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xml" ContentType="application/vnd.openxmlformats-officedocument.theme+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xml" ContentType="application/vnd.openxmlformats-officedocument.theme+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4.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9.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861" r:id="rId5"/>
    <p:sldMasterId id="2147483917" r:id="rId6"/>
    <p:sldMasterId id="2147484024" r:id="rId7"/>
    <p:sldMasterId id="2147484127" r:id="rId8"/>
  </p:sldMasterIdLst>
  <p:notesMasterIdLst>
    <p:notesMasterId r:id="rId27"/>
  </p:notesMasterIdLst>
  <p:handoutMasterIdLst>
    <p:handoutMasterId r:id="rId28"/>
  </p:handoutMasterIdLst>
  <p:sldIdLst>
    <p:sldId id="2147474956" r:id="rId9"/>
    <p:sldId id="1996273642" r:id="rId10"/>
    <p:sldId id="2147474961" r:id="rId11"/>
    <p:sldId id="2147474960" r:id="rId12"/>
    <p:sldId id="2147474962" r:id="rId13"/>
    <p:sldId id="2147474972" r:id="rId14"/>
    <p:sldId id="2147474988" r:id="rId15"/>
    <p:sldId id="2147474989" r:id="rId16"/>
    <p:sldId id="2147474990" r:id="rId17"/>
    <p:sldId id="2147474991" r:id="rId18"/>
    <p:sldId id="2147474992" r:id="rId19"/>
    <p:sldId id="2147474994" r:id="rId20"/>
    <p:sldId id="2147474995" r:id="rId21"/>
    <p:sldId id="2147474945" r:id="rId22"/>
    <p:sldId id="5681" r:id="rId23"/>
    <p:sldId id="2147474987" r:id="rId24"/>
    <p:sldId id="2144446304" r:id="rId25"/>
    <p:sldId id="2147474986" r:id="rId26"/>
  </p:sldIdLst>
  <p:sldSz cx="12192000" cy="6858000"/>
  <p:notesSz cx="6858000" cy="9874250"/>
  <p:embeddedFontLst>
    <p:embeddedFont>
      <p:font typeface="Arial Black" panose="020B0A04020102020204" pitchFamily="34" charset="0"/>
      <p:bold r:id="rId29"/>
    </p:embeddedFont>
    <p:embeddedFont>
      <p:font typeface="Arial Nova" panose="020B0504020202020204" pitchFamily="34" charset="0"/>
      <p:regular r:id="rId30"/>
      <p:bold r:id="rId31"/>
      <p:italic r:id="rId32"/>
      <p:boldItalic r:id="rId33"/>
    </p:embeddedFont>
    <p:embeddedFont>
      <p:font typeface="Arial Nova Cond" panose="020B0506020202020204" pitchFamily="34" charset="0"/>
      <p:regular r:id="rId34"/>
      <p:bold r:id="rId35"/>
      <p:italic r:id="rId36"/>
      <p:boldItalic r:id="rId37"/>
    </p:embeddedFont>
    <p:embeddedFont>
      <p:font typeface="Barlow" panose="00000500000000000000" pitchFamily="2" charset="0"/>
      <p:regular r:id="rId38"/>
      <p:bold r:id="rId39"/>
      <p:italic r:id="rId40"/>
      <p:boldItalic r:id="rId41"/>
    </p:embeddedFont>
    <p:embeddedFont>
      <p:font typeface="HelveticaNeueLT Std Lt Cn" panose="020B0406020202030204" charset="0"/>
      <p:regular r:id="rId42"/>
      <p:bold r:id="rId43"/>
      <p:italic r:id="rId44"/>
      <p:boldItalic r:id="rId45"/>
    </p:embeddedFont>
    <p:embeddedFont>
      <p:font typeface="Segoe UI Light" panose="020B0502040204020203" pitchFamily="34" charset="0"/>
      <p:regular r:id="rId46"/>
      <p:italic r:id="rId47"/>
    </p:embeddedFont>
    <p:embeddedFont>
      <p:font typeface="Wingdings 2" panose="05020102010507070707" pitchFamily="18" charset="2"/>
      <p:regular r:id="rId48"/>
    </p:embeddedFont>
  </p:embeddedFontLst>
  <p:custDataLst>
    <p:tags r:id="rId49"/>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main Carette" initials="RC" lastIdx="1" clrIdx="0">
    <p:extLst>
      <p:ext uri="{19B8F6BF-5375-455C-9EA6-DF929625EA0E}">
        <p15:presenceInfo xmlns:p15="http://schemas.microsoft.com/office/powerpoint/2012/main" userId="f5b5fcd6593eb51e" providerId="Windows Live"/>
      </p:ext>
    </p:extLst>
  </p:cmAuthor>
  <p:cmAuthor id="2" name="Carina Riborg Holter" initials="CRH" lastIdx="1" clrIdx="1">
    <p:extLst>
      <p:ext uri="{19B8F6BF-5375-455C-9EA6-DF929625EA0E}">
        <p15:presenceInfo xmlns:p15="http://schemas.microsoft.com/office/powerpoint/2012/main" userId="S::Carina.Holter@ipsos.com::e808e7e9-e5e2-4449-8afb-40a0f89a804c" providerId="AD"/>
      </p:ext>
    </p:extLst>
  </p:cmAuthor>
  <p:cmAuthor id="3" name="Emilie" initials="E" lastIdx="3" clrIdx="2">
    <p:extLst>
      <p:ext uri="{19B8F6BF-5375-455C-9EA6-DF929625EA0E}">
        <p15:presenceInfo xmlns:p15="http://schemas.microsoft.com/office/powerpoint/2012/main" userId="S::Emilie.Lunderbye@ipsos.com::ede28b02-4938-43e5-9058-d576a11650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E5D8"/>
    <a:srgbClr val="2DB574"/>
    <a:srgbClr val="F6C9A7"/>
    <a:srgbClr val="F1AD7A"/>
    <a:srgbClr val="FCF2DA"/>
    <a:srgbClr val="00B050"/>
    <a:srgbClr val="92D050"/>
    <a:srgbClr val="F1BE48"/>
    <a:srgbClr val="C00000"/>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6" autoAdjust="0"/>
    <p:restoredTop sz="96283" autoAdjust="0"/>
  </p:normalViewPr>
  <p:slideViewPr>
    <p:cSldViewPr showGuides="1">
      <p:cViewPr>
        <p:scale>
          <a:sx n="110" d="100"/>
          <a:sy n="110" d="100"/>
        </p:scale>
        <p:origin x="630" y="138"/>
      </p:cViewPr>
      <p:guideLst/>
    </p:cSldViewPr>
  </p:slideViewPr>
  <p:notesTextViewPr>
    <p:cViewPr>
      <p:scale>
        <a:sx n="3" d="2"/>
        <a:sy n="3" d="2"/>
      </p:scale>
      <p:origin x="0" y="0"/>
    </p:cViewPr>
  </p:notesTextViewPr>
  <p:sorterViewPr>
    <p:cViewPr>
      <p:scale>
        <a:sx n="94" d="100"/>
        <a:sy n="94" d="100"/>
      </p:scale>
      <p:origin x="0" y="0"/>
    </p:cViewPr>
  </p:sorterViewPr>
  <p:notesViewPr>
    <p:cSldViewPr showGuides="1">
      <p:cViewPr>
        <p:scale>
          <a:sx n="75" d="100"/>
          <a:sy n="75" d="100"/>
        </p:scale>
        <p:origin x="3156" y="22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11.fntdata"/><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font" Target="fonts/font1.fntdata"/><Relationship Id="rId41" Type="http://schemas.openxmlformats.org/officeDocument/2006/relationships/font" Target="fonts/font13.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handoutMaster" Target="handoutMasters/handoutMaster1.xml"/><Relationship Id="rId36" Type="http://schemas.openxmlformats.org/officeDocument/2006/relationships/font" Target="fonts/font8.fntdata"/><Relationship Id="rId49" Type="http://schemas.openxmlformats.org/officeDocument/2006/relationships/tags" Target="tags/tag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Master" Target="slideMasters/slideMaster5.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b-NO" sz="1400" dirty="0"/>
              <a:t>«</a:t>
            </a:r>
            <a:r>
              <a:rPr lang="nb-NO" sz="1200" dirty="0"/>
              <a:t>Verdensarven», eller verdens kultur- og naturarvsteder, er et program i regi av UNESCO for bevaring av et utvalg natur- og kultursteder på jorden. Mer enn 1000 steder fordelt på 168 land er registret som verdensarvsteder. Herunder også noen steder i Norg</a:t>
            </a:r>
          </a:p>
        </c:rich>
      </c:tx>
      <c:layout>
        <c:manualLayout>
          <c:xMode val="edge"/>
          <c:yMode val="edge"/>
          <c:x val="0.12387068558866865"/>
          <c:y val="5.4058805338711401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7187500000000001E-2"/>
          <c:y val="0.16920406071016669"/>
          <c:w val="0.86009250338304855"/>
          <c:h val="0.74952831564042555"/>
        </c:manualLayout>
      </c:layout>
      <c:barChart>
        <c:barDir val="col"/>
        <c:grouping val="stacked"/>
        <c:varyColors val="0"/>
        <c:ser>
          <c:idx val="0"/>
          <c:order val="0"/>
          <c:tx>
            <c:strRef>
              <c:f>'Ark1'!$A$2</c:f>
              <c:strCache>
                <c:ptCount val="1"/>
                <c:pt idx="0">
                  <c:v>Kjenner meget godt</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'Ark1'!$B$1</c:f>
              <c:strCache>
                <c:ptCount val="1"/>
                <c:pt idx="0">
                  <c:v>Alle</c:v>
                </c:pt>
              </c:strCache>
            </c:strRef>
          </c:cat>
          <c:val>
            <c:numRef>
              <c:f>'Ark1'!$B$2</c:f>
              <c:numCache>
                <c:formatCode>0</c:formatCode>
                <c:ptCount val="1"/>
                <c:pt idx="0">
                  <c:v>7.7214671122816414</c:v>
                </c:pt>
              </c:numCache>
            </c:numRef>
          </c:val>
          <c:extLst>
            <c:ext xmlns:c16="http://schemas.microsoft.com/office/drawing/2014/chart" uri="{C3380CC4-5D6E-409C-BE32-E72D297353CC}">
              <c16:uniqueId val="{00000000-D88A-47AE-97FC-D9BB6A4E81D9}"/>
            </c:ext>
          </c:extLst>
        </c:ser>
        <c:ser>
          <c:idx val="1"/>
          <c:order val="1"/>
          <c:tx>
            <c:strRef>
              <c:f>'Ark1'!$A$3</c:f>
              <c:strCache>
                <c:ptCount val="1"/>
                <c:pt idx="0">
                  <c:v>Kjenner ganske godt </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'Ark1'!$B$1</c:f>
              <c:strCache>
                <c:ptCount val="1"/>
                <c:pt idx="0">
                  <c:v>Alle</c:v>
                </c:pt>
              </c:strCache>
            </c:strRef>
          </c:cat>
          <c:val>
            <c:numRef>
              <c:f>'Ark1'!$B$3</c:f>
              <c:numCache>
                <c:formatCode>0</c:formatCode>
                <c:ptCount val="1"/>
                <c:pt idx="0">
                  <c:v>42.647088934302793</c:v>
                </c:pt>
              </c:numCache>
            </c:numRef>
          </c:val>
          <c:extLst>
            <c:ext xmlns:c16="http://schemas.microsoft.com/office/drawing/2014/chart" uri="{C3380CC4-5D6E-409C-BE32-E72D297353CC}">
              <c16:uniqueId val="{00000003-D88A-47AE-97FC-D9BB6A4E81D9}"/>
            </c:ext>
          </c:extLst>
        </c:ser>
        <c:ser>
          <c:idx val="2"/>
          <c:order val="2"/>
          <c:tx>
            <c:strRef>
              <c:f>'Ark1'!$A$4</c:f>
              <c:strCache>
                <c:ptCount val="1"/>
                <c:pt idx="0">
                  <c:v>Kjenner ganske dårlig</c:v>
                </c:pt>
              </c:strCache>
            </c:strRef>
          </c:tx>
          <c:spPr>
            <a:solidFill>
              <a:srgbClr val="F6C9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'Ark1'!$B$1</c:f>
              <c:strCache>
                <c:ptCount val="1"/>
                <c:pt idx="0">
                  <c:v>Alle</c:v>
                </c:pt>
              </c:strCache>
            </c:strRef>
          </c:cat>
          <c:val>
            <c:numRef>
              <c:f>'Ark1'!$B$4</c:f>
              <c:numCache>
                <c:formatCode>0</c:formatCode>
                <c:ptCount val="1"/>
                <c:pt idx="0">
                  <c:v>35.780115759005334</c:v>
                </c:pt>
              </c:numCache>
            </c:numRef>
          </c:val>
          <c:extLst>
            <c:ext xmlns:c16="http://schemas.microsoft.com/office/drawing/2014/chart" uri="{C3380CC4-5D6E-409C-BE32-E72D297353CC}">
              <c16:uniqueId val="{00000004-D88A-47AE-97FC-D9BB6A4E81D9}"/>
            </c:ext>
          </c:extLst>
        </c:ser>
        <c:ser>
          <c:idx val="3"/>
          <c:order val="3"/>
          <c:tx>
            <c:strRef>
              <c:f>'Ark1'!$A$5</c:f>
              <c:strCache>
                <c:ptCount val="1"/>
                <c:pt idx="0">
                  <c:v>Kjenner meget dårlig eller overhodet ikke</c:v>
                </c:pt>
              </c:strCache>
            </c:strRef>
          </c:tx>
          <c:spPr>
            <a:solidFill>
              <a:srgbClr val="F1AD7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'Ark1'!$B$1</c:f>
              <c:strCache>
                <c:ptCount val="1"/>
                <c:pt idx="0">
                  <c:v>Alle</c:v>
                </c:pt>
              </c:strCache>
            </c:strRef>
          </c:cat>
          <c:val>
            <c:numRef>
              <c:f>'Ark1'!$B$5</c:f>
              <c:numCache>
                <c:formatCode>0</c:formatCode>
                <c:ptCount val="1"/>
                <c:pt idx="0">
                  <c:v>11.556007402346344</c:v>
                </c:pt>
              </c:numCache>
            </c:numRef>
          </c:val>
          <c:extLst>
            <c:ext xmlns:c16="http://schemas.microsoft.com/office/drawing/2014/chart" uri="{C3380CC4-5D6E-409C-BE32-E72D297353CC}">
              <c16:uniqueId val="{00000005-D88A-47AE-97FC-D9BB6A4E81D9}"/>
            </c:ext>
          </c:extLst>
        </c:ser>
        <c:ser>
          <c:idx val="4"/>
          <c:order val="4"/>
          <c:tx>
            <c:strRef>
              <c:f>'Ark1'!$A$6</c:f>
              <c:strCache>
                <c:ptCount val="1"/>
                <c:pt idx="0">
                  <c:v>Helt umulig å svare</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'Ark1'!$B$1</c:f>
              <c:strCache>
                <c:ptCount val="1"/>
                <c:pt idx="0">
                  <c:v>Alle</c:v>
                </c:pt>
              </c:strCache>
            </c:strRef>
          </c:cat>
          <c:val>
            <c:numRef>
              <c:f>'Ark1'!$B$6</c:f>
              <c:numCache>
                <c:formatCode>0</c:formatCode>
                <c:ptCount val="1"/>
                <c:pt idx="0">
                  <c:v>2.295320792064369</c:v>
                </c:pt>
              </c:numCache>
            </c:numRef>
          </c:val>
          <c:extLst>
            <c:ext xmlns:c16="http://schemas.microsoft.com/office/drawing/2014/chart" uri="{C3380CC4-5D6E-409C-BE32-E72D297353CC}">
              <c16:uniqueId val="{00000006-D88A-47AE-97FC-D9BB6A4E81D9}"/>
            </c:ext>
          </c:extLst>
        </c:ser>
        <c:dLbls>
          <c:showLegendKey val="0"/>
          <c:showVal val="0"/>
          <c:showCatName val="0"/>
          <c:showSerName val="0"/>
          <c:showPercent val="0"/>
          <c:showBubbleSize val="0"/>
        </c:dLbls>
        <c:gapWidth val="400"/>
        <c:overlap val="100"/>
        <c:axId val="536447704"/>
        <c:axId val="536449144"/>
      </c:barChart>
      <c:catAx>
        <c:axId val="536447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449144"/>
        <c:crosses val="autoZero"/>
        <c:auto val="1"/>
        <c:lblAlgn val="ctr"/>
        <c:lblOffset val="100"/>
        <c:noMultiLvlLbl val="0"/>
      </c:catAx>
      <c:valAx>
        <c:axId val="536449144"/>
        <c:scaling>
          <c:orientation val="minMax"/>
        </c:scaling>
        <c:delete val="1"/>
        <c:axPos val="l"/>
        <c:numFmt formatCode="0" sourceLinked="1"/>
        <c:majorTickMark val="none"/>
        <c:minorTickMark val="none"/>
        <c:tickLblPos val="nextTo"/>
        <c:crossAx val="536447704"/>
        <c:crosses val="autoZero"/>
        <c:crossBetween val="between"/>
      </c:valAx>
      <c:spPr>
        <a:noFill/>
        <a:ln>
          <a:noFill/>
        </a:ln>
        <a:effectLst/>
      </c:spPr>
    </c:plotArea>
    <c:legend>
      <c:legendPos val="r"/>
      <c:layout>
        <c:manualLayout>
          <c:xMode val="edge"/>
          <c:yMode val="edge"/>
          <c:x val="0.57385996273638085"/>
          <c:y val="0.24686059872893701"/>
          <c:w val="0.4203574375160502"/>
          <c:h val="0.7030528539750353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'Ark1'!$B$1</c:f>
              <c:strCache>
                <c:ptCount val="1"/>
                <c:pt idx="0">
                  <c:v>Serie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'Ark1'!$A$2:$A$6</c:f>
              <c:strCache>
                <c:ptCount val="5"/>
                <c:pt idx="0">
                  <c:v>Østlandet utenom Oslo</c:v>
                </c:pt>
                <c:pt idx="1">
                  <c:v>Oslo</c:v>
                </c:pt>
                <c:pt idx="2">
                  <c:v>Vestlandet</c:v>
                </c:pt>
                <c:pt idx="3">
                  <c:v>Midt Norge</c:v>
                </c:pt>
                <c:pt idx="4">
                  <c:v>Nord Norge</c:v>
                </c:pt>
              </c:strCache>
            </c:strRef>
          </c:cat>
          <c:val>
            <c:numRef>
              <c:f>'Ark1'!$B$2:$B$6</c:f>
              <c:numCache>
                <c:formatCode>0</c:formatCode>
                <c:ptCount val="5"/>
                <c:pt idx="0">
                  <c:v>37</c:v>
                </c:pt>
                <c:pt idx="1">
                  <c:v>15</c:v>
                </c:pt>
                <c:pt idx="2">
                  <c:v>26</c:v>
                </c:pt>
                <c:pt idx="3">
                  <c:v>13</c:v>
                </c:pt>
                <c:pt idx="4">
                  <c:v>9</c:v>
                </c:pt>
              </c:numCache>
            </c:numRef>
          </c:val>
          <c:extLst>
            <c:ext xmlns:c16="http://schemas.microsoft.com/office/drawing/2014/chart" uri="{C3380CC4-5D6E-409C-BE32-E72D297353CC}">
              <c16:uniqueId val="{00000000-04C7-4E4D-849A-0B1134A19BD2}"/>
            </c:ext>
          </c:extLst>
        </c:ser>
        <c:dLbls>
          <c:showLegendKey val="0"/>
          <c:showVal val="0"/>
          <c:showCatName val="0"/>
          <c:showSerName val="0"/>
          <c:showPercent val="0"/>
          <c:showBubbleSize val="0"/>
        </c:dLbls>
        <c:gapWidth val="182"/>
        <c:axId val="529271912"/>
        <c:axId val="529277312"/>
      </c:barChart>
      <c:catAx>
        <c:axId val="5292719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9277312"/>
        <c:crosses val="autoZero"/>
        <c:auto val="1"/>
        <c:lblAlgn val="ctr"/>
        <c:lblOffset val="100"/>
        <c:noMultiLvlLbl val="0"/>
      </c:catAx>
      <c:valAx>
        <c:axId val="529277312"/>
        <c:scaling>
          <c:orientation val="minMax"/>
        </c:scaling>
        <c:delete val="1"/>
        <c:axPos val="b"/>
        <c:numFmt formatCode="0" sourceLinked="1"/>
        <c:majorTickMark val="none"/>
        <c:minorTickMark val="none"/>
        <c:tickLblPos val="nextTo"/>
        <c:crossAx val="529271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'Ark1'!$B$1</c:f>
              <c:strCache>
                <c:ptCount val="1"/>
                <c:pt idx="0">
                  <c:v>Serie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'Ark1'!$A$2:$A$6</c:f>
              <c:strCache>
                <c:ptCount val="5"/>
                <c:pt idx="0">
                  <c:v>Barneskole (inntil 8 års skolegang)</c:v>
                </c:pt>
                <c:pt idx="1">
                  <c:v>Folkeskole</c:v>
                </c:pt>
                <c:pt idx="2">
                  <c:v>Videregående</c:v>
                </c:pt>
                <c:pt idx="3">
                  <c:v>Universitet / høy- skole, lavere grad</c:v>
                </c:pt>
                <c:pt idx="4">
                  <c:v>Universitet / høy- skole, høyere grad</c:v>
                </c:pt>
              </c:strCache>
            </c:strRef>
          </c:cat>
          <c:val>
            <c:numRef>
              <c:f>'Ark1'!$B$2:$B$6</c:f>
              <c:numCache>
                <c:formatCode>0</c:formatCode>
                <c:ptCount val="5"/>
                <c:pt idx="0">
                  <c:v>0.82920710370956008</c:v>
                </c:pt>
                <c:pt idx="1">
                  <c:v>6</c:v>
                </c:pt>
                <c:pt idx="2">
                  <c:v>34</c:v>
                </c:pt>
                <c:pt idx="3">
                  <c:v>39</c:v>
                </c:pt>
                <c:pt idx="4">
                  <c:v>21</c:v>
                </c:pt>
              </c:numCache>
            </c:numRef>
          </c:val>
          <c:extLst>
            <c:ext xmlns:c16="http://schemas.microsoft.com/office/drawing/2014/chart" uri="{C3380CC4-5D6E-409C-BE32-E72D297353CC}">
              <c16:uniqueId val="{00000000-34F2-4D9D-AAB0-8AFDDE456B9B}"/>
            </c:ext>
          </c:extLst>
        </c:ser>
        <c:dLbls>
          <c:showLegendKey val="0"/>
          <c:showVal val="0"/>
          <c:showCatName val="0"/>
          <c:showSerName val="0"/>
          <c:showPercent val="0"/>
          <c:showBubbleSize val="0"/>
        </c:dLbls>
        <c:gapWidth val="182"/>
        <c:axId val="529271912"/>
        <c:axId val="529277312"/>
      </c:barChart>
      <c:catAx>
        <c:axId val="5292719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9277312"/>
        <c:crosses val="autoZero"/>
        <c:auto val="1"/>
        <c:lblAlgn val="ctr"/>
        <c:lblOffset val="100"/>
        <c:noMultiLvlLbl val="0"/>
      </c:catAx>
      <c:valAx>
        <c:axId val="529277312"/>
        <c:scaling>
          <c:orientation val="minMax"/>
        </c:scaling>
        <c:delete val="1"/>
        <c:axPos val="b"/>
        <c:numFmt formatCode="0" sourceLinked="1"/>
        <c:majorTickMark val="none"/>
        <c:minorTickMark val="none"/>
        <c:tickLblPos val="nextTo"/>
        <c:crossAx val="529271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a:defRPr sz="1200"/>
            </a:pPr>
            <a:r>
              <a:rPr lang="nb-NO" sz="1200" b="0" i="0" u="none" strike="noStrike" baseline="0" noProof="0" dirty="0">
                <a:effectLst/>
              </a:rPr>
              <a:t>Kjennskap til begrepet «Verdensarven»</a:t>
            </a:r>
            <a:endParaRPr lang="nb-NO" sz="1200" b="1" noProof="0" dirty="0"/>
          </a:p>
        </c:rich>
      </c:tx>
      <c:layout>
        <c:manualLayout>
          <c:xMode val="edge"/>
          <c:yMode val="edge"/>
          <c:x val="0.49532244836391259"/>
          <c:y val="1.3797734519281731E-2"/>
        </c:manualLayout>
      </c:layout>
      <c:overlay val="0"/>
    </c:title>
    <c:autoTitleDeleted val="0"/>
    <c:plotArea>
      <c:layout>
        <c:manualLayout>
          <c:layoutTarget val="inner"/>
          <c:xMode val="edge"/>
          <c:yMode val="edge"/>
          <c:x val="0.34996070996166689"/>
          <c:y val="7.6134478454628104E-2"/>
          <c:w val="0.59917602423737171"/>
          <c:h val="0.78533176153233375"/>
        </c:manualLayout>
      </c:layout>
      <c:barChart>
        <c:barDir val="bar"/>
        <c:grouping val="stacked"/>
        <c:varyColors val="0"/>
        <c:ser>
          <c:idx val="0"/>
          <c:order val="0"/>
          <c:tx>
            <c:strRef>
              <c:f>'Ark1'!$B$1</c:f>
              <c:strCache>
                <c:ptCount val="1"/>
                <c:pt idx="0">
                  <c:v>Kjenner meget godt</c:v>
                </c:pt>
              </c:strCache>
            </c:strRef>
          </c:tx>
          <c:spPr>
            <a:solidFill>
              <a:srgbClr val="00B050"/>
            </a:solidFill>
          </c:spPr>
          <c:invertIfNegative val="0"/>
          <c:dLbls>
            <c:numFmt formatCode="[&lt;=1]\ ;0" sourceLinked="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'Ark1'!$A$2:$A$23</c:f>
              <c:strCache>
                <c:ptCount val="22"/>
                <c:pt idx="0">
                  <c:v>Over 800"</c:v>
                </c:pt>
                <c:pt idx="1">
                  <c:v>500" - 800"</c:v>
                </c:pt>
                <c:pt idx="2">
                  <c:v>Under 500"</c:v>
                </c:pt>
                <c:pt idx="4">
                  <c:v>Universitet / høy- skole, høyere grad</c:v>
                </c:pt>
                <c:pt idx="5">
                  <c:v>Universitet / høy- skole, lavere grad</c:v>
                </c:pt>
                <c:pt idx="6">
                  <c:v>VGS</c:v>
                </c:pt>
                <c:pt idx="7">
                  <c:v>Grunnskole</c:v>
                </c:pt>
                <c:pt idx="9">
                  <c:v>Nord-Norge</c:v>
                </c:pt>
                <c:pt idx="10">
                  <c:v>Midt-Norge</c:v>
                </c:pt>
                <c:pt idx="11">
                  <c:v>Vestlandet</c:v>
                </c:pt>
                <c:pt idx="12">
                  <c:v>Oslo</c:v>
                </c:pt>
                <c:pt idx="13">
                  <c:v>Østlandet ellers</c:v>
                </c:pt>
                <c:pt idx="15">
                  <c:v>60 år +</c:v>
                </c:pt>
                <c:pt idx="16">
                  <c:v>40-59 år</c:v>
                </c:pt>
                <c:pt idx="17">
                  <c:v>30-39 år</c:v>
                </c:pt>
                <c:pt idx="18">
                  <c:v>18-29 år</c:v>
                </c:pt>
                <c:pt idx="20">
                  <c:v>Kvinne</c:v>
                </c:pt>
                <c:pt idx="21">
                  <c:v>Mann</c:v>
                </c:pt>
              </c:strCache>
            </c:strRef>
          </c:cat>
          <c:val>
            <c:numRef>
              <c:f>'Ark1'!$B$2:$B$23</c:f>
              <c:numCache>
                <c:formatCode>0</c:formatCode>
                <c:ptCount val="22"/>
                <c:pt idx="0">
                  <c:v>9.3165581517092448</c:v>
                </c:pt>
                <c:pt idx="1">
                  <c:v>7.4924458054970042</c:v>
                </c:pt>
                <c:pt idx="2">
                  <c:v>5.9700534511815162</c:v>
                </c:pt>
                <c:pt idx="4">
                  <c:v>14.670150383760861</c:v>
                </c:pt>
                <c:pt idx="5">
                  <c:v>6.8175662627894384</c:v>
                </c:pt>
                <c:pt idx="6">
                  <c:v>5.5470239522750164</c:v>
                </c:pt>
                <c:pt idx="7">
                  <c:v>1.5462746683557933</c:v>
                </c:pt>
                <c:pt idx="9">
                  <c:v>7.6381464971940485</c:v>
                </c:pt>
                <c:pt idx="10">
                  <c:v>8.8401239171213426</c:v>
                </c:pt>
                <c:pt idx="11">
                  <c:v>8.9649323243785375</c:v>
                </c:pt>
                <c:pt idx="12">
                  <c:v>15.343088099281214</c:v>
                </c:pt>
                <c:pt idx="13">
                  <c:v>3.8618419169001799</c:v>
                </c:pt>
                <c:pt idx="15">
                  <c:v>1.9189637837969493</c:v>
                </c:pt>
                <c:pt idx="16">
                  <c:v>5.3774555694150514</c:v>
                </c:pt>
                <c:pt idx="17">
                  <c:v>17.535200555692022</c:v>
                </c:pt>
                <c:pt idx="18">
                  <c:v>12.039293560805991</c:v>
                </c:pt>
                <c:pt idx="20">
                  <c:v>3.1141148760438733</c:v>
                </c:pt>
                <c:pt idx="21">
                  <c:v>12.302138387149244</c:v>
                </c:pt>
              </c:numCache>
            </c:numRef>
          </c:val>
          <c:extLst>
            <c:ext xmlns:c16="http://schemas.microsoft.com/office/drawing/2014/chart" uri="{C3380CC4-5D6E-409C-BE32-E72D297353CC}">
              <c16:uniqueId val="{00000000-DF41-48F0-AFE6-F5CAB524FF2B}"/>
            </c:ext>
          </c:extLst>
        </c:ser>
        <c:ser>
          <c:idx val="1"/>
          <c:order val="1"/>
          <c:tx>
            <c:strRef>
              <c:f>'Ark1'!$C$1</c:f>
              <c:strCache>
                <c:ptCount val="1"/>
                <c:pt idx="0">
                  <c:v>Kjenner ganske godt </c:v>
                </c:pt>
              </c:strCache>
            </c:strRef>
          </c:tx>
          <c:spPr>
            <a:solidFill>
              <a:srgbClr val="92D050"/>
            </a:solidFill>
          </c:spPr>
          <c:invertIfNegative val="0"/>
          <c:dLbls>
            <c:numFmt formatCode="[&lt;=1]\ ;0" sourceLinked="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'Ark1'!$A$2:$A$23</c:f>
              <c:strCache>
                <c:ptCount val="22"/>
                <c:pt idx="0">
                  <c:v>Over 800"</c:v>
                </c:pt>
                <c:pt idx="1">
                  <c:v>500" - 800"</c:v>
                </c:pt>
                <c:pt idx="2">
                  <c:v>Under 500"</c:v>
                </c:pt>
                <c:pt idx="4">
                  <c:v>Universitet / høy- skole, høyere grad</c:v>
                </c:pt>
                <c:pt idx="5">
                  <c:v>Universitet / høy- skole, lavere grad</c:v>
                </c:pt>
                <c:pt idx="6">
                  <c:v>VGS</c:v>
                </c:pt>
                <c:pt idx="7">
                  <c:v>Grunnskole</c:v>
                </c:pt>
                <c:pt idx="9">
                  <c:v>Nord-Norge</c:v>
                </c:pt>
                <c:pt idx="10">
                  <c:v>Midt-Norge</c:v>
                </c:pt>
                <c:pt idx="11">
                  <c:v>Vestlandet</c:v>
                </c:pt>
                <c:pt idx="12">
                  <c:v>Oslo</c:v>
                </c:pt>
                <c:pt idx="13">
                  <c:v>Østlandet ellers</c:v>
                </c:pt>
                <c:pt idx="15">
                  <c:v>60 år +</c:v>
                </c:pt>
                <c:pt idx="16">
                  <c:v>40-59 år</c:v>
                </c:pt>
                <c:pt idx="17">
                  <c:v>30-39 år</c:v>
                </c:pt>
                <c:pt idx="18">
                  <c:v>18-29 år</c:v>
                </c:pt>
                <c:pt idx="20">
                  <c:v>Kvinne</c:v>
                </c:pt>
                <c:pt idx="21">
                  <c:v>Mann</c:v>
                </c:pt>
              </c:strCache>
            </c:strRef>
          </c:cat>
          <c:val>
            <c:numRef>
              <c:f>'Ark1'!$C$2:$C$23</c:f>
              <c:numCache>
                <c:formatCode>0</c:formatCode>
                <c:ptCount val="22"/>
                <c:pt idx="0">
                  <c:v>45.695029265310602</c:v>
                </c:pt>
                <c:pt idx="1">
                  <c:v>44.363279186103242</c:v>
                </c:pt>
                <c:pt idx="2">
                  <c:v>38.102897076440506</c:v>
                </c:pt>
                <c:pt idx="4">
                  <c:v>52.362422251476779</c:v>
                </c:pt>
                <c:pt idx="5">
                  <c:v>46.139946081481455</c:v>
                </c:pt>
                <c:pt idx="6">
                  <c:v>35.015174754281333</c:v>
                </c:pt>
                <c:pt idx="7">
                  <c:v>29.403973976222613</c:v>
                </c:pt>
                <c:pt idx="9">
                  <c:v>41.608655675029084</c:v>
                </c:pt>
                <c:pt idx="10">
                  <c:v>43.368670631815888</c:v>
                </c:pt>
                <c:pt idx="11">
                  <c:v>41.249733570265249</c:v>
                </c:pt>
                <c:pt idx="12">
                  <c:v>42.790755185433248</c:v>
                </c:pt>
                <c:pt idx="13">
                  <c:v>43.537472950803824</c:v>
                </c:pt>
                <c:pt idx="15">
                  <c:v>41.949260086152563</c:v>
                </c:pt>
                <c:pt idx="16">
                  <c:v>46.004453375661647</c:v>
                </c:pt>
                <c:pt idx="17">
                  <c:v>42.502753130697926</c:v>
                </c:pt>
                <c:pt idx="18">
                  <c:v>38.027579955356991</c:v>
                </c:pt>
                <c:pt idx="20">
                  <c:v>42.23293280056847</c:v>
                </c:pt>
                <c:pt idx="21">
                  <c:v>43.058846709231261</c:v>
                </c:pt>
              </c:numCache>
            </c:numRef>
          </c:val>
          <c:extLst>
            <c:ext xmlns:c16="http://schemas.microsoft.com/office/drawing/2014/chart" uri="{C3380CC4-5D6E-409C-BE32-E72D297353CC}">
              <c16:uniqueId val="{00000001-DF41-48F0-AFE6-F5CAB524FF2B}"/>
            </c:ext>
          </c:extLst>
        </c:ser>
        <c:ser>
          <c:idx val="2"/>
          <c:order val="2"/>
          <c:tx>
            <c:strRef>
              <c:f>'Ark1'!$D$1</c:f>
              <c:strCache>
                <c:ptCount val="1"/>
                <c:pt idx="0">
                  <c:v>Kjenner ganske dårlig</c:v>
                </c:pt>
              </c:strCache>
            </c:strRef>
          </c:tx>
          <c:spPr>
            <a:solidFill>
              <a:srgbClr val="FFFF00"/>
            </a:solidFill>
          </c:spPr>
          <c:invertIfNegative val="0"/>
          <c:dLbls>
            <c:numFmt formatCode="[&lt;=1]\ ;0" sourceLinked="0"/>
            <c:spPr>
              <a:noFill/>
              <a:ln>
                <a:noFill/>
              </a:ln>
              <a:effectLst/>
            </c:spPr>
            <c:txPr>
              <a:bodyPr wrap="square" lIns="38100" tIns="19050" rIns="38100" bIns="19050" anchor="ctr">
                <a:spAutoFit/>
              </a:bodyPr>
              <a:lstStyle/>
              <a:p>
                <a:pPr>
                  <a:defRPr sz="10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'Ark1'!$A$2:$A$23</c:f>
              <c:strCache>
                <c:ptCount val="22"/>
                <c:pt idx="0">
                  <c:v>Over 800"</c:v>
                </c:pt>
                <c:pt idx="1">
                  <c:v>500" - 800"</c:v>
                </c:pt>
                <c:pt idx="2">
                  <c:v>Under 500"</c:v>
                </c:pt>
                <c:pt idx="4">
                  <c:v>Universitet / høy- skole, høyere grad</c:v>
                </c:pt>
                <c:pt idx="5">
                  <c:v>Universitet / høy- skole, lavere grad</c:v>
                </c:pt>
                <c:pt idx="6">
                  <c:v>VGS</c:v>
                </c:pt>
                <c:pt idx="7">
                  <c:v>Grunnskole</c:v>
                </c:pt>
                <c:pt idx="9">
                  <c:v>Nord-Norge</c:v>
                </c:pt>
                <c:pt idx="10">
                  <c:v>Midt-Norge</c:v>
                </c:pt>
                <c:pt idx="11">
                  <c:v>Vestlandet</c:v>
                </c:pt>
                <c:pt idx="12">
                  <c:v>Oslo</c:v>
                </c:pt>
                <c:pt idx="13">
                  <c:v>Østlandet ellers</c:v>
                </c:pt>
                <c:pt idx="15">
                  <c:v>60 år +</c:v>
                </c:pt>
                <c:pt idx="16">
                  <c:v>40-59 år</c:v>
                </c:pt>
                <c:pt idx="17">
                  <c:v>30-39 år</c:v>
                </c:pt>
                <c:pt idx="18">
                  <c:v>18-29 år</c:v>
                </c:pt>
                <c:pt idx="20">
                  <c:v>Kvinne</c:v>
                </c:pt>
                <c:pt idx="21">
                  <c:v>Mann</c:v>
                </c:pt>
              </c:strCache>
            </c:strRef>
          </c:cat>
          <c:val>
            <c:numRef>
              <c:f>'Ark1'!$D$2:$D$23</c:f>
              <c:numCache>
                <c:formatCode>0</c:formatCode>
                <c:ptCount val="22"/>
                <c:pt idx="0">
                  <c:v>35.952790775918636</c:v>
                </c:pt>
                <c:pt idx="1">
                  <c:v>30.677416498353757</c:v>
                </c:pt>
                <c:pt idx="2">
                  <c:v>38.567384152278692</c:v>
                </c:pt>
                <c:pt idx="4">
                  <c:v>23.390307004745083</c:v>
                </c:pt>
                <c:pt idx="5">
                  <c:v>36.352144374841082</c:v>
                </c:pt>
                <c:pt idx="6">
                  <c:v>39.688329785942187</c:v>
                </c:pt>
                <c:pt idx="7">
                  <c:v>53.322223118755971</c:v>
                </c:pt>
                <c:pt idx="9">
                  <c:v>37.810660125638975</c:v>
                </c:pt>
                <c:pt idx="10">
                  <c:v>40.252643264013365</c:v>
                </c:pt>
                <c:pt idx="11">
                  <c:v>33.968650142547091</c:v>
                </c:pt>
                <c:pt idx="12">
                  <c:v>31.046315059312551</c:v>
                </c:pt>
                <c:pt idx="13">
                  <c:v>36.57711701428552</c:v>
                </c:pt>
                <c:pt idx="15">
                  <c:v>44.579386388162227</c:v>
                </c:pt>
                <c:pt idx="16">
                  <c:v>35.439156608097456</c:v>
                </c:pt>
                <c:pt idx="17">
                  <c:v>29.845232703744422</c:v>
                </c:pt>
                <c:pt idx="18">
                  <c:v>27.80203801775426</c:v>
                </c:pt>
                <c:pt idx="20">
                  <c:v>37.432866883044973</c:v>
                </c:pt>
                <c:pt idx="21">
                  <c:v>34.136935639445468</c:v>
                </c:pt>
              </c:numCache>
            </c:numRef>
          </c:val>
          <c:extLst>
            <c:ext xmlns:c16="http://schemas.microsoft.com/office/drawing/2014/chart" uri="{C3380CC4-5D6E-409C-BE32-E72D297353CC}">
              <c16:uniqueId val="{00000002-DF41-48F0-AFE6-F5CAB524FF2B}"/>
            </c:ext>
          </c:extLst>
        </c:ser>
        <c:ser>
          <c:idx val="3"/>
          <c:order val="3"/>
          <c:tx>
            <c:strRef>
              <c:f>'Ark1'!$E$1</c:f>
              <c:strCache>
                <c:ptCount val="1"/>
                <c:pt idx="0">
                  <c:v>Kjenner meget dårlig eller overhodet ikke</c:v>
                </c:pt>
              </c:strCache>
            </c:strRef>
          </c:tx>
          <c:spPr>
            <a:solidFill>
              <a:srgbClr val="FF740F">
                <a:lumMod val="60000"/>
                <a:lumOff val="40000"/>
              </a:srgbClr>
            </a:solidFill>
          </c:spPr>
          <c:invertIfNegative val="0"/>
          <c:dLbls>
            <c:spPr>
              <a:noFill/>
              <a:ln>
                <a:noFill/>
              </a:ln>
              <a:effectLst/>
            </c:spPr>
            <c:txPr>
              <a:bodyPr wrap="square" lIns="38100" tIns="19050" rIns="38100" bIns="19050" anchor="ctr">
                <a:spAutoFit/>
              </a:bodyPr>
              <a:lstStyle/>
              <a:p>
                <a:pPr>
                  <a:defRPr sz="1000" b="1"/>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'Ark1'!$A$2:$A$23</c:f>
              <c:strCache>
                <c:ptCount val="22"/>
                <c:pt idx="0">
                  <c:v>Over 800"</c:v>
                </c:pt>
                <c:pt idx="1">
                  <c:v>500" - 800"</c:v>
                </c:pt>
                <c:pt idx="2">
                  <c:v>Under 500"</c:v>
                </c:pt>
                <c:pt idx="4">
                  <c:v>Universitet / høy- skole, høyere grad</c:v>
                </c:pt>
                <c:pt idx="5">
                  <c:v>Universitet / høy- skole, lavere grad</c:v>
                </c:pt>
                <c:pt idx="6">
                  <c:v>VGS</c:v>
                </c:pt>
                <c:pt idx="7">
                  <c:v>Grunnskole</c:v>
                </c:pt>
                <c:pt idx="9">
                  <c:v>Nord-Norge</c:v>
                </c:pt>
                <c:pt idx="10">
                  <c:v>Midt-Norge</c:v>
                </c:pt>
                <c:pt idx="11">
                  <c:v>Vestlandet</c:v>
                </c:pt>
                <c:pt idx="12">
                  <c:v>Oslo</c:v>
                </c:pt>
                <c:pt idx="13">
                  <c:v>Østlandet ellers</c:v>
                </c:pt>
                <c:pt idx="15">
                  <c:v>60 år +</c:v>
                </c:pt>
                <c:pt idx="16">
                  <c:v>40-59 år</c:v>
                </c:pt>
                <c:pt idx="17">
                  <c:v>30-39 år</c:v>
                </c:pt>
                <c:pt idx="18">
                  <c:v>18-29 år</c:v>
                </c:pt>
                <c:pt idx="20">
                  <c:v>Kvinne</c:v>
                </c:pt>
                <c:pt idx="21">
                  <c:v>Mann</c:v>
                </c:pt>
              </c:strCache>
            </c:strRef>
          </c:cat>
          <c:val>
            <c:numRef>
              <c:f>'Ark1'!$E$2:$E$23</c:f>
              <c:numCache>
                <c:formatCode>0</c:formatCode>
                <c:ptCount val="22"/>
                <c:pt idx="0">
                  <c:v>6.98776606772363</c:v>
                </c:pt>
                <c:pt idx="1">
                  <c:v>15.992865808347583</c:v>
                </c:pt>
                <c:pt idx="2">
                  <c:v>14.34731259660127</c:v>
                </c:pt>
                <c:pt idx="4">
                  <c:v>9.0937234480763447</c:v>
                </c:pt>
                <c:pt idx="5">
                  <c:v>9.6599484175858272</c:v>
                </c:pt>
                <c:pt idx="6">
                  <c:v>15.194832041845196</c:v>
                </c:pt>
                <c:pt idx="7">
                  <c:v>11.752238467766022</c:v>
                </c:pt>
                <c:pt idx="9">
                  <c:v>9.8718057758929429</c:v>
                </c:pt>
                <c:pt idx="10">
                  <c:v>5.7411461346500996</c:v>
                </c:pt>
                <c:pt idx="11">
                  <c:v>13.487303080211341</c:v>
                </c:pt>
                <c:pt idx="12">
                  <c:v>9.110260714107941</c:v>
                </c:pt>
                <c:pt idx="13">
                  <c:v>13.553522788603136</c:v>
                </c:pt>
                <c:pt idx="15">
                  <c:v>10.086539448030951</c:v>
                </c:pt>
                <c:pt idx="16">
                  <c:v>10.379837051595429</c:v>
                </c:pt>
                <c:pt idx="17">
                  <c:v>8.3692206367819537</c:v>
                </c:pt>
                <c:pt idx="18">
                  <c:v>18.888509435266783</c:v>
                </c:pt>
                <c:pt idx="20">
                  <c:v>14.814116594019698</c:v>
                </c:pt>
                <c:pt idx="21">
                  <c:v>8.3167657686595806</c:v>
                </c:pt>
              </c:numCache>
            </c:numRef>
          </c:val>
          <c:extLst>
            <c:ext xmlns:c16="http://schemas.microsoft.com/office/drawing/2014/chart" uri="{C3380CC4-5D6E-409C-BE32-E72D297353CC}">
              <c16:uniqueId val="{00000003-DF41-48F0-AFE6-F5CAB524FF2B}"/>
            </c:ext>
          </c:extLst>
        </c:ser>
        <c:ser>
          <c:idx val="4"/>
          <c:order val="4"/>
          <c:tx>
            <c:strRef>
              <c:f>'Ark1'!$F$1</c:f>
              <c:strCache>
                <c:ptCount val="1"/>
                <c:pt idx="0">
                  <c:v>Helt umulig å svare</c:v>
                </c:pt>
              </c:strCache>
            </c:strRef>
          </c:tx>
          <c:spPr>
            <a:solidFill>
              <a:sysClr val="window" lastClr="FFFFFF">
                <a:lumMod val="85000"/>
              </a:sysClr>
            </a:solidFill>
          </c:spPr>
          <c:invertIfNegative val="0"/>
          <c:cat>
            <c:strRef>
              <c:f>'Ark1'!$A$2:$A$23</c:f>
              <c:strCache>
                <c:ptCount val="22"/>
                <c:pt idx="0">
                  <c:v>Over 800"</c:v>
                </c:pt>
                <c:pt idx="1">
                  <c:v>500" - 800"</c:v>
                </c:pt>
                <c:pt idx="2">
                  <c:v>Under 500"</c:v>
                </c:pt>
                <c:pt idx="4">
                  <c:v>Universitet / høy- skole, høyere grad</c:v>
                </c:pt>
                <c:pt idx="5">
                  <c:v>Universitet / høy- skole, lavere grad</c:v>
                </c:pt>
                <c:pt idx="6">
                  <c:v>VGS</c:v>
                </c:pt>
                <c:pt idx="7">
                  <c:v>Grunnskole</c:v>
                </c:pt>
                <c:pt idx="9">
                  <c:v>Nord-Norge</c:v>
                </c:pt>
                <c:pt idx="10">
                  <c:v>Midt-Norge</c:v>
                </c:pt>
                <c:pt idx="11">
                  <c:v>Vestlandet</c:v>
                </c:pt>
                <c:pt idx="12">
                  <c:v>Oslo</c:v>
                </c:pt>
                <c:pt idx="13">
                  <c:v>Østlandet ellers</c:v>
                </c:pt>
                <c:pt idx="15">
                  <c:v>60 år +</c:v>
                </c:pt>
                <c:pt idx="16">
                  <c:v>40-59 år</c:v>
                </c:pt>
                <c:pt idx="17">
                  <c:v>30-39 år</c:v>
                </c:pt>
                <c:pt idx="18">
                  <c:v>18-29 år</c:v>
                </c:pt>
                <c:pt idx="20">
                  <c:v>Kvinne</c:v>
                </c:pt>
                <c:pt idx="21">
                  <c:v>Mann</c:v>
                </c:pt>
              </c:strCache>
            </c:strRef>
          </c:cat>
          <c:val>
            <c:numRef>
              <c:f>'Ark1'!$F$2:$F$23</c:f>
              <c:numCache>
                <c:formatCode>0</c:formatCode>
                <c:ptCount val="22"/>
                <c:pt idx="1">
                  <c:v>2.0478557393378218</c:v>
                </c:pt>
                <c:pt idx="2">
                  <c:v>1.4739927016984138</c:v>
                </c:pt>
                <c:pt idx="4">
                  <c:v>0.48339691194094264</c:v>
                </c:pt>
                <c:pt idx="5">
                  <c:v>1.0303948633020952</c:v>
                </c:pt>
                <c:pt idx="6">
                  <c:v>4.5546394656562628</c:v>
                </c:pt>
                <c:pt idx="7">
                  <c:v>3.9752897688995916</c:v>
                </c:pt>
                <c:pt idx="9">
                  <c:v>3.0707319262448838</c:v>
                </c:pt>
                <c:pt idx="10">
                  <c:v>1.7974160523991494</c:v>
                </c:pt>
                <c:pt idx="11">
                  <c:v>2.3293808825979285</c:v>
                </c:pt>
                <c:pt idx="12">
                  <c:v>1.7095809418650956</c:v>
                </c:pt>
                <c:pt idx="13">
                  <c:v>2.470045329407315</c:v>
                </c:pt>
                <c:pt idx="15">
                  <c:v>1.465850293857355</c:v>
                </c:pt>
                <c:pt idx="16">
                  <c:v>2.7990973952303184</c:v>
                </c:pt>
                <c:pt idx="17">
                  <c:v>1.747592973083552</c:v>
                </c:pt>
                <c:pt idx="18">
                  <c:v>3.2425790308159965</c:v>
                </c:pt>
                <c:pt idx="20">
                  <c:v>2.4059688463227991</c:v>
                </c:pt>
                <c:pt idx="21">
                  <c:v>2.1853134955144573</c:v>
                </c:pt>
              </c:numCache>
            </c:numRef>
          </c:val>
          <c:extLst>
            <c:ext xmlns:c16="http://schemas.microsoft.com/office/drawing/2014/chart" uri="{C3380CC4-5D6E-409C-BE32-E72D297353CC}">
              <c16:uniqueId val="{00000004-DF41-48F0-AFE6-F5CAB524FF2B}"/>
            </c:ext>
          </c:extLst>
        </c:ser>
        <c:dLbls>
          <c:showLegendKey val="0"/>
          <c:showVal val="0"/>
          <c:showCatName val="0"/>
          <c:showSerName val="0"/>
          <c:showPercent val="0"/>
          <c:showBubbleSize val="0"/>
        </c:dLbls>
        <c:gapWidth val="75"/>
        <c:overlap val="100"/>
        <c:axId val="316448768"/>
        <c:axId val="316450304"/>
        <c:extLst/>
      </c:barChart>
      <c:catAx>
        <c:axId val="316448768"/>
        <c:scaling>
          <c:orientation val="minMax"/>
        </c:scaling>
        <c:delete val="0"/>
        <c:axPos val="l"/>
        <c:numFmt formatCode="General" sourceLinked="0"/>
        <c:majorTickMark val="none"/>
        <c:minorTickMark val="none"/>
        <c:tickLblPos val="nextTo"/>
        <c:txPr>
          <a:bodyPr/>
          <a:lstStyle/>
          <a:p>
            <a:pPr>
              <a:defRPr sz="1050" i="0"/>
            </a:pPr>
            <a:endParaRPr lang="en-US"/>
          </a:p>
        </c:txPr>
        <c:crossAx val="316450304"/>
        <c:crosses val="autoZero"/>
        <c:auto val="1"/>
        <c:lblAlgn val="ctr"/>
        <c:lblOffset val="100"/>
        <c:tickLblSkip val="1"/>
        <c:noMultiLvlLbl val="0"/>
      </c:catAx>
      <c:valAx>
        <c:axId val="316450304"/>
        <c:scaling>
          <c:orientation val="minMax"/>
          <c:max val="100"/>
        </c:scaling>
        <c:delete val="1"/>
        <c:axPos val="b"/>
        <c:numFmt formatCode="#\%" sourceLinked="0"/>
        <c:majorTickMark val="none"/>
        <c:minorTickMark val="none"/>
        <c:tickLblPos val="nextTo"/>
        <c:crossAx val="316448768"/>
        <c:crosses val="autoZero"/>
        <c:crossBetween val="between"/>
        <c:majorUnit val="20"/>
      </c:valAx>
    </c:plotArea>
    <c:legend>
      <c:legendPos val="b"/>
      <c:layout>
        <c:manualLayout>
          <c:xMode val="edge"/>
          <c:yMode val="edge"/>
          <c:x val="4.6409059124149631E-2"/>
          <c:y val="0.90457231534226046"/>
          <c:w val="0.95359094087585039"/>
          <c:h val="5.1414106346913117E-2"/>
        </c:manualLayout>
      </c:layout>
      <c:overlay val="0"/>
      <c:txPr>
        <a:bodyPr/>
        <a:lstStyle/>
        <a:p>
          <a:pPr>
            <a:defRPr sz="1000"/>
          </a:pPr>
          <a:endParaRPr lang="en-US"/>
        </a:p>
      </c:txPr>
    </c:legend>
    <c:plotVisOnly val="1"/>
    <c:dispBlanksAs val="gap"/>
    <c:showDLblsOverMax val="0"/>
  </c:chart>
  <c:txPr>
    <a:bodyPr/>
    <a:lstStyle/>
    <a:p>
      <a:pPr>
        <a:defRPr sz="1200">
          <a:solidFill>
            <a:schemeClr val="bg2">
              <a:lumMod val="50000"/>
            </a:schemeClr>
          </a:solidFill>
          <a:latin typeface="+mn-lt"/>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440" b="0" i="0" u="none" strike="noStrike" kern="1200" spc="0" baseline="0">
                <a:solidFill>
                  <a:schemeClr val="tx1">
                    <a:lumMod val="65000"/>
                    <a:lumOff val="35000"/>
                  </a:schemeClr>
                </a:solidFill>
                <a:latin typeface="+mn-lt"/>
                <a:ea typeface="+mn-ea"/>
                <a:cs typeface="+mn-cs"/>
              </a:defRPr>
            </a:pPr>
            <a:r>
              <a:rPr lang="nb-NO" sz="1200" dirty="0"/>
              <a:t>Per i dag er åtte ulike steder i Norge oppført som verdensarvsteder. Kjenner du til noen av disse?</a:t>
            </a:r>
          </a:p>
        </c:rich>
      </c:tx>
      <c:layout>
        <c:manualLayout>
          <c:xMode val="edge"/>
          <c:yMode val="edge"/>
          <c:x val="0.16413816789842589"/>
          <c:y val="4.9927339995160585E-3"/>
        </c:manualLayout>
      </c:layout>
      <c:overlay val="0"/>
      <c:spPr>
        <a:noFill/>
        <a:ln>
          <a:noFill/>
        </a:ln>
        <a:effectLst/>
      </c:spPr>
      <c:txPr>
        <a:bodyPr rot="0" spcFirstLastPara="1" vertOverflow="ellipsis" vert="horz" wrap="square" anchor="ctr" anchorCtr="1"/>
        <a:lstStyle/>
        <a:p>
          <a:pPr algn="ctr" rtl="0">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61879391095848391"/>
          <c:y val="0.1007812438003664"/>
          <c:w val="0.35362032742630589"/>
          <c:h val="0.82219411518378305"/>
        </c:manualLayout>
      </c:layout>
      <c:barChart>
        <c:barDir val="bar"/>
        <c:grouping val="clustered"/>
        <c:varyColors val="0"/>
        <c:ser>
          <c:idx val="0"/>
          <c:order val="0"/>
          <c:tx>
            <c:strRef>
              <c:f>'Ark1'!$B$1</c:f>
              <c:strCache>
                <c:ptCount val="1"/>
                <c:pt idx="0">
                  <c:v>Before rebuild</c:v>
                </c:pt>
              </c:strCache>
            </c:strRef>
          </c:tx>
          <c:spPr>
            <a:solidFill>
              <a:schemeClr val="accent1"/>
            </a:solidFill>
            <a:ln>
              <a:noFill/>
            </a:ln>
            <a:effectLst/>
          </c:spPr>
          <c:invertIfNegative val="0"/>
          <c:dPt>
            <c:idx val="16"/>
            <c:invertIfNegative val="0"/>
            <c:bubble3D val="0"/>
            <c:spPr>
              <a:solidFill>
                <a:schemeClr val="tx1"/>
              </a:solidFill>
              <a:ln>
                <a:noFill/>
              </a:ln>
              <a:effectLst/>
            </c:spPr>
            <c:extLst>
              <c:ext xmlns:c16="http://schemas.microsoft.com/office/drawing/2014/chart" uri="{C3380CC4-5D6E-409C-BE32-E72D297353CC}">
                <c16:uniqueId val="{00000001-04D0-4316-839A-B1297FC7373B}"/>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'Ark1'!$A$6:$A$23</c:f>
              <c:strCache>
                <c:ptCount val="18"/>
                <c:pt idx="0">
                  <c:v>Kjenner ingen</c:v>
                </c:pt>
                <c:pt idx="1">
                  <c:v>Fjordene/norske fjorder (uspesifisert)</c:v>
                </c:pt>
                <c:pt idx="2">
                  <c:v>Preikestolen</c:v>
                </c:pt>
                <c:pt idx="3">
                  <c:v>Struves meridianbue</c:v>
                </c:pt>
                <c:pt idx="4">
                  <c:v>Hardanger</c:v>
                </c:pt>
                <c:pt idx="5">
                  <c:v>Notodden</c:v>
                </c:pt>
                <c:pt idx="6">
                  <c:v>Bergen</c:v>
                </c:pt>
                <c:pt idx="7">
                  <c:v>Lofoten</c:v>
                </c:pt>
                <c:pt idx="8">
                  <c:v>Stavkirker (uspesifisert)</c:v>
                </c:pt>
                <c:pt idx="9">
                  <c:v>Nidarosdomen</c:v>
                </c:pt>
                <c:pt idx="10">
                  <c:v>Nærøyfjorden</c:v>
                </c:pt>
                <c:pt idx="11">
                  <c:v>Bergkunsten i Alta</c:v>
                </c:pt>
                <c:pt idx="12">
                  <c:v>Rjukan</c:v>
                </c:pt>
                <c:pt idx="13">
                  <c:v>Vegaøyan</c:v>
                </c:pt>
                <c:pt idx="14">
                  <c:v>Urnes stavkirke</c:v>
                </c:pt>
                <c:pt idx="15">
                  <c:v>Geiranger</c:v>
                </c:pt>
                <c:pt idx="16">
                  <c:v>Røros bergstad og Circumferensen</c:v>
                </c:pt>
                <c:pt idx="17">
                  <c:v>Bryggen i Bergen</c:v>
                </c:pt>
              </c:strCache>
            </c:strRef>
          </c:cat>
          <c:val>
            <c:numRef>
              <c:f>'Ark1'!$B$6:$B$23</c:f>
              <c:numCache>
                <c:formatCode>0</c:formatCode>
                <c:ptCount val="18"/>
                <c:pt idx="0">
                  <c:v>45.030101414893032</c:v>
                </c:pt>
                <c:pt idx="1">
                  <c:v>0.95326026253755869</c:v>
                </c:pt>
                <c:pt idx="2">
                  <c:v>1.2003785586683464</c:v>
                </c:pt>
                <c:pt idx="3">
                  <c:v>1.3537453933510624</c:v>
                </c:pt>
                <c:pt idx="4">
                  <c:v>1.8730544721371514</c:v>
                </c:pt>
                <c:pt idx="5">
                  <c:v>1.8964050431318844</c:v>
                </c:pt>
                <c:pt idx="6">
                  <c:v>1.9470096535458736</c:v>
                </c:pt>
                <c:pt idx="7">
                  <c:v>2.1772015101195006</c:v>
                </c:pt>
                <c:pt idx="8">
                  <c:v>3.3107880159411556</c:v>
                </c:pt>
                <c:pt idx="9">
                  <c:v>3.3597027466376796</c:v>
                </c:pt>
                <c:pt idx="10">
                  <c:v>3.5446986379506651</c:v>
                </c:pt>
                <c:pt idx="11">
                  <c:v>4.0755945621983045</c:v>
                </c:pt>
                <c:pt idx="12">
                  <c:v>4.6436170193582447</c:v>
                </c:pt>
                <c:pt idx="13">
                  <c:v>5.3415293290345733</c:v>
                </c:pt>
                <c:pt idx="14">
                  <c:v>7.5352555732589073</c:v>
                </c:pt>
                <c:pt idx="15">
                  <c:v>14.734986742919073</c:v>
                </c:pt>
                <c:pt idx="16">
                  <c:v>19.928822326131829</c:v>
                </c:pt>
                <c:pt idx="17">
                  <c:v>25.687030507256797</c:v>
                </c:pt>
              </c:numCache>
            </c:numRef>
          </c:val>
          <c:extLst>
            <c:ext xmlns:c16="http://schemas.microsoft.com/office/drawing/2014/chart" uri="{C3380CC4-5D6E-409C-BE32-E72D297353CC}">
              <c16:uniqueId val="{00000002-ED4C-4111-ADED-5BB01346A201}"/>
            </c:ext>
          </c:extLst>
        </c:ser>
        <c:dLbls>
          <c:showLegendKey val="0"/>
          <c:showVal val="0"/>
          <c:showCatName val="0"/>
          <c:showSerName val="0"/>
          <c:showPercent val="0"/>
          <c:showBubbleSize val="0"/>
        </c:dLbls>
        <c:gapWidth val="100"/>
        <c:overlap val="-42"/>
        <c:axId val="208692896"/>
        <c:axId val="208693256"/>
      </c:barChart>
      <c:catAx>
        <c:axId val="2086928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8693256"/>
        <c:crosses val="autoZero"/>
        <c:auto val="1"/>
        <c:lblAlgn val="ctr"/>
        <c:lblOffset val="100"/>
        <c:noMultiLvlLbl val="0"/>
      </c:catAx>
      <c:valAx>
        <c:axId val="208693256"/>
        <c:scaling>
          <c:orientation val="minMax"/>
          <c:max val="50"/>
          <c:min val="0"/>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8692896"/>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200" b="0" i="0" u="none" strike="noStrike" kern="1200" spc="0" baseline="0">
                <a:solidFill>
                  <a:schemeClr val="tx1">
                    <a:lumMod val="65000"/>
                    <a:lumOff val="35000"/>
                  </a:schemeClr>
                </a:solidFill>
                <a:latin typeface="+mn-lt"/>
                <a:ea typeface="+mn-ea"/>
                <a:cs typeface="+mn-cs"/>
              </a:defRPr>
            </a:pPr>
            <a:r>
              <a:rPr lang="nb-NO" b="1" noProof="0" dirty="0"/>
              <a:t>Hvilke av disse stedene kjenner du til, eller har du noen gang hørt om?</a:t>
            </a:r>
          </a:p>
          <a:p>
            <a:pPr algn="ctr" rtl="0">
              <a:defRPr/>
            </a:pPr>
            <a:r>
              <a:rPr lang="nb-NO" b="1" noProof="0" dirty="0"/>
              <a:t>Stedene ble presentert med  bildene og beskrivelsen vist på side 7 og 8 </a:t>
            </a:r>
          </a:p>
        </c:rich>
      </c:tx>
      <c:layout>
        <c:manualLayout>
          <c:xMode val="edge"/>
          <c:yMode val="edge"/>
          <c:x val="0.16413816789842589"/>
          <c:y val="7.4891009992740882E-3"/>
        </c:manualLayout>
      </c:layout>
      <c:overlay val="0"/>
      <c:spPr>
        <a:noFill/>
        <a:ln>
          <a:noFill/>
        </a:ln>
        <a:effectLst/>
      </c:spPr>
      <c:txPr>
        <a:bodyPr rot="0" spcFirstLastPara="1" vertOverflow="ellipsis" vert="horz" wrap="square" anchor="ctr" anchorCtr="1"/>
        <a:lstStyle/>
        <a:p>
          <a:pPr algn="ctr" rtl="0">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8691418084249632"/>
          <c:y val="0.1007812438003664"/>
          <c:w val="0.48550004885592679"/>
          <c:h val="0.82219411518378305"/>
        </c:manualLayout>
      </c:layout>
      <c:barChart>
        <c:barDir val="bar"/>
        <c:grouping val="clustered"/>
        <c:varyColors val="0"/>
        <c:ser>
          <c:idx val="0"/>
          <c:order val="0"/>
          <c:tx>
            <c:strRef>
              <c:f>'Ark1'!$B$1</c:f>
              <c:strCache>
                <c:ptCount val="1"/>
                <c:pt idx="0">
                  <c:v>Before rebuild</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'Ark1'!$A$6:$A$13</c:f>
              <c:strCache>
                <c:ptCount val="8"/>
                <c:pt idx="0">
                  <c:v> Struves meridianbue</c:v>
                </c:pt>
                <c:pt idx="1">
                  <c:v> Vegaøyan </c:v>
                </c:pt>
                <c:pt idx="2">
                  <c:v>Bergkunsten i Alta </c:v>
                </c:pt>
                <c:pt idx="3">
                  <c:v>Urnes stavkirke </c:v>
                </c:pt>
                <c:pt idx="4">
                  <c:v>Vestnorsk fjordlandskap </c:v>
                </c:pt>
                <c:pt idx="5">
                  <c:v> Rjukan – Notodden Industriarv   </c:v>
                </c:pt>
                <c:pt idx="6">
                  <c:v>Røros bergstad og Circumferensen </c:v>
                </c:pt>
                <c:pt idx="7">
                  <c:v>Bryggen i Bergen </c:v>
                </c:pt>
              </c:strCache>
            </c:strRef>
          </c:cat>
          <c:val>
            <c:numRef>
              <c:f>'Ark1'!$B$6:$B$13</c:f>
              <c:numCache>
                <c:formatCode>0</c:formatCode>
                <c:ptCount val="8"/>
                <c:pt idx="0">
                  <c:v>10.199263154816629</c:v>
                </c:pt>
                <c:pt idx="1">
                  <c:v>22.651768126610637</c:v>
                </c:pt>
                <c:pt idx="2">
                  <c:v>25.342531571362056</c:v>
                </c:pt>
                <c:pt idx="3">
                  <c:v>49.888217925229888</c:v>
                </c:pt>
                <c:pt idx="4">
                  <c:v>53.498684429192274</c:v>
                </c:pt>
                <c:pt idx="5">
                  <c:v>59.601777913123776</c:v>
                </c:pt>
                <c:pt idx="6">
                  <c:v>65.169931510073553</c:v>
                </c:pt>
                <c:pt idx="7">
                  <c:v>85.230277169542092</c:v>
                </c:pt>
              </c:numCache>
            </c:numRef>
          </c:val>
          <c:extLst>
            <c:ext xmlns:c16="http://schemas.microsoft.com/office/drawing/2014/chart" uri="{C3380CC4-5D6E-409C-BE32-E72D297353CC}">
              <c16:uniqueId val="{00000002-ED4C-4111-ADED-5BB01346A201}"/>
            </c:ext>
          </c:extLst>
        </c:ser>
        <c:dLbls>
          <c:showLegendKey val="0"/>
          <c:showVal val="0"/>
          <c:showCatName val="0"/>
          <c:showSerName val="0"/>
          <c:showPercent val="0"/>
          <c:showBubbleSize val="0"/>
        </c:dLbls>
        <c:gapWidth val="100"/>
        <c:overlap val="-42"/>
        <c:axId val="208692896"/>
        <c:axId val="208693256"/>
      </c:barChart>
      <c:catAx>
        <c:axId val="2086928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8693256"/>
        <c:crosses val="autoZero"/>
        <c:auto val="1"/>
        <c:lblAlgn val="ctr"/>
        <c:lblOffset val="100"/>
        <c:noMultiLvlLbl val="0"/>
      </c:catAx>
      <c:valAx>
        <c:axId val="208693256"/>
        <c:scaling>
          <c:orientation val="minMax"/>
          <c:max val="90"/>
          <c:min val="0"/>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08692896"/>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nb-NO" sz="1200" b="1" i="0" u="none" strike="noStrike" kern="1200" spc="0" baseline="0" noProof="0" dirty="0">
                <a:solidFill>
                  <a:srgbClr val="000000">
                    <a:lumMod val="65000"/>
                    <a:lumOff val="35000"/>
                  </a:srgbClr>
                </a:solidFill>
              </a:rPr>
              <a:t>Hvilke av disse stedene kjenner du til, eller har du noen gang hørt om?</a:t>
            </a:r>
          </a:p>
          <a:p>
            <a:pPr>
              <a:defRPr/>
            </a:pPr>
            <a:r>
              <a:rPr lang="nb-NO" sz="1200" b="1" i="0" u="none" strike="noStrike" kern="1200" spc="0" baseline="0" noProof="0" dirty="0">
                <a:solidFill>
                  <a:srgbClr val="000000">
                    <a:lumMod val="65000"/>
                    <a:lumOff val="35000"/>
                  </a:srgbClr>
                </a:solidFill>
              </a:rPr>
              <a:t>Stedene ble presentert med  bildene og beskrivelsen vist på side 7 og 8 </a:t>
            </a:r>
            <a:endParaRPr lang="en-US" dirty="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'Ark1'!$B$1</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'Ark1'!$A$2:$A$9</c:f>
              <c:strCache>
                <c:ptCount val="8"/>
                <c:pt idx="0">
                  <c:v> Struves meridianbue </c:v>
                </c:pt>
                <c:pt idx="1">
                  <c:v> Vegaøyan</c:v>
                </c:pt>
                <c:pt idx="2">
                  <c:v>Bergkunsten i Alta</c:v>
                </c:pt>
                <c:pt idx="3">
                  <c:v>Urnes stavkirke </c:v>
                </c:pt>
                <c:pt idx="4">
                  <c:v>Vestnorsk fjordlandskap </c:v>
                </c:pt>
                <c:pt idx="5">
                  <c:v> Rjukan – Notodden Industriarv  </c:v>
                </c:pt>
                <c:pt idx="6">
                  <c:v>Røros bergstad og Circumferensen </c:v>
                </c:pt>
                <c:pt idx="7">
                  <c:v>Bryggen i Bergen </c:v>
                </c:pt>
              </c:strCache>
            </c:strRef>
          </c:cat>
          <c:val>
            <c:numRef>
              <c:f>'Ark1'!$B$2:$B$9</c:f>
              <c:numCache>
                <c:formatCode>General</c:formatCode>
                <c:ptCount val="8"/>
                <c:pt idx="0">
                  <c:v>10</c:v>
                </c:pt>
                <c:pt idx="1">
                  <c:v>23</c:v>
                </c:pt>
                <c:pt idx="2">
                  <c:v>25</c:v>
                </c:pt>
                <c:pt idx="3">
                  <c:v>50</c:v>
                </c:pt>
                <c:pt idx="4">
                  <c:v>53</c:v>
                </c:pt>
                <c:pt idx="5">
                  <c:v>60</c:v>
                </c:pt>
                <c:pt idx="6">
                  <c:v>65</c:v>
                </c:pt>
                <c:pt idx="7">
                  <c:v>85</c:v>
                </c:pt>
              </c:numCache>
            </c:numRef>
          </c:val>
          <c:extLst>
            <c:ext xmlns:c16="http://schemas.microsoft.com/office/drawing/2014/chart" uri="{C3380CC4-5D6E-409C-BE32-E72D297353CC}">
              <c16:uniqueId val="{00000000-DE0E-4B13-92F6-AFF2941722D3}"/>
            </c:ext>
          </c:extLst>
        </c:ser>
        <c:ser>
          <c:idx val="1"/>
          <c:order val="1"/>
          <c:tx>
            <c:strRef>
              <c:f>'Ark1'!$C$1</c:f>
              <c:strCache>
                <c:ptCount val="1"/>
                <c:pt idx="0">
                  <c:v>Østlandet ellers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'Ark1'!$A$2:$A$9</c:f>
              <c:strCache>
                <c:ptCount val="8"/>
                <c:pt idx="0">
                  <c:v> Struves meridianbue </c:v>
                </c:pt>
                <c:pt idx="1">
                  <c:v> Vegaøyan</c:v>
                </c:pt>
                <c:pt idx="2">
                  <c:v>Bergkunsten i Alta</c:v>
                </c:pt>
                <c:pt idx="3">
                  <c:v>Urnes stavkirke </c:v>
                </c:pt>
                <c:pt idx="4">
                  <c:v>Vestnorsk fjordlandskap </c:v>
                </c:pt>
                <c:pt idx="5">
                  <c:v> Rjukan – Notodden Industriarv  </c:v>
                </c:pt>
                <c:pt idx="6">
                  <c:v>Røros bergstad og Circumferensen </c:v>
                </c:pt>
                <c:pt idx="7">
                  <c:v>Bryggen i Bergen </c:v>
                </c:pt>
              </c:strCache>
            </c:strRef>
          </c:cat>
          <c:val>
            <c:numRef>
              <c:f>'Ark1'!$C$2:$C$9</c:f>
              <c:numCache>
                <c:formatCode>General</c:formatCode>
                <c:ptCount val="8"/>
                <c:pt idx="0">
                  <c:v>6</c:v>
                </c:pt>
                <c:pt idx="1">
                  <c:v>18</c:v>
                </c:pt>
                <c:pt idx="2">
                  <c:v>21</c:v>
                </c:pt>
                <c:pt idx="3">
                  <c:v>47</c:v>
                </c:pt>
                <c:pt idx="4">
                  <c:v>52</c:v>
                </c:pt>
                <c:pt idx="5">
                  <c:v>67</c:v>
                </c:pt>
                <c:pt idx="6">
                  <c:v>67</c:v>
                </c:pt>
                <c:pt idx="7">
                  <c:v>87</c:v>
                </c:pt>
              </c:numCache>
            </c:numRef>
          </c:val>
          <c:extLst>
            <c:ext xmlns:c16="http://schemas.microsoft.com/office/drawing/2014/chart" uri="{C3380CC4-5D6E-409C-BE32-E72D297353CC}">
              <c16:uniqueId val="{00000001-DE0E-4B13-92F6-AFF2941722D3}"/>
            </c:ext>
          </c:extLst>
        </c:ser>
        <c:ser>
          <c:idx val="2"/>
          <c:order val="2"/>
          <c:tx>
            <c:strRef>
              <c:f>'Ark1'!$D$1</c:f>
              <c:strCache>
                <c:ptCount val="1"/>
                <c:pt idx="0">
                  <c:v>Oslo</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'Ark1'!$A$2:$A$9</c:f>
              <c:strCache>
                <c:ptCount val="8"/>
                <c:pt idx="0">
                  <c:v> Struves meridianbue </c:v>
                </c:pt>
                <c:pt idx="1">
                  <c:v> Vegaøyan</c:v>
                </c:pt>
                <c:pt idx="2">
                  <c:v>Bergkunsten i Alta</c:v>
                </c:pt>
                <c:pt idx="3">
                  <c:v>Urnes stavkirke </c:v>
                </c:pt>
                <c:pt idx="4">
                  <c:v>Vestnorsk fjordlandskap </c:v>
                </c:pt>
                <c:pt idx="5">
                  <c:v> Rjukan – Notodden Industriarv  </c:v>
                </c:pt>
                <c:pt idx="6">
                  <c:v>Røros bergstad og Circumferensen </c:v>
                </c:pt>
                <c:pt idx="7">
                  <c:v>Bryggen i Bergen </c:v>
                </c:pt>
              </c:strCache>
            </c:strRef>
          </c:cat>
          <c:val>
            <c:numRef>
              <c:f>'Ark1'!$D$2:$D$9</c:f>
              <c:numCache>
                <c:formatCode>General</c:formatCode>
                <c:ptCount val="8"/>
                <c:pt idx="0">
                  <c:v>15</c:v>
                </c:pt>
                <c:pt idx="1">
                  <c:v>22</c:v>
                </c:pt>
                <c:pt idx="2">
                  <c:v>29</c:v>
                </c:pt>
                <c:pt idx="3">
                  <c:v>53</c:v>
                </c:pt>
                <c:pt idx="4">
                  <c:v>45</c:v>
                </c:pt>
                <c:pt idx="5">
                  <c:v>57</c:v>
                </c:pt>
                <c:pt idx="6">
                  <c:v>60</c:v>
                </c:pt>
                <c:pt idx="7">
                  <c:v>75</c:v>
                </c:pt>
              </c:numCache>
            </c:numRef>
          </c:val>
          <c:extLst>
            <c:ext xmlns:c16="http://schemas.microsoft.com/office/drawing/2014/chart" uri="{C3380CC4-5D6E-409C-BE32-E72D297353CC}">
              <c16:uniqueId val="{00000002-DE0E-4B13-92F6-AFF2941722D3}"/>
            </c:ext>
          </c:extLst>
        </c:ser>
        <c:ser>
          <c:idx val="3"/>
          <c:order val="3"/>
          <c:tx>
            <c:strRef>
              <c:f>'Ark1'!$E$1</c:f>
              <c:strCache>
                <c:ptCount val="1"/>
                <c:pt idx="0">
                  <c:v>Vestlandet</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'Ark1'!$A$2:$A$9</c:f>
              <c:strCache>
                <c:ptCount val="8"/>
                <c:pt idx="0">
                  <c:v> Struves meridianbue </c:v>
                </c:pt>
                <c:pt idx="1">
                  <c:v> Vegaøyan</c:v>
                </c:pt>
                <c:pt idx="2">
                  <c:v>Bergkunsten i Alta</c:v>
                </c:pt>
                <c:pt idx="3">
                  <c:v>Urnes stavkirke </c:v>
                </c:pt>
                <c:pt idx="4">
                  <c:v>Vestnorsk fjordlandskap </c:v>
                </c:pt>
                <c:pt idx="5">
                  <c:v> Rjukan – Notodden Industriarv  </c:v>
                </c:pt>
                <c:pt idx="6">
                  <c:v>Røros bergstad og Circumferensen </c:v>
                </c:pt>
                <c:pt idx="7">
                  <c:v>Bryggen i Bergen </c:v>
                </c:pt>
              </c:strCache>
            </c:strRef>
          </c:cat>
          <c:val>
            <c:numRef>
              <c:f>'Ark1'!$E$2:$E$9</c:f>
              <c:numCache>
                <c:formatCode>General</c:formatCode>
                <c:ptCount val="8"/>
                <c:pt idx="0">
                  <c:v>10</c:v>
                </c:pt>
                <c:pt idx="1">
                  <c:v>20</c:v>
                </c:pt>
                <c:pt idx="2">
                  <c:v>25</c:v>
                </c:pt>
                <c:pt idx="3">
                  <c:v>54</c:v>
                </c:pt>
                <c:pt idx="4">
                  <c:v>58</c:v>
                </c:pt>
                <c:pt idx="5">
                  <c:v>58</c:v>
                </c:pt>
                <c:pt idx="6">
                  <c:v>58</c:v>
                </c:pt>
                <c:pt idx="7">
                  <c:v>88</c:v>
                </c:pt>
              </c:numCache>
            </c:numRef>
          </c:val>
          <c:extLst>
            <c:ext xmlns:c16="http://schemas.microsoft.com/office/drawing/2014/chart" uri="{C3380CC4-5D6E-409C-BE32-E72D297353CC}">
              <c16:uniqueId val="{00000003-DE0E-4B13-92F6-AFF2941722D3}"/>
            </c:ext>
          </c:extLst>
        </c:ser>
        <c:ser>
          <c:idx val="4"/>
          <c:order val="4"/>
          <c:tx>
            <c:strRef>
              <c:f>'Ark1'!$F$1</c:f>
              <c:strCache>
                <c:ptCount val="1"/>
                <c:pt idx="0">
                  <c:v>Midt-Norge</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'Ark1'!$A$2:$A$9</c:f>
              <c:strCache>
                <c:ptCount val="8"/>
                <c:pt idx="0">
                  <c:v> Struves meridianbue </c:v>
                </c:pt>
                <c:pt idx="1">
                  <c:v> Vegaøyan</c:v>
                </c:pt>
                <c:pt idx="2">
                  <c:v>Bergkunsten i Alta</c:v>
                </c:pt>
                <c:pt idx="3">
                  <c:v>Urnes stavkirke </c:v>
                </c:pt>
                <c:pt idx="4">
                  <c:v>Vestnorsk fjordlandskap </c:v>
                </c:pt>
                <c:pt idx="5">
                  <c:v> Rjukan – Notodden Industriarv  </c:v>
                </c:pt>
                <c:pt idx="6">
                  <c:v>Røros bergstad og Circumferensen </c:v>
                </c:pt>
                <c:pt idx="7">
                  <c:v>Bryggen i Bergen </c:v>
                </c:pt>
              </c:strCache>
            </c:strRef>
          </c:cat>
          <c:val>
            <c:numRef>
              <c:f>'Ark1'!$F$2:$F$9</c:f>
              <c:numCache>
                <c:formatCode>General</c:formatCode>
                <c:ptCount val="8"/>
                <c:pt idx="0">
                  <c:v>11</c:v>
                </c:pt>
                <c:pt idx="1">
                  <c:v>32</c:v>
                </c:pt>
                <c:pt idx="2">
                  <c:v>18</c:v>
                </c:pt>
                <c:pt idx="3">
                  <c:v>47</c:v>
                </c:pt>
                <c:pt idx="4">
                  <c:v>57</c:v>
                </c:pt>
                <c:pt idx="5">
                  <c:v>50</c:v>
                </c:pt>
                <c:pt idx="6">
                  <c:v>85</c:v>
                </c:pt>
                <c:pt idx="7">
                  <c:v>85</c:v>
                </c:pt>
              </c:numCache>
            </c:numRef>
          </c:val>
          <c:extLst>
            <c:ext xmlns:c16="http://schemas.microsoft.com/office/drawing/2014/chart" uri="{C3380CC4-5D6E-409C-BE32-E72D297353CC}">
              <c16:uniqueId val="{00000004-DE0E-4B13-92F6-AFF2941722D3}"/>
            </c:ext>
          </c:extLst>
        </c:ser>
        <c:ser>
          <c:idx val="5"/>
          <c:order val="5"/>
          <c:tx>
            <c:strRef>
              <c:f>'Ark1'!$G$1</c:f>
              <c:strCache>
                <c:ptCount val="1"/>
                <c:pt idx="0">
                  <c:v>Nord-Norge</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'Ark1'!$A$2:$A$9</c:f>
              <c:strCache>
                <c:ptCount val="8"/>
                <c:pt idx="0">
                  <c:v> Struves meridianbue </c:v>
                </c:pt>
                <c:pt idx="1">
                  <c:v> Vegaøyan</c:v>
                </c:pt>
                <c:pt idx="2">
                  <c:v>Bergkunsten i Alta</c:v>
                </c:pt>
                <c:pt idx="3">
                  <c:v>Urnes stavkirke </c:v>
                </c:pt>
                <c:pt idx="4">
                  <c:v>Vestnorsk fjordlandskap </c:v>
                </c:pt>
                <c:pt idx="5">
                  <c:v> Rjukan – Notodden Industriarv  </c:v>
                </c:pt>
                <c:pt idx="6">
                  <c:v>Røros bergstad og Circumferensen </c:v>
                </c:pt>
                <c:pt idx="7">
                  <c:v>Bryggen i Bergen </c:v>
                </c:pt>
              </c:strCache>
            </c:strRef>
          </c:cat>
          <c:val>
            <c:numRef>
              <c:f>'Ark1'!$G$2:$G$9</c:f>
              <c:numCache>
                <c:formatCode>General</c:formatCode>
                <c:ptCount val="8"/>
                <c:pt idx="0">
                  <c:v>23</c:v>
                </c:pt>
                <c:pt idx="1">
                  <c:v>37</c:v>
                </c:pt>
                <c:pt idx="2">
                  <c:v>50</c:v>
                </c:pt>
                <c:pt idx="3">
                  <c:v>48</c:v>
                </c:pt>
                <c:pt idx="4">
                  <c:v>52</c:v>
                </c:pt>
                <c:pt idx="5">
                  <c:v>49</c:v>
                </c:pt>
                <c:pt idx="6">
                  <c:v>57</c:v>
                </c:pt>
                <c:pt idx="7">
                  <c:v>83</c:v>
                </c:pt>
              </c:numCache>
            </c:numRef>
          </c:val>
          <c:extLst>
            <c:ext xmlns:c16="http://schemas.microsoft.com/office/drawing/2014/chart" uri="{C3380CC4-5D6E-409C-BE32-E72D297353CC}">
              <c16:uniqueId val="{00000005-DE0E-4B13-92F6-AFF2941722D3}"/>
            </c:ext>
          </c:extLst>
        </c:ser>
        <c:dLbls>
          <c:dLblPos val="outEnd"/>
          <c:showLegendKey val="0"/>
          <c:showVal val="1"/>
          <c:showCatName val="0"/>
          <c:showSerName val="0"/>
          <c:showPercent val="0"/>
          <c:showBubbleSize val="0"/>
        </c:dLbls>
        <c:gapWidth val="219"/>
        <c:overlap val="-27"/>
        <c:axId val="507288312"/>
        <c:axId val="507294432"/>
      </c:barChart>
      <c:catAx>
        <c:axId val="507288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07294432"/>
        <c:crosses val="autoZero"/>
        <c:auto val="1"/>
        <c:lblAlgn val="ctr"/>
        <c:lblOffset val="100"/>
        <c:noMultiLvlLbl val="0"/>
      </c:catAx>
      <c:valAx>
        <c:axId val="507294432"/>
        <c:scaling>
          <c:orientation val="minMax"/>
        </c:scaling>
        <c:delete val="1"/>
        <c:axPos val="l"/>
        <c:numFmt formatCode="General" sourceLinked="1"/>
        <c:majorTickMark val="none"/>
        <c:minorTickMark val="none"/>
        <c:tickLblPos val="nextTo"/>
        <c:crossAx val="5072883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200" b="0" i="0" u="none" strike="noStrike" kern="1200" spc="0" baseline="0">
                <a:solidFill>
                  <a:schemeClr val="tx1">
                    <a:lumMod val="65000"/>
                    <a:lumOff val="35000"/>
                  </a:schemeClr>
                </a:solidFill>
                <a:latin typeface="+mn-lt"/>
                <a:ea typeface="+mn-ea"/>
                <a:cs typeface="+mn-cs"/>
              </a:defRPr>
            </a:pPr>
            <a:r>
              <a:rPr lang="nb-NO" b="1" noProof="0" dirty="0"/>
              <a:t>Kjente du til at noen av disse stedene var oppført som steder på verdensarvlisten? </a:t>
            </a:r>
          </a:p>
        </c:rich>
      </c:tx>
      <c:layout>
        <c:manualLayout>
          <c:xMode val="edge"/>
          <c:yMode val="edge"/>
          <c:x val="0.16413816789842589"/>
          <c:y val="7.4891009992740882E-3"/>
        </c:manualLayout>
      </c:layout>
      <c:overlay val="0"/>
      <c:spPr>
        <a:noFill/>
        <a:ln>
          <a:noFill/>
        </a:ln>
        <a:effectLst/>
      </c:spPr>
      <c:txPr>
        <a:bodyPr rot="0" spcFirstLastPara="1" vertOverflow="ellipsis" vert="horz" wrap="square" anchor="ctr" anchorCtr="1"/>
        <a:lstStyle/>
        <a:p>
          <a:pPr algn="ctr" rtl="0">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8691418084249632"/>
          <c:y val="0.1007812438003664"/>
          <c:w val="0.36487659687288182"/>
          <c:h val="0.82219411518378305"/>
        </c:manualLayout>
      </c:layout>
      <c:barChart>
        <c:barDir val="bar"/>
        <c:grouping val="clustered"/>
        <c:varyColors val="0"/>
        <c:ser>
          <c:idx val="0"/>
          <c:order val="0"/>
          <c:tx>
            <c:strRef>
              <c:f>'Ark1'!$B$1</c:f>
              <c:strCache>
                <c:ptCount val="1"/>
                <c:pt idx="0">
                  <c:v>Kjenner</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'Ark1'!$A$6:$A$13</c:f>
              <c:strCache>
                <c:ptCount val="8"/>
                <c:pt idx="0">
                  <c:v> Struves meridianbue</c:v>
                </c:pt>
                <c:pt idx="1">
                  <c:v> Vegaøyan </c:v>
                </c:pt>
                <c:pt idx="2">
                  <c:v>Bergkunsten i Alta </c:v>
                </c:pt>
                <c:pt idx="3">
                  <c:v>Urnes stavkirke </c:v>
                </c:pt>
                <c:pt idx="4">
                  <c:v>Vestnorsk fjordlandskap </c:v>
                </c:pt>
                <c:pt idx="5">
                  <c:v>Rjukan – Notodden Industriarv   </c:v>
                </c:pt>
                <c:pt idx="6">
                  <c:v>Røros bergstad og Circumferensen </c:v>
                </c:pt>
                <c:pt idx="7">
                  <c:v>Bryggen i Bergen </c:v>
                </c:pt>
              </c:strCache>
            </c:strRef>
          </c:cat>
          <c:val>
            <c:numRef>
              <c:f>'Ark1'!$B$6:$B$13</c:f>
              <c:numCache>
                <c:formatCode>0</c:formatCode>
                <c:ptCount val="8"/>
                <c:pt idx="0">
                  <c:v>10.199263154816629</c:v>
                </c:pt>
                <c:pt idx="1">
                  <c:v>22.651768126610637</c:v>
                </c:pt>
                <c:pt idx="2">
                  <c:v>25.342531571362056</c:v>
                </c:pt>
                <c:pt idx="3">
                  <c:v>49.888217925229888</c:v>
                </c:pt>
                <c:pt idx="4">
                  <c:v>53.498684429192274</c:v>
                </c:pt>
                <c:pt idx="5">
                  <c:v>59.601777913123776</c:v>
                </c:pt>
                <c:pt idx="6">
                  <c:v>65.169931510073553</c:v>
                </c:pt>
                <c:pt idx="7">
                  <c:v>85.230277169542092</c:v>
                </c:pt>
              </c:numCache>
            </c:numRef>
          </c:val>
          <c:extLst>
            <c:ext xmlns:c16="http://schemas.microsoft.com/office/drawing/2014/chart" uri="{C3380CC4-5D6E-409C-BE32-E72D297353CC}">
              <c16:uniqueId val="{00000002-ED4C-4111-ADED-5BB01346A201}"/>
            </c:ext>
          </c:extLst>
        </c:ser>
        <c:ser>
          <c:idx val="1"/>
          <c:order val="1"/>
          <c:tx>
            <c:strRef>
              <c:f>'Ark1'!$C$1</c:f>
              <c:strCache>
                <c:ptCount val="1"/>
                <c:pt idx="0">
                  <c:v>Kobler som verdensarvsted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'Ark1'!$A$6:$A$13</c:f>
              <c:strCache>
                <c:ptCount val="8"/>
                <c:pt idx="0">
                  <c:v> Struves meridianbue</c:v>
                </c:pt>
                <c:pt idx="1">
                  <c:v> Vegaøyan </c:v>
                </c:pt>
                <c:pt idx="2">
                  <c:v>Bergkunsten i Alta </c:v>
                </c:pt>
                <c:pt idx="3">
                  <c:v>Urnes stavkirke </c:v>
                </c:pt>
                <c:pt idx="4">
                  <c:v>Vestnorsk fjordlandskap </c:v>
                </c:pt>
                <c:pt idx="5">
                  <c:v>Rjukan – Notodden Industriarv   </c:v>
                </c:pt>
                <c:pt idx="6">
                  <c:v>Røros bergstad og Circumferensen </c:v>
                </c:pt>
                <c:pt idx="7">
                  <c:v>Bryggen i Bergen </c:v>
                </c:pt>
              </c:strCache>
            </c:strRef>
          </c:cat>
          <c:val>
            <c:numRef>
              <c:f>'Ark1'!$C$6:$C$13</c:f>
              <c:numCache>
                <c:formatCode>General</c:formatCode>
                <c:ptCount val="8"/>
                <c:pt idx="0">
                  <c:v>7</c:v>
                </c:pt>
                <c:pt idx="1">
                  <c:v>12</c:v>
                </c:pt>
                <c:pt idx="2">
                  <c:v>15</c:v>
                </c:pt>
                <c:pt idx="3">
                  <c:v>32</c:v>
                </c:pt>
                <c:pt idx="4">
                  <c:v>30</c:v>
                </c:pt>
                <c:pt idx="5">
                  <c:v>22</c:v>
                </c:pt>
                <c:pt idx="6">
                  <c:v>42</c:v>
                </c:pt>
                <c:pt idx="7">
                  <c:v>59</c:v>
                </c:pt>
              </c:numCache>
            </c:numRef>
          </c:val>
          <c:extLst>
            <c:ext xmlns:c16="http://schemas.microsoft.com/office/drawing/2014/chart" uri="{C3380CC4-5D6E-409C-BE32-E72D297353CC}">
              <c16:uniqueId val="{00000000-0B60-41D0-A3DA-3772C7FBB9EE}"/>
            </c:ext>
          </c:extLst>
        </c:ser>
        <c:dLbls>
          <c:dLblPos val="outEnd"/>
          <c:showLegendKey val="0"/>
          <c:showVal val="1"/>
          <c:showCatName val="0"/>
          <c:showSerName val="0"/>
          <c:showPercent val="0"/>
          <c:showBubbleSize val="0"/>
        </c:dLbls>
        <c:gapWidth val="100"/>
        <c:overlap val="-42"/>
        <c:axId val="208692896"/>
        <c:axId val="208693256"/>
      </c:barChart>
      <c:catAx>
        <c:axId val="2086928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8693256"/>
        <c:crosses val="autoZero"/>
        <c:auto val="1"/>
        <c:lblAlgn val="ctr"/>
        <c:lblOffset val="100"/>
        <c:noMultiLvlLbl val="0"/>
      </c:catAx>
      <c:valAx>
        <c:axId val="208693256"/>
        <c:scaling>
          <c:orientation val="minMax"/>
          <c:max val="90"/>
          <c:min val="0"/>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08692896"/>
        <c:crosses val="autoZero"/>
        <c:crossBetween val="between"/>
      </c:valAx>
      <c:spPr>
        <a:noFill/>
        <a:ln w="25400">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200" b="0" i="0" u="none" strike="noStrike" kern="1200" spc="0" baseline="0">
                <a:solidFill>
                  <a:schemeClr val="tx1">
                    <a:lumMod val="65000"/>
                    <a:lumOff val="35000"/>
                  </a:schemeClr>
                </a:solidFill>
                <a:latin typeface="+mn-lt"/>
                <a:ea typeface="+mn-ea"/>
                <a:cs typeface="+mn-cs"/>
              </a:defRPr>
            </a:pPr>
            <a:r>
              <a:rPr lang="nb-NO" b="1" noProof="0" dirty="0"/>
              <a:t>Er det noen av disse stedene som du har besøkt eller kunne tenke deg å reise til? </a:t>
            </a:r>
          </a:p>
        </c:rich>
      </c:tx>
      <c:layout>
        <c:manualLayout>
          <c:xMode val="edge"/>
          <c:yMode val="edge"/>
          <c:x val="0.16413816789842589"/>
          <c:y val="7.4891009992740882E-3"/>
        </c:manualLayout>
      </c:layout>
      <c:overlay val="0"/>
      <c:spPr>
        <a:noFill/>
        <a:ln>
          <a:noFill/>
        </a:ln>
        <a:effectLst/>
      </c:spPr>
      <c:txPr>
        <a:bodyPr rot="0" spcFirstLastPara="1" vertOverflow="ellipsis" vert="horz" wrap="square" anchor="ctr" anchorCtr="1"/>
        <a:lstStyle/>
        <a:p>
          <a:pPr algn="ctr" rtl="0">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8691418084249632"/>
          <c:y val="0.1007812438003664"/>
          <c:w val="0.33957112916888244"/>
          <c:h val="0.82219411518378305"/>
        </c:manualLayout>
      </c:layout>
      <c:barChart>
        <c:barDir val="bar"/>
        <c:grouping val="clustered"/>
        <c:varyColors val="0"/>
        <c:ser>
          <c:idx val="0"/>
          <c:order val="0"/>
          <c:tx>
            <c:strRef>
              <c:f>'Ark1'!$B$1</c:f>
              <c:strCache>
                <c:ptCount val="1"/>
                <c:pt idx="0">
                  <c:v>Kjenner til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'Ark1'!$A$6:$A$13</c:f>
              <c:strCache>
                <c:ptCount val="8"/>
                <c:pt idx="0">
                  <c:v> Struves meridianbue</c:v>
                </c:pt>
                <c:pt idx="1">
                  <c:v> Vegaøyan </c:v>
                </c:pt>
                <c:pt idx="2">
                  <c:v>Bergkunsten i Alta </c:v>
                </c:pt>
                <c:pt idx="3">
                  <c:v>Urnes stavkirke </c:v>
                </c:pt>
                <c:pt idx="4">
                  <c:v>Vestnorsk fjordlandskap </c:v>
                </c:pt>
                <c:pt idx="5">
                  <c:v>Rjukan – Notodden Industriarv   </c:v>
                </c:pt>
                <c:pt idx="6">
                  <c:v>Røros bergstad og Circumferensen </c:v>
                </c:pt>
                <c:pt idx="7">
                  <c:v>Bryggen i Bergen </c:v>
                </c:pt>
              </c:strCache>
            </c:strRef>
          </c:cat>
          <c:val>
            <c:numRef>
              <c:f>'Ark1'!$B$6:$B$13</c:f>
              <c:numCache>
                <c:formatCode>0</c:formatCode>
                <c:ptCount val="8"/>
                <c:pt idx="0">
                  <c:v>10.199263154816629</c:v>
                </c:pt>
                <c:pt idx="1">
                  <c:v>22.651768126610637</c:v>
                </c:pt>
                <c:pt idx="2">
                  <c:v>25.342531571362056</c:v>
                </c:pt>
                <c:pt idx="3">
                  <c:v>49.888217925229888</c:v>
                </c:pt>
                <c:pt idx="4">
                  <c:v>53.498684429192274</c:v>
                </c:pt>
                <c:pt idx="5">
                  <c:v>59.601777913123776</c:v>
                </c:pt>
                <c:pt idx="6">
                  <c:v>65.169931510073553</c:v>
                </c:pt>
                <c:pt idx="7">
                  <c:v>85.230277169542092</c:v>
                </c:pt>
              </c:numCache>
            </c:numRef>
          </c:val>
          <c:extLst>
            <c:ext xmlns:c16="http://schemas.microsoft.com/office/drawing/2014/chart" uri="{C3380CC4-5D6E-409C-BE32-E72D297353CC}">
              <c16:uniqueId val="{00000002-ED4C-4111-ADED-5BB01346A201}"/>
            </c:ext>
          </c:extLst>
        </c:ser>
        <c:ser>
          <c:idx val="1"/>
          <c:order val="1"/>
          <c:tx>
            <c:strRef>
              <c:f>'Ark1'!$C$1</c:f>
              <c:strCache>
                <c:ptCount val="1"/>
                <c:pt idx="0">
                  <c:v>Kobler som verdensarvsted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'Ark1'!$A$6:$A$13</c:f>
              <c:strCache>
                <c:ptCount val="8"/>
                <c:pt idx="0">
                  <c:v> Struves meridianbue</c:v>
                </c:pt>
                <c:pt idx="1">
                  <c:v> Vegaøyan </c:v>
                </c:pt>
                <c:pt idx="2">
                  <c:v>Bergkunsten i Alta </c:v>
                </c:pt>
                <c:pt idx="3">
                  <c:v>Urnes stavkirke </c:v>
                </c:pt>
                <c:pt idx="4">
                  <c:v>Vestnorsk fjordlandskap </c:v>
                </c:pt>
                <c:pt idx="5">
                  <c:v>Rjukan – Notodden Industriarv   </c:v>
                </c:pt>
                <c:pt idx="6">
                  <c:v>Røros bergstad og Circumferensen </c:v>
                </c:pt>
                <c:pt idx="7">
                  <c:v>Bryggen i Bergen </c:v>
                </c:pt>
              </c:strCache>
            </c:strRef>
          </c:cat>
          <c:val>
            <c:numRef>
              <c:f>'Ark1'!$C$6:$C$13</c:f>
              <c:numCache>
                <c:formatCode>General</c:formatCode>
                <c:ptCount val="8"/>
                <c:pt idx="0">
                  <c:v>7</c:v>
                </c:pt>
                <c:pt idx="1">
                  <c:v>12</c:v>
                </c:pt>
                <c:pt idx="2">
                  <c:v>15</c:v>
                </c:pt>
                <c:pt idx="3">
                  <c:v>32</c:v>
                </c:pt>
                <c:pt idx="4">
                  <c:v>30</c:v>
                </c:pt>
                <c:pt idx="5">
                  <c:v>22</c:v>
                </c:pt>
                <c:pt idx="6">
                  <c:v>42</c:v>
                </c:pt>
                <c:pt idx="7">
                  <c:v>59</c:v>
                </c:pt>
              </c:numCache>
            </c:numRef>
          </c:val>
          <c:extLst>
            <c:ext xmlns:c16="http://schemas.microsoft.com/office/drawing/2014/chart" uri="{C3380CC4-5D6E-409C-BE32-E72D297353CC}">
              <c16:uniqueId val="{00000000-0B60-41D0-A3DA-3772C7FBB9EE}"/>
            </c:ext>
          </c:extLst>
        </c:ser>
        <c:ser>
          <c:idx val="2"/>
          <c:order val="2"/>
          <c:tx>
            <c:strRef>
              <c:f>'Ark1'!$D$1</c:f>
              <c:strCache>
                <c:ptCount val="1"/>
                <c:pt idx="0">
                  <c:v>Besøkt/ønsker å besøke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'Ark1'!$A$6:$A$13</c:f>
              <c:strCache>
                <c:ptCount val="8"/>
                <c:pt idx="0">
                  <c:v> Struves meridianbue</c:v>
                </c:pt>
                <c:pt idx="1">
                  <c:v> Vegaøyan </c:v>
                </c:pt>
                <c:pt idx="2">
                  <c:v>Bergkunsten i Alta </c:v>
                </c:pt>
                <c:pt idx="3">
                  <c:v>Urnes stavkirke </c:v>
                </c:pt>
                <c:pt idx="4">
                  <c:v>Vestnorsk fjordlandskap </c:v>
                </c:pt>
                <c:pt idx="5">
                  <c:v>Rjukan – Notodden Industriarv   </c:v>
                </c:pt>
                <c:pt idx="6">
                  <c:v>Røros bergstad og Circumferensen </c:v>
                </c:pt>
                <c:pt idx="7">
                  <c:v>Bryggen i Bergen </c:v>
                </c:pt>
              </c:strCache>
            </c:strRef>
          </c:cat>
          <c:val>
            <c:numRef>
              <c:f>'Ark1'!$D$6:$D$13</c:f>
              <c:numCache>
                <c:formatCode>General</c:formatCode>
                <c:ptCount val="8"/>
                <c:pt idx="0">
                  <c:v>16</c:v>
                </c:pt>
                <c:pt idx="1">
                  <c:v>32</c:v>
                </c:pt>
                <c:pt idx="2">
                  <c:v>29</c:v>
                </c:pt>
                <c:pt idx="3">
                  <c:v>38</c:v>
                </c:pt>
                <c:pt idx="4">
                  <c:v>57</c:v>
                </c:pt>
                <c:pt idx="5">
                  <c:v>40</c:v>
                </c:pt>
                <c:pt idx="6">
                  <c:v>54</c:v>
                </c:pt>
                <c:pt idx="7">
                  <c:v>69</c:v>
                </c:pt>
              </c:numCache>
            </c:numRef>
          </c:val>
          <c:extLst>
            <c:ext xmlns:c16="http://schemas.microsoft.com/office/drawing/2014/chart" uri="{C3380CC4-5D6E-409C-BE32-E72D297353CC}">
              <c16:uniqueId val="{00000000-1AB7-4391-9ABD-6B0F9E652804}"/>
            </c:ext>
          </c:extLst>
        </c:ser>
        <c:dLbls>
          <c:dLblPos val="outEnd"/>
          <c:showLegendKey val="0"/>
          <c:showVal val="1"/>
          <c:showCatName val="0"/>
          <c:showSerName val="0"/>
          <c:showPercent val="0"/>
          <c:showBubbleSize val="0"/>
        </c:dLbls>
        <c:gapWidth val="100"/>
        <c:overlap val="-42"/>
        <c:axId val="208692896"/>
        <c:axId val="208693256"/>
      </c:barChart>
      <c:catAx>
        <c:axId val="2086928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8693256"/>
        <c:crosses val="autoZero"/>
        <c:auto val="1"/>
        <c:lblAlgn val="ctr"/>
        <c:lblOffset val="100"/>
        <c:noMultiLvlLbl val="0"/>
      </c:catAx>
      <c:valAx>
        <c:axId val="208693256"/>
        <c:scaling>
          <c:orientation val="minMax"/>
          <c:max val="90"/>
          <c:min val="0"/>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08692896"/>
        <c:crosses val="autoZero"/>
        <c:crossBetween val="between"/>
      </c:valAx>
      <c:spPr>
        <a:noFill/>
        <a:ln w="25400">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nb-NO" dirty="0"/>
              <a:t>Er det noen av disse stedene som du har besøkt eller kunne tenke deg å reise til?</a:t>
            </a:r>
            <a:endParaRPr lang="en-US" dirty="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'Ark1'!$B$1</c:f>
              <c:strCache>
                <c:ptCount val="1"/>
                <c:pt idx="0">
                  <c:v>Østlandet ellers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'Ark1'!$A$2:$A$9</c:f>
              <c:strCache>
                <c:ptCount val="8"/>
                <c:pt idx="0">
                  <c:v> Struves meridianbue </c:v>
                </c:pt>
                <c:pt idx="1">
                  <c:v>Bergkunsten i Alta</c:v>
                </c:pt>
                <c:pt idx="2">
                  <c:v> Vegaøyan</c:v>
                </c:pt>
                <c:pt idx="3">
                  <c:v>Urnes stavkirke </c:v>
                </c:pt>
                <c:pt idx="4">
                  <c:v> Rjukan – Notodden Industriarv  </c:v>
                </c:pt>
                <c:pt idx="5">
                  <c:v>Røros bergstad og Circumferensen </c:v>
                </c:pt>
                <c:pt idx="6">
                  <c:v>Vestnorsk fjordlandskap </c:v>
                </c:pt>
                <c:pt idx="7">
                  <c:v>Bryggen i Bergen </c:v>
                </c:pt>
              </c:strCache>
            </c:strRef>
          </c:cat>
          <c:val>
            <c:numRef>
              <c:f>'Ark1'!$B$2:$B$9</c:f>
              <c:numCache>
                <c:formatCode>0</c:formatCode>
                <c:ptCount val="8"/>
                <c:pt idx="0">
                  <c:v>13.292327483998019</c:v>
                </c:pt>
                <c:pt idx="1">
                  <c:v>27.451394363630385</c:v>
                </c:pt>
                <c:pt idx="2">
                  <c:v>34.162018362200527</c:v>
                </c:pt>
                <c:pt idx="3">
                  <c:v>37.148661356016952</c:v>
                </c:pt>
                <c:pt idx="4">
                  <c:v>49.954780189120349</c:v>
                </c:pt>
                <c:pt idx="5">
                  <c:v>54.153126390324779</c:v>
                </c:pt>
                <c:pt idx="6">
                  <c:v>55.730528394619711</c:v>
                </c:pt>
                <c:pt idx="7">
                  <c:v>68.297396515371489</c:v>
                </c:pt>
              </c:numCache>
            </c:numRef>
          </c:val>
          <c:extLst>
            <c:ext xmlns:c16="http://schemas.microsoft.com/office/drawing/2014/chart" uri="{C3380CC4-5D6E-409C-BE32-E72D297353CC}">
              <c16:uniqueId val="{00000000-DE0E-4B13-92F6-AFF2941722D3}"/>
            </c:ext>
          </c:extLst>
        </c:ser>
        <c:ser>
          <c:idx val="1"/>
          <c:order val="1"/>
          <c:tx>
            <c:strRef>
              <c:f>'Ark1'!$C$1</c:f>
              <c:strCache>
                <c:ptCount val="1"/>
                <c:pt idx="0">
                  <c:v>Oslo</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'Ark1'!$A$2:$A$9</c:f>
              <c:strCache>
                <c:ptCount val="8"/>
                <c:pt idx="0">
                  <c:v> Struves meridianbue </c:v>
                </c:pt>
                <c:pt idx="1">
                  <c:v>Bergkunsten i Alta</c:v>
                </c:pt>
                <c:pt idx="2">
                  <c:v> Vegaøyan</c:v>
                </c:pt>
                <c:pt idx="3">
                  <c:v>Urnes stavkirke </c:v>
                </c:pt>
                <c:pt idx="4">
                  <c:v> Rjukan – Notodden Industriarv  </c:v>
                </c:pt>
                <c:pt idx="5">
                  <c:v>Røros bergstad og Circumferensen </c:v>
                </c:pt>
                <c:pt idx="6">
                  <c:v>Vestnorsk fjordlandskap </c:v>
                </c:pt>
                <c:pt idx="7">
                  <c:v>Bryggen i Bergen </c:v>
                </c:pt>
              </c:strCache>
            </c:strRef>
          </c:cat>
          <c:val>
            <c:numRef>
              <c:f>'Ark1'!$C$2:$C$9</c:f>
              <c:numCache>
                <c:formatCode>0</c:formatCode>
                <c:ptCount val="8"/>
                <c:pt idx="0">
                  <c:v>17.859033318527629</c:v>
                </c:pt>
                <c:pt idx="1">
                  <c:v>25.852419569369616</c:v>
                </c:pt>
                <c:pt idx="2">
                  <c:v>28.862473421106174</c:v>
                </c:pt>
                <c:pt idx="3">
                  <c:v>37.713774389289185</c:v>
                </c:pt>
                <c:pt idx="4">
                  <c:v>42.729713502072222</c:v>
                </c:pt>
                <c:pt idx="5">
                  <c:v>53.098843711399333</c:v>
                </c:pt>
                <c:pt idx="6">
                  <c:v>56.985580820542346</c:v>
                </c:pt>
                <c:pt idx="7">
                  <c:v>64.088640753633655</c:v>
                </c:pt>
              </c:numCache>
            </c:numRef>
          </c:val>
          <c:extLst>
            <c:ext xmlns:c16="http://schemas.microsoft.com/office/drawing/2014/chart" uri="{C3380CC4-5D6E-409C-BE32-E72D297353CC}">
              <c16:uniqueId val="{00000001-DE0E-4B13-92F6-AFF2941722D3}"/>
            </c:ext>
          </c:extLst>
        </c:ser>
        <c:ser>
          <c:idx val="2"/>
          <c:order val="2"/>
          <c:tx>
            <c:strRef>
              <c:f>'Ark1'!$D$1</c:f>
              <c:strCache>
                <c:ptCount val="1"/>
                <c:pt idx="0">
                  <c:v>Vestlandet</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'Ark1'!$A$2:$A$9</c:f>
              <c:strCache>
                <c:ptCount val="8"/>
                <c:pt idx="0">
                  <c:v> Struves meridianbue </c:v>
                </c:pt>
                <c:pt idx="1">
                  <c:v>Bergkunsten i Alta</c:v>
                </c:pt>
                <c:pt idx="2">
                  <c:v> Vegaøyan</c:v>
                </c:pt>
                <c:pt idx="3">
                  <c:v>Urnes stavkirke </c:v>
                </c:pt>
                <c:pt idx="4">
                  <c:v> Rjukan – Notodden Industriarv  </c:v>
                </c:pt>
                <c:pt idx="5">
                  <c:v>Røros bergstad og Circumferensen </c:v>
                </c:pt>
                <c:pt idx="6">
                  <c:v>Vestnorsk fjordlandskap </c:v>
                </c:pt>
                <c:pt idx="7">
                  <c:v>Bryggen i Bergen </c:v>
                </c:pt>
              </c:strCache>
            </c:strRef>
          </c:cat>
          <c:val>
            <c:numRef>
              <c:f>'Ark1'!$D$2:$D$9</c:f>
              <c:numCache>
                <c:formatCode>0</c:formatCode>
                <c:ptCount val="8"/>
                <c:pt idx="0">
                  <c:v>14.155485921043761</c:v>
                </c:pt>
                <c:pt idx="1">
                  <c:v>28.663595224436083</c:v>
                </c:pt>
                <c:pt idx="2">
                  <c:v>27.535287764801183</c:v>
                </c:pt>
                <c:pt idx="3">
                  <c:v>41.808838661730128</c:v>
                </c:pt>
                <c:pt idx="4">
                  <c:v>41.239362344995733</c:v>
                </c:pt>
                <c:pt idx="5">
                  <c:v>47.182115143480566</c:v>
                </c:pt>
                <c:pt idx="6">
                  <c:v>59.528710303260695</c:v>
                </c:pt>
                <c:pt idx="7">
                  <c:v>73.454401469499615</c:v>
                </c:pt>
              </c:numCache>
            </c:numRef>
          </c:val>
          <c:extLst>
            <c:ext xmlns:c16="http://schemas.microsoft.com/office/drawing/2014/chart" uri="{C3380CC4-5D6E-409C-BE32-E72D297353CC}">
              <c16:uniqueId val="{00000002-DE0E-4B13-92F6-AFF2941722D3}"/>
            </c:ext>
          </c:extLst>
        </c:ser>
        <c:ser>
          <c:idx val="3"/>
          <c:order val="3"/>
          <c:tx>
            <c:strRef>
              <c:f>'Ark1'!$E$1</c:f>
              <c:strCache>
                <c:ptCount val="1"/>
                <c:pt idx="0">
                  <c:v>Midt-Norge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'Ark1'!$A$2:$A$9</c:f>
              <c:strCache>
                <c:ptCount val="8"/>
                <c:pt idx="0">
                  <c:v> Struves meridianbue </c:v>
                </c:pt>
                <c:pt idx="1">
                  <c:v>Bergkunsten i Alta</c:v>
                </c:pt>
                <c:pt idx="2">
                  <c:v> Vegaøyan</c:v>
                </c:pt>
                <c:pt idx="3">
                  <c:v>Urnes stavkirke </c:v>
                </c:pt>
                <c:pt idx="4">
                  <c:v> Rjukan – Notodden Industriarv  </c:v>
                </c:pt>
                <c:pt idx="5">
                  <c:v>Røros bergstad og Circumferensen </c:v>
                </c:pt>
                <c:pt idx="6">
                  <c:v>Vestnorsk fjordlandskap </c:v>
                </c:pt>
                <c:pt idx="7">
                  <c:v>Bryggen i Bergen </c:v>
                </c:pt>
              </c:strCache>
            </c:strRef>
          </c:cat>
          <c:val>
            <c:numRef>
              <c:f>'Ark1'!$E$2:$E$9</c:f>
              <c:numCache>
                <c:formatCode>0</c:formatCode>
                <c:ptCount val="8"/>
                <c:pt idx="0">
                  <c:v>12.582253731408217</c:v>
                </c:pt>
                <c:pt idx="1">
                  <c:v>21.424866455919858</c:v>
                </c:pt>
                <c:pt idx="2">
                  <c:v>37.336703154894224</c:v>
                </c:pt>
                <c:pt idx="3">
                  <c:v>36.340159749891463</c:v>
                </c:pt>
                <c:pt idx="4">
                  <c:v>21.117939292827295</c:v>
                </c:pt>
                <c:pt idx="5">
                  <c:v>70.193266176852632</c:v>
                </c:pt>
                <c:pt idx="6">
                  <c:v>60.514525761081252</c:v>
                </c:pt>
                <c:pt idx="7">
                  <c:v>69.234873106347408</c:v>
                </c:pt>
              </c:numCache>
            </c:numRef>
          </c:val>
          <c:extLst>
            <c:ext xmlns:c16="http://schemas.microsoft.com/office/drawing/2014/chart" uri="{C3380CC4-5D6E-409C-BE32-E72D297353CC}">
              <c16:uniqueId val="{00000003-DE0E-4B13-92F6-AFF2941722D3}"/>
            </c:ext>
          </c:extLst>
        </c:ser>
        <c:ser>
          <c:idx val="4"/>
          <c:order val="4"/>
          <c:tx>
            <c:strRef>
              <c:f>'Ark1'!$F$1</c:f>
              <c:strCache>
                <c:ptCount val="1"/>
                <c:pt idx="0">
                  <c:v>Nord-Norge</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'Ark1'!$A$2:$A$9</c:f>
              <c:strCache>
                <c:ptCount val="8"/>
                <c:pt idx="0">
                  <c:v> Struves meridianbue </c:v>
                </c:pt>
                <c:pt idx="1">
                  <c:v>Bergkunsten i Alta</c:v>
                </c:pt>
                <c:pt idx="2">
                  <c:v> Vegaøyan</c:v>
                </c:pt>
                <c:pt idx="3">
                  <c:v>Urnes stavkirke </c:v>
                </c:pt>
                <c:pt idx="4">
                  <c:v> Rjukan – Notodden Industriarv  </c:v>
                </c:pt>
                <c:pt idx="5">
                  <c:v>Røros bergstad og Circumferensen </c:v>
                </c:pt>
                <c:pt idx="6">
                  <c:v>Vestnorsk fjordlandskap </c:v>
                </c:pt>
                <c:pt idx="7">
                  <c:v>Bryggen i Bergen </c:v>
                </c:pt>
              </c:strCache>
            </c:strRef>
          </c:cat>
          <c:val>
            <c:numRef>
              <c:f>'Ark1'!$F$2:$F$9</c:f>
              <c:numCache>
                <c:formatCode>0</c:formatCode>
                <c:ptCount val="8"/>
                <c:pt idx="0">
                  <c:v>32.130065035102177</c:v>
                </c:pt>
                <c:pt idx="1">
                  <c:v>47.679567515045001</c:v>
                </c:pt>
                <c:pt idx="2">
                  <c:v>35.40653572836635</c:v>
                </c:pt>
                <c:pt idx="3">
                  <c:v>29.812241624916062</c:v>
                </c:pt>
                <c:pt idx="4">
                  <c:v>24.24425725795879</c:v>
                </c:pt>
                <c:pt idx="5">
                  <c:v>48.939636972149167</c:v>
                </c:pt>
                <c:pt idx="6">
                  <c:v>46.940504682241396</c:v>
                </c:pt>
                <c:pt idx="7">
                  <c:v>66.409496360545376</c:v>
                </c:pt>
              </c:numCache>
            </c:numRef>
          </c:val>
          <c:extLst>
            <c:ext xmlns:c16="http://schemas.microsoft.com/office/drawing/2014/chart" uri="{C3380CC4-5D6E-409C-BE32-E72D297353CC}">
              <c16:uniqueId val="{00000004-DE0E-4B13-92F6-AFF2941722D3}"/>
            </c:ext>
          </c:extLst>
        </c:ser>
        <c:dLbls>
          <c:dLblPos val="outEnd"/>
          <c:showLegendKey val="0"/>
          <c:showVal val="1"/>
          <c:showCatName val="0"/>
          <c:showSerName val="0"/>
          <c:showPercent val="0"/>
          <c:showBubbleSize val="0"/>
        </c:dLbls>
        <c:gapWidth val="219"/>
        <c:overlap val="-27"/>
        <c:axId val="507288312"/>
        <c:axId val="507294432"/>
      </c:barChart>
      <c:catAx>
        <c:axId val="507288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07294432"/>
        <c:crosses val="autoZero"/>
        <c:auto val="1"/>
        <c:lblAlgn val="ctr"/>
        <c:lblOffset val="100"/>
        <c:noMultiLvlLbl val="0"/>
      </c:catAx>
      <c:valAx>
        <c:axId val="5072944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507288312"/>
        <c:crosses val="autoZero"/>
        <c:crossBetween val="between"/>
      </c:valAx>
      <c:spPr>
        <a:noFill/>
        <a:ln>
          <a:noFill/>
        </a:ln>
        <a:effectLst/>
      </c:spPr>
    </c:plotArea>
    <c:legend>
      <c:legendPos val="b"/>
      <c:layout>
        <c:manualLayout>
          <c:xMode val="edge"/>
          <c:yMode val="edge"/>
          <c:x val="0.24265172132931939"/>
          <c:y val="0.9393437537313144"/>
          <c:w val="0.49000618728647138"/>
          <c:h val="4.190624742210584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5477677223417"/>
          <c:y val="0.11303939549878828"/>
          <c:w val="0.72411279623827363"/>
          <c:h val="0.77392120900242356"/>
        </c:manualLayout>
      </c:layout>
      <c:doughnutChart>
        <c:varyColors val="1"/>
        <c:ser>
          <c:idx val="0"/>
          <c:order val="0"/>
          <c:tx>
            <c:strRef>
              <c:f>Sheet1!$B$1</c:f>
              <c:strCache>
                <c:ptCount val="1"/>
                <c:pt idx="0">
                  <c:v>Data</c:v>
                </c:pt>
              </c:strCache>
            </c:strRef>
          </c:tx>
          <c:spPr>
            <a:ln>
              <a:noFill/>
            </a:ln>
          </c:spPr>
          <c:dPt>
            <c:idx val="0"/>
            <c:bubble3D val="0"/>
            <c:spPr>
              <a:solidFill>
                <a:schemeClr val="bg2"/>
              </a:solidFill>
              <a:ln w="19050">
                <a:noFill/>
              </a:ln>
              <a:effectLst/>
            </c:spPr>
            <c:extLst>
              <c:ext xmlns:c16="http://schemas.microsoft.com/office/drawing/2014/chart" uri="{C3380CC4-5D6E-409C-BE32-E72D297353CC}">
                <c16:uniqueId val="{00000001-2253-415F-ACD0-DD794E0BE9E3}"/>
              </c:ext>
            </c:extLst>
          </c:dPt>
          <c:dPt>
            <c:idx val="1"/>
            <c:bubble3D val="0"/>
            <c:spPr>
              <a:solidFill>
                <a:schemeClr val="tx2"/>
              </a:solidFill>
              <a:ln w="19050">
                <a:noFill/>
              </a:ln>
              <a:effectLst/>
            </c:spPr>
            <c:extLst>
              <c:ext xmlns:c16="http://schemas.microsoft.com/office/drawing/2014/chart" uri="{C3380CC4-5D6E-409C-BE32-E72D297353CC}">
                <c16:uniqueId val="{00000003-2253-415F-ACD0-DD794E0BE9E3}"/>
              </c:ext>
            </c:extLst>
          </c:dPt>
          <c:dPt>
            <c:idx val="2"/>
            <c:bubble3D val="0"/>
            <c:spPr>
              <a:solidFill>
                <a:schemeClr val="accent1"/>
              </a:solidFill>
              <a:ln w="19050">
                <a:noFill/>
              </a:ln>
              <a:effectLst/>
            </c:spPr>
            <c:extLst>
              <c:ext xmlns:c16="http://schemas.microsoft.com/office/drawing/2014/chart" uri="{C3380CC4-5D6E-409C-BE32-E72D297353CC}">
                <c16:uniqueId val="{00000005-2253-415F-ACD0-DD794E0BE9E3}"/>
              </c:ext>
            </c:extLst>
          </c:dPt>
          <c:dPt>
            <c:idx val="3"/>
            <c:bubble3D val="0"/>
            <c:spPr>
              <a:solidFill>
                <a:schemeClr val="accent4"/>
              </a:solidFill>
              <a:ln w="19050">
                <a:noFill/>
              </a:ln>
              <a:effectLst/>
            </c:spPr>
            <c:extLst>
              <c:ext xmlns:c16="http://schemas.microsoft.com/office/drawing/2014/chart" uri="{C3380CC4-5D6E-409C-BE32-E72D297353CC}">
                <c16:uniqueId val="{00000007-2253-415F-ACD0-DD794E0BE9E3}"/>
              </c:ext>
            </c:extLst>
          </c:dPt>
          <c:dPt>
            <c:idx val="4"/>
            <c:bubble3D val="0"/>
            <c:spPr>
              <a:solidFill>
                <a:schemeClr val="accent2"/>
              </a:solidFill>
              <a:ln w="19050">
                <a:noFill/>
              </a:ln>
              <a:effectLst/>
            </c:spPr>
            <c:extLst>
              <c:ext xmlns:c16="http://schemas.microsoft.com/office/drawing/2014/chart" uri="{C3380CC4-5D6E-409C-BE32-E72D297353CC}">
                <c16:uniqueId val="{00000009-2253-415F-ACD0-DD794E0BE9E3}"/>
              </c:ext>
            </c:extLst>
          </c:dPt>
          <c:dPt>
            <c:idx val="5"/>
            <c:bubble3D val="0"/>
            <c:spPr>
              <a:solidFill>
                <a:schemeClr val="accent3"/>
              </a:solidFill>
              <a:ln w="19050">
                <a:noFill/>
              </a:ln>
              <a:effectLst/>
            </c:spPr>
            <c:extLst>
              <c:ext xmlns:c16="http://schemas.microsoft.com/office/drawing/2014/chart" uri="{C3380CC4-5D6E-409C-BE32-E72D297353CC}">
                <c16:uniqueId val="{0000000B-2253-415F-ACD0-DD794E0BE9E3}"/>
              </c:ext>
            </c:extLst>
          </c:dPt>
          <c:dLbls>
            <c:numFmt formatCode="0;0;" sourceLinked="0"/>
            <c:spPr>
              <a:noFill/>
              <a:ln>
                <a:noFill/>
              </a:ln>
              <a:effectLst/>
            </c:spPr>
            <c:txPr>
              <a:bodyPr rot="0" spcFirstLastPara="1" vertOverflow="overflow" horzOverflow="overflow" vert="horz" wrap="none" lIns="36000" tIns="0" rIns="36000" bIns="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Sheet1!$A$2:$A$3</c:f>
              <c:strCache>
                <c:ptCount val="2"/>
                <c:pt idx="0">
                  <c:v>Men</c:v>
                </c:pt>
                <c:pt idx="1">
                  <c:v>Women</c:v>
                </c:pt>
              </c:strCache>
            </c:strRef>
          </c:cat>
          <c:val>
            <c:numRef>
              <c:f>Sheet1!$B$2:$B$3</c:f>
              <c:numCache>
                <c:formatCode>0.00</c:formatCode>
                <c:ptCount val="2"/>
                <c:pt idx="0" formatCode="0">
                  <c:v>51</c:v>
                </c:pt>
                <c:pt idx="1">
                  <c:v>49</c:v>
                </c:pt>
              </c:numCache>
            </c:numRef>
          </c:val>
          <c:extLst>
            <c:ext xmlns:c16="http://schemas.microsoft.com/office/drawing/2014/chart" uri="{C3380CC4-5D6E-409C-BE32-E72D297353CC}">
              <c16:uniqueId val="{0000000C-2253-415F-ACD0-DD794E0BE9E3}"/>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758CD453-6651-4F5D-AF0E-943113B7BA3E}"/>
              </a:ext>
            </a:extLst>
          </p:cNvPr>
          <p:cNvSpPr>
            <a:spLocks noGrp="1"/>
          </p:cNvSpPr>
          <p:nvPr>
            <p:ph type="sldNum" sz="quarter" idx="3"/>
          </p:nvPr>
        </p:nvSpPr>
        <p:spPr>
          <a:xfrm>
            <a:off x="1943101" y="9378826"/>
            <a:ext cx="2971800" cy="495427"/>
          </a:xfrm>
          <a:prstGeom prst="rect">
            <a:avLst/>
          </a:prstGeom>
        </p:spPr>
        <p:txBody>
          <a:bodyPr vert="horz" lIns="92473" tIns="46237" rIns="92473" bIns="46237" rtlCol="0" anchor="b"/>
          <a:lstStyle>
            <a:lvl1pPr algn="r">
              <a:defRPr sz="1200"/>
            </a:lvl1pPr>
          </a:lstStyle>
          <a:p>
            <a:pPr algn="ctr"/>
            <a:fld id="{4AFB3F6D-27DE-421A-80DD-C4F1B28388AB}" type="slidenum">
              <a:rPr lang="en-GB" smtClean="0"/>
              <a:pPr algn="ctr"/>
              <a:t>‹#›</a:t>
            </a:fld>
            <a:endParaRPr lang="en-GB" dirty="0"/>
          </a:p>
        </p:txBody>
      </p:sp>
      <p:pic>
        <p:nvPicPr>
          <p:cNvPr id="6" name="Graphique 5">
            <a:extLst>
              <a:ext uri="{FF2B5EF4-FFF2-40B4-BE49-F238E27FC236}">
                <a16:creationId xmlns:a16="http://schemas.microsoft.com/office/drawing/2014/main" id="{D0451719-3070-4E08-B8C6-FC356491DB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1446" y="239793"/>
            <a:ext cx="715110" cy="696411"/>
          </a:xfrm>
          <a:prstGeom prst="rect">
            <a:avLst/>
          </a:prstGeom>
        </p:spPr>
      </p:pic>
    </p:spTree>
    <p:extLst>
      <p:ext uri="{BB962C8B-B14F-4D97-AF65-F5344CB8AC3E}">
        <p14:creationId xmlns:p14="http://schemas.microsoft.com/office/powerpoint/2010/main" val="11439508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e l'image des diapositives 3"/>
          <p:cNvSpPr>
            <a:spLocks noGrp="1" noRot="1" noChangeAspect="1"/>
          </p:cNvSpPr>
          <p:nvPr>
            <p:ph type="sldImg" idx="2"/>
          </p:nvPr>
        </p:nvSpPr>
        <p:spPr>
          <a:xfrm>
            <a:off x="466725" y="1233488"/>
            <a:ext cx="5924550" cy="3332162"/>
          </a:xfrm>
          <a:prstGeom prst="rect">
            <a:avLst/>
          </a:prstGeom>
          <a:noFill/>
          <a:ln w="12700">
            <a:solidFill>
              <a:prstClr val="black"/>
            </a:solidFill>
          </a:ln>
        </p:spPr>
        <p:txBody>
          <a:bodyPr vert="horz" lIns="92473" tIns="46237" rIns="92473" bIns="46237" rtlCol="0" anchor="ctr"/>
          <a:lstStyle/>
          <a:p>
            <a:endParaRPr lang="en-GB" dirty="0"/>
          </a:p>
        </p:txBody>
      </p:sp>
      <p:sp>
        <p:nvSpPr>
          <p:cNvPr id="5" name="Espace réservé des notes 4"/>
          <p:cNvSpPr>
            <a:spLocks noGrp="1"/>
          </p:cNvSpPr>
          <p:nvPr>
            <p:ph type="body" sz="quarter" idx="3"/>
          </p:nvPr>
        </p:nvSpPr>
        <p:spPr>
          <a:xfrm>
            <a:off x="685801" y="4751984"/>
            <a:ext cx="5486400" cy="3887986"/>
          </a:xfrm>
          <a:prstGeom prst="rect">
            <a:avLst/>
          </a:prstGeom>
        </p:spPr>
        <p:txBody>
          <a:bodyPr vert="horz" lIns="92473" tIns="46237" rIns="92473" bIns="46237"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7" name="Espace réservé du numéro de diapositive 6"/>
          <p:cNvSpPr>
            <a:spLocks noGrp="1"/>
          </p:cNvSpPr>
          <p:nvPr>
            <p:ph type="sldNum" sz="quarter" idx="5"/>
          </p:nvPr>
        </p:nvSpPr>
        <p:spPr>
          <a:xfrm>
            <a:off x="1943101" y="9378826"/>
            <a:ext cx="2971800" cy="495427"/>
          </a:xfrm>
          <a:prstGeom prst="rect">
            <a:avLst/>
          </a:prstGeom>
        </p:spPr>
        <p:txBody>
          <a:bodyPr vert="horz" lIns="92473" tIns="46237" rIns="92473" bIns="46237" rtlCol="0" anchor="b"/>
          <a:lstStyle>
            <a:lvl1pPr algn="ctr">
              <a:defRPr sz="1200"/>
            </a:lvl1pPr>
          </a:lstStyle>
          <a:p>
            <a:fld id="{3B8578AD-0529-46A5-84EB-6338160D5A7D}" type="slidenum">
              <a:rPr lang="en-GB" smtClean="0"/>
              <a:pPr/>
              <a:t>‹#›</a:t>
            </a:fld>
            <a:endParaRPr lang="en-GB" dirty="0"/>
          </a:p>
        </p:txBody>
      </p:sp>
      <p:pic>
        <p:nvPicPr>
          <p:cNvPr id="8" name="Graphique 7">
            <a:extLst>
              <a:ext uri="{FF2B5EF4-FFF2-40B4-BE49-F238E27FC236}">
                <a16:creationId xmlns:a16="http://schemas.microsoft.com/office/drawing/2014/main" id="{6C287C20-68EB-44AA-A066-A744AB8D45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1446" y="239793"/>
            <a:ext cx="715110" cy="696411"/>
          </a:xfrm>
          <a:prstGeom prst="rect">
            <a:avLst/>
          </a:prstGeom>
        </p:spPr>
      </p:pic>
    </p:spTree>
    <p:extLst>
      <p:ext uri="{BB962C8B-B14F-4D97-AF65-F5344CB8AC3E}">
        <p14:creationId xmlns:p14="http://schemas.microsoft.com/office/powerpoint/2010/main" val="4242194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1</a:t>
            </a:fld>
            <a:endParaRPr lang="en-GB" dirty="0"/>
          </a:p>
        </p:txBody>
      </p:sp>
    </p:spTree>
    <p:extLst>
      <p:ext uri="{BB962C8B-B14F-4D97-AF65-F5344CB8AC3E}">
        <p14:creationId xmlns:p14="http://schemas.microsoft.com/office/powerpoint/2010/main" val="57248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Barlow"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GB" sz="800" b="1" i="0" u="none" strike="noStrike" kern="1200" cap="none" spc="0" normalizeH="0" baseline="0" noProof="0">
              <a:ln>
                <a:noFill/>
              </a:ln>
              <a:solidFill>
                <a:prstClr val="black"/>
              </a:solidFill>
              <a:effectLst/>
              <a:uLnTx/>
              <a:uFillTx/>
              <a:latin typeface="Barlow" panose="020B0604020202020204" pitchFamily="34" charset="0"/>
              <a:ea typeface="+mn-ea"/>
              <a:cs typeface="+mn-cs"/>
            </a:endParaRPr>
          </a:p>
        </p:txBody>
      </p:sp>
    </p:spTree>
    <p:extLst>
      <p:ext uri="{BB962C8B-B14F-4D97-AF65-F5344CB8AC3E}">
        <p14:creationId xmlns:p14="http://schemas.microsoft.com/office/powerpoint/2010/main" val="3896868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Barlow"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GB" sz="800" b="1" i="0" u="none" strike="noStrike" kern="1200" cap="none" spc="0" normalizeH="0" baseline="0" noProof="0">
              <a:ln>
                <a:noFill/>
              </a:ln>
              <a:solidFill>
                <a:prstClr val="black"/>
              </a:solidFill>
              <a:effectLst/>
              <a:uLnTx/>
              <a:uFillTx/>
              <a:latin typeface="Barlow" panose="020B0604020202020204" pitchFamily="34" charset="0"/>
              <a:ea typeface="+mn-ea"/>
              <a:cs typeface="+mn-cs"/>
            </a:endParaRPr>
          </a:p>
        </p:txBody>
      </p:sp>
    </p:spTree>
    <p:extLst>
      <p:ext uri="{BB962C8B-B14F-4D97-AF65-F5344CB8AC3E}">
        <p14:creationId xmlns:p14="http://schemas.microsoft.com/office/powerpoint/2010/main" val="1409877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Barlow"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GB" sz="800" b="1" i="0" u="none" strike="noStrike" kern="1200" cap="none" spc="0" normalizeH="0" baseline="0" noProof="0" dirty="0">
              <a:ln>
                <a:noFill/>
              </a:ln>
              <a:solidFill>
                <a:prstClr val="black"/>
              </a:solidFill>
              <a:effectLst/>
              <a:uLnTx/>
              <a:uFillTx/>
              <a:latin typeface="Barlow" panose="020B0604020202020204" pitchFamily="34" charset="0"/>
              <a:ea typeface="+mn-ea"/>
              <a:cs typeface="+mn-cs"/>
            </a:endParaRPr>
          </a:p>
        </p:txBody>
      </p:sp>
    </p:spTree>
    <p:extLst>
      <p:ext uri="{BB962C8B-B14F-4D97-AF65-F5344CB8AC3E}">
        <p14:creationId xmlns:p14="http://schemas.microsoft.com/office/powerpoint/2010/main" val="4066355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Barlow"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GB" sz="800" b="1" i="0" u="none" strike="noStrike" kern="1200" cap="none" spc="0" normalizeH="0" baseline="0" noProof="0" dirty="0">
              <a:ln>
                <a:noFill/>
              </a:ln>
              <a:solidFill>
                <a:prstClr val="black"/>
              </a:solidFill>
              <a:effectLst/>
              <a:uLnTx/>
              <a:uFillTx/>
              <a:latin typeface="Barlow" panose="020B0604020202020204" pitchFamily="34" charset="0"/>
              <a:ea typeface="+mn-ea"/>
              <a:cs typeface="+mn-cs"/>
            </a:endParaRPr>
          </a:p>
        </p:txBody>
      </p:sp>
    </p:spTree>
    <p:extLst>
      <p:ext uri="{BB962C8B-B14F-4D97-AF65-F5344CB8AC3E}">
        <p14:creationId xmlns:p14="http://schemas.microsoft.com/office/powerpoint/2010/main" val="45971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Barlow"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Barlow" panose="020B0604020202020204" pitchFamily="34" charset="0"/>
              <a:ea typeface="+mn-ea"/>
              <a:cs typeface="+mn-cs"/>
            </a:endParaRPr>
          </a:p>
        </p:txBody>
      </p:sp>
    </p:spTree>
    <p:extLst>
      <p:ext uri="{BB962C8B-B14F-4D97-AF65-F5344CB8AC3E}">
        <p14:creationId xmlns:p14="http://schemas.microsoft.com/office/powerpoint/2010/main" val="2363364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Barlow"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800" b="1" i="0" u="none" strike="noStrike" kern="1200" cap="none" spc="0" normalizeH="0" baseline="0" noProof="0">
              <a:ln>
                <a:noFill/>
              </a:ln>
              <a:solidFill>
                <a:prstClr val="black"/>
              </a:solidFill>
              <a:effectLst/>
              <a:uLnTx/>
              <a:uFillTx/>
              <a:latin typeface="Barlow" panose="020B0604020202020204" pitchFamily="34" charset="0"/>
              <a:ea typeface="+mn-ea"/>
              <a:cs typeface="+mn-cs"/>
            </a:endParaRPr>
          </a:p>
        </p:txBody>
      </p:sp>
    </p:spTree>
    <p:extLst>
      <p:ext uri="{BB962C8B-B14F-4D97-AF65-F5344CB8AC3E}">
        <p14:creationId xmlns:p14="http://schemas.microsoft.com/office/powerpoint/2010/main" val="3284050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Barlow"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1" i="0" u="none" strike="noStrike" kern="1200" cap="none" spc="0" normalizeH="0" baseline="0" noProof="0">
              <a:ln>
                <a:noFill/>
              </a:ln>
              <a:solidFill>
                <a:prstClr val="black"/>
              </a:solidFill>
              <a:effectLst/>
              <a:uLnTx/>
              <a:uFillTx/>
              <a:latin typeface="Barlow" panose="020B0604020202020204" pitchFamily="34" charset="0"/>
              <a:ea typeface="+mn-ea"/>
              <a:cs typeface="+mn-cs"/>
            </a:endParaRPr>
          </a:p>
        </p:txBody>
      </p:sp>
    </p:spTree>
    <p:extLst>
      <p:ext uri="{BB962C8B-B14F-4D97-AF65-F5344CB8AC3E}">
        <p14:creationId xmlns:p14="http://schemas.microsoft.com/office/powerpoint/2010/main" val="1909621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Barlow"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Barlow" panose="020B0604020202020204" pitchFamily="34" charset="0"/>
              <a:ea typeface="+mn-ea"/>
              <a:cs typeface="+mn-cs"/>
            </a:endParaRPr>
          </a:p>
        </p:txBody>
      </p:sp>
    </p:spTree>
    <p:extLst>
      <p:ext uri="{BB962C8B-B14F-4D97-AF65-F5344CB8AC3E}">
        <p14:creationId xmlns:p14="http://schemas.microsoft.com/office/powerpoint/2010/main" val="16805230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0.xml"/><Relationship Id="rId1" Type="http://schemas.openxmlformats.org/officeDocument/2006/relationships/tags" Target="../tags/tag169.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2.xml"/><Relationship Id="rId1" Type="http://schemas.openxmlformats.org/officeDocument/2006/relationships/tags" Target="../tags/tag171.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4.xml"/><Relationship Id="rId1" Type="http://schemas.openxmlformats.org/officeDocument/2006/relationships/tags" Target="../tags/tag173.xml"/><Relationship Id="rId6" Type="http://schemas.openxmlformats.org/officeDocument/2006/relationships/image" Target="../media/image6.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6.xml"/><Relationship Id="rId1" Type="http://schemas.openxmlformats.org/officeDocument/2006/relationships/tags" Target="../tags/tag175.xml"/><Relationship Id="rId6" Type="http://schemas.openxmlformats.org/officeDocument/2006/relationships/image" Target="../media/image6.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image" Target="../media/image6.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0.xml"/><Relationship Id="rId1" Type="http://schemas.openxmlformats.org/officeDocument/2006/relationships/tags" Target="../tags/tag179.xml"/><Relationship Id="rId6" Type="http://schemas.openxmlformats.org/officeDocument/2006/relationships/image" Target="../media/image6.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image" Target="../media/image10.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186.xml"/><Relationship Id="rId1" Type="http://schemas.openxmlformats.org/officeDocument/2006/relationships/tags" Target="../tags/tag185.xml"/><Relationship Id="rId6" Type="http://schemas.openxmlformats.org/officeDocument/2006/relationships/image" Target="../media/image10.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188.xml"/><Relationship Id="rId1" Type="http://schemas.openxmlformats.org/officeDocument/2006/relationships/tags" Target="../tags/tag187.xml"/><Relationship Id="rId6" Type="http://schemas.openxmlformats.org/officeDocument/2006/relationships/image" Target="../media/image10.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190.xml"/><Relationship Id="rId1" Type="http://schemas.openxmlformats.org/officeDocument/2006/relationships/tags" Target="../tags/tag189.xml"/><Relationship Id="rId6" Type="http://schemas.openxmlformats.org/officeDocument/2006/relationships/image" Target="../media/image10.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192.xml"/><Relationship Id="rId1" Type="http://schemas.openxmlformats.org/officeDocument/2006/relationships/tags" Target="../tags/tag191.xml"/><Relationship Id="rId6" Type="http://schemas.openxmlformats.org/officeDocument/2006/relationships/image" Target="../media/image10.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image" Target="../media/image10.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image" Target="../media/image10.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8.xml"/><Relationship Id="rId1" Type="http://schemas.openxmlformats.org/officeDocument/2006/relationships/tags" Target="../tags/tag197.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11.emf"/></Relationships>
</file>

<file path=ppt/slideLayouts/_rels/slideLayout11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202.xml"/><Relationship Id="rId1" Type="http://schemas.openxmlformats.org/officeDocument/2006/relationships/tags" Target="../tags/tag201.xml"/><Relationship Id="rId6" Type="http://schemas.openxmlformats.org/officeDocument/2006/relationships/image" Target="../media/image11.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204.xml"/><Relationship Id="rId1" Type="http://schemas.openxmlformats.org/officeDocument/2006/relationships/tags" Target="../tags/tag203.xml"/><Relationship Id="rId6" Type="http://schemas.openxmlformats.org/officeDocument/2006/relationships/image" Target="../media/image11.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19.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image" Target="../media/image11.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12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image" Target="../media/image11.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2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1.emf"/><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image" Target="../media/image10.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image" Target="../media/image11.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1.emf"/><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2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image" Target="../media/image11.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220.xml"/><Relationship Id="rId1" Type="http://schemas.openxmlformats.org/officeDocument/2006/relationships/tags" Target="../tags/tag219.xml"/><Relationship Id="rId6" Type="http://schemas.openxmlformats.org/officeDocument/2006/relationships/image" Target="../media/image11.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2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image" Target="../media/image11.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2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image" Target="../media/image11.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6.xml"/><Relationship Id="rId1" Type="http://schemas.openxmlformats.org/officeDocument/2006/relationships/tags" Target="../tags/tag225.xml"/><Relationship Id="rId6" Type="http://schemas.openxmlformats.org/officeDocument/2006/relationships/image" Target="../media/image11.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13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image" Target="../media/image11.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3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3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1.emf"/><Relationship Id="rId2" Type="http://schemas.openxmlformats.org/officeDocument/2006/relationships/tags" Target="../tags/tag232.xml"/><Relationship Id="rId1" Type="http://schemas.openxmlformats.org/officeDocument/2006/relationships/tags" Target="../tags/tag23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3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image" Target="../media/image11.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3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236.xml"/><Relationship Id="rId1" Type="http://schemas.openxmlformats.org/officeDocument/2006/relationships/tags" Target="../tags/tag235.xml"/><Relationship Id="rId6" Type="http://schemas.openxmlformats.org/officeDocument/2006/relationships/image" Target="../media/image11.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3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238.xml"/><Relationship Id="rId1" Type="http://schemas.openxmlformats.org/officeDocument/2006/relationships/tags" Target="../tags/tag237.xml"/><Relationship Id="rId6" Type="http://schemas.openxmlformats.org/officeDocument/2006/relationships/image" Target="../media/image11.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3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image" Target="../media/image11.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3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42.xml"/><Relationship Id="rId1" Type="http://schemas.openxmlformats.org/officeDocument/2006/relationships/tags" Target="../tags/tag241.xml"/><Relationship Id="rId6" Type="http://schemas.openxmlformats.org/officeDocument/2006/relationships/image" Target="../media/image11.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3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image" Target="../media/image11.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3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46.xml"/><Relationship Id="rId1" Type="http://schemas.openxmlformats.org/officeDocument/2006/relationships/tags" Target="../tags/tag245.x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140.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slideMaster" Target="../slideMasters/slideMaster1.xml"/><Relationship Id="rId7" Type="http://schemas.openxmlformats.org/officeDocument/2006/relationships/image" Target="../media/image6.emf"/><Relationship Id="rId2" Type="http://schemas.openxmlformats.org/officeDocument/2006/relationships/tags" Target="../tags/tag248.xml"/><Relationship Id="rId1" Type="http://schemas.openxmlformats.org/officeDocument/2006/relationships/tags" Target="../tags/tag247.xml"/><Relationship Id="rId6" Type="http://schemas.openxmlformats.org/officeDocument/2006/relationships/image" Target="../media/image12.emf"/><Relationship Id="rId5" Type="http://schemas.openxmlformats.org/officeDocument/2006/relationships/image" Target="../media/image1.emf"/><Relationship Id="rId4" Type="http://schemas.openxmlformats.org/officeDocument/2006/relationships/oleObject" Target="../embeddings/oleObject11.bin"/><Relationship Id="rId9" Type="http://schemas.openxmlformats.org/officeDocument/2006/relationships/image" Target="../media/image14.emf"/></Relationships>
</file>

<file path=ppt/slideLayouts/_rels/slideLayout141.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slideMaster" Target="../slideMasters/slideMaster1.xml"/><Relationship Id="rId7" Type="http://schemas.openxmlformats.org/officeDocument/2006/relationships/image" Target="../media/image6.emf"/><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image" Target="../media/image12.emf"/><Relationship Id="rId5" Type="http://schemas.openxmlformats.org/officeDocument/2006/relationships/image" Target="../media/image1.emf"/><Relationship Id="rId10" Type="http://schemas.openxmlformats.org/officeDocument/2006/relationships/image" Target="../media/image15.emf"/><Relationship Id="rId4" Type="http://schemas.openxmlformats.org/officeDocument/2006/relationships/oleObject" Target="../embeddings/oleObject11.bin"/><Relationship Id="rId9" Type="http://schemas.openxmlformats.org/officeDocument/2006/relationships/image" Target="../media/image13.emf"/></Relationships>
</file>

<file path=ppt/slideLayouts/_rels/slideLayout142.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slideMaster" Target="../slideMasters/slideMaster1.xml"/><Relationship Id="rId7" Type="http://schemas.openxmlformats.org/officeDocument/2006/relationships/image" Target="../media/image6.emf"/><Relationship Id="rId2" Type="http://schemas.openxmlformats.org/officeDocument/2006/relationships/tags" Target="../tags/tag252.xml"/><Relationship Id="rId1" Type="http://schemas.openxmlformats.org/officeDocument/2006/relationships/tags" Target="../tags/tag251.xml"/><Relationship Id="rId6" Type="http://schemas.openxmlformats.org/officeDocument/2006/relationships/image" Target="../media/image12.emf"/><Relationship Id="rId5" Type="http://schemas.openxmlformats.org/officeDocument/2006/relationships/image" Target="../media/image1.emf"/><Relationship Id="rId4" Type="http://schemas.openxmlformats.org/officeDocument/2006/relationships/oleObject" Target="../embeddings/oleObject11.bin"/><Relationship Id="rId9" Type="http://schemas.openxmlformats.org/officeDocument/2006/relationships/image" Target="../media/image14.emf"/></Relationships>
</file>

<file path=ppt/slideLayouts/_rels/slideLayout143.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slideMaster" Target="../slideMasters/slideMaster1.xml"/><Relationship Id="rId7" Type="http://schemas.openxmlformats.org/officeDocument/2006/relationships/image" Target="../media/image6.emf"/><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image" Target="../media/image12.emf"/><Relationship Id="rId5" Type="http://schemas.openxmlformats.org/officeDocument/2006/relationships/image" Target="../media/image1.emf"/><Relationship Id="rId10" Type="http://schemas.openxmlformats.org/officeDocument/2006/relationships/image" Target="../media/image14.emf"/><Relationship Id="rId4" Type="http://schemas.openxmlformats.org/officeDocument/2006/relationships/oleObject" Target="../embeddings/oleObject11.bin"/><Relationship Id="rId9" Type="http://schemas.openxmlformats.org/officeDocument/2006/relationships/image" Target="../media/image15.emf"/></Relationships>
</file>

<file path=ppt/slideLayouts/_rels/slideLayout144.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slideMaster" Target="../slideMasters/slideMaster1.xml"/><Relationship Id="rId7" Type="http://schemas.openxmlformats.org/officeDocument/2006/relationships/image" Target="../media/image6.emf"/><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image" Target="../media/image12.emf"/><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45.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slideMaster" Target="../slideMasters/slideMaster1.xml"/><Relationship Id="rId7" Type="http://schemas.openxmlformats.org/officeDocument/2006/relationships/image" Target="../media/image6.emf"/><Relationship Id="rId2" Type="http://schemas.openxmlformats.org/officeDocument/2006/relationships/tags" Target="../tags/tag258.xml"/><Relationship Id="rId1" Type="http://schemas.openxmlformats.org/officeDocument/2006/relationships/tags" Target="../tags/tag257.xml"/><Relationship Id="rId6" Type="http://schemas.openxmlformats.org/officeDocument/2006/relationships/image" Target="../media/image12.emf"/><Relationship Id="rId5" Type="http://schemas.openxmlformats.org/officeDocument/2006/relationships/image" Target="../media/image1.emf"/><Relationship Id="rId4" Type="http://schemas.openxmlformats.org/officeDocument/2006/relationships/oleObject" Target="../embeddings/oleObject11.bin"/><Relationship Id="rId9" Type="http://schemas.openxmlformats.org/officeDocument/2006/relationships/image" Target="../media/image15.emf"/></Relationships>
</file>

<file path=ppt/slideLayouts/_rels/slideLayout146.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slideMaster" Target="../slideMasters/slideMaster1.xml"/><Relationship Id="rId7" Type="http://schemas.openxmlformats.org/officeDocument/2006/relationships/image" Target="../media/image6.emf"/><Relationship Id="rId2" Type="http://schemas.openxmlformats.org/officeDocument/2006/relationships/tags" Target="../tags/tag260.xml"/><Relationship Id="rId1" Type="http://schemas.openxmlformats.org/officeDocument/2006/relationships/tags" Target="../tags/tag259.xml"/><Relationship Id="rId6" Type="http://schemas.openxmlformats.org/officeDocument/2006/relationships/image" Target="../media/image12.emf"/><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47.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slideMaster" Target="../slideMasters/slideMaster1.xml"/><Relationship Id="rId7" Type="http://schemas.openxmlformats.org/officeDocument/2006/relationships/image" Target="../media/image6.emf"/><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image" Target="../media/image12.emf"/><Relationship Id="rId5" Type="http://schemas.openxmlformats.org/officeDocument/2006/relationships/image" Target="../media/image1.emf"/><Relationship Id="rId4" Type="http://schemas.openxmlformats.org/officeDocument/2006/relationships/oleObject" Target="../embeddings/oleObject11.bin"/><Relationship Id="rId9" Type="http://schemas.openxmlformats.org/officeDocument/2006/relationships/image" Target="../media/image15.emf"/></Relationships>
</file>

<file path=ppt/slideLayouts/_rels/slideLayout148.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slideMaster" Target="../slideMasters/slideMaster1.xml"/><Relationship Id="rId7" Type="http://schemas.openxmlformats.org/officeDocument/2006/relationships/image" Target="../media/image6.emf"/><Relationship Id="rId2" Type="http://schemas.openxmlformats.org/officeDocument/2006/relationships/tags" Target="../tags/tag264.xml"/><Relationship Id="rId1" Type="http://schemas.openxmlformats.org/officeDocument/2006/relationships/tags" Target="../tags/tag263.xml"/><Relationship Id="rId6" Type="http://schemas.openxmlformats.org/officeDocument/2006/relationships/image" Target="../media/image12.emf"/><Relationship Id="rId5" Type="http://schemas.openxmlformats.org/officeDocument/2006/relationships/image" Target="../media/image1.emf"/><Relationship Id="rId4" Type="http://schemas.openxmlformats.org/officeDocument/2006/relationships/oleObject" Target="../embeddings/oleObject11.bin"/><Relationship Id="rId9" Type="http://schemas.openxmlformats.org/officeDocument/2006/relationships/image" Target="../media/image14.emf"/></Relationships>
</file>

<file path=ppt/slideLayouts/_rels/slideLayout149.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slideMaster" Target="../slideMasters/slideMaster1.xml"/><Relationship Id="rId7" Type="http://schemas.openxmlformats.org/officeDocument/2006/relationships/image" Target="../media/image6.emf"/><Relationship Id="rId2" Type="http://schemas.openxmlformats.org/officeDocument/2006/relationships/tags" Target="../tags/tag266.xml"/><Relationship Id="rId1" Type="http://schemas.openxmlformats.org/officeDocument/2006/relationships/tags" Target="../tags/tag265.xml"/><Relationship Id="rId6" Type="http://schemas.openxmlformats.org/officeDocument/2006/relationships/image" Target="../media/image12.emf"/><Relationship Id="rId5" Type="http://schemas.openxmlformats.org/officeDocument/2006/relationships/image" Target="../media/image1.emf"/><Relationship Id="rId4" Type="http://schemas.openxmlformats.org/officeDocument/2006/relationships/oleObject" Target="../embeddings/oleObject11.bin"/><Relationship Id="rId9" Type="http://schemas.openxmlformats.org/officeDocument/2006/relationships/image" Target="../media/image14.emf"/></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50.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slideMaster" Target="../slideMasters/slideMaster1.xml"/><Relationship Id="rId7" Type="http://schemas.openxmlformats.org/officeDocument/2006/relationships/image" Target="../media/image6.emf"/><Relationship Id="rId2" Type="http://schemas.openxmlformats.org/officeDocument/2006/relationships/tags" Target="../tags/tag268.xml"/><Relationship Id="rId1" Type="http://schemas.openxmlformats.org/officeDocument/2006/relationships/tags" Target="../tags/tag267.xml"/><Relationship Id="rId6" Type="http://schemas.openxmlformats.org/officeDocument/2006/relationships/image" Target="../media/image12.emf"/><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51.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slideMaster" Target="../slideMasters/slideMaster1.xml"/><Relationship Id="rId7" Type="http://schemas.openxmlformats.org/officeDocument/2006/relationships/image" Target="../media/image6.emf"/><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image" Target="../media/image12.emf"/><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5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2.xml"/><Relationship Id="rId1" Type="http://schemas.openxmlformats.org/officeDocument/2006/relationships/tags" Target="../tags/tag271.x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5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4.xml"/><Relationship Id="rId1" Type="http://schemas.openxmlformats.org/officeDocument/2006/relationships/tags" Target="../tags/tag273.x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5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6.xml"/><Relationship Id="rId1" Type="http://schemas.openxmlformats.org/officeDocument/2006/relationships/tags" Target="../tags/tag275.x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5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7.svg"/><Relationship Id="rId2" Type="http://schemas.openxmlformats.org/officeDocument/2006/relationships/tags" Target="../tags/tag278.xml"/><Relationship Id="rId1" Type="http://schemas.openxmlformats.org/officeDocument/2006/relationships/tags" Target="../tags/tag277.xml"/><Relationship Id="rId6" Type="http://schemas.openxmlformats.org/officeDocument/2006/relationships/image" Target="../media/image16.png"/><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5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80.xml"/><Relationship Id="rId1" Type="http://schemas.openxmlformats.org/officeDocument/2006/relationships/tags" Target="../tags/tag279.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5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7.svg"/><Relationship Id="rId2" Type="http://schemas.openxmlformats.org/officeDocument/2006/relationships/tags" Target="../tags/tag282.xml"/><Relationship Id="rId1" Type="http://schemas.openxmlformats.org/officeDocument/2006/relationships/tags" Target="../tags/tag281.xml"/><Relationship Id="rId6" Type="http://schemas.openxmlformats.org/officeDocument/2006/relationships/image" Target="../media/image16.png"/><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5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7.svg"/><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image" Target="../media/image16.png"/><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5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285.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60.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286.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1.emf"/></Relationships>
</file>

<file path=ppt/slideLayouts/_rels/slideLayout16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oleObject" Target="../embeddings/oleObject13.bin"/><Relationship Id="rId7"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287.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emf"/></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1.jpg"/><Relationship Id="rId1" Type="http://schemas.openxmlformats.org/officeDocument/2006/relationships/slideMaster" Target="../slideMasters/slideMaster2.xml"/><Relationship Id="rId5" Type="http://schemas.openxmlformats.org/officeDocument/2006/relationships/image" Target="../media/image19.png"/><Relationship Id="rId4" Type="http://schemas.openxmlformats.org/officeDocument/2006/relationships/image" Target="../media/image20.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g"/><Relationship Id="rId1" Type="http://schemas.openxmlformats.org/officeDocument/2006/relationships/slideMaster" Target="../slideMasters/slideMaster2.xml"/><Relationship Id="rId5" Type="http://schemas.openxmlformats.org/officeDocument/2006/relationships/image" Target="../media/image6.emf"/><Relationship Id="rId4" Type="http://schemas.openxmlformats.org/officeDocument/2006/relationships/image" Target="../media/image19.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g"/><Relationship Id="rId1" Type="http://schemas.openxmlformats.org/officeDocument/2006/relationships/slideMaster" Target="../slideMasters/slideMaster2.xml"/><Relationship Id="rId5" Type="http://schemas.openxmlformats.org/officeDocument/2006/relationships/image" Target="../media/image6.emf"/><Relationship Id="rId4" Type="http://schemas.openxmlformats.org/officeDocument/2006/relationships/image" Target="../media/image19.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1.jpg"/><Relationship Id="rId1" Type="http://schemas.openxmlformats.org/officeDocument/2006/relationships/slideMaster" Target="../slideMasters/slideMaster2.xml"/><Relationship Id="rId5" Type="http://schemas.openxmlformats.org/officeDocument/2006/relationships/image" Target="../media/image19.png"/><Relationship Id="rId4" Type="http://schemas.openxmlformats.org/officeDocument/2006/relationships/image" Target="../media/image20.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g"/><Relationship Id="rId1" Type="http://schemas.openxmlformats.org/officeDocument/2006/relationships/slideMaster" Target="../slideMasters/slideMaster2.xml"/><Relationship Id="rId5" Type="http://schemas.openxmlformats.org/officeDocument/2006/relationships/image" Target="../media/image6.emf"/><Relationship Id="rId4" Type="http://schemas.openxmlformats.org/officeDocument/2006/relationships/image" Target="../media/image19.png"/></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6.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1.jpg"/><Relationship Id="rId1" Type="http://schemas.openxmlformats.org/officeDocument/2006/relationships/slideMaster" Target="../slideMasters/slideMaster2.xml"/><Relationship Id="rId5" Type="http://schemas.openxmlformats.org/officeDocument/2006/relationships/image" Target="../media/image19.png"/><Relationship Id="rId4" Type="http://schemas.openxmlformats.org/officeDocument/2006/relationships/image" Target="../media/image20.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1.jpg"/><Relationship Id="rId1" Type="http://schemas.openxmlformats.org/officeDocument/2006/relationships/slideMaster" Target="../slideMasters/slideMaster2.xml"/><Relationship Id="rId5" Type="http://schemas.openxmlformats.org/officeDocument/2006/relationships/image" Target="../media/image19.png"/><Relationship Id="rId4" Type="http://schemas.openxmlformats.org/officeDocument/2006/relationships/image" Target="../media/image20.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emf"/><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emf"/><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emf"/><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Master" Target="../slideMasters/slideMaster2.xml"/><Relationship Id="rId5" Type="http://schemas.openxmlformats.org/officeDocument/2006/relationships/image" Target="../media/image19.png"/><Relationship Id="rId4" Type="http://schemas.openxmlformats.org/officeDocument/2006/relationships/image" Target="../media/image6.emf"/></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6.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6.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89.xml"/><Relationship Id="rId1" Type="http://schemas.openxmlformats.org/officeDocument/2006/relationships/tags" Target="../tags/tag288.xml"/><Relationship Id="rId6" Type="http://schemas.openxmlformats.org/officeDocument/2006/relationships/image" Target="../media/image23.png"/><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9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91.xml"/><Relationship Id="rId1" Type="http://schemas.openxmlformats.org/officeDocument/2006/relationships/tags" Target="../tags/tag290.xml"/><Relationship Id="rId6" Type="http://schemas.openxmlformats.org/officeDocument/2006/relationships/image" Target="../media/image23.png"/><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9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image" Target="../media/image23.png"/><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9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95.xml"/><Relationship Id="rId1" Type="http://schemas.openxmlformats.org/officeDocument/2006/relationships/tags" Target="../tags/tag294.xml"/><Relationship Id="rId6" Type="http://schemas.openxmlformats.org/officeDocument/2006/relationships/image" Target="../media/image23.png"/><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6.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10.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7.jpeg"/><Relationship Id="rId1" Type="http://schemas.openxmlformats.org/officeDocument/2006/relationships/slideMaster" Target="../slideMasters/slideMaster3.xml"/><Relationship Id="rId5" Type="http://schemas.openxmlformats.org/officeDocument/2006/relationships/image" Target="../media/image19.png"/><Relationship Id="rId4" Type="http://schemas.openxmlformats.org/officeDocument/2006/relationships/image" Target="../media/image26.pn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Master" Target="../slideMasters/slideMaster3.xml"/><Relationship Id="rId5" Type="http://schemas.openxmlformats.org/officeDocument/2006/relationships/image" Target="../media/image6.emf"/><Relationship Id="rId4" Type="http://schemas.openxmlformats.org/officeDocument/2006/relationships/image" Target="../media/image19.pn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Master" Target="../slideMasters/slideMaster3.xml"/><Relationship Id="rId5" Type="http://schemas.openxmlformats.org/officeDocument/2006/relationships/image" Target="../media/image6.emf"/><Relationship Id="rId4" Type="http://schemas.openxmlformats.org/officeDocument/2006/relationships/image" Target="../media/image19.pn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7.jpeg"/><Relationship Id="rId1" Type="http://schemas.openxmlformats.org/officeDocument/2006/relationships/slideMaster" Target="../slideMasters/slideMaster3.xml"/><Relationship Id="rId5" Type="http://schemas.openxmlformats.org/officeDocument/2006/relationships/image" Target="../media/image19.png"/><Relationship Id="rId4" Type="http://schemas.openxmlformats.org/officeDocument/2006/relationships/image" Target="../media/image26.pn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Master" Target="../slideMasters/slideMaster3.xml"/><Relationship Id="rId5" Type="http://schemas.openxmlformats.org/officeDocument/2006/relationships/image" Target="../media/image6.emf"/><Relationship Id="rId4" Type="http://schemas.openxmlformats.org/officeDocument/2006/relationships/image" Target="../media/image19.pn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7.jpeg"/><Relationship Id="rId1" Type="http://schemas.openxmlformats.org/officeDocument/2006/relationships/slideMaster" Target="../slideMasters/slideMaster3.xml"/><Relationship Id="rId5" Type="http://schemas.openxmlformats.org/officeDocument/2006/relationships/image" Target="../media/image19.png"/><Relationship Id="rId4" Type="http://schemas.openxmlformats.org/officeDocument/2006/relationships/image" Target="../media/image26.pn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7.jpeg"/><Relationship Id="rId1" Type="http://schemas.openxmlformats.org/officeDocument/2006/relationships/slideMaster" Target="../slideMasters/slideMaster3.xml"/><Relationship Id="rId5" Type="http://schemas.openxmlformats.org/officeDocument/2006/relationships/image" Target="../media/image19.png"/><Relationship Id="rId4" Type="http://schemas.openxmlformats.org/officeDocument/2006/relationships/image" Target="../media/image26.pn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emf"/><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emf"/><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emf"/><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10.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jpeg"/><Relationship Id="rId1" Type="http://schemas.openxmlformats.org/officeDocument/2006/relationships/slideMaster" Target="../slideMasters/slideMaster3.xml"/><Relationship Id="rId5" Type="http://schemas.openxmlformats.org/officeDocument/2006/relationships/image" Target="../media/image19.png"/><Relationship Id="rId4" Type="http://schemas.openxmlformats.org/officeDocument/2006/relationships/image" Target="../media/image6.emf"/></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10.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97.xml"/><Relationship Id="rId1" Type="http://schemas.openxmlformats.org/officeDocument/2006/relationships/tags" Target="../tags/tag296.xml"/><Relationship Id="rId6" Type="http://schemas.openxmlformats.org/officeDocument/2006/relationships/image" Target="../media/image30.png"/><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24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image" Target="../media/image30.png"/><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24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01.xml"/><Relationship Id="rId1" Type="http://schemas.openxmlformats.org/officeDocument/2006/relationships/tags" Target="../tags/tag300.xml"/><Relationship Id="rId6" Type="http://schemas.openxmlformats.org/officeDocument/2006/relationships/image" Target="../media/image30.png"/><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24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03.xml"/><Relationship Id="rId1" Type="http://schemas.openxmlformats.org/officeDocument/2006/relationships/tags" Target="../tags/tag302.xml"/><Relationship Id="rId6" Type="http://schemas.openxmlformats.org/officeDocument/2006/relationships/image" Target="../media/image30.png"/><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10.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10.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10.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05.xml"/><Relationship Id="rId1" Type="http://schemas.openxmlformats.org/officeDocument/2006/relationships/tags" Target="../tags/tag304.xml"/><Relationship Id="rId6" Type="http://schemas.openxmlformats.org/officeDocument/2006/relationships/image" Target="../media/image30.png"/><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7.jpeg"/><Relationship Id="rId1" Type="http://schemas.openxmlformats.org/officeDocument/2006/relationships/slideMaster" Target="../slideMasters/slideMaster3.xml"/><Relationship Id="rId5" Type="http://schemas.openxmlformats.org/officeDocument/2006/relationships/image" Target="../media/image19.png"/><Relationship Id="rId4" Type="http://schemas.openxmlformats.org/officeDocument/2006/relationships/image" Target="../media/image26.png"/></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Master" Target="../slideMasters/slideMaster3.xml"/><Relationship Id="rId5" Type="http://schemas.openxmlformats.org/officeDocument/2006/relationships/image" Target="../media/image6.emf"/><Relationship Id="rId4" Type="http://schemas.openxmlformats.org/officeDocument/2006/relationships/image" Target="../media/image19.pn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7.jpeg"/><Relationship Id="rId1" Type="http://schemas.openxmlformats.org/officeDocument/2006/relationships/slideMaster" Target="../slideMasters/slideMaster3.xml"/><Relationship Id="rId5" Type="http://schemas.openxmlformats.org/officeDocument/2006/relationships/image" Target="../media/image19.png"/><Relationship Id="rId4" Type="http://schemas.openxmlformats.org/officeDocument/2006/relationships/image" Target="../media/image26.png"/></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Master" Target="../slideMasters/slideMaster3.xml"/><Relationship Id="rId5" Type="http://schemas.openxmlformats.org/officeDocument/2006/relationships/image" Target="../media/image6.emf"/><Relationship Id="rId4" Type="http://schemas.openxmlformats.org/officeDocument/2006/relationships/image" Target="../media/image19.png"/></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10.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7.jpeg"/><Relationship Id="rId1" Type="http://schemas.openxmlformats.org/officeDocument/2006/relationships/slideMaster" Target="../slideMasters/slideMaster3.xml"/><Relationship Id="rId5" Type="http://schemas.openxmlformats.org/officeDocument/2006/relationships/image" Target="../media/image19.png"/><Relationship Id="rId4" Type="http://schemas.openxmlformats.org/officeDocument/2006/relationships/image" Target="../media/image26.png"/></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7.jpeg"/><Relationship Id="rId1" Type="http://schemas.openxmlformats.org/officeDocument/2006/relationships/slideMaster" Target="../slideMasters/slideMaster3.xml"/><Relationship Id="rId5" Type="http://schemas.openxmlformats.org/officeDocument/2006/relationships/image" Target="../media/image19.png"/><Relationship Id="rId4" Type="http://schemas.openxmlformats.org/officeDocument/2006/relationships/image" Target="../media/image26.png"/></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jpeg"/><Relationship Id="rId1" Type="http://schemas.openxmlformats.org/officeDocument/2006/relationships/slideMaster" Target="../slideMasters/slideMaster3.xml"/><Relationship Id="rId5" Type="http://schemas.openxmlformats.org/officeDocument/2006/relationships/image" Target="../media/image19.png"/><Relationship Id="rId4" Type="http://schemas.openxmlformats.org/officeDocument/2006/relationships/image" Target="../media/image6.emf"/></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9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image" Target="../media/image30.png"/><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29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09.xml"/><Relationship Id="rId1" Type="http://schemas.openxmlformats.org/officeDocument/2006/relationships/tags" Target="../tags/tag308.xml"/><Relationship Id="rId6" Type="http://schemas.openxmlformats.org/officeDocument/2006/relationships/image" Target="../media/image30.png"/><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11.emf"/></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Master" Target="../slideMasters/slideMaster3.xml"/><Relationship Id="rId5" Type="http://schemas.openxmlformats.org/officeDocument/2006/relationships/image" Target="../media/image6.emf"/><Relationship Id="rId4" Type="http://schemas.openxmlformats.org/officeDocument/2006/relationships/image" Target="../media/image19.png"/></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Master" Target="../slideMasters/slideMaster3.xml"/><Relationship Id="rId5" Type="http://schemas.openxmlformats.org/officeDocument/2006/relationships/image" Target="../media/image6.emf"/><Relationship Id="rId4" Type="http://schemas.openxmlformats.org/officeDocument/2006/relationships/image" Target="../media/image19.png"/></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7.jpeg"/><Relationship Id="rId1" Type="http://schemas.openxmlformats.org/officeDocument/2006/relationships/slideMaster" Target="../slideMasters/slideMaster3.xml"/><Relationship Id="rId5" Type="http://schemas.openxmlformats.org/officeDocument/2006/relationships/image" Target="../media/image19.png"/><Relationship Id="rId4" Type="http://schemas.openxmlformats.org/officeDocument/2006/relationships/image" Target="../media/image26.png"/></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7.jpeg"/><Relationship Id="rId1" Type="http://schemas.openxmlformats.org/officeDocument/2006/relationships/slideMaster" Target="../slideMasters/slideMaster3.xml"/><Relationship Id="rId5" Type="http://schemas.openxmlformats.org/officeDocument/2006/relationships/image" Target="../media/image19.png"/><Relationship Id="rId4" Type="http://schemas.openxmlformats.org/officeDocument/2006/relationships/image" Target="../media/image26.png"/></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jpeg"/><Relationship Id="rId1" Type="http://schemas.openxmlformats.org/officeDocument/2006/relationships/slideMaster" Target="../slideMasters/slideMaster3.xml"/><Relationship Id="rId5" Type="http://schemas.openxmlformats.org/officeDocument/2006/relationships/image" Target="../media/image19.png"/><Relationship Id="rId4" Type="http://schemas.openxmlformats.org/officeDocument/2006/relationships/image" Target="../media/image6.emf"/></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11.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11.xml"/><Relationship Id="rId1" Type="http://schemas.openxmlformats.org/officeDocument/2006/relationships/tags" Target="../tags/tag310.xml"/><Relationship Id="rId6" Type="http://schemas.openxmlformats.org/officeDocument/2006/relationships/image" Target="../media/image30.png"/><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31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image" Target="../media/image30.png"/><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15.xml"/><Relationship Id="rId1" Type="http://schemas.openxmlformats.org/officeDocument/2006/relationships/tags" Target="../tags/tag314.xml"/><Relationship Id="rId6" Type="http://schemas.openxmlformats.org/officeDocument/2006/relationships/image" Target="../media/image31.png"/><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318.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31.png"/><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image" Target="../media/image10.emf"/><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11.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21.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7.svg"/><Relationship Id="rId2" Type="http://schemas.openxmlformats.org/officeDocument/2006/relationships/tags" Target="../tags/tag319.xml"/><Relationship Id="rId1" Type="http://schemas.openxmlformats.org/officeDocument/2006/relationships/tags" Target="../tags/tag318.xml"/><Relationship Id="rId6" Type="http://schemas.openxmlformats.org/officeDocument/2006/relationships/image" Target="../media/image16.png"/><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21.xml"/><Relationship Id="rId1" Type="http://schemas.openxmlformats.org/officeDocument/2006/relationships/tags" Target="../tags/tag320.xml"/><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11.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11.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1.emf"/><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10.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11.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1.emf"/><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11.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11.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11.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11.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11.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11.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1.emf"/><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image" Target="../media/image11.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image" Target="../media/image11.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image" Target="../media/image11.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2.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image" Target="../media/image11.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image" Target="../media/image11.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image" Target="../media/image11.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slideMaster" Target="../slideMasters/slideMaster1.xml"/><Relationship Id="rId7" Type="http://schemas.openxmlformats.org/officeDocument/2006/relationships/image" Target="../media/image6.emf"/><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image" Target="../media/image12.emf"/><Relationship Id="rId5" Type="http://schemas.openxmlformats.org/officeDocument/2006/relationships/image" Target="../media/image1.emf"/><Relationship Id="rId4" Type="http://schemas.openxmlformats.org/officeDocument/2006/relationships/oleObject" Target="../embeddings/oleObject11.bin"/><Relationship Id="rId9" Type="http://schemas.openxmlformats.org/officeDocument/2006/relationships/image" Target="../media/image14.emf"/></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slideMaster" Target="../slideMasters/slideMaster1.xml"/><Relationship Id="rId7" Type="http://schemas.openxmlformats.org/officeDocument/2006/relationships/image" Target="../media/image6.emf"/><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image" Target="../media/image12.emf"/><Relationship Id="rId5" Type="http://schemas.openxmlformats.org/officeDocument/2006/relationships/image" Target="../media/image1.emf"/><Relationship Id="rId10" Type="http://schemas.openxmlformats.org/officeDocument/2006/relationships/image" Target="../media/image15.emf"/><Relationship Id="rId4" Type="http://schemas.openxmlformats.org/officeDocument/2006/relationships/oleObject" Target="../embeddings/oleObject11.bin"/><Relationship Id="rId9" Type="http://schemas.openxmlformats.org/officeDocument/2006/relationships/image" Target="../media/image13.emf"/></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slideMaster" Target="../slideMasters/slideMaster1.xml"/><Relationship Id="rId7" Type="http://schemas.openxmlformats.org/officeDocument/2006/relationships/image" Target="../media/image6.emf"/><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image" Target="../media/image12.emf"/><Relationship Id="rId5" Type="http://schemas.openxmlformats.org/officeDocument/2006/relationships/image" Target="../media/image1.emf"/><Relationship Id="rId4" Type="http://schemas.openxmlformats.org/officeDocument/2006/relationships/oleObject" Target="../embeddings/oleObject11.bin"/><Relationship Id="rId9" Type="http://schemas.openxmlformats.org/officeDocument/2006/relationships/image" Target="../media/image14.emf"/></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slideMaster" Target="../slideMasters/slideMaster1.xml"/><Relationship Id="rId7" Type="http://schemas.openxmlformats.org/officeDocument/2006/relationships/image" Target="../media/image6.emf"/><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image" Target="../media/image12.emf"/><Relationship Id="rId5" Type="http://schemas.openxmlformats.org/officeDocument/2006/relationships/image" Target="../media/image1.emf"/><Relationship Id="rId10" Type="http://schemas.openxmlformats.org/officeDocument/2006/relationships/image" Target="../media/image14.emf"/><Relationship Id="rId4" Type="http://schemas.openxmlformats.org/officeDocument/2006/relationships/oleObject" Target="../embeddings/oleObject11.bin"/><Relationship Id="rId9" Type="http://schemas.openxmlformats.org/officeDocument/2006/relationships/image" Target="../media/image15.emf"/></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slideMaster" Target="../slideMasters/slideMaster1.xml"/><Relationship Id="rId7" Type="http://schemas.openxmlformats.org/officeDocument/2006/relationships/image" Target="../media/image6.emf"/><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image" Target="../media/image12.emf"/><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slideMaster" Target="../slideMasters/slideMaster1.xml"/><Relationship Id="rId7" Type="http://schemas.openxmlformats.org/officeDocument/2006/relationships/image" Target="../media/image6.emf"/><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image" Target="../media/image12.emf"/><Relationship Id="rId5" Type="http://schemas.openxmlformats.org/officeDocument/2006/relationships/image" Target="../media/image1.emf"/><Relationship Id="rId4" Type="http://schemas.openxmlformats.org/officeDocument/2006/relationships/oleObject" Target="../embeddings/oleObject11.bin"/><Relationship Id="rId9" Type="http://schemas.openxmlformats.org/officeDocument/2006/relationships/image" Target="../media/image15.emf"/></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slideMaster" Target="../slideMasters/slideMaster1.xml"/><Relationship Id="rId7" Type="http://schemas.openxmlformats.org/officeDocument/2006/relationships/image" Target="../media/image6.emf"/><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image" Target="../media/image12.emf"/><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slideMaster" Target="../slideMasters/slideMaster1.xml"/><Relationship Id="rId7" Type="http://schemas.openxmlformats.org/officeDocument/2006/relationships/image" Target="../media/image6.emf"/><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image" Target="../media/image12.emf"/><Relationship Id="rId5" Type="http://schemas.openxmlformats.org/officeDocument/2006/relationships/image" Target="../media/image1.emf"/><Relationship Id="rId4" Type="http://schemas.openxmlformats.org/officeDocument/2006/relationships/oleObject" Target="../embeddings/oleObject11.bin"/><Relationship Id="rId9" Type="http://schemas.openxmlformats.org/officeDocument/2006/relationships/image" Target="../media/image15.emf"/></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slideMaster" Target="../slideMasters/slideMaster1.xml"/><Relationship Id="rId7" Type="http://schemas.openxmlformats.org/officeDocument/2006/relationships/image" Target="../media/image6.emf"/><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image" Target="../media/image12.emf"/><Relationship Id="rId5" Type="http://schemas.openxmlformats.org/officeDocument/2006/relationships/image" Target="../media/image1.emf"/><Relationship Id="rId4" Type="http://schemas.openxmlformats.org/officeDocument/2006/relationships/oleObject" Target="../embeddings/oleObject11.bin"/><Relationship Id="rId9" Type="http://schemas.openxmlformats.org/officeDocument/2006/relationships/image" Target="../media/image14.emf"/></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slideMaster" Target="../slideMasters/slideMaster1.xml"/><Relationship Id="rId7" Type="http://schemas.openxmlformats.org/officeDocument/2006/relationships/image" Target="../media/image6.emf"/><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image" Target="../media/image12.emf"/><Relationship Id="rId5" Type="http://schemas.openxmlformats.org/officeDocument/2006/relationships/image" Target="../media/image1.emf"/><Relationship Id="rId4" Type="http://schemas.openxmlformats.org/officeDocument/2006/relationships/oleObject" Target="../embeddings/oleObject11.bin"/><Relationship Id="rId9" Type="http://schemas.openxmlformats.org/officeDocument/2006/relationships/image" Target="../media/image14.emf"/></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slideMaster" Target="../slideMasters/slideMaster1.xml"/><Relationship Id="rId7" Type="http://schemas.openxmlformats.org/officeDocument/2006/relationships/image" Target="../media/image6.emf"/><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image" Target="../media/image12.emf"/><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slideMaster" Target="../slideMasters/slideMaster1.xml"/><Relationship Id="rId7" Type="http://schemas.openxmlformats.org/officeDocument/2006/relationships/image" Target="../media/image6.emf"/><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image" Target="../media/image12.emf"/><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2.xml"/><Relationship Id="rId1" Type="http://schemas.openxmlformats.org/officeDocument/2006/relationships/tags" Target="../tags/tag131.x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4.xml"/><Relationship Id="rId1" Type="http://schemas.openxmlformats.org/officeDocument/2006/relationships/tags" Target="../tags/tag133.x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6.xml"/><Relationship Id="rId1" Type="http://schemas.openxmlformats.org/officeDocument/2006/relationships/tags" Target="../tags/tag135.x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7.svg"/><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image" Target="../media/image16.png"/><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9.png"/><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7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0.xml"/><Relationship Id="rId1" Type="http://schemas.openxmlformats.org/officeDocument/2006/relationships/tags" Target="../tags/tag139.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7.svg"/><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image" Target="../media/image16.png"/><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7.svg"/><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image" Target="../media/image16.png"/><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5.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1.emf"/></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6.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1.emf"/></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oleObject" Target="../embeddings/oleObject13.bin"/><Relationship Id="rId7"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147.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emf"/></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1.xml"/><Relationship Id="rId1" Type="http://schemas.openxmlformats.org/officeDocument/2006/relationships/tags" Target="../tags/tag150.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9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5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image" Target="../media/image9.png"/><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2.xml"/><Relationship Id="rId1" Type="http://schemas.openxmlformats.org/officeDocument/2006/relationships/tags" Target="../tags/tag161.x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9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_1">
    <p:bg>
      <p:bgRef idx="1001">
        <a:schemeClr val="bg2"/>
      </p:bgRef>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E03E893C-6741-453F-AB83-3BF7E47452D4}"/>
              </a:ext>
            </a:extLst>
          </p:cNvPr>
          <p:cNvGraphicFramePr>
            <a:graphicFrameLocks noChangeAspect="1"/>
          </p:cNvGraphicFramePr>
          <p:nvPr userDrawn="1">
            <p:custDataLst>
              <p:tags r:id="rId1"/>
            </p:custDataLst>
            <p:extLst>
              <p:ext uri="{D42A27DB-BD31-4B8C-83A1-F6EECF244321}">
                <p14:modId xmlns:p14="http://schemas.microsoft.com/office/powerpoint/2010/main" val="37887890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E03E893C-6741-453F-AB83-3BF7E47452D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4607D74-F512-4FC3-A30B-919D76C6342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29" name="Forme libre : forme 28">
            <a:extLst>
              <a:ext uri="{FF2B5EF4-FFF2-40B4-BE49-F238E27FC236}">
                <a16:creationId xmlns:a16="http://schemas.microsoft.com/office/drawing/2014/main" id="{7F299C1D-1251-47CF-8DC0-0B896E12FCE0}"/>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p>
        </p:txBody>
      </p:sp>
      <p:sp>
        <p:nvSpPr>
          <p:cNvPr id="31" name="Forme libre : forme 30">
            <a:extLst>
              <a:ext uri="{FF2B5EF4-FFF2-40B4-BE49-F238E27FC236}">
                <a16:creationId xmlns:a16="http://schemas.microsoft.com/office/drawing/2014/main"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p>
        </p:txBody>
      </p:sp>
      <p:cxnSp>
        <p:nvCxnSpPr>
          <p:cNvPr id="17" name="Connecteur droit 16">
            <a:extLst>
              <a:ext uri="{FF2B5EF4-FFF2-40B4-BE49-F238E27FC236}">
                <a16:creationId xmlns:a16="http://schemas.microsoft.com/office/drawing/2014/main" id="{79935D5E-B7ED-4F9D-A894-6B0811A25EEF}"/>
              </a:ext>
            </a:extLst>
          </p:cNvPr>
          <p:cNvCxnSpPr>
            <a:cxnSpLocks/>
          </p:cNvCxnSpPr>
          <p:nvPr userDrawn="1"/>
        </p:nvCxnSpPr>
        <p:spPr>
          <a:xfrm>
            <a:off x="571500" y="3933056"/>
            <a:ext cx="6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itre 1">
            <a:extLst>
              <a:ext uri="{FF2B5EF4-FFF2-40B4-BE49-F238E27FC236}">
                <a16:creationId xmlns:a16="http://schemas.microsoft.com/office/drawing/2014/main" id="{0720AE2E-312C-4683-8989-D798355BADAA}"/>
              </a:ext>
            </a:extLst>
          </p:cNvPr>
          <p:cNvSpPr>
            <a:spLocks noGrp="1"/>
          </p:cNvSpPr>
          <p:nvPr>
            <p:ph type="ctrTitle" hasCustomPrompt="1"/>
          </p:nvPr>
        </p:nvSpPr>
        <p:spPr>
          <a:xfrm>
            <a:off x="459207" y="521852"/>
            <a:ext cx="7551997" cy="2475348"/>
          </a:xfrm>
        </p:spPr>
        <p:txBody>
          <a:bodyPr lIns="72000" anchor="t">
            <a:normAutofit/>
          </a:bodyPr>
          <a:lstStyle>
            <a:lvl1pPr algn="l">
              <a:lnSpc>
                <a:spcPct val="80000"/>
              </a:lnSpc>
              <a:defRPr sz="6000" b="1" cap="all" spc="-200" baseline="0">
                <a:solidFill>
                  <a:schemeClr val="bg1"/>
                </a:solidFill>
                <a:latin typeface="Arial Black" panose="020B0A04020102020204" pitchFamily="34" charset="0"/>
              </a:defRPr>
            </a:lvl1pPr>
          </a:lstStyle>
          <a:p>
            <a:r>
              <a:rPr lang="nb-NO" noProof="0"/>
              <a:t>tittel</a:t>
            </a:r>
          </a:p>
        </p:txBody>
      </p:sp>
      <p:sp>
        <p:nvSpPr>
          <p:cNvPr id="24" name="Sous-titre 2">
            <a:extLst>
              <a:ext uri="{FF2B5EF4-FFF2-40B4-BE49-F238E27FC236}">
                <a16:creationId xmlns:a16="http://schemas.microsoft.com/office/drawing/2014/main" id="{65680EBE-7995-4156-B622-28E72E20628F}"/>
              </a:ext>
            </a:extLst>
          </p:cNvPr>
          <p:cNvSpPr>
            <a:spLocks noGrp="1"/>
          </p:cNvSpPr>
          <p:nvPr>
            <p:ph type="subTitle" idx="1" hasCustomPrompt="1"/>
          </p:nvPr>
        </p:nvSpPr>
        <p:spPr>
          <a:xfrm>
            <a:off x="459131" y="3001503"/>
            <a:ext cx="7551997" cy="461665"/>
          </a:xfrm>
          <a:prstGeom prst="rect">
            <a:avLst/>
          </a:prstGeom>
        </p:spPr>
        <p:txBody>
          <a:bodyPr wrap="square" lIns="108000" rIns="180000">
            <a:spAutoFit/>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Undertittel</a:t>
            </a:r>
          </a:p>
        </p:txBody>
      </p:sp>
      <p:pic>
        <p:nvPicPr>
          <p:cNvPr id="33" name="Image 32" descr="Une image contenant objet&#10;&#10;Description générée automatiquement">
            <a:extLst>
              <a:ext uri="{FF2B5EF4-FFF2-40B4-BE49-F238E27FC236}">
                <a16:creationId xmlns:a16="http://schemas.microsoft.com/office/drawing/2014/main" id="{EDBF095C-490F-455B-8877-BE70651A9100}"/>
              </a:ext>
            </a:extLst>
          </p:cNvPr>
          <p:cNvPicPr>
            <a:picLocks noChangeAspect="1"/>
          </p:cNvPicPr>
          <p:nvPr userDrawn="1"/>
        </p:nvPicPr>
        <p:blipFill rotWithShape="1">
          <a:blip r:embed="rId6">
            <a:biLevel thresh="25000"/>
            <a:extLst>
              <a:ext uri="{28A0092B-C50C-407E-A947-70E740481C1C}">
                <a14:useLocalDpi xmlns:a14="http://schemas.microsoft.com/office/drawing/2010/main" val="0"/>
              </a:ext>
            </a:extLst>
          </a:blip>
          <a:srcRect r="23242"/>
          <a:stretch/>
        </p:blipFill>
        <p:spPr>
          <a:xfrm>
            <a:off x="7680176" y="5467579"/>
            <a:ext cx="2802864" cy="649976"/>
          </a:xfrm>
          <a:prstGeom prst="rect">
            <a:avLst/>
          </a:prstGeom>
        </p:spPr>
      </p:pic>
      <p:sp>
        <p:nvSpPr>
          <p:cNvPr id="15" name="Espace réservé de la date 3">
            <a:extLst>
              <a:ext uri="{FF2B5EF4-FFF2-40B4-BE49-F238E27FC236}">
                <a16:creationId xmlns:a16="http://schemas.microsoft.com/office/drawing/2014/main" id="{40509EFD-4C7C-4D04-B91B-72E1A430F01B}"/>
              </a:ext>
            </a:extLst>
          </p:cNvPr>
          <p:cNvSpPr>
            <a:spLocks noGrp="1"/>
          </p:cNvSpPr>
          <p:nvPr>
            <p:ph type="dt" sz="half" idx="10"/>
          </p:nvPr>
        </p:nvSpPr>
        <p:spPr>
          <a:xfrm>
            <a:off x="459132" y="4402897"/>
            <a:ext cx="1484794" cy="215444"/>
          </a:xfrm>
          <a:prstGeom prst="rect">
            <a:avLst/>
          </a:prstGeom>
        </p:spPr>
        <p:txBody>
          <a:bodyPr wrap="none" lIns="108000" tIns="0" rIns="180000" bIns="0">
            <a:spAutoFit/>
          </a:bodyPr>
          <a:lstStyle>
            <a:lvl1pPr>
              <a:defRPr sz="1400">
                <a:solidFill>
                  <a:schemeClr val="bg1"/>
                </a:solidFill>
              </a:defRPr>
            </a:lvl1pPr>
          </a:lstStyle>
          <a:p>
            <a:fld id="{BC882573-CF8D-477B-8EF6-9CF97BBEDB1A}" type="datetime3">
              <a:rPr lang="nb-NO" noProof="0" smtClean="0"/>
              <a:t>2024.11.13</a:t>
            </a:fld>
            <a:endParaRPr lang="nb-NO" noProof="0" dirty="0"/>
          </a:p>
        </p:txBody>
      </p:sp>
      <p:sp>
        <p:nvSpPr>
          <p:cNvPr id="16" name="Espace réservé du texte 8">
            <a:extLst>
              <a:ext uri="{FF2B5EF4-FFF2-40B4-BE49-F238E27FC236}">
                <a16:creationId xmlns:a16="http://schemas.microsoft.com/office/drawing/2014/main" id="{E6E47F53-A22F-4C3B-A907-D28F75530F2B}"/>
              </a:ext>
            </a:extLst>
          </p:cNvPr>
          <p:cNvSpPr>
            <a:spLocks noGrp="1"/>
          </p:cNvSpPr>
          <p:nvPr>
            <p:ph type="body" sz="quarter" idx="12" hasCustomPrompt="1"/>
          </p:nvPr>
        </p:nvSpPr>
        <p:spPr>
          <a:xfrm>
            <a:off x="459132" y="4014515"/>
            <a:ext cx="1120550" cy="400110"/>
          </a:xfrm>
          <a:prstGeom prst="rect">
            <a:avLst/>
          </a:prstGeom>
        </p:spPr>
        <p:txBody>
          <a:bodyPr wrap="none" lIns="108000">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a:t>Ditt navn</a:t>
            </a:r>
          </a:p>
        </p:txBody>
      </p:sp>
      <p:pic>
        <p:nvPicPr>
          <p:cNvPr id="14" name="Graphique 12">
            <a:extLst>
              <a:ext uri="{FF2B5EF4-FFF2-40B4-BE49-F238E27FC236}">
                <a16:creationId xmlns:a16="http://schemas.microsoft.com/office/drawing/2014/main" id="{EDC392AE-DD2C-4A4A-B7EE-4301D02F1617}"/>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13" name="Cadre 12">
            <a:extLst>
              <a:ext uri="{FF2B5EF4-FFF2-40B4-BE49-F238E27FC236}">
                <a16:creationId xmlns:a16="http://schemas.microsoft.com/office/drawing/2014/main" id="{22590B82-793B-46ED-8C13-DFD24AADC39C}"/>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solidFill>
                <a:schemeClr val="tx1"/>
              </a:solidFill>
            </a:endParaRPr>
          </a:p>
        </p:txBody>
      </p:sp>
    </p:spTree>
    <p:extLst>
      <p:ext uri="{BB962C8B-B14F-4D97-AF65-F5344CB8AC3E}">
        <p14:creationId xmlns:p14="http://schemas.microsoft.com/office/powerpoint/2010/main" val="186950101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329" userDrawn="1">
          <p15:clr>
            <a:srgbClr val="F26B43"/>
          </p15:clr>
        </p15:guide>
        <p15:guide id="2" orient="horz" pos="1886" userDrawn="1">
          <p15:clr>
            <a:srgbClr val="F26B43"/>
          </p15:clr>
        </p15:guide>
        <p15:guide id="4" orient="horz" pos="3317" userDrawn="1">
          <p15:clr>
            <a:srgbClr val="F26B43"/>
          </p15:clr>
        </p15:guide>
        <p15:guide id="5" orient="horz" pos="3917" userDrawn="1">
          <p15:clr>
            <a:srgbClr val="F26B43"/>
          </p15:clr>
        </p15:guide>
        <p15:guide id="6" pos="288" userDrawn="1">
          <p15:clr>
            <a:srgbClr val="F26B43"/>
          </p15:clr>
        </p15:guide>
        <p15:guide id="7" pos="357" userDrawn="1">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hapter_Dark Blue Bg">
    <p:bg>
      <p:bgRef idx="1001">
        <a:schemeClr val="bg2"/>
      </p:bgRef>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22" name="Espace réservé du texte 11">
            <a:extLst>
              <a:ext uri="{FF2B5EF4-FFF2-40B4-BE49-F238E27FC236}">
                <a16:creationId xmlns:a16="http://schemas.microsoft.com/office/drawing/2014/main" id="{33D4A3F2-F359-4910-A404-46BF044E4AF2}"/>
              </a:ext>
            </a:extLst>
          </p:cNvPr>
          <p:cNvSpPr>
            <a:spLocks noGrp="1"/>
          </p:cNvSpPr>
          <p:nvPr>
            <p:ph type="body" sz="quarter" idx="13" hasCustomPrompt="1"/>
          </p:nvPr>
        </p:nvSpPr>
        <p:spPr>
          <a:xfrm>
            <a:off x="544392" y="463036"/>
            <a:ext cx="1570943" cy="1446550"/>
          </a:xfrm>
          <a:prstGeom prst="rect">
            <a:avLst/>
          </a:prstGeom>
        </p:spPr>
        <p:txBody>
          <a:bodyPr wrap="none">
            <a:spAutoFit/>
          </a:bodyPr>
          <a:lstStyle>
            <a:lvl1pPr marL="0" indent="0">
              <a:buNone/>
              <a:defRPr sz="8800" b="1">
                <a:solidFill>
                  <a:schemeClr val="bg1"/>
                </a:solidFill>
              </a:defRPr>
            </a:lvl1pPr>
          </a:lstStyle>
          <a:p>
            <a:pPr lvl="0"/>
            <a:r>
              <a:rPr lang="nb-NO" noProof="0"/>
              <a:t>01.</a:t>
            </a:r>
          </a:p>
        </p:txBody>
      </p:sp>
      <p:sp>
        <p:nvSpPr>
          <p:cNvPr id="23" name="Title 1">
            <a:extLst>
              <a:ext uri="{FF2B5EF4-FFF2-40B4-BE49-F238E27FC236}">
                <a16:creationId xmlns:a16="http://schemas.microsoft.com/office/drawing/2014/main" id="{D02C7E95-0776-4566-9F9E-853072349655}"/>
              </a:ext>
            </a:extLst>
          </p:cNvPr>
          <p:cNvSpPr>
            <a:spLocks noGrp="1"/>
          </p:cNvSpPr>
          <p:nvPr>
            <p:ph type="title" hasCustomPrompt="1"/>
          </p:nvPr>
        </p:nvSpPr>
        <p:spPr>
          <a:xfrm>
            <a:off x="551384" y="1808820"/>
            <a:ext cx="7551996" cy="2123658"/>
          </a:xfrm>
        </p:spPr>
        <p:txBody>
          <a:bodyPr wrap="square" lIns="72000" anchor="t">
            <a:spAutoFit/>
          </a:bodyPr>
          <a:lstStyle>
            <a:lvl1pPr>
              <a:lnSpc>
                <a:spcPct val="100000"/>
              </a:lnSpc>
              <a:defRPr sz="6600" b="1">
                <a:solidFill>
                  <a:schemeClr val="tx2"/>
                </a:solidFill>
                <a:latin typeface="+mn-lt"/>
              </a:defRPr>
            </a:lvl1pPr>
          </a:lstStyle>
          <a:p>
            <a:r>
              <a:rPr lang="nb-NO" noProof="0"/>
              <a:t>Title of the chapter</a:t>
            </a:r>
          </a:p>
        </p:txBody>
      </p:sp>
      <p:sp>
        <p:nvSpPr>
          <p:cNvPr id="13" name="Espace réservé du texte 2">
            <a:extLst>
              <a:ext uri="{FF2B5EF4-FFF2-40B4-BE49-F238E27FC236}">
                <a16:creationId xmlns:a16="http://schemas.microsoft.com/office/drawing/2014/main" id="{05670778-992C-450F-AD18-EDF3DF65D9E0}"/>
              </a:ext>
            </a:extLst>
          </p:cNvPr>
          <p:cNvSpPr>
            <a:spLocks noGrp="1"/>
          </p:cNvSpPr>
          <p:nvPr>
            <p:ph type="body" idx="1" hasCustomPrompt="1"/>
          </p:nvPr>
        </p:nvSpPr>
        <p:spPr>
          <a:xfrm>
            <a:off x="546293" y="6031463"/>
            <a:ext cx="3425471" cy="338554"/>
          </a:xfrm>
          <a:prstGeom prst="rect">
            <a:avLst/>
          </a:prstGeom>
        </p:spPr>
        <p:txBody>
          <a:bodyPr wrap="square" lIns="108000" rIns="180000" anchor="b">
            <a:spAutoFit/>
          </a:bodyPr>
          <a:lstStyle>
            <a:lvl1pPr marL="0" indent="0">
              <a:buNone/>
              <a:defRPr sz="1600" b="1"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noProof="0"/>
              <a:t>Subtitle of the chapter</a:t>
            </a:r>
          </a:p>
        </p:txBody>
      </p:sp>
      <p:sp>
        <p:nvSpPr>
          <p:cNvPr id="8" name="Cadre 7">
            <a:extLst>
              <a:ext uri="{FF2B5EF4-FFF2-40B4-BE49-F238E27FC236}">
                <a16:creationId xmlns:a16="http://schemas.microsoft.com/office/drawing/2014/main" id="{6F61A443-F099-4BC1-8F91-A88E5CF66EC9}"/>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solidFill>
                <a:schemeClr val="tx1"/>
              </a:solidFill>
            </a:endParaRPr>
          </a:p>
        </p:txBody>
      </p:sp>
      <p:sp>
        <p:nvSpPr>
          <p:cNvPr id="9" name="Espace réservé du numéro de diapositive 2">
            <a:extLst>
              <a:ext uri="{FF2B5EF4-FFF2-40B4-BE49-F238E27FC236}">
                <a16:creationId xmlns:a16="http://schemas.microsoft.com/office/drawing/2014/main" id="{92328F17-787E-4C24-8BE9-04E73E575C1A}"/>
              </a:ext>
            </a:extLst>
          </p:cNvPr>
          <p:cNvSpPr>
            <a:spLocks noGrp="1"/>
          </p:cNvSpPr>
          <p:nvPr>
            <p:ph type="sldNum" sz="quarter" idx="14"/>
          </p:nvPr>
        </p:nvSpPr>
        <p:spPr>
          <a:xfrm>
            <a:off x="213906" y="6875869"/>
            <a:ext cx="360037" cy="45720"/>
          </a:xfrm>
        </p:spPr>
        <p:txBody>
          <a:bodyPr/>
          <a:lstStyle>
            <a:lvl1pPr>
              <a:defRPr sz="100">
                <a:noFill/>
              </a:defRPr>
            </a:lvl1pPr>
          </a:lstStyle>
          <a:p>
            <a:fld id="{D61AABEC-672F-4B68-B914-690DA978312C}" type="slidenum">
              <a:rPr lang="nb-NO" noProof="0" smtClean="0"/>
              <a:pPr/>
              <a:t>‹#›</a:t>
            </a:fld>
            <a:r>
              <a:rPr lang="nb-NO" noProof="0" dirty="0"/>
              <a:t> ‒ </a:t>
            </a:r>
          </a:p>
        </p:txBody>
      </p:sp>
    </p:spTree>
    <p:extLst>
      <p:ext uri="{BB962C8B-B14F-4D97-AF65-F5344CB8AC3E}">
        <p14:creationId xmlns:p14="http://schemas.microsoft.com/office/powerpoint/2010/main" val="240246803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63">
          <p15:clr>
            <a:srgbClr val="F26B43"/>
          </p15:clr>
        </p15:guide>
        <p15:guide id="4" orient="horz" pos="4194">
          <p15:clr>
            <a:srgbClr val="F26B43"/>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Chapter_Violet Bg">
    <p:bg>
      <p:bgRef idx="1001">
        <a:schemeClr val="bg2"/>
      </p:bgRef>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28892" y="3287"/>
            <a:ext cx="2231701" cy="4067267"/>
          </a:xfrm>
          <a:prstGeom prst="rect">
            <a:avLst/>
          </a:prstGeom>
        </p:spPr>
        <p:txBody>
          <a:bodyPr wrap="none">
            <a:spAutoFit/>
          </a:bodyPr>
          <a:lstStyle>
            <a:lvl1pPr marL="0" indent="0">
              <a:buNone/>
              <a:defRPr sz="28700" b="1">
                <a:solidFill>
                  <a:schemeClr val="bg1"/>
                </a:solidFill>
              </a:defRPr>
            </a:lvl1pPr>
          </a:lstStyle>
          <a:p>
            <a:pPr lvl="0"/>
            <a:r>
              <a:rPr lang="en-GB" dirty="0"/>
              <a:t>0</a:t>
            </a: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1"/>
                </a:solidFill>
                <a:latin typeface="+mj-lt"/>
              </a:defRPr>
            </a:lvl1pPr>
          </a:lstStyle>
          <a:p>
            <a:r>
              <a:rPr lang="en-GB" dirty="0"/>
              <a:t>Title of the chapter</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2816932"/>
            <a:ext cx="7551996" cy="461665"/>
          </a:xfrm>
          <a:prstGeom prst="rect">
            <a:avLst/>
          </a:prstGeom>
        </p:spPr>
        <p:txBody>
          <a:bodyPr lIns="108000" rIns="18000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of the chapter</a:t>
            </a:r>
          </a:p>
        </p:txBody>
      </p:sp>
      <p:pic>
        <p:nvPicPr>
          <p:cNvPr id="21" name="Graphique 8">
            <a:extLst>
              <a:ext uri="{FF2B5EF4-FFF2-40B4-BE49-F238E27FC236}">
                <a16:creationId xmlns:a16="http://schemas.microsoft.com/office/drawing/2014/main" id="{18AF53AA-F64F-40A2-BA18-E39CF0E6D61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22" name="Espace réservé du numéro de diapositive 2">
            <a:extLst>
              <a:ext uri="{FF2B5EF4-FFF2-40B4-BE49-F238E27FC236}">
                <a16:creationId xmlns:a16="http://schemas.microsoft.com/office/drawing/2014/main" id="{99124B2E-7D5F-43EA-BA8E-51CF5BE916BE}"/>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3" name="Espace réservé du pied de page 4">
            <a:extLst>
              <a:ext uri="{FF2B5EF4-FFF2-40B4-BE49-F238E27FC236}">
                <a16:creationId xmlns:a16="http://schemas.microsoft.com/office/drawing/2014/main" id="{F420F713-7CBA-4B47-8081-8B5D8C3FEF76}"/>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6" name="Cadre 15">
            <a:extLst>
              <a:ext uri="{FF2B5EF4-FFF2-40B4-BE49-F238E27FC236}">
                <a16:creationId xmlns:a16="http://schemas.microsoft.com/office/drawing/2014/main" id="{15CED403-6235-4519-AC36-931AED17B468}"/>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33177118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06">
          <p15:clr>
            <a:srgbClr val="F26B43"/>
          </p15:clr>
        </p15:guide>
        <p15:guide id="4" orient="horz" pos="4156">
          <p15:clr>
            <a:srgbClr val="F26B43"/>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2 columns">
    <p:spTree>
      <p:nvGrpSpPr>
        <p:cNvPr id="1" name=""/>
        <p:cNvGrpSpPr/>
        <p:nvPr/>
      </p:nvGrpSpPr>
      <p:grpSpPr>
        <a:xfrm>
          <a:off x="0" y="0"/>
          <a:ext cx="0" cy="0"/>
          <a:chOff x="0" y="0"/>
          <a:chExt cx="0" cy="0"/>
        </a:xfrm>
      </p:grpSpPr>
      <p:sp>
        <p:nvSpPr>
          <p:cNvPr id="13" name="Text Placeholder 5">
            <a:extLst>
              <a:ext uri="{FF2B5EF4-FFF2-40B4-BE49-F238E27FC236}">
                <a16:creationId xmlns:a16="http://schemas.microsoft.com/office/drawing/2014/main" id="{E0F3E5E8-952B-4834-9B88-873140980343}"/>
              </a:ext>
            </a:extLst>
          </p:cNvPr>
          <p:cNvSpPr>
            <a:spLocks noGrp="1"/>
          </p:cNvSpPr>
          <p:nvPr>
            <p:ph type="body" sz="quarter" idx="16" hasCustomPrompt="1"/>
          </p:nvPr>
        </p:nvSpPr>
        <p:spPr>
          <a:xfrm>
            <a:off x="399865" y="1346865"/>
            <a:ext cx="2383767" cy="353943"/>
          </a:xfrm>
          <a:prstGeom prst="rect">
            <a:avLst/>
          </a:prstGeom>
          <a:noFill/>
        </p:spPr>
        <p:txBody>
          <a:bodyPr wrap="none" lIns="108000" rIns="108000" bIns="0">
            <a:spAutoFit/>
          </a:bodyPr>
          <a:lstStyle>
            <a:lvl1pPr marL="0" indent="0">
              <a:buNone/>
              <a:defRPr sz="2000">
                <a:solidFill>
                  <a:schemeClr val="tx2"/>
                </a:solidFill>
              </a:defRPr>
            </a:lvl1pPr>
          </a:lstStyle>
          <a:p>
            <a:pPr lvl="0"/>
            <a:r>
              <a:rPr lang="nb-NO" noProof="0"/>
              <a:t>Subtitle of the slide</a:t>
            </a:r>
          </a:p>
        </p:txBody>
      </p:sp>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5511194" cy="3868080"/>
          </a:xfrm>
          <a:prstGeom prst="rect">
            <a:avLst/>
          </a:prstGeom>
        </p:spPr>
        <p:txBody>
          <a:bodyPr>
            <a:noAutofit/>
          </a:bodyPr>
          <a:lstStyle>
            <a:lvl1pPr>
              <a:spcBef>
                <a:spcPts val="1800"/>
              </a:spcBef>
              <a:defRPr sz="1600">
                <a:solidFill>
                  <a:schemeClr val="tx1"/>
                </a:solidFill>
              </a:defRPr>
            </a:lvl1pPr>
            <a:lvl2pPr>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nb-NO" noProof="0"/>
              <a:t>Your text here</a:t>
            </a:r>
          </a:p>
          <a:p>
            <a:pPr lvl="1"/>
            <a:r>
              <a:rPr lang="nb-NO" noProof="0"/>
              <a:t>Text level 1</a:t>
            </a:r>
          </a:p>
          <a:p>
            <a:pPr lvl="2"/>
            <a:r>
              <a:rPr lang="nb-NO" noProof="0"/>
              <a:t>Text level 2</a:t>
            </a:r>
          </a:p>
        </p:txBody>
      </p:sp>
      <p:sp>
        <p:nvSpPr>
          <p:cNvPr id="10" name="Content 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6280958" y="1808820"/>
            <a:ext cx="5511194" cy="3868080"/>
          </a:xfrm>
          <a:prstGeom prst="rect">
            <a:avLst/>
          </a:prstGeom>
        </p:spPr>
        <p:txBody>
          <a:bodyPr>
            <a:noAutofit/>
          </a:bodyPr>
          <a:lstStyle>
            <a:lvl1pPr>
              <a:spcBef>
                <a:spcPts val="1800"/>
              </a:spcBef>
              <a:defRPr sz="1600">
                <a:solidFill>
                  <a:schemeClr val="tx1"/>
                </a:solidFill>
              </a:defRPr>
            </a:lvl1pPr>
            <a:lvl2pPr>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nb-NO" noProof="0"/>
              <a:t>Your text here</a:t>
            </a:r>
          </a:p>
          <a:p>
            <a:pPr lvl="1"/>
            <a:r>
              <a:rPr lang="nb-NO" noProof="0"/>
              <a:t>Text level 1</a:t>
            </a:r>
          </a:p>
          <a:p>
            <a:pPr lvl="2"/>
            <a:r>
              <a:rPr lang="nb-NO" noProof="0"/>
              <a:t>Text level 2</a:t>
            </a:r>
          </a:p>
        </p:txBody>
      </p:sp>
      <p:sp>
        <p:nvSpPr>
          <p:cNvPr id="6" name="Espace réservé du numéro de diapositive 5">
            <a:extLst>
              <a:ext uri="{FF2B5EF4-FFF2-40B4-BE49-F238E27FC236}">
                <a16:creationId xmlns:a16="http://schemas.microsoft.com/office/drawing/2014/main" id="{84B133EB-BD49-4C88-BF23-773A2466DB44}"/>
              </a:ext>
            </a:extLst>
          </p:cNvPr>
          <p:cNvSpPr>
            <a:spLocks noGrp="1"/>
          </p:cNvSpPr>
          <p:nvPr>
            <p:ph type="sldNum" sz="quarter" idx="17"/>
          </p:nvPr>
        </p:nvSpPr>
        <p:spPr/>
        <p:txBody>
          <a:bodyPr/>
          <a:lstStyle/>
          <a:p>
            <a:fld id="{D61AABEC-672F-4B68-B914-690DA978312C}" type="slidenum">
              <a:rPr lang="nb-NO" noProof="0" smtClean="0"/>
              <a:pPr/>
              <a:t>‹#›</a:t>
            </a:fld>
            <a:r>
              <a:rPr lang="nb-NO" noProof="0" dirty="0"/>
              <a:t> ‒ </a:t>
            </a:r>
          </a:p>
        </p:txBody>
      </p:sp>
      <p:sp>
        <p:nvSpPr>
          <p:cNvPr id="7" name="Titre 6">
            <a:extLst>
              <a:ext uri="{FF2B5EF4-FFF2-40B4-BE49-F238E27FC236}">
                <a16:creationId xmlns:a16="http://schemas.microsoft.com/office/drawing/2014/main" id="{A8E7ED9E-A328-4987-9140-8AE92695412D}"/>
              </a:ext>
            </a:extLst>
          </p:cNvPr>
          <p:cNvSpPr>
            <a:spLocks noGrp="1"/>
          </p:cNvSpPr>
          <p:nvPr>
            <p:ph type="title"/>
          </p:nvPr>
        </p:nvSpPr>
        <p:spPr/>
        <p:txBody>
          <a:bodyPr/>
          <a:lstStyle>
            <a:lvl1pPr>
              <a:defRPr/>
            </a:lvl1pPr>
          </a:lstStyle>
          <a:p>
            <a:r>
              <a:rPr lang="en-US" noProof="0"/>
              <a:t>Click to edit Master title style</a:t>
            </a:r>
            <a:endParaRPr lang="nb-NO" noProof="0" dirty="0"/>
          </a:p>
        </p:txBody>
      </p:sp>
      <p:sp>
        <p:nvSpPr>
          <p:cNvPr id="11" name="Text Placeholder 8">
            <a:extLst>
              <a:ext uri="{FF2B5EF4-FFF2-40B4-BE49-F238E27FC236}">
                <a16:creationId xmlns:a16="http://schemas.microsoft.com/office/drawing/2014/main" id="{1280ACD6-00A9-4C39-A87C-3E9B0191EBEA}"/>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nb-NO" noProof="0"/>
              <a:t>Sources:</a:t>
            </a:r>
          </a:p>
        </p:txBody>
      </p:sp>
      <p:sp>
        <p:nvSpPr>
          <p:cNvPr id="12" name="Cadre 11">
            <a:extLst>
              <a:ext uri="{FF2B5EF4-FFF2-40B4-BE49-F238E27FC236}">
                <a16:creationId xmlns:a16="http://schemas.microsoft.com/office/drawing/2014/main" id="{F50CF662-962A-4D81-AF40-CA76C70585C9}"/>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solidFill>
                <a:schemeClr val="tx1"/>
              </a:solidFill>
            </a:endParaRPr>
          </a:p>
        </p:txBody>
      </p:sp>
    </p:spTree>
    <p:extLst>
      <p:ext uri="{BB962C8B-B14F-4D97-AF65-F5344CB8AC3E}">
        <p14:creationId xmlns:p14="http://schemas.microsoft.com/office/powerpoint/2010/main" val="2565401015"/>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2 columns with divider">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5511194" cy="3868080"/>
          </a:xfrm>
          <a:prstGeom prst="rect">
            <a:avLst/>
          </a:prstGeom>
        </p:spPr>
        <p:txBody>
          <a:bodyPr>
            <a:noAutofit/>
          </a:bodyPr>
          <a:lstStyle>
            <a:lvl1pPr>
              <a:spcBef>
                <a:spcPts val="1800"/>
              </a:spcBef>
              <a:defRPr sz="1600">
                <a:solidFill>
                  <a:schemeClr val="tx1"/>
                </a:solidFill>
              </a:defRPr>
            </a:lvl1pPr>
            <a:lvl2pPr>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nb-NO" noProof="0" dirty="0"/>
              <a:t>Your </a:t>
            </a:r>
            <a:r>
              <a:rPr lang="nb-NO" noProof="0" dirty="0" err="1"/>
              <a:t>text</a:t>
            </a:r>
            <a:r>
              <a:rPr lang="nb-NO" noProof="0" dirty="0"/>
              <a:t> </a:t>
            </a:r>
            <a:r>
              <a:rPr lang="nb-NO" noProof="0" dirty="0" err="1"/>
              <a:t>here</a:t>
            </a:r>
            <a:endParaRPr lang="nb-NO" noProof="0" dirty="0"/>
          </a:p>
          <a:p>
            <a:pPr lvl="1"/>
            <a:r>
              <a:rPr lang="nb-NO" noProof="0" dirty="0" err="1"/>
              <a:t>Text</a:t>
            </a:r>
            <a:r>
              <a:rPr lang="nb-NO" noProof="0" dirty="0"/>
              <a:t> </a:t>
            </a:r>
            <a:r>
              <a:rPr lang="nb-NO" noProof="0" dirty="0" err="1"/>
              <a:t>level</a:t>
            </a:r>
            <a:r>
              <a:rPr lang="nb-NO" noProof="0" dirty="0"/>
              <a:t> 1</a:t>
            </a:r>
          </a:p>
          <a:p>
            <a:pPr lvl="2"/>
            <a:r>
              <a:rPr lang="nb-NO" noProof="0" dirty="0" err="1"/>
              <a:t>Text</a:t>
            </a:r>
            <a:r>
              <a:rPr lang="nb-NO" noProof="0" dirty="0"/>
              <a:t> </a:t>
            </a:r>
            <a:r>
              <a:rPr lang="nb-NO" noProof="0" dirty="0" err="1"/>
              <a:t>level</a:t>
            </a:r>
            <a:r>
              <a:rPr lang="nb-NO" noProof="0" dirty="0"/>
              <a:t> 2</a:t>
            </a:r>
          </a:p>
        </p:txBody>
      </p:sp>
      <p:sp>
        <p:nvSpPr>
          <p:cNvPr id="10" name="Content 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6280958" y="1808820"/>
            <a:ext cx="5511194" cy="3868080"/>
          </a:xfrm>
          <a:prstGeom prst="rect">
            <a:avLst/>
          </a:prstGeom>
        </p:spPr>
        <p:txBody>
          <a:bodyPr>
            <a:noAutofit/>
          </a:bodyPr>
          <a:lstStyle>
            <a:lvl1pPr>
              <a:spcBef>
                <a:spcPts val="1800"/>
              </a:spcBef>
              <a:defRPr sz="1600">
                <a:solidFill>
                  <a:schemeClr val="tx1"/>
                </a:solidFill>
              </a:defRPr>
            </a:lvl1pPr>
            <a:lvl2pPr>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nb-NO" noProof="0"/>
              <a:t>Your text here</a:t>
            </a:r>
          </a:p>
          <a:p>
            <a:pPr lvl="1"/>
            <a:r>
              <a:rPr lang="nb-NO" noProof="0"/>
              <a:t>Text level 1</a:t>
            </a:r>
          </a:p>
          <a:p>
            <a:pPr lvl="2"/>
            <a:r>
              <a:rPr lang="nb-NO" noProof="0"/>
              <a:t>Text level 2</a:t>
            </a:r>
          </a:p>
        </p:txBody>
      </p:sp>
      <p:sp>
        <p:nvSpPr>
          <p:cNvPr id="6" name="Espace réservé du numéro de diapositive 5">
            <a:extLst>
              <a:ext uri="{FF2B5EF4-FFF2-40B4-BE49-F238E27FC236}">
                <a16:creationId xmlns:a16="http://schemas.microsoft.com/office/drawing/2014/main" id="{84B133EB-BD49-4C88-BF23-773A2466DB44}"/>
              </a:ext>
            </a:extLst>
          </p:cNvPr>
          <p:cNvSpPr>
            <a:spLocks noGrp="1"/>
          </p:cNvSpPr>
          <p:nvPr>
            <p:ph type="sldNum" sz="quarter" idx="17"/>
          </p:nvPr>
        </p:nvSpPr>
        <p:spPr/>
        <p:txBody>
          <a:bodyPr/>
          <a:lstStyle/>
          <a:p>
            <a:fld id="{D61AABEC-672F-4B68-B914-690DA978312C}" type="slidenum">
              <a:rPr lang="nb-NO" noProof="0" smtClean="0"/>
              <a:pPr/>
              <a:t>‹#›</a:t>
            </a:fld>
            <a:r>
              <a:rPr lang="nb-NO" noProof="0" dirty="0"/>
              <a:t> ‒ </a:t>
            </a:r>
          </a:p>
        </p:txBody>
      </p:sp>
      <p:sp>
        <p:nvSpPr>
          <p:cNvPr id="7" name="Titre 6">
            <a:extLst>
              <a:ext uri="{FF2B5EF4-FFF2-40B4-BE49-F238E27FC236}">
                <a16:creationId xmlns:a16="http://schemas.microsoft.com/office/drawing/2014/main" id="{A8E7ED9E-A328-4987-9140-8AE92695412D}"/>
              </a:ext>
            </a:extLst>
          </p:cNvPr>
          <p:cNvSpPr>
            <a:spLocks noGrp="1"/>
          </p:cNvSpPr>
          <p:nvPr>
            <p:ph type="title"/>
          </p:nvPr>
        </p:nvSpPr>
        <p:spPr/>
        <p:txBody>
          <a:bodyPr/>
          <a:lstStyle>
            <a:lvl1pPr>
              <a:defRPr/>
            </a:lvl1pPr>
          </a:lstStyle>
          <a:p>
            <a:r>
              <a:rPr lang="en-US" noProof="0"/>
              <a:t>Click to edit Master title style</a:t>
            </a:r>
            <a:endParaRPr lang="nb-NO" noProof="0" dirty="0"/>
          </a:p>
        </p:txBody>
      </p:sp>
      <p:sp>
        <p:nvSpPr>
          <p:cNvPr id="11" name="Text Placeholder 8">
            <a:extLst>
              <a:ext uri="{FF2B5EF4-FFF2-40B4-BE49-F238E27FC236}">
                <a16:creationId xmlns:a16="http://schemas.microsoft.com/office/drawing/2014/main" id="{1280ACD6-00A9-4C39-A87C-3E9B0191EBEA}"/>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nb-NO" noProof="0"/>
              <a:t>Sources:</a:t>
            </a:r>
          </a:p>
        </p:txBody>
      </p:sp>
      <p:cxnSp>
        <p:nvCxnSpPr>
          <p:cNvPr id="12" name="Straight Connector 35">
            <a:extLst>
              <a:ext uri="{FF2B5EF4-FFF2-40B4-BE49-F238E27FC236}">
                <a16:creationId xmlns:a16="http://schemas.microsoft.com/office/drawing/2014/main" id="{C67592C2-0DB8-4942-A571-6655A988B75E}"/>
              </a:ext>
            </a:extLst>
          </p:cNvPr>
          <p:cNvCxnSpPr>
            <a:cxnSpLocks/>
          </p:cNvCxnSpPr>
          <p:nvPr userDrawn="1"/>
        </p:nvCxnSpPr>
        <p:spPr>
          <a:xfrm flipV="1">
            <a:off x="6095938"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4" name="Cadre 13">
            <a:extLst>
              <a:ext uri="{FF2B5EF4-FFF2-40B4-BE49-F238E27FC236}">
                <a16:creationId xmlns:a16="http://schemas.microsoft.com/office/drawing/2014/main" id="{4D96FD51-B9F2-4FE7-B772-503E351E5893}"/>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solidFill>
                <a:schemeClr val="tx1"/>
              </a:solidFill>
            </a:endParaRPr>
          </a:p>
        </p:txBody>
      </p:sp>
      <p:sp>
        <p:nvSpPr>
          <p:cNvPr id="13" name="Text Placeholder 5">
            <a:extLst>
              <a:ext uri="{FF2B5EF4-FFF2-40B4-BE49-F238E27FC236}">
                <a16:creationId xmlns:a16="http://schemas.microsoft.com/office/drawing/2014/main" id="{4C0DD1BE-AC17-4952-9446-02C5E9403249}"/>
              </a:ext>
            </a:extLst>
          </p:cNvPr>
          <p:cNvSpPr>
            <a:spLocks noGrp="1"/>
          </p:cNvSpPr>
          <p:nvPr>
            <p:ph type="body" sz="quarter" idx="16" hasCustomPrompt="1"/>
          </p:nvPr>
        </p:nvSpPr>
        <p:spPr>
          <a:xfrm>
            <a:off x="399865" y="1346865"/>
            <a:ext cx="2383767" cy="353943"/>
          </a:xfrm>
          <a:prstGeom prst="rect">
            <a:avLst/>
          </a:prstGeom>
          <a:noFill/>
        </p:spPr>
        <p:txBody>
          <a:bodyPr wrap="none" lIns="108000" rIns="108000" bIns="0">
            <a:spAutoFit/>
          </a:bodyPr>
          <a:lstStyle>
            <a:lvl1pPr marL="0" indent="0">
              <a:buNone/>
              <a:defRPr sz="2000">
                <a:solidFill>
                  <a:schemeClr val="tx2"/>
                </a:solidFill>
              </a:defRPr>
            </a:lvl1pPr>
          </a:lstStyle>
          <a:p>
            <a:pPr lvl="0"/>
            <a:r>
              <a:rPr lang="nb-NO" noProof="0"/>
              <a:t>Subtitle of the slide</a:t>
            </a:r>
          </a:p>
        </p:txBody>
      </p:sp>
    </p:spTree>
    <p:extLst>
      <p:ext uri="{BB962C8B-B14F-4D97-AF65-F5344CB8AC3E}">
        <p14:creationId xmlns:p14="http://schemas.microsoft.com/office/powerpoint/2010/main" val="2552458230"/>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3 columns">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3633820" cy="3868080"/>
          </a:xfrm>
          <a:prstGeom prst="rect">
            <a:avLst/>
          </a:prstGeom>
        </p:spPr>
        <p:txBody>
          <a:bodyPr>
            <a:noAutofit/>
          </a:bodyPr>
          <a:lstStyle>
            <a:lvl1pPr>
              <a:spcBef>
                <a:spcPts val="1800"/>
              </a:spcBef>
              <a:defRPr sz="1600">
                <a:solidFill>
                  <a:schemeClr val="tx1"/>
                </a:solidFill>
              </a:defRPr>
            </a:lvl1pPr>
            <a:lvl2pPr marL="447675" indent="-314325">
              <a:buFontTx/>
              <a:buBlip>
                <a:blip r:embed="rId6"/>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nb-NO" noProof="0"/>
              <a:t>Click to change the text styles on the slide master</a:t>
            </a:r>
          </a:p>
          <a:p>
            <a:pPr lvl="1"/>
            <a:r>
              <a:rPr lang="nb-NO" noProof="0"/>
              <a:t>Second level</a:t>
            </a:r>
          </a:p>
          <a:p>
            <a:pPr lvl="2"/>
            <a:r>
              <a:rPr lang="nb-NO" noProof="0"/>
              <a:t>Third level</a:t>
            </a: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p>
            <a:fld id="{D61AABEC-672F-4B68-B914-690DA978312C}" type="slidenum">
              <a:rPr lang="nb-NO" noProof="0" smtClean="0"/>
              <a:pPr/>
              <a:t>‹#›</a:t>
            </a:fld>
            <a:r>
              <a:rPr lang="nb-NO" noProof="0" dirty="0"/>
              <a:t> ‒ </a:t>
            </a:r>
          </a:p>
        </p:txBody>
      </p:sp>
      <p:sp>
        <p:nvSpPr>
          <p:cNvPr id="10" name="Content 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4279090" y="1808820"/>
            <a:ext cx="3633820" cy="3868080"/>
          </a:xfrm>
          <a:prstGeom prst="rect">
            <a:avLst/>
          </a:prstGeom>
        </p:spPr>
        <p:txBody>
          <a:bodyPr>
            <a:noAutofit/>
          </a:bodyPr>
          <a:lstStyle>
            <a:lvl1pPr>
              <a:spcBef>
                <a:spcPts val="1800"/>
              </a:spcBef>
              <a:defRPr sz="1600">
                <a:solidFill>
                  <a:schemeClr val="tx1"/>
                </a:solidFill>
              </a:defRPr>
            </a:lvl1pPr>
            <a:lvl2pPr marL="447675" indent="-314325">
              <a:buFontTx/>
              <a:buBlip>
                <a:blip r:embed="rId6"/>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nb-NO" noProof="0"/>
              <a:t>Click to change the text styles on the slide master</a:t>
            </a:r>
          </a:p>
          <a:p>
            <a:pPr lvl="1"/>
            <a:r>
              <a:rPr lang="nb-NO" noProof="0"/>
              <a:t>Second level</a:t>
            </a:r>
          </a:p>
          <a:p>
            <a:pPr lvl="2"/>
            <a:r>
              <a:rPr lang="nb-NO" noProof="0"/>
              <a:t>Third level</a:t>
            </a:r>
          </a:p>
        </p:txBody>
      </p:sp>
      <p:sp>
        <p:nvSpPr>
          <p:cNvPr id="12" name="Content Placeholder 2">
            <a:extLst>
              <a:ext uri="{FF2B5EF4-FFF2-40B4-BE49-F238E27FC236}">
                <a16:creationId xmlns:a16="http://schemas.microsoft.com/office/drawing/2014/main" id="{DACE61B7-02B5-4E0A-8D96-29AA5F2E9A05}"/>
              </a:ext>
            </a:extLst>
          </p:cNvPr>
          <p:cNvSpPr>
            <a:spLocks noGrp="1"/>
          </p:cNvSpPr>
          <p:nvPr>
            <p:ph idx="16" hasCustomPrompt="1"/>
          </p:nvPr>
        </p:nvSpPr>
        <p:spPr>
          <a:xfrm>
            <a:off x="8153368" y="1808820"/>
            <a:ext cx="3633820" cy="3868080"/>
          </a:xfrm>
          <a:prstGeom prst="rect">
            <a:avLst/>
          </a:prstGeom>
        </p:spPr>
        <p:txBody>
          <a:bodyPr>
            <a:noAutofit/>
          </a:bodyPr>
          <a:lstStyle>
            <a:lvl1pPr>
              <a:spcBef>
                <a:spcPts val="1800"/>
              </a:spcBef>
              <a:defRPr sz="1600">
                <a:solidFill>
                  <a:schemeClr val="tx1"/>
                </a:solidFill>
              </a:defRPr>
            </a:lvl1pPr>
            <a:lvl2pPr marL="447675" indent="-314325">
              <a:buFontTx/>
              <a:buBlip>
                <a:blip r:embed="rId6"/>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nb-NO" noProof="0"/>
              <a:t>Click to change the text styles on the slide master</a:t>
            </a:r>
          </a:p>
          <a:p>
            <a:pPr lvl="1"/>
            <a:r>
              <a:rPr lang="nb-NO" noProof="0"/>
              <a:t>Second level </a:t>
            </a:r>
          </a:p>
          <a:p>
            <a:pPr lvl="2"/>
            <a:r>
              <a:rPr lang="nb-NO" noProof="0"/>
              <a:t>Third level</a:t>
            </a:r>
          </a:p>
        </p:txBody>
      </p:sp>
      <p:sp>
        <p:nvSpPr>
          <p:cNvPr id="6" name="Titre 5">
            <a:extLst>
              <a:ext uri="{FF2B5EF4-FFF2-40B4-BE49-F238E27FC236}">
                <a16:creationId xmlns:a16="http://schemas.microsoft.com/office/drawing/2014/main" id="{826B9503-2AC4-450D-A0D4-5019A3085BE9}"/>
              </a:ext>
            </a:extLst>
          </p:cNvPr>
          <p:cNvSpPr>
            <a:spLocks noGrp="1"/>
          </p:cNvSpPr>
          <p:nvPr>
            <p:ph type="title"/>
          </p:nvPr>
        </p:nvSpPr>
        <p:spPr/>
        <p:txBody>
          <a:bodyPr/>
          <a:lstStyle>
            <a:lvl1pPr>
              <a:defRPr/>
            </a:lvl1pPr>
          </a:lstStyle>
          <a:p>
            <a:r>
              <a:rPr lang="en-US" noProof="0"/>
              <a:t>Click to edit Master title style</a:t>
            </a:r>
            <a:endParaRPr lang="nb-NO" noProof="0" dirty="0"/>
          </a:p>
        </p:txBody>
      </p:sp>
      <p:sp>
        <p:nvSpPr>
          <p:cNvPr id="14" name="Text Placeholder 8">
            <a:extLst>
              <a:ext uri="{FF2B5EF4-FFF2-40B4-BE49-F238E27FC236}">
                <a16:creationId xmlns:a16="http://schemas.microsoft.com/office/drawing/2014/main" id="{20B967EF-526B-42DF-870F-C27D85C3749D}"/>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nb-NO" noProof="0"/>
              <a:t>Sources:</a:t>
            </a:r>
          </a:p>
        </p:txBody>
      </p:sp>
      <p:sp>
        <p:nvSpPr>
          <p:cNvPr id="17" name="Cadre 16">
            <a:extLst>
              <a:ext uri="{FF2B5EF4-FFF2-40B4-BE49-F238E27FC236}">
                <a16:creationId xmlns:a16="http://schemas.microsoft.com/office/drawing/2014/main" id="{05F617A1-E6DF-48EA-BCD2-4A8DD8E15AE4}"/>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solidFill>
                <a:schemeClr val="tx1"/>
              </a:solidFill>
            </a:endParaRPr>
          </a:p>
        </p:txBody>
      </p:sp>
      <p:sp>
        <p:nvSpPr>
          <p:cNvPr id="13" name="Text Placeholder 5">
            <a:extLst>
              <a:ext uri="{FF2B5EF4-FFF2-40B4-BE49-F238E27FC236}">
                <a16:creationId xmlns:a16="http://schemas.microsoft.com/office/drawing/2014/main" id="{6996802E-D8E8-4CD9-9D0F-27D6D824F54B}"/>
              </a:ext>
            </a:extLst>
          </p:cNvPr>
          <p:cNvSpPr>
            <a:spLocks noGrp="1"/>
          </p:cNvSpPr>
          <p:nvPr>
            <p:ph type="body" sz="quarter" idx="19" hasCustomPrompt="1"/>
          </p:nvPr>
        </p:nvSpPr>
        <p:spPr>
          <a:xfrm>
            <a:off x="399865" y="1346865"/>
            <a:ext cx="2383767" cy="353943"/>
          </a:xfrm>
          <a:prstGeom prst="rect">
            <a:avLst/>
          </a:prstGeom>
          <a:noFill/>
        </p:spPr>
        <p:txBody>
          <a:bodyPr wrap="none" lIns="108000" rIns="108000" bIns="0">
            <a:spAutoFit/>
          </a:bodyPr>
          <a:lstStyle>
            <a:lvl1pPr marL="0" indent="0">
              <a:buNone/>
              <a:defRPr sz="2000">
                <a:solidFill>
                  <a:schemeClr val="tx2"/>
                </a:solidFill>
              </a:defRPr>
            </a:lvl1pPr>
          </a:lstStyle>
          <a:p>
            <a:pPr lvl="0"/>
            <a:r>
              <a:rPr lang="nb-NO" noProof="0"/>
              <a:t>Subtitle of the slide</a:t>
            </a:r>
          </a:p>
        </p:txBody>
      </p:sp>
    </p:spTree>
    <p:extLst>
      <p:ext uri="{BB962C8B-B14F-4D97-AF65-F5344CB8AC3E}">
        <p14:creationId xmlns:p14="http://schemas.microsoft.com/office/powerpoint/2010/main" val="2554544894"/>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3 columns with dividers">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3633820" cy="3868080"/>
          </a:xfrm>
          <a:prstGeom prst="rect">
            <a:avLst/>
          </a:prstGeom>
        </p:spPr>
        <p:txBody>
          <a:bodyPr>
            <a:noAutofit/>
          </a:bodyPr>
          <a:lstStyle>
            <a:lvl1pPr>
              <a:spcBef>
                <a:spcPts val="1800"/>
              </a:spcBef>
              <a:defRPr sz="1600">
                <a:solidFill>
                  <a:schemeClr val="tx1"/>
                </a:solidFill>
              </a:defRPr>
            </a:lvl1pPr>
            <a:lvl2pPr marL="447675" indent="-314325">
              <a:buFontTx/>
              <a:buBlip>
                <a:blip r:embed="rId6"/>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nb-NO" noProof="0" dirty="0" err="1"/>
              <a:t>Click</a:t>
            </a:r>
            <a:r>
              <a:rPr lang="nb-NO" noProof="0" dirty="0"/>
              <a:t> to </a:t>
            </a:r>
            <a:r>
              <a:rPr lang="nb-NO" noProof="0" dirty="0" err="1"/>
              <a:t>change</a:t>
            </a:r>
            <a:r>
              <a:rPr lang="nb-NO" noProof="0" dirty="0"/>
              <a:t> </a:t>
            </a:r>
            <a:r>
              <a:rPr lang="nb-NO" noProof="0" dirty="0" err="1"/>
              <a:t>the</a:t>
            </a:r>
            <a:r>
              <a:rPr lang="nb-NO" noProof="0" dirty="0"/>
              <a:t> </a:t>
            </a:r>
            <a:r>
              <a:rPr lang="nb-NO" noProof="0" dirty="0" err="1"/>
              <a:t>text</a:t>
            </a:r>
            <a:r>
              <a:rPr lang="nb-NO" noProof="0" dirty="0"/>
              <a:t> styles </a:t>
            </a:r>
            <a:r>
              <a:rPr lang="nb-NO" noProof="0" dirty="0" err="1"/>
              <a:t>on</a:t>
            </a:r>
            <a:r>
              <a:rPr lang="nb-NO" noProof="0" dirty="0"/>
              <a:t> </a:t>
            </a:r>
            <a:r>
              <a:rPr lang="nb-NO" noProof="0" dirty="0" err="1"/>
              <a:t>the</a:t>
            </a:r>
            <a:r>
              <a:rPr lang="nb-NO" noProof="0" dirty="0"/>
              <a:t> slide master</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p>
            <a:fld id="{D61AABEC-672F-4B68-B914-690DA978312C}" type="slidenum">
              <a:rPr lang="nb-NO" noProof="0" smtClean="0"/>
              <a:pPr/>
              <a:t>‹#›</a:t>
            </a:fld>
            <a:r>
              <a:rPr lang="nb-NO" noProof="0" dirty="0"/>
              <a:t> ‒ </a:t>
            </a:r>
          </a:p>
        </p:txBody>
      </p:sp>
      <p:sp>
        <p:nvSpPr>
          <p:cNvPr id="10" name="Content 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4279090" y="1808820"/>
            <a:ext cx="3633820" cy="3868080"/>
          </a:xfrm>
          <a:prstGeom prst="rect">
            <a:avLst/>
          </a:prstGeom>
        </p:spPr>
        <p:txBody>
          <a:bodyPr>
            <a:noAutofit/>
          </a:bodyPr>
          <a:lstStyle>
            <a:lvl1pPr>
              <a:spcBef>
                <a:spcPts val="1800"/>
              </a:spcBef>
              <a:defRPr sz="1600">
                <a:solidFill>
                  <a:schemeClr val="tx1"/>
                </a:solidFill>
              </a:defRPr>
            </a:lvl1pPr>
            <a:lvl2pPr marL="447675" indent="-314325">
              <a:buFontTx/>
              <a:buBlip>
                <a:blip r:embed="rId6"/>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nb-NO" noProof="0"/>
              <a:t>Click to change the text styles on the slide master</a:t>
            </a:r>
          </a:p>
          <a:p>
            <a:pPr lvl="1"/>
            <a:r>
              <a:rPr lang="nb-NO" noProof="0"/>
              <a:t>Second level</a:t>
            </a:r>
          </a:p>
          <a:p>
            <a:pPr lvl="2"/>
            <a:r>
              <a:rPr lang="nb-NO" noProof="0"/>
              <a:t>Third level</a:t>
            </a:r>
          </a:p>
        </p:txBody>
      </p:sp>
      <p:sp>
        <p:nvSpPr>
          <p:cNvPr id="12" name="Content Placeholder 2">
            <a:extLst>
              <a:ext uri="{FF2B5EF4-FFF2-40B4-BE49-F238E27FC236}">
                <a16:creationId xmlns:a16="http://schemas.microsoft.com/office/drawing/2014/main" id="{DACE61B7-02B5-4E0A-8D96-29AA5F2E9A05}"/>
              </a:ext>
            </a:extLst>
          </p:cNvPr>
          <p:cNvSpPr>
            <a:spLocks noGrp="1"/>
          </p:cNvSpPr>
          <p:nvPr>
            <p:ph idx="16" hasCustomPrompt="1"/>
          </p:nvPr>
        </p:nvSpPr>
        <p:spPr>
          <a:xfrm>
            <a:off x="8153368" y="1808820"/>
            <a:ext cx="3633820" cy="3868080"/>
          </a:xfrm>
          <a:prstGeom prst="rect">
            <a:avLst/>
          </a:prstGeom>
        </p:spPr>
        <p:txBody>
          <a:bodyPr>
            <a:noAutofit/>
          </a:bodyPr>
          <a:lstStyle>
            <a:lvl1pPr>
              <a:spcBef>
                <a:spcPts val="1800"/>
              </a:spcBef>
              <a:defRPr sz="1600">
                <a:solidFill>
                  <a:schemeClr val="tx1"/>
                </a:solidFill>
              </a:defRPr>
            </a:lvl1pPr>
            <a:lvl2pPr marL="447675" indent="-314325">
              <a:buFontTx/>
              <a:buBlip>
                <a:blip r:embed="rId6"/>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nb-NO" noProof="0"/>
              <a:t>Click to change the text styles on the slide master</a:t>
            </a:r>
          </a:p>
          <a:p>
            <a:pPr lvl="1"/>
            <a:r>
              <a:rPr lang="nb-NO" noProof="0"/>
              <a:t>Second level</a:t>
            </a:r>
          </a:p>
          <a:p>
            <a:pPr lvl="2"/>
            <a:r>
              <a:rPr lang="nb-NO" noProof="0"/>
              <a:t>Third level</a:t>
            </a:r>
          </a:p>
        </p:txBody>
      </p:sp>
      <p:sp>
        <p:nvSpPr>
          <p:cNvPr id="6" name="Titre 5">
            <a:extLst>
              <a:ext uri="{FF2B5EF4-FFF2-40B4-BE49-F238E27FC236}">
                <a16:creationId xmlns:a16="http://schemas.microsoft.com/office/drawing/2014/main" id="{826B9503-2AC4-450D-A0D4-5019A3085BE9}"/>
              </a:ext>
            </a:extLst>
          </p:cNvPr>
          <p:cNvSpPr>
            <a:spLocks noGrp="1"/>
          </p:cNvSpPr>
          <p:nvPr>
            <p:ph type="title"/>
          </p:nvPr>
        </p:nvSpPr>
        <p:spPr/>
        <p:txBody>
          <a:bodyPr/>
          <a:lstStyle>
            <a:lvl1pPr>
              <a:defRPr/>
            </a:lvl1pPr>
          </a:lstStyle>
          <a:p>
            <a:r>
              <a:rPr lang="en-US" noProof="0"/>
              <a:t>Click to edit Master title style</a:t>
            </a:r>
            <a:endParaRPr lang="nb-NO" noProof="0" dirty="0"/>
          </a:p>
        </p:txBody>
      </p:sp>
      <p:sp>
        <p:nvSpPr>
          <p:cNvPr id="14" name="Text Placeholder 8">
            <a:extLst>
              <a:ext uri="{FF2B5EF4-FFF2-40B4-BE49-F238E27FC236}">
                <a16:creationId xmlns:a16="http://schemas.microsoft.com/office/drawing/2014/main" id="{20B967EF-526B-42DF-870F-C27D85C3749D}"/>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nb-NO" noProof="0"/>
              <a:t>Sources:</a:t>
            </a:r>
          </a:p>
        </p:txBody>
      </p:sp>
      <p:cxnSp>
        <p:nvCxnSpPr>
          <p:cNvPr id="15" name="Straight Connector 35">
            <a:extLst>
              <a:ext uri="{FF2B5EF4-FFF2-40B4-BE49-F238E27FC236}">
                <a16:creationId xmlns:a16="http://schemas.microsoft.com/office/drawing/2014/main" id="{418BE7AA-B05F-40FC-BE65-334D5A780A55}"/>
              </a:ext>
            </a:extLst>
          </p:cNvPr>
          <p:cNvCxnSpPr>
            <a:cxnSpLocks/>
          </p:cNvCxnSpPr>
          <p:nvPr userDrawn="1"/>
        </p:nvCxnSpPr>
        <p:spPr>
          <a:xfrm flipV="1">
            <a:off x="4158848"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 name="Straight Connector 35">
            <a:extLst>
              <a:ext uri="{FF2B5EF4-FFF2-40B4-BE49-F238E27FC236}">
                <a16:creationId xmlns:a16="http://schemas.microsoft.com/office/drawing/2014/main" id="{8E28A143-6AE4-4026-8B3B-9C8721F9340E}"/>
              </a:ext>
            </a:extLst>
          </p:cNvPr>
          <p:cNvCxnSpPr>
            <a:cxnSpLocks/>
          </p:cNvCxnSpPr>
          <p:nvPr userDrawn="1"/>
        </p:nvCxnSpPr>
        <p:spPr>
          <a:xfrm flipV="1">
            <a:off x="8033139"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7" name="Cadre 16">
            <a:extLst>
              <a:ext uri="{FF2B5EF4-FFF2-40B4-BE49-F238E27FC236}">
                <a16:creationId xmlns:a16="http://schemas.microsoft.com/office/drawing/2014/main" id="{919C6419-FFDB-4B8E-901B-D29524A82EFB}"/>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solidFill>
                <a:schemeClr val="tx1"/>
              </a:solidFill>
            </a:endParaRPr>
          </a:p>
        </p:txBody>
      </p:sp>
      <p:sp>
        <p:nvSpPr>
          <p:cNvPr id="19" name="Text Placeholder 5">
            <a:extLst>
              <a:ext uri="{FF2B5EF4-FFF2-40B4-BE49-F238E27FC236}">
                <a16:creationId xmlns:a16="http://schemas.microsoft.com/office/drawing/2014/main" id="{6BB5132D-F6F6-4C86-AA5F-0E62EBCAC583}"/>
              </a:ext>
            </a:extLst>
          </p:cNvPr>
          <p:cNvSpPr>
            <a:spLocks noGrp="1"/>
          </p:cNvSpPr>
          <p:nvPr>
            <p:ph type="body" sz="quarter" idx="19" hasCustomPrompt="1"/>
          </p:nvPr>
        </p:nvSpPr>
        <p:spPr>
          <a:xfrm>
            <a:off x="399865" y="1346865"/>
            <a:ext cx="2383767" cy="353943"/>
          </a:xfrm>
          <a:prstGeom prst="rect">
            <a:avLst/>
          </a:prstGeom>
          <a:noFill/>
        </p:spPr>
        <p:txBody>
          <a:bodyPr wrap="none" lIns="108000" rIns="108000" bIns="0">
            <a:spAutoFit/>
          </a:bodyPr>
          <a:lstStyle>
            <a:lvl1pPr marL="0" indent="0">
              <a:buNone/>
              <a:defRPr sz="2000">
                <a:solidFill>
                  <a:schemeClr val="tx2"/>
                </a:solidFill>
              </a:defRPr>
            </a:lvl1pPr>
          </a:lstStyle>
          <a:p>
            <a:pPr lvl="0"/>
            <a:r>
              <a:rPr lang="nb-NO" noProof="0"/>
              <a:t>Subtitle of the slide</a:t>
            </a:r>
          </a:p>
        </p:txBody>
      </p:sp>
    </p:spTree>
    <p:extLst>
      <p:ext uri="{BB962C8B-B14F-4D97-AF65-F5344CB8AC3E}">
        <p14:creationId xmlns:p14="http://schemas.microsoft.com/office/powerpoint/2010/main" val="1029449594"/>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4 columns">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p>
            <a:fld id="{D61AABEC-672F-4B68-B914-690DA978312C}" type="slidenum">
              <a:rPr lang="nb-NO" noProof="0" smtClean="0"/>
              <a:pPr/>
              <a:t>‹#›</a:t>
            </a:fld>
            <a:r>
              <a:rPr lang="nb-NO" noProof="0" dirty="0"/>
              <a:t> ‒ </a:t>
            </a: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80131"/>
          </a:xfrm>
        </p:spPr>
        <p:txBody>
          <a:bodyPr/>
          <a:lstStyle>
            <a:lvl1pPr>
              <a:defRPr/>
            </a:lvl1pPr>
          </a:lstStyle>
          <a:p>
            <a:r>
              <a:rPr lang="nb-NO" noProof="0"/>
              <a:t>Title of the slide</a:t>
            </a:r>
          </a:p>
        </p:txBody>
      </p:sp>
      <p:sp>
        <p:nvSpPr>
          <p:cNvPr id="14" name="Text Placeholder 8">
            <a:extLst>
              <a:ext uri="{FF2B5EF4-FFF2-40B4-BE49-F238E27FC236}">
                <a16:creationId xmlns:a16="http://schemas.microsoft.com/office/drawing/2014/main" id="{20B967EF-526B-42DF-870F-C27D85C3749D}"/>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nb-NO" noProof="0"/>
              <a:t>Sources:</a:t>
            </a:r>
          </a:p>
        </p:txBody>
      </p:sp>
      <p:sp>
        <p:nvSpPr>
          <p:cNvPr id="16" name="Content Placeholder 2">
            <a:extLst>
              <a:ext uri="{FF2B5EF4-FFF2-40B4-BE49-F238E27FC236}">
                <a16:creationId xmlns:a16="http://schemas.microsoft.com/office/drawing/2014/main" id="{C3448DD5-93B4-4A86-B5D7-CD4057F61538}"/>
              </a:ext>
            </a:extLst>
          </p:cNvPr>
          <p:cNvSpPr>
            <a:spLocks noGrp="1"/>
          </p:cNvSpPr>
          <p:nvPr>
            <p:ph idx="1" hasCustomPrompt="1"/>
          </p:nvPr>
        </p:nvSpPr>
        <p:spPr>
          <a:xfrm>
            <a:off x="404785" y="1808820"/>
            <a:ext cx="2667153" cy="3868080"/>
          </a:xfrm>
          <a:prstGeom prst="rect">
            <a:avLst/>
          </a:prstGeom>
        </p:spPr>
        <p:txBody>
          <a:bodyPr>
            <a:noAutofit/>
          </a:bodyPr>
          <a:lstStyle>
            <a:lvl1pPr>
              <a:spcBef>
                <a:spcPts val="1800"/>
              </a:spcBef>
              <a:defRPr sz="1600">
                <a:solidFill>
                  <a:schemeClr val="tx1"/>
                </a:solidFill>
              </a:defRPr>
            </a:lvl1pPr>
            <a:lvl2pPr marL="447675" indent="-314325">
              <a:buFontTx/>
              <a:buBlip>
                <a:blip r:embed="rId6"/>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nb-NO" noProof="0"/>
              <a:t>Click to change the text styles on the slide master</a:t>
            </a:r>
          </a:p>
          <a:p>
            <a:pPr lvl="1"/>
            <a:r>
              <a:rPr lang="nb-NO" noProof="0"/>
              <a:t>Second level</a:t>
            </a:r>
          </a:p>
          <a:p>
            <a:pPr lvl="2"/>
            <a:r>
              <a:rPr lang="nb-NO" noProof="0"/>
              <a:t>Third level</a:t>
            </a:r>
          </a:p>
        </p:txBody>
      </p:sp>
      <p:sp>
        <p:nvSpPr>
          <p:cNvPr id="17" name="Content Placeholder 2">
            <a:extLst>
              <a:ext uri="{FF2B5EF4-FFF2-40B4-BE49-F238E27FC236}">
                <a16:creationId xmlns:a16="http://schemas.microsoft.com/office/drawing/2014/main" id="{3D580420-D108-4DFA-B447-3503E53C92F1}"/>
              </a:ext>
            </a:extLst>
          </p:cNvPr>
          <p:cNvSpPr>
            <a:spLocks noGrp="1"/>
          </p:cNvSpPr>
          <p:nvPr>
            <p:ph idx="15" hasCustomPrompt="1"/>
          </p:nvPr>
        </p:nvSpPr>
        <p:spPr>
          <a:xfrm>
            <a:off x="3309868" y="1808820"/>
            <a:ext cx="2667153" cy="3868080"/>
          </a:xfrm>
          <a:prstGeom prst="rect">
            <a:avLst/>
          </a:prstGeom>
        </p:spPr>
        <p:txBody>
          <a:bodyPr>
            <a:noAutofit/>
          </a:bodyPr>
          <a:lstStyle>
            <a:lvl1pPr>
              <a:spcBef>
                <a:spcPts val="1800"/>
              </a:spcBef>
              <a:defRPr sz="1600">
                <a:solidFill>
                  <a:schemeClr val="tx1"/>
                </a:solidFill>
              </a:defRPr>
            </a:lvl1pPr>
            <a:lvl2pPr marL="447675" indent="-314325">
              <a:buFontTx/>
              <a:buBlip>
                <a:blip r:embed="rId6"/>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nb-NO" noProof="0"/>
              <a:t>Click to change the text styles on the slide master</a:t>
            </a:r>
          </a:p>
          <a:p>
            <a:pPr lvl="1"/>
            <a:r>
              <a:rPr lang="nb-NO" noProof="0"/>
              <a:t>Second level</a:t>
            </a:r>
          </a:p>
          <a:p>
            <a:pPr lvl="2"/>
            <a:r>
              <a:rPr lang="nb-NO" noProof="0"/>
              <a:t>Third level</a:t>
            </a:r>
          </a:p>
        </p:txBody>
      </p:sp>
      <p:sp>
        <p:nvSpPr>
          <p:cNvPr id="18" name="Content Placeholder 2">
            <a:extLst>
              <a:ext uri="{FF2B5EF4-FFF2-40B4-BE49-F238E27FC236}">
                <a16:creationId xmlns:a16="http://schemas.microsoft.com/office/drawing/2014/main" id="{22215690-EA4B-4816-B47C-BFB80C4C015D}"/>
              </a:ext>
            </a:extLst>
          </p:cNvPr>
          <p:cNvSpPr>
            <a:spLocks noGrp="1"/>
          </p:cNvSpPr>
          <p:nvPr>
            <p:ph idx="16" hasCustomPrompt="1"/>
          </p:nvPr>
        </p:nvSpPr>
        <p:spPr>
          <a:xfrm>
            <a:off x="6214951" y="1808820"/>
            <a:ext cx="2667153" cy="3868080"/>
          </a:xfrm>
          <a:prstGeom prst="rect">
            <a:avLst/>
          </a:prstGeom>
        </p:spPr>
        <p:txBody>
          <a:bodyPr>
            <a:noAutofit/>
          </a:bodyPr>
          <a:lstStyle>
            <a:lvl1pPr>
              <a:spcBef>
                <a:spcPts val="1800"/>
              </a:spcBef>
              <a:defRPr sz="1600">
                <a:solidFill>
                  <a:schemeClr val="tx1"/>
                </a:solidFill>
              </a:defRPr>
            </a:lvl1pPr>
            <a:lvl2pPr marL="447675" indent="-314325">
              <a:buFontTx/>
              <a:buBlip>
                <a:blip r:embed="rId6"/>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nb-NO" noProof="0"/>
              <a:t>Click to change the text styles on the slide master</a:t>
            </a:r>
          </a:p>
          <a:p>
            <a:pPr lvl="1"/>
            <a:r>
              <a:rPr lang="nb-NO" noProof="0"/>
              <a:t>Second level</a:t>
            </a:r>
          </a:p>
          <a:p>
            <a:pPr lvl="2"/>
            <a:r>
              <a:rPr lang="nb-NO" noProof="0"/>
              <a:t>Third level</a:t>
            </a:r>
          </a:p>
        </p:txBody>
      </p:sp>
      <p:sp>
        <p:nvSpPr>
          <p:cNvPr id="19" name="Content Placeholder 2">
            <a:extLst>
              <a:ext uri="{FF2B5EF4-FFF2-40B4-BE49-F238E27FC236}">
                <a16:creationId xmlns:a16="http://schemas.microsoft.com/office/drawing/2014/main" id="{17D90A67-975F-482E-9AB6-7B0ED64C41FE}"/>
              </a:ext>
            </a:extLst>
          </p:cNvPr>
          <p:cNvSpPr>
            <a:spLocks noGrp="1"/>
          </p:cNvSpPr>
          <p:nvPr>
            <p:ph idx="19" hasCustomPrompt="1"/>
          </p:nvPr>
        </p:nvSpPr>
        <p:spPr>
          <a:xfrm>
            <a:off x="9120035" y="1808820"/>
            <a:ext cx="2667153" cy="3868080"/>
          </a:xfrm>
          <a:prstGeom prst="rect">
            <a:avLst/>
          </a:prstGeom>
        </p:spPr>
        <p:txBody>
          <a:bodyPr>
            <a:noAutofit/>
          </a:bodyPr>
          <a:lstStyle>
            <a:lvl1pPr>
              <a:spcBef>
                <a:spcPts val="1800"/>
              </a:spcBef>
              <a:defRPr sz="1600">
                <a:solidFill>
                  <a:schemeClr val="tx1"/>
                </a:solidFill>
              </a:defRPr>
            </a:lvl1pPr>
            <a:lvl2pPr marL="447675" indent="-314325">
              <a:buFontTx/>
              <a:buBlip>
                <a:blip r:embed="rId6"/>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nb-NO" noProof="0"/>
              <a:t>Click to change the text styles on the slide master</a:t>
            </a:r>
          </a:p>
          <a:p>
            <a:pPr lvl="1"/>
            <a:r>
              <a:rPr lang="nb-NO" noProof="0"/>
              <a:t>Second level</a:t>
            </a:r>
          </a:p>
          <a:p>
            <a:pPr lvl="2"/>
            <a:r>
              <a:rPr lang="nb-NO" noProof="0"/>
              <a:t>Third level</a:t>
            </a:r>
          </a:p>
        </p:txBody>
      </p:sp>
      <p:sp>
        <p:nvSpPr>
          <p:cNvPr id="20" name="Cadre 19">
            <a:extLst>
              <a:ext uri="{FF2B5EF4-FFF2-40B4-BE49-F238E27FC236}">
                <a16:creationId xmlns:a16="http://schemas.microsoft.com/office/drawing/2014/main" id="{886789B0-90FF-4F37-9433-42344C0A572F}"/>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solidFill>
                <a:schemeClr val="tx1"/>
              </a:solidFill>
            </a:endParaRPr>
          </a:p>
        </p:txBody>
      </p:sp>
      <p:sp>
        <p:nvSpPr>
          <p:cNvPr id="13" name="Text Placeholder 5">
            <a:extLst>
              <a:ext uri="{FF2B5EF4-FFF2-40B4-BE49-F238E27FC236}">
                <a16:creationId xmlns:a16="http://schemas.microsoft.com/office/drawing/2014/main" id="{280BA077-27FC-41FB-9A93-6BD14A48D7F0}"/>
              </a:ext>
            </a:extLst>
          </p:cNvPr>
          <p:cNvSpPr>
            <a:spLocks noGrp="1"/>
          </p:cNvSpPr>
          <p:nvPr>
            <p:ph type="body" sz="quarter" idx="20" hasCustomPrompt="1"/>
          </p:nvPr>
        </p:nvSpPr>
        <p:spPr>
          <a:xfrm>
            <a:off x="399865" y="1346865"/>
            <a:ext cx="2383767" cy="353943"/>
          </a:xfrm>
          <a:prstGeom prst="rect">
            <a:avLst/>
          </a:prstGeom>
          <a:noFill/>
        </p:spPr>
        <p:txBody>
          <a:bodyPr wrap="none" lIns="108000" rIns="108000" bIns="0">
            <a:spAutoFit/>
          </a:bodyPr>
          <a:lstStyle>
            <a:lvl1pPr marL="0" indent="0">
              <a:buNone/>
              <a:defRPr sz="2000">
                <a:solidFill>
                  <a:schemeClr val="tx2"/>
                </a:solidFill>
              </a:defRPr>
            </a:lvl1pPr>
          </a:lstStyle>
          <a:p>
            <a:pPr lvl="0"/>
            <a:r>
              <a:rPr lang="nb-NO" noProof="0"/>
              <a:t>Subtitle of the slide</a:t>
            </a:r>
          </a:p>
        </p:txBody>
      </p:sp>
    </p:spTree>
    <p:extLst>
      <p:ext uri="{BB962C8B-B14F-4D97-AF65-F5344CB8AC3E}">
        <p14:creationId xmlns:p14="http://schemas.microsoft.com/office/powerpoint/2010/main" val="3569556595"/>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4 columns with dividers">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5" y="1808820"/>
            <a:ext cx="2667153" cy="3868080"/>
          </a:xfrm>
          <a:prstGeom prst="rect">
            <a:avLst/>
          </a:prstGeom>
        </p:spPr>
        <p:txBody>
          <a:bodyPr>
            <a:noAutofit/>
          </a:bodyPr>
          <a:lstStyle>
            <a:lvl1pPr>
              <a:spcBef>
                <a:spcPts val="1800"/>
              </a:spcBef>
              <a:defRPr sz="1600">
                <a:solidFill>
                  <a:schemeClr val="tx1"/>
                </a:solidFill>
              </a:defRPr>
            </a:lvl1pPr>
            <a:lvl2pPr marL="447675" indent="-314325">
              <a:buFontTx/>
              <a:buBlip>
                <a:blip r:embed="rId6"/>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nb-NO" noProof="0"/>
              <a:t>Click to change the text styles on the slide master</a:t>
            </a:r>
          </a:p>
          <a:p>
            <a:pPr lvl="1"/>
            <a:r>
              <a:rPr lang="nb-NO" noProof="0"/>
              <a:t>Second level</a:t>
            </a:r>
          </a:p>
          <a:p>
            <a:pPr lvl="2"/>
            <a:r>
              <a:rPr lang="nb-NO" noProof="0"/>
              <a:t>Third level</a:t>
            </a: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p>
            <a:fld id="{D61AABEC-672F-4B68-B914-690DA978312C}" type="slidenum">
              <a:rPr lang="nb-NO" noProof="0" smtClean="0"/>
              <a:pPr/>
              <a:t>‹#›</a:t>
            </a:fld>
            <a:r>
              <a:rPr lang="nb-NO" noProof="0" dirty="0"/>
              <a:t> ‒ </a:t>
            </a:r>
          </a:p>
        </p:txBody>
      </p:sp>
      <p:sp>
        <p:nvSpPr>
          <p:cNvPr id="10" name="Content 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3309868" y="1808820"/>
            <a:ext cx="2667153" cy="3868080"/>
          </a:xfrm>
          <a:prstGeom prst="rect">
            <a:avLst/>
          </a:prstGeom>
        </p:spPr>
        <p:txBody>
          <a:bodyPr>
            <a:noAutofit/>
          </a:bodyPr>
          <a:lstStyle>
            <a:lvl1pPr>
              <a:spcBef>
                <a:spcPts val="1800"/>
              </a:spcBef>
              <a:defRPr sz="1600">
                <a:solidFill>
                  <a:schemeClr val="tx1"/>
                </a:solidFill>
              </a:defRPr>
            </a:lvl1pPr>
            <a:lvl2pPr marL="447675" indent="-314325">
              <a:buFontTx/>
              <a:buBlip>
                <a:blip r:embed="rId6"/>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nb-NO" noProof="0"/>
              <a:t>Click to change the text styles on the slide master</a:t>
            </a:r>
          </a:p>
          <a:p>
            <a:pPr lvl="1"/>
            <a:r>
              <a:rPr lang="nb-NO" noProof="0"/>
              <a:t>Second level</a:t>
            </a:r>
          </a:p>
          <a:p>
            <a:pPr lvl="2"/>
            <a:r>
              <a:rPr lang="nb-NO" noProof="0"/>
              <a:t>Third level</a:t>
            </a:r>
          </a:p>
        </p:txBody>
      </p:sp>
      <p:sp>
        <p:nvSpPr>
          <p:cNvPr id="12" name="Content Placeholder 2">
            <a:extLst>
              <a:ext uri="{FF2B5EF4-FFF2-40B4-BE49-F238E27FC236}">
                <a16:creationId xmlns:a16="http://schemas.microsoft.com/office/drawing/2014/main" id="{DACE61B7-02B5-4E0A-8D96-29AA5F2E9A05}"/>
              </a:ext>
            </a:extLst>
          </p:cNvPr>
          <p:cNvSpPr>
            <a:spLocks noGrp="1"/>
          </p:cNvSpPr>
          <p:nvPr>
            <p:ph idx="16" hasCustomPrompt="1"/>
          </p:nvPr>
        </p:nvSpPr>
        <p:spPr>
          <a:xfrm>
            <a:off x="6214951" y="1808820"/>
            <a:ext cx="2667153" cy="3868080"/>
          </a:xfrm>
          <a:prstGeom prst="rect">
            <a:avLst/>
          </a:prstGeom>
        </p:spPr>
        <p:txBody>
          <a:bodyPr>
            <a:noAutofit/>
          </a:bodyPr>
          <a:lstStyle>
            <a:lvl1pPr>
              <a:spcBef>
                <a:spcPts val="1800"/>
              </a:spcBef>
              <a:defRPr sz="1600">
                <a:solidFill>
                  <a:schemeClr val="tx1"/>
                </a:solidFill>
              </a:defRPr>
            </a:lvl1pPr>
            <a:lvl2pPr marL="447675" indent="-314325">
              <a:buFontTx/>
              <a:buBlip>
                <a:blip r:embed="rId6"/>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nb-NO" noProof="0"/>
              <a:t>Click to change the text styles on the slide master</a:t>
            </a:r>
          </a:p>
          <a:p>
            <a:pPr lvl="1"/>
            <a:r>
              <a:rPr lang="nb-NO" noProof="0"/>
              <a:t>Second level</a:t>
            </a:r>
          </a:p>
          <a:p>
            <a:pPr lvl="2"/>
            <a:r>
              <a:rPr lang="nb-NO" noProof="0"/>
              <a:t>Third level</a:t>
            </a: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80131"/>
          </a:xfrm>
        </p:spPr>
        <p:txBody>
          <a:bodyPr/>
          <a:lstStyle>
            <a:lvl1pPr>
              <a:defRPr/>
            </a:lvl1pPr>
          </a:lstStyle>
          <a:p>
            <a:r>
              <a:rPr lang="nb-NO" noProof="0"/>
              <a:t>Title of the slide</a:t>
            </a:r>
          </a:p>
        </p:txBody>
      </p:sp>
      <p:sp>
        <p:nvSpPr>
          <p:cNvPr id="14" name="Text Placeholder 8">
            <a:extLst>
              <a:ext uri="{FF2B5EF4-FFF2-40B4-BE49-F238E27FC236}">
                <a16:creationId xmlns:a16="http://schemas.microsoft.com/office/drawing/2014/main" id="{20B967EF-526B-42DF-870F-C27D85C3749D}"/>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nb-NO" noProof="0"/>
              <a:t>Sources:</a:t>
            </a:r>
          </a:p>
        </p:txBody>
      </p:sp>
      <p:sp>
        <p:nvSpPr>
          <p:cNvPr id="15" name="Content Placeholder 2">
            <a:extLst>
              <a:ext uri="{FF2B5EF4-FFF2-40B4-BE49-F238E27FC236}">
                <a16:creationId xmlns:a16="http://schemas.microsoft.com/office/drawing/2014/main" id="{1D0309A2-2C77-4A6B-86B6-B5D04081C276}"/>
              </a:ext>
            </a:extLst>
          </p:cNvPr>
          <p:cNvSpPr>
            <a:spLocks noGrp="1"/>
          </p:cNvSpPr>
          <p:nvPr>
            <p:ph idx="19" hasCustomPrompt="1"/>
          </p:nvPr>
        </p:nvSpPr>
        <p:spPr>
          <a:xfrm>
            <a:off x="9120035" y="1808820"/>
            <a:ext cx="2667153" cy="3868080"/>
          </a:xfrm>
          <a:prstGeom prst="rect">
            <a:avLst/>
          </a:prstGeom>
        </p:spPr>
        <p:txBody>
          <a:bodyPr>
            <a:noAutofit/>
          </a:bodyPr>
          <a:lstStyle>
            <a:lvl1pPr>
              <a:spcBef>
                <a:spcPts val="1800"/>
              </a:spcBef>
              <a:defRPr sz="1600">
                <a:solidFill>
                  <a:schemeClr val="tx1"/>
                </a:solidFill>
              </a:defRPr>
            </a:lvl1pPr>
            <a:lvl2pPr marL="447675" indent="-314325">
              <a:buFontTx/>
              <a:buBlip>
                <a:blip r:embed="rId6"/>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nb-NO" noProof="0"/>
              <a:t>Click to change the text styles on the slide master</a:t>
            </a:r>
          </a:p>
          <a:p>
            <a:pPr lvl="1"/>
            <a:r>
              <a:rPr lang="nb-NO" noProof="0"/>
              <a:t>Second level</a:t>
            </a:r>
          </a:p>
          <a:p>
            <a:pPr lvl="2"/>
            <a:r>
              <a:rPr lang="nb-NO" noProof="0"/>
              <a:t>Third level</a:t>
            </a:r>
          </a:p>
        </p:txBody>
      </p:sp>
      <p:cxnSp>
        <p:nvCxnSpPr>
          <p:cNvPr id="16" name="Straight Connector 35">
            <a:extLst>
              <a:ext uri="{FF2B5EF4-FFF2-40B4-BE49-F238E27FC236}">
                <a16:creationId xmlns:a16="http://schemas.microsoft.com/office/drawing/2014/main" id="{5BACBC25-5487-4894-AB69-DC61AF350FEE}"/>
              </a:ext>
            </a:extLst>
          </p:cNvPr>
          <p:cNvCxnSpPr>
            <a:cxnSpLocks/>
          </p:cNvCxnSpPr>
          <p:nvPr userDrawn="1"/>
        </p:nvCxnSpPr>
        <p:spPr>
          <a:xfrm flipV="1">
            <a:off x="3190903"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Straight Connector 35">
            <a:extLst>
              <a:ext uri="{FF2B5EF4-FFF2-40B4-BE49-F238E27FC236}">
                <a16:creationId xmlns:a16="http://schemas.microsoft.com/office/drawing/2014/main" id="{F1570288-B026-49B2-AE34-8E27B6EB2D8D}"/>
              </a:ext>
            </a:extLst>
          </p:cNvPr>
          <p:cNvCxnSpPr>
            <a:cxnSpLocks/>
          </p:cNvCxnSpPr>
          <p:nvPr userDrawn="1"/>
        </p:nvCxnSpPr>
        <p:spPr>
          <a:xfrm flipV="1">
            <a:off x="6095986"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id="{FDF868AB-0A81-40C5-9695-1BD120946D0A}"/>
              </a:ext>
            </a:extLst>
          </p:cNvPr>
          <p:cNvCxnSpPr>
            <a:cxnSpLocks/>
          </p:cNvCxnSpPr>
          <p:nvPr userDrawn="1"/>
        </p:nvCxnSpPr>
        <p:spPr>
          <a:xfrm flipV="1">
            <a:off x="9001069"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0" name="Cadre 19">
            <a:extLst>
              <a:ext uri="{FF2B5EF4-FFF2-40B4-BE49-F238E27FC236}">
                <a16:creationId xmlns:a16="http://schemas.microsoft.com/office/drawing/2014/main" id="{3C50CCED-DF68-4D21-B175-373AD9E463DD}"/>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solidFill>
                <a:schemeClr val="tx1"/>
              </a:solidFill>
            </a:endParaRPr>
          </a:p>
        </p:txBody>
      </p:sp>
      <p:sp>
        <p:nvSpPr>
          <p:cNvPr id="17" name="Text Placeholder 5">
            <a:extLst>
              <a:ext uri="{FF2B5EF4-FFF2-40B4-BE49-F238E27FC236}">
                <a16:creationId xmlns:a16="http://schemas.microsoft.com/office/drawing/2014/main" id="{9662D3B7-0344-4CA3-BB4D-B98E7E5ECEEA}"/>
              </a:ext>
            </a:extLst>
          </p:cNvPr>
          <p:cNvSpPr>
            <a:spLocks noGrp="1"/>
          </p:cNvSpPr>
          <p:nvPr>
            <p:ph type="body" sz="quarter" idx="20" hasCustomPrompt="1"/>
          </p:nvPr>
        </p:nvSpPr>
        <p:spPr>
          <a:xfrm>
            <a:off x="399865" y="1346865"/>
            <a:ext cx="2383767" cy="353943"/>
          </a:xfrm>
          <a:prstGeom prst="rect">
            <a:avLst/>
          </a:prstGeom>
          <a:noFill/>
        </p:spPr>
        <p:txBody>
          <a:bodyPr wrap="none" lIns="108000" rIns="108000" bIns="0">
            <a:spAutoFit/>
          </a:bodyPr>
          <a:lstStyle>
            <a:lvl1pPr marL="0" indent="0">
              <a:buNone/>
              <a:defRPr sz="2000">
                <a:solidFill>
                  <a:schemeClr val="tx2"/>
                </a:solidFill>
              </a:defRPr>
            </a:lvl1pPr>
          </a:lstStyle>
          <a:p>
            <a:pPr lvl="0"/>
            <a:r>
              <a:rPr lang="nb-NO" noProof="0"/>
              <a:t>Subtitle of the slide</a:t>
            </a:r>
          </a:p>
        </p:txBody>
      </p:sp>
    </p:spTree>
    <p:extLst>
      <p:ext uri="{BB962C8B-B14F-4D97-AF65-F5344CB8AC3E}">
        <p14:creationId xmlns:p14="http://schemas.microsoft.com/office/powerpoint/2010/main" val="290683875"/>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_Empty_Dark Blue 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pic>
        <p:nvPicPr>
          <p:cNvPr id="10" name="Graphique 8">
            <a:extLst>
              <a:ext uri="{FF2B5EF4-FFF2-40B4-BE49-F238E27FC236}">
                <a16:creationId xmlns:a16="http://schemas.microsoft.com/office/drawing/2014/main" id="{03FBAD7D-854D-404C-B8B3-4E2C7D8E19D0}"/>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15" name="Espace réservé du numéro de diapositive 2">
            <a:extLst>
              <a:ext uri="{FF2B5EF4-FFF2-40B4-BE49-F238E27FC236}">
                <a16:creationId xmlns:a16="http://schemas.microsoft.com/office/drawing/2014/main" id="{3E5B363C-4834-4022-B3EF-4F0B2F86B47B}"/>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7" name="Espace réservé du pied de page 4">
            <a:extLst>
              <a:ext uri="{FF2B5EF4-FFF2-40B4-BE49-F238E27FC236}">
                <a16:creationId xmlns:a16="http://schemas.microsoft.com/office/drawing/2014/main" id="{536A3F82-5F59-45E4-A8C9-83EAACE14FE8}"/>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5" name="Titre 4">
            <a:extLst>
              <a:ext uri="{FF2B5EF4-FFF2-40B4-BE49-F238E27FC236}">
                <a16:creationId xmlns:a16="http://schemas.microsoft.com/office/drawing/2014/main" id="{DC39ED46-ACD4-4140-8AE3-6EA8A681DA9A}"/>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1" name="Text Placeholder 8">
            <a:extLst>
              <a:ext uri="{FF2B5EF4-FFF2-40B4-BE49-F238E27FC236}">
                <a16:creationId xmlns:a16="http://schemas.microsoft.com/office/drawing/2014/main" id="{2B038926-763C-48F5-9721-AE1BAF188A38}"/>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2" name="Cadre 11">
            <a:extLst>
              <a:ext uri="{FF2B5EF4-FFF2-40B4-BE49-F238E27FC236}">
                <a16:creationId xmlns:a16="http://schemas.microsoft.com/office/drawing/2014/main" id="{1B796240-8CD8-43A3-8D1A-C67B7CF9EE7B}"/>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3" name="Text Placeholder 5">
            <a:extLst>
              <a:ext uri="{FF2B5EF4-FFF2-40B4-BE49-F238E27FC236}">
                <a16:creationId xmlns:a16="http://schemas.microsoft.com/office/drawing/2014/main" id="{CE811145-30D4-4346-98CA-B97A784975AD}"/>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1881583874"/>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1_Content_Dark Blue 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Espace réservé du contenu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8319506" cy="3868080"/>
          </a:xfrm>
          <a:prstGeom prst="rect">
            <a:avLst/>
          </a:prstGeom>
        </p:spPr>
        <p:txBody>
          <a:bodyPr/>
          <a:lstStyle>
            <a:lvl1pPr>
              <a:defRPr>
                <a:solidFill>
                  <a:schemeClr val="bg1"/>
                </a:solidFill>
              </a:defRPr>
            </a:lvl1pPr>
            <a:lvl2pPr marL="447675" indent="-314325">
              <a:buFontTx/>
              <a:buBlip>
                <a:blip r:embed="rId6"/>
              </a:buBlip>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change the text styles on the slide master</a:t>
            </a:r>
          </a:p>
          <a:p>
            <a:pPr lvl="1"/>
            <a:r>
              <a:rPr lang="en-GB" dirty="0"/>
              <a:t>Second level</a:t>
            </a:r>
          </a:p>
          <a:p>
            <a:pPr lvl="2"/>
            <a:r>
              <a:rPr lang="en-GB" dirty="0"/>
              <a:t>Third level</a:t>
            </a:r>
          </a:p>
        </p:txBody>
      </p:sp>
      <p:pic>
        <p:nvPicPr>
          <p:cNvPr id="14" name="Graphique 8">
            <a:extLst>
              <a:ext uri="{FF2B5EF4-FFF2-40B4-BE49-F238E27FC236}">
                <a16:creationId xmlns:a16="http://schemas.microsoft.com/office/drawing/2014/main" id="{5266C08B-2F7E-4F8B-BF8E-E61C11C088ED}"/>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5" name="Titre 4">
            <a:extLst>
              <a:ext uri="{FF2B5EF4-FFF2-40B4-BE49-F238E27FC236}">
                <a16:creationId xmlns:a16="http://schemas.microsoft.com/office/drawing/2014/main" id="{CE0DAD37-9E91-4CB5-BBFB-D7D0AE680ADC}"/>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7" name="Espace réservé du numéro de diapositive 2">
            <a:extLst>
              <a:ext uri="{FF2B5EF4-FFF2-40B4-BE49-F238E27FC236}">
                <a16:creationId xmlns:a16="http://schemas.microsoft.com/office/drawing/2014/main" id="{FF24FD81-7B55-4044-B852-C1B3DF92DCD8}"/>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8" name="Espace réservé du pied de page 4">
            <a:extLst>
              <a:ext uri="{FF2B5EF4-FFF2-40B4-BE49-F238E27FC236}">
                <a16:creationId xmlns:a16="http://schemas.microsoft.com/office/drawing/2014/main" id="{B9B9ED51-C446-4AC1-B24E-06FFE95D92F9}"/>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1" name="Text Placeholder 8">
            <a:extLst>
              <a:ext uri="{FF2B5EF4-FFF2-40B4-BE49-F238E27FC236}">
                <a16:creationId xmlns:a16="http://schemas.microsoft.com/office/drawing/2014/main" id="{29E12D94-276B-4046-B3E1-AA0B7ECE75A3}"/>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2" name="Cadre 11">
            <a:extLst>
              <a:ext uri="{FF2B5EF4-FFF2-40B4-BE49-F238E27FC236}">
                <a16:creationId xmlns:a16="http://schemas.microsoft.com/office/drawing/2014/main" id="{CE3DF51A-74C3-4387-8AC2-7451AC9EA26E}"/>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3" name="Text Placeholder 5">
            <a:extLst>
              <a:ext uri="{FF2B5EF4-FFF2-40B4-BE49-F238E27FC236}">
                <a16:creationId xmlns:a16="http://schemas.microsoft.com/office/drawing/2014/main" id="{D139AACC-CA50-4151-87D7-5E65665D2864}"/>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591127081"/>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2 columns_Dark Blue 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0" name="Content Placeholder 2">
            <a:extLst>
              <a:ext uri="{FF2B5EF4-FFF2-40B4-BE49-F238E27FC236}">
                <a16:creationId xmlns:a16="http://schemas.microsoft.com/office/drawing/2014/main" id="{367D8D94-1F4F-4570-BE87-CC0ACCECF1F4}"/>
              </a:ext>
            </a:extLst>
          </p:cNvPr>
          <p:cNvSpPr>
            <a:spLocks noGrp="1"/>
          </p:cNvSpPr>
          <p:nvPr>
            <p:ph idx="1" hasCustomPrompt="1"/>
          </p:nvPr>
        </p:nvSpPr>
        <p:spPr>
          <a:xfrm>
            <a:off x="404786" y="1808820"/>
            <a:ext cx="551119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1" name="Content Placeholder 2">
            <a:extLst>
              <a:ext uri="{FF2B5EF4-FFF2-40B4-BE49-F238E27FC236}">
                <a16:creationId xmlns:a16="http://schemas.microsoft.com/office/drawing/2014/main" id="{2F236AEC-C7EC-4113-A52E-42CBE9E2CEC5}"/>
              </a:ext>
            </a:extLst>
          </p:cNvPr>
          <p:cNvSpPr>
            <a:spLocks noGrp="1"/>
          </p:cNvSpPr>
          <p:nvPr>
            <p:ph idx="15" hasCustomPrompt="1"/>
          </p:nvPr>
        </p:nvSpPr>
        <p:spPr>
          <a:xfrm>
            <a:off x="6276022" y="1808820"/>
            <a:ext cx="551119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pic>
        <p:nvPicPr>
          <p:cNvPr id="14" name="Graphique 8">
            <a:extLst>
              <a:ext uri="{FF2B5EF4-FFF2-40B4-BE49-F238E27FC236}">
                <a16:creationId xmlns:a16="http://schemas.microsoft.com/office/drawing/2014/main" id="{35F5DA09-4EA3-477B-8AB6-2107939FF73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3F49335F-1C58-4990-9C3F-134638C480AB}"/>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9" name="Espace réservé du numéro de diapositive 2">
            <a:extLst>
              <a:ext uri="{FF2B5EF4-FFF2-40B4-BE49-F238E27FC236}">
                <a16:creationId xmlns:a16="http://schemas.microsoft.com/office/drawing/2014/main" id="{98936663-DB8F-4803-AE7D-C907BA7F10A0}"/>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0" name="Espace réservé du pied de page 4">
            <a:extLst>
              <a:ext uri="{FF2B5EF4-FFF2-40B4-BE49-F238E27FC236}">
                <a16:creationId xmlns:a16="http://schemas.microsoft.com/office/drawing/2014/main" id="{24E312FF-57A8-41D2-8CEA-B8E4B94D39B3}"/>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2" name="Text Placeholder 8">
            <a:extLst>
              <a:ext uri="{FF2B5EF4-FFF2-40B4-BE49-F238E27FC236}">
                <a16:creationId xmlns:a16="http://schemas.microsoft.com/office/drawing/2014/main" id="{8700E46C-E029-4D65-9750-72D1F0CADC93}"/>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3" name="Cadre 12">
            <a:extLst>
              <a:ext uri="{FF2B5EF4-FFF2-40B4-BE49-F238E27FC236}">
                <a16:creationId xmlns:a16="http://schemas.microsoft.com/office/drawing/2014/main" id="{A3C6331E-7AA2-48FC-848A-107CE4F05F72}"/>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5" name="Text Placeholder 5">
            <a:extLst>
              <a:ext uri="{FF2B5EF4-FFF2-40B4-BE49-F238E27FC236}">
                <a16:creationId xmlns:a16="http://schemas.microsoft.com/office/drawing/2014/main" id="{E4713064-6C17-45BD-90AB-6E9E0B88803A}"/>
              </a:ext>
            </a:extLst>
          </p:cNvPr>
          <p:cNvSpPr>
            <a:spLocks noGrp="1"/>
          </p:cNvSpPr>
          <p:nvPr>
            <p:ph type="body" sz="quarter" idx="18"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2640779274"/>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hapter_Dark Blue Bg">
    <p:bg>
      <p:bgRef idx="1001">
        <a:schemeClr val="bg2"/>
      </p:bgRef>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userDrawn="1">
            <p:custDataLst>
              <p:tags r:id="rId1"/>
            </p:custDataLst>
            <p:extLst>
              <p:ext uri="{D42A27DB-BD31-4B8C-83A1-F6EECF244321}">
                <p14:modId xmlns:p14="http://schemas.microsoft.com/office/powerpoint/2010/main" val="25992842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28892" y="3287"/>
            <a:ext cx="2231701" cy="4067267"/>
          </a:xfrm>
          <a:prstGeom prst="rect">
            <a:avLst/>
          </a:prstGeom>
        </p:spPr>
        <p:txBody>
          <a:bodyPr wrap="none">
            <a:spAutoFit/>
          </a:bodyPr>
          <a:lstStyle>
            <a:lvl1pPr marL="0" indent="0">
              <a:buNone/>
              <a:defRPr sz="28700" b="1">
                <a:solidFill>
                  <a:schemeClr val="bg1"/>
                </a:solidFill>
              </a:defRPr>
            </a:lvl1pPr>
          </a:lstStyle>
          <a:p>
            <a:pPr lvl="0"/>
            <a:r>
              <a:rPr lang="en-GB" dirty="0"/>
              <a:t>0</a:t>
            </a: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1"/>
                </a:solidFill>
                <a:latin typeface="+mj-lt"/>
              </a:defRPr>
            </a:lvl1pPr>
          </a:lstStyle>
          <a:p>
            <a:r>
              <a:rPr lang="en-GB" dirty="0"/>
              <a:t>Title of the chapter</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2816932"/>
            <a:ext cx="7551996" cy="461665"/>
          </a:xfrm>
          <a:prstGeom prst="rect">
            <a:avLst/>
          </a:prstGeom>
        </p:spPr>
        <p:txBody>
          <a:bodyPr lIns="108000" rIns="18000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of the chapter</a:t>
            </a:r>
          </a:p>
        </p:txBody>
      </p:sp>
      <p:pic>
        <p:nvPicPr>
          <p:cNvPr id="18" name="Graphique 8">
            <a:extLst>
              <a:ext uri="{FF2B5EF4-FFF2-40B4-BE49-F238E27FC236}">
                <a16:creationId xmlns:a16="http://schemas.microsoft.com/office/drawing/2014/main" id="{44FFDEA7-E33B-4F69-A94F-C24D4C06C366}"/>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21" name="Espace réservé du numéro de diapositive 2">
            <a:extLst>
              <a:ext uri="{FF2B5EF4-FFF2-40B4-BE49-F238E27FC236}">
                <a16:creationId xmlns:a16="http://schemas.microsoft.com/office/drawing/2014/main" id="{55EF3A58-D397-4CE4-A40D-2D27231A07FB}"/>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2" name="Espace réservé du pied de page 4">
            <a:extLst>
              <a:ext uri="{FF2B5EF4-FFF2-40B4-BE49-F238E27FC236}">
                <a16:creationId xmlns:a16="http://schemas.microsoft.com/office/drawing/2014/main" id="{87E7F813-4752-4D6D-9FC9-975E797C55BA}"/>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a:t>
            </a:r>
          </a:p>
        </p:txBody>
      </p:sp>
      <p:sp>
        <p:nvSpPr>
          <p:cNvPr id="16" name="Cadre 15">
            <a:extLst>
              <a:ext uri="{FF2B5EF4-FFF2-40B4-BE49-F238E27FC236}">
                <a16:creationId xmlns:a16="http://schemas.microsoft.com/office/drawing/2014/main" id="{E81ECE1A-DB67-4F86-BCE5-A86D8283DC23}"/>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66704182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06" userDrawn="1">
          <p15:clr>
            <a:srgbClr val="F26B43"/>
          </p15:clr>
        </p15:guide>
        <p15:guide id="4" orient="horz" pos="4156" userDrawn="1">
          <p15:clr>
            <a:srgbClr val="F26B43"/>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1_2 columns_Dark Blue Bg with divider">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0" name="Content Placeholder 2">
            <a:extLst>
              <a:ext uri="{FF2B5EF4-FFF2-40B4-BE49-F238E27FC236}">
                <a16:creationId xmlns:a16="http://schemas.microsoft.com/office/drawing/2014/main" id="{367D8D94-1F4F-4570-BE87-CC0ACCECF1F4}"/>
              </a:ext>
            </a:extLst>
          </p:cNvPr>
          <p:cNvSpPr>
            <a:spLocks noGrp="1"/>
          </p:cNvSpPr>
          <p:nvPr>
            <p:ph idx="1" hasCustomPrompt="1"/>
          </p:nvPr>
        </p:nvSpPr>
        <p:spPr>
          <a:xfrm>
            <a:off x="404786" y="1808820"/>
            <a:ext cx="551119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1" name="Content Placeholder 2">
            <a:extLst>
              <a:ext uri="{FF2B5EF4-FFF2-40B4-BE49-F238E27FC236}">
                <a16:creationId xmlns:a16="http://schemas.microsoft.com/office/drawing/2014/main" id="{2F236AEC-C7EC-4113-A52E-42CBE9E2CEC5}"/>
              </a:ext>
            </a:extLst>
          </p:cNvPr>
          <p:cNvSpPr>
            <a:spLocks noGrp="1"/>
          </p:cNvSpPr>
          <p:nvPr>
            <p:ph idx="15" hasCustomPrompt="1"/>
          </p:nvPr>
        </p:nvSpPr>
        <p:spPr>
          <a:xfrm>
            <a:off x="6276022" y="1808820"/>
            <a:ext cx="551119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pic>
        <p:nvPicPr>
          <p:cNvPr id="14" name="Graphique 8">
            <a:extLst>
              <a:ext uri="{FF2B5EF4-FFF2-40B4-BE49-F238E27FC236}">
                <a16:creationId xmlns:a16="http://schemas.microsoft.com/office/drawing/2014/main" id="{35F5DA09-4EA3-477B-8AB6-2107939FF73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3F49335F-1C58-4990-9C3F-134638C480AB}"/>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9" name="Espace réservé du numéro de diapositive 2">
            <a:extLst>
              <a:ext uri="{FF2B5EF4-FFF2-40B4-BE49-F238E27FC236}">
                <a16:creationId xmlns:a16="http://schemas.microsoft.com/office/drawing/2014/main" id="{98936663-DB8F-4803-AE7D-C907BA7F10A0}"/>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0" name="Espace réservé du pied de page 4">
            <a:extLst>
              <a:ext uri="{FF2B5EF4-FFF2-40B4-BE49-F238E27FC236}">
                <a16:creationId xmlns:a16="http://schemas.microsoft.com/office/drawing/2014/main" id="{24E312FF-57A8-41D2-8CEA-B8E4B94D39B3}"/>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2" name="Text Placeholder 8">
            <a:extLst>
              <a:ext uri="{FF2B5EF4-FFF2-40B4-BE49-F238E27FC236}">
                <a16:creationId xmlns:a16="http://schemas.microsoft.com/office/drawing/2014/main" id="{8700E46C-E029-4D65-9750-72D1F0CADC93}"/>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3" name="Straight Connector 35">
            <a:extLst>
              <a:ext uri="{FF2B5EF4-FFF2-40B4-BE49-F238E27FC236}">
                <a16:creationId xmlns:a16="http://schemas.microsoft.com/office/drawing/2014/main" id="{1F374AA6-28F4-41FD-A410-764242D207E0}"/>
              </a:ext>
            </a:extLst>
          </p:cNvPr>
          <p:cNvCxnSpPr>
            <a:cxnSpLocks/>
          </p:cNvCxnSpPr>
          <p:nvPr userDrawn="1"/>
        </p:nvCxnSpPr>
        <p:spPr>
          <a:xfrm flipV="1">
            <a:off x="6095938"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5" name="Cadre 14">
            <a:extLst>
              <a:ext uri="{FF2B5EF4-FFF2-40B4-BE49-F238E27FC236}">
                <a16:creationId xmlns:a16="http://schemas.microsoft.com/office/drawing/2014/main" id="{559CE3AF-CA30-4ED6-8552-329F4537E114}"/>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6" name="Text Placeholder 5">
            <a:extLst>
              <a:ext uri="{FF2B5EF4-FFF2-40B4-BE49-F238E27FC236}">
                <a16:creationId xmlns:a16="http://schemas.microsoft.com/office/drawing/2014/main" id="{AD1B61BB-BDEF-4DAB-8CDD-EE8FE2A14DB6}"/>
              </a:ext>
            </a:extLst>
          </p:cNvPr>
          <p:cNvSpPr>
            <a:spLocks noGrp="1"/>
          </p:cNvSpPr>
          <p:nvPr>
            <p:ph type="body" sz="quarter" idx="18"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685203160"/>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3 columns_Dark Blue 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0" name="Content Placeholder 2">
            <a:extLst>
              <a:ext uri="{FF2B5EF4-FFF2-40B4-BE49-F238E27FC236}">
                <a16:creationId xmlns:a16="http://schemas.microsoft.com/office/drawing/2014/main" id="{97A52EDD-AB3D-46B8-9552-5D0D13D5F36D}"/>
              </a:ext>
            </a:extLst>
          </p:cNvPr>
          <p:cNvSpPr>
            <a:spLocks noGrp="1"/>
          </p:cNvSpPr>
          <p:nvPr>
            <p:ph idx="1" hasCustomPrompt="1"/>
          </p:nvPr>
        </p:nvSpPr>
        <p:spPr>
          <a:xfrm>
            <a:off x="404786" y="1808820"/>
            <a:ext cx="3633820"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1" name="Content Placeholder 2">
            <a:extLst>
              <a:ext uri="{FF2B5EF4-FFF2-40B4-BE49-F238E27FC236}">
                <a16:creationId xmlns:a16="http://schemas.microsoft.com/office/drawing/2014/main" id="{8768F86D-E142-4E52-9D2E-634CC9C1576C}"/>
              </a:ext>
            </a:extLst>
          </p:cNvPr>
          <p:cNvSpPr>
            <a:spLocks noGrp="1"/>
          </p:cNvSpPr>
          <p:nvPr>
            <p:ph idx="15" hasCustomPrompt="1"/>
          </p:nvPr>
        </p:nvSpPr>
        <p:spPr>
          <a:xfrm>
            <a:off x="4279090" y="1808820"/>
            <a:ext cx="3633820"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5" name="Content Placeholder 2">
            <a:extLst>
              <a:ext uri="{FF2B5EF4-FFF2-40B4-BE49-F238E27FC236}">
                <a16:creationId xmlns:a16="http://schemas.microsoft.com/office/drawing/2014/main" id="{0768956C-096A-4710-B05A-BFA418BB4758}"/>
              </a:ext>
            </a:extLst>
          </p:cNvPr>
          <p:cNvSpPr>
            <a:spLocks noGrp="1"/>
          </p:cNvSpPr>
          <p:nvPr>
            <p:ph idx="16" hasCustomPrompt="1"/>
          </p:nvPr>
        </p:nvSpPr>
        <p:spPr>
          <a:xfrm>
            <a:off x="8153368" y="1808820"/>
            <a:ext cx="3633820"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pic>
        <p:nvPicPr>
          <p:cNvPr id="14" name="Graphique 8">
            <a:extLst>
              <a:ext uri="{FF2B5EF4-FFF2-40B4-BE49-F238E27FC236}">
                <a16:creationId xmlns:a16="http://schemas.microsoft.com/office/drawing/2014/main" id="{F0A4DBDF-9DE1-4159-B9A5-0F036DC8A42F}"/>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1480B72C-9876-453C-9F2F-0AE2DB43A878}"/>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6" name="Espace réservé du numéro de diapositive 2">
            <a:extLst>
              <a:ext uri="{FF2B5EF4-FFF2-40B4-BE49-F238E27FC236}">
                <a16:creationId xmlns:a16="http://schemas.microsoft.com/office/drawing/2014/main" id="{1B7C54F0-393D-414A-AB4A-9C8661035903}"/>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0" name="Espace réservé du pied de page 4">
            <a:extLst>
              <a:ext uri="{FF2B5EF4-FFF2-40B4-BE49-F238E27FC236}">
                <a16:creationId xmlns:a16="http://schemas.microsoft.com/office/drawing/2014/main" id="{053CAEAD-747A-422E-A5A4-8DCFAFD21E8D}"/>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2" name="Text Placeholder 8">
            <a:extLst>
              <a:ext uri="{FF2B5EF4-FFF2-40B4-BE49-F238E27FC236}">
                <a16:creationId xmlns:a16="http://schemas.microsoft.com/office/drawing/2014/main" id="{C789CF81-246C-4814-B82F-ECB801F4C802}"/>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3" name="Cadre 12">
            <a:extLst>
              <a:ext uri="{FF2B5EF4-FFF2-40B4-BE49-F238E27FC236}">
                <a16:creationId xmlns:a16="http://schemas.microsoft.com/office/drawing/2014/main" id="{5CE47666-5F6C-4221-BE57-EDA03F18B75B}"/>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7" name="Text Placeholder 5">
            <a:extLst>
              <a:ext uri="{FF2B5EF4-FFF2-40B4-BE49-F238E27FC236}">
                <a16:creationId xmlns:a16="http://schemas.microsoft.com/office/drawing/2014/main" id="{D13D2839-C8C2-47A5-929D-74BCB3BF83A3}"/>
              </a:ext>
            </a:extLst>
          </p:cNvPr>
          <p:cNvSpPr>
            <a:spLocks noGrp="1"/>
          </p:cNvSpPr>
          <p:nvPr>
            <p:ph type="body" sz="quarter" idx="18"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713765621"/>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1_3 columns_Dark Blue Bg with dividers">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0" name="Content Placeholder 2">
            <a:extLst>
              <a:ext uri="{FF2B5EF4-FFF2-40B4-BE49-F238E27FC236}">
                <a16:creationId xmlns:a16="http://schemas.microsoft.com/office/drawing/2014/main" id="{97A52EDD-AB3D-46B8-9552-5D0D13D5F36D}"/>
              </a:ext>
            </a:extLst>
          </p:cNvPr>
          <p:cNvSpPr>
            <a:spLocks noGrp="1"/>
          </p:cNvSpPr>
          <p:nvPr>
            <p:ph idx="1" hasCustomPrompt="1"/>
          </p:nvPr>
        </p:nvSpPr>
        <p:spPr>
          <a:xfrm>
            <a:off x="404786" y="1808820"/>
            <a:ext cx="3633820"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1" name="Content Placeholder 2">
            <a:extLst>
              <a:ext uri="{FF2B5EF4-FFF2-40B4-BE49-F238E27FC236}">
                <a16:creationId xmlns:a16="http://schemas.microsoft.com/office/drawing/2014/main" id="{8768F86D-E142-4E52-9D2E-634CC9C1576C}"/>
              </a:ext>
            </a:extLst>
          </p:cNvPr>
          <p:cNvSpPr>
            <a:spLocks noGrp="1"/>
          </p:cNvSpPr>
          <p:nvPr>
            <p:ph idx="15" hasCustomPrompt="1"/>
          </p:nvPr>
        </p:nvSpPr>
        <p:spPr>
          <a:xfrm>
            <a:off x="4279090" y="1808820"/>
            <a:ext cx="3633820"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5" name="Content Placeholder 2">
            <a:extLst>
              <a:ext uri="{FF2B5EF4-FFF2-40B4-BE49-F238E27FC236}">
                <a16:creationId xmlns:a16="http://schemas.microsoft.com/office/drawing/2014/main" id="{0768956C-096A-4710-B05A-BFA418BB4758}"/>
              </a:ext>
            </a:extLst>
          </p:cNvPr>
          <p:cNvSpPr>
            <a:spLocks noGrp="1"/>
          </p:cNvSpPr>
          <p:nvPr>
            <p:ph idx="16" hasCustomPrompt="1"/>
          </p:nvPr>
        </p:nvSpPr>
        <p:spPr>
          <a:xfrm>
            <a:off x="8153368" y="1808820"/>
            <a:ext cx="3633820"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pic>
        <p:nvPicPr>
          <p:cNvPr id="14" name="Graphique 8">
            <a:extLst>
              <a:ext uri="{FF2B5EF4-FFF2-40B4-BE49-F238E27FC236}">
                <a16:creationId xmlns:a16="http://schemas.microsoft.com/office/drawing/2014/main" id="{F0A4DBDF-9DE1-4159-B9A5-0F036DC8A42F}"/>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1480B72C-9876-453C-9F2F-0AE2DB43A878}"/>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6" name="Espace réservé du numéro de diapositive 2">
            <a:extLst>
              <a:ext uri="{FF2B5EF4-FFF2-40B4-BE49-F238E27FC236}">
                <a16:creationId xmlns:a16="http://schemas.microsoft.com/office/drawing/2014/main" id="{1B7C54F0-393D-414A-AB4A-9C8661035903}"/>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0" name="Espace réservé du pied de page 4">
            <a:extLst>
              <a:ext uri="{FF2B5EF4-FFF2-40B4-BE49-F238E27FC236}">
                <a16:creationId xmlns:a16="http://schemas.microsoft.com/office/drawing/2014/main" id="{053CAEAD-747A-422E-A5A4-8DCFAFD21E8D}"/>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2" name="Text Placeholder 8">
            <a:extLst>
              <a:ext uri="{FF2B5EF4-FFF2-40B4-BE49-F238E27FC236}">
                <a16:creationId xmlns:a16="http://schemas.microsoft.com/office/drawing/2014/main" id="{C789CF81-246C-4814-B82F-ECB801F4C802}"/>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3" name="Straight Connector 35">
            <a:extLst>
              <a:ext uri="{FF2B5EF4-FFF2-40B4-BE49-F238E27FC236}">
                <a16:creationId xmlns:a16="http://schemas.microsoft.com/office/drawing/2014/main" id="{38BA5899-CDBB-42D8-BFCD-64F5857EFC65}"/>
              </a:ext>
            </a:extLst>
          </p:cNvPr>
          <p:cNvCxnSpPr>
            <a:cxnSpLocks/>
          </p:cNvCxnSpPr>
          <p:nvPr userDrawn="1"/>
        </p:nvCxnSpPr>
        <p:spPr>
          <a:xfrm flipV="1">
            <a:off x="4158848"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Straight Connector 35">
            <a:extLst>
              <a:ext uri="{FF2B5EF4-FFF2-40B4-BE49-F238E27FC236}">
                <a16:creationId xmlns:a16="http://schemas.microsoft.com/office/drawing/2014/main" id="{0319CC48-B0CA-4682-86EB-D878921F8F3B}"/>
              </a:ext>
            </a:extLst>
          </p:cNvPr>
          <p:cNvCxnSpPr>
            <a:cxnSpLocks/>
          </p:cNvCxnSpPr>
          <p:nvPr userDrawn="1"/>
        </p:nvCxnSpPr>
        <p:spPr>
          <a:xfrm flipV="1">
            <a:off x="803313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8" name="Cadre 17">
            <a:extLst>
              <a:ext uri="{FF2B5EF4-FFF2-40B4-BE49-F238E27FC236}">
                <a16:creationId xmlns:a16="http://schemas.microsoft.com/office/drawing/2014/main" id="{EB3C9E83-59DE-4031-99F8-8E589A475E76}"/>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9" name="Text Placeholder 5">
            <a:extLst>
              <a:ext uri="{FF2B5EF4-FFF2-40B4-BE49-F238E27FC236}">
                <a16:creationId xmlns:a16="http://schemas.microsoft.com/office/drawing/2014/main" id="{68207C00-928F-496F-B7C6-9171CBC214C4}"/>
              </a:ext>
            </a:extLst>
          </p:cNvPr>
          <p:cNvSpPr>
            <a:spLocks noGrp="1"/>
          </p:cNvSpPr>
          <p:nvPr>
            <p:ph type="body" sz="quarter" idx="18"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1090388131"/>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4 columns_Dark Blue Bg ">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80131"/>
          </a:xfrm>
        </p:spPr>
        <p:txBody>
          <a:bodyPr/>
          <a:lstStyle>
            <a:lvl1pPr>
              <a:defRPr>
                <a:solidFill>
                  <a:schemeClr val="bg1"/>
                </a:solidFill>
              </a:defRPr>
            </a:lvl1pPr>
          </a:lstStyle>
          <a:p>
            <a:r>
              <a:rPr lang="fr-FR" dirty="0" err="1"/>
              <a:t>Title</a:t>
            </a:r>
            <a:r>
              <a:rPr lang="fr-FR" dirty="0"/>
              <a:t> of the slide</a:t>
            </a:r>
          </a:p>
        </p:txBody>
      </p:sp>
      <p:sp>
        <p:nvSpPr>
          <p:cNvPr id="14" name="Text Placeholder 8">
            <a:extLst>
              <a:ext uri="{FF2B5EF4-FFF2-40B4-BE49-F238E27FC236}">
                <a16:creationId xmlns:a16="http://schemas.microsoft.com/office/drawing/2014/main" id="{20B967EF-526B-42DF-870F-C27D85C3749D}"/>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Content Placeholder 2">
            <a:extLst>
              <a:ext uri="{FF2B5EF4-FFF2-40B4-BE49-F238E27FC236}">
                <a16:creationId xmlns:a16="http://schemas.microsoft.com/office/drawing/2014/main" id="{A2E8BB07-B67E-46A3-983C-459CF2A9231C}"/>
              </a:ext>
            </a:extLst>
          </p:cNvPr>
          <p:cNvSpPr>
            <a:spLocks noGrp="1"/>
          </p:cNvSpPr>
          <p:nvPr>
            <p:ph idx="19" hasCustomPrompt="1"/>
          </p:nvPr>
        </p:nvSpPr>
        <p:spPr>
          <a:xfrm>
            <a:off x="404785" y="1808820"/>
            <a:ext cx="266715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20" name="Content Placeholder 2">
            <a:extLst>
              <a:ext uri="{FF2B5EF4-FFF2-40B4-BE49-F238E27FC236}">
                <a16:creationId xmlns:a16="http://schemas.microsoft.com/office/drawing/2014/main" id="{904DA21D-F627-4FE5-9AB1-E7433AA0327D}"/>
              </a:ext>
            </a:extLst>
          </p:cNvPr>
          <p:cNvSpPr>
            <a:spLocks noGrp="1"/>
          </p:cNvSpPr>
          <p:nvPr>
            <p:ph idx="20" hasCustomPrompt="1"/>
          </p:nvPr>
        </p:nvSpPr>
        <p:spPr>
          <a:xfrm>
            <a:off x="3309877" y="1808820"/>
            <a:ext cx="266715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21" name="Content Placeholder 2">
            <a:extLst>
              <a:ext uri="{FF2B5EF4-FFF2-40B4-BE49-F238E27FC236}">
                <a16:creationId xmlns:a16="http://schemas.microsoft.com/office/drawing/2014/main" id="{98957F28-66B5-4ECC-AA41-7CCADEDEAC7F}"/>
              </a:ext>
            </a:extLst>
          </p:cNvPr>
          <p:cNvSpPr>
            <a:spLocks noGrp="1"/>
          </p:cNvSpPr>
          <p:nvPr>
            <p:ph idx="21" hasCustomPrompt="1"/>
          </p:nvPr>
        </p:nvSpPr>
        <p:spPr>
          <a:xfrm>
            <a:off x="6214969" y="1808820"/>
            <a:ext cx="266715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22" name="Content Placeholder 2">
            <a:extLst>
              <a:ext uri="{FF2B5EF4-FFF2-40B4-BE49-F238E27FC236}">
                <a16:creationId xmlns:a16="http://schemas.microsoft.com/office/drawing/2014/main" id="{3F65E827-F95D-4C8F-84F2-47397F0206A3}"/>
              </a:ext>
            </a:extLst>
          </p:cNvPr>
          <p:cNvSpPr>
            <a:spLocks noGrp="1"/>
          </p:cNvSpPr>
          <p:nvPr>
            <p:ph idx="22" hasCustomPrompt="1"/>
          </p:nvPr>
        </p:nvSpPr>
        <p:spPr>
          <a:xfrm>
            <a:off x="9120060" y="1808820"/>
            <a:ext cx="266715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23" name="Espace réservé du pied de page 4">
            <a:extLst>
              <a:ext uri="{FF2B5EF4-FFF2-40B4-BE49-F238E27FC236}">
                <a16:creationId xmlns:a16="http://schemas.microsoft.com/office/drawing/2014/main" id="{A3E362D2-078D-4128-B488-B68D1D625498}"/>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24" name="Cadre 23">
            <a:extLst>
              <a:ext uri="{FF2B5EF4-FFF2-40B4-BE49-F238E27FC236}">
                <a16:creationId xmlns:a16="http://schemas.microsoft.com/office/drawing/2014/main" id="{8099771D-F956-4DB9-B4F7-7E761C11A3BB}"/>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5" name="Text Placeholder 5">
            <a:extLst>
              <a:ext uri="{FF2B5EF4-FFF2-40B4-BE49-F238E27FC236}">
                <a16:creationId xmlns:a16="http://schemas.microsoft.com/office/drawing/2014/main" id="{581BF1F8-6CC9-494D-8602-9E9AB8CE19EC}"/>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3312473322"/>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4 columns_Dark Blue Bg with dividers">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80131"/>
          </a:xfrm>
        </p:spPr>
        <p:txBody>
          <a:bodyPr/>
          <a:lstStyle>
            <a:lvl1pPr>
              <a:defRPr>
                <a:solidFill>
                  <a:schemeClr val="bg1"/>
                </a:solidFill>
              </a:defRPr>
            </a:lvl1pPr>
          </a:lstStyle>
          <a:p>
            <a:r>
              <a:rPr lang="fr-FR" dirty="0" err="1"/>
              <a:t>Title</a:t>
            </a:r>
            <a:r>
              <a:rPr lang="fr-FR" dirty="0"/>
              <a:t> of the slide </a:t>
            </a:r>
          </a:p>
        </p:txBody>
      </p:sp>
      <p:sp>
        <p:nvSpPr>
          <p:cNvPr id="14" name="Text Placeholder 8">
            <a:extLst>
              <a:ext uri="{FF2B5EF4-FFF2-40B4-BE49-F238E27FC236}">
                <a16:creationId xmlns:a16="http://schemas.microsoft.com/office/drawing/2014/main" id="{20B967EF-526B-42DF-870F-C27D85C3749D}"/>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6" name="Straight Connector 35">
            <a:extLst>
              <a:ext uri="{FF2B5EF4-FFF2-40B4-BE49-F238E27FC236}">
                <a16:creationId xmlns:a16="http://schemas.microsoft.com/office/drawing/2014/main" id="{5BACBC25-5487-4894-AB69-DC61AF350FEE}"/>
              </a:ext>
            </a:extLst>
          </p:cNvPr>
          <p:cNvCxnSpPr>
            <a:cxnSpLocks/>
          </p:cNvCxnSpPr>
          <p:nvPr userDrawn="1"/>
        </p:nvCxnSpPr>
        <p:spPr>
          <a:xfrm flipV="1">
            <a:off x="3190903"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Straight Connector 35">
            <a:extLst>
              <a:ext uri="{FF2B5EF4-FFF2-40B4-BE49-F238E27FC236}">
                <a16:creationId xmlns:a16="http://schemas.microsoft.com/office/drawing/2014/main" id="{F1570288-B026-49B2-AE34-8E27B6EB2D8D}"/>
              </a:ext>
            </a:extLst>
          </p:cNvPr>
          <p:cNvCxnSpPr>
            <a:cxnSpLocks/>
          </p:cNvCxnSpPr>
          <p:nvPr userDrawn="1"/>
        </p:nvCxnSpPr>
        <p:spPr>
          <a:xfrm flipV="1">
            <a:off x="6095986"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id="{FDF868AB-0A81-40C5-9695-1BD120946D0A}"/>
              </a:ext>
            </a:extLst>
          </p:cNvPr>
          <p:cNvCxnSpPr>
            <a:cxnSpLocks/>
          </p:cNvCxnSpPr>
          <p:nvPr userDrawn="1"/>
        </p:nvCxnSpPr>
        <p:spPr>
          <a:xfrm flipV="1">
            <a:off x="900106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0B87A726-5D45-49B7-B6E4-02D113462CA8}"/>
              </a:ext>
            </a:extLst>
          </p:cNvPr>
          <p:cNvSpPr>
            <a:spLocks noGrp="1"/>
          </p:cNvSpPr>
          <p:nvPr>
            <p:ph idx="19" hasCustomPrompt="1"/>
          </p:nvPr>
        </p:nvSpPr>
        <p:spPr>
          <a:xfrm>
            <a:off x="404785" y="1808820"/>
            <a:ext cx="266715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20" name="Content Placeholder 2">
            <a:extLst>
              <a:ext uri="{FF2B5EF4-FFF2-40B4-BE49-F238E27FC236}">
                <a16:creationId xmlns:a16="http://schemas.microsoft.com/office/drawing/2014/main" id="{48469EBA-FCE4-409D-99AD-B18807B78960}"/>
              </a:ext>
            </a:extLst>
          </p:cNvPr>
          <p:cNvSpPr>
            <a:spLocks noGrp="1"/>
          </p:cNvSpPr>
          <p:nvPr>
            <p:ph idx="20" hasCustomPrompt="1"/>
          </p:nvPr>
        </p:nvSpPr>
        <p:spPr>
          <a:xfrm>
            <a:off x="3309877" y="1808820"/>
            <a:ext cx="266715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21" name="Content Placeholder 2">
            <a:extLst>
              <a:ext uri="{FF2B5EF4-FFF2-40B4-BE49-F238E27FC236}">
                <a16:creationId xmlns:a16="http://schemas.microsoft.com/office/drawing/2014/main" id="{E5B593F1-F213-4F09-9902-DFB955D2770C}"/>
              </a:ext>
            </a:extLst>
          </p:cNvPr>
          <p:cNvSpPr>
            <a:spLocks noGrp="1"/>
          </p:cNvSpPr>
          <p:nvPr>
            <p:ph idx="21" hasCustomPrompt="1"/>
          </p:nvPr>
        </p:nvSpPr>
        <p:spPr>
          <a:xfrm>
            <a:off x="6214969" y="1808820"/>
            <a:ext cx="266715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22" name="Content Placeholder 2">
            <a:extLst>
              <a:ext uri="{FF2B5EF4-FFF2-40B4-BE49-F238E27FC236}">
                <a16:creationId xmlns:a16="http://schemas.microsoft.com/office/drawing/2014/main" id="{7CE1EB90-82E9-4FC8-B6D3-007BF2FBE500}"/>
              </a:ext>
            </a:extLst>
          </p:cNvPr>
          <p:cNvSpPr>
            <a:spLocks noGrp="1"/>
          </p:cNvSpPr>
          <p:nvPr>
            <p:ph idx="22" hasCustomPrompt="1"/>
          </p:nvPr>
        </p:nvSpPr>
        <p:spPr>
          <a:xfrm>
            <a:off x="9120060" y="1808820"/>
            <a:ext cx="266715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23" name="Espace réservé du pied de page 4">
            <a:extLst>
              <a:ext uri="{FF2B5EF4-FFF2-40B4-BE49-F238E27FC236}">
                <a16:creationId xmlns:a16="http://schemas.microsoft.com/office/drawing/2014/main" id="{5A248F93-3019-4CAF-B706-E2441D4F541A}"/>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24" name="Cadre 23">
            <a:extLst>
              <a:ext uri="{FF2B5EF4-FFF2-40B4-BE49-F238E27FC236}">
                <a16:creationId xmlns:a16="http://schemas.microsoft.com/office/drawing/2014/main" id="{325EBEA5-1389-448B-8CAE-B7B851880844}"/>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5" name="Text Placeholder 5">
            <a:extLst>
              <a:ext uri="{FF2B5EF4-FFF2-40B4-BE49-F238E27FC236}">
                <a16:creationId xmlns:a16="http://schemas.microsoft.com/office/drawing/2014/main" id="{588D9899-BB37-4FE9-A385-9495B967978B}"/>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2551488394"/>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1_Empty_Blue 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pic>
        <p:nvPicPr>
          <p:cNvPr id="12" name="Graphique 8">
            <a:extLst>
              <a:ext uri="{FF2B5EF4-FFF2-40B4-BE49-F238E27FC236}">
                <a16:creationId xmlns:a16="http://schemas.microsoft.com/office/drawing/2014/main" id="{7D382778-4BBE-4E08-86E4-7B7315AC1A61}"/>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BA150D9F-19CF-41D5-863B-7F91F1AB7D3B}"/>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6" name="Espace réservé du numéro de diapositive 2">
            <a:extLst>
              <a:ext uri="{FF2B5EF4-FFF2-40B4-BE49-F238E27FC236}">
                <a16:creationId xmlns:a16="http://schemas.microsoft.com/office/drawing/2014/main" id="{31F9D6FB-8DB3-4379-851A-D7F19062A2E8}"/>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7" name="Espace réservé du pied de page 4">
            <a:extLst>
              <a:ext uri="{FF2B5EF4-FFF2-40B4-BE49-F238E27FC236}">
                <a16:creationId xmlns:a16="http://schemas.microsoft.com/office/drawing/2014/main" id="{ADCF342B-275C-4A27-A66D-2820075198A9}"/>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0" name="Text Placeholder 8">
            <a:extLst>
              <a:ext uri="{FF2B5EF4-FFF2-40B4-BE49-F238E27FC236}">
                <a16:creationId xmlns:a16="http://schemas.microsoft.com/office/drawing/2014/main" id="{D47377B4-5609-49EE-8F95-1C8A59DF904C}"/>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1" name="Cadre 10">
            <a:extLst>
              <a:ext uri="{FF2B5EF4-FFF2-40B4-BE49-F238E27FC236}">
                <a16:creationId xmlns:a16="http://schemas.microsoft.com/office/drawing/2014/main" id="{77A1E76D-CD0A-45A9-B7A0-29F80C335450}"/>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4" name="Text Placeholder 5">
            <a:extLst>
              <a:ext uri="{FF2B5EF4-FFF2-40B4-BE49-F238E27FC236}">
                <a16:creationId xmlns:a16="http://schemas.microsoft.com/office/drawing/2014/main" id="{D8A5B67A-D907-474E-A084-15CB97FC3B9E}"/>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1717077006"/>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1_Content_Blue Bg">
    <p:spTree>
      <p:nvGrpSpPr>
        <p:cNvPr id="1" name=""/>
        <p:cNvGrpSpPr/>
        <p:nvPr/>
      </p:nvGrpSpPr>
      <p:grpSpPr>
        <a:xfrm>
          <a:off x="0" y="0"/>
          <a:ext cx="0" cy="0"/>
          <a:chOff x="0" y="0"/>
          <a:chExt cx="0" cy="0"/>
        </a:xfrm>
      </p:grpSpPr>
      <p:sp>
        <p:nvSpPr>
          <p:cNvPr id="15" name="Espace réservé du contenu 2">
            <a:extLst>
              <a:ext uri="{FF2B5EF4-FFF2-40B4-BE49-F238E27FC236}">
                <a16:creationId xmlns:a16="http://schemas.microsoft.com/office/drawing/2014/main" id="{EA31DD0A-B87C-4F5D-B7AB-7E8A0082D2F9}"/>
              </a:ext>
            </a:extLst>
          </p:cNvPr>
          <p:cNvSpPr>
            <a:spLocks noGrp="1"/>
          </p:cNvSpPr>
          <p:nvPr>
            <p:ph idx="18" hasCustomPrompt="1"/>
          </p:nvPr>
        </p:nvSpPr>
        <p:spPr>
          <a:xfrm>
            <a:off x="404786" y="1808820"/>
            <a:ext cx="8319506" cy="3868080"/>
          </a:xfrm>
          <a:prstGeom prst="rect">
            <a:avLst/>
          </a:prstGeom>
        </p:spPr>
        <p:txBody>
          <a:bodyPr/>
          <a:lstStyle>
            <a:lvl1pPr>
              <a:defRPr>
                <a:solidFill>
                  <a:schemeClr val="bg1"/>
                </a:solidFill>
              </a:defRPr>
            </a:lvl1pPr>
            <a:lvl2pPr marL="447675" indent="-314325">
              <a:buFontTx/>
              <a:buBlip>
                <a:blip r:embed="rId4"/>
              </a:buBlip>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Your text here</a:t>
            </a:r>
          </a:p>
          <a:p>
            <a:pPr lvl="1"/>
            <a:r>
              <a:rPr lang="en-GB" dirty="0"/>
              <a:t>Text level 1</a:t>
            </a:r>
          </a:p>
          <a:p>
            <a:pPr lvl="2"/>
            <a:r>
              <a:rPr lang="en-GB" dirty="0"/>
              <a:t>Text level 2</a:t>
            </a:r>
          </a:p>
        </p:txBody>
      </p:sp>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pic>
        <p:nvPicPr>
          <p:cNvPr id="12" name="Graphique 8">
            <a:extLst>
              <a:ext uri="{FF2B5EF4-FFF2-40B4-BE49-F238E27FC236}">
                <a16:creationId xmlns:a16="http://schemas.microsoft.com/office/drawing/2014/main" id="{3E2F2A02-19F4-4543-A149-7BA6112B4EB2}"/>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5" name="Titre 4">
            <a:extLst>
              <a:ext uri="{FF2B5EF4-FFF2-40B4-BE49-F238E27FC236}">
                <a16:creationId xmlns:a16="http://schemas.microsoft.com/office/drawing/2014/main" id="{3A83716A-3280-4F1F-A538-84B68BE706CD}"/>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6" name="Espace réservé du numéro de diapositive 2">
            <a:extLst>
              <a:ext uri="{FF2B5EF4-FFF2-40B4-BE49-F238E27FC236}">
                <a16:creationId xmlns:a16="http://schemas.microsoft.com/office/drawing/2014/main" id="{EA13E63A-DB9A-4943-94F5-7D1662AF82ED}"/>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7" name="Espace réservé du pied de page 4">
            <a:extLst>
              <a:ext uri="{FF2B5EF4-FFF2-40B4-BE49-F238E27FC236}">
                <a16:creationId xmlns:a16="http://schemas.microsoft.com/office/drawing/2014/main" id="{AF25B436-5E52-4A56-8F65-3680B6E8DD46}"/>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1" name="Text Placeholder 8">
            <a:extLst>
              <a:ext uri="{FF2B5EF4-FFF2-40B4-BE49-F238E27FC236}">
                <a16:creationId xmlns:a16="http://schemas.microsoft.com/office/drawing/2014/main" id="{121403F2-4414-4234-BC39-C68A3C040066}"/>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3" name="Cadre 12">
            <a:extLst>
              <a:ext uri="{FF2B5EF4-FFF2-40B4-BE49-F238E27FC236}">
                <a16:creationId xmlns:a16="http://schemas.microsoft.com/office/drawing/2014/main" id="{7C4457B5-A8C3-46A7-868D-52171EF747ED}"/>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0" name="Text Placeholder 5">
            <a:extLst>
              <a:ext uri="{FF2B5EF4-FFF2-40B4-BE49-F238E27FC236}">
                <a16:creationId xmlns:a16="http://schemas.microsoft.com/office/drawing/2014/main" id="{94936C9F-D43C-4659-B9C5-2BCCD34522C8}"/>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1497207739"/>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1_2 columns_Blue 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551119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0" name="Content 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6276022" y="1808820"/>
            <a:ext cx="551119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pic>
        <p:nvPicPr>
          <p:cNvPr id="13" name="Graphique 8">
            <a:extLst>
              <a:ext uri="{FF2B5EF4-FFF2-40B4-BE49-F238E27FC236}">
                <a16:creationId xmlns:a16="http://schemas.microsoft.com/office/drawing/2014/main" id="{FAB72C51-19EB-42BF-84AF-F648EA3B2BB2}"/>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5" name="Titre 4">
            <a:extLst>
              <a:ext uri="{FF2B5EF4-FFF2-40B4-BE49-F238E27FC236}">
                <a16:creationId xmlns:a16="http://schemas.microsoft.com/office/drawing/2014/main" id="{7E11A5F4-9100-441C-8387-740981956A17}"/>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9" name="Espace réservé du numéro de diapositive 2">
            <a:extLst>
              <a:ext uri="{FF2B5EF4-FFF2-40B4-BE49-F238E27FC236}">
                <a16:creationId xmlns:a16="http://schemas.microsoft.com/office/drawing/2014/main" id="{13763D44-1A8C-41DD-9E5B-CB819BE4C5DF}"/>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0" name="Espace réservé du pied de page 4">
            <a:extLst>
              <a:ext uri="{FF2B5EF4-FFF2-40B4-BE49-F238E27FC236}">
                <a16:creationId xmlns:a16="http://schemas.microsoft.com/office/drawing/2014/main" id="{3B60D1F3-5624-4887-AC07-8B788D01CBD8}"/>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2" name="Text Placeholder 8">
            <a:extLst>
              <a:ext uri="{FF2B5EF4-FFF2-40B4-BE49-F238E27FC236}">
                <a16:creationId xmlns:a16="http://schemas.microsoft.com/office/drawing/2014/main" id="{76E829D9-0666-4D5B-9896-28C1CEC4B7EB}"/>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4" name="Cadre 13">
            <a:extLst>
              <a:ext uri="{FF2B5EF4-FFF2-40B4-BE49-F238E27FC236}">
                <a16:creationId xmlns:a16="http://schemas.microsoft.com/office/drawing/2014/main" id="{5ABA2AAA-2D64-4286-AA8D-E8C4B33EF196}"/>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7" name="Text Placeholder 5">
            <a:extLst>
              <a:ext uri="{FF2B5EF4-FFF2-40B4-BE49-F238E27FC236}">
                <a16:creationId xmlns:a16="http://schemas.microsoft.com/office/drawing/2014/main" id="{6818929B-5A27-4738-A956-5210DE317E64}"/>
              </a:ext>
            </a:extLst>
          </p:cNvPr>
          <p:cNvSpPr>
            <a:spLocks noGrp="1"/>
          </p:cNvSpPr>
          <p:nvPr>
            <p:ph type="body" sz="quarter" idx="18"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3952043853"/>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1_2 columns_Blue Bg with divider">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551119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0" name="Content 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6276022" y="1808820"/>
            <a:ext cx="551119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pic>
        <p:nvPicPr>
          <p:cNvPr id="13" name="Graphique 8">
            <a:extLst>
              <a:ext uri="{FF2B5EF4-FFF2-40B4-BE49-F238E27FC236}">
                <a16:creationId xmlns:a16="http://schemas.microsoft.com/office/drawing/2014/main" id="{FAB72C51-19EB-42BF-84AF-F648EA3B2BB2}"/>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5" name="Titre 4">
            <a:extLst>
              <a:ext uri="{FF2B5EF4-FFF2-40B4-BE49-F238E27FC236}">
                <a16:creationId xmlns:a16="http://schemas.microsoft.com/office/drawing/2014/main" id="{7E11A5F4-9100-441C-8387-740981956A17}"/>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9" name="Espace réservé du numéro de diapositive 2">
            <a:extLst>
              <a:ext uri="{FF2B5EF4-FFF2-40B4-BE49-F238E27FC236}">
                <a16:creationId xmlns:a16="http://schemas.microsoft.com/office/drawing/2014/main" id="{13763D44-1A8C-41DD-9E5B-CB819BE4C5DF}"/>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0" name="Espace réservé du pied de page 4">
            <a:extLst>
              <a:ext uri="{FF2B5EF4-FFF2-40B4-BE49-F238E27FC236}">
                <a16:creationId xmlns:a16="http://schemas.microsoft.com/office/drawing/2014/main" id="{3B60D1F3-5624-4887-AC07-8B788D01CBD8}"/>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2" name="Text Placeholder 8">
            <a:extLst>
              <a:ext uri="{FF2B5EF4-FFF2-40B4-BE49-F238E27FC236}">
                <a16:creationId xmlns:a16="http://schemas.microsoft.com/office/drawing/2014/main" id="{76E829D9-0666-4D5B-9896-28C1CEC4B7EB}"/>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4" name="Straight Connector 35">
            <a:extLst>
              <a:ext uri="{FF2B5EF4-FFF2-40B4-BE49-F238E27FC236}">
                <a16:creationId xmlns:a16="http://schemas.microsoft.com/office/drawing/2014/main" id="{5E3D423D-34E1-4BDE-8374-98A2C452EFBE}"/>
              </a:ext>
            </a:extLst>
          </p:cNvPr>
          <p:cNvCxnSpPr>
            <a:cxnSpLocks/>
          </p:cNvCxnSpPr>
          <p:nvPr userDrawn="1"/>
        </p:nvCxnSpPr>
        <p:spPr>
          <a:xfrm flipV="1">
            <a:off x="6095938"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5" name="Cadre 14">
            <a:extLst>
              <a:ext uri="{FF2B5EF4-FFF2-40B4-BE49-F238E27FC236}">
                <a16:creationId xmlns:a16="http://schemas.microsoft.com/office/drawing/2014/main" id="{A05C525A-2558-46E8-80B5-9413899901D1}"/>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7" name="Text Placeholder 5">
            <a:extLst>
              <a:ext uri="{FF2B5EF4-FFF2-40B4-BE49-F238E27FC236}">
                <a16:creationId xmlns:a16="http://schemas.microsoft.com/office/drawing/2014/main" id="{539E13C7-429D-4FD8-8D51-1CD98F074621}"/>
              </a:ext>
            </a:extLst>
          </p:cNvPr>
          <p:cNvSpPr>
            <a:spLocks noGrp="1"/>
          </p:cNvSpPr>
          <p:nvPr>
            <p:ph type="body" sz="quarter" idx="18"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1374048587"/>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1_3 columns_Blue 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1" name="Content Placeholder 2">
            <a:extLst>
              <a:ext uri="{FF2B5EF4-FFF2-40B4-BE49-F238E27FC236}">
                <a16:creationId xmlns:a16="http://schemas.microsoft.com/office/drawing/2014/main" id="{A86D5BC3-F5D3-415B-B920-B84A14BC8E32}"/>
              </a:ext>
            </a:extLst>
          </p:cNvPr>
          <p:cNvSpPr>
            <a:spLocks noGrp="1"/>
          </p:cNvSpPr>
          <p:nvPr>
            <p:ph idx="1" hasCustomPrompt="1"/>
          </p:nvPr>
        </p:nvSpPr>
        <p:spPr>
          <a:xfrm>
            <a:off x="404786" y="1808820"/>
            <a:ext cx="3633820"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2" name="Content Placeholder 2">
            <a:extLst>
              <a:ext uri="{FF2B5EF4-FFF2-40B4-BE49-F238E27FC236}">
                <a16:creationId xmlns:a16="http://schemas.microsoft.com/office/drawing/2014/main" id="{0114C476-0380-4CDD-850C-316ADAE5BF6C}"/>
              </a:ext>
            </a:extLst>
          </p:cNvPr>
          <p:cNvSpPr>
            <a:spLocks noGrp="1"/>
          </p:cNvSpPr>
          <p:nvPr>
            <p:ph idx="15" hasCustomPrompt="1"/>
          </p:nvPr>
        </p:nvSpPr>
        <p:spPr>
          <a:xfrm>
            <a:off x="4279090" y="1808820"/>
            <a:ext cx="3633820"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3" name="Content Placeholder 2">
            <a:extLst>
              <a:ext uri="{FF2B5EF4-FFF2-40B4-BE49-F238E27FC236}">
                <a16:creationId xmlns:a16="http://schemas.microsoft.com/office/drawing/2014/main" id="{6A1D61AC-BD7C-4366-9299-08E3EFE54064}"/>
              </a:ext>
            </a:extLst>
          </p:cNvPr>
          <p:cNvSpPr>
            <a:spLocks noGrp="1"/>
          </p:cNvSpPr>
          <p:nvPr>
            <p:ph idx="16" hasCustomPrompt="1"/>
          </p:nvPr>
        </p:nvSpPr>
        <p:spPr>
          <a:xfrm>
            <a:off x="8153368" y="1808820"/>
            <a:ext cx="3633820"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pic>
        <p:nvPicPr>
          <p:cNvPr id="17" name="Graphique 8">
            <a:extLst>
              <a:ext uri="{FF2B5EF4-FFF2-40B4-BE49-F238E27FC236}">
                <a16:creationId xmlns:a16="http://schemas.microsoft.com/office/drawing/2014/main" id="{179657D5-47C7-4E75-BEE7-A780E55EE722}"/>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0D86C3E4-5B42-4A1F-B550-10045E81063A}"/>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23" name="Espace réservé du numéro de diapositive 2">
            <a:extLst>
              <a:ext uri="{FF2B5EF4-FFF2-40B4-BE49-F238E27FC236}">
                <a16:creationId xmlns:a16="http://schemas.microsoft.com/office/drawing/2014/main" id="{5D573DBF-7B78-4EB4-859D-55DACC88EEC8}"/>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4" name="Espace réservé du pied de page 4">
            <a:extLst>
              <a:ext uri="{FF2B5EF4-FFF2-40B4-BE49-F238E27FC236}">
                <a16:creationId xmlns:a16="http://schemas.microsoft.com/office/drawing/2014/main" id="{BA89C3CB-68C8-4D8E-9AFC-40C4E7D1120F}"/>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4" name="Text Placeholder 8">
            <a:extLst>
              <a:ext uri="{FF2B5EF4-FFF2-40B4-BE49-F238E27FC236}">
                <a16:creationId xmlns:a16="http://schemas.microsoft.com/office/drawing/2014/main" id="{4AD0B33D-4376-4867-B390-624086846458}"/>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Cadre 14">
            <a:extLst>
              <a:ext uri="{FF2B5EF4-FFF2-40B4-BE49-F238E27FC236}">
                <a16:creationId xmlns:a16="http://schemas.microsoft.com/office/drawing/2014/main" id="{2B4A1FD1-2F6F-4AF1-B710-F76E885B2287}"/>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8" name="Text Placeholder 5">
            <a:extLst>
              <a:ext uri="{FF2B5EF4-FFF2-40B4-BE49-F238E27FC236}">
                <a16:creationId xmlns:a16="http://schemas.microsoft.com/office/drawing/2014/main" id="{9F66FD42-E6CB-4E63-977B-EE506F961D3C}"/>
              </a:ext>
            </a:extLst>
          </p:cNvPr>
          <p:cNvSpPr>
            <a:spLocks noGrp="1"/>
          </p:cNvSpPr>
          <p:nvPr>
            <p:ph type="body" sz="quarter" idx="19"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2515887376"/>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hapter_Blue Bg">
    <p:bg>
      <p:bgRef idx="1001">
        <a:schemeClr val="bg2"/>
      </p:bgRef>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userDrawn="1">
            <p:custDataLst>
              <p:tags r:id="rId1"/>
            </p:custDataLst>
            <p:extLst>
              <p:ext uri="{D42A27DB-BD31-4B8C-83A1-F6EECF244321}">
                <p14:modId xmlns:p14="http://schemas.microsoft.com/office/powerpoint/2010/main" val="38098050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28892" y="3287"/>
            <a:ext cx="2231701" cy="4067267"/>
          </a:xfrm>
          <a:prstGeom prst="rect">
            <a:avLst/>
          </a:prstGeom>
        </p:spPr>
        <p:txBody>
          <a:bodyPr wrap="none">
            <a:spAutoFit/>
          </a:bodyPr>
          <a:lstStyle>
            <a:lvl1pPr marL="0" indent="0">
              <a:buNone/>
              <a:defRPr sz="28700" b="1">
                <a:solidFill>
                  <a:schemeClr val="bg1"/>
                </a:solidFill>
              </a:defRPr>
            </a:lvl1pPr>
          </a:lstStyle>
          <a:p>
            <a:pPr lvl="0"/>
            <a:r>
              <a:rPr lang="en-GB" dirty="0"/>
              <a:t>0</a:t>
            </a: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1"/>
                </a:solidFill>
                <a:latin typeface="+mj-lt"/>
              </a:defRPr>
            </a:lvl1pPr>
          </a:lstStyle>
          <a:p>
            <a:r>
              <a:rPr lang="en-GB" dirty="0"/>
              <a:t>Title of the chapter</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2816932"/>
            <a:ext cx="7551996" cy="461665"/>
          </a:xfrm>
          <a:prstGeom prst="rect">
            <a:avLst/>
          </a:prstGeom>
        </p:spPr>
        <p:txBody>
          <a:bodyPr lIns="108000" rIns="18000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of the chapter</a:t>
            </a:r>
          </a:p>
        </p:txBody>
      </p:sp>
      <p:pic>
        <p:nvPicPr>
          <p:cNvPr id="18" name="Graphique 8">
            <a:extLst>
              <a:ext uri="{FF2B5EF4-FFF2-40B4-BE49-F238E27FC236}">
                <a16:creationId xmlns:a16="http://schemas.microsoft.com/office/drawing/2014/main" id="{D3C70FEB-0084-4E37-8AC4-3A50B2EA0562}"/>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21" name="Espace réservé du numéro de diapositive 2">
            <a:extLst>
              <a:ext uri="{FF2B5EF4-FFF2-40B4-BE49-F238E27FC236}">
                <a16:creationId xmlns:a16="http://schemas.microsoft.com/office/drawing/2014/main" id="{97928A40-4AA3-49EF-9556-BDB555D654B8}"/>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2" name="Espace réservé du pied de page 4">
            <a:extLst>
              <a:ext uri="{FF2B5EF4-FFF2-40B4-BE49-F238E27FC236}">
                <a16:creationId xmlns:a16="http://schemas.microsoft.com/office/drawing/2014/main" id="{F59241AE-0D4A-4924-9503-149B6B5F1252}"/>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a:t>
            </a:r>
          </a:p>
        </p:txBody>
      </p:sp>
      <p:sp>
        <p:nvSpPr>
          <p:cNvPr id="16" name="Cadre 15">
            <a:extLst>
              <a:ext uri="{FF2B5EF4-FFF2-40B4-BE49-F238E27FC236}">
                <a16:creationId xmlns:a16="http://schemas.microsoft.com/office/drawing/2014/main" id="{6A89F2A7-85CF-443A-9A03-D2C9856F3D03}"/>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338658653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06" userDrawn="1">
          <p15:clr>
            <a:srgbClr val="F26B43"/>
          </p15:clr>
        </p15:guide>
        <p15:guide id="4" orient="horz" pos="4156" userDrawn="1">
          <p15:clr>
            <a:srgbClr val="F26B43"/>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1_3 columns_Blue Bg with dividers">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1" name="Content Placeholder 2">
            <a:extLst>
              <a:ext uri="{FF2B5EF4-FFF2-40B4-BE49-F238E27FC236}">
                <a16:creationId xmlns:a16="http://schemas.microsoft.com/office/drawing/2014/main" id="{A86D5BC3-F5D3-415B-B920-B84A14BC8E32}"/>
              </a:ext>
            </a:extLst>
          </p:cNvPr>
          <p:cNvSpPr>
            <a:spLocks noGrp="1"/>
          </p:cNvSpPr>
          <p:nvPr>
            <p:ph idx="1" hasCustomPrompt="1"/>
          </p:nvPr>
        </p:nvSpPr>
        <p:spPr>
          <a:xfrm>
            <a:off x="404786" y="1808820"/>
            <a:ext cx="3633820"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2" name="Content Placeholder 2">
            <a:extLst>
              <a:ext uri="{FF2B5EF4-FFF2-40B4-BE49-F238E27FC236}">
                <a16:creationId xmlns:a16="http://schemas.microsoft.com/office/drawing/2014/main" id="{0114C476-0380-4CDD-850C-316ADAE5BF6C}"/>
              </a:ext>
            </a:extLst>
          </p:cNvPr>
          <p:cNvSpPr>
            <a:spLocks noGrp="1"/>
          </p:cNvSpPr>
          <p:nvPr>
            <p:ph idx="15" hasCustomPrompt="1"/>
          </p:nvPr>
        </p:nvSpPr>
        <p:spPr>
          <a:xfrm>
            <a:off x="4279090" y="1808820"/>
            <a:ext cx="3633820"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3" name="Content Placeholder 2">
            <a:extLst>
              <a:ext uri="{FF2B5EF4-FFF2-40B4-BE49-F238E27FC236}">
                <a16:creationId xmlns:a16="http://schemas.microsoft.com/office/drawing/2014/main" id="{6A1D61AC-BD7C-4366-9299-08E3EFE54064}"/>
              </a:ext>
            </a:extLst>
          </p:cNvPr>
          <p:cNvSpPr>
            <a:spLocks noGrp="1"/>
          </p:cNvSpPr>
          <p:nvPr>
            <p:ph idx="16" hasCustomPrompt="1"/>
          </p:nvPr>
        </p:nvSpPr>
        <p:spPr>
          <a:xfrm>
            <a:off x="8153368" y="1808820"/>
            <a:ext cx="3633820"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pic>
        <p:nvPicPr>
          <p:cNvPr id="17" name="Graphique 8">
            <a:extLst>
              <a:ext uri="{FF2B5EF4-FFF2-40B4-BE49-F238E27FC236}">
                <a16:creationId xmlns:a16="http://schemas.microsoft.com/office/drawing/2014/main" id="{179657D5-47C7-4E75-BEE7-A780E55EE722}"/>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0D86C3E4-5B42-4A1F-B550-10045E81063A}"/>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23" name="Espace réservé du numéro de diapositive 2">
            <a:extLst>
              <a:ext uri="{FF2B5EF4-FFF2-40B4-BE49-F238E27FC236}">
                <a16:creationId xmlns:a16="http://schemas.microsoft.com/office/drawing/2014/main" id="{5D573DBF-7B78-4EB4-859D-55DACC88EEC8}"/>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4" name="Espace réservé du pied de page 4">
            <a:extLst>
              <a:ext uri="{FF2B5EF4-FFF2-40B4-BE49-F238E27FC236}">
                <a16:creationId xmlns:a16="http://schemas.microsoft.com/office/drawing/2014/main" id="{BA89C3CB-68C8-4D8E-9AFC-40C4E7D1120F}"/>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4" name="Text Placeholder 8">
            <a:extLst>
              <a:ext uri="{FF2B5EF4-FFF2-40B4-BE49-F238E27FC236}">
                <a16:creationId xmlns:a16="http://schemas.microsoft.com/office/drawing/2014/main" id="{4AD0B33D-4376-4867-B390-624086846458}"/>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5" name="Straight Connector 35">
            <a:extLst>
              <a:ext uri="{FF2B5EF4-FFF2-40B4-BE49-F238E27FC236}">
                <a16:creationId xmlns:a16="http://schemas.microsoft.com/office/drawing/2014/main" id="{6D1337EB-DEA5-4E68-BE59-E3A0603AE2DF}"/>
              </a:ext>
            </a:extLst>
          </p:cNvPr>
          <p:cNvCxnSpPr>
            <a:cxnSpLocks/>
          </p:cNvCxnSpPr>
          <p:nvPr userDrawn="1"/>
        </p:nvCxnSpPr>
        <p:spPr>
          <a:xfrm flipV="1">
            <a:off x="4158848"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 name="Straight Connector 35">
            <a:extLst>
              <a:ext uri="{FF2B5EF4-FFF2-40B4-BE49-F238E27FC236}">
                <a16:creationId xmlns:a16="http://schemas.microsoft.com/office/drawing/2014/main" id="{F9606CDD-74E8-4C9E-BCA3-937206DAC0A3}"/>
              </a:ext>
            </a:extLst>
          </p:cNvPr>
          <p:cNvCxnSpPr>
            <a:cxnSpLocks/>
          </p:cNvCxnSpPr>
          <p:nvPr userDrawn="1"/>
        </p:nvCxnSpPr>
        <p:spPr>
          <a:xfrm flipV="1">
            <a:off x="803313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8" name="Cadre 17">
            <a:extLst>
              <a:ext uri="{FF2B5EF4-FFF2-40B4-BE49-F238E27FC236}">
                <a16:creationId xmlns:a16="http://schemas.microsoft.com/office/drawing/2014/main" id="{2D1E5417-BAA4-429E-95E5-698476B66195}"/>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0" name="Text Placeholder 5">
            <a:extLst>
              <a:ext uri="{FF2B5EF4-FFF2-40B4-BE49-F238E27FC236}">
                <a16:creationId xmlns:a16="http://schemas.microsoft.com/office/drawing/2014/main" id="{DED434F4-3F5A-4CC8-AF47-2D44BC94F886}"/>
              </a:ext>
            </a:extLst>
          </p:cNvPr>
          <p:cNvSpPr>
            <a:spLocks noGrp="1"/>
          </p:cNvSpPr>
          <p:nvPr>
            <p:ph type="body" sz="quarter" idx="19"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3840635827"/>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4 columns_Blue Bg ">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80131"/>
          </a:xfrm>
        </p:spPr>
        <p:txBody>
          <a:bodyPr/>
          <a:lstStyle>
            <a:lvl1pPr>
              <a:defRPr>
                <a:solidFill>
                  <a:schemeClr val="bg1"/>
                </a:solidFill>
              </a:defRPr>
            </a:lvl1pPr>
          </a:lstStyle>
          <a:p>
            <a:r>
              <a:rPr lang="fr-FR" dirty="0" err="1"/>
              <a:t>Title</a:t>
            </a:r>
            <a:r>
              <a:rPr lang="fr-FR" dirty="0"/>
              <a:t> of the slide</a:t>
            </a:r>
          </a:p>
        </p:txBody>
      </p:sp>
      <p:sp>
        <p:nvSpPr>
          <p:cNvPr id="15" name="Content Placeholder 2">
            <a:extLst>
              <a:ext uri="{FF2B5EF4-FFF2-40B4-BE49-F238E27FC236}">
                <a16:creationId xmlns:a16="http://schemas.microsoft.com/office/drawing/2014/main" id="{A2E8BB07-B67E-46A3-983C-459CF2A9231C}"/>
              </a:ext>
            </a:extLst>
          </p:cNvPr>
          <p:cNvSpPr>
            <a:spLocks noGrp="1"/>
          </p:cNvSpPr>
          <p:nvPr>
            <p:ph idx="19" hasCustomPrompt="1"/>
          </p:nvPr>
        </p:nvSpPr>
        <p:spPr>
          <a:xfrm>
            <a:off x="404785" y="1808820"/>
            <a:ext cx="266715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20" name="Content Placeholder 2">
            <a:extLst>
              <a:ext uri="{FF2B5EF4-FFF2-40B4-BE49-F238E27FC236}">
                <a16:creationId xmlns:a16="http://schemas.microsoft.com/office/drawing/2014/main" id="{904DA21D-F627-4FE5-9AB1-E7433AA0327D}"/>
              </a:ext>
            </a:extLst>
          </p:cNvPr>
          <p:cNvSpPr>
            <a:spLocks noGrp="1"/>
          </p:cNvSpPr>
          <p:nvPr>
            <p:ph idx="20" hasCustomPrompt="1"/>
          </p:nvPr>
        </p:nvSpPr>
        <p:spPr>
          <a:xfrm>
            <a:off x="3309877" y="1808820"/>
            <a:ext cx="266715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21" name="Content Placeholder 2">
            <a:extLst>
              <a:ext uri="{FF2B5EF4-FFF2-40B4-BE49-F238E27FC236}">
                <a16:creationId xmlns:a16="http://schemas.microsoft.com/office/drawing/2014/main" id="{98957F28-66B5-4ECC-AA41-7CCADEDEAC7F}"/>
              </a:ext>
            </a:extLst>
          </p:cNvPr>
          <p:cNvSpPr>
            <a:spLocks noGrp="1"/>
          </p:cNvSpPr>
          <p:nvPr>
            <p:ph idx="21" hasCustomPrompt="1"/>
          </p:nvPr>
        </p:nvSpPr>
        <p:spPr>
          <a:xfrm>
            <a:off x="6214969" y="1808820"/>
            <a:ext cx="266715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22" name="Content Placeholder 2">
            <a:extLst>
              <a:ext uri="{FF2B5EF4-FFF2-40B4-BE49-F238E27FC236}">
                <a16:creationId xmlns:a16="http://schemas.microsoft.com/office/drawing/2014/main" id="{3F65E827-F95D-4C8F-84F2-47397F0206A3}"/>
              </a:ext>
            </a:extLst>
          </p:cNvPr>
          <p:cNvSpPr>
            <a:spLocks noGrp="1"/>
          </p:cNvSpPr>
          <p:nvPr>
            <p:ph idx="22" hasCustomPrompt="1"/>
          </p:nvPr>
        </p:nvSpPr>
        <p:spPr>
          <a:xfrm>
            <a:off x="9120060" y="1808820"/>
            <a:ext cx="266715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16" name="Text Placeholder 8">
            <a:extLst>
              <a:ext uri="{FF2B5EF4-FFF2-40B4-BE49-F238E27FC236}">
                <a16:creationId xmlns:a16="http://schemas.microsoft.com/office/drawing/2014/main" id="{DECC98CB-42ED-4358-8632-DB1E5894A4AC}"/>
              </a:ext>
            </a:extLst>
          </p:cNvPr>
          <p:cNvSpPr>
            <a:spLocks noGrp="1"/>
          </p:cNvSpPr>
          <p:nvPr>
            <p:ph type="body" sz="quarter" idx="23"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7" name="Espace réservé du pied de page 4">
            <a:extLst>
              <a:ext uri="{FF2B5EF4-FFF2-40B4-BE49-F238E27FC236}">
                <a16:creationId xmlns:a16="http://schemas.microsoft.com/office/drawing/2014/main" id="{4B2C0F4A-6984-48C5-B4CD-E7BBF23E1018}"/>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3" name="Espace réservé du numéro de diapositive 2">
            <a:extLst>
              <a:ext uri="{FF2B5EF4-FFF2-40B4-BE49-F238E27FC236}">
                <a16:creationId xmlns:a16="http://schemas.microsoft.com/office/drawing/2014/main" id="{A5504A1B-576C-4AEF-94C6-8ABC9093DC51}"/>
              </a:ext>
            </a:extLst>
          </p:cNvPr>
          <p:cNvSpPr>
            <a:spLocks noGrp="1"/>
          </p:cNvSpPr>
          <p:nvPr>
            <p:ph type="sldNum" sz="quarter" idx="24"/>
          </p:nvPr>
        </p:nvSpPr>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8" name="Cadre 17">
            <a:extLst>
              <a:ext uri="{FF2B5EF4-FFF2-40B4-BE49-F238E27FC236}">
                <a16:creationId xmlns:a16="http://schemas.microsoft.com/office/drawing/2014/main" id="{285449E9-76FD-41C4-AB0F-35C777B4B504}"/>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4" name="Text Placeholder 5">
            <a:extLst>
              <a:ext uri="{FF2B5EF4-FFF2-40B4-BE49-F238E27FC236}">
                <a16:creationId xmlns:a16="http://schemas.microsoft.com/office/drawing/2014/main" id="{6959EC62-365E-4C00-96A9-63E12DBFEC2C}"/>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3260777949"/>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76">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4 columns_Blue Bg with dividers">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80131"/>
          </a:xfrm>
        </p:spPr>
        <p:txBody>
          <a:bodyPr/>
          <a:lstStyle>
            <a:lvl1pPr>
              <a:defRPr>
                <a:solidFill>
                  <a:schemeClr val="bg1"/>
                </a:solidFill>
              </a:defRPr>
            </a:lvl1pPr>
          </a:lstStyle>
          <a:p>
            <a:r>
              <a:rPr lang="fr-FR" dirty="0" err="1"/>
              <a:t>Title</a:t>
            </a:r>
            <a:r>
              <a:rPr lang="fr-FR" dirty="0"/>
              <a:t> of the slide</a:t>
            </a:r>
          </a:p>
        </p:txBody>
      </p:sp>
      <p:cxnSp>
        <p:nvCxnSpPr>
          <p:cNvPr id="16" name="Straight Connector 35">
            <a:extLst>
              <a:ext uri="{FF2B5EF4-FFF2-40B4-BE49-F238E27FC236}">
                <a16:creationId xmlns:a16="http://schemas.microsoft.com/office/drawing/2014/main" id="{5BACBC25-5487-4894-AB69-DC61AF350FEE}"/>
              </a:ext>
            </a:extLst>
          </p:cNvPr>
          <p:cNvCxnSpPr>
            <a:cxnSpLocks/>
          </p:cNvCxnSpPr>
          <p:nvPr userDrawn="1"/>
        </p:nvCxnSpPr>
        <p:spPr>
          <a:xfrm flipV="1">
            <a:off x="3190903"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Straight Connector 35">
            <a:extLst>
              <a:ext uri="{FF2B5EF4-FFF2-40B4-BE49-F238E27FC236}">
                <a16:creationId xmlns:a16="http://schemas.microsoft.com/office/drawing/2014/main" id="{F1570288-B026-49B2-AE34-8E27B6EB2D8D}"/>
              </a:ext>
            </a:extLst>
          </p:cNvPr>
          <p:cNvCxnSpPr>
            <a:cxnSpLocks/>
          </p:cNvCxnSpPr>
          <p:nvPr userDrawn="1"/>
        </p:nvCxnSpPr>
        <p:spPr>
          <a:xfrm flipV="1">
            <a:off x="6095986"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id="{FDF868AB-0A81-40C5-9695-1BD120946D0A}"/>
              </a:ext>
            </a:extLst>
          </p:cNvPr>
          <p:cNvCxnSpPr>
            <a:cxnSpLocks/>
          </p:cNvCxnSpPr>
          <p:nvPr userDrawn="1"/>
        </p:nvCxnSpPr>
        <p:spPr>
          <a:xfrm flipV="1">
            <a:off x="900106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0B87A726-5D45-49B7-B6E4-02D113462CA8}"/>
              </a:ext>
            </a:extLst>
          </p:cNvPr>
          <p:cNvSpPr>
            <a:spLocks noGrp="1"/>
          </p:cNvSpPr>
          <p:nvPr>
            <p:ph idx="19" hasCustomPrompt="1"/>
          </p:nvPr>
        </p:nvSpPr>
        <p:spPr>
          <a:xfrm>
            <a:off x="404785"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20" name="Content Placeholder 2">
            <a:extLst>
              <a:ext uri="{FF2B5EF4-FFF2-40B4-BE49-F238E27FC236}">
                <a16:creationId xmlns:a16="http://schemas.microsoft.com/office/drawing/2014/main" id="{48469EBA-FCE4-409D-99AD-B18807B78960}"/>
              </a:ext>
            </a:extLst>
          </p:cNvPr>
          <p:cNvSpPr>
            <a:spLocks noGrp="1"/>
          </p:cNvSpPr>
          <p:nvPr>
            <p:ph idx="20" hasCustomPrompt="1"/>
          </p:nvPr>
        </p:nvSpPr>
        <p:spPr>
          <a:xfrm>
            <a:off x="3309877"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21" name="Content Placeholder 2">
            <a:extLst>
              <a:ext uri="{FF2B5EF4-FFF2-40B4-BE49-F238E27FC236}">
                <a16:creationId xmlns:a16="http://schemas.microsoft.com/office/drawing/2014/main" id="{E5B593F1-F213-4F09-9902-DFB955D2770C}"/>
              </a:ext>
            </a:extLst>
          </p:cNvPr>
          <p:cNvSpPr>
            <a:spLocks noGrp="1"/>
          </p:cNvSpPr>
          <p:nvPr>
            <p:ph idx="21" hasCustomPrompt="1"/>
          </p:nvPr>
        </p:nvSpPr>
        <p:spPr>
          <a:xfrm>
            <a:off x="6214969"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22" name="Content Placeholder 2">
            <a:extLst>
              <a:ext uri="{FF2B5EF4-FFF2-40B4-BE49-F238E27FC236}">
                <a16:creationId xmlns:a16="http://schemas.microsoft.com/office/drawing/2014/main" id="{7CE1EB90-82E9-4FC8-B6D3-007BF2FBE500}"/>
              </a:ext>
            </a:extLst>
          </p:cNvPr>
          <p:cNvSpPr>
            <a:spLocks noGrp="1"/>
          </p:cNvSpPr>
          <p:nvPr>
            <p:ph idx="22" hasCustomPrompt="1"/>
          </p:nvPr>
        </p:nvSpPr>
        <p:spPr>
          <a:xfrm>
            <a:off x="9120060"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26" name="Text Placeholder 8">
            <a:extLst>
              <a:ext uri="{FF2B5EF4-FFF2-40B4-BE49-F238E27FC236}">
                <a16:creationId xmlns:a16="http://schemas.microsoft.com/office/drawing/2014/main" id="{8D0EA6A7-13A6-4F7C-BD66-1B36B778A722}"/>
              </a:ext>
            </a:extLst>
          </p:cNvPr>
          <p:cNvSpPr>
            <a:spLocks noGrp="1"/>
          </p:cNvSpPr>
          <p:nvPr>
            <p:ph type="body" sz="quarter" idx="23"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27" name="Espace réservé du pied de page 4">
            <a:extLst>
              <a:ext uri="{FF2B5EF4-FFF2-40B4-BE49-F238E27FC236}">
                <a16:creationId xmlns:a16="http://schemas.microsoft.com/office/drawing/2014/main" id="{41A1F7B3-78F2-4338-8319-8B897FA823B9}"/>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5" name="Espace réservé du numéro de diapositive 4">
            <a:extLst>
              <a:ext uri="{FF2B5EF4-FFF2-40B4-BE49-F238E27FC236}">
                <a16:creationId xmlns:a16="http://schemas.microsoft.com/office/drawing/2014/main" id="{ED3453C5-5187-47ED-80EA-CF36689212CA}"/>
              </a:ext>
            </a:extLst>
          </p:cNvPr>
          <p:cNvSpPr>
            <a:spLocks noGrp="1"/>
          </p:cNvSpPr>
          <p:nvPr>
            <p:ph type="sldNum" sz="quarter" idx="24"/>
          </p:nvPr>
        </p:nvSpPr>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3" name="Text Placeholder 5">
            <a:extLst>
              <a:ext uri="{FF2B5EF4-FFF2-40B4-BE49-F238E27FC236}">
                <a16:creationId xmlns:a16="http://schemas.microsoft.com/office/drawing/2014/main" id="{BF5012EE-F70F-4DC9-B099-EE7C58FBE720}"/>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2391201842"/>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1_Empty_Turquoise 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pic>
        <p:nvPicPr>
          <p:cNvPr id="12" name="Graphique 8">
            <a:extLst>
              <a:ext uri="{FF2B5EF4-FFF2-40B4-BE49-F238E27FC236}">
                <a16:creationId xmlns:a16="http://schemas.microsoft.com/office/drawing/2014/main" id="{D89E5884-F1A8-4E0D-9234-BB2A7C6AA430}"/>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818C64AC-1412-4DDD-9F43-C2EF05192161}"/>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8" name="Espace réservé du numéro de diapositive 2">
            <a:extLst>
              <a:ext uri="{FF2B5EF4-FFF2-40B4-BE49-F238E27FC236}">
                <a16:creationId xmlns:a16="http://schemas.microsoft.com/office/drawing/2014/main" id="{83E3C24A-2205-49DD-8B09-37A94D1654F9}"/>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9" name="Espace réservé du pied de page 4">
            <a:extLst>
              <a:ext uri="{FF2B5EF4-FFF2-40B4-BE49-F238E27FC236}">
                <a16:creationId xmlns:a16="http://schemas.microsoft.com/office/drawing/2014/main" id="{D391BA41-15A6-4B3E-AA8F-038F30517DCA}"/>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0" name="Text Placeholder 8">
            <a:extLst>
              <a:ext uri="{FF2B5EF4-FFF2-40B4-BE49-F238E27FC236}">
                <a16:creationId xmlns:a16="http://schemas.microsoft.com/office/drawing/2014/main" id="{43749402-7B23-4B7E-B9FD-7CAE1CA86FA4}"/>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1" name="Cadre 10">
            <a:extLst>
              <a:ext uri="{FF2B5EF4-FFF2-40B4-BE49-F238E27FC236}">
                <a16:creationId xmlns:a16="http://schemas.microsoft.com/office/drawing/2014/main" id="{194712C5-0D63-4C06-B235-CC788C7E08B4}"/>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4" name="Text Placeholder 5">
            <a:extLst>
              <a:ext uri="{FF2B5EF4-FFF2-40B4-BE49-F238E27FC236}">
                <a16:creationId xmlns:a16="http://schemas.microsoft.com/office/drawing/2014/main" id="{B2E2F58F-0CC0-4B8A-9FDF-4861071FFF34}"/>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740802726"/>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1_Content_Turquoise 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pic>
        <p:nvPicPr>
          <p:cNvPr id="12" name="Graphique 8">
            <a:extLst>
              <a:ext uri="{FF2B5EF4-FFF2-40B4-BE49-F238E27FC236}">
                <a16:creationId xmlns:a16="http://schemas.microsoft.com/office/drawing/2014/main" id="{2513B4C4-9B08-40EC-B04E-201CA7DE434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5" name="Titre 4">
            <a:extLst>
              <a:ext uri="{FF2B5EF4-FFF2-40B4-BE49-F238E27FC236}">
                <a16:creationId xmlns:a16="http://schemas.microsoft.com/office/drawing/2014/main" id="{B6971712-3753-4718-88F2-399AFD21BA78}"/>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6" name="Espace réservé du numéro de diapositive 2">
            <a:extLst>
              <a:ext uri="{FF2B5EF4-FFF2-40B4-BE49-F238E27FC236}">
                <a16:creationId xmlns:a16="http://schemas.microsoft.com/office/drawing/2014/main" id="{3F3ECF30-253F-41F7-AE85-6ED0B962BF5D}"/>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7" name="Espace réservé du pied de page 4">
            <a:extLst>
              <a:ext uri="{FF2B5EF4-FFF2-40B4-BE49-F238E27FC236}">
                <a16:creationId xmlns:a16="http://schemas.microsoft.com/office/drawing/2014/main" id="{EBE9D903-93C1-4E77-A737-5DA411D2FA94}"/>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1" name="Text Placeholder 8">
            <a:extLst>
              <a:ext uri="{FF2B5EF4-FFF2-40B4-BE49-F238E27FC236}">
                <a16:creationId xmlns:a16="http://schemas.microsoft.com/office/drawing/2014/main" id="{24E21DDE-C5A0-4A10-8DBA-9017D1642C9A}"/>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3" name="Cadre 12">
            <a:extLst>
              <a:ext uri="{FF2B5EF4-FFF2-40B4-BE49-F238E27FC236}">
                <a16:creationId xmlns:a16="http://schemas.microsoft.com/office/drawing/2014/main" id="{4E714486-5B7B-4F48-BEFC-281DDDE32204}"/>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5" name="Text Placeholder 5">
            <a:extLst>
              <a:ext uri="{FF2B5EF4-FFF2-40B4-BE49-F238E27FC236}">
                <a16:creationId xmlns:a16="http://schemas.microsoft.com/office/drawing/2014/main" id="{8BCED95E-D46F-45DA-A8CA-82C0D5EC5C71}"/>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
        <p:nvSpPr>
          <p:cNvPr id="18" name="Espace réservé du contenu 2">
            <a:extLst>
              <a:ext uri="{FF2B5EF4-FFF2-40B4-BE49-F238E27FC236}">
                <a16:creationId xmlns:a16="http://schemas.microsoft.com/office/drawing/2014/main" id="{23AE9234-7A03-47E3-B9FB-301147275941}"/>
              </a:ext>
            </a:extLst>
          </p:cNvPr>
          <p:cNvSpPr>
            <a:spLocks noGrp="1"/>
          </p:cNvSpPr>
          <p:nvPr>
            <p:ph idx="18" hasCustomPrompt="1"/>
          </p:nvPr>
        </p:nvSpPr>
        <p:spPr>
          <a:xfrm>
            <a:off x="404786" y="1808820"/>
            <a:ext cx="8319506" cy="3868080"/>
          </a:xfrm>
          <a:prstGeom prst="rect">
            <a:avLst/>
          </a:prstGeom>
        </p:spPr>
        <p:txBody>
          <a:bodyPr/>
          <a:lstStyle>
            <a:lvl1pPr>
              <a:defRPr>
                <a:solidFill>
                  <a:schemeClr val="bg1"/>
                </a:solidFill>
              </a:defRPr>
            </a:lvl1pPr>
            <a:lvl2pPr marL="447675" indent="-314325">
              <a:buFontTx/>
              <a:buBlip>
                <a:blip r:embed="rId7"/>
              </a:buBlip>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Your text here</a:t>
            </a:r>
          </a:p>
          <a:p>
            <a:pPr lvl="1"/>
            <a:r>
              <a:rPr lang="en-GB" dirty="0"/>
              <a:t>Text level 1</a:t>
            </a:r>
          </a:p>
          <a:p>
            <a:pPr lvl="2"/>
            <a:r>
              <a:rPr lang="en-GB" dirty="0"/>
              <a:t>Text level 2</a:t>
            </a:r>
          </a:p>
        </p:txBody>
      </p:sp>
    </p:spTree>
    <p:extLst>
      <p:ext uri="{BB962C8B-B14F-4D97-AF65-F5344CB8AC3E}">
        <p14:creationId xmlns:p14="http://schemas.microsoft.com/office/powerpoint/2010/main" val="3300168438"/>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1_2 columns_Turquoise 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3" name="Content Placeholder 2">
            <a:extLst>
              <a:ext uri="{FF2B5EF4-FFF2-40B4-BE49-F238E27FC236}">
                <a16:creationId xmlns:a16="http://schemas.microsoft.com/office/drawing/2014/main" id="{D5051729-BB8F-4F8B-9768-535B59EB220A}"/>
              </a:ext>
            </a:extLst>
          </p:cNvPr>
          <p:cNvSpPr>
            <a:spLocks noGrp="1"/>
          </p:cNvSpPr>
          <p:nvPr>
            <p:ph idx="1" hasCustomPrompt="1"/>
          </p:nvPr>
        </p:nvSpPr>
        <p:spPr>
          <a:xfrm>
            <a:off x="404786" y="1808820"/>
            <a:ext cx="551119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14" name="Content Placeholder 2">
            <a:extLst>
              <a:ext uri="{FF2B5EF4-FFF2-40B4-BE49-F238E27FC236}">
                <a16:creationId xmlns:a16="http://schemas.microsoft.com/office/drawing/2014/main" id="{4A67810E-C380-4F6B-97F0-4AACF4232B48}"/>
              </a:ext>
            </a:extLst>
          </p:cNvPr>
          <p:cNvSpPr>
            <a:spLocks noGrp="1"/>
          </p:cNvSpPr>
          <p:nvPr>
            <p:ph idx="15" hasCustomPrompt="1"/>
          </p:nvPr>
        </p:nvSpPr>
        <p:spPr>
          <a:xfrm>
            <a:off x="6276022" y="1808820"/>
            <a:ext cx="551119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pic>
        <p:nvPicPr>
          <p:cNvPr id="18" name="Graphique 8">
            <a:extLst>
              <a:ext uri="{FF2B5EF4-FFF2-40B4-BE49-F238E27FC236}">
                <a16:creationId xmlns:a16="http://schemas.microsoft.com/office/drawing/2014/main" id="{FD938CEE-A044-4227-9DE9-9D7C74815781}"/>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A123DD79-4804-466E-858A-943320EFB042}"/>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20" name="Espace réservé du numéro de diapositive 2">
            <a:extLst>
              <a:ext uri="{FF2B5EF4-FFF2-40B4-BE49-F238E27FC236}">
                <a16:creationId xmlns:a16="http://schemas.microsoft.com/office/drawing/2014/main" id="{2D9890A8-BA01-4982-A473-4ABF58AED3D5}"/>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1" name="Espace réservé du pied de page 4">
            <a:extLst>
              <a:ext uri="{FF2B5EF4-FFF2-40B4-BE49-F238E27FC236}">
                <a16:creationId xmlns:a16="http://schemas.microsoft.com/office/drawing/2014/main" id="{A1BE0EC3-13A4-4B01-B222-35E0403F4ED9}"/>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2" name="Text Placeholder 8">
            <a:extLst>
              <a:ext uri="{FF2B5EF4-FFF2-40B4-BE49-F238E27FC236}">
                <a16:creationId xmlns:a16="http://schemas.microsoft.com/office/drawing/2014/main" id="{5E1329CB-08A8-4373-99C4-D2CCF23098ED}"/>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Cadre 14">
            <a:extLst>
              <a:ext uri="{FF2B5EF4-FFF2-40B4-BE49-F238E27FC236}">
                <a16:creationId xmlns:a16="http://schemas.microsoft.com/office/drawing/2014/main" id="{07C69250-80AB-4E19-908E-FE1A9C259EA5}"/>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7" name="Text Placeholder 5">
            <a:extLst>
              <a:ext uri="{FF2B5EF4-FFF2-40B4-BE49-F238E27FC236}">
                <a16:creationId xmlns:a16="http://schemas.microsoft.com/office/drawing/2014/main" id="{521F5727-3448-4D99-A3D4-D79C85230CBE}"/>
              </a:ext>
            </a:extLst>
          </p:cNvPr>
          <p:cNvSpPr>
            <a:spLocks noGrp="1"/>
          </p:cNvSpPr>
          <p:nvPr>
            <p:ph type="body" sz="quarter" idx="18"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2032620137"/>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_2 columns_Turquoise Bg with divider">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3" name="Content Placeholder 2">
            <a:extLst>
              <a:ext uri="{FF2B5EF4-FFF2-40B4-BE49-F238E27FC236}">
                <a16:creationId xmlns:a16="http://schemas.microsoft.com/office/drawing/2014/main" id="{D5051729-BB8F-4F8B-9768-535B59EB220A}"/>
              </a:ext>
            </a:extLst>
          </p:cNvPr>
          <p:cNvSpPr>
            <a:spLocks noGrp="1"/>
          </p:cNvSpPr>
          <p:nvPr>
            <p:ph idx="1" hasCustomPrompt="1"/>
          </p:nvPr>
        </p:nvSpPr>
        <p:spPr>
          <a:xfrm>
            <a:off x="404786" y="1808820"/>
            <a:ext cx="551119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14" name="Content Placeholder 2">
            <a:extLst>
              <a:ext uri="{FF2B5EF4-FFF2-40B4-BE49-F238E27FC236}">
                <a16:creationId xmlns:a16="http://schemas.microsoft.com/office/drawing/2014/main" id="{4A67810E-C380-4F6B-97F0-4AACF4232B48}"/>
              </a:ext>
            </a:extLst>
          </p:cNvPr>
          <p:cNvSpPr>
            <a:spLocks noGrp="1"/>
          </p:cNvSpPr>
          <p:nvPr>
            <p:ph idx="15" hasCustomPrompt="1"/>
          </p:nvPr>
        </p:nvSpPr>
        <p:spPr>
          <a:xfrm>
            <a:off x="6276022" y="1808820"/>
            <a:ext cx="551119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pic>
        <p:nvPicPr>
          <p:cNvPr id="18" name="Graphique 8">
            <a:extLst>
              <a:ext uri="{FF2B5EF4-FFF2-40B4-BE49-F238E27FC236}">
                <a16:creationId xmlns:a16="http://schemas.microsoft.com/office/drawing/2014/main" id="{FD938CEE-A044-4227-9DE9-9D7C74815781}"/>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A123DD79-4804-466E-858A-943320EFB042}"/>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 </a:t>
            </a:r>
          </a:p>
        </p:txBody>
      </p:sp>
      <p:sp>
        <p:nvSpPr>
          <p:cNvPr id="20" name="Espace réservé du numéro de diapositive 2">
            <a:extLst>
              <a:ext uri="{FF2B5EF4-FFF2-40B4-BE49-F238E27FC236}">
                <a16:creationId xmlns:a16="http://schemas.microsoft.com/office/drawing/2014/main" id="{2D9890A8-BA01-4982-A473-4ABF58AED3D5}"/>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1" name="Espace réservé du pied de page 4">
            <a:extLst>
              <a:ext uri="{FF2B5EF4-FFF2-40B4-BE49-F238E27FC236}">
                <a16:creationId xmlns:a16="http://schemas.microsoft.com/office/drawing/2014/main" id="{A1BE0EC3-13A4-4B01-B222-35E0403F4ED9}"/>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2" name="Text Placeholder 8">
            <a:extLst>
              <a:ext uri="{FF2B5EF4-FFF2-40B4-BE49-F238E27FC236}">
                <a16:creationId xmlns:a16="http://schemas.microsoft.com/office/drawing/2014/main" id="{5E1329CB-08A8-4373-99C4-D2CCF23098ED}"/>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5" name="Straight Connector 35">
            <a:extLst>
              <a:ext uri="{FF2B5EF4-FFF2-40B4-BE49-F238E27FC236}">
                <a16:creationId xmlns:a16="http://schemas.microsoft.com/office/drawing/2014/main" id="{CCC03A1B-8149-4249-BC87-D1342F48BC4A}"/>
              </a:ext>
            </a:extLst>
          </p:cNvPr>
          <p:cNvCxnSpPr>
            <a:cxnSpLocks/>
          </p:cNvCxnSpPr>
          <p:nvPr userDrawn="1"/>
        </p:nvCxnSpPr>
        <p:spPr>
          <a:xfrm flipV="1">
            <a:off x="6095938"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Cadre 15">
            <a:extLst>
              <a:ext uri="{FF2B5EF4-FFF2-40B4-BE49-F238E27FC236}">
                <a16:creationId xmlns:a16="http://schemas.microsoft.com/office/drawing/2014/main" id="{AF8F0B5D-F839-44E6-BB0C-0E7ADA65D542}"/>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9" name="Text Placeholder 5">
            <a:extLst>
              <a:ext uri="{FF2B5EF4-FFF2-40B4-BE49-F238E27FC236}">
                <a16:creationId xmlns:a16="http://schemas.microsoft.com/office/drawing/2014/main" id="{9E667A18-410F-481D-B8EA-8C065FCA6C95}"/>
              </a:ext>
            </a:extLst>
          </p:cNvPr>
          <p:cNvSpPr>
            <a:spLocks noGrp="1"/>
          </p:cNvSpPr>
          <p:nvPr>
            <p:ph type="body" sz="quarter" idx="18"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6149389"/>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1_3 columns_Turquoise 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5" name="Content Placeholder 2">
            <a:extLst>
              <a:ext uri="{FF2B5EF4-FFF2-40B4-BE49-F238E27FC236}">
                <a16:creationId xmlns:a16="http://schemas.microsoft.com/office/drawing/2014/main" id="{E6FF21A3-5C44-47ED-B6D7-AE6CB6A1102B}"/>
              </a:ext>
            </a:extLst>
          </p:cNvPr>
          <p:cNvSpPr>
            <a:spLocks noGrp="1"/>
          </p:cNvSpPr>
          <p:nvPr>
            <p:ph idx="1" hasCustomPrompt="1"/>
          </p:nvPr>
        </p:nvSpPr>
        <p:spPr>
          <a:xfrm>
            <a:off x="404786" y="1808820"/>
            <a:ext cx="3633820"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16" name="Content Placeholder 2">
            <a:extLst>
              <a:ext uri="{FF2B5EF4-FFF2-40B4-BE49-F238E27FC236}">
                <a16:creationId xmlns:a16="http://schemas.microsoft.com/office/drawing/2014/main" id="{75D31501-DC21-4740-ACF3-F1316E598191}"/>
              </a:ext>
            </a:extLst>
          </p:cNvPr>
          <p:cNvSpPr>
            <a:spLocks noGrp="1"/>
          </p:cNvSpPr>
          <p:nvPr>
            <p:ph idx="15" hasCustomPrompt="1"/>
          </p:nvPr>
        </p:nvSpPr>
        <p:spPr>
          <a:xfrm>
            <a:off x="4279090" y="1808820"/>
            <a:ext cx="3633820"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17" name="Content Placeholder 2">
            <a:extLst>
              <a:ext uri="{FF2B5EF4-FFF2-40B4-BE49-F238E27FC236}">
                <a16:creationId xmlns:a16="http://schemas.microsoft.com/office/drawing/2014/main" id="{C9E9C974-F8D0-482E-9985-E67DFC62129F}"/>
              </a:ext>
            </a:extLst>
          </p:cNvPr>
          <p:cNvSpPr>
            <a:spLocks noGrp="1"/>
          </p:cNvSpPr>
          <p:nvPr>
            <p:ph idx="16" hasCustomPrompt="1"/>
          </p:nvPr>
        </p:nvSpPr>
        <p:spPr>
          <a:xfrm>
            <a:off x="8153368" y="1808820"/>
            <a:ext cx="3633820"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pic>
        <p:nvPicPr>
          <p:cNvPr id="18" name="Graphique 8">
            <a:extLst>
              <a:ext uri="{FF2B5EF4-FFF2-40B4-BE49-F238E27FC236}">
                <a16:creationId xmlns:a16="http://schemas.microsoft.com/office/drawing/2014/main" id="{F84A8F74-C187-471B-BECD-90117FE95392}"/>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96221AE0-5837-481C-BC68-0F09E348A56A}"/>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23" name="Espace réservé du numéro de diapositive 2">
            <a:extLst>
              <a:ext uri="{FF2B5EF4-FFF2-40B4-BE49-F238E27FC236}">
                <a16:creationId xmlns:a16="http://schemas.microsoft.com/office/drawing/2014/main" id="{473C7761-AA9D-4D80-922D-D9468B5F3BAA}"/>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4" name="Espace réservé du pied de page 4">
            <a:extLst>
              <a:ext uri="{FF2B5EF4-FFF2-40B4-BE49-F238E27FC236}">
                <a16:creationId xmlns:a16="http://schemas.microsoft.com/office/drawing/2014/main" id="{A199F665-569C-4DB3-8791-44F0F59D7406}"/>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3" name="Text Placeholder 8">
            <a:extLst>
              <a:ext uri="{FF2B5EF4-FFF2-40B4-BE49-F238E27FC236}">
                <a16:creationId xmlns:a16="http://schemas.microsoft.com/office/drawing/2014/main" id="{A93F987A-170C-4E76-A7D8-DC706875F85A}"/>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4" name="Cadre 13">
            <a:extLst>
              <a:ext uri="{FF2B5EF4-FFF2-40B4-BE49-F238E27FC236}">
                <a16:creationId xmlns:a16="http://schemas.microsoft.com/office/drawing/2014/main" id="{AEAD5079-35F7-4EBC-8A2B-EF2178EF685B}"/>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0" name="Text Placeholder 5">
            <a:extLst>
              <a:ext uri="{FF2B5EF4-FFF2-40B4-BE49-F238E27FC236}">
                <a16:creationId xmlns:a16="http://schemas.microsoft.com/office/drawing/2014/main" id="{622EFE7B-A7FA-48C9-BE52-BF05F7886DBD}"/>
              </a:ext>
            </a:extLst>
          </p:cNvPr>
          <p:cNvSpPr>
            <a:spLocks noGrp="1"/>
          </p:cNvSpPr>
          <p:nvPr>
            <p:ph type="body" sz="quarter" idx="19"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3041638354"/>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_3 columns_Turquoise Bg with dividers">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5" name="Content Placeholder 2">
            <a:extLst>
              <a:ext uri="{FF2B5EF4-FFF2-40B4-BE49-F238E27FC236}">
                <a16:creationId xmlns:a16="http://schemas.microsoft.com/office/drawing/2014/main" id="{E6FF21A3-5C44-47ED-B6D7-AE6CB6A1102B}"/>
              </a:ext>
            </a:extLst>
          </p:cNvPr>
          <p:cNvSpPr>
            <a:spLocks noGrp="1"/>
          </p:cNvSpPr>
          <p:nvPr>
            <p:ph idx="1" hasCustomPrompt="1"/>
          </p:nvPr>
        </p:nvSpPr>
        <p:spPr>
          <a:xfrm>
            <a:off x="404786" y="1808820"/>
            <a:ext cx="3633820"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16" name="Content Placeholder 2">
            <a:extLst>
              <a:ext uri="{FF2B5EF4-FFF2-40B4-BE49-F238E27FC236}">
                <a16:creationId xmlns:a16="http://schemas.microsoft.com/office/drawing/2014/main" id="{75D31501-DC21-4740-ACF3-F1316E598191}"/>
              </a:ext>
            </a:extLst>
          </p:cNvPr>
          <p:cNvSpPr>
            <a:spLocks noGrp="1"/>
          </p:cNvSpPr>
          <p:nvPr>
            <p:ph idx="15" hasCustomPrompt="1"/>
          </p:nvPr>
        </p:nvSpPr>
        <p:spPr>
          <a:xfrm>
            <a:off x="4279090" y="1808820"/>
            <a:ext cx="3633820"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17" name="Content Placeholder 2">
            <a:extLst>
              <a:ext uri="{FF2B5EF4-FFF2-40B4-BE49-F238E27FC236}">
                <a16:creationId xmlns:a16="http://schemas.microsoft.com/office/drawing/2014/main" id="{C9E9C974-F8D0-482E-9985-E67DFC62129F}"/>
              </a:ext>
            </a:extLst>
          </p:cNvPr>
          <p:cNvSpPr>
            <a:spLocks noGrp="1"/>
          </p:cNvSpPr>
          <p:nvPr>
            <p:ph idx="16" hasCustomPrompt="1"/>
          </p:nvPr>
        </p:nvSpPr>
        <p:spPr>
          <a:xfrm>
            <a:off x="8153368" y="1808820"/>
            <a:ext cx="3633820"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pic>
        <p:nvPicPr>
          <p:cNvPr id="18" name="Graphique 8">
            <a:extLst>
              <a:ext uri="{FF2B5EF4-FFF2-40B4-BE49-F238E27FC236}">
                <a16:creationId xmlns:a16="http://schemas.microsoft.com/office/drawing/2014/main" id="{F84A8F74-C187-471B-BECD-90117FE95392}"/>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96221AE0-5837-481C-BC68-0F09E348A56A}"/>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23" name="Espace réservé du numéro de diapositive 2">
            <a:extLst>
              <a:ext uri="{FF2B5EF4-FFF2-40B4-BE49-F238E27FC236}">
                <a16:creationId xmlns:a16="http://schemas.microsoft.com/office/drawing/2014/main" id="{473C7761-AA9D-4D80-922D-D9468B5F3BAA}"/>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4" name="Espace réservé du pied de page 4">
            <a:extLst>
              <a:ext uri="{FF2B5EF4-FFF2-40B4-BE49-F238E27FC236}">
                <a16:creationId xmlns:a16="http://schemas.microsoft.com/office/drawing/2014/main" id="{A199F665-569C-4DB3-8791-44F0F59D7406}"/>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3" name="Text Placeholder 8">
            <a:extLst>
              <a:ext uri="{FF2B5EF4-FFF2-40B4-BE49-F238E27FC236}">
                <a16:creationId xmlns:a16="http://schemas.microsoft.com/office/drawing/2014/main" id="{A93F987A-170C-4E76-A7D8-DC706875F85A}"/>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4" name="Straight Connector 35">
            <a:extLst>
              <a:ext uri="{FF2B5EF4-FFF2-40B4-BE49-F238E27FC236}">
                <a16:creationId xmlns:a16="http://schemas.microsoft.com/office/drawing/2014/main" id="{FAF1B7B1-87E0-46A4-AA07-C1063E54C3AD}"/>
              </a:ext>
            </a:extLst>
          </p:cNvPr>
          <p:cNvCxnSpPr>
            <a:cxnSpLocks/>
          </p:cNvCxnSpPr>
          <p:nvPr userDrawn="1"/>
        </p:nvCxnSpPr>
        <p:spPr>
          <a:xfrm flipV="1">
            <a:off x="4158848"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id="{18811E3C-6550-477D-B750-990B471D9E0E}"/>
              </a:ext>
            </a:extLst>
          </p:cNvPr>
          <p:cNvCxnSpPr>
            <a:cxnSpLocks/>
          </p:cNvCxnSpPr>
          <p:nvPr userDrawn="1"/>
        </p:nvCxnSpPr>
        <p:spPr>
          <a:xfrm flipV="1">
            <a:off x="803313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0" name="Cadre 19">
            <a:extLst>
              <a:ext uri="{FF2B5EF4-FFF2-40B4-BE49-F238E27FC236}">
                <a16:creationId xmlns:a16="http://schemas.microsoft.com/office/drawing/2014/main" id="{037D93BB-8CB2-444A-9066-CCC9764644FE}"/>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ext Placeholder 5">
            <a:extLst>
              <a:ext uri="{FF2B5EF4-FFF2-40B4-BE49-F238E27FC236}">
                <a16:creationId xmlns:a16="http://schemas.microsoft.com/office/drawing/2014/main" id="{7FD16900-C8E9-45BA-B9BE-43095C95AD15}"/>
              </a:ext>
            </a:extLst>
          </p:cNvPr>
          <p:cNvSpPr>
            <a:spLocks noGrp="1"/>
          </p:cNvSpPr>
          <p:nvPr>
            <p:ph type="body" sz="quarter" idx="19"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3485855555"/>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4 columns_Green Bg ">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80131"/>
          </a:xfrm>
        </p:spPr>
        <p:txBody>
          <a:bodyPr/>
          <a:lstStyle>
            <a:lvl1pPr>
              <a:defRPr>
                <a:solidFill>
                  <a:schemeClr val="bg1"/>
                </a:solidFill>
              </a:defRPr>
            </a:lvl1pPr>
          </a:lstStyle>
          <a:p>
            <a:r>
              <a:rPr lang="fr-FR" dirty="0" err="1"/>
              <a:t>Title</a:t>
            </a:r>
            <a:r>
              <a:rPr lang="fr-FR" dirty="0"/>
              <a:t> of the slide</a:t>
            </a:r>
          </a:p>
        </p:txBody>
      </p:sp>
      <p:sp>
        <p:nvSpPr>
          <p:cNvPr id="15" name="Content Placeholder 2">
            <a:extLst>
              <a:ext uri="{FF2B5EF4-FFF2-40B4-BE49-F238E27FC236}">
                <a16:creationId xmlns:a16="http://schemas.microsoft.com/office/drawing/2014/main" id="{A2E8BB07-B67E-46A3-983C-459CF2A9231C}"/>
              </a:ext>
            </a:extLst>
          </p:cNvPr>
          <p:cNvSpPr>
            <a:spLocks noGrp="1"/>
          </p:cNvSpPr>
          <p:nvPr>
            <p:ph idx="19" hasCustomPrompt="1"/>
          </p:nvPr>
        </p:nvSpPr>
        <p:spPr>
          <a:xfrm>
            <a:off x="404785"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20" name="Content Placeholder 2">
            <a:extLst>
              <a:ext uri="{FF2B5EF4-FFF2-40B4-BE49-F238E27FC236}">
                <a16:creationId xmlns:a16="http://schemas.microsoft.com/office/drawing/2014/main" id="{904DA21D-F627-4FE5-9AB1-E7433AA0327D}"/>
              </a:ext>
            </a:extLst>
          </p:cNvPr>
          <p:cNvSpPr>
            <a:spLocks noGrp="1"/>
          </p:cNvSpPr>
          <p:nvPr>
            <p:ph idx="20" hasCustomPrompt="1"/>
          </p:nvPr>
        </p:nvSpPr>
        <p:spPr>
          <a:xfrm>
            <a:off x="3309877"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21" name="Content Placeholder 2">
            <a:extLst>
              <a:ext uri="{FF2B5EF4-FFF2-40B4-BE49-F238E27FC236}">
                <a16:creationId xmlns:a16="http://schemas.microsoft.com/office/drawing/2014/main" id="{98957F28-66B5-4ECC-AA41-7CCADEDEAC7F}"/>
              </a:ext>
            </a:extLst>
          </p:cNvPr>
          <p:cNvSpPr>
            <a:spLocks noGrp="1"/>
          </p:cNvSpPr>
          <p:nvPr>
            <p:ph idx="21" hasCustomPrompt="1"/>
          </p:nvPr>
        </p:nvSpPr>
        <p:spPr>
          <a:xfrm>
            <a:off x="6214969"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22" name="Content Placeholder 2">
            <a:extLst>
              <a:ext uri="{FF2B5EF4-FFF2-40B4-BE49-F238E27FC236}">
                <a16:creationId xmlns:a16="http://schemas.microsoft.com/office/drawing/2014/main" id="{3F65E827-F95D-4C8F-84F2-47397F0206A3}"/>
              </a:ext>
            </a:extLst>
          </p:cNvPr>
          <p:cNvSpPr>
            <a:spLocks noGrp="1"/>
          </p:cNvSpPr>
          <p:nvPr>
            <p:ph idx="22" hasCustomPrompt="1"/>
          </p:nvPr>
        </p:nvSpPr>
        <p:spPr>
          <a:xfrm>
            <a:off x="9120060"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16" name="Text Placeholder 8">
            <a:extLst>
              <a:ext uri="{FF2B5EF4-FFF2-40B4-BE49-F238E27FC236}">
                <a16:creationId xmlns:a16="http://schemas.microsoft.com/office/drawing/2014/main" id="{DECC98CB-42ED-4358-8632-DB1E5894A4AC}"/>
              </a:ext>
            </a:extLst>
          </p:cNvPr>
          <p:cNvSpPr>
            <a:spLocks noGrp="1"/>
          </p:cNvSpPr>
          <p:nvPr>
            <p:ph type="body" sz="quarter" idx="23"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7" name="Espace réservé du pied de page 4">
            <a:extLst>
              <a:ext uri="{FF2B5EF4-FFF2-40B4-BE49-F238E27FC236}">
                <a16:creationId xmlns:a16="http://schemas.microsoft.com/office/drawing/2014/main" id="{4B2C0F4A-6984-48C5-B4CD-E7BBF23E1018}"/>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3" name="Espace réservé du numéro de diapositive 2">
            <a:extLst>
              <a:ext uri="{FF2B5EF4-FFF2-40B4-BE49-F238E27FC236}">
                <a16:creationId xmlns:a16="http://schemas.microsoft.com/office/drawing/2014/main" id="{A5504A1B-576C-4AEF-94C6-8ABC9093DC51}"/>
              </a:ext>
            </a:extLst>
          </p:cNvPr>
          <p:cNvSpPr>
            <a:spLocks noGrp="1"/>
          </p:cNvSpPr>
          <p:nvPr>
            <p:ph type="sldNum" sz="quarter" idx="24"/>
          </p:nvPr>
        </p:nvSpPr>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3" name="Text Placeholder 5">
            <a:extLst>
              <a:ext uri="{FF2B5EF4-FFF2-40B4-BE49-F238E27FC236}">
                <a16:creationId xmlns:a16="http://schemas.microsoft.com/office/drawing/2014/main" id="{793AA855-02DB-4B05-8E81-A158AE9F8E1F}"/>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8982261"/>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76">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hapter_Turquoise Bg">
    <p:bg>
      <p:bgRef idx="1001">
        <a:schemeClr val="bg2"/>
      </p:bgRef>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userDrawn="1">
            <p:custDataLst>
              <p:tags r:id="rId1"/>
            </p:custDataLst>
            <p:extLst>
              <p:ext uri="{D42A27DB-BD31-4B8C-83A1-F6EECF244321}">
                <p14:modId xmlns:p14="http://schemas.microsoft.com/office/powerpoint/2010/main" val="22424810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28892" y="3287"/>
            <a:ext cx="2231701" cy="4067267"/>
          </a:xfrm>
          <a:prstGeom prst="rect">
            <a:avLst/>
          </a:prstGeom>
        </p:spPr>
        <p:txBody>
          <a:bodyPr wrap="none">
            <a:spAutoFit/>
          </a:bodyPr>
          <a:lstStyle>
            <a:lvl1pPr marL="0" indent="0">
              <a:buNone/>
              <a:defRPr sz="28700" b="1">
                <a:solidFill>
                  <a:schemeClr val="bg1"/>
                </a:solidFill>
              </a:defRPr>
            </a:lvl1pPr>
          </a:lstStyle>
          <a:p>
            <a:pPr lvl="0"/>
            <a:r>
              <a:rPr lang="en-GB" dirty="0"/>
              <a:t>0</a:t>
            </a: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1"/>
                </a:solidFill>
                <a:latin typeface="+mj-lt"/>
              </a:defRPr>
            </a:lvl1pPr>
          </a:lstStyle>
          <a:p>
            <a:r>
              <a:rPr lang="en-GB" dirty="0"/>
              <a:t>Title of the chapter</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2816932"/>
            <a:ext cx="7551996" cy="461665"/>
          </a:xfrm>
          <a:prstGeom prst="rect">
            <a:avLst/>
          </a:prstGeom>
        </p:spPr>
        <p:txBody>
          <a:bodyPr lIns="108000" rIns="18000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of the chapter</a:t>
            </a:r>
          </a:p>
        </p:txBody>
      </p:sp>
      <p:pic>
        <p:nvPicPr>
          <p:cNvPr id="20" name="Graphique 8">
            <a:extLst>
              <a:ext uri="{FF2B5EF4-FFF2-40B4-BE49-F238E27FC236}">
                <a16:creationId xmlns:a16="http://schemas.microsoft.com/office/drawing/2014/main" id="{45E8C3F4-2490-401C-BFA7-37816AAE0F9C}"/>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21" name="Espace réservé du numéro de diapositive 2">
            <a:extLst>
              <a:ext uri="{FF2B5EF4-FFF2-40B4-BE49-F238E27FC236}">
                <a16:creationId xmlns:a16="http://schemas.microsoft.com/office/drawing/2014/main" id="{D1EEABA1-A797-42A3-88FC-A0BE2A9BB982}"/>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2" name="Espace réservé du pied de page 4">
            <a:extLst>
              <a:ext uri="{FF2B5EF4-FFF2-40B4-BE49-F238E27FC236}">
                <a16:creationId xmlns:a16="http://schemas.microsoft.com/office/drawing/2014/main" id="{8E0CC66F-2823-4F24-845C-C4CBB5EDF455}"/>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6" name="Cadre 15">
            <a:extLst>
              <a:ext uri="{FF2B5EF4-FFF2-40B4-BE49-F238E27FC236}">
                <a16:creationId xmlns:a16="http://schemas.microsoft.com/office/drawing/2014/main" id="{C0ED4626-A3F3-4EB6-B615-E33DF81FC2E9}"/>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139159901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06" userDrawn="1">
          <p15:clr>
            <a:srgbClr val="F26B43"/>
          </p15:clr>
        </p15:guide>
        <p15:guide id="4" orient="horz" pos="4156" userDrawn="1">
          <p15:clr>
            <a:srgbClr val="F26B43"/>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4 columns_Green Bg with dividers">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80131"/>
          </a:xfrm>
        </p:spPr>
        <p:txBody>
          <a:bodyPr/>
          <a:lstStyle>
            <a:lvl1pPr>
              <a:defRPr>
                <a:solidFill>
                  <a:schemeClr val="bg1"/>
                </a:solidFill>
              </a:defRPr>
            </a:lvl1pPr>
          </a:lstStyle>
          <a:p>
            <a:r>
              <a:rPr lang="fr-FR" dirty="0" err="1"/>
              <a:t>Title</a:t>
            </a:r>
            <a:r>
              <a:rPr lang="fr-FR" dirty="0"/>
              <a:t> of the slide</a:t>
            </a:r>
          </a:p>
        </p:txBody>
      </p:sp>
      <p:cxnSp>
        <p:nvCxnSpPr>
          <p:cNvPr id="16" name="Straight Connector 35">
            <a:extLst>
              <a:ext uri="{FF2B5EF4-FFF2-40B4-BE49-F238E27FC236}">
                <a16:creationId xmlns:a16="http://schemas.microsoft.com/office/drawing/2014/main" id="{5BACBC25-5487-4894-AB69-DC61AF350FEE}"/>
              </a:ext>
            </a:extLst>
          </p:cNvPr>
          <p:cNvCxnSpPr>
            <a:cxnSpLocks/>
          </p:cNvCxnSpPr>
          <p:nvPr userDrawn="1"/>
        </p:nvCxnSpPr>
        <p:spPr>
          <a:xfrm flipV="1">
            <a:off x="3190903"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Straight Connector 35">
            <a:extLst>
              <a:ext uri="{FF2B5EF4-FFF2-40B4-BE49-F238E27FC236}">
                <a16:creationId xmlns:a16="http://schemas.microsoft.com/office/drawing/2014/main" id="{F1570288-B026-49B2-AE34-8E27B6EB2D8D}"/>
              </a:ext>
            </a:extLst>
          </p:cNvPr>
          <p:cNvCxnSpPr>
            <a:cxnSpLocks/>
          </p:cNvCxnSpPr>
          <p:nvPr userDrawn="1"/>
        </p:nvCxnSpPr>
        <p:spPr>
          <a:xfrm flipV="1">
            <a:off x="6095986"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id="{FDF868AB-0A81-40C5-9695-1BD120946D0A}"/>
              </a:ext>
            </a:extLst>
          </p:cNvPr>
          <p:cNvCxnSpPr>
            <a:cxnSpLocks/>
          </p:cNvCxnSpPr>
          <p:nvPr userDrawn="1"/>
        </p:nvCxnSpPr>
        <p:spPr>
          <a:xfrm flipV="1">
            <a:off x="900106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0B87A726-5D45-49B7-B6E4-02D113462CA8}"/>
              </a:ext>
            </a:extLst>
          </p:cNvPr>
          <p:cNvSpPr>
            <a:spLocks noGrp="1"/>
          </p:cNvSpPr>
          <p:nvPr>
            <p:ph idx="19" hasCustomPrompt="1"/>
          </p:nvPr>
        </p:nvSpPr>
        <p:spPr>
          <a:xfrm>
            <a:off x="404785"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20" name="Content Placeholder 2">
            <a:extLst>
              <a:ext uri="{FF2B5EF4-FFF2-40B4-BE49-F238E27FC236}">
                <a16:creationId xmlns:a16="http://schemas.microsoft.com/office/drawing/2014/main" id="{48469EBA-FCE4-409D-99AD-B18807B78960}"/>
              </a:ext>
            </a:extLst>
          </p:cNvPr>
          <p:cNvSpPr>
            <a:spLocks noGrp="1"/>
          </p:cNvSpPr>
          <p:nvPr>
            <p:ph idx="20" hasCustomPrompt="1"/>
          </p:nvPr>
        </p:nvSpPr>
        <p:spPr>
          <a:xfrm>
            <a:off x="3309877"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21" name="Content Placeholder 2">
            <a:extLst>
              <a:ext uri="{FF2B5EF4-FFF2-40B4-BE49-F238E27FC236}">
                <a16:creationId xmlns:a16="http://schemas.microsoft.com/office/drawing/2014/main" id="{E5B593F1-F213-4F09-9902-DFB955D2770C}"/>
              </a:ext>
            </a:extLst>
          </p:cNvPr>
          <p:cNvSpPr>
            <a:spLocks noGrp="1"/>
          </p:cNvSpPr>
          <p:nvPr>
            <p:ph idx="21" hasCustomPrompt="1"/>
          </p:nvPr>
        </p:nvSpPr>
        <p:spPr>
          <a:xfrm>
            <a:off x="6214969"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22" name="Content Placeholder 2">
            <a:extLst>
              <a:ext uri="{FF2B5EF4-FFF2-40B4-BE49-F238E27FC236}">
                <a16:creationId xmlns:a16="http://schemas.microsoft.com/office/drawing/2014/main" id="{7CE1EB90-82E9-4FC8-B6D3-007BF2FBE500}"/>
              </a:ext>
            </a:extLst>
          </p:cNvPr>
          <p:cNvSpPr>
            <a:spLocks noGrp="1"/>
          </p:cNvSpPr>
          <p:nvPr>
            <p:ph idx="22" hasCustomPrompt="1"/>
          </p:nvPr>
        </p:nvSpPr>
        <p:spPr>
          <a:xfrm>
            <a:off x="9120060"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26" name="Text Placeholder 8">
            <a:extLst>
              <a:ext uri="{FF2B5EF4-FFF2-40B4-BE49-F238E27FC236}">
                <a16:creationId xmlns:a16="http://schemas.microsoft.com/office/drawing/2014/main" id="{8D0EA6A7-13A6-4F7C-BD66-1B36B778A722}"/>
              </a:ext>
            </a:extLst>
          </p:cNvPr>
          <p:cNvSpPr>
            <a:spLocks noGrp="1"/>
          </p:cNvSpPr>
          <p:nvPr>
            <p:ph type="body" sz="quarter" idx="23"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27" name="Espace réservé du pied de page 4">
            <a:extLst>
              <a:ext uri="{FF2B5EF4-FFF2-40B4-BE49-F238E27FC236}">
                <a16:creationId xmlns:a16="http://schemas.microsoft.com/office/drawing/2014/main" id="{41A1F7B3-78F2-4338-8319-8B897FA823B9}"/>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5" name="Espace réservé du numéro de diapositive 4">
            <a:extLst>
              <a:ext uri="{FF2B5EF4-FFF2-40B4-BE49-F238E27FC236}">
                <a16:creationId xmlns:a16="http://schemas.microsoft.com/office/drawing/2014/main" id="{ED3453C5-5187-47ED-80EA-CF36689212CA}"/>
              </a:ext>
            </a:extLst>
          </p:cNvPr>
          <p:cNvSpPr>
            <a:spLocks noGrp="1"/>
          </p:cNvSpPr>
          <p:nvPr>
            <p:ph type="sldNum" sz="quarter" idx="24"/>
          </p:nvPr>
        </p:nvSpPr>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4" name="Text Placeholder 5">
            <a:extLst>
              <a:ext uri="{FF2B5EF4-FFF2-40B4-BE49-F238E27FC236}">
                <a16:creationId xmlns:a16="http://schemas.microsoft.com/office/drawing/2014/main" id="{E1B1BC3B-7D47-4411-98E0-572B5105AF6C}"/>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2139038302"/>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1_Empty_Violet 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pic>
        <p:nvPicPr>
          <p:cNvPr id="12" name="Graphique 8">
            <a:extLst>
              <a:ext uri="{FF2B5EF4-FFF2-40B4-BE49-F238E27FC236}">
                <a16:creationId xmlns:a16="http://schemas.microsoft.com/office/drawing/2014/main" id="{437C81F6-288B-4CD6-8434-31E05629586C}"/>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934B8D39-A21D-4C23-9BB3-0812B9F0884C}"/>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6" name="Espace réservé du numéro de diapositive 2">
            <a:extLst>
              <a:ext uri="{FF2B5EF4-FFF2-40B4-BE49-F238E27FC236}">
                <a16:creationId xmlns:a16="http://schemas.microsoft.com/office/drawing/2014/main" id="{F763B716-FDA1-4D3C-824D-1B00864184A9}"/>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7" name="Espace réservé du pied de page 4">
            <a:extLst>
              <a:ext uri="{FF2B5EF4-FFF2-40B4-BE49-F238E27FC236}">
                <a16:creationId xmlns:a16="http://schemas.microsoft.com/office/drawing/2014/main" id="{49679F60-0A60-49CD-A33B-A0143C31A6D1}"/>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0" name="Text Placeholder 8">
            <a:extLst>
              <a:ext uri="{FF2B5EF4-FFF2-40B4-BE49-F238E27FC236}">
                <a16:creationId xmlns:a16="http://schemas.microsoft.com/office/drawing/2014/main" id="{D1CD4711-4D41-4B4B-B260-0ED56BC2605B}"/>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1" name="Cadre 10">
            <a:extLst>
              <a:ext uri="{FF2B5EF4-FFF2-40B4-BE49-F238E27FC236}">
                <a16:creationId xmlns:a16="http://schemas.microsoft.com/office/drawing/2014/main" id="{1F69778B-1BE8-4B74-A9C2-53A5A24C5B18}"/>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4" name="Text Placeholder 5">
            <a:extLst>
              <a:ext uri="{FF2B5EF4-FFF2-40B4-BE49-F238E27FC236}">
                <a16:creationId xmlns:a16="http://schemas.microsoft.com/office/drawing/2014/main" id="{A81E7374-DE66-4A4C-993E-9A02D2E28994}"/>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210860222"/>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1_Content_Violet 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pic>
        <p:nvPicPr>
          <p:cNvPr id="12" name="Graphique 8">
            <a:extLst>
              <a:ext uri="{FF2B5EF4-FFF2-40B4-BE49-F238E27FC236}">
                <a16:creationId xmlns:a16="http://schemas.microsoft.com/office/drawing/2014/main" id="{668B2CFD-22F1-4431-AF94-F5F28A5873D5}"/>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5" name="Titre 4">
            <a:extLst>
              <a:ext uri="{FF2B5EF4-FFF2-40B4-BE49-F238E27FC236}">
                <a16:creationId xmlns:a16="http://schemas.microsoft.com/office/drawing/2014/main" id="{4160477B-743B-492A-BC15-89FE6D09C284}"/>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6" name="Espace réservé du numéro de diapositive 2">
            <a:extLst>
              <a:ext uri="{FF2B5EF4-FFF2-40B4-BE49-F238E27FC236}">
                <a16:creationId xmlns:a16="http://schemas.microsoft.com/office/drawing/2014/main" id="{77A23A92-4733-4D64-9578-199845FA4004}"/>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7" name="Espace réservé du pied de page 4">
            <a:extLst>
              <a:ext uri="{FF2B5EF4-FFF2-40B4-BE49-F238E27FC236}">
                <a16:creationId xmlns:a16="http://schemas.microsoft.com/office/drawing/2014/main" id="{2143B5D6-D335-415F-ABD0-9712884C01B1}"/>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1" name="Text Placeholder 8">
            <a:extLst>
              <a:ext uri="{FF2B5EF4-FFF2-40B4-BE49-F238E27FC236}">
                <a16:creationId xmlns:a16="http://schemas.microsoft.com/office/drawing/2014/main" id="{4DA76F43-5248-440F-A481-AE3424C906AE}"/>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3" name="Cadre 12">
            <a:extLst>
              <a:ext uri="{FF2B5EF4-FFF2-40B4-BE49-F238E27FC236}">
                <a16:creationId xmlns:a16="http://schemas.microsoft.com/office/drawing/2014/main" id="{1F5493F3-3396-494C-B7AA-936DEA3472CF}"/>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5" name="Text Placeholder 5">
            <a:extLst>
              <a:ext uri="{FF2B5EF4-FFF2-40B4-BE49-F238E27FC236}">
                <a16:creationId xmlns:a16="http://schemas.microsoft.com/office/drawing/2014/main" id="{F9A54449-0787-49BE-8221-6DC2BB765B5A}"/>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
        <p:nvSpPr>
          <p:cNvPr id="18" name="Espace réservé du contenu 2">
            <a:extLst>
              <a:ext uri="{FF2B5EF4-FFF2-40B4-BE49-F238E27FC236}">
                <a16:creationId xmlns:a16="http://schemas.microsoft.com/office/drawing/2014/main" id="{3BCC29E8-FA01-420B-86AB-93C9CF30F36D}"/>
              </a:ext>
            </a:extLst>
          </p:cNvPr>
          <p:cNvSpPr>
            <a:spLocks noGrp="1"/>
          </p:cNvSpPr>
          <p:nvPr>
            <p:ph idx="18" hasCustomPrompt="1"/>
          </p:nvPr>
        </p:nvSpPr>
        <p:spPr>
          <a:xfrm>
            <a:off x="404786" y="1808820"/>
            <a:ext cx="8319506" cy="3868080"/>
          </a:xfrm>
          <a:prstGeom prst="rect">
            <a:avLst/>
          </a:prstGeom>
        </p:spPr>
        <p:txBody>
          <a:bodyPr/>
          <a:lstStyle>
            <a:lvl1pPr>
              <a:defRPr>
                <a:solidFill>
                  <a:schemeClr val="bg1"/>
                </a:solidFill>
              </a:defRPr>
            </a:lvl1pPr>
            <a:lvl2pPr marL="447675" indent="-314325">
              <a:buFontTx/>
              <a:buBlip>
                <a:blip r:embed="rId7"/>
              </a:buBlip>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Your text here</a:t>
            </a:r>
          </a:p>
          <a:p>
            <a:pPr lvl="1"/>
            <a:r>
              <a:rPr lang="en-GB" dirty="0"/>
              <a:t>Text level 1</a:t>
            </a:r>
          </a:p>
          <a:p>
            <a:pPr lvl="2"/>
            <a:r>
              <a:rPr lang="en-GB" dirty="0"/>
              <a:t>Text level 2</a:t>
            </a:r>
          </a:p>
        </p:txBody>
      </p:sp>
    </p:spTree>
    <p:extLst>
      <p:ext uri="{BB962C8B-B14F-4D97-AF65-F5344CB8AC3E}">
        <p14:creationId xmlns:p14="http://schemas.microsoft.com/office/powerpoint/2010/main" val="732614224"/>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1_2 columns_Violet 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3" name="Content Placeholder 2">
            <a:extLst>
              <a:ext uri="{FF2B5EF4-FFF2-40B4-BE49-F238E27FC236}">
                <a16:creationId xmlns:a16="http://schemas.microsoft.com/office/drawing/2014/main" id="{FC0E9943-F655-4D87-8A71-C5CD7B1F3302}"/>
              </a:ext>
            </a:extLst>
          </p:cNvPr>
          <p:cNvSpPr>
            <a:spLocks noGrp="1"/>
          </p:cNvSpPr>
          <p:nvPr>
            <p:ph idx="1" hasCustomPrompt="1"/>
          </p:nvPr>
        </p:nvSpPr>
        <p:spPr>
          <a:xfrm>
            <a:off x="404786" y="1808820"/>
            <a:ext cx="551119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14" name="Content Placeholder 2">
            <a:extLst>
              <a:ext uri="{FF2B5EF4-FFF2-40B4-BE49-F238E27FC236}">
                <a16:creationId xmlns:a16="http://schemas.microsoft.com/office/drawing/2014/main" id="{66438B2F-8ED1-4D14-A1C7-E9F68322689E}"/>
              </a:ext>
            </a:extLst>
          </p:cNvPr>
          <p:cNvSpPr>
            <a:spLocks noGrp="1"/>
          </p:cNvSpPr>
          <p:nvPr>
            <p:ph idx="15" hasCustomPrompt="1"/>
          </p:nvPr>
        </p:nvSpPr>
        <p:spPr>
          <a:xfrm>
            <a:off x="6276022" y="1808820"/>
            <a:ext cx="551119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pic>
        <p:nvPicPr>
          <p:cNvPr id="18" name="Graphique 8">
            <a:extLst>
              <a:ext uri="{FF2B5EF4-FFF2-40B4-BE49-F238E27FC236}">
                <a16:creationId xmlns:a16="http://schemas.microsoft.com/office/drawing/2014/main" id="{ACDC552B-8CDA-48CA-A8A8-811FCC54FFE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263ED53C-324B-4E02-A190-3A1DB4E58E01}"/>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20" name="Espace réservé du numéro de diapositive 2">
            <a:extLst>
              <a:ext uri="{FF2B5EF4-FFF2-40B4-BE49-F238E27FC236}">
                <a16:creationId xmlns:a16="http://schemas.microsoft.com/office/drawing/2014/main" id="{15860257-6371-40C0-A1CD-7F88E895871B}"/>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1" name="Espace réservé du pied de page 4">
            <a:extLst>
              <a:ext uri="{FF2B5EF4-FFF2-40B4-BE49-F238E27FC236}">
                <a16:creationId xmlns:a16="http://schemas.microsoft.com/office/drawing/2014/main" id="{C64E4412-2519-4051-AC29-ED56CF367D63}"/>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2" name="Text Placeholder 8">
            <a:extLst>
              <a:ext uri="{FF2B5EF4-FFF2-40B4-BE49-F238E27FC236}">
                <a16:creationId xmlns:a16="http://schemas.microsoft.com/office/drawing/2014/main" id="{7894B4D6-48C5-485B-A19E-2E2EFB7416D6}"/>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Cadre 14">
            <a:extLst>
              <a:ext uri="{FF2B5EF4-FFF2-40B4-BE49-F238E27FC236}">
                <a16:creationId xmlns:a16="http://schemas.microsoft.com/office/drawing/2014/main" id="{BBDD52F3-BBB0-4B91-8EEB-208C077F83A1}"/>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7" name="Text Placeholder 5">
            <a:extLst>
              <a:ext uri="{FF2B5EF4-FFF2-40B4-BE49-F238E27FC236}">
                <a16:creationId xmlns:a16="http://schemas.microsoft.com/office/drawing/2014/main" id="{A5925EE1-CD2E-4A0E-9B4A-F4222DBCD6C2}"/>
              </a:ext>
            </a:extLst>
          </p:cNvPr>
          <p:cNvSpPr>
            <a:spLocks noGrp="1"/>
          </p:cNvSpPr>
          <p:nvPr>
            <p:ph type="body" sz="quarter" idx="18"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3797323688"/>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1_2 columns_Violet Bg with divider">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3" name="Content Placeholder 2">
            <a:extLst>
              <a:ext uri="{FF2B5EF4-FFF2-40B4-BE49-F238E27FC236}">
                <a16:creationId xmlns:a16="http://schemas.microsoft.com/office/drawing/2014/main" id="{FC0E9943-F655-4D87-8A71-C5CD7B1F3302}"/>
              </a:ext>
            </a:extLst>
          </p:cNvPr>
          <p:cNvSpPr>
            <a:spLocks noGrp="1"/>
          </p:cNvSpPr>
          <p:nvPr>
            <p:ph idx="1" hasCustomPrompt="1"/>
          </p:nvPr>
        </p:nvSpPr>
        <p:spPr>
          <a:xfrm>
            <a:off x="404786" y="1808820"/>
            <a:ext cx="551119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14" name="Content Placeholder 2">
            <a:extLst>
              <a:ext uri="{FF2B5EF4-FFF2-40B4-BE49-F238E27FC236}">
                <a16:creationId xmlns:a16="http://schemas.microsoft.com/office/drawing/2014/main" id="{66438B2F-8ED1-4D14-A1C7-E9F68322689E}"/>
              </a:ext>
            </a:extLst>
          </p:cNvPr>
          <p:cNvSpPr>
            <a:spLocks noGrp="1"/>
          </p:cNvSpPr>
          <p:nvPr>
            <p:ph idx="15" hasCustomPrompt="1"/>
          </p:nvPr>
        </p:nvSpPr>
        <p:spPr>
          <a:xfrm>
            <a:off x="6276022" y="1808820"/>
            <a:ext cx="551119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pic>
        <p:nvPicPr>
          <p:cNvPr id="18" name="Graphique 8">
            <a:extLst>
              <a:ext uri="{FF2B5EF4-FFF2-40B4-BE49-F238E27FC236}">
                <a16:creationId xmlns:a16="http://schemas.microsoft.com/office/drawing/2014/main" id="{ACDC552B-8CDA-48CA-A8A8-811FCC54FFE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263ED53C-324B-4E02-A190-3A1DB4E58E01}"/>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20" name="Espace réservé du numéro de diapositive 2">
            <a:extLst>
              <a:ext uri="{FF2B5EF4-FFF2-40B4-BE49-F238E27FC236}">
                <a16:creationId xmlns:a16="http://schemas.microsoft.com/office/drawing/2014/main" id="{15860257-6371-40C0-A1CD-7F88E895871B}"/>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1" name="Espace réservé du pied de page 4">
            <a:extLst>
              <a:ext uri="{FF2B5EF4-FFF2-40B4-BE49-F238E27FC236}">
                <a16:creationId xmlns:a16="http://schemas.microsoft.com/office/drawing/2014/main" id="{C64E4412-2519-4051-AC29-ED56CF367D63}"/>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2" name="Text Placeholder 8">
            <a:extLst>
              <a:ext uri="{FF2B5EF4-FFF2-40B4-BE49-F238E27FC236}">
                <a16:creationId xmlns:a16="http://schemas.microsoft.com/office/drawing/2014/main" id="{7894B4D6-48C5-485B-A19E-2E2EFB7416D6}"/>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5" name="Straight Connector 35">
            <a:extLst>
              <a:ext uri="{FF2B5EF4-FFF2-40B4-BE49-F238E27FC236}">
                <a16:creationId xmlns:a16="http://schemas.microsoft.com/office/drawing/2014/main" id="{23DB9D5B-DC75-428B-A756-12D2B3B16114}"/>
              </a:ext>
            </a:extLst>
          </p:cNvPr>
          <p:cNvCxnSpPr>
            <a:cxnSpLocks/>
          </p:cNvCxnSpPr>
          <p:nvPr userDrawn="1"/>
        </p:nvCxnSpPr>
        <p:spPr>
          <a:xfrm flipV="1">
            <a:off x="6095938"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Cadre 15">
            <a:extLst>
              <a:ext uri="{FF2B5EF4-FFF2-40B4-BE49-F238E27FC236}">
                <a16:creationId xmlns:a16="http://schemas.microsoft.com/office/drawing/2014/main" id="{A69985D8-FF27-401D-AE13-C8809DEE9C6B}"/>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9" name="Text Placeholder 5">
            <a:extLst>
              <a:ext uri="{FF2B5EF4-FFF2-40B4-BE49-F238E27FC236}">
                <a16:creationId xmlns:a16="http://schemas.microsoft.com/office/drawing/2014/main" id="{1E443905-DD6D-4529-8F0A-C4C0DAAF9FF5}"/>
              </a:ext>
            </a:extLst>
          </p:cNvPr>
          <p:cNvSpPr>
            <a:spLocks noGrp="1"/>
          </p:cNvSpPr>
          <p:nvPr>
            <p:ph type="body" sz="quarter" idx="18"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3979422377"/>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1_3 columns_Violet 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3" name="Content Placeholder 2">
            <a:extLst>
              <a:ext uri="{FF2B5EF4-FFF2-40B4-BE49-F238E27FC236}">
                <a16:creationId xmlns:a16="http://schemas.microsoft.com/office/drawing/2014/main" id="{2B84738E-FC65-4057-B3F9-EDDD50E90A80}"/>
              </a:ext>
            </a:extLst>
          </p:cNvPr>
          <p:cNvSpPr>
            <a:spLocks noGrp="1"/>
          </p:cNvSpPr>
          <p:nvPr>
            <p:ph idx="1" hasCustomPrompt="1"/>
          </p:nvPr>
        </p:nvSpPr>
        <p:spPr>
          <a:xfrm>
            <a:off x="404786" y="1808820"/>
            <a:ext cx="3633820"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14" name="Content Placeholder 2">
            <a:extLst>
              <a:ext uri="{FF2B5EF4-FFF2-40B4-BE49-F238E27FC236}">
                <a16:creationId xmlns:a16="http://schemas.microsoft.com/office/drawing/2014/main" id="{787E670E-DB4B-44E8-8FE3-D62DABA7F3D8}"/>
              </a:ext>
            </a:extLst>
          </p:cNvPr>
          <p:cNvSpPr>
            <a:spLocks noGrp="1"/>
          </p:cNvSpPr>
          <p:nvPr>
            <p:ph idx="15" hasCustomPrompt="1"/>
          </p:nvPr>
        </p:nvSpPr>
        <p:spPr>
          <a:xfrm>
            <a:off x="4279090" y="1808820"/>
            <a:ext cx="3633820"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15" name="Content Placeholder 2">
            <a:extLst>
              <a:ext uri="{FF2B5EF4-FFF2-40B4-BE49-F238E27FC236}">
                <a16:creationId xmlns:a16="http://schemas.microsoft.com/office/drawing/2014/main" id="{49614C37-0687-453B-98AC-92943109E118}"/>
              </a:ext>
            </a:extLst>
          </p:cNvPr>
          <p:cNvSpPr>
            <a:spLocks noGrp="1"/>
          </p:cNvSpPr>
          <p:nvPr>
            <p:ph idx="16" hasCustomPrompt="1"/>
          </p:nvPr>
        </p:nvSpPr>
        <p:spPr>
          <a:xfrm>
            <a:off x="8153368" y="1808820"/>
            <a:ext cx="3633820"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pic>
        <p:nvPicPr>
          <p:cNvPr id="18" name="Graphique 8">
            <a:extLst>
              <a:ext uri="{FF2B5EF4-FFF2-40B4-BE49-F238E27FC236}">
                <a16:creationId xmlns:a16="http://schemas.microsoft.com/office/drawing/2014/main" id="{63FE658E-9ADA-4627-B4E3-4DE0E374FD5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511B61A5-D4C6-4685-8C16-DCFA216B92B1}"/>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22" name="Espace réservé du numéro de diapositive 2">
            <a:extLst>
              <a:ext uri="{FF2B5EF4-FFF2-40B4-BE49-F238E27FC236}">
                <a16:creationId xmlns:a16="http://schemas.microsoft.com/office/drawing/2014/main" id="{F2B16B7C-A9B4-4FD7-826E-9D73B19E65A0}"/>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3" name="Espace réservé du pied de page 4">
            <a:extLst>
              <a:ext uri="{FF2B5EF4-FFF2-40B4-BE49-F238E27FC236}">
                <a16:creationId xmlns:a16="http://schemas.microsoft.com/office/drawing/2014/main" id="{B0C6C810-3AC8-4CF2-81C8-1D7058CBD48D}"/>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6" name="Text Placeholder 8">
            <a:extLst>
              <a:ext uri="{FF2B5EF4-FFF2-40B4-BE49-F238E27FC236}">
                <a16:creationId xmlns:a16="http://schemas.microsoft.com/office/drawing/2014/main" id="{7BDDDA5B-7CD0-43A3-9A8B-D5946ECB060B}"/>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7" name="Cadre 16">
            <a:extLst>
              <a:ext uri="{FF2B5EF4-FFF2-40B4-BE49-F238E27FC236}">
                <a16:creationId xmlns:a16="http://schemas.microsoft.com/office/drawing/2014/main" id="{752D4BAC-73DB-4CB5-B77A-A9F7350DB68A}"/>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0" name="Text Placeholder 5">
            <a:extLst>
              <a:ext uri="{FF2B5EF4-FFF2-40B4-BE49-F238E27FC236}">
                <a16:creationId xmlns:a16="http://schemas.microsoft.com/office/drawing/2014/main" id="{426EDF6B-3086-43E5-A0E3-18E19E75AB9D}"/>
              </a:ext>
            </a:extLst>
          </p:cNvPr>
          <p:cNvSpPr>
            <a:spLocks noGrp="1"/>
          </p:cNvSpPr>
          <p:nvPr>
            <p:ph type="body" sz="quarter" idx="19"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2568511529"/>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1_3 columns_Violet Bg with dividers">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3" name="Content Placeholder 2">
            <a:extLst>
              <a:ext uri="{FF2B5EF4-FFF2-40B4-BE49-F238E27FC236}">
                <a16:creationId xmlns:a16="http://schemas.microsoft.com/office/drawing/2014/main" id="{2B84738E-FC65-4057-B3F9-EDDD50E90A80}"/>
              </a:ext>
            </a:extLst>
          </p:cNvPr>
          <p:cNvSpPr>
            <a:spLocks noGrp="1"/>
          </p:cNvSpPr>
          <p:nvPr>
            <p:ph idx="1" hasCustomPrompt="1"/>
          </p:nvPr>
        </p:nvSpPr>
        <p:spPr>
          <a:xfrm>
            <a:off x="404786" y="1808820"/>
            <a:ext cx="3633820"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14" name="Content Placeholder 2">
            <a:extLst>
              <a:ext uri="{FF2B5EF4-FFF2-40B4-BE49-F238E27FC236}">
                <a16:creationId xmlns:a16="http://schemas.microsoft.com/office/drawing/2014/main" id="{787E670E-DB4B-44E8-8FE3-D62DABA7F3D8}"/>
              </a:ext>
            </a:extLst>
          </p:cNvPr>
          <p:cNvSpPr>
            <a:spLocks noGrp="1"/>
          </p:cNvSpPr>
          <p:nvPr>
            <p:ph idx="15" hasCustomPrompt="1"/>
          </p:nvPr>
        </p:nvSpPr>
        <p:spPr>
          <a:xfrm>
            <a:off x="4279090" y="1808820"/>
            <a:ext cx="3633820"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15" name="Content Placeholder 2">
            <a:extLst>
              <a:ext uri="{FF2B5EF4-FFF2-40B4-BE49-F238E27FC236}">
                <a16:creationId xmlns:a16="http://schemas.microsoft.com/office/drawing/2014/main" id="{49614C37-0687-453B-98AC-92943109E118}"/>
              </a:ext>
            </a:extLst>
          </p:cNvPr>
          <p:cNvSpPr>
            <a:spLocks noGrp="1"/>
          </p:cNvSpPr>
          <p:nvPr>
            <p:ph idx="16" hasCustomPrompt="1"/>
          </p:nvPr>
        </p:nvSpPr>
        <p:spPr>
          <a:xfrm>
            <a:off x="8153368" y="1808820"/>
            <a:ext cx="3633820"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pic>
        <p:nvPicPr>
          <p:cNvPr id="18" name="Graphique 8">
            <a:extLst>
              <a:ext uri="{FF2B5EF4-FFF2-40B4-BE49-F238E27FC236}">
                <a16:creationId xmlns:a16="http://schemas.microsoft.com/office/drawing/2014/main" id="{63FE658E-9ADA-4627-B4E3-4DE0E374FD5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511B61A5-D4C6-4685-8C16-DCFA216B92B1}"/>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22" name="Espace réservé du numéro de diapositive 2">
            <a:extLst>
              <a:ext uri="{FF2B5EF4-FFF2-40B4-BE49-F238E27FC236}">
                <a16:creationId xmlns:a16="http://schemas.microsoft.com/office/drawing/2014/main" id="{F2B16B7C-A9B4-4FD7-826E-9D73B19E65A0}"/>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3" name="Espace réservé du pied de page 4">
            <a:extLst>
              <a:ext uri="{FF2B5EF4-FFF2-40B4-BE49-F238E27FC236}">
                <a16:creationId xmlns:a16="http://schemas.microsoft.com/office/drawing/2014/main" id="{B0C6C810-3AC8-4CF2-81C8-1D7058CBD48D}"/>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6" name="Text Placeholder 8">
            <a:extLst>
              <a:ext uri="{FF2B5EF4-FFF2-40B4-BE49-F238E27FC236}">
                <a16:creationId xmlns:a16="http://schemas.microsoft.com/office/drawing/2014/main" id="{7BDDDA5B-7CD0-43A3-9A8B-D5946ECB060B}"/>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7" name="Straight Connector 35">
            <a:extLst>
              <a:ext uri="{FF2B5EF4-FFF2-40B4-BE49-F238E27FC236}">
                <a16:creationId xmlns:a16="http://schemas.microsoft.com/office/drawing/2014/main" id="{983523C1-7153-4692-B90B-65F30FC43340}"/>
              </a:ext>
            </a:extLst>
          </p:cNvPr>
          <p:cNvCxnSpPr>
            <a:cxnSpLocks/>
          </p:cNvCxnSpPr>
          <p:nvPr userDrawn="1"/>
        </p:nvCxnSpPr>
        <p:spPr>
          <a:xfrm flipV="1">
            <a:off x="4158848"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id="{68E2FD7F-148A-4626-93A8-57B0F05B1379}"/>
              </a:ext>
            </a:extLst>
          </p:cNvPr>
          <p:cNvCxnSpPr>
            <a:cxnSpLocks/>
          </p:cNvCxnSpPr>
          <p:nvPr userDrawn="1"/>
        </p:nvCxnSpPr>
        <p:spPr>
          <a:xfrm flipV="1">
            <a:off x="803313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0" name="Cadre 19">
            <a:extLst>
              <a:ext uri="{FF2B5EF4-FFF2-40B4-BE49-F238E27FC236}">
                <a16:creationId xmlns:a16="http://schemas.microsoft.com/office/drawing/2014/main" id="{B232E484-4563-4A71-9DDC-EE6C0E44DBE7}"/>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ext Placeholder 5">
            <a:extLst>
              <a:ext uri="{FF2B5EF4-FFF2-40B4-BE49-F238E27FC236}">
                <a16:creationId xmlns:a16="http://schemas.microsoft.com/office/drawing/2014/main" id="{F40076C0-E4EA-4B32-8A67-B88BF86ECC13}"/>
              </a:ext>
            </a:extLst>
          </p:cNvPr>
          <p:cNvSpPr>
            <a:spLocks noGrp="1"/>
          </p:cNvSpPr>
          <p:nvPr>
            <p:ph type="body" sz="quarter" idx="19"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1769575700"/>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4 columns_Violet Bg ">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80131"/>
          </a:xfrm>
        </p:spPr>
        <p:txBody>
          <a:bodyPr/>
          <a:lstStyle>
            <a:lvl1pPr>
              <a:defRPr>
                <a:solidFill>
                  <a:schemeClr val="bg1"/>
                </a:solidFill>
              </a:defRPr>
            </a:lvl1pPr>
          </a:lstStyle>
          <a:p>
            <a:r>
              <a:rPr lang="fr-FR" dirty="0" err="1"/>
              <a:t>Title</a:t>
            </a:r>
            <a:r>
              <a:rPr lang="fr-FR" dirty="0"/>
              <a:t> of the slide</a:t>
            </a:r>
          </a:p>
        </p:txBody>
      </p:sp>
      <p:sp>
        <p:nvSpPr>
          <p:cNvPr id="15" name="Content Placeholder 2">
            <a:extLst>
              <a:ext uri="{FF2B5EF4-FFF2-40B4-BE49-F238E27FC236}">
                <a16:creationId xmlns:a16="http://schemas.microsoft.com/office/drawing/2014/main" id="{A2E8BB07-B67E-46A3-983C-459CF2A9231C}"/>
              </a:ext>
            </a:extLst>
          </p:cNvPr>
          <p:cNvSpPr>
            <a:spLocks noGrp="1"/>
          </p:cNvSpPr>
          <p:nvPr>
            <p:ph idx="19" hasCustomPrompt="1"/>
          </p:nvPr>
        </p:nvSpPr>
        <p:spPr>
          <a:xfrm>
            <a:off x="404785"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20" name="Content Placeholder 2">
            <a:extLst>
              <a:ext uri="{FF2B5EF4-FFF2-40B4-BE49-F238E27FC236}">
                <a16:creationId xmlns:a16="http://schemas.microsoft.com/office/drawing/2014/main" id="{904DA21D-F627-4FE5-9AB1-E7433AA0327D}"/>
              </a:ext>
            </a:extLst>
          </p:cNvPr>
          <p:cNvSpPr>
            <a:spLocks noGrp="1"/>
          </p:cNvSpPr>
          <p:nvPr>
            <p:ph idx="20" hasCustomPrompt="1"/>
          </p:nvPr>
        </p:nvSpPr>
        <p:spPr>
          <a:xfrm>
            <a:off x="3309877"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21" name="Content Placeholder 2">
            <a:extLst>
              <a:ext uri="{FF2B5EF4-FFF2-40B4-BE49-F238E27FC236}">
                <a16:creationId xmlns:a16="http://schemas.microsoft.com/office/drawing/2014/main" id="{98957F28-66B5-4ECC-AA41-7CCADEDEAC7F}"/>
              </a:ext>
            </a:extLst>
          </p:cNvPr>
          <p:cNvSpPr>
            <a:spLocks noGrp="1"/>
          </p:cNvSpPr>
          <p:nvPr>
            <p:ph idx="21" hasCustomPrompt="1"/>
          </p:nvPr>
        </p:nvSpPr>
        <p:spPr>
          <a:xfrm>
            <a:off x="6214969"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22" name="Content Placeholder 2">
            <a:extLst>
              <a:ext uri="{FF2B5EF4-FFF2-40B4-BE49-F238E27FC236}">
                <a16:creationId xmlns:a16="http://schemas.microsoft.com/office/drawing/2014/main" id="{3F65E827-F95D-4C8F-84F2-47397F0206A3}"/>
              </a:ext>
            </a:extLst>
          </p:cNvPr>
          <p:cNvSpPr>
            <a:spLocks noGrp="1"/>
          </p:cNvSpPr>
          <p:nvPr>
            <p:ph idx="22" hasCustomPrompt="1"/>
          </p:nvPr>
        </p:nvSpPr>
        <p:spPr>
          <a:xfrm>
            <a:off x="9120060"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16" name="Text Placeholder 8">
            <a:extLst>
              <a:ext uri="{FF2B5EF4-FFF2-40B4-BE49-F238E27FC236}">
                <a16:creationId xmlns:a16="http://schemas.microsoft.com/office/drawing/2014/main" id="{DECC98CB-42ED-4358-8632-DB1E5894A4AC}"/>
              </a:ext>
            </a:extLst>
          </p:cNvPr>
          <p:cNvSpPr>
            <a:spLocks noGrp="1"/>
          </p:cNvSpPr>
          <p:nvPr>
            <p:ph type="body" sz="quarter" idx="23"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7" name="Espace réservé du pied de page 4">
            <a:extLst>
              <a:ext uri="{FF2B5EF4-FFF2-40B4-BE49-F238E27FC236}">
                <a16:creationId xmlns:a16="http://schemas.microsoft.com/office/drawing/2014/main" id="{4B2C0F4A-6984-48C5-B4CD-E7BBF23E1018}"/>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3" name="Espace réservé du numéro de diapositive 2">
            <a:extLst>
              <a:ext uri="{FF2B5EF4-FFF2-40B4-BE49-F238E27FC236}">
                <a16:creationId xmlns:a16="http://schemas.microsoft.com/office/drawing/2014/main" id="{A5504A1B-576C-4AEF-94C6-8ABC9093DC51}"/>
              </a:ext>
            </a:extLst>
          </p:cNvPr>
          <p:cNvSpPr>
            <a:spLocks noGrp="1"/>
          </p:cNvSpPr>
          <p:nvPr>
            <p:ph type="sldNum" sz="quarter" idx="24"/>
          </p:nvPr>
        </p:nvSpPr>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3" name="Text Placeholder 5">
            <a:extLst>
              <a:ext uri="{FF2B5EF4-FFF2-40B4-BE49-F238E27FC236}">
                <a16:creationId xmlns:a16="http://schemas.microsoft.com/office/drawing/2014/main" id="{BC578CCC-EDB7-4322-A715-598B7CD25A6E}"/>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1552538206"/>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76">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4 columns_Violet Bg with dividers">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80131"/>
          </a:xfrm>
        </p:spPr>
        <p:txBody>
          <a:bodyPr/>
          <a:lstStyle>
            <a:lvl1pPr>
              <a:defRPr>
                <a:solidFill>
                  <a:schemeClr val="bg1"/>
                </a:solidFill>
              </a:defRPr>
            </a:lvl1pPr>
          </a:lstStyle>
          <a:p>
            <a:r>
              <a:rPr lang="fr-FR" dirty="0" err="1"/>
              <a:t>Title</a:t>
            </a:r>
            <a:r>
              <a:rPr lang="fr-FR" dirty="0"/>
              <a:t> of the slide</a:t>
            </a:r>
          </a:p>
        </p:txBody>
      </p:sp>
      <p:cxnSp>
        <p:nvCxnSpPr>
          <p:cNvPr id="16" name="Straight Connector 35">
            <a:extLst>
              <a:ext uri="{FF2B5EF4-FFF2-40B4-BE49-F238E27FC236}">
                <a16:creationId xmlns:a16="http://schemas.microsoft.com/office/drawing/2014/main" id="{5BACBC25-5487-4894-AB69-DC61AF350FEE}"/>
              </a:ext>
            </a:extLst>
          </p:cNvPr>
          <p:cNvCxnSpPr>
            <a:cxnSpLocks/>
          </p:cNvCxnSpPr>
          <p:nvPr userDrawn="1"/>
        </p:nvCxnSpPr>
        <p:spPr>
          <a:xfrm flipV="1">
            <a:off x="3190903"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Straight Connector 35">
            <a:extLst>
              <a:ext uri="{FF2B5EF4-FFF2-40B4-BE49-F238E27FC236}">
                <a16:creationId xmlns:a16="http://schemas.microsoft.com/office/drawing/2014/main" id="{F1570288-B026-49B2-AE34-8E27B6EB2D8D}"/>
              </a:ext>
            </a:extLst>
          </p:cNvPr>
          <p:cNvCxnSpPr>
            <a:cxnSpLocks/>
          </p:cNvCxnSpPr>
          <p:nvPr userDrawn="1"/>
        </p:nvCxnSpPr>
        <p:spPr>
          <a:xfrm flipV="1">
            <a:off x="6095986"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id="{FDF868AB-0A81-40C5-9695-1BD120946D0A}"/>
              </a:ext>
            </a:extLst>
          </p:cNvPr>
          <p:cNvCxnSpPr>
            <a:cxnSpLocks/>
          </p:cNvCxnSpPr>
          <p:nvPr userDrawn="1"/>
        </p:nvCxnSpPr>
        <p:spPr>
          <a:xfrm flipV="1">
            <a:off x="900106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0B87A726-5D45-49B7-B6E4-02D113462CA8}"/>
              </a:ext>
            </a:extLst>
          </p:cNvPr>
          <p:cNvSpPr>
            <a:spLocks noGrp="1"/>
          </p:cNvSpPr>
          <p:nvPr>
            <p:ph idx="19" hasCustomPrompt="1"/>
          </p:nvPr>
        </p:nvSpPr>
        <p:spPr>
          <a:xfrm>
            <a:off x="404785"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20" name="Content Placeholder 2">
            <a:extLst>
              <a:ext uri="{FF2B5EF4-FFF2-40B4-BE49-F238E27FC236}">
                <a16:creationId xmlns:a16="http://schemas.microsoft.com/office/drawing/2014/main" id="{48469EBA-FCE4-409D-99AD-B18807B78960}"/>
              </a:ext>
            </a:extLst>
          </p:cNvPr>
          <p:cNvSpPr>
            <a:spLocks noGrp="1"/>
          </p:cNvSpPr>
          <p:nvPr>
            <p:ph idx="20" hasCustomPrompt="1"/>
          </p:nvPr>
        </p:nvSpPr>
        <p:spPr>
          <a:xfrm>
            <a:off x="3309877"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21" name="Content Placeholder 2">
            <a:extLst>
              <a:ext uri="{FF2B5EF4-FFF2-40B4-BE49-F238E27FC236}">
                <a16:creationId xmlns:a16="http://schemas.microsoft.com/office/drawing/2014/main" id="{E5B593F1-F213-4F09-9902-DFB955D2770C}"/>
              </a:ext>
            </a:extLst>
          </p:cNvPr>
          <p:cNvSpPr>
            <a:spLocks noGrp="1"/>
          </p:cNvSpPr>
          <p:nvPr>
            <p:ph idx="21" hasCustomPrompt="1"/>
          </p:nvPr>
        </p:nvSpPr>
        <p:spPr>
          <a:xfrm>
            <a:off x="6214969"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22" name="Content Placeholder 2">
            <a:extLst>
              <a:ext uri="{FF2B5EF4-FFF2-40B4-BE49-F238E27FC236}">
                <a16:creationId xmlns:a16="http://schemas.microsoft.com/office/drawing/2014/main" id="{7CE1EB90-82E9-4FC8-B6D3-007BF2FBE500}"/>
              </a:ext>
            </a:extLst>
          </p:cNvPr>
          <p:cNvSpPr>
            <a:spLocks noGrp="1"/>
          </p:cNvSpPr>
          <p:nvPr>
            <p:ph idx="22" hasCustomPrompt="1"/>
          </p:nvPr>
        </p:nvSpPr>
        <p:spPr>
          <a:xfrm>
            <a:off x="9120060"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26" name="Text Placeholder 8">
            <a:extLst>
              <a:ext uri="{FF2B5EF4-FFF2-40B4-BE49-F238E27FC236}">
                <a16:creationId xmlns:a16="http://schemas.microsoft.com/office/drawing/2014/main" id="{8D0EA6A7-13A6-4F7C-BD66-1B36B778A722}"/>
              </a:ext>
            </a:extLst>
          </p:cNvPr>
          <p:cNvSpPr>
            <a:spLocks noGrp="1"/>
          </p:cNvSpPr>
          <p:nvPr>
            <p:ph type="body" sz="quarter" idx="23"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27" name="Espace réservé du pied de page 4">
            <a:extLst>
              <a:ext uri="{FF2B5EF4-FFF2-40B4-BE49-F238E27FC236}">
                <a16:creationId xmlns:a16="http://schemas.microsoft.com/office/drawing/2014/main" id="{41A1F7B3-78F2-4338-8319-8B897FA823B9}"/>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5" name="Espace réservé du numéro de diapositive 4">
            <a:extLst>
              <a:ext uri="{FF2B5EF4-FFF2-40B4-BE49-F238E27FC236}">
                <a16:creationId xmlns:a16="http://schemas.microsoft.com/office/drawing/2014/main" id="{ED3453C5-5187-47ED-80EA-CF36689212CA}"/>
              </a:ext>
            </a:extLst>
          </p:cNvPr>
          <p:cNvSpPr>
            <a:spLocks noGrp="1"/>
          </p:cNvSpPr>
          <p:nvPr>
            <p:ph type="sldNum" sz="quarter" idx="24"/>
          </p:nvPr>
        </p:nvSpPr>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4" name="Text Placeholder 5">
            <a:extLst>
              <a:ext uri="{FF2B5EF4-FFF2-40B4-BE49-F238E27FC236}">
                <a16:creationId xmlns:a16="http://schemas.microsoft.com/office/drawing/2014/main" id="{F090C5BD-4BCD-4A76-B315-2E94DF279451}"/>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2633120128"/>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nb-NO" noProof="0" smtClean="0"/>
              <a:pPr/>
              <a:t>‹#›</a:t>
            </a:fld>
            <a:r>
              <a:rPr lang="nb-NO" noProof="0" dirty="0"/>
              <a:t> ‒ </a:t>
            </a:r>
          </a:p>
        </p:txBody>
      </p:sp>
      <p:sp>
        <p:nvSpPr>
          <p:cNvPr id="4" name="Titre 3">
            <a:extLst>
              <a:ext uri="{FF2B5EF4-FFF2-40B4-BE49-F238E27FC236}">
                <a16:creationId xmlns:a16="http://schemas.microsoft.com/office/drawing/2014/main" id="{8A63819D-3826-4C37-A6B2-F6BF2FA7C128}"/>
              </a:ext>
            </a:extLst>
          </p:cNvPr>
          <p:cNvSpPr>
            <a:spLocks noGrp="1"/>
          </p:cNvSpPr>
          <p:nvPr>
            <p:ph type="title" hasCustomPrompt="1"/>
          </p:nvPr>
        </p:nvSpPr>
        <p:spPr/>
        <p:txBody>
          <a:bodyPr/>
          <a:lstStyle>
            <a:lvl1pPr>
              <a:defRPr/>
            </a:lvl1pPr>
          </a:lstStyle>
          <a:p>
            <a:r>
              <a:rPr lang="nb-NO" noProof="0"/>
              <a:t>Title of the slide</a:t>
            </a:r>
          </a:p>
        </p:txBody>
      </p:sp>
      <p:sp>
        <p:nvSpPr>
          <p:cNvPr id="11" name="Text Placeholder 8">
            <a:extLst>
              <a:ext uri="{FF2B5EF4-FFF2-40B4-BE49-F238E27FC236}">
                <a16:creationId xmlns:a16="http://schemas.microsoft.com/office/drawing/2014/main" id="{2E3BBFF9-605D-4045-AFCA-0630CAF62903}"/>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nb-NO" noProof="0"/>
              <a:t>Sources:</a:t>
            </a:r>
          </a:p>
        </p:txBody>
      </p:sp>
      <p:sp>
        <p:nvSpPr>
          <p:cNvPr id="10" name="Cadre 9">
            <a:extLst>
              <a:ext uri="{FF2B5EF4-FFF2-40B4-BE49-F238E27FC236}">
                <a16:creationId xmlns:a16="http://schemas.microsoft.com/office/drawing/2014/main" id="{890877FE-2B52-4BAA-A5B3-3185907E4417}"/>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solidFill>
                <a:schemeClr val="tx1"/>
              </a:solidFill>
            </a:endParaRPr>
          </a:p>
        </p:txBody>
      </p:sp>
      <p:sp>
        <p:nvSpPr>
          <p:cNvPr id="13" name="Text Placeholder 5">
            <a:extLst>
              <a:ext uri="{FF2B5EF4-FFF2-40B4-BE49-F238E27FC236}">
                <a16:creationId xmlns:a16="http://schemas.microsoft.com/office/drawing/2014/main" id="{AC3FB288-71BB-4BE4-BA5F-316EB2EBC053}"/>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nb-NO" noProof="0"/>
              <a:t>Subtitle of the slide</a:t>
            </a:r>
          </a:p>
        </p:txBody>
      </p:sp>
    </p:spTree>
    <p:extLst>
      <p:ext uri="{BB962C8B-B14F-4D97-AF65-F5344CB8AC3E}">
        <p14:creationId xmlns:p14="http://schemas.microsoft.com/office/powerpoint/2010/main" val="4075900201"/>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hapter_Violet Bg">
    <p:bg>
      <p:bgRef idx="1001">
        <a:schemeClr val="bg2"/>
      </p:bgRef>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userDrawn="1">
            <p:custDataLst>
              <p:tags r:id="rId1"/>
            </p:custDataLst>
            <p:extLst>
              <p:ext uri="{D42A27DB-BD31-4B8C-83A1-F6EECF244321}">
                <p14:modId xmlns:p14="http://schemas.microsoft.com/office/powerpoint/2010/main" val="5627698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28892" y="3287"/>
            <a:ext cx="2231701" cy="4067267"/>
          </a:xfrm>
          <a:prstGeom prst="rect">
            <a:avLst/>
          </a:prstGeom>
        </p:spPr>
        <p:txBody>
          <a:bodyPr wrap="none">
            <a:spAutoFit/>
          </a:bodyPr>
          <a:lstStyle>
            <a:lvl1pPr marL="0" indent="0">
              <a:buNone/>
              <a:defRPr sz="28700" b="1">
                <a:solidFill>
                  <a:schemeClr val="bg1"/>
                </a:solidFill>
              </a:defRPr>
            </a:lvl1pPr>
          </a:lstStyle>
          <a:p>
            <a:pPr lvl="0"/>
            <a:r>
              <a:rPr lang="en-GB" dirty="0"/>
              <a:t>0</a:t>
            </a: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1"/>
                </a:solidFill>
                <a:latin typeface="+mj-lt"/>
              </a:defRPr>
            </a:lvl1pPr>
          </a:lstStyle>
          <a:p>
            <a:r>
              <a:rPr lang="en-GB" dirty="0"/>
              <a:t>Title of the chapter</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2816932"/>
            <a:ext cx="7551996" cy="461665"/>
          </a:xfrm>
          <a:prstGeom prst="rect">
            <a:avLst/>
          </a:prstGeom>
        </p:spPr>
        <p:txBody>
          <a:bodyPr lIns="108000" rIns="18000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of the chapter</a:t>
            </a:r>
          </a:p>
        </p:txBody>
      </p:sp>
      <p:pic>
        <p:nvPicPr>
          <p:cNvPr id="21" name="Graphique 8">
            <a:extLst>
              <a:ext uri="{FF2B5EF4-FFF2-40B4-BE49-F238E27FC236}">
                <a16:creationId xmlns:a16="http://schemas.microsoft.com/office/drawing/2014/main" id="{18AF53AA-F64F-40A2-BA18-E39CF0E6D61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22" name="Espace réservé du numéro de diapositive 2">
            <a:extLst>
              <a:ext uri="{FF2B5EF4-FFF2-40B4-BE49-F238E27FC236}">
                <a16:creationId xmlns:a16="http://schemas.microsoft.com/office/drawing/2014/main" id="{99124B2E-7D5F-43EA-BA8E-51CF5BE916BE}"/>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3" name="Espace réservé du pied de page 4">
            <a:extLst>
              <a:ext uri="{FF2B5EF4-FFF2-40B4-BE49-F238E27FC236}">
                <a16:creationId xmlns:a16="http://schemas.microsoft.com/office/drawing/2014/main" id="{F420F713-7CBA-4B47-8081-8B5D8C3FEF76}"/>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6" name="Cadre 15">
            <a:extLst>
              <a:ext uri="{FF2B5EF4-FFF2-40B4-BE49-F238E27FC236}">
                <a16:creationId xmlns:a16="http://schemas.microsoft.com/office/drawing/2014/main" id="{15CED403-6235-4519-AC36-931AED17B468}"/>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254906365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06" userDrawn="1">
          <p15:clr>
            <a:srgbClr val="F26B43"/>
          </p15:clr>
        </p15:guide>
        <p15:guide id="4" orient="horz" pos="4156" userDrawn="1">
          <p15:clr>
            <a:srgbClr val="F26B43"/>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4 columns with colored title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nb-NO" noProof="0" smtClean="0"/>
              <a:pPr/>
              <a:t>‹#›</a:t>
            </a:fld>
            <a:r>
              <a:rPr lang="nb-NO" noProof="0" dirty="0"/>
              <a:t> ‒ </a:t>
            </a:r>
          </a:p>
        </p:txBody>
      </p:sp>
      <p:sp>
        <p:nvSpPr>
          <p:cNvPr id="5" name="Espace réservé du texte 4">
            <a:extLst>
              <a:ext uri="{FF2B5EF4-FFF2-40B4-BE49-F238E27FC236}">
                <a16:creationId xmlns:a16="http://schemas.microsoft.com/office/drawing/2014/main" id="{F29F32CF-ADE9-4D3D-9458-4DBEF9BE018B}"/>
              </a:ext>
            </a:extLst>
          </p:cNvPr>
          <p:cNvSpPr>
            <a:spLocks noGrp="1"/>
          </p:cNvSpPr>
          <p:nvPr>
            <p:ph type="body" sz="quarter" idx="20" hasCustomPrompt="1"/>
          </p:nvPr>
        </p:nvSpPr>
        <p:spPr>
          <a:xfrm>
            <a:off x="404786" y="1993900"/>
            <a:ext cx="2378846" cy="341632"/>
          </a:xfrm>
          <a:prstGeom prst="rect">
            <a:avLst/>
          </a:prstGeom>
          <a:noFill/>
        </p:spPr>
        <p:txBody>
          <a:bodyPr lIns="72000" rIns="0" anchor="t">
            <a:spAutoFit/>
          </a:bodyPr>
          <a:lstStyle>
            <a:lvl1pPr marL="0" indent="0" algn="l">
              <a:buNone/>
              <a:defRPr b="1" cap="all" baseline="0">
                <a:solidFill>
                  <a:schemeClr val="bg2"/>
                </a:solidFill>
              </a:defRPr>
            </a:lvl1pPr>
          </a:lstStyle>
          <a:p>
            <a:pPr lvl="0"/>
            <a:r>
              <a:rPr lang="nb-NO" noProof="0"/>
              <a:t>Title</a:t>
            </a:r>
          </a:p>
        </p:txBody>
      </p:sp>
      <p:sp>
        <p:nvSpPr>
          <p:cNvPr id="13" name="Espace réservé du texte 4">
            <a:extLst>
              <a:ext uri="{FF2B5EF4-FFF2-40B4-BE49-F238E27FC236}">
                <a16:creationId xmlns:a16="http://schemas.microsoft.com/office/drawing/2014/main" id="{8F949CB4-ADF1-411D-B5B0-474DDF2975F4}"/>
              </a:ext>
            </a:extLst>
          </p:cNvPr>
          <p:cNvSpPr>
            <a:spLocks noGrp="1"/>
          </p:cNvSpPr>
          <p:nvPr>
            <p:ph type="body" sz="quarter" idx="21" hasCustomPrompt="1"/>
          </p:nvPr>
        </p:nvSpPr>
        <p:spPr>
          <a:xfrm>
            <a:off x="3405979" y="1993900"/>
            <a:ext cx="2378846" cy="341632"/>
          </a:xfrm>
          <a:prstGeom prst="rect">
            <a:avLst/>
          </a:prstGeom>
          <a:noFill/>
        </p:spPr>
        <p:txBody>
          <a:bodyPr lIns="72000" rIns="0" anchor="t">
            <a:spAutoFit/>
          </a:bodyPr>
          <a:lstStyle>
            <a:lvl1pPr marL="0" indent="0" algn="l">
              <a:buNone/>
              <a:defRPr b="1" cap="all" baseline="0">
                <a:solidFill>
                  <a:schemeClr val="tx2"/>
                </a:solidFill>
              </a:defRPr>
            </a:lvl1pPr>
          </a:lstStyle>
          <a:p>
            <a:pPr lvl="0"/>
            <a:r>
              <a:rPr lang="nb-NO" noProof="0"/>
              <a:t>Title</a:t>
            </a:r>
          </a:p>
        </p:txBody>
      </p:sp>
      <p:sp>
        <p:nvSpPr>
          <p:cNvPr id="14" name="Espace réservé du texte 4">
            <a:extLst>
              <a:ext uri="{FF2B5EF4-FFF2-40B4-BE49-F238E27FC236}">
                <a16:creationId xmlns:a16="http://schemas.microsoft.com/office/drawing/2014/main" id="{F575F9CB-6641-4AA5-BBBF-DCB5E35A79B3}"/>
              </a:ext>
            </a:extLst>
          </p:cNvPr>
          <p:cNvSpPr>
            <a:spLocks noGrp="1"/>
          </p:cNvSpPr>
          <p:nvPr>
            <p:ph type="body" sz="quarter" idx="22" hasCustomPrompt="1"/>
          </p:nvPr>
        </p:nvSpPr>
        <p:spPr>
          <a:xfrm>
            <a:off x="6407173" y="1993900"/>
            <a:ext cx="2378846" cy="338554"/>
          </a:xfrm>
          <a:prstGeom prst="rect">
            <a:avLst/>
          </a:prstGeom>
          <a:noFill/>
        </p:spPr>
        <p:txBody>
          <a:bodyPr lIns="72000" rIns="0" anchor="t">
            <a:spAutoFit/>
          </a:bodyPr>
          <a:lstStyle>
            <a:lvl1pPr marL="0" indent="0" algn="l">
              <a:buNone/>
              <a:defRPr b="1" cap="all" baseline="0">
                <a:solidFill>
                  <a:schemeClr val="accent4"/>
                </a:solidFill>
              </a:defRPr>
            </a:lvl1pPr>
          </a:lstStyle>
          <a:p>
            <a:pPr lvl="0"/>
            <a:r>
              <a:rPr lang="nb-NO" noProof="0"/>
              <a:t>Title</a:t>
            </a:r>
          </a:p>
        </p:txBody>
      </p:sp>
      <p:sp>
        <p:nvSpPr>
          <p:cNvPr id="15" name="Espace réservé du texte 4">
            <a:extLst>
              <a:ext uri="{FF2B5EF4-FFF2-40B4-BE49-F238E27FC236}">
                <a16:creationId xmlns:a16="http://schemas.microsoft.com/office/drawing/2014/main" id="{673ECD5B-058F-460C-B800-3658FC97D202}"/>
              </a:ext>
            </a:extLst>
          </p:cNvPr>
          <p:cNvSpPr>
            <a:spLocks noGrp="1"/>
          </p:cNvSpPr>
          <p:nvPr>
            <p:ph type="body" sz="quarter" idx="23" hasCustomPrompt="1"/>
          </p:nvPr>
        </p:nvSpPr>
        <p:spPr>
          <a:xfrm>
            <a:off x="9408368" y="1993900"/>
            <a:ext cx="2378846" cy="341632"/>
          </a:xfrm>
          <a:prstGeom prst="rect">
            <a:avLst/>
          </a:prstGeom>
          <a:noFill/>
        </p:spPr>
        <p:txBody>
          <a:bodyPr lIns="72000" rIns="0" anchor="t">
            <a:spAutoFit/>
          </a:bodyPr>
          <a:lstStyle>
            <a:lvl1pPr marL="0" indent="0" algn="l">
              <a:buNone/>
              <a:defRPr b="1" cap="all" baseline="0">
                <a:solidFill>
                  <a:schemeClr val="accent1"/>
                </a:solidFill>
              </a:defRPr>
            </a:lvl1pPr>
          </a:lstStyle>
          <a:p>
            <a:pPr lvl="0"/>
            <a:r>
              <a:rPr lang="nb-NO" noProof="0"/>
              <a:t>Title</a:t>
            </a:r>
          </a:p>
        </p:txBody>
      </p:sp>
      <p:sp>
        <p:nvSpPr>
          <p:cNvPr id="16" name="Espace réservé du texte 15">
            <a:extLst>
              <a:ext uri="{FF2B5EF4-FFF2-40B4-BE49-F238E27FC236}">
                <a16:creationId xmlns:a16="http://schemas.microsoft.com/office/drawing/2014/main" id="{2D19A821-9323-436D-9BBA-EF55905E3049}"/>
              </a:ext>
            </a:extLst>
          </p:cNvPr>
          <p:cNvSpPr>
            <a:spLocks noGrp="1"/>
          </p:cNvSpPr>
          <p:nvPr>
            <p:ph type="body" sz="quarter" idx="24" hasCustomPrompt="1"/>
          </p:nvPr>
        </p:nvSpPr>
        <p:spPr>
          <a:xfrm>
            <a:off x="404786" y="2785487"/>
            <a:ext cx="2378847" cy="1477328"/>
          </a:xfrm>
          <a:prstGeom prst="rect">
            <a:avLst/>
          </a:prstGeom>
        </p:spPr>
        <p:txBody>
          <a:bodyPr lIns="0" rIns="0">
            <a:spAutoFit/>
          </a:bodyPr>
          <a:lstStyle>
            <a:lvl1pPr>
              <a:defRPr sz="1600"/>
            </a:lvl1pPr>
            <a:lvl2pPr marL="447675" indent="-314325">
              <a:buFontTx/>
              <a:buBlip>
                <a:blip r:embed="rId6"/>
              </a:buBlip>
              <a:defRPr sz="1600"/>
            </a:lvl2pPr>
            <a:lvl3pPr>
              <a:defRPr sz="1400"/>
            </a:lvl3pPr>
            <a:lvl4pPr>
              <a:defRPr sz="1600"/>
            </a:lvl4pPr>
            <a:lvl5pPr>
              <a:defRPr sz="1600"/>
            </a:lvl5pPr>
          </a:lstStyle>
          <a:p>
            <a:pPr lvl="0"/>
            <a:r>
              <a:rPr lang="nb-NO" noProof="0"/>
              <a:t>Click to change the text styles on the slide master</a:t>
            </a:r>
          </a:p>
          <a:p>
            <a:pPr lvl="1"/>
            <a:r>
              <a:rPr lang="nb-NO" noProof="0"/>
              <a:t>Second level</a:t>
            </a:r>
          </a:p>
          <a:p>
            <a:pPr lvl="2"/>
            <a:r>
              <a:rPr lang="nb-NO" noProof="0"/>
              <a:t>Third level</a:t>
            </a:r>
          </a:p>
        </p:txBody>
      </p:sp>
      <p:sp>
        <p:nvSpPr>
          <p:cNvPr id="17" name="Espace réservé du texte 15">
            <a:extLst>
              <a:ext uri="{FF2B5EF4-FFF2-40B4-BE49-F238E27FC236}">
                <a16:creationId xmlns:a16="http://schemas.microsoft.com/office/drawing/2014/main" id="{8F509378-7F96-4CC3-B445-AFDF4E8F71BC}"/>
              </a:ext>
            </a:extLst>
          </p:cNvPr>
          <p:cNvSpPr>
            <a:spLocks noGrp="1"/>
          </p:cNvSpPr>
          <p:nvPr>
            <p:ph type="body" sz="quarter" idx="25" hasCustomPrompt="1"/>
          </p:nvPr>
        </p:nvSpPr>
        <p:spPr>
          <a:xfrm>
            <a:off x="3405979" y="2785487"/>
            <a:ext cx="2378847" cy="1477328"/>
          </a:xfrm>
          <a:prstGeom prst="rect">
            <a:avLst/>
          </a:prstGeom>
        </p:spPr>
        <p:txBody>
          <a:bodyPr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nb-NO" noProof="0"/>
              <a:t>Click to change the text styles on the slide master</a:t>
            </a:r>
          </a:p>
          <a:p>
            <a:pPr lvl="1"/>
            <a:r>
              <a:rPr lang="nb-NO" noProof="0"/>
              <a:t>Second level</a:t>
            </a:r>
          </a:p>
          <a:p>
            <a:pPr lvl="2"/>
            <a:r>
              <a:rPr lang="nb-NO" noProof="0"/>
              <a:t>Third level</a:t>
            </a:r>
          </a:p>
        </p:txBody>
      </p:sp>
      <p:sp>
        <p:nvSpPr>
          <p:cNvPr id="18" name="Espace réservé du texte 15">
            <a:extLst>
              <a:ext uri="{FF2B5EF4-FFF2-40B4-BE49-F238E27FC236}">
                <a16:creationId xmlns:a16="http://schemas.microsoft.com/office/drawing/2014/main" id="{FE25E091-C850-4A35-8C6B-48D1A63C1D4F}"/>
              </a:ext>
            </a:extLst>
          </p:cNvPr>
          <p:cNvSpPr>
            <a:spLocks noGrp="1"/>
          </p:cNvSpPr>
          <p:nvPr>
            <p:ph type="body" sz="quarter" idx="26" hasCustomPrompt="1"/>
          </p:nvPr>
        </p:nvSpPr>
        <p:spPr>
          <a:xfrm>
            <a:off x="6407172" y="2785487"/>
            <a:ext cx="2378847" cy="1477328"/>
          </a:xfrm>
          <a:prstGeom prst="rect">
            <a:avLst/>
          </a:prstGeom>
        </p:spPr>
        <p:txBody>
          <a:bodyPr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nb-NO" noProof="0"/>
              <a:t>Click to change the text styles on the slide master</a:t>
            </a:r>
          </a:p>
          <a:p>
            <a:pPr lvl="1"/>
            <a:r>
              <a:rPr lang="nb-NO" noProof="0"/>
              <a:t>Second level</a:t>
            </a:r>
          </a:p>
          <a:p>
            <a:pPr lvl="2"/>
            <a:r>
              <a:rPr lang="nb-NO" noProof="0"/>
              <a:t>Third level</a:t>
            </a:r>
          </a:p>
        </p:txBody>
      </p:sp>
      <p:sp>
        <p:nvSpPr>
          <p:cNvPr id="19" name="Espace réservé du texte 15">
            <a:extLst>
              <a:ext uri="{FF2B5EF4-FFF2-40B4-BE49-F238E27FC236}">
                <a16:creationId xmlns:a16="http://schemas.microsoft.com/office/drawing/2014/main" id="{BB3AB300-BC70-4E89-90E0-8D61F56FBB2D}"/>
              </a:ext>
            </a:extLst>
          </p:cNvPr>
          <p:cNvSpPr>
            <a:spLocks noGrp="1"/>
          </p:cNvSpPr>
          <p:nvPr>
            <p:ph type="body" sz="quarter" idx="27" hasCustomPrompt="1"/>
          </p:nvPr>
        </p:nvSpPr>
        <p:spPr>
          <a:xfrm>
            <a:off x="9408367" y="2785487"/>
            <a:ext cx="2378847" cy="1477328"/>
          </a:xfrm>
          <a:prstGeom prst="rect">
            <a:avLst/>
          </a:prstGeom>
        </p:spPr>
        <p:txBody>
          <a:bodyPr lIns="0" rIns="0">
            <a:spAutoFit/>
          </a:bodyPr>
          <a:lstStyle>
            <a:lvl1pPr>
              <a:defRPr sz="1600"/>
            </a:lvl1pPr>
            <a:lvl2pPr marL="447675" indent="-314325">
              <a:buFontTx/>
              <a:buBlip>
                <a:blip r:embed="rId9"/>
              </a:buBlip>
              <a:defRPr sz="1600"/>
            </a:lvl2pPr>
            <a:lvl3pPr>
              <a:defRPr sz="1400"/>
            </a:lvl3pPr>
            <a:lvl4pPr>
              <a:defRPr sz="1600"/>
            </a:lvl4pPr>
            <a:lvl5pPr>
              <a:defRPr sz="1600"/>
            </a:lvl5pPr>
          </a:lstStyle>
          <a:p>
            <a:pPr lvl="0"/>
            <a:r>
              <a:rPr lang="nb-NO" noProof="0"/>
              <a:t>Click to change the text styles on the slide master</a:t>
            </a:r>
          </a:p>
          <a:p>
            <a:pPr lvl="1"/>
            <a:r>
              <a:rPr lang="nb-NO" noProof="0"/>
              <a:t>Second level</a:t>
            </a:r>
          </a:p>
          <a:p>
            <a:pPr lvl="2"/>
            <a:r>
              <a:rPr lang="nb-NO" noProof="0"/>
              <a:t>Third level</a:t>
            </a:r>
          </a:p>
        </p:txBody>
      </p:sp>
      <p:sp>
        <p:nvSpPr>
          <p:cNvPr id="4" name="Titre 3">
            <a:extLst>
              <a:ext uri="{FF2B5EF4-FFF2-40B4-BE49-F238E27FC236}">
                <a16:creationId xmlns:a16="http://schemas.microsoft.com/office/drawing/2014/main" id="{0DC641C9-B54A-4E65-BAB2-93108534F4F0}"/>
              </a:ext>
            </a:extLst>
          </p:cNvPr>
          <p:cNvSpPr>
            <a:spLocks noGrp="1"/>
          </p:cNvSpPr>
          <p:nvPr>
            <p:ph type="title" hasCustomPrompt="1"/>
          </p:nvPr>
        </p:nvSpPr>
        <p:spPr/>
        <p:txBody>
          <a:bodyPr/>
          <a:lstStyle>
            <a:lvl1pPr>
              <a:defRPr/>
            </a:lvl1pPr>
          </a:lstStyle>
          <a:p>
            <a:r>
              <a:rPr lang="nb-NO" noProof="0"/>
              <a:t>Title of the slide</a:t>
            </a:r>
          </a:p>
        </p:txBody>
      </p:sp>
      <p:sp>
        <p:nvSpPr>
          <p:cNvPr id="20" name="Text Placeholder 8">
            <a:extLst>
              <a:ext uri="{FF2B5EF4-FFF2-40B4-BE49-F238E27FC236}">
                <a16:creationId xmlns:a16="http://schemas.microsoft.com/office/drawing/2014/main" id="{72A123BC-64B8-4F7B-855D-41D9EB63A6FB}"/>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nb-NO" noProof="0"/>
              <a:t>Sources:</a:t>
            </a:r>
          </a:p>
        </p:txBody>
      </p:sp>
      <p:sp>
        <p:nvSpPr>
          <p:cNvPr id="28" name="Cadre 27">
            <a:extLst>
              <a:ext uri="{FF2B5EF4-FFF2-40B4-BE49-F238E27FC236}">
                <a16:creationId xmlns:a16="http://schemas.microsoft.com/office/drawing/2014/main" id="{DEB3BC3E-E116-4E0A-97F3-66A29CB1DC55}"/>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solidFill>
                <a:schemeClr val="tx1"/>
              </a:solidFill>
            </a:endParaRPr>
          </a:p>
        </p:txBody>
      </p:sp>
      <p:sp>
        <p:nvSpPr>
          <p:cNvPr id="21" name="Text Placeholder 5">
            <a:extLst>
              <a:ext uri="{FF2B5EF4-FFF2-40B4-BE49-F238E27FC236}">
                <a16:creationId xmlns:a16="http://schemas.microsoft.com/office/drawing/2014/main" id="{58438A79-7265-451F-8F84-EB08D57EE577}"/>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nb-NO" noProof="0"/>
              <a:t>Subtitle of the slide</a:t>
            </a:r>
          </a:p>
        </p:txBody>
      </p:sp>
    </p:spTree>
    <p:extLst>
      <p:ext uri="{BB962C8B-B14F-4D97-AF65-F5344CB8AC3E}">
        <p14:creationId xmlns:p14="http://schemas.microsoft.com/office/powerpoint/2010/main" val="1786698999"/>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4 columns with colored titles [V2]">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nb-NO" noProof="0" smtClean="0"/>
              <a:pPr/>
              <a:t>‹#›</a:t>
            </a:fld>
            <a:r>
              <a:rPr lang="nb-NO" noProof="0" dirty="0"/>
              <a:t> ‒ </a:t>
            </a:r>
          </a:p>
        </p:txBody>
      </p:sp>
      <p:sp>
        <p:nvSpPr>
          <p:cNvPr id="4" name="Titre 3">
            <a:extLst>
              <a:ext uri="{FF2B5EF4-FFF2-40B4-BE49-F238E27FC236}">
                <a16:creationId xmlns:a16="http://schemas.microsoft.com/office/drawing/2014/main" id="{0DC641C9-B54A-4E65-BAB2-93108534F4F0}"/>
              </a:ext>
            </a:extLst>
          </p:cNvPr>
          <p:cNvSpPr>
            <a:spLocks noGrp="1"/>
          </p:cNvSpPr>
          <p:nvPr>
            <p:ph type="title" hasCustomPrompt="1"/>
          </p:nvPr>
        </p:nvSpPr>
        <p:spPr/>
        <p:txBody>
          <a:bodyPr/>
          <a:lstStyle>
            <a:lvl1pPr>
              <a:defRPr/>
            </a:lvl1pPr>
          </a:lstStyle>
          <a:p>
            <a:r>
              <a:rPr lang="nb-NO" noProof="0"/>
              <a:t>Title of the slide</a:t>
            </a:r>
          </a:p>
        </p:txBody>
      </p:sp>
      <p:sp>
        <p:nvSpPr>
          <p:cNvPr id="20" name="Text Placeholder 8">
            <a:extLst>
              <a:ext uri="{FF2B5EF4-FFF2-40B4-BE49-F238E27FC236}">
                <a16:creationId xmlns:a16="http://schemas.microsoft.com/office/drawing/2014/main" id="{3DAB39EE-A592-42CC-A3A7-B1D1A851EA3B}"/>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nb-NO" noProof="0"/>
              <a:t>Sources:</a:t>
            </a:r>
          </a:p>
        </p:txBody>
      </p:sp>
      <p:sp>
        <p:nvSpPr>
          <p:cNvPr id="25" name="Espace réservé du texte 4">
            <a:extLst>
              <a:ext uri="{FF2B5EF4-FFF2-40B4-BE49-F238E27FC236}">
                <a16:creationId xmlns:a16="http://schemas.microsoft.com/office/drawing/2014/main" id="{1A62086C-76E4-4718-9B87-7C2FB4830775}"/>
              </a:ext>
            </a:extLst>
          </p:cNvPr>
          <p:cNvSpPr>
            <a:spLocks noGrp="1"/>
          </p:cNvSpPr>
          <p:nvPr>
            <p:ph type="body" sz="quarter" idx="20" hasCustomPrompt="1"/>
          </p:nvPr>
        </p:nvSpPr>
        <p:spPr>
          <a:xfrm>
            <a:off x="404786" y="1993900"/>
            <a:ext cx="2378846" cy="341632"/>
          </a:xfrm>
          <a:prstGeom prst="rect">
            <a:avLst/>
          </a:prstGeom>
          <a:noFill/>
        </p:spPr>
        <p:txBody>
          <a:bodyPr lIns="72000" rIns="0" anchor="t">
            <a:spAutoFit/>
          </a:bodyPr>
          <a:lstStyle>
            <a:lvl1pPr marL="0" indent="0" algn="l">
              <a:buNone/>
              <a:defRPr b="1" cap="all" baseline="0">
                <a:solidFill>
                  <a:schemeClr val="bg2"/>
                </a:solidFill>
              </a:defRPr>
            </a:lvl1pPr>
          </a:lstStyle>
          <a:p>
            <a:pPr lvl="0"/>
            <a:r>
              <a:rPr lang="nb-NO" noProof="0"/>
              <a:t>Title</a:t>
            </a:r>
          </a:p>
        </p:txBody>
      </p:sp>
      <p:sp>
        <p:nvSpPr>
          <p:cNvPr id="26" name="Espace réservé du texte 4">
            <a:extLst>
              <a:ext uri="{FF2B5EF4-FFF2-40B4-BE49-F238E27FC236}">
                <a16:creationId xmlns:a16="http://schemas.microsoft.com/office/drawing/2014/main" id="{1F85B39E-ADE6-4814-B538-973092E927F1}"/>
              </a:ext>
            </a:extLst>
          </p:cNvPr>
          <p:cNvSpPr>
            <a:spLocks noGrp="1"/>
          </p:cNvSpPr>
          <p:nvPr>
            <p:ph type="body" sz="quarter" idx="21" hasCustomPrompt="1"/>
          </p:nvPr>
        </p:nvSpPr>
        <p:spPr>
          <a:xfrm>
            <a:off x="3405979" y="1993900"/>
            <a:ext cx="2378846" cy="341632"/>
          </a:xfrm>
          <a:prstGeom prst="rect">
            <a:avLst/>
          </a:prstGeom>
          <a:noFill/>
        </p:spPr>
        <p:txBody>
          <a:bodyPr lIns="72000" rIns="0" anchor="t">
            <a:spAutoFit/>
          </a:bodyPr>
          <a:lstStyle>
            <a:lvl1pPr marL="0" indent="0" algn="l">
              <a:buNone/>
              <a:defRPr b="1" cap="all" baseline="0">
                <a:solidFill>
                  <a:schemeClr val="tx2"/>
                </a:solidFill>
              </a:defRPr>
            </a:lvl1pPr>
          </a:lstStyle>
          <a:p>
            <a:pPr lvl="0"/>
            <a:r>
              <a:rPr lang="nb-NO" noProof="0"/>
              <a:t>Title</a:t>
            </a:r>
          </a:p>
        </p:txBody>
      </p:sp>
      <p:sp>
        <p:nvSpPr>
          <p:cNvPr id="28" name="Espace réservé du texte 4">
            <a:extLst>
              <a:ext uri="{FF2B5EF4-FFF2-40B4-BE49-F238E27FC236}">
                <a16:creationId xmlns:a16="http://schemas.microsoft.com/office/drawing/2014/main" id="{9CE6EC93-06F2-4F91-965C-189C479505A1}"/>
              </a:ext>
            </a:extLst>
          </p:cNvPr>
          <p:cNvSpPr>
            <a:spLocks noGrp="1"/>
          </p:cNvSpPr>
          <p:nvPr>
            <p:ph type="body" sz="quarter" idx="23" hasCustomPrompt="1"/>
          </p:nvPr>
        </p:nvSpPr>
        <p:spPr>
          <a:xfrm>
            <a:off x="9408368" y="1993900"/>
            <a:ext cx="2378846" cy="341632"/>
          </a:xfrm>
          <a:prstGeom prst="rect">
            <a:avLst/>
          </a:prstGeom>
          <a:noFill/>
        </p:spPr>
        <p:txBody>
          <a:bodyPr lIns="72000" rIns="0" anchor="t">
            <a:spAutoFit/>
          </a:bodyPr>
          <a:lstStyle>
            <a:lvl1pPr marL="0" indent="0" algn="l">
              <a:buNone/>
              <a:defRPr b="1" cap="all" baseline="0">
                <a:solidFill>
                  <a:schemeClr val="accent1"/>
                </a:solidFill>
              </a:defRPr>
            </a:lvl1pPr>
          </a:lstStyle>
          <a:p>
            <a:pPr lvl="0"/>
            <a:r>
              <a:rPr lang="nb-NO" noProof="0"/>
              <a:t>Title</a:t>
            </a:r>
          </a:p>
        </p:txBody>
      </p:sp>
      <p:sp>
        <p:nvSpPr>
          <p:cNvPr id="29" name="Espace réservé du texte 15">
            <a:extLst>
              <a:ext uri="{FF2B5EF4-FFF2-40B4-BE49-F238E27FC236}">
                <a16:creationId xmlns:a16="http://schemas.microsoft.com/office/drawing/2014/main" id="{F78CE628-C138-44AB-BF90-4CD6DCBF6C9B}"/>
              </a:ext>
            </a:extLst>
          </p:cNvPr>
          <p:cNvSpPr>
            <a:spLocks noGrp="1"/>
          </p:cNvSpPr>
          <p:nvPr>
            <p:ph type="body" sz="quarter" idx="24" hasCustomPrompt="1"/>
          </p:nvPr>
        </p:nvSpPr>
        <p:spPr>
          <a:xfrm>
            <a:off x="404786" y="2785487"/>
            <a:ext cx="2378847" cy="1477328"/>
          </a:xfrm>
          <a:prstGeom prst="rect">
            <a:avLst/>
          </a:prstGeom>
        </p:spPr>
        <p:txBody>
          <a:bodyPr lIns="0" rIns="0">
            <a:spAutoFit/>
          </a:bodyPr>
          <a:lstStyle>
            <a:lvl1pPr>
              <a:defRPr sz="1600"/>
            </a:lvl1pPr>
            <a:lvl2pPr marL="447675" indent="-314325">
              <a:buFontTx/>
              <a:buBlip>
                <a:blip r:embed="rId6"/>
              </a:buBlip>
              <a:defRPr sz="1600"/>
            </a:lvl2pPr>
            <a:lvl3pPr>
              <a:defRPr sz="1400"/>
            </a:lvl3pPr>
            <a:lvl4pPr>
              <a:defRPr sz="1600"/>
            </a:lvl4pPr>
            <a:lvl5pPr>
              <a:defRPr sz="1600"/>
            </a:lvl5pPr>
          </a:lstStyle>
          <a:p>
            <a:pPr lvl="0"/>
            <a:r>
              <a:rPr lang="nb-NO" noProof="0"/>
              <a:t>Click to change the text styles on the slide master</a:t>
            </a:r>
          </a:p>
          <a:p>
            <a:pPr lvl="1"/>
            <a:r>
              <a:rPr lang="nb-NO" noProof="0"/>
              <a:t>Second level</a:t>
            </a:r>
          </a:p>
          <a:p>
            <a:pPr lvl="2"/>
            <a:r>
              <a:rPr lang="nb-NO" noProof="0"/>
              <a:t>Third level</a:t>
            </a:r>
          </a:p>
        </p:txBody>
      </p:sp>
      <p:sp>
        <p:nvSpPr>
          <p:cNvPr id="30" name="Espace réservé du texte 15">
            <a:extLst>
              <a:ext uri="{FF2B5EF4-FFF2-40B4-BE49-F238E27FC236}">
                <a16:creationId xmlns:a16="http://schemas.microsoft.com/office/drawing/2014/main" id="{6683BE0B-F7A1-470B-9F10-E4277EE351EC}"/>
              </a:ext>
            </a:extLst>
          </p:cNvPr>
          <p:cNvSpPr>
            <a:spLocks noGrp="1"/>
          </p:cNvSpPr>
          <p:nvPr>
            <p:ph type="body" sz="quarter" idx="25" hasCustomPrompt="1"/>
          </p:nvPr>
        </p:nvSpPr>
        <p:spPr>
          <a:xfrm>
            <a:off x="3405979" y="2785487"/>
            <a:ext cx="2378847" cy="1477328"/>
          </a:xfrm>
          <a:prstGeom prst="rect">
            <a:avLst/>
          </a:prstGeom>
        </p:spPr>
        <p:txBody>
          <a:bodyPr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nb-NO" noProof="0"/>
              <a:t>Click to change the text styles on the slide master</a:t>
            </a:r>
          </a:p>
          <a:p>
            <a:pPr lvl="1"/>
            <a:r>
              <a:rPr lang="nb-NO" noProof="0"/>
              <a:t>Second level</a:t>
            </a:r>
          </a:p>
          <a:p>
            <a:pPr lvl="2"/>
            <a:r>
              <a:rPr lang="nb-NO" noProof="0"/>
              <a:t>Third level</a:t>
            </a:r>
          </a:p>
        </p:txBody>
      </p:sp>
      <p:sp>
        <p:nvSpPr>
          <p:cNvPr id="32" name="Espace réservé du texte 15">
            <a:extLst>
              <a:ext uri="{FF2B5EF4-FFF2-40B4-BE49-F238E27FC236}">
                <a16:creationId xmlns:a16="http://schemas.microsoft.com/office/drawing/2014/main" id="{4171E4E7-27E3-4CAE-8117-8B0985E3269E}"/>
              </a:ext>
            </a:extLst>
          </p:cNvPr>
          <p:cNvSpPr>
            <a:spLocks noGrp="1"/>
          </p:cNvSpPr>
          <p:nvPr>
            <p:ph type="body" sz="quarter" idx="27" hasCustomPrompt="1"/>
          </p:nvPr>
        </p:nvSpPr>
        <p:spPr>
          <a:xfrm>
            <a:off x="9408367" y="2785487"/>
            <a:ext cx="2378847" cy="1477328"/>
          </a:xfrm>
          <a:prstGeom prst="rect">
            <a:avLst/>
          </a:prstGeom>
        </p:spPr>
        <p:txBody>
          <a:bodyPr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nb-NO" noProof="0"/>
              <a:t>Click to change the text styles on the slide master</a:t>
            </a:r>
          </a:p>
          <a:p>
            <a:pPr lvl="1"/>
            <a:r>
              <a:rPr lang="nb-NO" noProof="0"/>
              <a:t>Second level</a:t>
            </a:r>
          </a:p>
          <a:p>
            <a:pPr lvl="2"/>
            <a:r>
              <a:rPr lang="nb-NO" noProof="0"/>
              <a:t>Third level</a:t>
            </a:r>
          </a:p>
        </p:txBody>
      </p:sp>
      <p:sp>
        <p:nvSpPr>
          <p:cNvPr id="33" name="Espace réservé du texte 4">
            <a:extLst>
              <a:ext uri="{FF2B5EF4-FFF2-40B4-BE49-F238E27FC236}">
                <a16:creationId xmlns:a16="http://schemas.microsoft.com/office/drawing/2014/main" id="{CF196C90-BFA5-4EB1-809E-257C96ED6B2B}"/>
              </a:ext>
            </a:extLst>
          </p:cNvPr>
          <p:cNvSpPr>
            <a:spLocks noGrp="1"/>
          </p:cNvSpPr>
          <p:nvPr>
            <p:ph type="body" sz="quarter" idx="22" hasCustomPrompt="1"/>
          </p:nvPr>
        </p:nvSpPr>
        <p:spPr>
          <a:xfrm>
            <a:off x="6407173" y="1993900"/>
            <a:ext cx="2378846" cy="338554"/>
          </a:xfrm>
          <a:prstGeom prst="rect">
            <a:avLst/>
          </a:prstGeom>
          <a:noFill/>
        </p:spPr>
        <p:txBody>
          <a:bodyPr lIns="72000" rIns="0" anchor="t">
            <a:spAutoFit/>
          </a:bodyPr>
          <a:lstStyle>
            <a:lvl1pPr marL="0" indent="0" algn="l">
              <a:buNone/>
              <a:defRPr b="1" cap="all" baseline="0">
                <a:solidFill>
                  <a:schemeClr val="accent3"/>
                </a:solidFill>
              </a:defRPr>
            </a:lvl1pPr>
          </a:lstStyle>
          <a:p>
            <a:pPr lvl="0"/>
            <a:r>
              <a:rPr lang="nb-NO" noProof="0"/>
              <a:t>Title</a:t>
            </a:r>
          </a:p>
        </p:txBody>
      </p:sp>
      <p:sp>
        <p:nvSpPr>
          <p:cNvPr id="34" name="Espace réservé du texte 15">
            <a:extLst>
              <a:ext uri="{FF2B5EF4-FFF2-40B4-BE49-F238E27FC236}">
                <a16:creationId xmlns:a16="http://schemas.microsoft.com/office/drawing/2014/main" id="{BA8D7796-2153-4B06-BE09-A751E28741D5}"/>
              </a:ext>
            </a:extLst>
          </p:cNvPr>
          <p:cNvSpPr>
            <a:spLocks noGrp="1"/>
          </p:cNvSpPr>
          <p:nvPr>
            <p:ph type="body" sz="quarter" idx="26" hasCustomPrompt="1"/>
          </p:nvPr>
        </p:nvSpPr>
        <p:spPr>
          <a:xfrm>
            <a:off x="6407172" y="2785487"/>
            <a:ext cx="2378847" cy="1477328"/>
          </a:xfrm>
          <a:prstGeom prst="rect">
            <a:avLst/>
          </a:prstGeom>
        </p:spPr>
        <p:txBody>
          <a:bodyPr lIns="0" rIns="0">
            <a:spAutoFit/>
          </a:bodyPr>
          <a:lstStyle>
            <a:lvl1pPr>
              <a:defRPr sz="1600"/>
            </a:lvl1pPr>
            <a:lvl2pPr marL="447675" indent="-314325">
              <a:buFontTx/>
              <a:buBlip>
                <a:blip r:embed="rId9"/>
              </a:buBlip>
              <a:defRPr lang="en-GB" sz="1600" kern="1200" dirty="0">
                <a:solidFill>
                  <a:schemeClr val="tx1"/>
                </a:solidFill>
                <a:latin typeface="+mn-lt"/>
                <a:ea typeface="+mn-ea"/>
                <a:cs typeface="+mn-cs"/>
              </a:defRPr>
            </a:lvl2pPr>
            <a:lvl3pPr>
              <a:defRPr sz="1400"/>
            </a:lvl3pPr>
            <a:lvl4pPr>
              <a:defRPr sz="1600"/>
            </a:lvl4pPr>
            <a:lvl5pPr>
              <a:defRPr sz="1600"/>
            </a:lvl5pPr>
          </a:lstStyle>
          <a:p>
            <a:pPr lvl="0"/>
            <a:r>
              <a:rPr lang="nb-NO" noProof="0"/>
              <a:t>Click to change the text styles on the slide master</a:t>
            </a:r>
          </a:p>
          <a:p>
            <a:pPr marL="447675" lvl="1" indent="-314325" algn="l" defTabSz="914400" rtl="0" eaLnBrk="1" latinLnBrk="0" hangingPunct="1">
              <a:lnSpc>
                <a:spcPct val="100000"/>
              </a:lnSpc>
              <a:spcBef>
                <a:spcPts val="600"/>
              </a:spcBef>
              <a:buSzPct val="80000"/>
              <a:buFontTx/>
              <a:buBlip>
                <a:blip r:embed="rId10"/>
              </a:buBlip>
            </a:pPr>
            <a:r>
              <a:rPr lang="nb-NO" noProof="0"/>
              <a:t>Second level</a:t>
            </a:r>
          </a:p>
          <a:p>
            <a:pPr lvl="2"/>
            <a:r>
              <a:rPr lang="nb-NO" noProof="0"/>
              <a:t>Third level</a:t>
            </a:r>
          </a:p>
        </p:txBody>
      </p:sp>
      <p:sp>
        <p:nvSpPr>
          <p:cNvPr id="35" name="Cadre 34">
            <a:extLst>
              <a:ext uri="{FF2B5EF4-FFF2-40B4-BE49-F238E27FC236}">
                <a16:creationId xmlns:a16="http://schemas.microsoft.com/office/drawing/2014/main" id="{5950ADE3-A3C7-426D-AFD5-0939554DBFB8}"/>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solidFill>
                <a:schemeClr val="tx1"/>
              </a:solidFill>
            </a:endParaRPr>
          </a:p>
        </p:txBody>
      </p:sp>
      <p:sp>
        <p:nvSpPr>
          <p:cNvPr id="17" name="Text Placeholder 5">
            <a:extLst>
              <a:ext uri="{FF2B5EF4-FFF2-40B4-BE49-F238E27FC236}">
                <a16:creationId xmlns:a16="http://schemas.microsoft.com/office/drawing/2014/main" id="{6C401719-DE65-4BED-82B6-EEC883CD2F53}"/>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nb-NO" noProof="0"/>
              <a:t>Subtitle of the slide</a:t>
            </a:r>
          </a:p>
        </p:txBody>
      </p:sp>
    </p:spTree>
    <p:extLst>
      <p:ext uri="{BB962C8B-B14F-4D97-AF65-F5344CB8AC3E}">
        <p14:creationId xmlns:p14="http://schemas.microsoft.com/office/powerpoint/2010/main" val="790013761"/>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4 columns with colored titles with divider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nb-NO" noProof="0" smtClean="0"/>
              <a:pPr/>
              <a:t>‹#›</a:t>
            </a:fld>
            <a:r>
              <a:rPr lang="nb-NO" noProof="0" dirty="0"/>
              <a:t> ‒ </a:t>
            </a:r>
          </a:p>
        </p:txBody>
      </p:sp>
      <p:sp>
        <p:nvSpPr>
          <p:cNvPr id="4" name="Titre 3">
            <a:extLst>
              <a:ext uri="{FF2B5EF4-FFF2-40B4-BE49-F238E27FC236}">
                <a16:creationId xmlns:a16="http://schemas.microsoft.com/office/drawing/2014/main" id="{0DC641C9-B54A-4E65-BAB2-93108534F4F0}"/>
              </a:ext>
            </a:extLst>
          </p:cNvPr>
          <p:cNvSpPr>
            <a:spLocks noGrp="1"/>
          </p:cNvSpPr>
          <p:nvPr>
            <p:ph type="title" hasCustomPrompt="1"/>
          </p:nvPr>
        </p:nvSpPr>
        <p:spPr/>
        <p:txBody>
          <a:bodyPr/>
          <a:lstStyle>
            <a:lvl1pPr>
              <a:defRPr/>
            </a:lvl1pPr>
          </a:lstStyle>
          <a:p>
            <a:r>
              <a:rPr lang="nb-NO" noProof="0"/>
              <a:t>Title of the slide</a:t>
            </a:r>
          </a:p>
        </p:txBody>
      </p:sp>
      <p:sp>
        <p:nvSpPr>
          <p:cNvPr id="20" name="Text Placeholder 8">
            <a:extLst>
              <a:ext uri="{FF2B5EF4-FFF2-40B4-BE49-F238E27FC236}">
                <a16:creationId xmlns:a16="http://schemas.microsoft.com/office/drawing/2014/main" id="{72A123BC-64B8-4F7B-855D-41D9EB63A6FB}"/>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nb-NO" noProof="0"/>
              <a:t>Sources:</a:t>
            </a:r>
          </a:p>
        </p:txBody>
      </p:sp>
      <p:sp>
        <p:nvSpPr>
          <p:cNvPr id="22" name="Espace réservé du texte 4">
            <a:extLst>
              <a:ext uri="{FF2B5EF4-FFF2-40B4-BE49-F238E27FC236}">
                <a16:creationId xmlns:a16="http://schemas.microsoft.com/office/drawing/2014/main" id="{FFF7EE1B-7DB4-488B-B26D-A38B11675A8E}"/>
              </a:ext>
            </a:extLst>
          </p:cNvPr>
          <p:cNvSpPr>
            <a:spLocks noGrp="1"/>
          </p:cNvSpPr>
          <p:nvPr>
            <p:ph type="body" sz="quarter" idx="20" hasCustomPrompt="1"/>
          </p:nvPr>
        </p:nvSpPr>
        <p:spPr>
          <a:xfrm>
            <a:off x="404786" y="1993900"/>
            <a:ext cx="2378846" cy="341632"/>
          </a:xfrm>
          <a:prstGeom prst="rect">
            <a:avLst/>
          </a:prstGeom>
          <a:noFill/>
        </p:spPr>
        <p:txBody>
          <a:bodyPr lIns="72000" rIns="0" anchor="t">
            <a:spAutoFit/>
          </a:bodyPr>
          <a:lstStyle>
            <a:lvl1pPr marL="0" indent="0" algn="l">
              <a:buNone/>
              <a:defRPr b="1" cap="all" baseline="0">
                <a:solidFill>
                  <a:schemeClr val="bg2"/>
                </a:solidFill>
              </a:defRPr>
            </a:lvl1pPr>
          </a:lstStyle>
          <a:p>
            <a:pPr lvl="0"/>
            <a:r>
              <a:rPr lang="nb-NO" noProof="0"/>
              <a:t>Title</a:t>
            </a:r>
          </a:p>
        </p:txBody>
      </p:sp>
      <p:sp>
        <p:nvSpPr>
          <p:cNvPr id="23" name="Espace réservé du texte 4">
            <a:extLst>
              <a:ext uri="{FF2B5EF4-FFF2-40B4-BE49-F238E27FC236}">
                <a16:creationId xmlns:a16="http://schemas.microsoft.com/office/drawing/2014/main" id="{96518655-1BBA-4FB9-A1A1-87676ECAF404}"/>
              </a:ext>
            </a:extLst>
          </p:cNvPr>
          <p:cNvSpPr>
            <a:spLocks noGrp="1"/>
          </p:cNvSpPr>
          <p:nvPr>
            <p:ph type="body" sz="quarter" idx="21" hasCustomPrompt="1"/>
          </p:nvPr>
        </p:nvSpPr>
        <p:spPr>
          <a:xfrm>
            <a:off x="3405979" y="1993900"/>
            <a:ext cx="2378846" cy="341632"/>
          </a:xfrm>
          <a:prstGeom prst="rect">
            <a:avLst/>
          </a:prstGeom>
          <a:noFill/>
        </p:spPr>
        <p:txBody>
          <a:bodyPr lIns="72000" rIns="0" anchor="t">
            <a:spAutoFit/>
          </a:bodyPr>
          <a:lstStyle>
            <a:lvl1pPr marL="0" indent="0" algn="l">
              <a:buNone/>
              <a:defRPr b="1" cap="all" baseline="0">
                <a:solidFill>
                  <a:schemeClr val="tx2"/>
                </a:solidFill>
              </a:defRPr>
            </a:lvl1pPr>
          </a:lstStyle>
          <a:p>
            <a:pPr lvl="0"/>
            <a:r>
              <a:rPr lang="nb-NO" noProof="0"/>
              <a:t>Title</a:t>
            </a:r>
          </a:p>
        </p:txBody>
      </p:sp>
      <p:sp>
        <p:nvSpPr>
          <p:cNvPr id="24" name="Espace réservé du texte 4">
            <a:extLst>
              <a:ext uri="{FF2B5EF4-FFF2-40B4-BE49-F238E27FC236}">
                <a16:creationId xmlns:a16="http://schemas.microsoft.com/office/drawing/2014/main" id="{8634DFA4-CD88-4C57-A92C-47493D245D0F}"/>
              </a:ext>
            </a:extLst>
          </p:cNvPr>
          <p:cNvSpPr>
            <a:spLocks noGrp="1"/>
          </p:cNvSpPr>
          <p:nvPr>
            <p:ph type="body" sz="quarter" idx="22" hasCustomPrompt="1"/>
          </p:nvPr>
        </p:nvSpPr>
        <p:spPr>
          <a:xfrm>
            <a:off x="6407173" y="1993900"/>
            <a:ext cx="2378846" cy="338554"/>
          </a:xfrm>
          <a:prstGeom prst="rect">
            <a:avLst/>
          </a:prstGeom>
          <a:noFill/>
        </p:spPr>
        <p:txBody>
          <a:bodyPr lIns="72000" rIns="0" anchor="t">
            <a:spAutoFit/>
          </a:bodyPr>
          <a:lstStyle>
            <a:lvl1pPr marL="0" indent="0" algn="l">
              <a:buNone/>
              <a:defRPr b="1" cap="all" baseline="0">
                <a:solidFill>
                  <a:schemeClr val="accent4"/>
                </a:solidFill>
              </a:defRPr>
            </a:lvl1pPr>
          </a:lstStyle>
          <a:p>
            <a:pPr lvl="0"/>
            <a:r>
              <a:rPr lang="nb-NO" noProof="0"/>
              <a:t>Title</a:t>
            </a:r>
          </a:p>
        </p:txBody>
      </p:sp>
      <p:sp>
        <p:nvSpPr>
          <p:cNvPr id="25" name="Espace réservé du texte 4">
            <a:extLst>
              <a:ext uri="{FF2B5EF4-FFF2-40B4-BE49-F238E27FC236}">
                <a16:creationId xmlns:a16="http://schemas.microsoft.com/office/drawing/2014/main" id="{09285BF7-E824-44DC-8939-2EEDF8EAB5ED}"/>
              </a:ext>
            </a:extLst>
          </p:cNvPr>
          <p:cNvSpPr>
            <a:spLocks noGrp="1"/>
          </p:cNvSpPr>
          <p:nvPr>
            <p:ph type="body" sz="quarter" idx="23" hasCustomPrompt="1"/>
          </p:nvPr>
        </p:nvSpPr>
        <p:spPr>
          <a:xfrm>
            <a:off x="9408368" y="1993900"/>
            <a:ext cx="2378846" cy="341632"/>
          </a:xfrm>
          <a:prstGeom prst="rect">
            <a:avLst/>
          </a:prstGeom>
          <a:noFill/>
        </p:spPr>
        <p:txBody>
          <a:bodyPr lIns="72000" rIns="0" anchor="t">
            <a:spAutoFit/>
          </a:bodyPr>
          <a:lstStyle>
            <a:lvl1pPr marL="0" indent="0" algn="l">
              <a:buNone/>
              <a:defRPr b="1" cap="all" baseline="0">
                <a:solidFill>
                  <a:schemeClr val="accent1"/>
                </a:solidFill>
              </a:defRPr>
            </a:lvl1pPr>
          </a:lstStyle>
          <a:p>
            <a:pPr lvl="0"/>
            <a:r>
              <a:rPr lang="nb-NO" noProof="0"/>
              <a:t>Title</a:t>
            </a:r>
          </a:p>
        </p:txBody>
      </p:sp>
      <p:sp>
        <p:nvSpPr>
          <p:cNvPr id="26" name="Espace réservé du texte 15">
            <a:extLst>
              <a:ext uri="{FF2B5EF4-FFF2-40B4-BE49-F238E27FC236}">
                <a16:creationId xmlns:a16="http://schemas.microsoft.com/office/drawing/2014/main" id="{7EA390A2-E2D4-4D20-BDB9-C874325BA370}"/>
              </a:ext>
            </a:extLst>
          </p:cNvPr>
          <p:cNvSpPr>
            <a:spLocks noGrp="1"/>
          </p:cNvSpPr>
          <p:nvPr>
            <p:ph type="body" sz="quarter" idx="24" hasCustomPrompt="1"/>
          </p:nvPr>
        </p:nvSpPr>
        <p:spPr>
          <a:xfrm>
            <a:off x="404786" y="2785487"/>
            <a:ext cx="2378847" cy="1477328"/>
          </a:xfrm>
          <a:prstGeom prst="rect">
            <a:avLst/>
          </a:prstGeom>
        </p:spPr>
        <p:txBody>
          <a:bodyPr lIns="0" rIns="0">
            <a:spAutoFit/>
          </a:bodyPr>
          <a:lstStyle>
            <a:lvl1pPr>
              <a:defRPr sz="1600"/>
            </a:lvl1pPr>
            <a:lvl2pPr marL="447675" indent="-314325">
              <a:buFontTx/>
              <a:buBlip>
                <a:blip r:embed="rId6"/>
              </a:buBlip>
              <a:defRPr sz="1600"/>
            </a:lvl2pPr>
            <a:lvl3pPr>
              <a:defRPr sz="1400"/>
            </a:lvl3pPr>
            <a:lvl4pPr>
              <a:defRPr sz="1600"/>
            </a:lvl4pPr>
            <a:lvl5pPr>
              <a:defRPr sz="1600"/>
            </a:lvl5pPr>
          </a:lstStyle>
          <a:p>
            <a:pPr lvl="0"/>
            <a:r>
              <a:rPr lang="nb-NO" noProof="0"/>
              <a:t>Click to change the text styles on the slide master</a:t>
            </a:r>
          </a:p>
          <a:p>
            <a:pPr lvl="1"/>
            <a:r>
              <a:rPr lang="nb-NO" noProof="0"/>
              <a:t>Second level</a:t>
            </a:r>
          </a:p>
          <a:p>
            <a:pPr lvl="2"/>
            <a:r>
              <a:rPr lang="nb-NO" noProof="0"/>
              <a:t>Third level</a:t>
            </a:r>
          </a:p>
        </p:txBody>
      </p:sp>
      <p:sp>
        <p:nvSpPr>
          <p:cNvPr id="27" name="Espace réservé du texte 15">
            <a:extLst>
              <a:ext uri="{FF2B5EF4-FFF2-40B4-BE49-F238E27FC236}">
                <a16:creationId xmlns:a16="http://schemas.microsoft.com/office/drawing/2014/main" id="{1564D801-B0E6-43C3-8B94-0E89FD96100D}"/>
              </a:ext>
            </a:extLst>
          </p:cNvPr>
          <p:cNvSpPr>
            <a:spLocks noGrp="1"/>
          </p:cNvSpPr>
          <p:nvPr>
            <p:ph type="body" sz="quarter" idx="25" hasCustomPrompt="1"/>
          </p:nvPr>
        </p:nvSpPr>
        <p:spPr>
          <a:xfrm>
            <a:off x="3405979" y="2785487"/>
            <a:ext cx="2378847" cy="1477328"/>
          </a:xfrm>
          <a:prstGeom prst="rect">
            <a:avLst/>
          </a:prstGeom>
        </p:spPr>
        <p:txBody>
          <a:bodyPr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nb-NO" noProof="0"/>
              <a:t>Click to change the text styles on the slide master</a:t>
            </a:r>
          </a:p>
          <a:p>
            <a:pPr lvl="1"/>
            <a:r>
              <a:rPr lang="nb-NO" noProof="0"/>
              <a:t>Second level</a:t>
            </a:r>
          </a:p>
          <a:p>
            <a:pPr lvl="2"/>
            <a:r>
              <a:rPr lang="nb-NO" noProof="0"/>
              <a:t>Third level</a:t>
            </a:r>
          </a:p>
        </p:txBody>
      </p:sp>
      <p:sp>
        <p:nvSpPr>
          <p:cNvPr id="28" name="Espace réservé du texte 15">
            <a:extLst>
              <a:ext uri="{FF2B5EF4-FFF2-40B4-BE49-F238E27FC236}">
                <a16:creationId xmlns:a16="http://schemas.microsoft.com/office/drawing/2014/main" id="{461F3D26-7698-4382-817D-06AE9A8CDF0C}"/>
              </a:ext>
            </a:extLst>
          </p:cNvPr>
          <p:cNvSpPr>
            <a:spLocks noGrp="1"/>
          </p:cNvSpPr>
          <p:nvPr>
            <p:ph type="body" sz="quarter" idx="26" hasCustomPrompt="1"/>
          </p:nvPr>
        </p:nvSpPr>
        <p:spPr>
          <a:xfrm>
            <a:off x="6407172" y="2785487"/>
            <a:ext cx="2378847" cy="1477328"/>
          </a:xfrm>
          <a:prstGeom prst="rect">
            <a:avLst/>
          </a:prstGeom>
        </p:spPr>
        <p:txBody>
          <a:bodyPr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nb-NO" noProof="0"/>
              <a:t>Click to change the text styles on the slide master</a:t>
            </a:r>
          </a:p>
          <a:p>
            <a:pPr lvl="1"/>
            <a:r>
              <a:rPr lang="nb-NO" noProof="0"/>
              <a:t>Second level</a:t>
            </a:r>
          </a:p>
          <a:p>
            <a:pPr lvl="2"/>
            <a:r>
              <a:rPr lang="nb-NO" noProof="0"/>
              <a:t>Third level</a:t>
            </a:r>
          </a:p>
        </p:txBody>
      </p:sp>
      <p:sp>
        <p:nvSpPr>
          <p:cNvPr id="29" name="Espace réservé du texte 15">
            <a:extLst>
              <a:ext uri="{FF2B5EF4-FFF2-40B4-BE49-F238E27FC236}">
                <a16:creationId xmlns:a16="http://schemas.microsoft.com/office/drawing/2014/main" id="{B611E923-D3EE-49B7-A936-85891DEAA76C}"/>
              </a:ext>
            </a:extLst>
          </p:cNvPr>
          <p:cNvSpPr>
            <a:spLocks noGrp="1"/>
          </p:cNvSpPr>
          <p:nvPr>
            <p:ph type="body" sz="quarter" idx="27" hasCustomPrompt="1"/>
          </p:nvPr>
        </p:nvSpPr>
        <p:spPr>
          <a:xfrm>
            <a:off x="9408367" y="2785487"/>
            <a:ext cx="2378847" cy="1477328"/>
          </a:xfrm>
          <a:prstGeom prst="rect">
            <a:avLst/>
          </a:prstGeom>
        </p:spPr>
        <p:txBody>
          <a:bodyPr lIns="0" rIns="0">
            <a:spAutoFit/>
          </a:bodyPr>
          <a:lstStyle>
            <a:lvl1pPr>
              <a:defRPr sz="1600"/>
            </a:lvl1pPr>
            <a:lvl2pPr marL="447675" indent="-314325">
              <a:buFontTx/>
              <a:buBlip>
                <a:blip r:embed="rId9"/>
              </a:buBlip>
              <a:defRPr sz="1600"/>
            </a:lvl2pPr>
            <a:lvl3pPr>
              <a:defRPr sz="1400"/>
            </a:lvl3pPr>
            <a:lvl4pPr>
              <a:defRPr sz="1600"/>
            </a:lvl4pPr>
            <a:lvl5pPr>
              <a:defRPr sz="1600"/>
            </a:lvl5pPr>
          </a:lstStyle>
          <a:p>
            <a:pPr lvl="0"/>
            <a:r>
              <a:rPr lang="nb-NO" noProof="0"/>
              <a:t>Click to change the text styles on the slide master</a:t>
            </a:r>
          </a:p>
          <a:p>
            <a:pPr lvl="1"/>
            <a:r>
              <a:rPr lang="nb-NO" noProof="0"/>
              <a:t>Second level</a:t>
            </a:r>
          </a:p>
          <a:p>
            <a:pPr lvl="2"/>
            <a:r>
              <a:rPr lang="nb-NO" noProof="0"/>
              <a:t>Third level</a:t>
            </a:r>
          </a:p>
        </p:txBody>
      </p:sp>
      <p:cxnSp>
        <p:nvCxnSpPr>
          <p:cNvPr id="30" name="Straight Connector 35">
            <a:extLst>
              <a:ext uri="{FF2B5EF4-FFF2-40B4-BE49-F238E27FC236}">
                <a16:creationId xmlns:a16="http://schemas.microsoft.com/office/drawing/2014/main" id="{F37A373E-B0C6-4A3A-88BD-3C093DFFB918}"/>
              </a:ext>
            </a:extLst>
          </p:cNvPr>
          <p:cNvCxnSpPr>
            <a:cxnSpLocks/>
          </p:cNvCxnSpPr>
          <p:nvPr userDrawn="1"/>
        </p:nvCxnSpPr>
        <p:spPr>
          <a:xfrm flipV="1">
            <a:off x="3094806"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1" name="Straight Connector 35">
            <a:extLst>
              <a:ext uri="{FF2B5EF4-FFF2-40B4-BE49-F238E27FC236}">
                <a16:creationId xmlns:a16="http://schemas.microsoft.com/office/drawing/2014/main" id="{0BDAA492-5340-46F7-A09D-5F68BE925AB6}"/>
              </a:ext>
            </a:extLst>
          </p:cNvPr>
          <p:cNvCxnSpPr>
            <a:cxnSpLocks/>
          </p:cNvCxnSpPr>
          <p:nvPr userDrawn="1"/>
        </p:nvCxnSpPr>
        <p:spPr>
          <a:xfrm flipV="1">
            <a:off x="6095999"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2" name="Straight Connector 35">
            <a:extLst>
              <a:ext uri="{FF2B5EF4-FFF2-40B4-BE49-F238E27FC236}">
                <a16:creationId xmlns:a16="http://schemas.microsoft.com/office/drawing/2014/main" id="{8EDA2254-B51E-42A4-9F98-3E60FD4D7E0B}"/>
              </a:ext>
            </a:extLst>
          </p:cNvPr>
          <p:cNvCxnSpPr>
            <a:cxnSpLocks/>
          </p:cNvCxnSpPr>
          <p:nvPr userDrawn="1"/>
        </p:nvCxnSpPr>
        <p:spPr>
          <a:xfrm flipV="1">
            <a:off x="9097192"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33" name="Cadre 32">
            <a:extLst>
              <a:ext uri="{FF2B5EF4-FFF2-40B4-BE49-F238E27FC236}">
                <a16:creationId xmlns:a16="http://schemas.microsoft.com/office/drawing/2014/main" id="{A212F427-1752-4AF4-86EE-581E8AB69C8B}"/>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solidFill>
                <a:schemeClr val="tx1"/>
              </a:solidFill>
            </a:endParaRPr>
          </a:p>
        </p:txBody>
      </p:sp>
      <p:sp>
        <p:nvSpPr>
          <p:cNvPr id="21" name="Text Placeholder 5">
            <a:extLst>
              <a:ext uri="{FF2B5EF4-FFF2-40B4-BE49-F238E27FC236}">
                <a16:creationId xmlns:a16="http://schemas.microsoft.com/office/drawing/2014/main" id="{B25DC3F6-601C-4FCA-83CC-29DB0FC6A8F0}"/>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nb-NO" noProof="0"/>
              <a:t>Subtitle of the slide</a:t>
            </a:r>
          </a:p>
        </p:txBody>
      </p:sp>
    </p:spTree>
    <p:extLst>
      <p:ext uri="{BB962C8B-B14F-4D97-AF65-F5344CB8AC3E}">
        <p14:creationId xmlns:p14="http://schemas.microsoft.com/office/powerpoint/2010/main" val="4174500326"/>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4 columns with colored titles [V2] with divider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dirty="0"/>
              <a:t> ‒ </a:t>
            </a:r>
          </a:p>
        </p:txBody>
      </p:sp>
      <p:sp>
        <p:nvSpPr>
          <p:cNvPr id="4" name="Titre 3">
            <a:extLst>
              <a:ext uri="{FF2B5EF4-FFF2-40B4-BE49-F238E27FC236}">
                <a16:creationId xmlns:a16="http://schemas.microsoft.com/office/drawing/2014/main" id="{0DC641C9-B54A-4E65-BAB2-93108534F4F0}"/>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20" name="Text Placeholder 8">
            <a:extLst>
              <a:ext uri="{FF2B5EF4-FFF2-40B4-BE49-F238E27FC236}">
                <a16:creationId xmlns:a16="http://schemas.microsoft.com/office/drawing/2014/main" id="{3DAB39EE-A592-42CC-A3A7-B1D1A851EA3B}"/>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22" name="Espace réservé du texte 4">
            <a:extLst>
              <a:ext uri="{FF2B5EF4-FFF2-40B4-BE49-F238E27FC236}">
                <a16:creationId xmlns:a16="http://schemas.microsoft.com/office/drawing/2014/main" id="{5FBBBE71-038F-47FD-AA2F-DDF7087FA884}"/>
              </a:ext>
            </a:extLst>
          </p:cNvPr>
          <p:cNvSpPr>
            <a:spLocks noGrp="1"/>
          </p:cNvSpPr>
          <p:nvPr>
            <p:ph type="body" sz="quarter" idx="20" hasCustomPrompt="1"/>
          </p:nvPr>
        </p:nvSpPr>
        <p:spPr>
          <a:xfrm>
            <a:off x="404786" y="1993900"/>
            <a:ext cx="2378846" cy="341632"/>
          </a:xfrm>
          <a:prstGeom prst="rect">
            <a:avLst/>
          </a:prstGeom>
          <a:noFill/>
        </p:spPr>
        <p:txBody>
          <a:bodyPr lIns="72000" rIns="0" anchor="t">
            <a:spAutoFit/>
          </a:bodyPr>
          <a:lstStyle>
            <a:lvl1pPr marL="0" indent="0" algn="l">
              <a:buNone/>
              <a:defRPr b="1" cap="all" baseline="0">
                <a:solidFill>
                  <a:schemeClr val="bg2"/>
                </a:solidFill>
              </a:defRPr>
            </a:lvl1pPr>
          </a:lstStyle>
          <a:p>
            <a:pPr lvl="0"/>
            <a:r>
              <a:rPr lang="en-GB" dirty="0"/>
              <a:t>Title</a:t>
            </a:r>
          </a:p>
        </p:txBody>
      </p:sp>
      <p:sp>
        <p:nvSpPr>
          <p:cNvPr id="23" name="Espace réservé du texte 4">
            <a:extLst>
              <a:ext uri="{FF2B5EF4-FFF2-40B4-BE49-F238E27FC236}">
                <a16:creationId xmlns:a16="http://schemas.microsoft.com/office/drawing/2014/main" id="{019C832B-ADC5-4655-A9BB-B9E27C49AAA6}"/>
              </a:ext>
            </a:extLst>
          </p:cNvPr>
          <p:cNvSpPr>
            <a:spLocks noGrp="1"/>
          </p:cNvSpPr>
          <p:nvPr>
            <p:ph type="body" sz="quarter" idx="21" hasCustomPrompt="1"/>
          </p:nvPr>
        </p:nvSpPr>
        <p:spPr>
          <a:xfrm>
            <a:off x="3405979" y="1993900"/>
            <a:ext cx="2378846" cy="341632"/>
          </a:xfrm>
          <a:prstGeom prst="rect">
            <a:avLst/>
          </a:prstGeom>
          <a:noFill/>
        </p:spPr>
        <p:txBody>
          <a:bodyPr lIns="72000" rIns="0" anchor="t">
            <a:spAutoFit/>
          </a:bodyPr>
          <a:lstStyle>
            <a:lvl1pPr marL="0" indent="0" algn="l">
              <a:buNone/>
              <a:defRPr b="1" cap="all" baseline="0">
                <a:solidFill>
                  <a:schemeClr val="tx2"/>
                </a:solidFill>
              </a:defRPr>
            </a:lvl1pPr>
          </a:lstStyle>
          <a:p>
            <a:pPr lvl="0"/>
            <a:r>
              <a:rPr lang="en-GB"/>
              <a:t>Title</a:t>
            </a:r>
            <a:endParaRPr lang="en-GB" dirty="0"/>
          </a:p>
        </p:txBody>
      </p:sp>
      <p:sp>
        <p:nvSpPr>
          <p:cNvPr id="24" name="Espace réservé du texte 4">
            <a:extLst>
              <a:ext uri="{FF2B5EF4-FFF2-40B4-BE49-F238E27FC236}">
                <a16:creationId xmlns:a16="http://schemas.microsoft.com/office/drawing/2014/main" id="{33B8FF24-5350-4358-8A61-01E632CBA034}"/>
              </a:ext>
            </a:extLst>
          </p:cNvPr>
          <p:cNvSpPr>
            <a:spLocks noGrp="1"/>
          </p:cNvSpPr>
          <p:nvPr>
            <p:ph type="body" sz="quarter" idx="22" hasCustomPrompt="1"/>
          </p:nvPr>
        </p:nvSpPr>
        <p:spPr>
          <a:xfrm>
            <a:off x="6407173" y="1993900"/>
            <a:ext cx="2378846" cy="338554"/>
          </a:xfrm>
          <a:prstGeom prst="rect">
            <a:avLst/>
          </a:prstGeom>
          <a:noFill/>
        </p:spPr>
        <p:txBody>
          <a:bodyPr lIns="72000" rIns="0" anchor="t">
            <a:spAutoFit/>
          </a:bodyPr>
          <a:lstStyle>
            <a:lvl1pPr marL="0" indent="0" algn="l">
              <a:buNone/>
              <a:defRPr b="1" cap="all" baseline="0">
                <a:solidFill>
                  <a:schemeClr val="accent3"/>
                </a:solidFill>
              </a:defRPr>
            </a:lvl1pPr>
          </a:lstStyle>
          <a:p>
            <a:pPr lvl="0"/>
            <a:r>
              <a:rPr lang="en-GB" dirty="0"/>
              <a:t>Title</a:t>
            </a:r>
          </a:p>
        </p:txBody>
      </p:sp>
      <p:sp>
        <p:nvSpPr>
          <p:cNvPr id="25" name="Espace réservé du texte 4">
            <a:extLst>
              <a:ext uri="{FF2B5EF4-FFF2-40B4-BE49-F238E27FC236}">
                <a16:creationId xmlns:a16="http://schemas.microsoft.com/office/drawing/2014/main" id="{F6A611CF-4A0C-414F-97D1-05D2E00D9491}"/>
              </a:ext>
            </a:extLst>
          </p:cNvPr>
          <p:cNvSpPr>
            <a:spLocks noGrp="1"/>
          </p:cNvSpPr>
          <p:nvPr>
            <p:ph type="body" sz="quarter" idx="23" hasCustomPrompt="1"/>
          </p:nvPr>
        </p:nvSpPr>
        <p:spPr>
          <a:xfrm>
            <a:off x="9408368" y="1993900"/>
            <a:ext cx="2378846" cy="341632"/>
          </a:xfrm>
          <a:prstGeom prst="rect">
            <a:avLst/>
          </a:prstGeom>
          <a:noFill/>
        </p:spPr>
        <p:txBody>
          <a:bodyPr lIns="72000" rIns="0" anchor="t">
            <a:spAutoFit/>
          </a:bodyPr>
          <a:lstStyle>
            <a:lvl1pPr marL="0" indent="0" algn="l">
              <a:buNone/>
              <a:defRPr b="1" cap="all" baseline="0">
                <a:solidFill>
                  <a:schemeClr val="accent1"/>
                </a:solidFill>
              </a:defRPr>
            </a:lvl1pPr>
          </a:lstStyle>
          <a:p>
            <a:pPr lvl="0"/>
            <a:r>
              <a:rPr lang="en-GB" dirty="0"/>
              <a:t>Title</a:t>
            </a:r>
          </a:p>
        </p:txBody>
      </p:sp>
      <p:sp>
        <p:nvSpPr>
          <p:cNvPr id="26" name="Espace réservé du texte 15">
            <a:extLst>
              <a:ext uri="{FF2B5EF4-FFF2-40B4-BE49-F238E27FC236}">
                <a16:creationId xmlns:a16="http://schemas.microsoft.com/office/drawing/2014/main" id="{14D079C5-56C5-4829-9279-B9D159053C09}"/>
              </a:ext>
            </a:extLst>
          </p:cNvPr>
          <p:cNvSpPr>
            <a:spLocks noGrp="1"/>
          </p:cNvSpPr>
          <p:nvPr>
            <p:ph type="body" sz="quarter" idx="24" hasCustomPrompt="1"/>
          </p:nvPr>
        </p:nvSpPr>
        <p:spPr>
          <a:xfrm>
            <a:off x="404786" y="2785487"/>
            <a:ext cx="2378847" cy="1477328"/>
          </a:xfrm>
          <a:prstGeom prst="rect">
            <a:avLst/>
          </a:prstGeom>
        </p:spPr>
        <p:txBody>
          <a:bodyPr lIns="0" rIns="0">
            <a:spAutoFit/>
          </a:bodyPr>
          <a:lstStyle>
            <a:lvl1pPr>
              <a:defRPr sz="1600"/>
            </a:lvl1pPr>
            <a:lvl2pPr marL="447675" indent="-314325">
              <a:buFontTx/>
              <a:buBlip>
                <a:blip r:embed="rId6"/>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27" name="Espace réservé du texte 15">
            <a:extLst>
              <a:ext uri="{FF2B5EF4-FFF2-40B4-BE49-F238E27FC236}">
                <a16:creationId xmlns:a16="http://schemas.microsoft.com/office/drawing/2014/main" id="{A8B2B706-3906-4253-B6DB-A7C2AFD16B11}"/>
              </a:ext>
            </a:extLst>
          </p:cNvPr>
          <p:cNvSpPr>
            <a:spLocks noGrp="1"/>
          </p:cNvSpPr>
          <p:nvPr>
            <p:ph type="body" sz="quarter" idx="25" hasCustomPrompt="1"/>
          </p:nvPr>
        </p:nvSpPr>
        <p:spPr>
          <a:xfrm>
            <a:off x="3405979" y="2785487"/>
            <a:ext cx="2378847" cy="1477328"/>
          </a:xfrm>
          <a:prstGeom prst="rect">
            <a:avLst/>
          </a:prstGeom>
        </p:spPr>
        <p:txBody>
          <a:bodyPr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28" name="Espace réservé du texte 15">
            <a:extLst>
              <a:ext uri="{FF2B5EF4-FFF2-40B4-BE49-F238E27FC236}">
                <a16:creationId xmlns:a16="http://schemas.microsoft.com/office/drawing/2014/main" id="{829361D3-585B-4494-AC11-E01E8991D2BE}"/>
              </a:ext>
            </a:extLst>
          </p:cNvPr>
          <p:cNvSpPr>
            <a:spLocks noGrp="1"/>
          </p:cNvSpPr>
          <p:nvPr>
            <p:ph type="body" sz="quarter" idx="26" hasCustomPrompt="1"/>
          </p:nvPr>
        </p:nvSpPr>
        <p:spPr>
          <a:xfrm>
            <a:off x="6407172" y="2785487"/>
            <a:ext cx="2378847" cy="1477328"/>
          </a:xfrm>
          <a:prstGeom prst="rect">
            <a:avLst/>
          </a:prstGeom>
        </p:spPr>
        <p:txBody>
          <a:bodyPr lIns="0" rIns="0">
            <a:spAutoFit/>
          </a:bodyPr>
          <a:lstStyle>
            <a:lvl1pPr>
              <a:defRPr sz="1600"/>
            </a:lvl1pPr>
            <a:lvl2pPr marL="447675" indent="-314325">
              <a:buFontTx/>
              <a:buBlip>
                <a:blip r:embed="rId8"/>
              </a:buBlip>
              <a:defRPr lang="en-GB" sz="1600" kern="1200" dirty="0">
                <a:solidFill>
                  <a:schemeClr val="tx1"/>
                </a:solidFill>
                <a:latin typeface="+mn-lt"/>
                <a:ea typeface="+mn-ea"/>
                <a:cs typeface="+mn-cs"/>
              </a:defRPr>
            </a:lvl2pPr>
            <a:lvl3pPr>
              <a:defRPr sz="1400"/>
            </a:lvl3pPr>
            <a:lvl4pPr>
              <a:defRPr sz="1600"/>
            </a:lvl4pPr>
            <a:lvl5pPr>
              <a:defRPr sz="1600"/>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9"/>
              </a:buBlip>
            </a:pPr>
            <a:r>
              <a:rPr lang="en-GB" dirty="0"/>
              <a:t>Second level</a:t>
            </a:r>
          </a:p>
          <a:p>
            <a:pPr lvl="2"/>
            <a:r>
              <a:rPr lang="en-GB" dirty="0"/>
              <a:t>Third level</a:t>
            </a:r>
          </a:p>
        </p:txBody>
      </p:sp>
      <p:sp>
        <p:nvSpPr>
          <p:cNvPr id="29" name="Espace réservé du texte 15">
            <a:extLst>
              <a:ext uri="{FF2B5EF4-FFF2-40B4-BE49-F238E27FC236}">
                <a16:creationId xmlns:a16="http://schemas.microsoft.com/office/drawing/2014/main" id="{432D91E9-DE40-4B4D-9E1B-9DBA866F3398}"/>
              </a:ext>
            </a:extLst>
          </p:cNvPr>
          <p:cNvSpPr>
            <a:spLocks noGrp="1"/>
          </p:cNvSpPr>
          <p:nvPr>
            <p:ph type="body" sz="quarter" idx="27" hasCustomPrompt="1"/>
          </p:nvPr>
        </p:nvSpPr>
        <p:spPr>
          <a:xfrm>
            <a:off x="9408367" y="2785487"/>
            <a:ext cx="2378847" cy="1477328"/>
          </a:xfrm>
          <a:prstGeom prst="rect">
            <a:avLst/>
          </a:prstGeom>
        </p:spPr>
        <p:txBody>
          <a:bodyPr lIns="0" rIns="0">
            <a:spAutoFit/>
          </a:bodyPr>
          <a:lstStyle>
            <a:lvl1pPr>
              <a:defRPr sz="1600"/>
            </a:lvl1pPr>
            <a:lvl2pPr marL="447675" indent="-314325">
              <a:buFontTx/>
              <a:buBlip>
                <a:blip r:embed="rId10"/>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cxnSp>
        <p:nvCxnSpPr>
          <p:cNvPr id="30" name="Straight Connector 35">
            <a:extLst>
              <a:ext uri="{FF2B5EF4-FFF2-40B4-BE49-F238E27FC236}">
                <a16:creationId xmlns:a16="http://schemas.microsoft.com/office/drawing/2014/main" id="{4D161E9A-7872-4440-9E61-28B41BBA4C74}"/>
              </a:ext>
            </a:extLst>
          </p:cNvPr>
          <p:cNvCxnSpPr>
            <a:cxnSpLocks/>
          </p:cNvCxnSpPr>
          <p:nvPr userDrawn="1"/>
        </p:nvCxnSpPr>
        <p:spPr>
          <a:xfrm flipV="1">
            <a:off x="3094806"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1" name="Straight Connector 35">
            <a:extLst>
              <a:ext uri="{FF2B5EF4-FFF2-40B4-BE49-F238E27FC236}">
                <a16:creationId xmlns:a16="http://schemas.microsoft.com/office/drawing/2014/main" id="{CBF43B31-2F37-4F9B-ABAB-B30C401656C8}"/>
              </a:ext>
            </a:extLst>
          </p:cNvPr>
          <p:cNvCxnSpPr>
            <a:cxnSpLocks/>
          </p:cNvCxnSpPr>
          <p:nvPr userDrawn="1"/>
        </p:nvCxnSpPr>
        <p:spPr>
          <a:xfrm flipV="1">
            <a:off x="6095999"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2" name="Straight Connector 35">
            <a:extLst>
              <a:ext uri="{FF2B5EF4-FFF2-40B4-BE49-F238E27FC236}">
                <a16:creationId xmlns:a16="http://schemas.microsoft.com/office/drawing/2014/main" id="{29B91B6C-BAB5-4232-87EA-0EA2E4093CD3}"/>
              </a:ext>
            </a:extLst>
          </p:cNvPr>
          <p:cNvCxnSpPr>
            <a:cxnSpLocks/>
          </p:cNvCxnSpPr>
          <p:nvPr userDrawn="1"/>
        </p:nvCxnSpPr>
        <p:spPr>
          <a:xfrm flipV="1">
            <a:off x="9097192"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33" name="Cadre 32">
            <a:extLst>
              <a:ext uri="{FF2B5EF4-FFF2-40B4-BE49-F238E27FC236}">
                <a16:creationId xmlns:a16="http://schemas.microsoft.com/office/drawing/2014/main" id="{CAFBA9EB-068D-4D30-BD0A-3F25A7908937}"/>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ext Placeholder 5">
            <a:extLst>
              <a:ext uri="{FF2B5EF4-FFF2-40B4-BE49-F238E27FC236}">
                <a16:creationId xmlns:a16="http://schemas.microsoft.com/office/drawing/2014/main" id="{11AF9E57-26F4-4C2A-A3E6-651DA79602F8}"/>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3073506042"/>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3 columns with colored title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dirty="0"/>
              <a:t> ‒ </a:t>
            </a:r>
          </a:p>
        </p:txBody>
      </p:sp>
      <p:sp>
        <p:nvSpPr>
          <p:cNvPr id="16" name="Espace réservé du texte 15">
            <a:extLst>
              <a:ext uri="{FF2B5EF4-FFF2-40B4-BE49-F238E27FC236}">
                <a16:creationId xmlns:a16="http://schemas.microsoft.com/office/drawing/2014/main" id="{2D19A821-9323-436D-9BBA-EF55905E3049}"/>
              </a:ext>
            </a:extLst>
          </p:cNvPr>
          <p:cNvSpPr>
            <a:spLocks noGrp="1"/>
          </p:cNvSpPr>
          <p:nvPr>
            <p:ph type="body" sz="quarter" idx="24" hasCustomPrompt="1"/>
          </p:nvPr>
        </p:nvSpPr>
        <p:spPr>
          <a:xfrm>
            <a:off x="396180" y="2785487"/>
            <a:ext cx="3195010" cy="1231106"/>
          </a:xfrm>
          <a:prstGeom prst="rect">
            <a:avLst/>
          </a:prstGeom>
        </p:spPr>
        <p:txBody>
          <a:bodyPr wrap="square" lIns="0" rIns="0">
            <a:spAutoFit/>
          </a:bodyPr>
          <a:lstStyle>
            <a:lvl1pPr>
              <a:defRPr sz="1600"/>
            </a:lvl1pPr>
            <a:lvl2pPr marL="447675" indent="-314325">
              <a:buFontTx/>
              <a:buBlip>
                <a:blip r:embed="rId6"/>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7" name="Espace réservé du texte 15">
            <a:extLst>
              <a:ext uri="{FF2B5EF4-FFF2-40B4-BE49-F238E27FC236}">
                <a16:creationId xmlns:a16="http://schemas.microsoft.com/office/drawing/2014/main" id="{8F509378-7F96-4CC3-B445-AFDF4E8F71BC}"/>
              </a:ext>
            </a:extLst>
          </p:cNvPr>
          <p:cNvSpPr>
            <a:spLocks noGrp="1"/>
          </p:cNvSpPr>
          <p:nvPr>
            <p:ph type="body" sz="quarter" idx="25" hasCustomPrompt="1"/>
          </p:nvPr>
        </p:nvSpPr>
        <p:spPr>
          <a:xfrm>
            <a:off x="4494645" y="2785487"/>
            <a:ext cx="3195010" cy="1231106"/>
          </a:xfrm>
          <a:prstGeom prst="rect">
            <a:avLst/>
          </a:prstGeom>
        </p:spPr>
        <p:txBody>
          <a:bodyPr wrap="square"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8" name="Espace réservé du texte 15">
            <a:extLst>
              <a:ext uri="{FF2B5EF4-FFF2-40B4-BE49-F238E27FC236}">
                <a16:creationId xmlns:a16="http://schemas.microsoft.com/office/drawing/2014/main" id="{FE25E091-C850-4A35-8C6B-48D1A63C1D4F}"/>
              </a:ext>
            </a:extLst>
          </p:cNvPr>
          <p:cNvSpPr>
            <a:spLocks noGrp="1"/>
          </p:cNvSpPr>
          <p:nvPr>
            <p:ph type="body" sz="quarter" idx="26" hasCustomPrompt="1"/>
          </p:nvPr>
        </p:nvSpPr>
        <p:spPr>
          <a:xfrm>
            <a:off x="8593109" y="2785487"/>
            <a:ext cx="3195010" cy="1231106"/>
          </a:xfrm>
          <a:prstGeom prst="rect">
            <a:avLst/>
          </a:prstGeom>
        </p:spPr>
        <p:txBody>
          <a:bodyPr wrap="square"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9" name="Espace réservé du texte 4">
            <a:extLst>
              <a:ext uri="{FF2B5EF4-FFF2-40B4-BE49-F238E27FC236}">
                <a16:creationId xmlns:a16="http://schemas.microsoft.com/office/drawing/2014/main" id="{8F53EFDF-586B-4B52-A77B-E7663334D337}"/>
              </a:ext>
            </a:extLst>
          </p:cNvPr>
          <p:cNvSpPr>
            <a:spLocks noGrp="1"/>
          </p:cNvSpPr>
          <p:nvPr>
            <p:ph type="body" sz="quarter" idx="27" hasCustomPrompt="1"/>
          </p:nvPr>
        </p:nvSpPr>
        <p:spPr>
          <a:xfrm>
            <a:off x="396548" y="1993899"/>
            <a:ext cx="3195009" cy="341633"/>
          </a:xfrm>
          <a:prstGeom prst="rect">
            <a:avLst/>
          </a:prstGeom>
          <a:noFill/>
        </p:spPr>
        <p:txBody>
          <a:bodyPr lIns="72000" rIns="0" anchor="t">
            <a:spAutoFit/>
          </a:bodyPr>
          <a:lstStyle>
            <a:lvl1pPr marL="0" indent="0" algn="l">
              <a:buNone/>
              <a:defRPr b="1" cap="all" baseline="0">
                <a:solidFill>
                  <a:schemeClr val="bg2"/>
                </a:solidFill>
              </a:defRPr>
            </a:lvl1pPr>
          </a:lstStyle>
          <a:p>
            <a:pPr lvl="0"/>
            <a:r>
              <a:rPr lang="en-GB" dirty="0"/>
              <a:t>Title</a:t>
            </a:r>
          </a:p>
        </p:txBody>
      </p:sp>
      <p:sp>
        <p:nvSpPr>
          <p:cNvPr id="20" name="Espace réservé du texte 4">
            <a:extLst>
              <a:ext uri="{FF2B5EF4-FFF2-40B4-BE49-F238E27FC236}">
                <a16:creationId xmlns:a16="http://schemas.microsoft.com/office/drawing/2014/main" id="{C9BF9C92-4CA0-4CDA-A4F8-082D2B2EF99F}"/>
              </a:ext>
            </a:extLst>
          </p:cNvPr>
          <p:cNvSpPr>
            <a:spLocks noGrp="1"/>
          </p:cNvSpPr>
          <p:nvPr>
            <p:ph type="body" sz="quarter" idx="28" hasCustomPrompt="1"/>
          </p:nvPr>
        </p:nvSpPr>
        <p:spPr>
          <a:xfrm>
            <a:off x="4494829" y="1993899"/>
            <a:ext cx="3195009" cy="341633"/>
          </a:xfrm>
          <a:prstGeom prst="rect">
            <a:avLst/>
          </a:prstGeom>
          <a:noFill/>
        </p:spPr>
        <p:txBody>
          <a:bodyPr lIns="72000" rIns="0" anchor="t">
            <a:spAutoFit/>
          </a:bodyPr>
          <a:lstStyle>
            <a:lvl1pPr marL="0" indent="0" algn="l">
              <a:buNone/>
              <a:defRPr b="1" cap="all" baseline="0">
                <a:solidFill>
                  <a:schemeClr val="tx2"/>
                </a:solidFill>
              </a:defRPr>
            </a:lvl1pPr>
          </a:lstStyle>
          <a:p>
            <a:pPr lvl="0"/>
            <a:r>
              <a:rPr lang="en-GB"/>
              <a:t>Title</a:t>
            </a:r>
            <a:endParaRPr lang="en-GB" dirty="0"/>
          </a:p>
        </p:txBody>
      </p:sp>
      <p:sp>
        <p:nvSpPr>
          <p:cNvPr id="21" name="Espace réservé du texte 4">
            <a:extLst>
              <a:ext uri="{FF2B5EF4-FFF2-40B4-BE49-F238E27FC236}">
                <a16:creationId xmlns:a16="http://schemas.microsoft.com/office/drawing/2014/main" id="{681CE642-3E81-4565-8966-09C10814A63E}"/>
              </a:ext>
            </a:extLst>
          </p:cNvPr>
          <p:cNvSpPr>
            <a:spLocks noGrp="1"/>
          </p:cNvSpPr>
          <p:nvPr>
            <p:ph type="body" sz="quarter" idx="29" hasCustomPrompt="1"/>
          </p:nvPr>
        </p:nvSpPr>
        <p:spPr>
          <a:xfrm>
            <a:off x="8593109" y="1993899"/>
            <a:ext cx="3195009" cy="338554"/>
          </a:xfrm>
          <a:prstGeom prst="rect">
            <a:avLst/>
          </a:prstGeom>
          <a:noFill/>
        </p:spPr>
        <p:txBody>
          <a:bodyPr lIns="72000" rIns="0" anchor="t">
            <a:spAutoFit/>
          </a:bodyPr>
          <a:lstStyle>
            <a:lvl1pPr marL="0" indent="0" algn="l">
              <a:buNone/>
              <a:defRPr b="1" cap="all" baseline="0">
                <a:solidFill>
                  <a:schemeClr val="accent4"/>
                </a:solidFill>
              </a:defRPr>
            </a:lvl1pPr>
          </a:lstStyle>
          <a:p>
            <a:pPr lvl="0"/>
            <a:r>
              <a:rPr lang="en-GB" dirty="0"/>
              <a:t>Title</a:t>
            </a:r>
          </a:p>
        </p:txBody>
      </p:sp>
      <p:sp>
        <p:nvSpPr>
          <p:cNvPr id="4" name="Titre 3">
            <a:extLst>
              <a:ext uri="{FF2B5EF4-FFF2-40B4-BE49-F238E27FC236}">
                <a16:creationId xmlns:a16="http://schemas.microsoft.com/office/drawing/2014/main" id="{286C96D8-5D31-4787-ADE2-CBD1DEDCC029}"/>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4" name="Text Placeholder 8">
            <a:extLst>
              <a:ext uri="{FF2B5EF4-FFF2-40B4-BE49-F238E27FC236}">
                <a16:creationId xmlns:a16="http://schemas.microsoft.com/office/drawing/2014/main" id="{B2E3F45E-E84E-4C33-9A96-378F378EB375}"/>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23" name="Cadre 22">
            <a:extLst>
              <a:ext uri="{FF2B5EF4-FFF2-40B4-BE49-F238E27FC236}">
                <a16:creationId xmlns:a16="http://schemas.microsoft.com/office/drawing/2014/main" id="{A6E5563B-23BC-4408-B9D4-58AD99313E63}"/>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5" name="Text Placeholder 5">
            <a:extLst>
              <a:ext uri="{FF2B5EF4-FFF2-40B4-BE49-F238E27FC236}">
                <a16:creationId xmlns:a16="http://schemas.microsoft.com/office/drawing/2014/main" id="{96F6327A-7EEE-4DB7-82D1-8D63B948B301}"/>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2133686783"/>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3 columns with colored titles [V2]">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dirty="0"/>
              <a:t> ‒ </a:t>
            </a:r>
          </a:p>
        </p:txBody>
      </p:sp>
      <p:sp>
        <p:nvSpPr>
          <p:cNvPr id="4" name="Titre 3">
            <a:extLst>
              <a:ext uri="{FF2B5EF4-FFF2-40B4-BE49-F238E27FC236}">
                <a16:creationId xmlns:a16="http://schemas.microsoft.com/office/drawing/2014/main" id="{286C96D8-5D31-4787-ADE2-CBD1DEDCC029}"/>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4" name="Text Placeholder 8">
            <a:extLst>
              <a:ext uri="{FF2B5EF4-FFF2-40B4-BE49-F238E27FC236}">
                <a16:creationId xmlns:a16="http://schemas.microsoft.com/office/drawing/2014/main" id="{C74B90A9-86C7-4CA7-AC86-9B7C03D23119}"/>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Espace réservé du texte 15">
            <a:extLst>
              <a:ext uri="{FF2B5EF4-FFF2-40B4-BE49-F238E27FC236}">
                <a16:creationId xmlns:a16="http://schemas.microsoft.com/office/drawing/2014/main" id="{515C157A-6F74-44A8-9785-4A8F9335C023}"/>
              </a:ext>
            </a:extLst>
          </p:cNvPr>
          <p:cNvSpPr>
            <a:spLocks noGrp="1"/>
          </p:cNvSpPr>
          <p:nvPr>
            <p:ph type="body" sz="quarter" idx="24" hasCustomPrompt="1"/>
          </p:nvPr>
        </p:nvSpPr>
        <p:spPr>
          <a:xfrm>
            <a:off x="396180" y="2785487"/>
            <a:ext cx="3195010" cy="1231106"/>
          </a:xfrm>
          <a:prstGeom prst="rect">
            <a:avLst/>
          </a:prstGeom>
        </p:spPr>
        <p:txBody>
          <a:bodyPr wrap="square" lIns="0" rIns="0">
            <a:spAutoFit/>
          </a:bodyPr>
          <a:lstStyle>
            <a:lvl1pPr>
              <a:defRPr sz="1600"/>
            </a:lvl1pPr>
            <a:lvl2pPr marL="447675" indent="-314325">
              <a:buFontTx/>
              <a:buBlip>
                <a:blip r:embed="rId6"/>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22" name="Espace réservé du texte 15">
            <a:extLst>
              <a:ext uri="{FF2B5EF4-FFF2-40B4-BE49-F238E27FC236}">
                <a16:creationId xmlns:a16="http://schemas.microsoft.com/office/drawing/2014/main" id="{A3F60031-8B36-438E-A717-35784DD2D5A1}"/>
              </a:ext>
            </a:extLst>
          </p:cNvPr>
          <p:cNvSpPr>
            <a:spLocks noGrp="1"/>
          </p:cNvSpPr>
          <p:nvPr>
            <p:ph type="body" sz="quarter" idx="25" hasCustomPrompt="1"/>
          </p:nvPr>
        </p:nvSpPr>
        <p:spPr>
          <a:xfrm>
            <a:off x="4494645" y="2785487"/>
            <a:ext cx="3195010" cy="1231106"/>
          </a:xfrm>
          <a:prstGeom prst="rect">
            <a:avLst/>
          </a:prstGeom>
        </p:spPr>
        <p:txBody>
          <a:bodyPr wrap="square"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23" name="Espace réservé du texte 15">
            <a:extLst>
              <a:ext uri="{FF2B5EF4-FFF2-40B4-BE49-F238E27FC236}">
                <a16:creationId xmlns:a16="http://schemas.microsoft.com/office/drawing/2014/main" id="{2942971D-C98D-4428-A689-9423825AAD87}"/>
              </a:ext>
            </a:extLst>
          </p:cNvPr>
          <p:cNvSpPr>
            <a:spLocks noGrp="1"/>
          </p:cNvSpPr>
          <p:nvPr>
            <p:ph type="body" sz="quarter" idx="26" hasCustomPrompt="1"/>
          </p:nvPr>
        </p:nvSpPr>
        <p:spPr>
          <a:xfrm>
            <a:off x="8593109" y="2785487"/>
            <a:ext cx="3195010" cy="1231106"/>
          </a:xfrm>
          <a:prstGeom prst="rect">
            <a:avLst/>
          </a:prstGeom>
        </p:spPr>
        <p:txBody>
          <a:bodyPr wrap="square" lIns="0" rIns="0">
            <a:spAutoFit/>
          </a:bodyPr>
          <a:lstStyle>
            <a:lvl1pPr>
              <a:defRPr sz="1600"/>
            </a:lvl1pPr>
            <a:lvl2pPr marL="447675" indent="-314325">
              <a:buFontTx/>
              <a:buBlip>
                <a:blip r:embed="rId8"/>
              </a:buBlip>
              <a:defRPr lang="en-GB" sz="1600" kern="1200" dirty="0">
                <a:solidFill>
                  <a:schemeClr val="tx1"/>
                </a:solidFill>
                <a:latin typeface="+mn-lt"/>
                <a:ea typeface="+mn-ea"/>
                <a:cs typeface="+mn-cs"/>
              </a:defRPr>
            </a:lvl2pPr>
            <a:lvl3pPr>
              <a:defRPr sz="1400"/>
            </a:lvl3pPr>
            <a:lvl4pPr>
              <a:defRPr sz="1600"/>
            </a:lvl4pPr>
            <a:lvl5pPr>
              <a:defRPr sz="1600"/>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9"/>
              </a:buBlip>
            </a:pPr>
            <a:r>
              <a:rPr lang="en-GB" dirty="0"/>
              <a:t>Second level</a:t>
            </a:r>
          </a:p>
          <a:p>
            <a:pPr lvl="2"/>
            <a:r>
              <a:rPr lang="en-GB" dirty="0"/>
              <a:t>Third level</a:t>
            </a:r>
          </a:p>
        </p:txBody>
      </p:sp>
      <p:sp>
        <p:nvSpPr>
          <p:cNvPr id="25" name="Espace réservé du texte 4">
            <a:extLst>
              <a:ext uri="{FF2B5EF4-FFF2-40B4-BE49-F238E27FC236}">
                <a16:creationId xmlns:a16="http://schemas.microsoft.com/office/drawing/2014/main" id="{A6334CC9-1D70-4436-83AA-B17CBD593119}"/>
              </a:ext>
            </a:extLst>
          </p:cNvPr>
          <p:cNvSpPr>
            <a:spLocks noGrp="1"/>
          </p:cNvSpPr>
          <p:nvPr>
            <p:ph type="body" sz="quarter" idx="27" hasCustomPrompt="1"/>
          </p:nvPr>
        </p:nvSpPr>
        <p:spPr>
          <a:xfrm>
            <a:off x="396548" y="1993899"/>
            <a:ext cx="3195009" cy="341633"/>
          </a:xfrm>
          <a:prstGeom prst="rect">
            <a:avLst/>
          </a:prstGeom>
          <a:noFill/>
        </p:spPr>
        <p:txBody>
          <a:bodyPr lIns="72000" rIns="0" anchor="t">
            <a:spAutoFit/>
          </a:bodyPr>
          <a:lstStyle>
            <a:lvl1pPr marL="0" indent="0" algn="l">
              <a:buNone/>
              <a:defRPr b="1" cap="all" baseline="0">
                <a:solidFill>
                  <a:schemeClr val="bg2"/>
                </a:solidFill>
              </a:defRPr>
            </a:lvl1pPr>
          </a:lstStyle>
          <a:p>
            <a:pPr lvl="0"/>
            <a:r>
              <a:rPr lang="en-GB" dirty="0"/>
              <a:t>Title</a:t>
            </a:r>
          </a:p>
        </p:txBody>
      </p:sp>
      <p:sp>
        <p:nvSpPr>
          <p:cNvPr id="26" name="Espace réservé du texte 4">
            <a:extLst>
              <a:ext uri="{FF2B5EF4-FFF2-40B4-BE49-F238E27FC236}">
                <a16:creationId xmlns:a16="http://schemas.microsoft.com/office/drawing/2014/main" id="{20EA07A4-D40F-47BA-8114-083CB3AD118C}"/>
              </a:ext>
            </a:extLst>
          </p:cNvPr>
          <p:cNvSpPr>
            <a:spLocks noGrp="1"/>
          </p:cNvSpPr>
          <p:nvPr>
            <p:ph type="body" sz="quarter" idx="28" hasCustomPrompt="1"/>
          </p:nvPr>
        </p:nvSpPr>
        <p:spPr>
          <a:xfrm>
            <a:off x="4494829" y="1993899"/>
            <a:ext cx="3195009" cy="341633"/>
          </a:xfrm>
          <a:prstGeom prst="rect">
            <a:avLst/>
          </a:prstGeom>
          <a:noFill/>
        </p:spPr>
        <p:txBody>
          <a:bodyPr lIns="72000" rIns="0" anchor="t">
            <a:spAutoFit/>
          </a:bodyPr>
          <a:lstStyle>
            <a:lvl1pPr marL="0" indent="0" algn="l">
              <a:buNone/>
              <a:defRPr b="1" cap="all" baseline="0">
                <a:solidFill>
                  <a:schemeClr val="tx2"/>
                </a:solidFill>
              </a:defRPr>
            </a:lvl1pPr>
          </a:lstStyle>
          <a:p>
            <a:pPr lvl="0"/>
            <a:r>
              <a:rPr lang="en-GB"/>
              <a:t>Title</a:t>
            </a:r>
            <a:endParaRPr lang="en-GB" dirty="0"/>
          </a:p>
        </p:txBody>
      </p:sp>
      <p:sp>
        <p:nvSpPr>
          <p:cNvPr id="27" name="Espace réservé du texte 4">
            <a:extLst>
              <a:ext uri="{FF2B5EF4-FFF2-40B4-BE49-F238E27FC236}">
                <a16:creationId xmlns:a16="http://schemas.microsoft.com/office/drawing/2014/main" id="{B648F2B2-21C5-4074-BA28-735D9BA02091}"/>
              </a:ext>
            </a:extLst>
          </p:cNvPr>
          <p:cNvSpPr>
            <a:spLocks noGrp="1"/>
          </p:cNvSpPr>
          <p:nvPr>
            <p:ph type="body" sz="quarter" idx="29" hasCustomPrompt="1"/>
          </p:nvPr>
        </p:nvSpPr>
        <p:spPr>
          <a:xfrm>
            <a:off x="8593109" y="1993899"/>
            <a:ext cx="3195009" cy="338554"/>
          </a:xfrm>
          <a:prstGeom prst="rect">
            <a:avLst/>
          </a:prstGeom>
          <a:noFill/>
        </p:spPr>
        <p:txBody>
          <a:bodyPr lIns="72000" rIns="0" anchor="t">
            <a:spAutoFit/>
          </a:bodyPr>
          <a:lstStyle>
            <a:lvl1pPr marL="0" indent="0" algn="l">
              <a:buNone/>
              <a:defRPr b="1" cap="all" baseline="0">
                <a:solidFill>
                  <a:schemeClr val="accent3"/>
                </a:solidFill>
              </a:defRPr>
            </a:lvl1pPr>
          </a:lstStyle>
          <a:p>
            <a:pPr lvl="0"/>
            <a:r>
              <a:rPr lang="en-GB" dirty="0"/>
              <a:t>Title</a:t>
            </a:r>
          </a:p>
        </p:txBody>
      </p:sp>
      <p:sp>
        <p:nvSpPr>
          <p:cNvPr id="28" name="Cadre 27">
            <a:extLst>
              <a:ext uri="{FF2B5EF4-FFF2-40B4-BE49-F238E27FC236}">
                <a16:creationId xmlns:a16="http://schemas.microsoft.com/office/drawing/2014/main" id="{9BF4A03B-F37B-4965-80F6-0B709DC7EE39}"/>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6" name="Text Placeholder 5">
            <a:extLst>
              <a:ext uri="{FF2B5EF4-FFF2-40B4-BE49-F238E27FC236}">
                <a16:creationId xmlns:a16="http://schemas.microsoft.com/office/drawing/2014/main" id="{D2CE9F02-BCD7-4B24-924F-B7B1C07B7140}"/>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1237428108"/>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3 columns with colored titles with divider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dirty="0"/>
              <a:t> ‒ </a:t>
            </a:r>
          </a:p>
        </p:txBody>
      </p:sp>
      <p:sp>
        <p:nvSpPr>
          <p:cNvPr id="4" name="Titre 3">
            <a:extLst>
              <a:ext uri="{FF2B5EF4-FFF2-40B4-BE49-F238E27FC236}">
                <a16:creationId xmlns:a16="http://schemas.microsoft.com/office/drawing/2014/main" id="{286C96D8-5D31-4787-ADE2-CBD1DEDCC029}"/>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4" name="Text Placeholder 8">
            <a:extLst>
              <a:ext uri="{FF2B5EF4-FFF2-40B4-BE49-F238E27FC236}">
                <a16:creationId xmlns:a16="http://schemas.microsoft.com/office/drawing/2014/main" id="{B2E3F45E-E84E-4C33-9A96-378F378EB375}"/>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Espace réservé du texte 15">
            <a:extLst>
              <a:ext uri="{FF2B5EF4-FFF2-40B4-BE49-F238E27FC236}">
                <a16:creationId xmlns:a16="http://schemas.microsoft.com/office/drawing/2014/main" id="{8AD0E370-DCF9-49CD-9EA7-8B8AC362457E}"/>
              </a:ext>
            </a:extLst>
          </p:cNvPr>
          <p:cNvSpPr>
            <a:spLocks noGrp="1"/>
          </p:cNvSpPr>
          <p:nvPr>
            <p:ph type="body" sz="quarter" idx="24" hasCustomPrompt="1"/>
          </p:nvPr>
        </p:nvSpPr>
        <p:spPr>
          <a:xfrm>
            <a:off x="396180" y="2785487"/>
            <a:ext cx="3195010" cy="1231106"/>
          </a:xfrm>
          <a:prstGeom prst="rect">
            <a:avLst/>
          </a:prstGeom>
        </p:spPr>
        <p:txBody>
          <a:bodyPr wrap="square" lIns="0" rIns="0">
            <a:spAutoFit/>
          </a:bodyPr>
          <a:lstStyle>
            <a:lvl1pPr>
              <a:defRPr sz="1600"/>
            </a:lvl1pPr>
            <a:lvl2pPr marL="447675" indent="-314325">
              <a:buFontTx/>
              <a:buBlip>
                <a:blip r:embed="rId6"/>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22" name="Espace réservé du texte 15">
            <a:extLst>
              <a:ext uri="{FF2B5EF4-FFF2-40B4-BE49-F238E27FC236}">
                <a16:creationId xmlns:a16="http://schemas.microsoft.com/office/drawing/2014/main" id="{CEAFF2D8-1A9C-44B0-9198-6142941FCDB5}"/>
              </a:ext>
            </a:extLst>
          </p:cNvPr>
          <p:cNvSpPr>
            <a:spLocks noGrp="1"/>
          </p:cNvSpPr>
          <p:nvPr>
            <p:ph type="body" sz="quarter" idx="25" hasCustomPrompt="1"/>
          </p:nvPr>
        </p:nvSpPr>
        <p:spPr>
          <a:xfrm>
            <a:off x="4494645" y="2785487"/>
            <a:ext cx="3195010" cy="1231106"/>
          </a:xfrm>
          <a:prstGeom prst="rect">
            <a:avLst/>
          </a:prstGeom>
        </p:spPr>
        <p:txBody>
          <a:bodyPr wrap="square"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23" name="Espace réservé du texte 15">
            <a:extLst>
              <a:ext uri="{FF2B5EF4-FFF2-40B4-BE49-F238E27FC236}">
                <a16:creationId xmlns:a16="http://schemas.microsoft.com/office/drawing/2014/main" id="{E3D7F208-6D50-442A-A3BA-61611E5E8672}"/>
              </a:ext>
            </a:extLst>
          </p:cNvPr>
          <p:cNvSpPr>
            <a:spLocks noGrp="1"/>
          </p:cNvSpPr>
          <p:nvPr>
            <p:ph type="body" sz="quarter" idx="26" hasCustomPrompt="1"/>
          </p:nvPr>
        </p:nvSpPr>
        <p:spPr>
          <a:xfrm>
            <a:off x="8593109" y="2785487"/>
            <a:ext cx="3195010" cy="1231106"/>
          </a:xfrm>
          <a:prstGeom prst="rect">
            <a:avLst/>
          </a:prstGeom>
        </p:spPr>
        <p:txBody>
          <a:bodyPr wrap="square"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25" name="Espace réservé du texte 4">
            <a:extLst>
              <a:ext uri="{FF2B5EF4-FFF2-40B4-BE49-F238E27FC236}">
                <a16:creationId xmlns:a16="http://schemas.microsoft.com/office/drawing/2014/main" id="{E8F2F6B4-2140-44C5-A120-32F8342665FE}"/>
              </a:ext>
            </a:extLst>
          </p:cNvPr>
          <p:cNvSpPr>
            <a:spLocks noGrp="1"/>
          </p:cNvSpPr>
          <p:nvPr>
            <p:ph type="body" sz="quarter" idx="27" hasCustomPrompt="1"/>
          </p:nvPr>
        </p:nvSpPr>
        <p:spPr>
          <a:xfrm>
            <a:off x="396548" y="1993899"/>
            <a:ext cx="3195009" cy="341633"/>
          </a:xfrm>
          <a:prstGeom prst="rect">
            <a:avLst/>
          </a:prstGeom>
          <a:noFill/>
        </p:spPr>
        <p:txBody>
          <a:bodyPr lIns="72000" rIns="0" anchor="t">
            <a:spAutoFit/>
          </a:bodyPr>
          <a:lstStyle>
            <a:lvl1pPr marL="0" indent="0" algn="l">
              <a:buNone/>
              <a:defRPr b="1" cap="all" baseline="0">
                <a:solidFill>
                  <a:schemeClr val="bg2"/>
                </a:solidFill>
              </a:defRPr>
            </a:lvl1pPr>
          </a:lstStyle>
          <a:p>
            <a:pPr lvl="0"/>
            <a:r>
              <a:rPr lang="en-GB" dirty="0"/>
              <a:t>Title</a:t>
            </a:r>
          </a:p>
        </p:txBody>
      </p:sp>
      <p:sp>
        <p:nvSpPr>
          <p:cNvPr id="26" name="Espace réservé du texte 4">
            <a:extLst>
              <a:ext uri="{FF2B5EF4-FFF2-40B4-BE49-F238E27FC236}">
                <a16:creationId xmlns:a16="http://schemas.microsoft.com/office/drawing/2014/main" id="{1CF7206F-481C-4380-B8D3-416C8CFAAA34}"/>
              </a:ext>
            </a:extLst>
          </p:cNvPr>
          <p:cNvSpPr>
            <a:spLocks noGrp="1"/>
          </p:cNvSpPr>
          <p:nvPr>
            <p:ph type="body" sz="quarter" idx="28" hasCustomPrompt="1"/>
          </p:nvPr>
        </p:nvSpPr>
        <p:spPr>
          <a:xfrm>
            <a:off x="4494829" y="1993899"/>
            <a:ext cx="3195009" cy="341633"/>
          </a:xfrm>
          <a:prstGeom prst="rect">
            <a:avLst/>
          </a:prstGeom>
          <a:noFill/>
        </p:spPr>
        <p:txBody>
          <a:bodyPr lIns="72000" rIns="0" anchor="t">
            <a:spAutoFit/>
          </a:bodyPr>
          <a:lstStyle>
            <a:lvl1pPr marL="0" indent="0" algn="l">
              <a:buNone/>
              <a:defRPr b="1" cap="all" baseline="0">
                <a:solidFill>
                  <a:schemeClr val="tx2"/>
                </a:solidFill>
              </a:defRPr>
            </a:lvl1pPr>
          </a:lstStyle>
          <a:p>
            <a:pPr lvl="0"/>
            <a:r>
              <a:rPr lang="en-GB"/>
              <a:t>Title</a:t>
            </a:r>
            <a:endParaRPr lang="en-GB" dirty="0"/>
          </a:p>
        </p:txBody>
      </p:sp>
      <p:sp>
        <p:nvSpPr>
          <p:cNvPr id="27" name="Espace réservé du texte 4">
            <a:extLst>
              <a:ext uri="{FF2B5EF4-FFF2-40B4-BE49-F238E27FC236}">
                <a16:creationId xmlns:a16="http://schemas.microsoft.com/office/drawing/2014/main" id="{A48E232D-A901-4275-8D27-BF6BBBAB33F1}"/>
              </a:ext>
            </a:extLst>
          </p:cNvPr>
          <p:cNvSpPr>
            <a:spLocks noGrp="1"/>
          </p:cNvSpPr>
          <p:nvPr>
            <p:ph type="body" sz="quarter" idx="29" hasCustomPrompt="1"/>
          </p:nvPr>
        </p:nvSpPr>
        <p:spPr>
          <a:xfrm>
            <a:off x="8593109" y="1993899"/>
            <a:ext cx="3195009" cy="338554"/>
          </a:xfrm>
          <a:prstGeom prst="rect">
            <a:avLst/>
          </a:prstGeom>
          <a:noFill/>
        </p:spPr>
        <p:txBody>
          <a:bodyPr lIns="72000" rIns="0" anchor="t">
            <a:spAutoFit/>
          </a:bodyPr>
          <a:lstStyle>
            <a:lvl1pPr marL="0" indent="0" algn="l">
              <a:buNone/>
              <a:defRPr b="1" cap="all" baseline="0">
                <a:solidFill>
                  <a:schemeClr val="accent4"/>
                </a:solidFill>
              </a:defRPr>
            </a:lvl1pPr>
          </a:lstStyle>
          <a:p>
            <a:pPr lvl="0"/>
            <a:r>
              <a:rPr lang="en-GB" dirty="0"/>
              <a:t>Title</a:t>
            </a:r>
          </a:p>
        </p:txBody>
      </p:sp>
      <p:cxnSp>
        <p:nvCxnSpPr>
          <p:cNvPr id="28" name="Straight Connector 35">
            <a:extLst>
              <a:ext uri="{FF2B5EF4-FFF2-40B4-BE49-F238E27FC236}">
                <a16:creationId xmlns:a16="http://schemas.microsoft.com/office/drawing/2014/main" id="{24D521F1-2193-411F-B113-AC0566A258B2}"/>
              </a:ext>
            </a:extLst>
          </p:cNvPr>
          <p:cNvCxnSpPr>
            <a:cxnSpLocks/>
          </p:cNvCxnSpPr>
          <p:nvPr userDrawn="1"/>
        </p:nvCxnSpPr>
        <p:spPr>
          <a:xfrm flipV="1">
            <a:off x="4042917"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 name="Straight Connector 35">
            <a:extLst>
              <a:ext uri="{FF2B5EF4-FFF2-40B4-BE49-F238E27FC236}">
                <a16:creationId xmlns:a16="http://schemas.microsoft.com/office/drawing/2014/main" id="{39E588EC-DE9F-4E69-916F-F600E764120E}"/>
              </a:ext>
            </a:extLst>
          </p:cNvPr>
          <p:cNvCxnSpPr>
            <a:cxnSpLocks/>
          </p:cNvCxnSpPr>
          <p:nvPr userDrawn="1"/>
        </p:nvCxnSpPr>
        <p:spPr>
          <a:xfrm flipV="1">
            <a:off x="8141382"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30" name="Cadre 29">
            <a:extLst>
              <a:ext uri="{FF2B5EF4-FFF2-40B4-BE49-F238E27FC236}">
                <a16:creationId xmlns:a16="http://schemas.microsoft.com/office/drawing/2014/main" id="{17776A7A-21BE-4E7C-926D-B32D9BB305B6}"/>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7" name="Text Placeholder 5">
            <a:extLst>
              <a:ext uri="{FF2B5EF4-FFF2-40B4-BE49-F238E27FC236}">
                <a16:creationId xmlns:a16="http://schemas.microsoft.com/office/drawing/2014/main" id="{9F4F281A-BD74-4612-89BC-D9281EBD4F9F}"/>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1011305965"/>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3 columns with colored titles [V2] with divider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dirty="0"/>
              <a:t> ‒ </a:t>
            </a:r>
          </a:p>
        </p:txBody>
      </p:sp>
      <p:sp>
        <p:nvSpPr>
          <p:cNvPr id="4" name="Titre 3">
            <a:extLst>
              <a:ext uri="{FF2B5EF4-FFF2-40B4-BE49-F238E27FC236}">
                <a16:creationId xmlns:a16="http://schemas.microsoft.com/office/drawing/2014/main" id="{286C96D8-5D31-4787-ADE2-CBD1DEDCC029}"/>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4" name="Text Placeholder 8">
            <a:extLst>
              <a:ext uri="{FF2B5EF4-FFF2-40B4-BE49-F238E27FC236}">
                <a16:creationId xmlns:a16="http://schemas.microsoft.com/office/drawing/2014/main" id="{C74B90A9-86C7-4CA7-AC86-9B7C03D23119}"/>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Espace réservé du texte 15">
            <a:extLst>
              <a:ext uri="{FF2B5EF4-FFF2-40B4-BE49-F238E27FC236}">
                <a16:creationId xmlns:a16="http://schemas.microsoft.com/office/drawing/2014/main" id="{B3E82CFB-97D6-45D7-BADA-9AB9D04832F0}"/>
              </a:ext>
            </a:extLst>
          </p:cNvPr>
          <p:cNvSpPr>
            <a:spLocks noGrp="1"/>
          </p:cNvSpPr>
          <p:nvPr>
            <p:ph type="body" sz="quarter" idx="24" hasCustomPrompt="1"/>
          </p:nvPr>
        </p:nvSpPr>
        <p:spPr>
          <a:xfrm>
            <a:off x="396180" y="2785487"/>
            <a:ext cx="3195010" cy="1231106"/>
          </a:xfrm>
          <a:prstGeom prst="rect">
            <a:avLst/>
          </a:prstGeom>
        </p:spPr>
        <p:txBody>
          <a:bodyPr wrap="square" lIns="0" rIns="0">
            <a:spAutoFit/>
          </a:bodyPr>
          <a:lstStyle>
            <a:lvl1pPr>
              <a:defRPr sz="1600"/>
            </a:lvl1pPr>
            <a:lvl2pPr marL="447675" indent="-314325">
              <a:buFontTx/>
              <a:buBlip>
                <a:blip r:embed="rId6"/>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22" name="Espace réservé du texte 15">
            <a:extLst>
              <a:ext uri="{FF2B5EF4-FFF2-40B4-BE49-F238E27FC236}">
                <a16:creationId xmlns:a16="http://schemas.microsoft.com/office/drawing/2014/main" id="{BFDAFBE7-77A0-416D-9494-5416435885C0}"/>
              </a:ext>
            </a:extLst>
          </p:cNvPr>
          <p:cNvSpPr>
            <a:spLocks noGrp="1"/>
          </p:cNvSpPr>
          <p:nvPr>
            <p:ph type="body" sz="quarter" idx="25" hasCustomPrompt="1"/>
          </p:nvPr>
        </p:nvSpPr>
        <p:spPr>
          <a:xfrm>
            <a:off x="4494645" y="2785487"/>
            <a:ext cx="3195010" cy="1231106"/>
          </a:xfrm>
          <a:prstGeom prst="rect">
            <a:avLst/>
          </a:prstGeom>
        </p:spPr>
        <p:txBody>
          <a:bodyPr wrap="square"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23" name="Espace réservé du texte 15">
            <a:extLst>
              <a:ext uri="{FF2B5EF4-FFF2-40B4-BE49-F238E27FC236}">
                <a16:creationId xmlns:a16="http://schemas.microsoft.com/office/drawing/2014/main" id="{44582077-3607-4624-94EF-42536719D7FF}"/>
              </a:ext>
            </a:extLst>
          </p:cNvPr>
          <p:cNvSpPr>
            <a:spLocks noGrp="1"/>
          </p:cNvSpPr>
          <p:nvPr>
            <p:ph type="body" sz="quarter" idx="26" hasCustomPrompt="1"/>
          </p:nvPr>
        </p:nvSpPr>
        <p:spPr>
          <a:xfrm>
            <a:off x="8593109" y="2785487"/>
            <a:ext cx="3195010" cy="1231106"/>
          </a:xfrm>
          <a:prstGeom prst="rect">
            <a:avLst/>
          </a:prstGeom>
        </p:spPr>
        <p:txBody>
          <a:bodyPr wrap="square" lIns="0" rIns="0">
            <a:spAutoFit/>
          </a:bodyPr>
          <a:lstStyle>
            <a:lvl1pPr>
              <a:defRPr sz="1600"/>
            </a:lvl1pPr>
            <a:lvl2pPr marL="447675" indent="-314325">
              <a:buFontTx/>
              <a:buBlip>
                <a:blip r:embed="rId8"/>
              </a:buBlip>
              <a:defRPr lang="en-GB" sz="1600" kern="1200" dirty="0">
                <a:solidFill>
                  <a:schemeClr val="tx1"/>
                </a:solidFill>
                <a:latin typeface="+mn-lt"/>
                <a:ea typeface="+mn-ea"/>
                <a:cs typeface="+mn-cs"/>
              </a:defRPr>
            </a:lvl2pPr>
            <a:lvl3pPr>
              <a:defRPr sz="1400"/>
            </a:lvl3pPr>
            <a:lvl4pPr>
              <a:defRPr sz="1600"/>
            </a:lvl4pPr>
            <a:lvl5pPr>
              <a:defRPr sz="1600"/>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9"/>
              </a:buBlip>
            </a:pPr>
            <a:r>
              <a:rPr lang="en-GB" dirty="0"/>
              <a:t>Second level</a:t>
            </a:r>
          </a:p>
          <a:p>
            <a:pPr lvl="2"/>
            <a:r>
              <a:rPr lang="en-GB" dirty="0"/>
              <a:t>Third level</a:t>
            </a:r>
          </a:p>
        </p:txBody>
      </p:sp>
      <p:sp>
        <p:nvSpPr>
          <p:cNvPr id="25" name="Espace réservé du texte 4">
            <a:extLst>
              <a:ext uri="{FF2B5EF4-FFF2-40B4-BE49-F238E27FC236}">
                <a16:creationId xmlns:a16="http://schemas.microsoft.com/office/drawing/2014/main" id="{D0D64E5F-2B42-446B-9608-5610CA2AC369}"/>
              </a:ext>
            </a:extLst>
          </p:cNvPr>
          <p:cNvSpPr>
            <a:spLocks noGrp="1"/>
          </p:cNvSpPr>
          <p:nvPr>
            <p:ph type="body" sz="quarter" idx="27" hasCustomPrompt="1"/>
          </p:nvPr>
        </p:nvSpPr>
        <p:spPr>
          <a:xfrm>
            <a:off x="396548" y="1993899"/>
            <a:ext cx="3195009" cy="341633"/>
          </a:xfrm>
          <a:prstGeom prst="rect">
            <a:avLst/>
          </a:prstGeom>
          <a:noFill/>
        </p:spPr>
        <p:txBody>
          <a:bodyPr lIns="72000" rIns="0" anchor="t">
            <a:spAutoFit/>
          </a:bodyPr>
          <a:lstStyle>
            <a:lvl1pPr marL="0" indent="0" algn="l">
              <a:buNone/>
              <a:defRPr b="1" cap="all" baseline="0">
                <a:solidFill>
                  <a:schemeClr val="bg2"/>
                </a:solidFill>
              </a:defRPr>
            </a:lvl1pPr>
          </a:lstStyle>
          <a:p>
            <a:pPr lvl="0"/>
            <a:r>
              <a:rPr lang="en-GB" dirty="0"/>
              <a:t>Title</a:t>
            </a:r>
          </a:p>
        </p:txBody>
      </p:sp>
      <p:sp>
        <p:nvSpPr>
          <p:cNvPr id="26" name="Espace réservé du texte 4">
            <a:extLst>
              <a:ext uri="{FF2B5EF4-FFF2-40B4-BE49-F238E27FC236}">
                <a16:creationId xmlns:a16="http://schemas.microsoft.com/office/drawing/2014/main" id="{4FDFF29E-822C-437E-B6C9-C13E38631E2B}"/>
              </a:ext>
            </a:extLst>
          </p:cNvPr>
          <p:cNvSpPr>
            <a:spLocks noGrp="1"/>
          </p:cNvSpPr>
          <p:nvPr>
            <p:ph type="body" sz="quarter" idx="28" hasCustomPrompt="1"/>
          </p:nvPr>
        </p:nvSpPr>
        <p:spPr>
          <a:xfrm>
            <a:off x="4494829" y="1993899"/>
            <a:ext cx="3195009" cy="341633"/>
          </a:xfrm>
          <a:prstGeom prst="rect">
            <a:avLst/>
          </a:prstGeom>
          <a:noFill/>
        </p:spPr>
        <p:txBody>
          <a:bodyPr lIns="72000" rIns="0" anchor="t">
            <a:spAutoFit/>
          </a:bodyPr>
          <a:lstStyle>
            <a:lvl1pPr marL="0" indent="0" algn="l">
              <a:buNone/>
              <a:defRPr b="1" cap="all" baseline="0">
                <a:solidFill>
                  <a:schemeClr val="tx2"/>
                </a:solidFill>
              </a:defRPr>
            </a:lvl1pPr>
          </a:lstStyle>
          <a:p>
            <a:pPr lvl="0"/>
            <a:r>
              <a:rPr lang="en-GB"/>
              <a:t>Title</a:t>
            </a:r>
            <a:endParaRPr lang="en-GB" dirty="0"/>
          </a:p>
        </p:txBody>
      </p:sp>
      <p:sp>
        <p:nvSpPr>
          <p:cNvPr id="27" name="Espace réservé du texte 4">
            <a:extLst>
              <a:ext uri="{FF2B5EF4-FFF2-40B4-BE49-F238E27FC236}">
                <a16:creationId xmlns:a16="http://schemas.microsoft.com/office/drawing/2014/main" id="{99E1DAEB-5F78-44FD-A2AD-EF997D472DA3}"/>
              </a:ext>
            </a:extLst>
          </p:cNvPr>
          <p:cNvSpPr>
            <a:spLocks noGrp="1"/>
          </p:cNvSpPr>
          <p:nvPr>
            <p:ph type="body" sz="quarter" idx="29" hasCustomPrompt="1"/>
          </p:nvPr>
        </p:nvSpPr>
        <p:spPr>
          <a:xfrm>
            <a:off x="8593109" y="1993899"/>
            <a:ext cx="3195009" cy="338554"/>
          </a:xfrm>
          <a:prstGeom prst="rect">
            <a:avLst/>
          </a:prstGeom>
          <a:noFill/>
        </p:spPr>
        <p:txBody>
          <a:bodyPr lIns="72000" rIns="0" anchor="t">
            <a:spAutoFit/>
          </a:bodyPr>
          <a:lstStyle>
            <a:lvl1pPr marL="0" indent="0" algn="l">
              <a:buNone/>
              <a:defRPr b="1" cap="all" baseline="0">
                <a:solidFill>
                  <a:schemeClr val="accent3"/>
                </a:solidFill>
              </a:defRPr>
            </a:lvl1pPr>
          </a:lstStyle>
          <a:p>
            <a:pPr lvl="0"/>
            <a:r>
              <a:rPr lang="en-GB" dirty="0"/>
              <a:t>Title</a:t>
            </a:r>
          </a:p>
        </p:txBody>
      </p:sp>
      <p:cxnSp>
        <p:nvCxnSpPr>
          <p:cNvPr id="28" name="Straight Connector 35">
            <a:extLst>
              <a:ext uri="{FF2B5EF4-FFF2-40B4-BE49-F238E27FC236}">
                <a16:creationId xmlns:a16="http://schemas.microsoft.com/office/drawing/2014/main" id="{2C504288-9A20-4118-B47D-A6EBD7BD1D88}"/>
              </a:ext>
            </a:extLst>
          </p:cNvPr>
          <p:cNvCxnSpPr>
            <a:cxnSpLocks/>
          </p:cNvCxnSpPr>
          <p:nvPr userDrawn="1"/>
        </p:nvCxnSpPr>
        <p:spPr>
          <a:xfrm flipV="1">
            <a:off x="4042917"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 name="Straight Connector 35">
            <a:extLst>
              <a:ext uri="{FF2B5EF4-FFF2-40B4-BE49-F238E27FC236}">
                <a16:creationId xmlns:a16="http://schemas.microsoft.com/office/drawing/2014/main" id="{EC5596AD-B23F-45D5-9FA4-416451B248FA}"/>
              </a:ext>
            </a:extLst>
          </p:cNvPr>
          <p:cNvCxnSpPr>
            <a:cxnSpLocks/>
          </p:cNvCxnSpPr>
          <p:nvPr userDrawn="1"/>
        </p:nvCxnSpPr>
        <p:spPr>
          <a:xfrm flipV="1">
            <a:off x="8141382"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30" name="Cadre 29">
            <a:extLst>
              <a:ext uri="{FF2B5EF4-FFF2-40B4-BE49-F238E27FC236}">
                <a16:creationId xmlns:a16="http://schemas.microsoft.com/office/drawing/2014/main" id="{A6BA8172-CD31-447B-879F-F7CC9AAA8828}"/>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7" name="Text Placeholder 5">
            <a:extLst>
              <a:ext uri="{FF2B5EF4-FFF2-40B4-BE49-F238E27FC236}">
                <a16:creationId xmlns:a16="http://schemas.microsoft.com/office/drawing/2014/main" id="{E5B0CA00-40D4-4B05-A9FA-A23D2489FFC8}"/>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1208480535"/>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4 columns with colored box title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dirty="0"/>
              <a:t> ‒ </a:t>
            </a:r>
          </a:p>
        </p:txBody>
      </p:sp>
      <p:sp>
        <p:nvSpPr>
          <p:cNvPr id="5" name="Espace réservé du texte 4">
            <a:extLst>
              <a:ext uri="{FF2B5EF4-FFF2-40B4-BE49-F238E27FC236}">
                <a16:creationId xmlns:a16="http://schemas.microsoft.com/office/drawing/2014/main" id="{F29F32CF-ADE9-4D3D-9458-4DBEF9BE018B}"/>
              </a:ext>
            </a:extLst>
          </p:cNvPr>
          <p:cNvSpPr>
            <a:spLocks noGrp="1"/>
          </p:cNvSpPr>
          <p:nvPr>
            <p:ph type="body" sz="quarter" idx="20" hasCustomPrompt="1"/>
          </p:nvPr>
        </p:nvSpPr>
        <p:spPr>
          <a:xfrm>
            <a:off x="486256" y="1993900"/>
            <a:ext cx="2378846" cy="369332"/>
          </a:xfrm>
          <a:prstGeom prst="rect">
            <a:avLst/>
          </a:prstGeom>
          <a:solidFill>
            <a:schemeClr val="bg2"/>
          </a:solidFill>
        </p:spPr>
        <p:txBody>
          <a:bodyPr lIns="0" rIns="0" anchor="t">
            <a:spAutoFit/>
          </a:bodyPr>
          <a:lstStyle>
            <a:lvl1pPr marL="0" indent="0" algn="ctr">
              <a:buNone/>
              <a:defRPr b="1" cap="all" baseline="0">
                <a:solidFill>
                  <a:schemeClr val="bg1"/>
                </a:solidFill>
              </a:defRPr>
            </a:lvl1pPr>
          </a:lstStyle>
          <a:p>
            <a:pPr lvl="0"/>
            <a:r>
              <a:rPr lang="en-GB" dirty="0"/>
              <a:t>Title</a:t>
            </a:r>
          </a:p>
        </p:txBody>
      </p:sp>
      <p:sp>
        <p:nvSpPr>
          <p:cNvPr id="13" name="Espace réservé du texte 4">
            <a:extLst>
              <a:ext uri="{FF2B5EF4-FFF2-40B4-BE49-F238E27FC236}">
                <a16:creationId xmlns:a16="http://schemas.microsoft.com/office/drawing/2014/main" id="{8F949CB4-ADF1-411D-B5B0-474DDF2975F4}"/>
              </a:ext>
            </a:extLst>
          </p:cNvPr>
          <p:cNvSpPr>
            <a:spLocks noGrp="1"/>
          </p:cNvSpPr>
          <p:nvPr>
            <p:ph type="body" sz="quarter" idx="21" hasCustomPrompt="1"/>
          </p:nvPr>
        </p:nvSpPr>
        <p:spPr>
          <a:xfrm>
            <a:off x="3401232" y="1993900"/>
            <a:ext cx="2378846" cy="369332"/>
          </a:xfrm>
          <a:prstGeom prst="rect">
            <a:avLst/>
          </a:prstGeom>
          <a:solidFill>
            <a:schemeClr val="tx2"/>
          </a:solidFill>
        </p:spPr>
        <p:txBody>
          <a:bodyPr lIns="0" rIns="0" anchor="t">
            <a:spAutoFit/>
          </a:bodyPr>
          <a:lstStyle>
            <a:lvl1pPr marL="0" indent="0" algn="ctr">
              <a:buNone/>
              <a:defRPr b="1" cap="all" baseline="0">
                <a:solidFill>
                  <a:schemeClr val="bg1"/>
                </a:solidFill>
              </a:defRPr>
            </a:lvl1pPr>
          </a:lstStyle>
          <a:p>
            <a:pPr lvl="0"/>
            <a:r>
              <a:rPr lang="en-GB"/>
              <a:t>Title</a:t>
            </a:r>
            <a:endParaRPr lang="en-GB" dirty="0"/>
          </a:p>
        </p:txBody>
      </p:sp>
      <p:sp>
        <p:nvSpPr>
          <p:cNvPr id="14" name="Espace réservé du texte 4">
            <a:extLst>
              <a:ext uri="{FF2B5EF4-FFF2-40B4-BE49-F238E27FC236}">
                <a16:creationId xmlns:a16="http://schemas.microsoft.com/office/drawing/2014/main" id="{F575F9CB-6641-4AA5-BBBF-DCB5E35A79B3}"/>
              </a:ext>
            </a:extLst>
          </p:cNvPr>
          <p:cNvSpPr>
            <a:spLocks noGrp="1"/>
          </p:cNvSpPr>
          <p:nvPr>
            <p:ph type="body" sz="quarter" idx="22" hasCustomPrompt="1"/>
          </p:nvPr>
        </p:nvSpPr>
        <p:spPr>
          <a:xfrm>
            <a:off x="6316208" y="1993900"/>
            <a:ext cx="2378846" cy="369332"/>
          </a:xfrm>
          <a:prstGeom prst="rect">
            <a:avLst/>
          </a:prstGeom>
          <a:solidFill>
            <a:schemeClr val="accent4"/>
          </a:solidFill>
        </p:spPr>
        <p:txBody>
          <a:bodyPr lIns="0" rIns="0" anchor="t">
            <a:spAutoFit/>
          </a:bodyPr>
          <a:lstStyle>
            <a:lvl1pPr marL="0" indent="0" algn="ctr">
              <a:buNone/>
              <a:defRPr b="1" cap="all" baseline="0">
                <a:solidFill>
                  <a:schemeClr val="bg1"/>
                </a:solidFill>
              </a:defRPr>
            </a:lvl1pPr>
          </a:lstStyle>
          <a:p>
            <a:pPr lvl="0"/>
            <a:r>
              <a:rPr lang="en-GB" dirty="0"/>
              <a:t>Title</a:t>
            </a:r>
          </a:p>
        </p:txBody>
      </p:sp>
      <p:sp>
        <p:nvSpPr>
          <p:cNvPr id="15" name="Espace réservé du texte 4">
            <a:extLst>
              <a:ext uri="{FF2B5EF4-FFF2-40B4-BE49-F238E27FC236}">
                <a16:creationId xmlns:a16="http://schemas.microsoft.com/office/drawing/2014/main" id="{673ECD5B-058F-460C-B800-3658FC97D202}"/>
              </a:ext>
            </a:extLst>
          </p:cNvPr>
          <p:cNvSpPr>
            <a:spLocks noGrp="1"/>
          </p:cNvSpPr>
          <p:nvPr>
            <p:ph type="body" sz="quarter" idx="23" hasCustomPrompt="1"/>
          </p:nvPr>
        </p:nvSpPr>
        <p:spPr>
          <a:xfrm>
            <a:off x="9231183" y="1993900"/>
            <a:ext cx="2378846" cy="369332"/>
          </a:xfrm>
          <a:prstGeom prst="rect">
            <a:avLst/>
          </a:prstGeom>
          <a:solidFill>
            <a:schemeClr val="accent1"/>
          </a:solidFill>
        </p:spPr>
        <p:txBody>
          <a:bodyPr lIns="0" rIns="0" anchor="t">
            <a:spAutoFit/>
          </a:bodyPr>
          <a:lstStyle>
            <a:lvl1pPr marL="0" indent="0" algn="ctr">
              <a:buNone/>
              <a:defRPr b="1" cap="all" baseline="0">
                <a:solidFill>
                  <a:schemeClr val="bg1"/>
                </a:solidFill>
              </a:defRPr>
            </a:lvl1pPr>
          </a:lstStyle>
          <a:p>
            <a:pPr lvl="0"/>
            <a:r>
              <a:rPr lang="en-GB" dirty="0"/>
              <a:t>Title</a:t>
            </a:r>
          </a:p>
        </p:txBody>
      </p:sp>
      <p:sp>
        <p:nvSpPr>
          <p:cNvPr id="16" name="Espace réservé du texte 15">
            <a:extLst>
              <a:ext uri="{FF2B5EF4-FFF2-40B4-BE49-F238E27FC236}">
                <a16:creationId xmlns:a16="http://schemas.microsoft.com/office/drawing/2014/main" id="{2D19A821-9323-436D-9BBA-EF55905E3049}"/>
              </a:ext>
            </a:extLst>
          </p:cNvPr>
          <p:cNvSpPr>
            <a:spLocks noGrp="1"/>
          </p:cNvSpPr>
          <p:nvPr>
            <p:ph type="body" sz="quarter" idx="24" hasCustomPrompt="1"/>
          </p:nvPr>
        </p:nvSpPr>
        <p:spPr>
          <a:xfrm>
            <a:off x="485887" y="2634117"/>
            <a:ext cx="2378847" cy="1477328"/>
          </a:xfrm>
          <a:prstGeom prst="rect">
            <a:avLst/>
          </a:prstGeom>
        </p:spPr>
        <p:txBody>
          <a:bodyPr lIns="0" rIns="0">
            <a:spAutoFit/>
          </a:bodyPr>
          <a:lstStyle>
            <a:lvl1pPr>
              <a:defRPr sz="1600"/>
            </a:lvl1pPr>
            <a:lvl2pPr marL="447675" indent="-314325">
              <a:buFontTx/>
              <a:buBlip>
                <a:blip r:embed="rId6"/>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7" name="Espace réservé du texte 15">
            <a:extLst>
              <a:ext uri="{FF2B5EF4-FFF2-40B4-BE49-F238E27FC236}">
                <a16:creationId xmlns:a16="http://schemas.microsoft.com/office/drawing/2014/main" id="{8F509378-7F96-4CC3-B445-AFDF4E8F71BC}"/>
              </a:ext>
            </a:extLst>
          </p:cNvPr>
          <p:cNvSpPr>
            <a:spLocks noGrp="1"/>
          </p:cNvSpPr>
          <p:nvPr>
            <p:ph type="body" sz="quarter" idx="25" hasCustomPrompt="1"/>
          </p:nvPr>
        </p:nvSpPr>
        <p:spPr>
          <a:xfrm>
            <a:off x="3400985" y="2634117"/>
            <a:ext cx="2378847" cy="1477328"/>
          </a:xfrm>
          <a:prstGeom prst="rect">
            <a:avLst/>
          </a:prstGeom>
        </p:spPr>
        <p:txBody>
          <a:bodyPr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8" name="Espace réservé du texte 15">
            <a:extLst>
              <a:ext uri="{FF2B5EF4-FFF2-40B4-BE49-F238E27FC236}">
                <a16:creationId xmlns:a16="http://schemas.microsoft.com/office/drawing/2014/main" id="{FE25E091-C850-4A35-8C6B-48D1A63C1D4F}"/>
              </a:ext>
            </a:extLst>
          </p:cNvPr>
          <p:cNvSpPr>
            <a:spLocks noGrp="1"/>
          </p:cNvSpPr>
          <p:nvPr>
            <p:ph type="body" sz="quarter" idx="26" hasCustomPrompt="1"/>
          </p:nvPr>
        </p:nvSpPr>
        <p:spPr>
          <a:xfrm>
            <a:off x="6316083" y="2634117"/>
            <a:ext cx="2378847" cy="1477328"/>
          </a:xfrm>
          <a:prstGeom prst="rect">
            <a:avLst/>
          </a:prstGeom>
        </p:spPr>
        <p:txBody>
          <a:bodyPr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9" name="Espace réservé du texte 15">
            <a:extLst>
              <a:ext uri="{FF2B5EF4-FFF2-40B4-BE49-F238E27FC236}">
                <a16:creationId xmlns:a16="http://schemas.microsoft.com/office/drawing/2014/main" id="{BB3AB300-BC70-4E89-90E0-8D61F56FBB2D}"/>
              </a:ext>
            </a:extLst>
          </p:cNvPr>
          <p:cNvSpPr>
            <a:spLocks noGrp="1"/>
          </p:cNvSpPr>
          <p:nvPr>
            <p:ph type="body" sz="quarter" idx="27" hasCustomPrompt="1"/>
          </p:nvPr>
        </p:nvSpPr>
        <p:spPr>
          <a:xfrm>
            <a:off x="9231182" y="2634117"/>
            <a:ext cx="2378847" cy="1477328"/>
          </a:xfrm>
          <a:prstGeom prst="rect">
            <a:avLst/>
          </a:prstGeom>
        </p:spPr>
        <p:txBody>
          <a:bodyPr lIns="0" rIns="0">
            <a:spAutoFit/>
          </a:bodyPr>
          <a:lstStyle>
            <a:lvl1pPr>
              <a:defRPr sz="1600"/>
            </a:lvl1pPr>
            <a:lvl2pPr marL="447675" indent="-314325">
              <a:buFontTx/>
              <a:buBlip>
                <a:blip r:embed="rId9"/>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4" name="Titre 3">
            <a:extLst>
              <a:ext uri="{FF2B5EF4-FFF2-40B4-BE49-F238E27FC236}">
                <a16:creationId xmlns:a16="http://schemas.microsoft.com/office/drawing/2014/main" id="{0DC641C9-B54A-4E65-BAB2-93108534F4F0}"/>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20" name="Text Placeholder 8">
            <a:extLst>
              <a:ext uri="{FF2B5EF4-FFF2-40B4-BE49-F238E27FC236}">
                <a16:creationId xmlns:a16="http://schemas.microsoft.com/office/drawing/2014/main" id="{3340DE3B-4ADD-48BE-BCE6-7FE7A7786336}"/>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22" name="Cadre 21">
            <a:extLst>
              <a:ext uri="{FF2B5EF4-FFF2-40B4-BE49-F238E27FC236}">
                <a16:creationId xmlns:a16="http://schemas.microsoft.com/office/drawing/2014/main" id="{E91004BA-7343-436F-9F59-E70C2655FD16}"/>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ext Placeholder 5">
            <a:extLst>
              <a:ext uri="{FF2B5EF4-FFF2-40B4-BE49-F238E27FC236}">
                <a16:creationId xmlns:a16="http://schemas.microsoft.com/office/drawing/2014/main" id="{F02206C2-89D7-4BB1-ACD3-6DD6F02F986E}"/>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3346489300"/>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4 columns with colored box titles [V2]">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dirty="0"/>
              <a:t> ‒ </a:t>
            </a:r>
          </a:p>
        </p:txBody>
      </p:sp>
      <p:sp>
        <p:nvSpPr>
          <p:cNvPr id="5" name="Espace réservé du texte 4">
            <a:extLst>
              <a:ext uri="{FF2B5EF4-FFF2-40B4-BE49-F238E27FC236}">
                <a16:creationId xmlns:a16="http://schemas.microsoft.com/office/drawing/2014/main" id="{F29F32CF-ADE9-4D3D-9458-4DBEF9BE018B}"/>
              </a:ext>
            </a:extLst>
          </p:cNvPr>
          <p:cNvSpPr>
            <a:spLocks noGrp="1"/>
          </p:cNvSpPr>
          <p:nvPr>
            <p:ph type="body" sz="quarter" idx="20" hasCustomPrompt="1"/>
          </p:nvPr>
        </p:nvSpPr>
        <p:spPr>
          <a:xfrm>
            <a:off x="486256" y="1993900"/>
            <a:ext cx="2378846" cy="369332"/>
          </a:xfrm>
          <a:prstGeom prst="rect">
            <a:avLst/>
          </a:prstGeom>
          <a:solidFill>
            <a:schemeClr val="bg2"/>
          </a:solidFill>
        </p:spPr>
        <p:txBody>
          <a:bodyPr lIns="0" rIns="0" anchor="t">
            <a:spAutoFit/>
          </a:bodyPr>
          <a:lstStyle>
            <a:lvl1pPr marL="0" indent="0" algn="ctr">
              <a:buNone/>
              <a:defRPr b="1" cap="all" baseline="0">
                <a:solidFill>
                  <a:schemeClr val="bg1"/>
                </a:solidFill>
              </a:defRPr>
            </a:lvl1pPr>
          </a:lstStyle>
          <a:p>
            <a:pPr lvl="0"/>
            <a:r>
              <a:rPr lang="en-GB" dirty="0"/>
              <a:t>Title</a:t>
            </a:r>
          </a:p>
        </p:txBody>
      </p:sp>
      <p:sp>
        <p:nvSpPr>
          <p:cNvPr id="13" name="Espace réservé du texte 4">
            <a:extLst>
              <a:ext uri="{FF2B5EF4-FFF2-40B4-BE49-F238E27FC236}">
                <a16:creationId xmlns:a16="http://schemas.microsoft.com/office/drawing/2014/main" id="{8F949CB4-ADF1-411D-B5B0-474DDF2975F4}"/>
              </a:ext>
            </a:extLst>
          </p:cNvPr>
          <p:cNvSpPr>
            <a:spLocks noGrp="1"/>
          </p:cNvSpPr>
          <p:nvPr>
            <p:ph type="body" sz="quarter" idx="21" hasCustomPrompt="1"/>
          </p:nvPr>
        </p:nvSpPr>
        <p:spPr>
          <a:xfrm>
            <a:off x="3401232" y="1993900"/>
            <a:ext cx="2378846" cy="369332"/>
          </a:xfrm>
          <a:prstGeom prst="rect">
            <a:avLst/>
          </a:prstGeom>
          <a:solidFill>
            <a:schemeClr val="tx2"/>
          </a:solidFill>
        </p:spPr>
        <p:txBody>
          <a:bodyPr lIns="0" rIns="0" anchor="t">
            <a:spAutoFit/>
          </a:bodyPr>
          <a:lstStyle>
            <a:lvl1pPr marL="0" indent="0" algn="ctr">
              <a:buNone/>
              <a:defRPr b="1" cap="all" baseline="0">
                <a:solidFill>
                  <a:schemeClr val="bg1"/>
                </a:solidFill>
              </a:defRPr>
            </a:lvl1pPr>
          </a:lstStyle>
          <a:p>
            <a:pPr lvl="0"/>
            <a:r>
              <a:rPr lang="en-GB"/>
              <a:t>Title</a:t>
            </a:r>
            <a:endParaRPr lang="en-GB" dirty="0"/>
          </a:p>
        </p:txBody>
      </p:sp>
      <p:sp>
        <p:nvSpPr>
          <p:cNvPr id="14" name="Espace réservé du texte 4">
            <a:extLst>
              <a:ext uri="{FF2B5EF4-FFF2-40B4-BE49-F238E27FC236}">
                <a16:creationId xmlns:a16="http://schemas.microsoft.com/office/drawing/2014/main" id="{F575F9CB-6641-4AA5-BBBF-DCB5E35A79B3}"/>
              </a:ext>
            </a:extLst>
          </p:cNvPr>
          <p:cNvSpPr>
            <a:spLocks noGrp="1"/>
          </p:cNvSpPr>
          <p:nvPr>
            <p:ph type="body" sz="quarter" idx="22" hasCustomPrompt="1"/>
          </p:nvPr>
        </p:nvSpPr>
        <p:spPr>
          <a:xfrm>
            <a:off x="6316208" y="1993900"/>
            <a:ext cx="2378846" cy="369332"/>
          </a:xfrm>
          <a:prstGeom prst="rect">
            <a:avLst/>
          </a:prstGeom>
          <a:solidFill>
            <a:schemeClr val="accent3"/>
          </a:solidFill>
        </p:spPr>
        <p:txBody>
          <a:bodyPr lIns="0" rIns="0" anchor="t">
            <a:spAutoFit/>
          </a:bodyPr>
          <a:lstStyle>
            <a:lvl1pPr marL="0" indent="0" algn="ctr">
              <a:buNone/>
              <a:defRPr b="1" cap="all" baseline="0">
                <a:solidFill>
                  <a:schemeClr val="bg1"/>
                </a:solidFill>
              </a:defRPr>
            </a:lvl1pPr>
          </a:lstStyle>
          <a:p>
            <a:pPr lvl="0"/>
            <a:r>
              <a:rPr lang="en-GB" dirty="0"/>
              <a:t>Title</a:t>
            </a:r>
          </a:p>
        </p:txBody>
      </p:sp>
      <p:sp>
        <p:nvSpPr>
          <p:cNvPr id="15" name="Espace réservé du texte 4">
            <a:extLst>
              <a:ext uri="{FF2B5EF4-FFF2-40B4-BE49-F238E27FC236}">
                <a16:creationId xmlns:a16="http://schemas.microsoft.com/office/drawing/2014/main" id="{673ECD5B-058F-460C-B800-3658FC97D202}"/>
              </a:ext>
            </a:extLst>
          </p:cNvPr>
          <p:cNvSpPr>
            <a:spLocks noGrp="1"/>
          </p:cNvSpPr>
          <p:nvPr>
            <p:ph type="body" sz="quarter" idx="23" hasCustomPrompt="1"/>
          </p:nvPr>
        </p:nvSpPr>
        <p:spPr>
          <a:xfrm>
            <a:off x="9231183" y="1993900"/>
            <a:ext cx="2378846" cy="369332"/>
          </a:xfrm>
          <a:prstGeom prst="rect">
            <a:avLst/>
          </a:prstGeom>
          <a:solidFill>
            <a:schemeClr val="accent1"/>
          </a:solidFill>
        </p:spPr>
        <p:txBody>
          <a:bodyPr lIns="0" rIns="0" anchor="t">
            <a:spAutoFit/>
          </a:bodyPr>
          <a:lstStyle>
            <a:lvl1pPr marL="0" indent="0" algn="ctr">
              <a:buNone/>
              <a:defRPr b="1" cap="all" baseline="0">
                <a:solidFill>
                  <a:schemeClr val="bg1"/>
                </a:solidFill>
              </a:defRPr>
            </a:lvl1pPr>
          </a:lstStyle>
          <a:p>
            <a:pPr lvl="0"/>
            <a:r>
              <a:rPr lang="en-GB" dirty="0"/>
              <a:t>Title</a:t>
            </a:r>
          </a:p>
        </p:txBody>
      </p:sp>
      <p:sp>
        <p:nvSpPr>
          <p:cNvPr id="16" name="Espace réservé du texte 15">
            <a:extLst>
              <a:ext uri="{FF2B5EF4-FFF2-40B4-BE49-F238E27FC236}">
                <a16:creationId xmlns:a16="http://schemas.microsoft.com/office/drawing/2014/main" id="{2D19A821-9323-436D-9BBA-EF55905E3049}"/>
              </a:ext>
            </a:extLst>
          </p:cNvPr>
          <p:cNvSpPr>
            <a:spLocks noGrp="1"/>
          </p:cNvSpPr>
          <p:nvPr>
            <p:ph type="body" sz="quarter" idx="24" hasCustomPrompt="1"/>
          </p:nvPr>
        </p:nvSpPr>
        <p:spPr>
          <a:xfrm>
            <a:off x="485887" y="2634117"/>
            <a:ext cx="2378847" cy="1477328"/>
          </a:xfrm>
          <a:prstGeom prst="rect">
            <a:avLst/>
          </a:prstGeom>
        </p:spPr>
        <p:txBody>
          <a:bodyPr lIns="0" rIns="0">
            <a:spAutoFit/>
          </a:bodyPr>
          <a:lstStyle>
            <a:lvl1pPr>
              <a:defRPr sz="1600"/>
            </a:lvl1pPr>
            <a:lvl2pPr marL="447675" indent="-314325">
              <a:buFontTx/>
              <a:buBlip>
                <a:blip r:embed="rId6"/>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7" name="Espace réservé du texte 15">
            <a:extLst>
              <a:ext uri="{FF2B5EF4-FFF2-40B4-BE49-F238E27FC236}">
                <a16:creationId xmlns:a16="http://schemas.microsoft.com/office/drawing/2014/main" id="{8F509378-7F96-4CC3-B445-AFDF4E8F71BC}"/>
              </a:ext>
            </a:extLst>
          </p:cNvPr>
          <p:cNvSpPr>
            <a:spLocks noGrp="1"/>
          </p:cNvSpPr>
          <p:nvPr>
            <p:ph type="body" sz="quarter" idx="25" hasCustomPrompt="1"/>
          </p:nvPr>
        </p:nvSpPr>
        <p:spPr>
          <a:xfrm>
            <a:off x="3400985" y="2634117"/>
            <a:ext cx="2378847" cy="1477328"/>
          </a:xfrm>
          <a:prstGeom prst="rect">
            <a:avLst/>
          </a:prstGeom>
        </p:spPr>
        <p:txBody>
          <a:bodyPr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8" name="Espace réservé du texte 15">
            <a:extLst>
              <a:ext uri="{FF2B5EF4-FFF2-40B4-BE49-F238E27FC236}">
                <a16:creationId xmlns:a16="http://schemas.microsoft.com/office/drawing/2014/main" id="{FE25E091-C850-4A35-8C6B-48D1A63C1D4F}"/>
              </a:ext>
            </a:extLst>
          </p:cNvPr>
          <p:cNvSpPr>
            <a:spLocks noGrp="1"/>
          </p:cNvSpPr>
          <p:nvPr>
            <p:ph type="body" sz="quarter" idx="26" hasCustomPrompt="1"/>
          </p:nvPr>
        </p:nvSpPr>
        <p:spPr>
          <a:xfrm>
            <a:off x="6316083" y="2634117"/>
            <a:ext cx="2378847" cy="1477328"/>
          </a:xfrm>
          <a:prstGeom prst="rect">
            <a:avLst/>
          </a:prstGeom>
        </p:spPr>
        <p:txBody>
          <a:bodyPr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9" name="Espace réservé du texte 15">
            <a:extLst>
              <a:ext uri="{FF2B5EF4-FFF2-40B4-BE49-F238E27FC236}">
                <a16:creationId xmlns:a16="http://schemas.microsoft.com/office/drawing/2014/main" id="{BB3AB300-BC70-4E89-90E0-8D61F56FBB2D}"/>
              </a:ext>
            </a:extLst>
          </p:cNvPr>
          <p:cNvSpPr>
            <a:spLocks noGrp="1"/>
          </p:cNvSpPr>
          <p:nvPr>
            <p:ph type="body" sz="quarter" idx="27" hasCustomPrompt="1"/>
          </p:nvPr>
        </p:nvSpPr>
        <p:spPr>
          <a:xfrm>
            <a:off x="9231182" y="2634117"/>
            <a:ext cx="2378847" cy="1477328"/>
          </a:xfrm>
          <a:prstGeom prst="rect">
            <a:avLst/>
          </a:prstGeom>
        </p:spPr>
        <p:txBody>
          <a:bodyPr lIns="0" rIns="0">
            <a:spAutoFit/>
          </a:bodyPr>
          <a:lstStyle>
            <a:lvl1pPr>
              <a:defRPr sz="1600"/>
            </a:lvl1pPr>
            <a:lvl2pPr marL="447675" indent="-314325">
              <a:buFontTx/>
              <a:buBlip>
                <a:blip r:embed="rId9"/>
              </a:buBlip>
              <a:defRPr sz="1600"/>
            </a:lvl2pPr>
            <a:lvl3pPr>
              <a:defRPr sz="1400"/>
            </a:lvl3pPr>
            <a:lvl4pPr marL="758825" indent="0">
              <a:buNone/>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4" name="Titre 3">
            <a:extLst>
              <a:ext uri="{FF2B5EF4-FFF2-40B4-BE49-F238E27FC236}">
                <a16:creationId xmlns:a16="http://schemas.microsoft.com/office/drawing/2014/main" id="{0DC641C9-B54A-4E65-BAB2-93108534F4F0}"/>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20" name="Text Placeholder 8">
            <a:extLst>
              <a:ext uri="{FF2B5EF4-FFF2-40B4-BE49-F238E27FC236}">
                <a16:creationId xmlns:a16="http://schemas.microsoft.com/office/drawing/2014/main" id="{ED3FC135-82C8-4A96-888D-AB8CE8961301}"/>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22" name="Cadre 21">
            <a:extLst>
              <a:ext uri="{FF2B5EF4-FFF2-40B4-BE49-F238E27FC236}">
                <a16:creationId xmlns:a16="http://schemas.microsoft.com/office/drawing/2014/main" id="{DCCEC75F-BBD9-499D-9268-3D89E7E6B8F7}"/>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ext Placeholder 5">
            <a:extLst>
              <a:ext uri="{FF2B5EF4-FFF2-40B4-BE49-F238E27FC236}">
                <a16:creationId xmlns:a16="http://schemas.microsoft.com/office/drawing/2014/main" id="{CA573106-FD8F-40EB-9CBA-13741FBF8C5D}"/>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902974101"/>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13" name="Text Placeholder 5">
            <a:extLst>
              <a:ext uri="{FF2B5EF4-FFF2-40B4-BE49-F238E27FC236}">
                <a16:creationId xmlns:a16="http://schemas.microsoft.com/office/drawing/2014/main" id="{E0F3E5E8-952B-4834-9B88-873140980343}"/>
              </a:ext>
            </a:extLst>
          </p:cNvPr>
          <p:cNvSpPr>
            <a:spLocks noGrp="1"/>
          </p:cNvSpPr>
          <p:nvPr>
            <p:ph type="body" sz="quarter" idx="16" hasCustomPrompt="1"/>
          </p:nvPr>
        </p:nvSpPr>
        <p:spPr>
          <a:xfrm>
            <a:off x="399865" y="1346865"/>
            <a:ext cx="2383767" cy="353943"/>
          </a:xfrm>
          <a:prstGeom prst="rect">
            <a:avLst/>
          </a:prstGeom>
          <a:noFill/>
        </p:spPr>
        <p:txBody>
          <a:bodyPr wrap="none" lIns="108000" rIns="108000" bIns="0">
            <a:spAutoFit/>
          </a:bodyPr>
          <a:lstStyle>
            <a:lvl1pPr marL="0" indent="0">
              <a:buNone/>
              <a:defRPr sz="2000">
                <a:solidFill>
                  <a:schemeClr val="tx2"/>
                </a:solidFill>
              </a:defRPr>
            </a:lvl1pPr>
          </a:lstStyle>
          <a:p>
            <a:pPr lvl="0"/>
            <a:r>
              <a:rPr lang="nb-NO" noProof="0"/>
              <a:t>Subtitle of the slide</a:t>
            </a:r>
          </a:p>
        </p:txBody>
      </p:sp>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16666614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5511194" cy="3868080"/>
          </a:xfrm>
          <a:prstGeom prst="rect">
            <a:avLst/>
          </a:prstGeom>
        </p:spPr>
        <p:txBody>
          <a:bodyPr>
            <a:noAutofit/>
          </a:bodyPr>
          <a:lstStyle>
            <a:lvl1pPr>
              <a:spcBef>
                <a:spcPts val="1800"/>
              </a:spcBef>
              <a:defRPr sz="1600">
                <a:solidFill>
                  <a:schemeClr val="tx1"/>
                </a:solidFill>
              </a:defRPr>
            </a:lvl1pPr>
            <a:lvl2pPr>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nb-NO" noProof="0"/>
              <a:t>Your text here</a:t>
            </a:r>
          </a:p>
          <a:p>
            <a:pPr lvl="1"/>
            <a:r>
              <a:rPr lang="nb-NO" noProof="0"/>
              <a:t>Text level 1</a:t>
            </a:r>
          </a:p>
          <a:p>
            <a:pPr lvl="2"/>
            <a:r>
              <a:rPr lang="nb-NO" noProof="0"/>
              <a:t>Text level 2</a:t>
            </a:r>
          </a:p>
        </p:txBody>
      </p:sp>
      <p:sp>
        <p:nvSpPr>
          <p:cNvPr id="10" name="Content 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6280958" y="1808820"/>
            <a:ext cx="5511194" cy="3868080"/>
          </a:xfrm>
          <a:prstGeom prst="rect">
            <a:avLst/>
          </a:prstGeom>
        </p:spPr>
        <p:txBody>
          <a:bodyPr>
            <a:noAutofit/>
          </a:bodyPr>
          <a:lstStyle>
            <a:lvl1pPr>
              <a:spcBef>
                <a:spcPts val="1800"/>
              </a:spcBef>
              <a:defRPr sz="1600">
                <a:solidFill>
                  <a:schemeClr val="tx1"/>
                </a:solidFill>
              </a:defRPr>
            </a:lvl1pPr>
            <a:lvl2pPr>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nb-NO" noProof="0"/>
              <a:t>Your text here</a:t>
            </a:r>
          </a:p>
          <a:p>
            <a:pPr lvl="1"/>
            <a:r>
              <a:rPr lang="nb-NO" noProof="0"/>
              <a:t>Text level 1</a:t>
            </a:r>
          </a:p>
          <a:p>
            <a:pPr lvl="2"/>
            <a:r>
              <a:rPr lang="nb-NO" noProof="0"/>
              <a:t>Text level 2</a:t>
            </a:r>
          </a:p>
        </p:txBody>
      </p:sp>
      <p:sp>
        <p:nvSpPr>
          <p:cNvPr id="6" name="Espace réservé du numéro de diapositive 5">
            <a:extLst>
              <a:ext uri="{FF2B5EF4-FFF2-40B4-BE49-F238E27FC236}">
                <a16:creationId xmlns:a16="http://schemas.microsoft.com/office/drawing/2014/main" id="{84B133EB-BD49-4C88-BF23-773A2466DB44}"/>
              </a:ext>
            </a:extLst>
          </p:cNvPr>
          <p:cNvSpPr>
            <a:spLocks noGrp="1"/>
          </p:cNvSpPr>
          <p:nvPr>
            <p:ph type="sldNum" sz="quarter" idx="17"/>
          </p:nvPr>
        </p:nvSpPr>
        <p:spPr/>
        <p:txBody>
          <a:bodyPr/>
          <a:lstStyle/>
          <a:p>
            <a:fld id="{D61AABEC-672F-4B68-B914-690DA978312C}" type="slidenum">
              <a:rPr lang="nb-NO" noProof="0" smtClean="0"/>
              <a:pPr/>
              <a:t>‹#›</a:t>
            </a:fld>
            <a:r>
              <a:rPr lang="nb-NO" noProof="0" dirty="0"/>
              <a:t> ‒ </a:t>
            </a:r>
          </a:p>
        </p:txBody>
      </p:sp>
      <p:sp>
        <p:nvSpPr>
          <p:cNvPr id="7" name="Titre 6">
            <a:extLst>
              <a:ext uri="{FF2B5EF4-FFF2-40B4-BE49-F238E27FC236}">
                <a16:creationId xmlns:a16="http://schemas.microsoft.com/office/drawing/2014/main" id="{A8E7ED9E-A328-4987-9140-8AE92695412D}"/>
              </a:ext>
            </a:extLst>
          </p:cNvPr>
          <p:cNvSpPr>
            <a:spLocks noGrp="1"/>
          </p:cNvSpPr>
          <p:nvPr>
            <p:ph type="title"/>
          </p:nvPr>
        </p:nvSpPr>
        <p:spPr/>
        <p:txBody>
          <a:bodyPr/>
          <a:lstStyle>
            <a:lvl1pPr>
              <a:defRPr/>
            </a:lvl1pPr>
          </a:lstStyle>
          <a:p>
            <a:r>
              <a:rPr lang="en-US" noProof="0"/>
              <a:t>Click to edit Master title style</a:t>
            </a:r>
            <a:endParaRPr lang="nb-NO" noProof="0" dirty="0"/>
          </a:p>
        </p:txBody>
      </p:sp>
      <p:sp>
        <p:nvSpPr>
          <p:cNvPr id="11" name="Text Placeholder 8">
            <a:extLst>
              <a:ext uri="{FF2B5EF4-FFF2-40B4-BE49-F238E27FC236}">
                <a16:creationId xmlns:a16="http://schemas.microsoft.com/office/drawing/2014/main" id="{1280ACD6-00A9-4C39-A87C-3E9B0191EBEA}"/>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nb-NO" noProof="0"/>
              <a:t>Sources:</a:t>
            </a:r>
          </a:p>
        </p:txBody>
      </p:sp>
      <p:sp>
        <p:nvSpPr>
          <p:cNvPr id="12" name="Cadre 11">
            <a:extLst>
              <a:ext uri="{FF2B5EF4-FFF2-40B4-BE49-F238E27FC236}">
                <a16:creationId xmlns:a16="http://schemas.microsoft.com/office/drawing/2014/main" id="{F50CF662-962A-4D81-AF40-CA76C70585C9}"/>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solidFill>
                <a:schemeClr val="tx1"/>
              </a:solidFill>
            </a:endParaRPr>
          </a:p>
        </p:txBody>
      </p:sp>
    </p:spTree>
    <p:extLst>
      <p:ext uri="{BB962C8B-B14F-4D97-AF65-F5344CB8AC3E}">
        <p14:creationId xmlns:p14="http://schemas.microsoft.com/office/powerpoint/2010/main" val="2909548647"/>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userDrawn="1">
          <p15:clr>
            <a:srgbClr val="F26B43"/>
          </p15:clr>
        </p15:guide>
        <p15:guide id="5" orient="horz" pos="1136">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3 columns with colored box title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dirty="0"/>
              <a:t> ‒ </a:t>
            </a:r>
          </a:p>
        </p:txBody>
      </p:sp>
      <p:sp>
        <p:nvSpPr>
          <p:cNvPr id="16" name="Espace réservé du texte 15">
            <a:extLst>
              <a:ext uri="{FF2B5EF4-FFF2-40B4-BE49-F238E27FC236}">
                <a16:creationId xmlns:a16="http://schemas.microsoft.com/office/drawing/2014/main" id="{2D19A821-9323-436D-9BBA-EF55905E3049}"/>
              </a:ext>
            </a:extLst>
          </p:cNvPr>
          <p:cNvSpPr>
            <a:spLocks noGrp="1"/>
          </p:cNvSpPr>
          <p:nvPr>
            <p:ph type="body" sz="quarter" idx="24" hasCustomPrompt="1"/>
          </p:nvPr>
        </p:nvSpPr>
        <p:spPr>
          <a:xfrm>
            <a:off x="485775" y="2634117"/>
            <a:ext cx="3195010" cy="1231106"/>
          </a:xfrm>
          <a:prstGeom prst="rect">
            <a:avLst/>
          </a:prstGeom>
        </p:spPr>
        <p:txBody>
          <a:bodyPr wrap="square" lIns="0" rIns="0">
            <a:spAutoFit/>
          </a:bodyPr>
          <a:lstStyle>
            <a:lvl1pPr>
              <a:defRPr sz="1600"/>
            </a:lvl1pPr>
            <a:lvl2pPr marL="447675" indent="-314325">
              <a:buFontTx/>
              <a:buBlip>
                <a:blip r:embed="rId6"/>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7" name="Espace réservé du texte 15">
            <a:extLst>
              <a:ext uri="{FF2B5EF4-FFF2-40B4-BE49-F238E27FC236}">
                <a16:creationId xmlns:a16="http://schemas.microsoft.com/office/drawing/2014/main" id="{8F509378-7F96-4CC3-B445-AFDF4E8F71BC}"/>
              </a:ext>
            </a:extLst>
          </p:cNvPr>
          <p:cNvSpPr>
            <a:spLocks noGrp="1"/>
          </p:cNvSpPr>
          <p:nvPr>
            <p:ph type="body" sz="quarter" idx="25" hasCustomPrompt="1"/>
          </p:nvPr>
        </p:nvSpPr>
        <p:spPr>
          <a:xfrm>
            <a:off x="4450146" y="2634117"/>
            <a:ext cx="3195010" cy="1231106"/>
          </a:xfrm>
          <a:prstGeom prst="rect">
            <a:avLst/>
          </a:prstGeom>
        </p:spPr>
        <p:txBody>
          <a:bodyPr wrap="square"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8" name="Espace réservé du texte 15">
            <a:extLst>
              <a:ext uri="{FF2B5EF4-FFF2-40B4-BE49-F238E27FC236}">
                <a16:creationId xmlns:a16="http://schemas.microsoft.com/office/drawing/2014/main" id="{FE25E091-C850-4A35-8C6B-48D1A63C1D4F}"/>
              </a:ext>
            </a:extLst>
          </p:cNvPr>
          <p:cNvSpPr>
            <a:spLocks noGrp="1"/>
          </p:cNvSpPr>
          <p:nvPr>
            <p:ph type="body" sz="quarter" idx="26" hasCustomPrompt="1"/>
          </p:nvPr>
        </p:nvSpPr>
        <p:spPr>
          <a:xfrm>
            <a:off x="8417062" y="2634117"/>
            <a:ext cx="3195010" cy="1231106"/>
          </a:xfrm>
          <a:prstGeom prst="rect">
            <a:avLst/>
          </a:prstGeom>
        </p:spPr>
        <p:txBody>
          <a:bodyPr wrap="square"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9" name="Espace réservé du texte 4">
            <a:extLst>
              <a:ext uri="{FF2B5EF4-FFF2-40B4-BE49-F238E27FC236}">
                <a16:creationId xmlns:a16="http://schemas.microsoft.com/office/drawing/2014/main" id="{8F53EFDF-586B-4B52-A77B-E7663334D337}"/>
              </a:ext>
            </a:extLst>
          </p:cNvPr>
          <p:cNvSpPr>
            <a:spLocks noGrp="1"/>
          </p:cNvSpPr>
          <p:nvPr>
            <p:ph type="body" sz="quarter" idx="27" hasCustomPrompt="1"/>
          </p:nvPr>
        </p:nvSpPr>
        <p:spPr>
          <a:xfrm>
            <a:off x="486143" y="1993899"/>
            <a:ext cx="3195009" cy="369332"/>
          </a:xfrm>
          <a:prstGeom prst="rect">
            <a:avLst/>
          </a:prstGeom>
          <a:solidFill>
            <a:schemeClr val="bg2"/>
          </a:solidFill>
        </p:spPr>
        <p:txBody>
          <a:bodyPr lIns="0" rIns="0" anchor="t">
            <a:spAutoFit/>
          </a:bodyPr>
          <a:lstStyle>
            <a:lvl1pPr marL="0" indent="0" algn="ctr">
              <a:buNone/>
              <a:defRPr b="1" cap="all" baseline="0">
                <a:solidFill>
                  <a:schemeClr val="bg1"/>
                </a:solidFill>
              </a:defRPr>
            </a:lvl1pPr>
          </a:lstStyle>
          <a:p>
            <a:pPr lvl="0"/>
            <a:r>
              <a:rPr lang="en-GB" dirty="0"/>
              <a:t>Title</a:t>
            </a:r>
          </a:p>
        </p:txBody>
      </p:sp>
      <p:sp>
        <p:nvSpPr>
          <p:cNvPr id="20" name="Espace réservé du texte 4">
            <a:extLst>
              <a:ext uri="{FF2B5EF4-FFF2-40B4-BE49-F238E27FC236}">
                <a16:creationId xmlns:a16="http://schemas.microsoft.com/office/drawing/2014/main" id="{C9BF9C92-4CA0-4CDA-A4F8-082D2B2EF99F}"/>
              </a:ext>
            </a:extLst>
          </p:cNvPr>
          <p:cNvSpPr>
            <a:spLocks noGrp="1"/>
          </p:cNvSpPr>
          <p:nvPr>
            <p:ph type="body" sz="quarter" idx="28" hasCustomPrompt="1"/>
          </p:nvPr>
        </p:nvSpPr>
        <p:spPr>
          <a:xfrm>
            <a:off x="4450330" y="1993899"/>
            <a:ext cx="3195009" cy="369332"/>
          </a:xfrm>
          <a:prstGeom prst="rect">
            <a:avLst/>
          </a:prstGeom>
          <a:solidFill>
            <a:schemeClr val="tx2"/>
          </a:solidFill>
        </p:spPr>
        <p:txBody>
          <a:bodyPr lIns="0" rIns="0" anchor="t">
            <a:spAutoFit/>
          </a:bodyPr>
          <a:lstStyle>
            <a:lvl1pPr marL="0" indent="0" algn="ctr">
              <a:buNone/>
              <a:defRPr b="1" cap="all" baseline="0">
                <a:solidFill>
                  <a:schemeClr val="bg1"/>
                </a:solidFill>
              </a:defRPr>
            </a:lvl1pPr>
          </a:lstStyle>
          <a:p>
            <a:pPr lvl="0"/>
            <a:r>
              <a:rPr lang="en-GB"/>
              <a:t>Title</a:t>
            </a:r>
            <a:endParaRPr lang="en-GB" dirty="0"/>
          </a:p>
        </p:txBody>
      </p:sp>
      <p:sp>
        <p:nvSpPr>
          <p:cNvPr id="21" name="Espace réservé du texte 4">
            <a:extLst>
              <a:ext uri="{FF2B5EF4-FFF2-40B4-BE49-F238E27FC236}">
                <a16:creationId xmlns:a16="http://schemas.microsoft.com/office/drawing/2014/main" id="{681CE642-3E81-4565-8966-09C10814A63E}"/>
              </a:ext>
            </a:extLst>
          </p:cNvPr>
          <p:cNvSpPr>
            <a:spLocks noGrp="1"/>
          </p:cNvSpPr>
          <p:nvPr>
            <p:ph type="body" sz="quarter" idx="29" hasCustomPrompt="1"/>
          </p:nvPr>
        </p:nvSpPr>
        <p:spPr>
          <a:xfrm>
            <a:off x="8417062" y="1993899"/>
            <a:ext cx="3195009" cy="369332"/>
          </a:xfrm>
          <a:prstGeom prst="rect">
            <a:avLst/>
          </a:prstGeom>
          <a:solidFill>
            <a:schemeClr val="accent4"/>
          </a:solidFill>
        </p:spPr>
        <p:txBody>
          <a:bodyPr lIns="0" rIns="0" anchor="t">
            <a:spAutoFit/>
          </a:bodyPr>
          <a:lstStyle>
            <a:lvl1pPr marL="0" indent="0" algn="ctr">
              <a:buNone/>
              <a:defRPr b="1" cap="all" baseline="0">
                <a:solidFill>
                  <a:schemeClr val="bg1"/>
                </a:solidFill>
              </a:defRPr>
            </a:lvl1pPr>
          </a:lstStyle>
          <a:p>
            <a:pPr lvl="0"/>
            <a:r>
              <a:rPr lang="en-GB" dirty="0"/>
              <a:t>Title</a:t>
            </a:r>
          </a:p>
        </p:txBody>
      </p:sp>
      <p:sp>
        <p:nvSpPr>
          <p:cNvPr id="4" name="Titre 3">
            <a:extLst>
              <a:ext uri="{FF2B5EF4-FFF2-40B4-BE49-F238E27FC236}">
                <a16:creationId xmlns:a16="http://schemas.microsoft.com/office/drawing/2014/main" id="{286C96D8-5D31-4787-ADE2-CBD1DEDCC029}"/>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4" name="Text Placeholder 8">
            <a:extLst>
              <a:ext uri="{FF2B5EF4-FFF2-40B4-BE49-F238E27FC236}">
                <a16:creationId xmlns:a16="http://schemas.microsoft.com/office/drawing/2014/main" id="{DF5ACA36-D848-4F29-92F9-47321029F315}"/>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Cadre 14">
            <a:extLst>
              <a:ext uri="{FF2B5EF4-FFF2-40B4-BE49-F238E27FC236}">
                <a16:creationId xmlns:a16="http://schemas.microsoft.com/office/drawing/2014/main" id="{CC159F0E-5DEA-49B1-9A35-F946E07E0241}"/>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3" name="Text Placeholder 5">
            <a:extLst>
              <a:ext uri="{FF2B5EF4-FFF2-40B4-BE49-F238E27FC236}">
                <a16:creationId xmlns:a16="http://schemas.microsoft.com/office/drawing/2014/main" id="{E489DA2F-37AC-44E4-9FC7-BB6534078476}"/>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3665219488"/>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3 columns with colored box titles [V2]">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dirty="0"/>
              <a:t> ‒ </a:t>
            </a:r>
          </a:p>
        </p:txBody>
      </p:sp>
      <p:sp>
        <p:nvSpPr>
          <p:cNvPr id="16" name="Espace réservé du texte 15">
            <a:extLst>
              <a:ext uri="{FF2B5EF4-FFF2-40B4-BE49-F238E27FC236}">
                <a16:creationId xmlns:a16="http://schemas.microsoft.com/office/drawing/2014/main" id="{2D19A821-9323-436D-9BBA-EF55905E3049}"/>
              </a:ext>
            </a:extLst>
          </p:cNvPr>
          <p:cNvSpPr>
            <a:spLocks noGrp="1"/>
          </p:cNvSpPr>
          <p:nvPr>
            <p:ph type="body" sz="quarter" idx="24" hasCustomPrompt="1"/>
          </p:nvPr>
        </p:nvSpPr>
        <p:spPr>
          <a:xfrm>
            <a:off x="485775" y="2634117"/>
            <a:ext cx="3195010" cy="1231106"/>
          </a:xfrm>
          <a:prstGeom prst="rect">
            <a:avLst/>
          </a:prstGeom>
        </p:spPr>
        <p:txBody>
          <a:bodyPr wrap="square" lIns="0" rIns="0">
            <a:spAutoFit/>
          </a:bodyPr>
          <a:lstStyle>
            <a:lvl1pPr>
              <a:defRPr sz="1600"/>
            </a:lvl1pPr>
            <a:lvl2pPr marL="447675" indent="-314325">
              <a:buFontTx/>
              <a:buBlip>
                <a:blip r:embed="rId6"/>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7" name="Espace réservé du texte 15">
            <a:extLst>
              <a:ext uri="{FF2B5EF4-FFF2-40B4-BE49-F238E27FC236}">
                <a16:creationId xmlns:a16="http://schemas.microsoft.com/office/drawing/2014/main" id="{8F509378-7F96-4CC3-B445-AFDF4E8F71BC}"/>
              </a:ext>
            </a:extLst>
          </p:cNvPr>
          <p:cNvSpPr>
            <a:spLocks noGrp="1"/>
          </p:cNvSpPr>
          <p:nvPr>
            <p:ph type="body" sz="quarter" idx="25" hasCustomPrompt="1"/>
          </p:nvPr>
        </p:nvSpPr>
        <p:spPr>
          <a:xfrm>
            <a:off x="4450146" y="2634117"/>
            <a:ext cx="3195010" cy="1231106"/>
          </a:xfrm>
          <a:prstGeom prst="rect">
            <a:avLst/>
          </a:prstGeom>
        </p:spPr>
        <p:txBody>
          <a:bodyPr wrap="square"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8" name="Espace réservé du texte 15">
            <a:extLst>
              <a:ext uri="{FF2B5EF4-FFF2-40B4-BE49-F238E27FC236}">
                <a16:creationId xmlns:a16="http://schemas.microsoft.com/office/drawing/2014/main" id="{FE25E091-C850-4A35-8C6B-48D1A63C1D4F}"/>
              </a:ext>
            </a:extLst>
          </p:cNvPr>
          <p:cNvSpPr>
            <a:spLocks noGrp="1"/>
          </p:cNvSpPr>
          <p:nvPr>
            <p:ph type="body" sz="quarter" idx="26" hasCustomPrompt="1"/>
          </p:nvPr>
        </p:nvSpPr>
        <p:spPr>
          <a:xfrm>
            <a:off x="8417062" y="2634117"/>
            <a:ext cx="3195010" cy="1231106"/>
          </a:xfrm>
          <a:prstGeom prst="rect">
            <a:avLst/>
          </a:prstGeom>
        </p:spPr>
        <p:txBody>
          <a:bodyPr wrap="square"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9" name="Espace réservé du texte 4">
            <a:extLst>
              <a:ext uri="{FF2B5EF4-FFF2-40B4-BE49-F238E27FC236}">
                <a16:creationId xmlns:a16="http://schemas.microsoft.com/office/drawing/2014/main" id="{8F53EFDF-586B-4B52-A77B-E7663334D337}"/>
              </a:ext>
            </a:extLst>
          </p:cNvPr>
          <p:cNvSpPr>
            <a:spLocks noGrp="1"/>
          </p:cNvSpPr>
          <p:nvPr>
            <p:ph type="body" sz="quarter" idx="27" hasCustomPrompt="1"/>
          </p:nvPr>
        </p:nvSpPr>
        <p:spPr>
          <a:xfrm>
            <a:off x="486143" y="1993899"/>
            <a:ext cx="3195009" cy="369332"/>
          </a:xfrm>
          <a:prstGeom prst="rect">
            <a:avLst/>
          </a:prstGeom>
          <a:solidFill>
            <a:schemeClr val="bg2"/>
          </a:solidFill>
        </p:spPr>
        <p:txBody>
          <a:bodyPr lIns="0" rIns="0" anchor="t">
            <a:spAutoFit/>
          </a:bodyPr>
          <a:lstStyle>
            <a:lvl1pPr marL="0" indent="0" algn="ctr">
              <a:buNone/>
              <a:defRPr b="1" cap="all" baseline="0">
                <a:solidFill>
                  <a:schemeClr val="bg1"/>
                </a:solidFill>
              </a:defRPr>
            </a:lvl1pPr>
          </a:lstStyle>
          <a:p>
            <a:pPr lvl="0"/>
            <a:r>
              <a:rPr lang="en-GB" dirty="0"/>
              <a:t>Title</a:t>
            </a:r>
          </a:p>
        </p:txBody>
      </p:sp>
      <p:sp>
        <p:nvSpPr>
          <p:cNvPr id="20" name="Espace réservé du texte 4">
            <a:extLst>
              <a:ext uri="{FF2B5EF4-FFF2-40B4-BE49-F238E27FC236}">
                <a16:creationId xmlns:a16="http://schemas.microsoft.com/office/drawing/2014/main" id="{C9BF9C92-4CA0-4CDA-A4F8-082D2B2EF99F}"/>
              </a:ext>
            </a:extLst>
          </p:cNvPr>
          <p:cNvSpPr>
            <a:spLocks noGrp="1"/>
          </p:cNvSpPr>
          <p:nvPr>
            <p:ph type="body" sz="quarter" idx="28" hasCustomPrompt="1"/>
          </p:nvPr>
        </p:nvSpPr>
        <p:spPr>
          <a:xfrm>
            <a:off x="4450330" y="1993899"/>
            <a:ext cx="3195009" cy="369332"/>
          </a:xfrm>
          <a:prstGeom prst="rect">
            <a:avLst/>
          </a:prstGeom>
          <a:solidFill>
            <a:schemeClr val="tx2"/>
          </a:solidFill>
        </p:spPr>
        <p:txBody>
          <a:bodyPr lIns="0" rIns="0" anchor="t">
            <a:spAutoFit/>
          </a:bodyPr>
          <a:lstStyle>
            <a:lvl1pPr marL="0" indent="0" algn="ctr">
              <a:buNone/>
              <a:defRPr b="1" cap="all" baseline="0">
                <a:solidFill>
                  <a:schemeClr val="bg1"/>
                </a:solidFill>
              </a:defRPr>
            </a:lvl1pPr>
          </a:lstStyle>
          <a:p>
            <a:pPr lvl="0"/>
            <a:r>
              <a:rPr lang="en-GB"/>
              <a:t>Title</a:t>
            </a:r>
            <a:endParaRPr lang="en-GB" dirty="0"/>
          </a:p>
        </p:txBody>
      </p:sp>
      <p:sp>
        <p:nvSpPr>
          <p:cNvPr id="21" name="Espace réservé du texte 4">
            <a:extLst>
              <a:ext uri="{FF2B5EF4-FFF2-40B4-BE49-F238E27FC236}">
                <a16:creationId xmlns:a16="http://schemas.microsoft.com/office/drawing/2014/main" id="{681CE642-3E81-4565-8966-09C10814A63E}"/>
              </a:ext>
            </a:extLst>
          </p:cNvPr>
          <p:cNvSpPr>
            <a:spLocks noGrp="1"/>
          </p:cNvSpPr>
          <p:nvPr>
            <p:ph type="body" sz="quarter" idx="29" hasCustomPrompt="1"/>
          </p:nvPr>
        </p:nvSpPr>
        <p:spPr>
          <a:xfrm>
            <a:off x="8417062" y="1993899"/>
            <a:ext cx="3195009" cy="369332"/>
          </a:xfrm>
          <a:prstGeom prst="rect">
            <a:avLst/>
          </a:prstGeom>
          <a:solidFill>
            <a:schemeClr val="accent3"/>
          </a:solidFill>
        </p:spPr>
        <p:txBody>
          <a:bodyPr lIns="0" rIns="0" anchor="t">
            <a:spAutoFit/>
          </a:bodyPr>
          <a:lstStyle>
            <a:lvl1pPr marL="0" indent="0" algn="ctr">
              <a:buNone/>
              <a:defRPr b="1" cap="all" baseline="0">
                <a:solidFill>
                  <a:schemeClr val="bg1"/>
                </a:solidFill>
              </a:defRPr>
            </a:lvl1pPr>
          </a:lstStyle>
          <a:p>
            <a:pPr lvl="0"/>
            <a:r>
              <a:rPr lang="en-GB" dirty="0"/>
              <a:t>Title</a:t>
            </a:r>
          </a:p>
        </p:txBody>
      </p:sp>
      <p:sp>
        <p:nvSpPr>
          <p:cNvPr id="4" name="Titre 3">
            <a:extLst>
              <a:ext uri="{FF2B5EF4-FFF2-40B4-BE49-F238E27FC236}">
                <a16:creationId xmlns:a16="http://schemas.microsoft.com/office/drawing/2014/main" id="{286C96D8-5D31-4787-ADE2-CBD1DEDCC029}"/>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4" name="Text Placeholder 8">
            <a:extLst>
              <a:ext uri="{FF2B5EF4-FFF2-40B4-BE49-F238E27FC236}">
                <a16:creationId xmlns:a16="http://schemas.microsoft.com/office/drawing/2014/main" id="{C8E6DE7D-0FB2-4B25-A7F7-95C4D06B9322}"/>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Cadre 14">
            <a:extLst>
              <a:ext uri="{FF2B5EF4-FFF2-40B4-BE49-F238E27FC236}">
                <a16:creationId xmlns:a16="http://schemas.microsoft.com/office/drawing/2014/main" id="{17FC6A8B-1DAF-41A9-8654-1DA19B158FAE}"/>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3" name="Text Placeholder 5">
            <a:extLst>
              <a:ext uri="{FF2B5EF4-FFF2-40B4-BE49-F238E27FC236}">
                <a16:creationId xmlns:a16="http://schemas.microsoft.com/office/drawing/2014/main" id="{42C34B12-7FFB-4675-97AD-ADA54ECBE709}"/>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4238169942"/>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Title only_dark blue 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4" name="Titre 3">
            <a:extLst>
              <a:ext uri="{FF2B5EF4-FFF2-40B4-BE49-F238E27FC236}">
                <a16:creationId xmlns:a16="http://schemas.microsoft.com/office/drawing/2014/main" id="{20156DF7-56BC-40D5-8DA8-2F22C6D867BD}"/>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4" name="Espace réservé du numéro de diapositive 2">
            <a:extLst>
              <a:ext uri="{FF2B5EF4-FFF2-40B4-BE49-F238E27FC236}">
                <a16:creationId xmlns:a16="http://schemas.microsoft.com/office/drawing/2014/main" id="{050AD626-E7A4-427F-9A3F-B6A6BA21F6B3}"/>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5" name="Espace réservé du pied de page 4">
            <a:extLst>
              <a:ext uri="{FF2B5EF4-FFF2-40B4-BE49-F238E27FC236}">
                <a16:creationId xmlns:a16="http://schemas.microsoft.com/office/drawing/2014/main" id="{A9AA2E6C-EBCE-4B97-AB00-23968A3265E5}"/>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9" name="Text Placeholder 8">
            <a:extLst>
              <a:ext uri="{FF2B5EF4-FFF2-40B4-BE49-F238E27FC236}">
                <a16:creationId xmlns:a16="http://schemas.microsoft.com/office/drawing/2014/main" id="{317C93FA-7D2C-4658-80E0-B891EA08A0CE}"/>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0" name="Text Placeholder 5">
            <a:extLst>
              <a:ext uri="{FF2B5EF4-FFF2-40B4-BE49-F238E27FC236}">
                <a16:creationId xmlns:a16="http://schemas.microsoft.com/office/drawing/2014/main" id="{45D7D27C-78A9-42B0-BF87-F097DEF202C2}"/>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391038570"/>
      </p:ext>
    </p:extLst>
  </p:cSld>
  <p:clrMapOvr>
    <a:masterClrMapping/>
  </p:clrMapOvr>
  <p:extLst>
    <p:ext uri="{DCECCB84-F9BA-43D5-87BE-67443E8EF086}">
      <p15:sldGuideLst xmlns:p15="http://schemas.microsoft.com/office/powerpoint/2012/main">
        <p15:guide id="1" pos="247">
          <p15:clr>
            <a:srgbClr val="F26B43"/>
          </p15:clr>
        </p15:guide>
        <p15:guide id="2" pos="7423">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Verbatim green">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dirty="0"/>
              <a:t> ‒ </a:t>
            </a:r>
          </a:p>
        </p:txBody>
      </p:sp>
      <p:grpSp>
        <p:nvGrpSpPr>
          <p:cNvPr id="18" name="Group 10">
            <a:extLst>
              <a:ext uri="{FF2B5EF4-FFF2-40B4-BE49-F238E27FC236}">
                <a16:creationId xmlns:a16="http://schemas.microsoft.com/office/drawing/2014/main" id="{37034E82-C110-4AF1-81C9-1B2FF8608B01}"/>
              </a:ext>
            </a:extLst>
          </p:cNvPr>
          <p:cNvGrpSpPr>
            <a:grpSpLocks/>
          </p:cNvGrpSpPr>
          <p:nvPr userDrawn="1"/>
        </p:nvGrpSpPr>
        <p:grpSpPr bwMode="auto">
          <a:xfrm rot="10800000" flipH="1">
            <a:off x="701006" y="1494906"/>
            <a:ext cx="1299066" cy="1063368"/>
            <a:chOff x="1033" y="1117"/>
            <a:chExt cx="1907" cy="1561"/>
          </a:xfrm>
          <a:solidFill>
            <a:schemeClr val="tx2"/>
          </a:solidFill>
        </p:grpSpPr>
        <p:sp>
          <p:nvSpPr>
            <p:cNvPr id="19" name="Freeform 11">
              <a:extLst>
                <a:ext uri="{FF2B5EF4-FFF2-40B4-BE49-F238E27FC236}">
                  <a16:creationId xmlns:a16="http://schemas.microsoft.com/office/drawing/2014/main" id="{BD7A13DF-71B0-4DF3-9670-ECE323231743}"/>
                </a:ext>
              </a:extLst>
            </p:cNvPr>
            <p:cNvSpPr>
              <a:spLocks/>
            </p:cNvSpPr>
            <p:nvPr userDrawn="1"/>
          </p:nvSpPr>
          <p:spPr bwMode="auto">
            <a:xfrm>
              <a:off x="1033" y="1117"/>
              <a:ext cx="932" cy="1548"/>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20" name="Freeform 12">
              <a:extLst>
                <a:ext uri="{FF2B5EF4-FFF2-40B4-BE49-F238E27FC236}">
                  <a16:creationId xmlns:a16="http://schemas.microsoft.com/office/drawing/2014/main" id="{C79DC92B-9CE8-407F-B93F-CA5ACD8F2E8D}"/>
                </a:ext>
              </a:extLst>
            </p:cNvPr>
            <p:cNvSpPr>
              <a:spLocks/>
            </p:cNvSpPr>
            <p:nvPr userDrawn="1"/>
          </p:nvSpPr>
          <p:spPr bwMode="auto">
            <a:xfrm>
              <a:off x="1895" y="1130"/>
              <a:ext cx="1045" cy="1548"/>
            </a:xfrm>
            <a:custGeom>
              <a:avLst/>
              <a:gdLst>
                <a:gd name="T0" fmla="*/ 487 w 498"/>
                <a:gd name="T1" fmla="*/ 485 h 737"/>
                <a:gd name="T2" fmla="*/ 257 w 498"/>
                <a:gd name="T3" fmla="*/ 270 h 737"/>
                <a:gd name="T4" fmla="*/ 129 w 498"/>
                <a:gd name="T5" fmla="*/ 326 h 737"/>
                <a:gd name="T6" fmla="*/ 366 w 498"/>
                <a:gd name="T7" fmla="*/ 45 h 737"/>
                <a:gd name="T8" fmla="*/ 337 w 498"/>
                <a:gd name="T9" fmla="*/ 0 h 737"/>
                <a:gd name="T10" fmla="*/ 19 w 498"/>
                <a:gd name="T11" fmla="*/ 488 h 737"/>
                <a:gd name="T12" fmla="*/ 276 w 498"/>
                <a:gd name="T13" fmla="*/ 730 h 737"/>
                <a:gd name="T14" fmla="*/ 487 w 498"/>
                <a:gd name="T15" fmla="*/ 485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737">
                  <a:moveTo>
                    <a:pt x="487" y="485"/>
                  </a:moveTo>
                  <a:cubicBezTo>
                    <a:pt x="478" y="369"/>
                    <a:pt x="382" y="260"/>
                    <a:pt x="257" y="270"/>
                  </a:cubicBezTo>
                  <a:cubicBezTo>
                    <a:pt x="197" y="274"/>
                    <a:pt x="177" y="291"/>
                    <a:pt x="129" y="326"/>
                  </a:cubicBezTo>
                  <a:cubicBezTo>
                    <a:pt x="130" y="213"/>
                    <a:pt x="302" y="76"/>
                    <a:pt x="366" y="45"/>
                  </a:cubicBezTo>
                  <a:cubicBezTo>
                    <a:pt x="366" y="45"/>
                    <a:pt x="349" y="18"/>
                    <a:pt x="337" y="0"/>
                  </a:cubicBezTo>
                  <a:cubicBezTo>
                    <a:pt x="192" y="29"/>
                    <a:pt x="0" y="231"/>
                    <a:pt x="19" y="488"/>
                  </a:cubicBezTo>
                  <a:cubicBezTo>
                    <a:pt x="32" y="657"/>
                    <a:pt x="182" y="737"/>
                    <a:pt x="276" y="730"/>
                  </a:cubicBezTo>
                  <a:cubicBezTo>
                    <a:pt x="369" y="723"/>
                    <a:pt x="498" y="635"/>
                    <a:pt x="487" y="4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p>
          </p:txBody>
        </p:sp>
      </p:grpSp>
      <p:sp>
        <p:nvSpPr>
          <p:cNvPr id="21" name="Espace réservé du texte 20">
            <a:extLst>
              <a:ext uri="{FF2B5EF4-FFF2-40B4-BE49-F238E27FC236}">
                <a16:creationId xmlns:a16="http://schemas.microsoft.com/office/drawing/2014/main" id="{04EB49EF-74A2-4A31-99CF-80E2BAF35EC6}"/>
              </a:ext>
            </a:extLst>
          </p:cNvPr>
          <p:cNvSpPr>
            <a:spLocks noGrp="1"/>
          </p:cNvSpPr>
          <p:nvPr>
            <p:ph type="body" sz="quarter" idx="15" hasCustomPrompt="1"/>
          </p:nvPr>
        </p:nvSpPr>
        <p:spPr>
          <a:xfrm>
            <a:off x="2351088" y="1494906"/>
            <a:ext cx="9436100" cy="2636591"/>
          </a:xfrm>
          <a:prstGeom prst="rect">
            <a:avLst/>
          </a:prstGeom>
        </p:spPr>
        <p:txBody>
          <a:bodyPr anchor="b">
            <a:normAutofit/>
          </a:bodyPr>
          <a:lstStyle>
            <a:lvl1pPr marL="0" indent="0">
              <a:buNone/>
              <a:defRPr sz="2800"/>
            </a:lvl1pPr>
          </a:lstStyle>
          <a:p>
            <a:pPr lvl="0"/>
            <a:r>
              <a:rPr lang="en-GB" dirty="0"/>
              <a:t>Insert your quote here</a:t>
            </a:r>
          </a:p>
        </p:txBody>
      </p:sp>
      <p:sp>
        <p:nvSpPr>
          <p:cNvPr id="24" name="Espace réservé du texte 20">
            <a:extLst>
              <a:ext uri="{FF2B5EF4-FFF2-40B4-BE49-F238E27FC236}">
                <a16:creationId xmlns:a16="http://schemas.microsoft.com/office/drawing/2014/main" id="{6B6F846B-8F0A-42EC-8144-B2B9983BA972}"/>
              </a:ext>
            </a:extLst>
          </p:cNvPr>
          <p:cNvSpPr>
            <a:spLocks noGrp="1"/>
          </p:cNvSpPr>
          <p:nvPr>
            <p:ph type="body" sz="quarter" idx="16" hasCustomPrompt="1"/>
          </p:nvPr>
        </p:nvSpPr>
        <p:spPr>
          <a:xfrm>
            <a:off x="2351088" y="4236285"/>
            <a:ext cx="9436100" cy="338554"/>
          </a:xfrm>
          <a:prstGeom prst="rect">
            <a:avLst/>
          </a:prstGeom>
        </p:spPr>
        <p:txBody>
          <a:bodyPr anchor="b">
            <a:spAutoFit/>
          </a:bodyPr>
          <a:lstStyle>
            <a:lvl1pPr marL="0" indent="0" algn="r">
              <a:buNone/>
              <a:defRPr sz="1600" b="1">
                <a:solidFill>
                  <a:schemeClr val="tx1"/>
                </a:solidFill>
              </a:defRPr>
            </a:lvl1pPr>
          </a:lstStyle>
          <a:p>
            <a:pPr lvl="0"/>
            <a:r>
              <a:rPr lang="en-GB" dirty="0"/>
              <a:t>Name, Position</a:t>
            </a:r>
          </a:p>
        </p:txBody>
      </p:sp>
      <p:sp>
        <p:nvSpPr>
          <p:cNvPr id="4" name="Titre 3">
            <a:extLst>
              <a:ext uri="{FF2B5EF4-FFF2-40B4-BE49-F238E27FC236}">
                <a16:creationId xmlns:a16="http://schemas.microsoft.com/office/drawing/2014/main" id="{D69A5C51-135A-4539-8A83-F2DE50C1572C}"/>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1" name="Cadre 10">
            <a:extLst>
              <a:ext uri="{FF2B5EF4-FFF2-40B4-BE49-F238E27FC236}">
                <a16:creationId xmlns:a16="http://schemas.microsoft.com/office/drawing/2014/main" id="{BF7A0D0E-8184-4BA8-BEDC-8D6B253B3340}"/>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2894579881"/>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Verbatim blue">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dirty="0"/>
              <a:t> ‒ </a:t>
            </a:r>
          </a:p>
        </p:txBody>
      </p:sp>
      <p:sp>
        <p:nvSpPr>
          <p:cNvPr id="21" name="Espace réservé du texte 20">
            <a:extLst>
              <a:ext uri="{FF2B5EF4-FFF2-40B4-BE49-F238E27FC236}">
                <a16:creationId xmlns:a16="http://schemas.microsoft.com/office/drawing/2014/main" id="{04EB49EF-74A2-4A31-99CF-80E2BAF35EC6}"/>
              </a:ext>
            </a:extLst>
          </p:cNvPr>
          <p:cNvSpPr>
            <a:spLocks noGrp="1"/>
          </p:cNvSpPr>
          <p:nvPr>
            <p:ph type="body" sz="quarter" idx="15" hasCustomPrompt="1"/>
          </p:nvPr>
        </p:nvSpPr>
        <p:spPr>
          <a:xfrm>
            <a:off x="2351088" y="1494906"/>
            <a:ext cx="9436100" cy="2636591"/>
          </a:xfrm>
          <a:prstGeom prst="rect">
            <a:avLst/>
          </a:prstGeom>
        </p:spPr>
        <p:txBody>
          <a:bodyPr anchor="b">
            <a:normAutofit/>
          </a:bodyPr>
          <a:lstStyle>
            <a:lvl1pPr marL="0" indent="0">
              <a:buNone/>
              <a:defRPr sz="2800"/>
            </a:lvl1pPr>
          </a:lstStyle>
          <a:p>
            <a:pPr lvl="0"/>
            <a:r>
              <a:rPr lang="en-GB" dirty="0"/>
              <a:t>Insert your quote here</a:t>
            </a:r>
          </a:p>
        </p:txBody>
      </p:sp>
      <p:sp>
        <p:nvSpPr>
          <p:cNvPr id="24" name="Espace réservé du texte 20">
            <a:extLst>
              <a:ext uri="{FF2B5EF4-FFF2-40B4-BE49-F238E27FC236}">
                <a16:creationId xmlns:a16="http://schemas.microsoft.com/office/drawing/2014/main" id="{6B6F846B-8F0A-42EC-8144-B2B9983BA972}"/>
              </a:ext>
            </a:extLst>
          </p:cNvPr>
          <p:cNvSpPr>
            <a:spLocks noGrp="1"/>
          </p:cNvSpPr>
          <p:nvPr>
            <p:ph type="body" sz="quarter" idx="16" hasCustomPrompt="1"/>
          </p:nvPr>
        </p:nvSpPr>
        <p:spPr>
          <a:xfrm>
            <a:off x="2351088" y="4236285"/>
            <a:ext cx="9436100" cy="338554"/>
          </a:xfrm>
          <a:prstGeom prst="rect">
            <a:avLst/>
          </a:prstGeom>
        </p:spPr>
        <p:txBody>
          <a:bodyPr anchor="b">
            <a:spAutoFit/>
          </a:bodyPr>
          <a:lstStyle>
            <a:lvl1pPr marL="0" indent="0" algn="r">
              <a:buNone/>
              <a:defRPr sz="1600" b="1">
                <a:solidFill>
                  <a:schemeClr val="tx1"/>
                </a:solidFill>
              </a:defRPr>
            </a:lvl1pPr>
          </a:lstStyle>
          <a:p>
            <a:pPr lvl="0"/>
            <a:r>
              <a:rPr lang="en-GB" dirty="0"/>
              <a:t>Name, Position</a:t>
            </a:r>
          </a:p>
        </p:txBody>
      </p:sp>
      <p:grpSp>
        <p:nvGrpSpPr>
          <p:cNvPr id="13" name="Group 10">
            <a:extLst>
              <a:ext uri="{FF2B5EF4-FFF2-40B4-BE49-F238E27FC236}">
                <a16:creationId xmlns:a16="http://schemas.microsoft.com/office/drawing/2014/main" id="{4A038897-2792-4479-8EAB-9A8ABDE74F32}"/>
              </a:ext>
            </a:extLst>
          </p:cNvPr>
          <p:cNvGrpSpPr>
            <a:grpSpLocks/>
          </p:cNvGrpSpPr>
          <p:nvPr userDrawn="1"/>
        </p:nvGrpSpPr>
        <p:grpSpPr bwMode="auto">
          <a:xfrm rot="10800000" flipH="1">
            <a:off x="701006" y="1494906"/>
            <a:ext cx="1299066" cy="1063368"/>
            <a:chOff x="1033" y="1117"/>
            <a:chExt cx="1907" cy="1561"/>
          </a:xfrm>
          <a:solidFill>
            <a:schemeClr val="bg2"/>
          </a:solidFill>
        </p:grpSpPr>
        <p:sp>
          <p:nvSpPr>
            <p:cNvPr id="14" name="Freeform 11">
              <a:extLst>
                <a:ext uri="{FF2B5EF4-FFF2-40B4-BE49-F238E27FC236}">
                  <a16:creationId xmlns:a16="http://schemas.microsoft.com/office/drawing/2014/main" id="{BECFD5B3-64F4-4C51-A672-EBE7467808F1}"/>
                </a:ext>
              </a:extLst>
            </p:cNvPr>
            <p:cNvSpPr>
              <a:spLocks/>
            </p:cNvSpPr>
            <p:nvPr userDrawn="1"/>
          </p:nvSpPr>
          <p:spPr bwMode="auto">
            <a:xfrm>
              <a:off x="1033" y="1117"/>
              <a:ext cx="932" cy="1548"/>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15" name="Freeform 12">
              <a:extLst>
                <a:ext uri="{FF2B5EF4-FFF2-40B4-BE49-F238E27FC236}">
                  <a16:creationId xmlns:a16="http://schemas.microsoft.com/office/drawing/2014/main" id="{099295A6-576A-454D-9A3A-871777688331}"/>
                </a:ext>
              </a:extLst>
            </p:cNvPr>
            <p:cNvSpPr>
              <a:spLocks/>
            </p:cNvSpPr>
            <p:nvPr userDrawn="1"/>
          </p:nvSpPr>
          <p:spPr bwMode="auto">
            <a:xfrm>
              <a:off x="1895" y="1130"/>
              <a:ext cx="1045" cy="1548"/>
            </a:xfrm>
            <a:custGeom>
              <a:avLst/>
              <a:gdLst>
                <a:gd name="T0" fmla="*/ 487 w 498"/>
                <a:gd name="T1" fmla="*/ 485 h 737"/>
                <a:gd name="T2" fmla="*/ 257 w 498"/>
                <a:gd name="T3" fmla="*/ 270 h 737"/>
                <a:gd name="T4" fmla="*/ 129 w 498"/>
                <a:gd name="T5" fmla="*/ 326 h 737"/>
                <a:gd name="T6" fmla="*/ 366 w 498"/>
                <a:gd name="T7" fmla="*/ 45 h 737"/>
                <a:gd name="T8" fmla="*/ 337 w 498"/>
                <a:gd name="T9" fmla="*/ 0 h 737"/>
                <a:gd name="T10" fmla="*/ 19 w 498"/>
                <a:gd name="T11" fmla="*/ 488 h 737"/>
                <a:gd name="T12" fmla="*/ 276 w 498"/>
                <a:gd name="T13" fmla="*/ 730 h 737"/>
                <a:gd name="T14" fmla="*/ 487 w 498"/>
                <a:gd name="T15" fmla="*/ 485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737">
                  <a:moveTo>
                    <a:pt x="487" y="485"/>
                  </a:moveTo>
                  <a:cubicBezTo>
                    <a:pt x="478" y="369"/>
                    <a:pt x="382" y="260"/>
                    <a:pt x="257" y="270"/>
                  </a:cubicBezTo>
                  <a:cubicBezTo>
                    <a:pt x="197" y="274"/>
                    <a:pt x="177" y="291"/>
                    <a:pt x="129" y="326"/>
                  </a:cubicBezTo>
                  <a:cubicBezTo>
                    <a:pt x="130" y="213"/>
                    <a:pt x="302" y="76"/>
                    <a:pt x="366" y="45"/>
                  </a:cubicBezTo>
                  <a:cubicBezTo>
                    <a:pt x="366" y="45"/>
                    <a:pt x="349" y="18"/>
                    <a:pt x="337" y="0"/>
                  </a:cubicBezTo>
                  <a:cubicBezTo>
                    <a:pt x="192" y="29"/>
                    <a:pt x="0" y="231"/>
                    <a:pt x="19" y="488"/>
                  </a:cubicBezTo>
                  <a:cubicBezTo>
                    <a:pt x="32" y="657"/>
                    <a:pt x="182" y="737"/>
                    <a:pt x="276" y="730"/>
                  </a:cubicBezTo>
                  <a:cubicBezTo>
                    <a:pt x="369" y="723"/>
                    <a:pt x="498" y="635"/>
                    <a:pt x="487" y="4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p>
          </p:txBody>
        </p:sp>
      </p:grpSp>
      <p:sp>
        <p:nvSpPr>
          <p:cNvPr id="4" name="Titre 3">
            <a:extLst>
              <a:ext uri="{FF2B5EF4-FFF2-40B4-BE49-F238E27FC236}">
                <a16:creationId xmlns:a16="http://schemas.microsoft.com/office/drawing/2014/main" id="{9F4AF75B-C07F-40D0-9789-3B7669A97432}"/>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1" name="Cadre 10">
            <a:extLst>
              <a:ext uri="{FF2B5EF4-FFF2-40B4-BE49-F238E27FC236}">
                <a16:creationId xmlns:a16="http://schemas.microsoft.com/office/drawing/2014/main" id="{95FA30DA-C1C6-46AC-9495-9AC59758C19E}"/>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2283464672"/>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1_Verbatim_Turquoise 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21" name="Espace réservé du texte 20">
            <a:extLst>
              <a:ext uri="{FF2B5EF4-FFF2-40B4-BE49-F238E27FC236}">
                <a16:creationId xmlns:a16="http://schemas.microsoft.com/office/drawing/2014/main" id="{04EB49EF-74A2-4A31-99CF-80E2BAF35EC6}"/>
              </a:ext>
            </a:extLst>
          </p:cNvPr>
          <p:cNvSpPr>
            <a:spLocks noGrp="1"/>
          </p:cNvSpPr>
          <p:nvPr>
            <p:ph type="body" sz="quarter" idx="15" hasCustomPrompt="1"/>
          </p:nvPr>
        </p:nvSpPr>
        <p:spPr>
          <a:xfrm>
            <a:off x="2351088" y="1494906"/>
            <a:ext cx="9436100" cy="2636591"/>
          </a:xfrm>
          <a:prstGeom prst="rect">
            <a:avLst/>
          </a:prstGeom>
        </p:spPr>
        <p:txBody>
          <a:bodyPr anchor="b">
            <a:normAutofit/>
          </a:bodyPr>
          <a:lstStyle>
            <a:lvl1pPr marL="0" indent="0">
              <a:buNone/>
              <a:defRPr sz="2800">
                <a:solidFill>
                  <a:schemeClr val="bg1"/>
                </a:solidFill>
              </a:defRPr>
            </a:lvl1pPr>
          </a:lstStyle>
          <a:p>
            <a:pPr lvl="0"/>
            <a:r>
              <a:rPr lang="en-GB" dirty="0"/>
              <a:t>Insert your quote here</a:t>
            </a:r>
          </a:p>
        </p:txBody>
      </p:sp>
      <p:sp>
        <p:nvSpPr>
          <p:cNvPr id="24" name="Espace réservé du texte 20">
            <a:extLst>
              <a:ext uri="{FF2B5EF4-FFF2-40B4-BE49-F238E27FC236}">
                <a16:creationId xmlns:a16="http://schemas.microsoft.com/office/drawing/2014/main" id="{6B6F846B-8F0A-42EC-8144-B2B9983BA972}"/>
              </a:ext>
            </a:extLst>
          </p:cNvPr>
          <p:cNvSpPr>
            <a:spLocks noGrp="1"/>
          </p:cNvSpPr>
          <p:nvPr>
            <p:ph type="body" sz="quarter" idx="16" hasCustomPrompt="1"/>
          </p:nvPr>
        </p:nvSpPr>
        <p:spPr>
          <a:xfrm>
            <a:off x="2351088" y="4260907"/>
            <a:ext cx="9436100" cy="313932"/>
          </a:xfrm>
          <a:prstGeom prst="rect">
            <a:avLst/>
          </a:prstGeom>
        </p:spPr>
        <p:txBody>
          <a:bodyPr anchor="b">
            <a:spAutoFit/>
          </a:bodyPr>
          <a:lstStyle>
            <a:lvl1pPr marL="0" indent="0" algn="r">
              <a:buNone/>
              <a:defRPr sz="1600" b="1">
                <a:solidFill>
                  <a:schemeClr val="bg1"/>
                </a:solidFill>
              </a:defRPr>
            </a:lvl1pPr>
          </a:lstStyle>
          <a:p>
            <a:pPr lvl="0"/>
            <a:r>
              <a:rPr lang="en-GB" dirty="0"/>
              <a:t>Name, Position</a:t>
            </a:r>
          </a:p>
        </p:txBody>
      </p:sp>
      <p:pic>
        <p:nvPicPr>
          <p:cNvPr id="15" name="Graphique 14">
            <a:extLst>
              <a:ext uri="{FF2B5EF4-FFF2-40B4-BE49-F238E27FC236}">
                <a16:creationId xmlns:a16="http://schemas.microsoft.com/office/drawing/2014/main" id="{4F76921A-1CA6-45D7-A760-D7C080EEEB2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255164" y="6135730"/>
            <a:ext cx="549900" cy="495918"/>
          </a:xfrm>
          <a:prstGeom prst="rect">
            <a:avLst/>
          </a:prstGeom>
        </p:spPr>
      </p:pic>
      <p:grpSp>
        <p:nvGrpSpPr>
          <p:cNvPr id="16" name="Group 10">
            <a:extLst>
              <a:ext uri="{FF2B5EF4-FFF2-40B4-BE49-F238E27FC236}">
                <a16:creationId xmlns:a16="http://schemas.microsoft.com/office/drawing/2014/main" id="{B5EE29BA-2D73-4E72-A1CA-6B221F770E63}"/>
              </a:ext>
            </a:extLst>
          </p:cNvPr>
          <p:cNvGrpSpPr>
            <a:grpSpLocks/>
          </p:cNvGrpSpPr>
          <p:nvPr userDrawn="1"/>
        </p:nvGrpSpPr>
        <p:grpSpPr bwMode="auto">
          <a:xfrm rot="10800000" flipH="1">
            <a:off x="701006" y="1494906"/>
            <a:ext cx="1299066" cy="1063368"/>
            <a:chOff x="1033" y="1117"/>
            <a:chExt cx="1907" cy="1561"/>
          </a:xfrm>
          <a:solidFill>
            <a:schemeClr val="bg1"/>
          </a:solidFill>
        </p:grpSpPr>
        <p:sp>
          <p:nvSpPr>
            <p:cNvPr id="17" name="Freeform 11">
              <a:extLst>
                <a:ext uri="{FF2B5EF4-FFF2-40B4-BE49-F238E27FC236}">
                  <a16:creationId xmlns:a16="http://schemas.microsoft.com/office/drawing/2014/main" id="{07E82261-878F-41AC-82EB-D8EEDA8D4775}"/>
                </a:ext>
              </a:extLst>
            </p:cNvPr>
            <p:cNvSpPr>
              <a:spLocks/>
            </p:cNvSpPr>
            <p:nvPr userDrawn="1"/>
          </p:nvSpPr>
          <p:spPr bwMode="auto">
            <a:xfrm>
              <a:off x="1033" y="1117"/>
              <a:ext cx="932" cy="1548"/>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22" name="Freeform 12">
              <a:extLst>
                <a:ext uri="{FF2B5EF4-FFF2-40B4-BE49-F238E27FC236}">
                  <a16:creationId xmlns:a16="http://schemas.microsoft.com/office/drawing/2014/main" id="{16276F45-0CAF-4CAB-9066-CAABA52E2532}"/>
                </a:ext>
              </a:extLst>
            </p:cNvPr>
            <p:cNvSpPr>
              <a:spLocks/>
            </p:cNvSpPr>
            <p:nvPr userDrawn="1"/>
          </p:nvSpPr>
          <p:spPr bwMode="auto">
            <a:xfrm>
              <a:off x="1895" y="1130"/>
              <a:ext cx="1045" cy="1548"/>
            </a:xfrm>
            <a:custGeom>
              <a:avLst/>
              <a:gdLst>
                <a:gd name="T0" fmla="*/ 487 w 498"/>
                <a:gd name="T1" fmla="*/ 485 h 737"/>
                <a:gd name="T2" fmla="*/ 257 w 498"/>
                <a:gd name="T3" fmla="*/ 270 h 737"/>
                <a:gd name="T4" fmla="*/ 129 w 498"/>
                <a:gd name="T5" fmla="*/ 326 h 737"/>
                <a:gd name="T6" fmla="*/ 366 w 498"/>
                <a:gd name="T7" fmla="*/ 45 h 737"/>
                <a:gd name="T8" fmla="*/ 337 w 498"/>
                <a:gd name="T9" fmla="*/ 0 h 737"/>
                <a:gd name="T10" fmla="*/ 19 w 498"/>
                <a:gd name="T11" fmla="*/ 488 h 737"/>
                <a:gd name="T12" fmla="*/ 276 w 498"/>
                <a:gd name="T13" fmla="*/ 730 h 737"/>
                <a:gd name="T14" fmla="*/ 487 w 498"/>
                <a:gd name="T15" fmla="*/ 485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737">
                  <a:moveTo>
                    <a:pt x="487" y="485"/>
                  </a:moveTo>
                  <a:cubicBezTo>
                    <a:pt x="478" y="369"/>
                    <a:pt x="382" y="260"/>
                    <a:pt x="257" y="270"/>
                  </a:cubicBezTo>
                  <a:cubicBezTo>
                    <a:pt x="197" y="274"/>
                    <a:pt x="177" y="291"/>
                    <a:pt x="129" y="326"/>
                  </a:cubicBezTo>
                  <a:cubicBezTo>
                    <a:pt x="130" y="213"/>
                    <a:pt x="302" y="76"/>
                    <a:pt x="366" y="45"/>
                  </a:cubicBezTo>
                  <a:cubicBezTo>
                    <a:pt x="366" y="45"/>
                    <a:pt x="349" y="18"/>
                    <a:pt x="337" y="0"/>
                  </a:cubicBezTo>
                  <a:cubicBezTo>
                    <a:pt x="192" y="29"/>
                    <a:pt x="0" y="231"/>
                    <a:pt x="19" y="488"/>
                  </a:cubicBezTo>
                  <a:cubicBezTo>
                    <a:pt x="32" y="657"/>
                    <a:pt x="182" y="737"/>
                    <a:pt x="276" y="730"/>
                  </a:cubicBezTo>
                  <a:cubicBezTo>
                    <a:pt x="369" y="723"/>
                    <a:pt x="498" y="635"/>
                    <a:pt x="487" y="4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p>
          </p:txBody>
        </p:sp>
      </p:grpSp>
      <p:sp>
        <p:nvSpPr>
          <p:cNvPr id="4" name="Titre 3">
            <a:extLst>
              <a:ext uri="{FF2B5EF4-FFF2-40B4-BE49-F238E27FC236}">
                <a16:creationId xmlns:a16="http://schemas.microsoft.com/office/drawing/2014/main" id="{BCFA5C14-C9CA-4FFB-9083-AE890C41C0B0}"/>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20" name="Espace réservé du numéro de diapositive 2">
            <a:extLst>
              <a:ext uri="{FF2B5EF4-FFF2-40B4-BE49-F238E27FC236}">
                <a16:creationId xmlns:a16="http://schemas.microsoft.com/office/drawing/2014/main" id="{D4126967-78A5-497D-A140-B29A3E7B98FD}"/>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3" name="Espace réservé du pied de page 4">
            <a:extLst>
              <a:ext uri="{FF2B5EF4-FFF2-40B4-BE49-F238E27FC236}">
                <a16:creationId xmlns:a16="http://schemas.microsoft.com/office/drawing/2014/main" id="{38B07116-5D1F-4AA7-9788-74A3139F7BB6}"/>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3" name="Cadre 12">
            <a:extLst>
              <a:ext uri="{FF2B5EF4-FFF2-40B4-BE49-F238E27FC236}">
                <a16:creationId xmlns:a16="http://schemas.microsoft.com/office/drawing/2014/main" id="{CE5B38A0-F8CE-4105-8A52-31B103BD6472}"/>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1366588414"/>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Text &amp; visual">
    <p:spTree>
      <p:nvGrpSpPr>
        <p:cNvPr id="1" name=""/>
        <p:cNvGrpSpPr/>
        <p:nvPr/>
      </p:nvGrpSpPr>
      <p:grpSpPr>
        <a:xfrm>
          <a:off x="0" y="0"/>
          <a:ext cx="0" cy="0"/>
          <a:chOff x="0" y="0"/>
          <a:chExt cx="0" cy="0"/>
        </a:xfrm>
      </p:grpSpPr>
      <p:sp>
        <p:nvSpPr>
          <p:cNvPr id="17" name="Espace réservé pour une image  16">
            <a:extLst>
              <a:ext uri="{FF2B5EF4-FFF2-40B4-BE49-F238E27FC236}">
                <a16:creationId xmlns:a16="http://schemas.microsoft.com/office/drawing/2014/main" id="{ACCC50F6-A13C-4A72-BF1F-65509E750763}"/>
              </a:ext>
            </a:extLst>
          </p:cNvPr>
          <p:cNvSpPr>
            <a:spLocks noGrp="1"/>
          </p:cNvSpPr>
          <p:nvPr>
            <p:ph type="pic" sz="quarter" idx="16" hasCustomPrompt="1"/>
          </p:nvPr>
        </p:nvSpPr>
        <p:spPr>
          <a:xfrm>
            <a:off x="5123892" y="113568"/>
            <a:ext cx="6954540" cy="6630864"/>
          </a:xfrm>
          <a:custGeom>
            <a:avLst/>
            <a:gdLst>
              <a:gd name="connsiteX0" fmla="*/ 0 w 6954540"/>
              <a:gd name="connsiteY0" fmla="*/ 0 h 6630864"/>
              <a:gd name="connsiteX1" fmla="*/ 6954540 w 6954540"/>
              <a:gd name="connsiteY1" fmla="*/ 0 h 6630864"/>
              <a:gd name="connsiteX2" fmla="*/ 6954540 w 6954540"/>
              <a:gd name="connsiteY2" fmla="*/ 6630864 h 6630864"/>
              <a:gd name="connsiteX3" fmla="*/ 0 w 6954540"/>
              <a:gd name="connsiteY3" fmla="*/ 6630864 h 6630864"/>
            </a:gdLst>
            <a:ahLst/>
            <a:cxnLst>
              <a:cxn ang="0">
                <a:pos x="connsiteX0" y="connsiteY0"/>
              </a:cxn>
              <a:cxn ang="0">
                <a:pos x="connsiteX1" y="connsiteY1"/>
              </a:cxn>
              <a:cxn ang="0">
                <a:pos x="connsiteX2" y="connsiteY2"/>
              </a:cxn>
              <a:cxn ang="0">
                <a:pos x="connsiteX3" y="connsiteY3"/>
              </a:cxn>
            </a:cxnLst>
            <a:rect l="l" t="t" r="r" b="b"/>
            <a:pathLst>
              <a:path w="6954540" h="6630864">
                <a:moveTo>
                  <a:pt x="0" y="0"/>
                </a:moveTo>
                <a:lnTo>
                  <a:pt x="6954540" y="0"/>
                </a:lnTo>
                <a:lnTo>
                  <a:pt x="6954540" y="6630864"/>
                </a:lnTo>
                <a:lnTo>
                  <a:pt x="0" y="6630864"/>
                </a:lnTo>
                <a:close/>
              </a:path>
            </a:pathLst>
          </a:custGeom>
          <a:solidFill>
            <a:schemeClr val="bg1">
              <a:lumMod val="95000"/>
            </a:schemeClr>
          </a:solidFill>
        </p:spPr>
        <p:txBody>
          <a:bodyPr wrap="square">
            <a:noAutofit/>
          </a:bodyPr>
          <a:lstStyle/>
          <a:p>
            <a:r>
              <a:rPr lang="en-GB" dirty="0"/>
              <a:t> </a:t>
            </a:r>
          </a:p>
        </p:txBody>
      </p:sp>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p>
            <a:fld id="{D61AABEC-672F-4B68-B914-690DA978312C}" type="slidenum">
              <a:rPr lang="en-GB" smtClean="0"/>
              <a:pPr/>
              <a:t>‹#›</a:t>
            </a:fld>
            <a:r>
              <a:rPr lang="en-GB" dirty="0"/>
              <a:t> ‒ </a:t>
            </a:r>
          </a:p>
        </p:txBody>
      </p:sp>
      <p:sp>
        <p:nvSpPr>
          <p:cNvPr id="10" name="Content Placeholder 2">
            <a:extLst>
              <a:ext uri="{FF2B5EF4-FFF2-40B4-BE49-F238E27FC236}">
                <a16:creationId xmlns:a16="http://schemas.microsoft.com/office/drawing/2014/main" id="{BC255F4D-0F63-429F-A210-8AB39E1597B6}"/>
              </a:ext>
            </a:extLst>
          </p:cNvPr>
          <p:cNvSpPr>
            <a:spLocks noGrp="1"/>
          </p:cNvSpPr>
          <p:nvPr>
            <p:ph idx="1" hasCustomPrompt="1"/>
          </p:nvPr>
        </p:nvSpPr>
        <p:spPr>
          <a:xfrm>
            <a:off x="404786" y="1808820"/>
            <a:ext cx="4431074" cy="3868080"/>
          </a:xfrm>
          <a:prstGeom prst="rect">
            <a:avLst/>
          </a:prstGeom>
        </p:spPr>
        <p:txBody>
          <a:bodyPr>
            <a:normAutofit/>
          </a:bodyPr>
          <a:lstStyle>
            <a:lvl1pPr>
              <a:spcBef>
                <a:spcPts val="1800"/>
              </a:spcBef>
              <a:defRPr sz="1800">
                <a:solidFill>
                  <a:schemeClr val="tx1"/>
                </a:solidFill>
              </a:defRPr>
            </a:lvl1pPr>
            <a:lvl2pPr>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3" name="Titre 2">
            <a:extLst>
              <a:ext uri="{FF2B5EF4-FFF2-40B4-BE49-F238E27FC236}">
                <a16:creationId xmlns:a16="http://schemas.microsoft.com/office/drawing/2014/main" id="{8F43575F-7025-4100-95D8-AB5D8B996E18}"/>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2" name="Text Placeholder 8">
            <a:extLst>
              <a:ext uri="{FF2B5EF4-FFF2-40B4-BE49-F238E27FC236}">
                <a16:creationId xmlns:a16="http://schemas.microsoft.com/office/drawing/2014/main" id="{E1843EEE-85CE-4470-99A7-7C858A82380C}"/>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3" name="Text Placeholder 5">
            <a:extLst>
              <a:ext uri="{FF2B5EF4-FFF2-40B4-BE49-F238E27FC236}">
                <a16:creationId xmlns:a16="http://schemas.microsoft.com/office/drawing/2014/main" id="{3EAC0C95-AD9D-4FA2-B736-C3D930C8D9A6}"/>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824637875"/>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1_Contacts_Dark Blue Bg">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906C9BA4-2C1A-4C1C-ABBD-87F774202569}"/>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7" name="Objet 6" hidden="1">
                        <a:extLst>
                          <a:ext uri="{FF2B5EF4-FFF2-40B4-BE49-F238E27FC236}">
                            <a16:creationId xmlns:a16="http://schemas.microsoft.com/office/drawing/2014/main" id="{906C9BA4-2C1A-4C1C-ABBD-87F77420256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4CDAF32-7531-489D-9E20-8B6D3F39840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Picture Placeholder 2">
            <a:extLst>
              <a:ext uri="{FF2B5EF4-FFF2-40B4-BE49-F238E27FC236}">
                <a16:creationId xmlns:a16="http://schemas.microsoft.com/office/drawing/2014/main" id="{D29AB0E7-CA31-4A74-99A1-D377A0137CBB}"/>
              </a:ext>
            </a:extLst>
          </p:cNvPr>
          <p:cNvSpPr>
            <a:spLocks noGrp="1"/>
          </p:cNvSpPr>
          <p:nvPr>
            <p:ph type="pic" sz="quarter" idx="19"/>
          </p:nvPr>
        </p:nvSpPr>
        <p:spPr>
          <a:xfrm>
            <a:off x="661020" y="3155514"/>
            <a:ext cx="2498984" cy="2498984"/>
          </a:xfrm>
          <a:prstGeom prst="rect">
            <a:avLst/>
          </a:prstGeom>
        </p:spPr>
        <p:txBody>
          <a:bodyPr/>
          <a:lstStyle>
            <a:lvl1pPr>
              <a:defRPr>
                <a:solidFill>
                  <a:schemeClr val="bg1"/>
                </a:solidFill>
              </a:defRPr>
            </a:lvl1pPr>
          </a:lstStyle>
          <a:p>
            <a:r>
              <a:rPr lang="en-US" dirty="0"/>
              <a:t>Click icon to add picture</a:t>
            </a:r>
            <a:endParaRPr lang="en-GB" dirty="0"/>
          </a:p>
        </p:txBody>
      </p:sp>
      <p:sp>
        <p:nvSpPr>
          <p:cNvPr id="13" name="Picture Placeholder 2">
            <a:extLst>
              <a:ext uri="{FF2B5EF4-FFF2-40B4-BE49-F238E27FC236}">
                <a16:creationId xmlns:a16="http://schemas.microsoft.com/office/drawing/2014/main" id="{7B23CA1B-04FD-4FE6-BA8E-8A20DD3B6E3F}"/>
              </a:ext>
            </a:extLst>
          </p:cNvPr>
          <p:cNvSpPr>
            <a:spLocks noGrp="1"/>
          </p:cNvSpPr>
          <p:nvPr>
            <p:ph type="pic" sz="quarter" idx="20"/>
          </p:nvPr>
        </p:nvSpPr>
        <p:spPr>
          <a:xfrm>
            <a:off x="4700980" y="3155514"/>
            <a:ext cx="2498984" cy="2498984"/>
          </a:xfrm>
          <a:prstGeom prst="rect">
            <a:avLst/>
          </a:prstGeom>
        </p:spPr>
        <p:txBody>
          <a:bodyPr/>
          <a:lstStyle>
            <a:lvl1pPr>
              <a:defRPr>
                <a:solidFill>
                  <a:schemeClr val="bg1"/>
                </a:solidFill>
              </a:defRPr>
            </a:lvl1pPr>
          </a:lstStyle>
          <a:p>
            <a:r>
              <a:rPr lang="en-US" dirty="0"/>
              <a:t>Click icon to add picture</a:t>
            </a:r>
            <a:endParaRPr lang="en-GB" dirty="0"/>
          </a:p>
        </p:txBody>
      </p:sp>
      <p:sp>
        <p:nvSpPr>
          <p:cNvPr id="14" name="Picture Placeholder 2">
            <a:extLst>
              <a:ext uri="{FF2B5EF4-FFF2-40B4-BE49-F238E27FC236}">
                <a16:creationId xmlns:a16="http://schemas.microsoft.com/office/drawing/2014/main" id="{F9A195B7-D401-4421-B65D-1CEB16B5A92D}"/>
              </a:ext>
            </a:extLst>
          </p:cNvPr>
          <p:cNvSpPr>
            <a:spLocks noGrp="1"/>
          </p:cNvSpPr>
          <p:nvPr>
            <p:ph type="pic" sz="quarter" idx="21"/>
          </p:nvPr>
        </p:nvSpPr>
        <p:spPr>
          <a:xfrm>
            <a:off x="8740940" y="3155514"/>
            <a:ext cx="2498984" cy="2498984"/>
          </a:xfrm>
          <a:prstGeom prst="rect">
            <a:avLst/>
          </a:prstGeom>
        </p:spPr>
        <p:txBody>
          <a:bodyPr/>
          <a:lstStyle>
            <a:lvl1pPr>
              <a:defRPr>
                <a:solidFill>
                  <a:schemeClr val="bg1"/>
                </a:solidFill>
              </a:defRPr>
            </a:lvl1pPr>
          </a:lstStyle>
          <a:p>
            <a:r>
              <a:rPr lang="en-US" dirty="0"/>
              <a:t>Click icon to add picture</a:t>
            </a:r>
            <a:endParaRPr lang="en-GB" dirty="0"/>
          </a:p>
        </p:txBody>
      </p:sp>
      <p:sp>
        <p:nvSpPr>
          <p:cNvPr id="16" name="Text Placeholder 15">
            <a:extLst>
              <a:ext uri="{FF2B5EF4-FFF2-40B4-BE49-F238E27FC236}">
                <a16:creationId xmlns:a16="http://schemas.microsoft.com/office/drawing/2014/main" id="{41154020-330A-4307-8B18-1E1750724F82}"/>
              </a:ext>
            </a:extLst>
          </p:cNvPr>
          <p:cNvSpPr>
            <a:spLocks noGrp="1"/>
          </p:cNvSpPr>
          <p:nvPr>
            <p:ph type="body" sz="quarter" idx="22" hasCustomPrompt="1"/>
          </p:nvPr>
        </p:nvSpPr>
        <p:spPr>
          <a:xfrm>
            <a:off x="495300" y="1653663"/>
            <a:ext cx="3121480" cy="640175"/>
          </a:xfrm>
          <a:prstGeom prst="rect">
            <a:avLst/>
          </a:prstGeom>
        </p:spPr>
        <p:txBody>
          <a:bodyPr anchor="t">
            <a:spAutoFit/>
          </a:bodyPr>
          <a:lstStyle>
            <a:lvl1pPr>
              <a:defRPr>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dirty="0"/>
              <a:t>NAME</a:t>
            </a:r>
          </a:p>
          <a:p>
            <a:pPr lvl="1"/>
            <a:r>
              <a:rPr lang="en-GB" dirty="0"/>
              <a:t>Function</a:t>
            </a:r>
          </a:p>
        </p:txBody>
      </p:sp>
      <p:sp>
        <p:nvSpPr>
          <p:cNvPr id="17" name="Text Placeholder 15">
            <a:extLst>
              <a:ext uri="{FF2B5EF4-FFF2-40B4-BE49-F238E27FC236}">
                <a16:creationId xmlns:a16="http://schemas.microsoft.com/office/drawing/2014/main" id="{11E23B54-4D24-46E8-89DC-B72F0E0B6AB6}"/>
              </a:ext>
            </a:extLst>
          </p:cNvPr>
          <p:cNvSpPr>
            <a:spLocks noGrp="1"/>
          </p:cNvSpPr>
          <p:nvPr>
            <p:ph type="body" sz="quarter" idx="23" hasCustomPrompt="1"/>
          </p:nvPr>
        </p:nvSpPr>
        <p:spPr>
          <a:xfrm>
            <a:off x="4535260" y="1653663"/>
            <a:ext cx="3121480" cy="640175"/>
          </a:xfrm>
          <a:prstGeom prst="rect">
            <a:avLst/>
          </a:prstGeom>
        </p:spPr>
        <p:txBody>
          <a:bodyPr anchor="t">
            <a:spAutoFit/>
          </a:bodyPr>
          <a:lstStyle>
            <a:lvl1pPr>
              <a:defRPr>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dirty="0"/>
              <a:t>NAME</a:t>
            </a:r>
          </a:p>
          <a:p>
            <a:pPr lvl="1"/>
            <a:r>
              <a:rPr lang="en-GB" dirty="0"/>
              <a:t>Function</a:t>
            </a:r>
          </a:p>
        </p:txBody>
      </p:sp>
      <p:sp>
        <p:nvSpPr>
          <p:cNvPr id="18" name="Text Placeholder 15">
            <a:extLst>
              <a:ext uri="{FF2B5EF4-FFF2-40B4-BE49-F238E27FC236}">
                <a16:creationId xmlns:a16="http://schemas.microsoft.com/office/drawing/2014/main" id="{B9F6CCAB-D20D-4FE7-A52D-DB5FEFAAB542}"/>
              </a:ext>
            </a:extLst>
          </p:cNvPr>
          <p:cNvSpPr>
            <a:spLocks noGrp="1"/>
          </p:cNvSpPr>
          <p:nvPr>
            <p:ph type="body" sz="quarter" idx="24" hasCustomPrompt="1"/>
          </p:nvPr>
        </p:nvSpPr>
        <p:spPr>
          <a:xfrm>
            <a:off x="8575220" y="1653663"/>
            <a:ext cx="3121480" cy="640175"/>
          </a:xfrm>
          <a:prstGeom prst="rect">
            <a:avLst/>
          </a:prstGeom>
        </p:spPr>
        <p:txBody>
          <a:bodyPr anchor="t">
            <a:spAutoFit/>
          </a:bodyPr>
          <a:lstStyle>
            <a:lvl1pPr>
              <a:defRPr>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dirty="0"/>
              <a:t>NAME</a:t>
            </a:r>
          </a:p>
          <a:p>
            <a:pPr lvl="1"/>
            <a:r>
              <a:rPr lang="en-GB" dirty="0"/>
              <a:t>Function</a:t>
            </a:r>
          </a:p>
        </p:txBody>
      </p:sp>
      <p:pic>
        <p:nvPicPr>
          <p:cNvPr id="22" name="Graphique 21">
            <a:extLst>
              <a:ext uri="{FF2B5EF4-FFF2-40B4-BE49-F238E27FC236}">
                <a16:creationId xmlns:a16="http://schemas.microsoft.com/office/drawing/2014/main" id="{51899836-D62E-4313-A8AB-0C1D11AC6FD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255164" y="6135730"/>
            <a:ext cx="549900" cy="495918"/>
          </a:xfrm>
          <a:prstGeom prst="rect">
            <a:avLst/>
          </a:prstGeom>
        </p:spPr>
      </p:pic>
      <p:sp>
        <p:nvSpPr>
          <p:cNvPr id="4" name="Titre 3">
            <a:extLst>
              <a:ext uri="{FF2B5EF4-FFF2-40B4-BE49-F238E27FC236}">
                <a16:creationId xmlns:a16="http://schemas.microsoft.com/office/drawing/2014/main" id="{9F68698D-F3B0-4788-AF4C-465233CDAD8E}"/>
              </a:ext>
            </a:extLst>
          </p:cNvPr>
          <p:cNvSpPr>
            <a:spLocks noGrp="1"/>
          </p:cNvSpPr>
          <p:nvPr>
            <p:ph type="title" hasCustomPrompt="1"/>
          </p:nvPr>
        </p:nvSpPr>
        <p:spPr/>
        <p:txBody>
          <a:bodyPr/>
          <a:lstStyle>
            <a:lvl1pPr>
              <a:defRPr>
                <a:solidFill>
                  <a:schemeClr val="bg1"/>
                </a:solidFill>
              </a:defRPr>
            </a:lvl1pPr>
          </a:lstStyle>
          <a:p>
            <a:r>
              <a:rPr lang="fr-FR" dirty="0"/>
              <a:t>TITLE OF THE SLIDE</a:t>
            </a:r>
          </a:p>
        </p:txBody>
      </p:sp>
      <p:sp>
        <p:nvSpPr>
          <p:cNvPr id="21" name="Espace réservé du numéro de diapositive 2">
            <a:extLst>
              <a:ext uri="{FF2B5EF4-FFF2-40B4-BE49-F238E27FC236}">
                <a16:creationId xmlns:a16="http://schemas.microsoft.com/office/drawing/2014/main" id="{C6A7D93F-558B-468A-BD97-4A324D31E450}"/>
              </a:ext>
            </a:extLst>
          </p:cNvPr>
          <p:cNvSpPr>
            <a:spLocks noGrp="1"/>
          </p:cNvSpPr>
          <p:nvPr>
            <p:ph type="sldNum" sz="quarter" idx="25"/>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3" name="Espace réservé du pied de page 4">
            <a:extLst>
              <a:ext uri="{FF2B5EF4-FFF2-40B4-BE49-F238E27FC236}">
                <a16:creationId xmlns:a16="http://schemas.microsoft.com/office/drawing/2014/main" id="{D836BAF7-4960-44BE-976B-FA96BE235CD4}"/>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9" name="Text Placeholder 8">
            <a:extLst>
              <a:ext uri="{FF2B5EF4-FFF2-40B4-BE49-F238E27FC236}">
                <a16:creationId xmlns:a16="http://schemas.microsoft.com/office/drawing/2014/main" id="{0FD6EC61-BEBC-4E54-BC44-9C1775E70656}"/>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Cadre 14">
            <a:extLst>
              <a:ext uri="{FF2B5EF4-FFF2-40B4-BE49-F238E27FC236}">
                <a16:creationId xmlns:a16="http://schemas.microsoft.com/office/drawing/2014/main" id="{68EED736-1703-4230-AAE3-5752B65C5ACC}"/>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901826097"/>
      </p:ext>
    </p:extLst>
  </p:cSld>
  <p:clrMapOvr>
    <a:masterClrMapping/>
  </p:clrMapOvr>
  <p:extLst>
    <p:ext uri="{DCECCB84-F9BA-43D5-87BE-67443E8EF086}">
      <p15:sldGuideLst xmlns:p15="http://schemas.microsoft.com/office/powerpoint/2012/main">
        <p15:guide id="1" orient="horz" pos="232">
          <p15:clr>
            <a:srgbClr val="F26B43"/>
          </p15:clr>
        </p15:guide>
        <p15:guide id="2" orient="horz" pos="613">
          <p15:clr>
            <a:srgbClr val="F26B43"/>
          </p15:clr>
        </p15:guide>
        <p15:guide id="3" pos="247">
          <p15:clr>
            <a:srgbClr val="F26B43"/>
          </p15:clr>
        </p15:guide>
        <p15:guide id="4" pos="7424">
          <p15:clr>
            <a:srgbClr val="F26B43"/>
          </p15:clr>
        </p15:guide>
        <p15:guide id="5" orient="horz" pos="3906">
          <p15:clr>
            <a:srgbClr val="F26B43"/>
          </p15:clr>
        </p15:guide>
        <p15:guide id="6" orient="horz" pos="4156">
          <p15:clr>
            <a:srgbClr val="F26B43"/>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2_Contacts_Blue Bg">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906C9BA4-2C1A-4C1C-ABBD-87F774202569}"/>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7" name="Objet 6" hidden="1">
                        <a:extLst>
                          <a:ext uri="{FF2B5EF4-FFF2-40B4-BE49-F238E27FC236}">
                            <a16:creationId xmlns:a16="http://schemas.microsoft.com/office/drawing/2014/main" id="{906C9BA4-2C1A-4C1C-ABBD-87F77420256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4CDAF32-7531-489D-9E20-8B6D3F39840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Picture Placeholder 2">
            <a:extLst>
              <a:ext uri="{FF2B5EF4-FFF2-40B4-BE49-F238E27FC236}">
                <a16:creationId xmlns:a16="http://schemas.microsoft.com/office/drawing/2014/main" id="{D29AB0E7-CA31-4A74-99A1-D377A0137CBB}"/>
              </a:ext>
            </a:extLst>
          </p:cNvPr>
          <p:cNvSpPr>
            <a:spLocks noGrp="1"/>
          </p:cNvSpPr>
          <p:nvPr>
            <p:ph type="pic" sz="quarter" idx="19"/>
          </p:nvPr>
        </p:nvSpPr>
        <p:spPr>
          <a:xfrm>
            <a:off x="661020" y="3155514"/>
            <a:ext cx="2498984" cy="2498984"/>
          </a:xfrm>
          <a:prstGeom prst="rect">
            <a:avLst/>
          </a:prstGeom>
        </p:spPr>
        <p:txBody>
          <a:bodyPr/>
          <a:lstStyle>
            <a:lvl1pPr>
              <a:defRPr>
                <a:solidFill>
                  <a:schemeClr val="bg1"/>
                </a:solidFill>
              </a:defRPr>
            </a:lvl1pPr>
          </a:lstStyle>
          <a:p>
            <a:r>
              <a:rPr lang="en-US" dirty="0"/>
              <a:t>Click icon to add picture</a:t>
            </a:r>
            <a:endParaRPr lang="en-GB" dirty="0"/>
          </a:p>
        </p:txBody>
      </p:sp>
      <p:sp>
        <p:nvSpPr>
          <p:cNvPr id="13" name="Picture Placeholder 2">
            <a:extLst>
              <a:ext uri="{FF2B5EF4-FFF2-40B4-BE49-F238E27FC236}">
                <a16:creationId xmlns:a16="http://schemas.microsoft.com/office/drawing/2014/main" id="{7B23CA1B-04FD-4FE6-BA8E-8A20DD3B6E3F}"/>
              </a:ext>
            </a:extLst>
          </p:cNvPr>
          <p:cNvSpPr>
            <a:spLocks noGrp="1"/>
          </p:cNvSpPr>
          <p:nvPr>
            <p:ph type="pic" sz="quarter" idx="20"/>
          </p:nvPr>
        </p:nvSpPr>
        <p:spPr>
          <a:xfrm>
            <a:off x="4700980" y="3155514"/>
            <a:ext cx="2498984" cy="2498984"/>
          </a:xfrm>
          <a:prstGeom prst="rect">
            <a:avLst/>
          </a:prstGeom>
        </p:spPr>
        <p:txBody>
          <a:bodyPr/>
          <a:lstStyle>
            <a:lvl1pPr>
              <a:defRPr>
                <a:solidFill>
                  <a:schemeClr val="bg1"/>
                </a:solidFill>
              </a:defRPr>
            </a:lvl1pPr>
          </a:lstStyle>
          <a:p>
            <a:r>
              <a:rPr lang="en-US" dirty="0"/>
              <a:t>Click icon to add picture</a:t>
            </a:r>
            <a:endParaRPr lang="en-GB" dirty="0"/>
          </a:p>
        </p:txBody>
      </p:sp>
      <p:sp>
        <p:nvSpPr>
          <p:cNvPr id="14" name="Picture Placeholder 2">
            <a:extLst>
              <a:ext uri="{FF2B5EF4-FFF2-40B4-BE49-F238E27FC236}">
                <a16:creationId xmlns:a16="http://schemas.microsoft.com/office/drawing/2014/main" id="{F9A195B7-D401-4421-B65D-1CEB16B5A92D}"/>
              </a:ext>
            </a:extLst>
          </p:cNvPr>
          <p:cNvSpPr>
            <a:spLocks noGrp="1"/>
          </p:cNvSpPr>
          <p:nvPr>
            <p:ph type="pic" sz="quarter" idx="21"/>
          </p:nvPr>
        </p:nvSpPr>
        <p:spPr>
          <a:xfrm>
            <a:off x="8740940" y="3155514"/>
            <a:ext cx="2498984" cy="2498984"/>
          </a:xfrm>
          <a:prstGeom prst="rect">
            <a:avLst/>
          </a:prstGeom>
        </p:spPr>
        <p:txBody>
          <a:bodyPr/>
          <a:lstStyle>
            <a:lvl1pPr>
              <a:defRPr>
                <a:solidFill>
                  <a:schemeClr val="bg1"/>
                </a:solidFill>
              </a:defRPr>
            </a:lvl1pPr>
          </a:lstStyle>
          <a:p>
            <a:r>
              <a:rPr lang="en-US" dirty="0"/>
              <a:t>Click icon to add picture</a:t>
            </a:r>
            <a:endParaRPr lang="en-GB" dirty="0"/>
          </a:p>
        </p:txBody>
      </p:sp>
      <p:sp>
        <p:nvSpPr>
          <p:cNvPr id="16" name="Text Placeholder 15">
            <a:extLst>
              <a:ext uri="{FF2B5EF4-FFF2-40B4-BE49-F238E27FC236}">
                <a16:creationId xmlns:a16="http://schemas.microsoft.com/office/drawing/2014/main" id="{41154020-330A-4307-8B18-1E1750724F82}"/>
              </a:ext>
            </a:extLst>
          </p:cNvPr>
          <p:cNvSpPr>
            <a:spLocks noGrp="1"/>
          </p:cNvSpPr>
          <p:nvPr>
            <p:ph type="body" sz="quarter" idx="22" hasCustomPrompt="1"/>
          </p:nvPr>
        </p:nvSpPr>
        <p:spPr>
          <a:xfrm>
            <a:off x="495300" y="1653663"/>
            <a:ext cx="3121480" cy="640175"/>
          </a:xfrm>
          <a:prstGeom prst="rect">
            <a:avLst/>
          </a:prstGeom>
        </p:spPr>
        <p:txBody>
          <a:bodyPr anchor="t">
            <a:spAutoFit/>
          </a:bodyPr>
          <a:lstStyle>
            <a:lvl1pPr>
              <a:defRPr>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dirty="0"/>
              <a:t>NAME</a:t>
            </a:r>
          </a:p>
          <a:p>
            <a:pPr lvl="1"/>
            <a:r>
              <a:rPr lang="en-GB" dirty="0"/>
              <a:t>Function</a:t>
            </a:r>
          </a:p>
        </p:txBody>
      </p:sp>
      <p:sp>
        <p:nvSpPr>
          <p:cNvPr id="17" name="Text Placeholder 15">
            <a:extLst>
              <a:ext uri="{FF2B5EF4-FFF2-40B4-BE49-F238E27FC236}">
                <a16:creationId xmlns:a16="http://schemas.microsoft.com/office/drawing/2014/main" id="{11E23B54-4D24-46E8-89DC-B72F0E0B6AB6}"/>
              </a:ext>
            </a:extLst>
          </p:cNvPr>
          <p:cNvSpPr>
            <a:spLocks noGrp="1"/>
          </p:cNvSpPr>
          <p:nvPr>
            <p:ph type="body" sz="quarter" idx="23" hasCustomPrompt="1"/>
          </p:nvPr>
        </p:nvSpPr>
        <p:spPr>
          <a:xfrm>
            <a:off x="4535260" y="1653663"/>
            <a:ext cx="3121480" cy="640175"/>
          </a:xfrm>
          <a:prstGeom prst="rect">
            <a:avLst/>
          </a:prstGeom>
        </p:spPr>
        <p:txBody>
          <a:bodyPr anchor="t">
            <a:spAutoFit/>
          </a:bodyPr>
          <a:lstStyle>
            <a:lvl1pPr>
              <a:defRPr>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dirty="0"/>
              <a:t>NAME</a:t>
            </a:r>
          </a:p>
          <a:p>
            <a:pPr lvl="1"/>
            <a:r>
              <a:rPr lang="en-GB" dirty="0"/>
              <a:t>Function</a:t>
            </a:r>
          </a:p>
        </p:txBody>
      </p:sp>
      <p:sp>
        <p:nvSpPr>
          <p:cNvPr id="18" name="Text Placeholder 15">
            <a:extLst>
              <a:ext uri="{FF2B5EF4-FFF2-40B4-BE49-F238E27FC236}">
                <a16:creationId xmlns:a16="http://schemas.microsoft.com/office/drawing/2014/main" id="{B9F6CCAB-D20D-4FE7-A52D-DB5FEFAAB542}"/>
              </a:ext>
            </a:extLst>
          </p:cNvPr>
          <p:cNvSpPr>
            <a:spLocks noGrp="1"/>
          </p:cNvSpPr>
          <p:nvPr>
            <p:ph type="body" sz="quarter" idx="24" hasCustomPrompt="1"/>
          </p:nvPr>
        </p:nvSpPr>
        <p:spPr>
          <a:xfrm>
            <a:off x="8575220" y="1653663"/>
            <a:ext cx="3121480" cy="640175"/>
          </a:xfrm>
          <a:prstGeom prst="rect">
            <a:avLst/>
          </a:prstGeom>
        </p:spPr>
        <p:txBody>
          <a:bodyPr anchor="t">
            <a:spAutoFit/>
          </a:bodyPr>
          <a:lstStyle>
            <a:lvl1pPr>
              <a:defRPr>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dirty="0"/>
              <a:t>NAME</a:t>
            </a:r>
          </a:p>
          <a:p>
            <a:pPr lvl="1"/>
            <a:r>
              <a:rPr lang="en-GB" dirty="0"/>
              <a:t>Function</a:t>
            </a:r>
          </a:p>
        </p:txBody>
      </p:sp>
      <p:pic>
        <p:nvPicPr>
          <p:cNvPr id="22" name="Graphique 21">
            <a:extLst>
              <a:ext uri="{FF2B5EF4-FFF2-40B4-BE49-F238E27FC236}">
                <a16:creationId xmlns:a16="http://schemas.microsoft.com/office/drawing/2014/main" id="{51899836-D62E-4313-A8AB-0C1D11AC6FD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255164" y="6135730"/>
            <a:ext cx="549900" cy="495918"/>
          </a:xfrm>
          <a:prstGeom prst="rect">
            <a:avLst/>
          </a:prstGeom>
        </p:spPr>
      </p:pic>
      <p:sp>
        <p:nvSpPr>
          <p:cNvPr id="4" name="Titre 3">
            <a:extLst>
              <a:ext uri="{FF2B5EF4-FFF2-40B4-BE49-F238E27FC236}">
                <a16:creationId xmlns:a16="http://schemas.microsoft.com/office/drawing/2014/main" id="{655BB120-DEC8-4862-A749-F95DCFBBD8A3}"/>
              </a:ext>
            </a:extLst>
          </p:cNvPr>
          <p:cNvSpPr>
            <a:spLocks noGrp="1"/>
          </p:cNvSpPr>
          <p:nvPr>
            <p:ph type="title" hasCustomPrompt="1"/>
          </p:nvPr>
        </p:nvSpPr>
        <p:spPr/>
        <p:txBody>
          <a:bodyPr/>
          <a:lstStyle>
            <a:lvl1pPr>
              <a:defRPr>
                <a:solidFill>
                  <a:schemeClr val="bg1"/>
                </a:solidFill>
              </a:defRPr>
            </a:lvl1pPr>
          </a:lstStyle>
          <a:p>
            <a:r>
              <a:rPr lang="fr-FR" dirty="0"/>
              <a:t>TITLE OF THE SLIDE</a:t>
            </a:r>
          </a:p>
        </p:txBody>
      </p:sp>
      <p:sp>
        <p:nvSpPr>
          <p:cNvPr id="21" name="Espace réservé du numéro de diapositive 2">
            <a:extLst>
              <a:ext uri="{FF2B5EF4-FFF2-40B4-BE49-F238E27FC236}">
                <a16:creationId xmlns:a16="http://schemas.microsoft.com/office/drawing/2014/main" id="{884DC4C2-9D2C-4842-A411-C03316909904}"/>
              </a:ext>
            </a:extLst>
          </p:cNvPr>
          <p:cNvSpPr>
            <a:spLocks noGrp="1"/>
          </p:cNvSpPr>
          <p:nvPr>
            <p:ph type="sldNum" sz="quarter" idx="25"/>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3" name="Espace réservé du pied de page 4">
            <a:extLst>
              <a:ext uri="{FF2B5EF4-FFF2-40B4-BE49-F238E27FC236}">
                <a16:creationId xmlns:a16="http://schemas.microsoft.com/office/drawing/2014/main" id="{80203216-1526-40D8-82F2-453F753FA3DB}"/>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9" name="Text Placeholder 8">
            <a:extLst>
              <a:ext uri="{FF2B5EF4-FFF2-40B4-BE49-F238E27FC236}">
                <a16:creationId xmlns:a16="http://schemas.microsoft.com/office/drawing/2014/main" id="{2B73FA08-BEBA-4849-818A-CAA0CE59A661}"/>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Cadre 14">
            <a:extLst>
              <a:ext uri="{FF2B5EF4-FFF2-40B4-BE49-F238E27FC236}">
                <a16:creationId xmlns:a16="http://schemas.microsoft.com/office/drawing/2014/main" id="{FF22C7FD-AB94-474F-A263-6F71CCCBCD75}"/>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2686315295"/>
      </p:ext>
    </p:extLst>
  </p:cSld>
  <p:clrMapOvr>
    <a:masterClrMapping/>
  </p:clrMapOvr>
  <p:extLst>
    <p:ext uri="{DCECCB84-F9BA-43D5-87BE-67443E8EF086}">
      <p15:sldGuideLst xmlns:p15="http://schemas.microsoft.com/office/powerpoint/2012/main">
        <p15:guide id="1" orient="horz" pos="232">
          <p15:clr>
            <a:srgbClr val="F26B43"/>
          </p15:clr>
        </p15:guide>
        <p15:guide id="2" orient="horz" pos="613">
          <p15:clr>
            <a:srgbClr val="F26B43"/>
          </p15:clr>
        </p15:guide>
        <p15:guide id="3" pos="247">
          <p15:clr>
            <a:srgbClr val="F26B43"/>
          </p15:clr>
        </p15:guide>
        <p15:guide id="4" pos="7424">
          <p15:clr>
            <a:srgbClr val="F26B43"/>
          </p15:clr>
        </p15:guide>
        <p15:guide id="5" orient="horz" pos="3906">
          <p15:clr>
            <a:srgbClr val="F26B43"/>
          </p15:clr>
        </p15:guide>
        <p15:guide id="6" orient="horz" pos="4156">
          <p15:clr>
            <a:srgbClr val="F26B43"/>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1_End">
    <p:bg>
      <p:bgRef idx="1001">
        <a:schemeClr val="bg2"/>
      </p:bgRef>
    </p: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8866C9DA-1390-4B1C-A5FA-DA3341B9216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532" imgH="530" progId="TCLayout.ActiveDocument.1">
                  <p:embed/>
                </p:oleObj>
              </mc:Choice>
              <mc:Fallback>
                <p:oleObj name="Diapositive think-cell" r:id="rId3" imgW="532" imgH="530" progId="TCLayout.ActiveDocument.1">
                  <p:embed/>
                  <p:pic>
                    <p:nvPicPr>
                      <p:cNvPr id="3" name="Objet 2" hidden="1">
                        <a:extLst>
                          <a:ext uri="{FF2B5EF4-FFF2-40B4-BE49-F238E27FC236}">
                            <a16:creationId xmlns:a16="http://schemas.microsoft.com/office/drawing/2014/main" id="{8866C9DA-1390-4B1C-A5FA-DA3341B9216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9" name="Forme libre : forme 28">
            <a:extLst>
              <a:ext uri="{FF2B5EF4-FFF2-40B4-BE49-F238E27FC236}">
                <a16:creationId xmlns:a16="http://schemas.microsoft.com/office/drawing/2014/main" id="{7F299C1D-1251-47CF-8DC0-0B896E12FCE0}"/>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Forme libre : forme 30">
            <a:extLst>
              <a:ext uri="{FF2B5EF4-FFF2-40B4-BE49-F238E27FC236}">
                <a16:creationId xmlns:a16="http://schemas.microsoft.com/office/drawing/2014/main"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Image 8" descr="Une image contenant objet&#10;&#10;Description générée automatiquement">
            <a:extLst>
              <a:ext uri="{FF2B5EF4-FFF2-40B4-BE49-F238E27FC236}">
                <a16:creationId xmlns:a16="http://schemas.microsoft.com/office/drawing/2014/main" id="{7AB34238-B7E0-4612-92CE-C4989B35C07E}"/>
              </a:ext>
            </a:extLst>
          </p:cNvPr>
          <p:cNvPicPr>
            <a:picLocks noChangeAspect="1"/>
          </p:cNvPicPr>
          <p:nvPr userDrawn="1"/>
        </p:nvPicPr>
        <p:blipFill rotWithShape="1">
          <a:blip r:embed="rId5">
            <a:biLevel thresh="25000"/>
            <a:extLst>
              <a:ext uri="{28A0092B-C50C-407E-A947-70E740481C1C}">
                <a14:useLocalDpi xmlns:a14="http://schemas.microsoft.com/office/drawing/2010/main" val="0"/>
              </a:ext>
            </a:extLst>
          </a:blip>
          <a:srcRect r="23242"/>
          <a:stretch/>
        </p:blipFill>
        <p:spPr>
          <a:xfrm>
            <a:off x="7680176" y="5467579"/>
            <a:ext cx="2802864" cy="649976"/>
          </a:xfrm>
          <a:prstGeom prst="rect">
            <a:avLst/>
          </a:prstGeom>
        </p:spPr>
      </p:pic>
      <p:pic>
        <p:nvPicPr>
          <p:cNvPr id="7" name="Graphique 12">
            <a:extLst>
              <a:ext uri="{FF2B5EF4-FFF2-40B4-BE49-F238E27FC236}">
                <a16:creationId xmlns:a16="http://schemas.microsoft.com/office/drawing/2014/main" id="{4A97E8AF-E7A3-48CB-93FA-FB7ABD189EE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8" name="Cadre 7">
            <a:extLst>
              <a:ext uri="{FF2B5EF4-FFF2-40B4-BE49-F238E27FC236}">
                <a16:creationId xmlns:a16="http://schemas.microsoft.com/office/drawing/2014/main" id="{2477EA9A-3073-4EA7-A4DD-B3342BEE6CC1}"/>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2638492710"/>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s with divider">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40484926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5511194" cy="3868080"/>
          </a:xfrm>
          <a:prstGeom prst="rect">
            <a:avLst/>
          </a:prstGeom>
        </p:spPr>
        <p:txBody>
          <a:bodyPr>
            <a:noAutofit/>
          </a:bodyPr>
          <a:lstStyle>
            <a:lvl1pPr>
              <a:spcBef>
                <a:spcPts val="1800"/>
              </a:spcBef>
              <a:defRPr sz="1600">
                <a:solidFill>
                  <a:schemeClr val="tx1"/>
                </a:solidFill>
              </a:defRPr>
            </a:lvl1pPr>
            <a:lvl2pPr>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nb-NO" noProof="0" dirty="0"/>
              <a:t>Your </a:t>
            </a:r>
            <a:r>
              <a:rPr lang="nb-NO" noProof="0" dirty="0" err="1"/>
              <a:t>text</a:t>
            </a:r>
            <a:r>
              <a:rPr lang="nb-NO" noProof="0" dirty="0"/>
              <a:t> </a:t>
            </a:r>
            <a:r>
              <a:rPr lang="nb-NO" noProof="0" dirty="0" err="1"/>
              <a:t>here</a:t>
            </a:r>
            <a:endParaRPr lang="nb-NO" noProof="0" dirty="0"/>
          </a:p>
          <a:p>
            <a:pPr lvl="1"/>
            <a:r>
              <a:rPr lang="nb-NO" noProof="0" dirty="0" err="1"/>
              <a:t>Text</a:t>
            </a:r>
            <a:r>
              <a:rPr lang="nb-NO" noProof="0" dirty="0"/>
              <a:t> </a:t>
            </a:r>
            <a:r>
              <a:rPr lang="nb-NO" noProof="0" dirty="0" err="1"/>
              <a:t>level</a:t>
            </a:r>
            <a:r>
              <a:rPr lang="nb-NO" noProof="0" dirty="0"/>
              <a:t> 1</a:t>
            </a:r>
          </a:p>
          <a:p>
            <a:pPr lvl="2"/>
            <a:r>
              <a:rPr lang="nb-NO" noProof="0" dirty="0" err="1"/>
              <a:t>Text</a:t>
            </a:r>
            <a:r>
              <a:rPr lang="nb-NO" noProof="0" dirty="0"/>
              <a:t> </a:t>
            </a:r>
            <a:r>
              <a:rPr lang="nb-NO" noProof="0" dirty="0" err="1"/>
              <a:t>level</a:t>
            </a:r>
            <a:r>
              <a:rPr lang="nb-NO" noProof="0" dirty="0"/>
              <a:t> 2</a:t>
            </a:r>
          </a:p>
        </p:txBody>
      </p:sp>
      <p:sp>
        <p:nvSpPr>
          <p:cNvPr id="10" name="Content 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6280958" y="1808820"/>
            <a:ext cx="5511194" cy="3868080"/>
          </a:xfrm>
          <a:prstGeom prst="rect">
            <a:avLst/>
          </a:prstGeom>
        </p:spPr>
        <p:txBody>
          <a:bodyPr>
            <a:noAutofit/>
          </a:bodyPr>
          <a:lstStyle>
            <a:lvl1pPr>
              <a:spcBef>
                <a:spcPts val="1800"/>
              </a:spcBef>
              <a:defRPr sz="1600">
                <a:solidFill>
                  <a:schemeClr val="tx1"/>
                </a:solidFill>
              </a:defRPr>
            </a:lvl1pPr>
            <a:lvl2pPr>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nb-NO" noProof="0"/>
              <a:t>Your text here</a:t>
            </a:r>
          </a:p>
          <a:p>
            <a:pPr lvl="1"/>
            <a:r>
              <a:rPr lang="nb-NO" noProof="0"/>
              <a:t>Text level 1</a:t>
            </a:r>
          </a:p>
          <a:p>
            <a:pPr lvl="2"/>
            <a:r>
              <a:rPr lang="nb-NO" noProof="0"/>
              <a:t>Text level 2</a:t>
            </a:r>
          </a:p>
        </p:txBody>
      </p:sp>
      <p:sp>
        <p:nvSpPr>
          <p:cNvPr id="6" name="Espace réservé du numéro de diapositive 5">
            <a:extLst>
              <a:ext uri="{FF2B5EF4-FFF2-40B4-BE49-F238E27FC236}">
                <a16:creationId xmlns:a16="http://schemas.microsoft.com/office/drawing/2014/main" id="{84B133EB-BD49-4C88-BF23-773A2466DB44}"/>
              </a:ext>
            </a:extLst>
          </p:cNvPr>
          <p:cNvSpPr>
            <a:spLocks noGrp="1"/>
          </p:cNvSpPr>
          <p:nvPr>
            <p:ph type="sldNum" sz="quarter" idx="17"/>
          </p:nvPr>
        </p:nvSpPr>
        <p:spPr/>
        <p:txBody>
          <a:bodyPr/>
          <a:lstStyle/>
          <a:p>
            <a:fld id="{D61AABEC-672F-4B68-B914-690DA978312C}" type="slidenum">
              <a:rPr lang="nb-NO" noProof="0" smtClean="0"/>
              <a:pPr/>
              <a:t>‹#›</a:t>
            </a:fld>
            <a:r>
              <a:rPr lang="nb-NO" noProof="0" dirty="0"/>
              <a:t> ‒ </a:t>
            </a:r>
          </a:p>
        </p:txBody>
      </p:sp>
      <p:sp>
        <p:nvSpPr>
          <p:cNvPr id="7" name="Titre 6">
            <a:extLst>
              <a:ext uri="{FF2B5EF4-FFF2-40B4-BE49-F238E27FC236}">
                <a16:creationId xmlns:a16="http://schemas.microsoft.com/office/drawing/2014/main" id="{A8E7ED9E-A328-4987-9140-8AE92695412D}"/>
              </a:ext>
            </a:extLst>
          </p:cNvPr>
          <p:cNvSpPr>
            <a:spLocks noGrp="1"/>
          </p:cNvSpPr>
          <p:nvPr>
            <p:ph type="title"/>
          </p:nvPr>
        </p:nvSpPr>
        <p:spPr/>
        <p:txBody>
          <a:bodyPr/>
          <a:lstStyle>
            <a:lvl1pPr>
              <a:defRPr/>
            </a:lvl1pPr>
          </a:lstStyle>
          <a:p>
            <a:r>
              <a:rPr lang="en-US" noProof="0"/>
              <a:t>Click to edit Master title style</a:t>
            </a:r>
            <a:endParaRPr lang="nb-NO" noProof="0" dirty="0"/>
          </a:p>
        </p:txBody>
      </p:sp>
      <p:sp>
        <p:nvSpPr>
          <p:cNvPr id="11" name="Text Placeholder 8">
            <a:extLst>
              <a:ext uri="{FF2B5EF4-FFF2-40B4-BE49-F238E27FC236}">
                <a16:creationId xmlns:a16="http://schemas.microsoft.com/office/drawing/2014/main" id="{1280ACD6-00A9-4C39-A87C-3E9B0191EBEA}"/>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nb-NO" noProof="0"/>
              <a:t>Sources:</a:t>
            </a:r>
          </a:p>
        </p:txBody>
      </p:sp>
      <p:cxnSp>
        <p:nvCxnSpPr>
          <p:cNvPr id="12" name="Straight Connector 35">
            <a:extLst>
              <a:ext uri="{FF2B5EF4-FFF2-40B4-BE49-F238E27FC236}">
                <a16:creationId xmlns:a16="http://schemas.microsoft.com/office/drawing/2014/main" id="{C67592C2-0DB8-4942-A571-6655A988B75E}"/>
              </a:ext>
            </a:extLst>
          </p:cNvPr>
          <p:cNvCxnSpPr>
            <a:cxnSpLocks/>
          </p:cNvCxnSpPr>
          <p:nvPr userDrawn="1"/>
        </p:nvCxnSpPr>
        <p:spPr>
          <a:xfrm flipV="1">
            <a:off x="6095938"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4" name="Cadre 13">
            <a:extLst>
              <a:ext uri="{FF2B5EF4-FFF2-40B4-BE49-F238E27FC236}">
                <a16:creationId xmlns:a16="http://schemas.microsoft.com/office/drawing/2014/main" id="{4D96FD51-B9F2-4FE7-B772-503E351E5893}"/>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solidFill>
                <a:schemeClr val="tx1"/>
              </a:solidFill>
            </a:endParaRPr>
          </a:p>
        </p:txBody>
      </p:sp>
      <p:sp>
        <p:nvSpPr>
          <p:cNvPr id="13" name="Text Placeholder 5">
            <a:extLst>
              <a:ext uri="{FF2B5EF4-FFF2-40B4-BE49-F238E27FC236}">
                <a16:creationId xmlns:a16="http://schemas.microsoft.com/office/drawing/2014/main" id="{4C0DD1BE-AC17-4952-9446-02C5E9403249}"/>
              </a:ext>
            </a:extLst>
          </p:cNvPr>
          <p:cNvSpPr>
            <a:spLocks noGrp="1"/>
          </p:cNvSpPr>
          <p:nvPr>
            <p:ph type="body" sz="quarter" idx="16" hasCustomPrompt="1"/>
          </p:nvPr>
        </p:nvSpPr>
        <p:spPr>
          <a:xfrm>
            <a:off x="399865" y="1346865"/>
            <a:ext cx="2383767" cy="353943"/>
          </a:xfrm>
          <a:prstGeom prst="rect">
            <a:avLst/>
          </a:prstGeom>
          <a:noFill/>
        </p:spPr>
        <p:txBody>
          <a:bodyPr wrap="none" lIns="108000" rIns="108000" bIns="0">
            <a:spAutoFit/>
          </a:bodyPr>
          <a:lstStyle>
            <a:lvl1pPr marL="0" indent="0">
              <a:buNone/>
              <a:defRPr sz="2000">
                <a:solidFill>
                  <a:schemeClr val="tx2"/>
                </a:solidFill>
              </a:defRPr>
            </a:lvl1pPr>
          </a:lstStyle>
          <a:p>
            <a:pPr lvl="0"/>
            <a:r>
              <a:rPr lang="nb-NO" noProof="0"/>
              <a:t>Subtitle of the slide</a:t>
            </a:r>
          </a:p>
        </p:txBody>
      </p:sp>
    </p:spTree>
    <p:extLst>
      <p:ext uri="{BB962C8B-B14F-4D97-AF65-F5344CB8AC3E}">
        <p14:creationId xmlns:p14="http://schemas.microsoft.com/office/powerpoint/2010/main" val="959337293"/>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1_Thanks 1">
    <p:bg>
      <p:bgRef idx="1001">
        <a:schemeClr val="bg2"/>
      </p:bgRef>
    </p: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8866C9DA-1390-4B1C-A5FA-DA3341B9216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532" imgH="530" progId="TCLayout.ActiveDocument.1">
                  <p:embed/>
                </p:oleObj>
              </mc:Choice>
              <mc:Fallback>
                <p:oleObj name="Diapositive think-cell" r:id="rId3" imgW="532" imgH="530" progId="TCLayout.ActiveDocument.1">
                  <p:embed/>
                  <p:pic>
                    <p:nvPicPr>
                      <p:cNvPr id="3" name="Objet 2" hidden="1">
                        <a:extLst>
                          <a:ext uri="{FF2B5EF4-FFF2-40B4-BE49-F238E27FC236}">
                            <a16:creationId xmlns:a16="http://schemas.microsoft.com/office/drawing/2014/main" id="{8866C9DA-1390-4B1C-A5FA-DA3341B9216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9" name="Forme libre : forme 28">
            <a:extLst>
              <a:ext uri="{FF2B5EF4-FFF2-40B4-BE49-F238E27FC236}">
                <a16:creationId xmlns:a16="http://schemas.microsoft.com/office/drawing/2014/main" id="{7F299C1D-1251-47CF-8DC0-0B896E12FCE0}"/>
              </a:ext>
            </a:extLst>
          </p:cNvPr>
          <p:cNvSpPr/>
          <p:nvPr userDrawn="1"/>
        </p:nvSpPr>
        <p:spPr>
          <a:xfrm rot="18932423">
            <a:off x="2278664" y="2845969"/>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Forme libre : forme 30">
            <a:extLst>
              <a:ext uri="{FF2B5EF4-FFF2-40B4-BE49-F238E27FC236}">
                <a16:creationId xmlns:a16="http://schemas.microsoft.com/office/drawing/2014/main"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Image 13" descr="Une image contenant objet&#10;&#10;Description générée automatiquement">
            <a:extLst>
              <a:ext uri="{FF2B5EF4-FFF2-40B4-BE49-F238E27FC236}">
                <a16:creationId xmlns:a16="http://schemas.microsoft.com/office/drawing/2014/main" id="{F8221D8A-EA7F-4431-BA65-C4F6154E8931}"/>
              </a:ext>
            </a:extLst>
          </p:cNvPr>
          <p:cNvPicPr>
            <a:picLocks noChangeAspect="1"/>
          </p:cNvPicPr>
          <p:nvPr userDrawn="1"/>
        </p:nvPicPr>
        <p:blipFill rotWithShape="1">
          <a:blip r:embed="rId5">
            <a:biLevel thresh="25000"/>
            <a:extLst>
              <a:ext uri="{28A0092B-C50C-407E-A947-70E740481C1C}">
                <a14:useLocalDpi xmlns:a14="http://schemas.microsoft.com/office/drawing/2010/main" val="0"/>
              </a:ext>
            </a:extLst>
          </a:blip>
          <a:srcRect r="23242"/>
          <a:stretch/>
        </p:blipFill>
        <p:spPr>
          <a:xfrm>
            <a:off x="7680176" y="5467579"/>
            <a:ext cx="2802864" cy="649976"/>
          </a:xfrm>
          <a:prstGeom prst="rect">
            <a:avLst/>
          </a:prstGeom>
          <a:effectLst>
            <a:outerShdw blurRad="50800" dist="38100" dir="5400000" algn="t" rotWithShape="0">
              <a:prstClr val="black">
                <a:alpha val="52000"/>
              </a:prstClr>
            </a:outerShdw>
          </a:effectLst>
        </p:spPr>
      </p:pic>
      <p:pic>
        <p:nvPicPr>
          <p:cNvPr id="9" name="Graphique 12">
            <a:extLst>
              <a:ext uri="{FF2B5EF4-FFF2-40B4-BE49-F238E27FC236}">
                <a16:creationId xmlns:a16="http://schemas.microsoft.com/office/drawing/2014/main" id="{179AD86B-4CB0-4369-A2E2-E512D4A8BC32}"/>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11" name="Cadre 10">
            <a:extLst>
              <a:ext uri="{FF2B5EF4-FFF2-40B4-BE49-F238E27FC236}">
                <a16:creationId xmlns:a16="http://schemas.microsoft.com/office/drawing/2014/main" id="{F945265E-2B42-4452-B3C5-C3D6662D38A9}"/>
              </a:ext>
            </a:extLst>
          </p:cNvPr>
          <p:cNvSpPr/>
          <p:nvPr userDrawn="1"/>
        </p:nvSpPr>
        <p:spPr>
          <a:xfrm>
            <a:off x="0" y="-9525"/>
            <a:ext cx="12192000" cy="6894909"/>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4086862552"/>
      </p:ext>
    </p:extLst>
  </p:cSld>
  <p:clrMapOvr>
    <a:overrideClrMapping bg1="lt1" tx1="dk1" bg2="lt2" tx2="dk2" accent1="accent1" accent2="accent2" accent3="accent3" accent4="accent4" accent5="accent5" accent6="accent6" hlink="hlink" folHlink="folHlink"/>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1_Thanks 2">
    <p:bg>
      <p:bgRef idx="1001">
        <a:schemeClr val="bg2"/>
      </p:bgRef>
    </p: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8866C9DA-1390-4B1C-A5FA-DA3341B9216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532" imgH="530" progId="TCLayout.ActiveDocument.1">
                  <p:embed/>
                </p:oleObj>
              </mc:Choice>
              <mc:Fallback>
                <p:oleObj name="Diapositive think-cell" r:id="rId3" imgW="532" imgH="530" progId="TCLayout.ActiveDocument.1">
                  <p:embed/>
                  <p:pic>
                    <p:nvPicPr>
                      <p:cNvPr id="3" name="Objet 2" hidden="1">
                        <a:extLst>
                          <a:ext uri="{FF2B5EF4-FFF2-40B4-BE49-F238E27FC236}">
                            <a16:creationId xmlns:a16="http://schemas.microsoft.com/office/drawing/2014/main" id="{8866C9DA-1390-4B1C-A5FA-DA3341B9216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9" name="Forme libre : forme 28">
            <a:extLst>
              <a:ext uri="{FF2B5EF4-FFF2-40B4-BE49-F238E27FC236}">
                <a16:creationId xmlns:a16="http://schemas.microsoft.com/office/drawing/2014/main" id="{7F299C1D-1251-47CF-8DC0-0B896E12FCE0}"/>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Forme libre : forme 30">
            <a:extLst>
              <a:ext uri="{FF2B5EF4-FFF2-40B4-BE49-F238E27FC236}">
                <a16:creationId xmlns:a16="http://schemas.microsoft.com/office/drawing/2014/main"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Image 13" descr="Une image contenant objet&#10;&#10;Description générée automatiquement">
            <a:extLst>
              <a:ext uri="{FF2B5EF4-FFF2-40B4-BE49-F238E27FC236}">
                <a16:creationId xmlns:a16="http://schemas.microsoft.com/office/drawing/2014/main" id="{99BF86A5-F0B8-42C9-A87E-16C8B6F68080}"/>
              </a:ext>
            </a:extLst>
          </p:cNvPr>
          <p:cNvPicPr>
            <a:picLocks noChangeAspect="1"/>
          </p:cNvPicPr>
          <p:nvPr userDrawn="1"/>
        </p:nvPicPr>
        <p:blipFill rotWithShape="1">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r="23242"/>
          <a:stretch/>
        </p:blipFill>
        <p:spPr>
          <a:xfrm>
            <a:off x="7680176" y="5467579"/>
            <a:ext cx="2802864" cy="649976"/>
          </a:xfrm>
          <a:prstGeom prst="rect">
            <a:avLst/>
          </a:prstGeom>
        </p:spPr>
      </p:pic>
      <p:sp>
        <p:nvSpPr>
          <p:cNvPr id="33" name="Rectangle 32">
            <a:extLst>
              <a:ext uri="{FF2B5EF4-FFF2-40B4-BE49-F238E27FC236}">
                <a16:creationId xmlns:a16="http://schemas.microsoft.com/office/drawing/2014/main" id="{F679F638-3664-4A3D-B3CC-1AE9AB09B32C}"/>
              </a:ext>
            </a:extLst>
          </p:cNvPr>
          <p:cNvSpPr/>
          <p:nvPr userDrawn="1"/>
        </p:nvSpPr>
        <p:spPr>
          <a:xfrm>
            <a:off x="613347" y="2022491"/>
            <a:ext cx="3322414" cy="11161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4" name="Groupe 33">
            <a:extLst>
              <a:ext uri="{FF2B5EF4-FFF2-40B4-BE49-F238E27FC236}">
                <a16:creationId xmlns:a16="http://schemas.microsoft.com/office/drawing/2014/main" id="{113FDBA7-5D27-421C-85B6-3FA82D4FF202}"/>
              </a:ext>
            </a:extLst>
          </p:cNvPr>
          <p:cNvGrpSpPr/>
          <p:nvPr userDrawn="1"/>
        </p:nvGrpSpPr>
        <p:grpSpPr>
          <a:xfrm>
            <a:off x="697167" y="1903445"/>
            <a:ext cx="3141104" cy="1354217"/>
            <a:chOff x="794460" y="1664804"/>
            <a:chExt cx="3141104" cy="1354217"/>
          </a:xfrm>
        </p:grpSpPr>
        <p:sp>
          <p:nvSpPr>
            <p:cNvPr id="36" name="TextBox 12">
              <a:extLst>
                <a:ext uri="{FF2B5EF4-FFF2-40B4-BE49-F238E27FC236}">
                  <a16:creationId xmlns:a16="http://schemas.microsoft.com/office/drawing/2014/main" id="{6DBE849B-11CF-4A64-8448-70B62EB6CF22}"/>
                </a:ext>
              </a:extLst>
            </p:cNvPr>
            <p:cNvSpPr txBox="1">
              <a:spLocks/>
            </p:cNvSpPr>
            <p:nvPr userDrawn="1"/>
          </p:nvSpPr>
          <p:spPr>
            <a:xfrm>
              <a:off x="794460" y="1664804"/>
              <a:ext cx="814325" cy="1354217"/>
            </a:xfrm>
            <a:prstGeom prst="rect">
              <a:avLst/>
            </a:prstGeom>
            <a:noFill/>
          </p:spPr>
          <p:txBody>
            <a:bodyPr wrap="none" lIns="0" tIns="0" rIns="0" bIns="0" rtlCol="0" anchor="ctr">
              <a:noAutofit/>
            </a:bodyPr>
            <a:lstStyle/>
            <a:p>
              <a:pPr algn="ctr"/>
              <a:r>
                <a:rPr lang="en-GB" sz="8000" b="1" dirty="0">
                  <a:blipFill>
                    <a:blip r:embed="rId7"/>
                    <a:stretch>
                      <a:fillRect/>
                    </a:stretch>
                  </a:blipFill>
                </a:rPr>
                <a:t>T</a:t>
              </a:r>
            </a:p>
          </p:txBody>
        </p:sp>
        <p:sp>
          <p:nvSpPr>
            <p:cNvPr id="37" name="TextBox 12">
              <a:extLst>
                <a:ext uri="{FF2B5EF4-FFF2-40B4-BE49-F238E27FC236}">
                  <a16:creationId xmlns:a16="http://schemas.microsoft.com/office/drawing/2014/main" id="{A243C84E-50CC-4C5F-B7D5-5A14645EA45A}"/>
                </a:ext>
              </a:extLst>
            </p:cNvPr>
            <p:cNvSpPr txBox="1">
              <a:spLocks/>
            </p:cNvSpPr>
            <p:nvPr userDrawn="1"/>
          </p:nvSpPr>
          <p:spPr>
            <a:xfrm>
              <a:off x="1550687" y="1664804"/>
              <a:ext cx="814325" cy="1354217"/>
            </a:xfrm>
            <a:prstGeom prst="rect">
              <a:avLst/>
            </a:prstGeom>
            <a:noFill/>
          </p:spPr>
          <p:txBody>
            <a:bodyPr wrap="none" lIns="0" tIns="0" rIns="0" bIns="0" rtlCol="0" anchor="ctr">
              <a:noAutofit/>
            </a:bodyPr>
            <a:lstStyle/>
            <a:p>
              <a:pPr algn="ctr"/>
              <a:r>
                <a:rPr lang="en-GB" sz="8000" b="1" dirty="0">
                  <a:blipFill>
                    <a:blip r:embed="rId7"/>
                    <a:stretch>
                      <a:fillRect/>
                    </a:stretch>
                  </a:blipFill>
                </a:rPr>
                <a:t>A</a:t>
              </a:r>
            </a:p>
          </p:txBody>
        </p:sp>
        <p:sp>
          <p:nvSpPr>
            <p:cNvPr id="38" name="TextBox 12">
              <a:extLst>
                <a:ext uri="{FF2B5EF4-FFF2-40B4-BE49-F238E27FC236}">
                  <a16:creationId xmlns:a16="http://schemas.microsoft.com/office/drawing/2014/main" id="{4DE2360C-0138-43FB-88B6-A916D5FF6C06}"/>
                </a:ext>
              </a:extLst>
            </p:cNvPr>
            <p:cNvSpPr txBox="1">
              <a:spLocks/>
            </p:cNvSpPr>
            <p:nvPr userDrawn="1"/>
          </p:nvSpPr>
          <p:spPr>
            <a:xfrm>
              <a:off x="2356918" y="1664804"/>
              <a:ext cx="814325" cy="1354217"/>
            </a:xfrm>
            <a:prstGeom prst="rect">
              <a:avLst/>
            </a:prstGeom>
            <a:noFill/>
          </p:spPr>
          <p:txBody>
            <a:bodyPr wrap="none" lIns="0" tIns="0" rIns="0" bIns="0" rtlCol="0" anchor="ctr">
              <a:noAutofit/>
            </a:bodyPr>
            <a:lstStyle/>
            <a:p>
              <a:pPr algn="ctr"/>
              <a:r>
                <a:rPr lang="en-GB" sz="8000" b="1" dirty="0">
                  <a:blipFill>
                    <a:blip r:embed="rId7"/>
                    <a:stretch>
                      <a:fillRect/>
                    </a:stretch>
                  </a:blipFill>
                </a:rPr>
                <a:t>K</a:t>
              </a:r>
            </a:p>
          </p:txBody>
        </p:sp>
        <p:sp>
          <p:nvSpPr>
            <p:cNvPr id="16" name="TextBox 12">
              <a:extLst>
                <a:ext uri="{FF2B5EF4-FFF2-40B4-BE49-F238E27FC236}">
                  <a16:creationId xmlns:a16="http://schemas.microsoft.com/office/drawing/2014/main" id="{2DF71DA4-98CD-454B-B3E1-EFAF31A3C876}"/>
                </a:ext>
              </a:extLst>
            </p:cNvPr>
            <p:cNvSpPr txBox="1">
              <a:spLocks/>
            </p:cNvSpPr>
            <p:nvPr userDrawn="1"/>
          </p:nvSpPr>
          <p:spPr>
            <a:xfrm>
              <a:off x="3121239" y="1664804"/>
              <a:ext cx="814325" cy="1354217"/>
            </a:xfrm>
            <a:prstGeom prst="rect">
              <a:avLst/>
            </a:prstGeom>
            <a:noFill/>
          </p:spPr>
          <p:txBody>
            <a:bodyPr wrap="none" lIns="0" tIns="0" rIns="0" bIns="0" rtlCol="0" anchor="ctr">
              <a:noAutofit/>
            </a:bodyPr>
            <a:lstStyle/>
            <a:p>
              <a:pPr algn="ctr"/>
              <a:r>
                <a:rPr lang="en-GB" sz="8000" b="1" dirty="0">
                  <a:blipFill>
                    <a:blip r:embed="rId7"/>
                    <a:stretch>
                      <a:fillRect/>
                    </a:stretch>
                  </a:blipFill>
                </a:rPr>
                <a:t>K</a:t>
              </a:r>
            </a:p>
          </p:txBody>
        </p:sp>
      </p:grpSp>
      <p:pic>
        <p:nvPicPr>
          <p:cNvPr id="15" name="Graphique 12">
            <a:extLst>
              <a:ext uri="{FF2B5EF4-FFF2-40B4-BE49-F238E27FC236}">
                <a16:creationId xmlns:a16="http://schemas.microsoft.com/office/drawing/2014/main" id="{9A6E24CF-8D33-4CD9-8F42-13A4AED0D589}"/>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13" name="Cadre 12">
            <a:extLst>
              <a:ext uri="{FF2B5EF4-FFF2-40B4-BE49-F238E27FC236}">
                <a16:creationId xmlns:a16="http://schemas.microsoft.com/office/drawing/2014/main" id="{DD99AA5A-3B38-4496-8080-775E9B06BE09}"/>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1379586400"/>
      </p:ext>
    </p:extLst>
  </p:cSld>
  <p:clrMapOvr>
    <a:overrideClrMapping bg1="lt1" tx1="dk1" bg2="lt2" tx2="dk2" accent1="accent1" accent2="accent2" accent3="accent3" accent4="accent4" accent5="accent5" accent6="accent6" hlink="hlink" folHlink="folHlink"/>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cSld name="Cover1">
    <p:bg>
      <p:bgPr>
        <a:solidFill>
          <a:schemeClr val="accent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66D97C3-1B7F-5C9F-E63F-96F1A14B6253}"/>
              </a:ext>
            </a:extLst>
          </p:cNvPr>
          <p:cNvSpPr>
            <a:spLocks noGrp="1"/>
          </p:cNvSpPr>
          <p:nvPr>
            <p:ph type="title" hasCustomPrompt="1"/>
          </p:nvPr>
        </p:nvSpPr>
        <p:spPr>
          <a:xfrm>
            <a:off x="431999" y="1350000"/>
            <a:ext cx="5825926" cy="715669"/>
          </a:xfrm>
        </p:spPr>
        <p:txBody>
          <a:bodyPr/>
          <a:lstStyle>
            <a:lvl1pPr>
              <a:defRPr sz="4800" cap="all" baseline="0">
                <a:solidFill>
                  <a:schemeClr val="bg1"/>
                </a:solidFill>
                <a:latin typeface="+mj-lt"/>
              </a:defRPr>
            </a:lvl1pPr>
          </a:lstStyle>
          <a:p>
            <a:r>
              <a:rPr lang="en-US" dirty="0"/>
              <a:t>CLICK TO EDIT MASTER TITLE STYLE</a:t>
            </a:r>
            <a:endParaRPr lang="en-GB" dirty="0"/>
          </a:p>
        </p:txBody>
      </p:sp>
      <p:sp>
        <p:nvSpPr>
          <p:cNvPr id="5" name="Subtitle">
            <a:extLst>
              <a:ext uri="{FF2B5EF4-FFF2-40B4-BE49-F238E27FC236}">
                <a16:creationId xmlns:a16="http://schemas.microsoft.com/office/drawing/2014/main" id="{6C551072-26BC-6754-FFC3-623433564F20}"/>
              </a:ext>
            </a:extLst>
          </p:cNvPr>
          <p:cNvSpPr>
            <a:spLocks noGrp="1"/>
          </p:cNvSpPr>
          <p:nvPr>
            <p:ph type="body" sz="quarter" idx="12" hasCustomPrompt="1"/>
          </p:nvPr>
        </p:nvSpPr>
        <p:spPr>
          <a:xfrm>
            <a:off x="431800" y="3494989"/>
            <a:ext cx="3851275" cy="1274763"/>
          </a:xfrm>
          <a:prstGeom prst="rect">
            <a:avLst/>
          </a:prstGeom>
        </p:spPr>
        <p:txBody>
          <a:bodyPr/>
          <a:lstStyle>
            <a:lvl1pPr>
              <a:defRPr sz="2000">
                <a:solidFill>
                  <a:schemeClr val="bg1"/>
                </a:solidFill>
              </a:defRPr>
            </a:lvl1pPr>
            <a:lvl2pPr marL="0" indent="0">
              <a:buNone/>
              <a:defRPr/>
            </a:lvl2pPr>
          </a:lstStyle>
          <a:p>
            <a:pPr lvl="0"/>
            <a:r>
              <a:rPr lang="en-US" dirty="0"/>
              <a:t>Optional additional information</a:t>
            </a:r>
          </a:p>
        </p:txBody>
      </p:sp>
      <p:sp>
        <p:nvSpPr>
          <p:cNvPr id="7" name="Picture Placeholder">
            <a:extLst>
              <a:ext uri="{FF2B5EF4-FFF2-40B4-BE49-F238E27FC236}">
                <a16:creationId xmlns:a16="http://schemas.microsoft.com/office/drawing/2014/main" id="{67F8163F-D370-5C4C-500A-7D576C590BB1}"/>
              </a:ext>
              <a:ext uri="{C183D7F6-B498-43B3-948B-1728B52AA6E4}">
                <adec:decorative xmlns:adec="http://schemas.microsoft.com/office/drawing/2017/decorative" val="1"/>
              </a:ext>
            </a:extLst>
          </p:cNvPr>
          <p:cNvSpPr>
            <a:spLocks noGrp="1"/>
          </p:cNvSpPr>
          <p:nvPr>
            <p:ph type="pic" sz="quarter" idx="11"/>
          </p:nvPr>
        </p:nvSpPr>
        <p:spPr>
          <a:xfrm>
            <a:off x="1905000" y="0"/>
            <a:ext cx="10300263" cy="6870700"/>
          </a:xfrm>
          <a:custGeom>
            <a:avLst/>
            <a:gdLst>
              <a:gd name="connsiteX0" fmla="*/ 6858000 w 10287001"/>
              <a:gd name="connsiteY0" fmla="*/ 0 h 6858000"/>
              <a:gd name="connsiteX1" fmla="*/ 10287001 w 10287001"/>
              <a:gd name="connsiteY1" fmla="*/ 0 h 6858000"/>
              <a:gd name="connsiteX2" fmla="*/ 10287001 w 10287001"/>
              <a:gd name="connsiteY2" fmla="*/ 3467099 h 6858000"/>
              <a:gd name="connsiteX3" fmla="*/ 6896100 w 10287001"/>
              <a:gd name="connsiteY3" fmla="*/ 6858000 h 6858000"/>
              <a:gd name="connsiteX4" fmla="*/ 0 w 10287001"/>
              <a:gd name="connsiteY4" fmla="*/ 6858000 h 6858000"/>
              <a:gd name="connsiteX0" fmla="*/ 6858000 w 10287001"/>
              <a:gd name="connsiteY0" fmla="*/ 0 h 6858000"/>
              <a:gd name="connsiteX1" fmla="*/ 10287001 w 10287001"/>
              <a:gd name="connsiteY1" fmla="*/ 0 h 6858000"/>
              <a:gd name="connsiteX2" fmla="*/ 10287001 w 10287001"/>
              <a:gd name="connsiteY2" fmla="*/ 3467099 h 6858000"/>
              <a:gd name="connsiteX3" fmla="*/ 8636000 w 10287001"/>
              <a:gd name="connsiteY3" fmla="*/ 5080000 h 6858000"/>
              <a:gd name="connsiteX4" fmla="*/ 6896100 w 10287001"/>
              <a:gd name="connsiteY4" fmla="*/ 6858000 h 6858000"/>
              <a:gd name="connsiteX5" fmla="*/ 0 w 10287001"/>
              <a:gd name="connsiteY5" fmla="*/ 6858000 h 6858000"/>
              <a:gd name="connsiteX6" fmla="*/ 6858000 w 10287001"/>
              <a:gd name="connsiteY6" fmla="*/ 0 h 6858000"/>
              <a:gd name="connsiteX0" fmla="*/ 6858000 w 10287001"/>
              <a:gd name="connsiteY0" fmla="*/ 0 h 6870700"/>
              <a:gd name="connsiteX1" fmla="*/ 10287001 w 10287001"/>
              <a:gd name="connsiteY1" fmla="*/ 0 h 6870700"/>
              <a:gd name="connsiteX2" fmla="*/ 10287001 w 10287001"/>
              <a:gd name="connsiteY2" fmla="*/ 3467099 h 6870700"/>
              <a:gd name="connsiteX3" fmla="*/ 10274300 w 10287001"/>
              <a:gd name="connsiteY3" fmla="*/ 6870700 h 6870700"/>
              <a:gd name="connsiteX4" fmla="*/ 6896100 w 10287001"/>
              <a:gd name="connsiteY4" fmla="*/ 6858000 h 6870700"/>
              <a:gd name="connsiteX5" fmla="*/ 0 w 10287001"/>
              <a:gd name="connsiteY5" fmla="*/ 6858000 h 6870700"/>
              <a:gd name="connsiteX6" fmla="*/ 6858000 w 10287001"/>
              <a:gd name="connsiteY6" fmla="*/ 0 h 6870700"/>
              <a:gd name="connsiteX0" fmla="*/ 6858000 w 10300263"/>
              <a:gd name="connsiteY0" fmla="*/ 0 h 6870700"/>
              <a:gd name="connsiteX1" fmla="*/ 10287001 w 10300263"/>
              <a:gd name="connsiteY1" fmla="*/ 0 h 6870700"/>
              <a:gd name="connsiteX2" fmla="*/ 10287001 w 10300263"/>
              <a:gd name="connsiteY2" fmla="*/ 3467099 h 6870700"/>
              <a:gd name="connsiteX3" fmla="*/ 10299700 w 10300263"/>
              <a:gd name="connsiteY3" fmla="*/ 6870700 h 6870700"/>
              <a:gd name="connsiteX4" fmla="*/ 6896100 w 10300263"/>
              <a:gd name="connsiteY4" fmla="*/ 6858000 h 6870700"/>
              <a:gd name="connsiteX5" fmla="*/ 0 w 10300263"/>
              <a:gd name="connsiteY5" fmla="*/ 6858000 h 6870700"/>
              <a:gd name="connsiteX6" fmla="*/ 6858000 w 10300263"/>
              <a:gd name="connsiteY6" fmla="*/ 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0263" h="6870700">
                <a:moveTo>
                  <a:pt x="6858000" y="0"/>
                </a:moveTo>
                <a:lnTo>
                  <a:pt x="10287001" y="0"/>
                </a:lnTo>
                <a:lnTo>
                  <a:pt x="10287001" y="3467099"/>
                </a:lnTo>
                <a:cubicBezTo>
                  <a:pt x="10282767" y="4601633"/>
                  <a:pt x="10303934" y="5736166"/>
                  <a:pt x="10299700" y="6870700"/>
                </a:cubicBezTo>
                <a:lnTo>
                  <a:pt x="6896100" y="6858000"/>
                </a:lnTo>
                <a:lnTo>
                  <a:pt x="0" y="6858000"/>
                </a:lnTo>
                <a:lnTo>
                  <a:pt x="6858000" y="0"/>
                </a:lnTo>
                <a:close/>
              </a:path>
            </a:pathLst>
          </a:custGeom>
          <a:pattFill prst="dkUpDiag">
            <a:fgClr>
              <a:schemeClr val="bg1">
                <a:lumMod val="85000"/>
              </a:schemeClr>
            </a:fgClr>
            <a:bgClr>
              <a:schemeClr val="bg1"/>
            </a:bgClr>
          </a:pattFill>
        </p:spPr>
        <p:txBody>
          <a:bodyPr vert="horz" wrap="square" lIns="0" tIns="0" rIns="0" bIns="0" rtlCol="0">
            <a:noAutofit/>
          </a:bodyPr>
          <a:lstStyle>
            <a:lvl1pPr>
              <a:defRPr lang="en-GB"/>
            </a:lvl1pPr>
          </a:lstStyle>
          <a:p>
            <a:pPr lvl="0"/>
            <a:r>
              <a:rPr lang="nb-NO"/>
              <a:t>Klikk på ikonet for å legge til et bilde</a:t>
            </a:r>
            <a:endParaRPr lang="en-GB" dirty="0"/>
          </a:p>
        </p:txBody>
      </p:sp>
    </p:spTree>
    <p:extLst>
      <p:ext uri="{BB962C8B-B14F-4D97-AF65-F5344CB8AC3E}">
        <p14:creationId xmlns:p14="http://schemas.microsoft.com/office/powerpoint/2010/main" val="3444275988"/>
      </p:ext>
    </p:extLst>
  </p:cSld>
  <p:clrMapOvr>
    <a:masterClrMapping/>
  </p:clrMapOvr>
  <p:hf hdr="0" ftr="0" dt="0"/>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nb-NO" smtClean="0"/>
              <a:pPr/>
              <a:t>‹#›</a:t>
            </a:fld>
            <a:r>
              <a:rPr lang="nb-NO"/>
              <a:t> </a:t>
            </a:r>
            <a:endParaRPr lang="nb-NO" dirty="0"/>
          </a:p>
        </p:txBody>
      </p:sp>
      <p:sp>
        <p:nvSpPr>
          <p:cNvPr id="3" name="Title 2">
            <a:extLst>
              <a:ext uri="{FF2B5EF4-FFF2-40B4-BE49-F238E27FC236}">
                <a16:creationId xmlns:a16="http://schemas.microsoft.com/office/drawing/2014/main" id="{19BC349C-BDD0-4820-9A79-533085E18AEF}"/>
              </a:ext>
            </a:extLst>
          </p:cNvPr>
          <p:cNvSpPr>
            <a:spLocks noGrp="1"/>
          </p:cNvSpPr>
          <p:nvPr>
            <p:ph type="title" hasCustomPrompt="1"/>
          </p:nvPr>
        </p:nvSpPr>
        <p:spPr/>
        <p:txBody>
          <a:bodyPr/>
          <a:lstStyle>
            <a:lvl1pPr>
              <a:defRPr/>
            </a:lvl1pPr>
          </a:lstStyle>
          <a:p>
            <a:r>
              <a:rPr lang="nb-NO"/>
              <a:t>TITLE OF THE SLIDE – one line</a:t>
            </a:r>
            <a:endParaRPr lang="nb-NO" dirty="0"/>
          </a:p>
        </p:txBody>
      </p:sp>
    </p:spTree>
    <p:extLst>
      <p:ext uri="{BB962C8B-B14F-4D97-AF65-F5344CB8AC3E}">
        <p14:creationId xmlns:p14="http://schemas.microsoft.com/office/powerpoint/2010/main" val="2325701644"/>
      </p:ext>
    </p:extLst>
  </p:cSld>
  <p:clrMapOvr>
    <a:masterClrMapping/>
  </p:clrMapOvr>
  <p:extLst>
    <p:ext uri="{DCECCB84-F9BA-43D5-87BE-67443E8EF086}">
      <p15:sldGuideLst xmlns:p15="http://schemas.microsoft.com/office/powerpoint/2012/main">
        <p15:guide id="5" orient="horz" pos="754">
          <p15:clr>
            <a:srgbClr val="FBAE40"/>
          </p15:clr>
        </p15:guide>
        <p15:guide id="8" orient="horz" pos="3725">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Forside - fra tidligere mal">
    <p:spTree>
      <p:nvGrpSpPr>
        <p:cNvPr id="1" name=""/>
        <p:cNvGrpSpPr/>
        <p:nvPr/>
      </p:nvGrpSpPr>
      <p:grpSpPr>
        <a:xfrm>
          <a:off x="0" y="0"/>
          <a:ext cx="0" cy="0"/>
          <a:chOff x="0" y="0"/>
          <a:chExt cx="0" cy="0"/>
        </a:xfrm>
      </p:grpSpPr>
      <p:sp>
        <p:nvSpPr>
          <p:cNvPr id="21" name="Plassholder for bilde 24">
            <a:extLst>
              <a:ext uri="{FF2B5EF4-FFF2-40B4-BE49-F238E27FC236}">
                <a16:creationId xmlns:a16="http://schemas.microsoft.com/office/drawing/2014/main" id="{5797718C-2721-4B86-A322-58A27F64068D}"/>
              </a:ext>
            </a:extLst>
          </p:cNvPr>
          <p:cNvSpPr>
            <a:spLocks noGrp="1"/>
          </p:cNvSpPr>
          <p:nvPr>
            <p:ph type="pic" sz="quarter" idx="13"/>
          </p:nvPr>
        </p:nvSpPr>
        <p:spPr>
          <a:xfrm>
            <a:off x="119336" y="132347"/>
            <a:ext cx="11953327" cy="6568409"/>
          </a:xfrm>
        </p:spPr>
        <p:txBody>
          <a:bodyPr/>
          <a:lstStyle>
            <a:lvl1pPr marL="0" indent="0">
              <a:buNone/>
              <a:defRPr/>
            </a:lvl1pPr>
          </a:lstStyle>
          <a:p>
            <a:endParaRPr lang="nb-NO" dirty="0"/>
          </a:p>
        </p:txBody>
      </p:sp>
      <p:sp>
        <p:nvSpPr>
          <p:cNvPr id="14" name="Rectangle 16">
            <a:extLst>
              <a:ext uri="{FF2B5EF4-FFF2-40B4-BE49-F238E27FC236}">
                <a16:creationId xmlns:a16="http://schemas.microsoft.com/office/drawing/2014/main" id="{66B8C752-3939-404E-ADED-75C77EA022CC}"/>
              </a:ext>
            </a:extLst>
          </p:cNvPr>
          <p:cNvSpPr/>
          <p:nvPr userDrawn="1"/>
        </p:nvSpPr>
        <p:spPr>
          <a:xfrm>
            <a:off x="119336" y="116633"/>
            <a:ext cx="11953328" cy="6584124"/>
          </a:xfrm>
          <a:prstGeom prst="rect">
            <a:avLst/>
          </a:prstGeom>
          <a:gradFill flip="none" rotWithShape="1">
            <a:gsLst>
              <a:gs pos="100000">
                <a:sysClr val="windowText" lastClr="000000">
                  <a:alpha val="0"/>
                </a:sysClr>
              </a:gs>
              <a:gs pos="1000">
                <a:srgbClr val="131313">
                  <a:alpha val="55000"/>
                </a:srgbClr>
              </a:gs>
              <a:gs pos="38000">
                <a:sysClr val="windowText" lastClr="000000">
                  <a:lumMod val="85000"/>
                  <a:lumOff val="15000"/>
                  <a:alpha val="16000"/>
                </a:sysClr>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dirty="0">
              <a:ln>
                <a:noFill/>
              </a:ln>
              <a:solidFill>
                <a:prstClr val="white"/>
              </a:solidFill>
              <a:effectLst/>
              <a:uLnTx/>
              <a:uFillTx/>
              <a:latin typeface="Arial"/>
              <a:ea typeface="+mn-ea"/>
              <a:cs typeface="+mn-cs"/>
            </a:endParaRPr>
          </a:p>
        </p:txBody>
      </p:sp>
      <p:sp>
        <p:nvSpPr>
          <p:cNvPr id="15" name="Forme libre : forme 22">
            <a:extLst>
              <a:ext uri="{FF2B5EF4-FFF2-40B4-BE49-F238E27FC236}">
                <a16:creationId xmlns:a16="http://schemas.microsoft.com/office/drawing/2014/main" id="{D9B1B398-1FEB-4530-B0C6-AEF46F9F3976}"/>
              </a:ext>
            </a:extLst>
          </p:cNvPr>
          <p:cNvSpPr/>
          <p:nvPr userDrawn="1"/>
        </p:nvSpPr>
        <p:spPr>
          <a:xfrm rot="18932423">
            <a:off x="-954765" y="1427043"/>
            <a:ext cx="5372804"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solidFill>
            <a:srgbClr val="2F469C"/>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dirty="0">
              <a:ln>
                <a:noFill/>
              </a:ln>
              <a:solidFill>
                <a:prstClr val="white"/>
              </a:solidFill>
              <a:effectLst/>
              <a:uLnTx/>
              <a:uFillTx/>
              <a:latin typeface="Arial"/>
              <a:ea typeface="+mn-ea"/>
              <a:cs typeface="+mn-cs"/>
            </a:endParaRPr>
          </a:p>
        </p:txBody>
      </p:sp>
      <p:sp>
        <p:nvSpPr>
          <p:cNvPr id="16" name="Forme libre : forme 20">
            <a:extLst>
              <a:ext uri="{FF2B5EF4-FFF2-40B4-BE49-F238E27FC236}">
                <a16:creationId xmlns:a16="http://schemas.microsoft.com/office/drawing/2014/main" id="{6823529F-EE05-43E3-B3AE-1DA1E4528EE8}"/>
              </a:ext>
            </a:extLst>
          </p:cNvPr>
          <p:cNvSpPr/>
          <p:nvPr userDrawn="1"/>
        </p:nvSpPr>
        <p:spPr>
          <a:xfrm rot="18932423">
            <a:off x="-735098" y="889565"/>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solidFill>
            <a:srgbClr val="009D9C"/>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dirty="0">
              <a:ln>
                <a:noFill/>
              </a:ln>
              <a:solidFill>
                <a:prstClr val="white"/>
              </a:solidFill>
              <a:effectLst/>
              <a:uLnTx/>
              <a:uFillTx/>
              <a:latin typeface="Arial"/>
              <a:ea typeface="+mn-ea"/>
              <a:cs typeface="+mn-cs"/>
            </a:endParaRPr>
          </a:p>
        </p:txBody>
      </p:sp>
      <p:sp>
        <p:nvSpPr>
          <p:cNvPr id="29" name="Plassholder for innhold 28">
            <a:extLst>
              <a:ext uri="{FF2B5EF4-FFF2-40B4-BE49-F238E27FC236}">
                <a16:creationId xmlns:a16="http://schemas.microsoft.com/office/drawing/2014/main" id="{DE826194-B1C6-4D43-B976-E59D79F90BCF}"/>
              </a:ext>
            </a:extLst>
          </p:cNvPr>
          <p:cNvSpPr>
            <a:spLocks noGrp="1"/>
          </p:cNvSpPr>
          <p:nvPr>
            <p:ph sz="quarter" idx="14" hasCustomPrompt="1"/>
          </p:nvPr>
        </p:nvSpPr>
        <p:spPr>
          <a:xfrm>
            <a:off x="567933" y="3458206"/>
            <a:ext cx="8949046" cy="461962"/>
          </a:xfrm>
        </p:spPr>
        <p:txBody>
          <a:bodyPr/>
          <a:lstStyle>
            <a:lvl1pPr marL="0" indent="0">
              <a:buNone/>
              <a:defRPr>
                <a:solidFill>
                  <a:schemeClr val="bg1"/>
                </a:solidFill>
              </a:defRPr>
            </a:lvl1pPr>
            <a:lvl5pPr marL="1828800" indent="0">
              <a:buNone/>
              <a:defRPr/>
            </a:lvl5pPr>
          </a:lstStyle>
          <a:p>
            <a:pPr lvl="0"/>
            <a:r>
              <a:rPr lang="nb-NO" dirty="0"/>
              <a:t>KLIKK FOR Å REDIGERE TEKSTSTILER I MALEN</a:t>
            </a:r>
          </a:p>
        </p:txBody>
      </p:sp>
      <p:sp>
        <p:nvSpPr>
          <p:cNvPr id="31" name="Plassholder for innhold 30">
            <a:extLst>
              <a:ext uri="{FF2B5EF4-FFF2-40B4-BE49-F238E27FC236}">
                <a16:creationId xmlns:a16="http://schemas.microsoft.com/office/drawing/2014/main" id="{D75C29B0-84D6-4E83-BA3A-41AE624FEC18}"/>
              </a:ext>
            </a:extLst>
          </p:cNvPr>
          <p:cNvSpPr>
            <a:spLocks noGrp="1"/>
          </p:cNvSpPr>
          <p:nvPr>
            <p:ph sz="quarter" idx="15" hasCustomPrompt="1"/>
          </p:nvPr>
        </p:nvSpPr>
        <p:spPr>
          <a:xfrm>
            <a:off x="567933" y="1496521"/>
            <a:ext cx="10200330" cy="1818028"/>
          </a:xfrm>
        </p:spPr>
        <p:txBody>
          <a:bodyPr>
            <a:noAutofit/>
          </a:bodyPr>
          <a:lstStyle>
            <a:lvl1pPr marL="0" indent="0">
              <a:buNone/>
              <a:defRPr sz="6000">
                <a:solidFill>
                  <a:schemeClr val="bg1"/>
                </a:solidFill>
              </a:defRPr>
            </a:lvl1pPr>
          </a:lstStyle>
          <a:p>
            <a:pPr lvl="0"/>
            <a:r>
              <a:rPr lang="nb-NO" dirty="0"/>
              <a:t>KLIKK FOR Å REDIGERE TEKSTSTILER I MALEN</a:t>
            </a:r>
          </a:p>
        </p:txBody>
      </p:sp>
      <p:cxnSp>
        <p:nvCxnSpPr>
          <p:cNvPr id="33" name="Connecteur droit 26">
            <a:extLst>
              <a:ext uri="{FF2B5EF4-FFF2-40B4-BE49-F238E27FC236}">
                <a16:creationId xmlns:a16="http://schemas.microsoft.com/office/drawing/2014/main" id="{9A020B87-EAF0-4E4A-84F2-7C452A073720}"/>
              </a:ext>
            </a:extLst>
          </p:cNvPr>
          <p:cNvCxnSpPr>
            <a:cxnSpLocks/>
          </p:cNvCxnSpPr>
          <p:nvPr userDrawn="1"/>
        </p:nvCxnSpPr>
        <p:spPr>
          <a:xfrm>
            <a:off x="571500" y="3933056"/>
            <a:ext cx="6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Plassholder for innhold 28">
            <a:extLst>
              <a:ext uri="{FF2B5EF4-FFF2-40B4-BE49-F238E27FC236}">
                <a16:creationId xmlns:a16="http://schemas.microsoft.com/office/drawing/2014/main" id="{B35428E6-6B5A-4B0C-8EB4-FD82A77D3DED}"/>
              </a:ext>
            </a:extLst>
          </p:cNvPr>
          <p:cNvSpPr>
            <a:spLocks noGrp="1"/>
          </p:cNvSpPr>
          <p:nvPr>
            <p:ph sz="quarter" idx="16" hasCustomPrompt="1"/>
          </p:nvPr>
        </p:nvSpPr>
        <p:spPr>
          <a:xfrm>
            <a:off x="567933" y="4011900"/>
            <a:ext cx="8949046" cy="461962"/>
          </a:xfrm>
        </p:spPr>
        <p:txBody>
          <a:bodyPr>
            <a:normAutofit/>
          </a:bodyPr>
          <a:lstStyle>
            <a:lvl1pPr marL="0" indent="0">
              <a:buNone/>
              <a:defRPr sz="2000">
                <a:solidFill>
                  <a:schemeClr val="bg1"/>
                </a:solidFill>
              </a:defRPr>
            </a:lvl1pPr>
            <a:lvl5pPr marL="1828800" indent="0">
              <a:buNone/>
              <a:defRPr/>
            </a:lvl5pPr>
          </a:lstStyle>
          <a:p>
            <a:pPr lvl="0"/>
            <a:r>
              <a:rPr lang="nb-NO" dirty="0"/>
              <a:t>KLIKK FOR Å REDIGERE TEKSTSTILER I MALEN</a:t>
            </a:r>
          </a:p>
        </p:txBody>
      </p:sp>
      <p:cxnSp>
        <p:nvCxnSpPr>
          <p:cNvPr id="2" name="Connecteur droit 26">
            <a:extLst>
              <a:ext uri="{FF2B5EF4-FFF2-40B4-BE49-F238E27FC236}">
                <a16:creationId xmlns:a16="http://schemas.microsoft.com/office/drawing/2014/main" id="{C07669E5-6958-BA3E-556D-78D7CF54D12F}"/>
              </a:ext>
            </a:extLst>
          </p:cNvPr>
          <p:cNvCxnSpPr>
            <a:cxnSpLocks/>
          </p:cNvCxnSpPr>
          <p:nvPr userDrawn="1"/>
        </p:nvCxnSpPr>
        <p:spPr>
          <a:xfrm>
            <a:off x="777638" y="5044780"/>
            <a:ext cx="279324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4">
            <a:extLst>
              <a:ext uri="{FF2B5EF4-FFF2-40B4-BE49-F238E27FC236}">
                <a16:creationId xmlns:a16="http://schemas.microsoft.com/office/drawing/2014/main" id="{BD6F51BE-FF44-1429-6733-3D4D33C5345C}"/>
              </a:ext>
            </a:extLst>
          </p:cNvPr>
          <p:cNvSpPr txBox="1">
            <a:spLocks/>
          </p:cNvSpPr>
          <p:nvPr userDrawn="1"/>
        </p:nvSpPr>
        <p:spPr>
          <a:xfrm>
            <a:off x="1876486" y="5184284"/>
            <a:ext cx="1725792" cy="461665"/>
          </a:xfrm>
          <a:prstGeom prst="rect">
            <a:avLst/>
          </a:prstGeom>
        </p:spPr>
        <p:txBody>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2"/>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dirty="0">
                <a:solidFill>
                  <a:schemeClr val="bg1"/>
                </a:solidFill>
              </a:rPr>
              <a:t>2023/2024</a:t>
            </a:r>
          </a:p>
        </p:txBody>
      </p:sp>
      <p:sp>
        <p:nvSpPr>
          <p:cNvPr id="4" name="Subtitle 1">
            <a:extLst>
              <a:ext uri="{FF2B5EF4-FFF2-40B4-BE49-F238E27FC236}">
                <a16:creationId xmlns:a16="http://schemas.microsoft.com/office/drawing/2014/main" id="{24BA3959-4E2D-8808-D0D1-3DC6121724E4}"/>
              </a:ext>
            </a:extLst>
          </p:cNvPr>
          <p:cNvSpPr txBox="1">
            <a:spLocks/>
          </p:cNvSpPr>
          <p:nvPr userDrawn="1"/>
        </p:nvSpPr>
        <p:spPr>
          <a:xfrm>
            <a:off x="762053" y="4567317"/>
            <a:ext cx="2909473" cy="461665"/>
          </a:xfrm>
          <a:prstGeom prst="rect">
            <a:avLst/>
          </a:prstGeom>
        </p:spPr>
        <p:txBody>
          <a:bodyPr vert="horz" wrap="square" lIns="108000" tIns="45720" rIns="180000" bIns="45720" rtlCol="0">
            <a:spAutoFit/>
          </a:bodyPr>
          <a:lstStyle>
            <a:lvl1pPr marL="0" indent="0" algn="l" defTabSz="914400" rtl="0" eaLnBrk="1" latinLnBrk="0" hangingPunct="1">
              <a:lnSpc>
                <a:spcPct val="100000"/>
              </a:lnSpc>
              <a:spcBef>
                <a:spcPts val="1800"/>
              </a:spcBef>
              <a:buSzPct val="50000"/>
              <a:buFont typeface="HelveticaNeueLT Std Lt Cn" panose="020B0406020202030204" pitchFamily="34" charset="0"/>
              <a:buNone/>
              <a:defRPr sz="2400" b="1" kern="1200">
                <a:solidFill>
                  <a:schemeClr val="bg2"/>
                </a:solidFill>
                <a:latin typeface="+mn-lt"/>
                <a:ea typeface="+mn-ea"/>
                <a:cs typeface="+mn-cs"/>
              </a:defRPr>
            </a:lvl1pPr>
            <a:lvl2pPr marL="457200" indent="0" algn="l" defTabSz="914400" rtl="0" eaLnBrk="1" latinLnBrk="0" hangingPunct="1">
              <a:lnSpc>
                <a:spcPct val="100000"/>
              </a:lnSpc>
              <a:spcBef>
                <a:spcPts val="600"/>
              </a:spcBef>
              <a:buSzPct val="80000"/>
              <a:buFontTx/>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HelveticaNeueLT Std Lt Cn" panose="020B040602020203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b-NO" dirty="0">
                <a:solidFill>
                  <a:schemeClr val="bg1"/>
                </a:solidFill>
              </a:rPr>
              <a:t>NORSK MONITOR</a:t>
            </a:r>
          </a:p>
        </p:txBody>
      </p:sp>
      <p:pic>
        <p:nvPicPr>
          <p:cNvPr id="5" name="Picture 4" descr="A colorful squares on a black background&#10;&#10;Description automatically generated">
            <a:extLst>
              <a:ext uri="{FF2B5EF4-FFF2-40B4-BE49-F238E27FC236}">
                <a16:creationId xmlns:a16="http://schemas.microsoft.com/office/drawing/2014/main" id="{62D90A8E-8F37-A4CB-F543-3881C1C216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1129" y="5202139"/>
            <a:ext cx="846653" cy="887620"/>
          </a:xfrm>
          <a:prstGeom prst="rect">
            <a:avLst/>
          </a:prstGeom>
        </p:spPr>
      </p:pic>
      <p:sp>
        <p:nvSpPr>
          <p:cNvPr id="6" name="Rectangle 5">
            <a:extLst>
              <a:ext uri="{FF2B5EF4-FFF2-40B4-BE49-F238E27FC236}">
                <a16:creationId xmlns:a16="http://schemas.microsoft.com/office/drawing/2014/main" id="{D8CBB5F7-6885-67A4-B474-285E68DF29AB}"/>
              </a:ext>
            </a:extLst>
          </p:cNvPr>
          <p:cNvSpPr/>
          <p:nvPr userDrawn="1"/>
        </p:nvSpPr>
        <p:spPr>
          <a:xfrm>
            <a:off x="51981" y="52948"/>
            <a:ext cx="12085200" cy="67644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Tree>
    <p:extLst>
      <p:ext uri="{BB962C8B-B14F-4D97-AF65-F5344CB8AC3E}">
        <p14:creationId xmlns:p14="http://schemas.microsoft.com/office/powerpoint/2010/main" val="339102941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Forside - med bil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9" name="Rectangle 16">
            <a:extLst>
              <a:ext uri="{FF2B5EF4-FFF2-40B4-BE49-F238E27FC236}">
                <a16:creationId xmlns:a16="http://schemas.microsoft.com/office/drawing/2014/main" id="{8A96B8CB-5D17-E0DB-EE14-77A62E09B1F0}"/>
              </a:ext>
            </a:extLst>
          </p:cNvPr>
          <p:cNvSpPr/>
          <p:nvPr userDrawn="1"/>
        </p:nvSpPr>
        <p:spPr>
          <a:xfrm>
            <a:off x="119336" y="116633"/>
            <a:ext cx="11953328" cy="6584124"/>
          </a:xfrm>
          <a:prstGeom prst="rect">
            <a:avLst/>
          </a:prstGeom>
          <a:gradFill flip="none" rotWithShape="1">
            <a:gsLst>
              <a:gs pos="100000">
                <a:sysClr val="windowText" lastClr="000000">
                  <a:alpha val="0"/>
                </a:sysClr>
              </a:gs>
              <a:gs pos="1000">
                <a:srgbClr val="131313">
                  <a:alpha val="55000"/>
                </a:srgbClr>
              </a:gs>
              <a:gs pos="38000">
                <a:sysClr val="windowText" lastClr="000000">
                  <a:lumMod val="85000"/>
                  <a:lumOff val="15000"/>
                  <a:alpha val="16000"/>
                </a:sysClr>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dirty="0">
              <a:ln>
                <a:noFill/>
              </a:ln>
              <a:solidFill>
                <a:prstClr val="white"/>
              </a:solidFill>
              <a:effectLst/>
              <a:uLnTx/>
              <a:uFillTx/>
              <a:latin typeface="Arial"/>
              <a:ea typeface="+mn-ea"/>
              <a:cs typeface="+mn-cs"/>
            </a:endParaRPr>
          </a:p>
        </p:txBody>
      </p:sp>
      <p:sp>
        <p:nvSpPr>
          <p:cNvPr id="27" name="TekstSylinder 5">
            <a:extLst>
              <a:ext uri="{FF2B5EF4-FFF2-40B4-BE49-F238E27FC236}">
                <a16:creationId xmlns:a16="http://schemas.microsoft.com/office/drawing/2014/main" id="{DC2707EB-B7EA-0F88-0E1F-D9416209C222}"/>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solidFill>
                <a:effectLst/>
                <a:uLnTx/>
                <a:uFillTx/>
                <a:latin typeface="Arial Nova" panose="020B0504020202020204" pitchFamily="34" charset="0"/>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solidFill>
                <a:effectLst/>
                <a:uLnTx/>
                <a:uFillTx/>
                <a:latin typeface="Arial Nova" panose="020B0504020202020204" pitchFamily="34" charset="0"/>
                <a:ea typeface="+mn-ea"/>
                <a:cs typeface="+mn-cs"/>
              </a:rPr>
              <a:t>2024</a:t>
            </a:r>
          </a:p>
        </p:txBody>
      </p:sp>
      <p:cxnSp>
        <p:nvCxnSpPr>
          <p:cNvPr id="33" name="Connecteur droit 26">
            <a:extLst>
              <a:ext uri="{FF2B5EF4-FFF2-40B4-BE49-F238E27FC236}">
                <a16:creationId xmlns:a16="http://schemas.microsoft.com/office/drawing/2014/main" id="{9A020B87-EAF0-4E4A-84F2-7C452A073720}"/>
              </a:ext>
            </a:extLst>
          </p:cNvPr>
          <p:cNvCxnSpPr>
            <a:cxnSpLocks/>
          </p:cNvCxnSpPr>
          <p:nvPr userDrawn="1"/>
        </p:nvCxnSpPr>
        <p:spPr>
          <a:xfrm>
            <a:off x="925334" y="4889212"/>
            <a:ext cx="2793241"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 Placeholder 4">
            <a:extLst>
              <a:ext uri="{FF2B5EF4-FFF2-40B4-BE49-F238E27FC236}">
                <a16:creationId xmlns:a16="http://schemas.microsoft.com/office/drawing/2014/main" id="{B9D52478-24C4-7603-CACE-1552A2987D16}"/>
              </a:ext>
            </a:extLst>
          </p:cNvPr>
          <p:cNvSpPr txBox="1">
            <a:spLocks/>
          </p:cNvSpPr>
          <p:nvPr userDrawn="1"/>
        </p:nvSpPr>
        <p:spPr>
          <a:xfrm>
            <a:off x="2024182" y="5028716"/>
            <a:ext cx="1725792" cy="461665"/>
          </a:xfrm>
          <a:prstGeom prst="rect">
            <a:avLst/>
          </a:prstGeom>
        </p:spPr>
        <p:txBody>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3"/>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dirty="0">
                <a:solidFill>
                  <a:schemeClr val="bg1"/>
                </a:solidFill>
              </a:rPr>
              <a:t>2023/2024</a:t>
            </a:r>
          </a:p>
        </p:txBody>
      </p:sp>
      <p:sp>
        <p:nvSpPr>
          <p:cNvPr id="30" name="Subtitle 1">
            <a:extLst>
              <a:ext uri="{FF2B5EF4-FFF2-40B4-BE49-F238E27FC236}">
                <a16:creationId xmlns:a16="http://schemas.microsoft.com/office/drawing/2014/main" id="{9BD68E19-6374-0DE2-69E3-C58150F11A0C}"/>
              </a:ext>
            </a:extLst>
          </p:cNvPr>
          <p:cNvSpPr txBox="1">
            <a:spLocks/>
          </p:cNvSpPr>
          <p:nvPr userDrawn="1"/>
        </p:nvSpPr>
        <p:spPr>
          <a:xfrm>
            <a:off x="925334" y="4328688"/>
            <a:ext cx="2909473" cy="461665"/>
          </a:xfrm>
          <a:prstGeom prst="rect">
            <a:avLst/>
          </a:prstGeom>
        </p:spPr>
        <p:txBody>
          <a:bodyPr vert="horz" wrap="square" lIns="108000" tIns="45720" rIns="180000" bIns="45720" rtlCol="0">
            <a:spAutoFit/>
          </a:bodyPr>
          <a:lstStyle>
            <a:lvl1pPr marL="0" indent="0" algn="l" defTabSz="914400" rtl="0" eaLnBrk="1" latinLnBrk="0" hangingPunct="1">
              <a:lnSpc>
                <a:spcPct val="100000"/>
              </a:lnSpc>
              <a:spcBef>
                <a:spcPts val="1800"/>
              </a:spcBef>
              <a:buSzPct val="50000"/>
              <a:buFont typeface="HelveticaNeueLT Std Lt Cn" panose="020B0406020202030204" pitchFamily="34" charset="0"/>
              <a:buNone/>
              <a:defRPr sz="2400" b="1" kern="1200">
                <a:solidFill>
                  <a:schemeClr val="bg2"/>
                </a:solidFill>
                <a:latin typeface="+mn-lt"/>
                <a:ea typeface="+mn-ea"/>
                <a:cs typeface="+mn-cs"/>
              </a:defRPr>
            </a:lvl1pPr>
            <a:lvl2pPr marL="457200" indent="0" algn="l" defTabSz="914400" rtl="0" eaLnBrk="1" latinLnBrk="0" hangingPunct="1">
              <a:lnSpc>
                <a:spcPct val="100000"/>
              </a:lnSpc>
              <a:spcBef>
                <a:spcPts val="600"/>
              </a:spcBef>
              <a:buSzPct val="80000"/>
              <a:buFontTx/>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HelveticaNeueLT Std Lt Cn" panose="020B040602020203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b-NO" dirty="0">
                <a:solidFill>
                  <a:schemeClr val="bg1"/>
                </a:solidFill>
              </a:rPr>
              <a:t>NORSK MONITOR</a:t>
            </a:r>
          </a:p>
        </p:txBody>
      </p:sp>
      <p:pic>
        <p:nvPicPr>
          <p:cNvPr id="47" name="Picture 46" descr="A colorful squares on a black background&#10;&#10;Description automatically generated">
            <a:extLst>
              <a:ext uri="{FF2B5EF4-FFF2-40B4-BE49-F238E27FC236}">
                <a16:creationId xmlns:a16="http://schemas.microsoft.com/office/drawing/2014/main" id="{EE694B6D-AC3D-4906-6768-CF6371B5A18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0845" y="5153157"/>
            <a:ext cx="846653" cy="887620"/>
          </a:xfrm>
          <a:prstGeom prst="rect">
            <a:avLst/>
          </a:prstGeom>
        </p:spPr>
      </p:pic>
      <p:pic>
        <p:nvPicPr>
          <p:cNvPr id="2" name="Graphique 12">
            <a:extLst>
              <a:ext uri="{FF2B5EF4-FFF2-40B4-BE49-F238E27FC236}">
                <a16:creationId xmlns:a16="http://schemas.microsoft.com/office/drawing/2014/main" id="{68AD4EDC-74A7-C001-E910-835BCAAEBA74}"/>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11197045" y="5952569"/>
            <a:ext cx="787731" cy="721535"/>
          </a:xfrm>
          <a:prstGeom prst="rect">
            <a:avLst/>
          </a:prstGeom>
        </p:spPr>
      </p:pic>
      <p:sp>
        <p:nvSpPr>
          <p:cNvPr id="16" name="Forme libre : forme 22">
            <a:extLst>
              <a:ext uri="{FF2B5EF4-FFF2-40B4-BE49-F238E27FC236}">
                <a16:creationId xmlns:a16="http://schemas.microsoft.com/office/drawing/2014/main" id="{C4BE0C8F-2844-E1EF-D71E-260F7D207D82}"/>
              </a:ext>
            </a:extLst>
          </p:cNvPr>
          <p:cNvSpPr/>
          <p:nvPr userDrawn="1"/>
        </p:nvSpPr>
        <p:spPr>
          <a:xfrm rot="18932423">
            <a:off x="-954765" y="1427043"/>
            <a:ext cx="5372804"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gradFill>
            <a:gsLst>
              <a:gs pos="100000">
                <a:schemeClr val="accent1">
                  <a:alpha val="64000"/>
                </a:schemeClr>
              </a:gs>
              <a:gs pos="1000">
                <a:srgbClr val="3B4496">
                  <a:alpha val="15000"/>
                </a:srgbClr>
              </a:gs>
            </a:gsLst>
            <a:lin ang="0" scaled="1"/>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dirty="0">
              <a:ln>
                <a:noFill/>
              </a:ln>
              <a:solidFill>
                <a:prstClr val="white"/>
              </a:solidFill>
              <a:effectLst/>
              <a:uLnTx/>
              <a:uFillTx/>
              <a:latin typeface="Arial"/>
              <a:ea typeface="+mn-ea"/>
              <a:cs typeface="+mn-cs"/>
            </a:endParaRPr>
          </a:p>
        </p:txBody>
      </p:sp>
      <p:sp>
        <p:nvSpPr>
          <p:cNvPr id="21" name="Forme libre : forme 20">
            <a:extLst>
              <a:ext uri="{FF2B5EF4-FFF2-40B4-BE49-F238E27FC236}">
                <a16:creationId xmlns:a16="http://schemas.microsoft.com/office/drawing/2014/main" id="{B7D035F0-6F98-48BC-C125-0336CE4339B9}"/>
              </a:ext>
            </a:extLst>
          </p:cNvPr>
          <p:cNvSpPr/>
          <p:nvPr userDrawn="1"/>
        </p:nvSpPr>
        <p:spPr>
          <a:xfrm rot="18932423">
            <a:off x="-735098" y="889565"/>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gradFill>
            <a:gsLst>
              <a:gs pos="100000">
                <a:schemeClr val="accent2">
                  <a:alpha val="39000"/>
                </a:schemeClr>
              </a:gs>
              <a:gs pos="1000">
                <a:srgbClr val="009FA0">
                  <a:alpha val="5000"/>
                </a:srgbClr>
              </a:gs>
            </a:gsLst>
            <a:lin ang="0" scaled="1"/>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dirty="0">
              <a:ln>
                <a:noFill/>
              </a:ln>
              <a:solidFill>
                <a:prstClr val="white"/>
              </a:solidFill>
              <a:effectLst/>
              <a:uLnTx/>
              <a:uFillTx/>
              <a:latin typeface="Arial"/>
              <a:ea typeface="+mn-ea"/>
              <a:cs typeface="+mn-cs"/>
            </a:endParaRPr>
          </a:p>
        </p:txBody>
      </p:sp>
      <p:cxnSp>
        <p:nvCxnSpPr>
          <p:cNvPr id="35" name="Straight Connector 35">
            <a:extLst>
              <a:ext uri="{FF2B5EF4-FFF2-40B4-BE49-F238E27FC236}">
                <a16:creationId xmlns:a16="http://schemas.microsoft.com/office/drawing/2014/main" id="{35C49CF1-D964-6501-833E-1226D2257C4E}"/>
              </a:ext>
            </a:extLst>
          </p:cNvPr>
          <p:cNvCxnSpPr>
            <a:cxnSpLocks/>
          </p:cNvCxnSpPr>
          <p:nvPr userDrawn="1"/>
        </p:nvCxnSpPr>
        <p:spPr>
          <a:xfrm flipH="1">
            <a:off x="710113" y="2309573"/>
            <a:ext cx="7436826"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Title 54">
            <a:extLst>
              <a:ext uri="{FF2B5EF4-FFF2-40B4-BE49-F238E27FC236}">
                <a16:creationId xmlns:a16="http://schemas.microsoft.com/office/drawing/2014/main" id="{2ECCE051-FE4A-69B1-B593-D4EB86071D79}"/>
              </a:ext>
            </a:extLst>
          </p:cNvPr>
          <p:cNvSpPr>
            <a:spLocks noGrp="1"/>
          </p:cNvSpPr>
          <p:nvPr>
            <p:ph type="title" hasCustomPrompt="1"/>
          </p:nvPr>
        </p:nvSpPr>
        <p:spPr>
          <a:xfrm>
            <a:off x="1010928" y="1117793"/>
            <a:ext cx="5647759" cy="1325563"/>
          </a:xfrm>
        </p:spPr>
        <p:txBody>
          <a:bodyPr>
            <a:normAutofit/>
          </a:bodyPr>
          <a:lstStyle>
            <a:lvl1pPr>
              <a:defRPr sz="6000" b="1">
                <a:solidFill>
                  <a:schemeClr val="bg1"/>
                </a:solidFill>
                <a:latin typeface="Arial Nova" panose="020B0504020202020204" pitchFamily="34" charset="0"/>
              </a:defRPr>
            </a:lvl1pPr>
          </a:lstStyle>
          <a:p>
            <a:r>
              <a:rPr lang="en-US" dirty="0"/>
              <a:t>TITTEL</a:t>
            </a:r>
            <a:endParaRPr lang="nb-NO" dirty="0"/>
          </a:p>
        </p:txBody>
      </p:sp>
      <p:sp>
        <p:nvSpPr>
          <p:cNvPr id="26" name="Plassholder for innhold 28">
            <a:extLst>
              <a:ext uri="{FF2B5EF4-FFF2-40B4-BE49-F238E27FC236}">
                <a16:creationId xmlns:a16="http://schemas.microsoft.com/office/drawing/2014/main" id="{5700AC1B-F8AF-2ACA-4A2F-2A9A5B34A557}"/>
              </a:ext>
            </a:extLst>
          </p:cNvPr>
          <p:cNvSpPr>
            <a:spLocks noGrp="1"/>
          </p:cNvSpPr>
          <p:nvPr>
            <p:ph sz="quarter" idx="16" hasCustomPrompt="1"/>
          </p:nvPr>
        </p:nvSpPr>
        <p:spPr>
          <a:xfrm>
            <a:off x="1010928" y="2524102"/>
            <a:ext cx="8949046" cy="461962"/>
          </a:xfrm>
        </p:spPr>
        <p:txBody>
          <a:bodyPr>
            <a:normAutofit/>
          </a:bodyPr>
          <a:lstStyle>
            <a:lvl1pPr marL="0" indent="0">
              <a:buNone/>
              <a:defRPr sz="2000">
                <a:solidFill>
                  <a:schemeClr val="bg1"/>
                </a:solidFill>
              </a:defRPr>
            </a:lvl1pPr>
            <a:lvl5pPr marL="1828800" indent="0">
              <a:buNone/>
              <a:defRPr/>
            </a:lvl5pPr>
          </a:lstStyle>
          <a:p>
            <a:pPr lvl="0"/>
            <a:r>
              <a:rPr lang="nb-NO" dirty="0"/>
              <a:t>KLIKK FOR Å REDIGERE TEKSTSTILER I MALEN</a:t>
            </a:r>
          </a:p>
        </p:txBody>
      </p:sp>
      <p:sp>
        <p:nvSpPr>
          <p:cNvPr id="31" name="Rectangle 30">
            <a:extLst>
              <a:ext uri="{FF2B5EF4-FFF2-40B4-BE49-F238E27FC236}">
                <a16:creationId xmlns:a16="http://schemas.microsoft.com/office/drawing/2014/main" id="{E8812AB6-875F-21FA-B5C2-8120C40B1483}"/>
              </a:ext>
            </a:extLst>
          </p:cNvPr>
          <p:cNvSpPr/>
          <p:nvPr userDrawn="1"/>
        </p:nvSpPr>
        <p:spPr>
          <a:xfrm>
            <a:off x="51981" y="52948"/>
            <a:ext cx="12085200" cy="67644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Tree>
    <p:extLst>
      <p:ext uri="{BB962C8B-B14F-4D97-AF65-F5344CB8AC3E}">
        <p14:creationId xmlns:p14="http://schemas.microsoft.com/office/powerpoint/2010/main" val="133552255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1_Tittellysbil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214B2B-E370-D410-E7D4-8EEBA5DC85A6}"/>
              </a:ext>
            </a:extLst>
          </p:cNvPr>
          <p:cNvSpPr/>
          <p:nvPr userDrawn="1"/>
        </p:nvSpPr>
        <p:spPr>
          <a:xfrm>
            <a:off x="9655794" y="0"/>
            <a:ext cx="2544752" cy="1416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DACE047-8033-748A-25DB-08D9A5429457}"/>
              </a:ext>
            </a:extLst>
          </p:cNvPr>
          <p:cNvSpPr/>
          <p:nvPr userDrawn="1"/>
        </p:nvSpPr>
        <p:spPr>
          <a:xfrm>
            <a:off x="9733660" y="4160999"/>
            <a:ext cx="2466886" cy="27088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9C23E748-9E74-3242-51C7-B04536206F48}"/>
              </a:ext>
            </a:extLst>
          </p:cNvPr>
          <p:cNvGrpSpPr/>
          <p:nvPr userDrawn="1"/>
        </p:nvGrpSpPr>
        <p:grpSpPr>
          <a:xfrm>
            <a:off x="0" y="0"/>
            <a:ext cx="12201525" cy="6869841"/>
            <a:chOff x="0" y="0"/>
            <a:chExt cx="12201525" cy="6869841"/>
          </a:xfrm>
        </p:grpSpPr>
        <p:sp>
          <p:nvSpPr>
            <p:cNvPr id="36" name="Rectangle 35">
              <a:extLst>
                <a:ext uri="{FF2B5EF4-FFF2-40B4-BE49-F238E27FC236}">
                  <a16:creationId xmlns:a16="http://schemas.microsoft.com/office/drawing/2014/main" id="{244C8AE1-8869-7B8B-DDB6-CAB79D8072DD}"/>
                </a:ext>
              </a:extLst>
            </p:cNvPr>
            <p:cNvSpPr/>
            <p:nvPr userDrawn="1"/>
          </p:nvSpPr>
          <p:spPr>
            <a:xfrm>
              <a:off x="0" y="4161001"/>
              <a:ext cx="3701561" cy="2708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4" name="Rectangle 53">
              <a:extLst>
                <a:ext uri="{FF2B5EF4-FFF2-40B4-BE49-F238E27FC236}">
                  <a16:creationId xmlns:a16="http://schemas.microsoft.com/office/drawing/2014/main" id="{D593C732-18E6-9D15-14E8-960E3271521C}"/>
                </a:ext>
              </a:extLst>
            </p:cNvPr>
            <p:cNvSpPr/>
            <p:nvPr userDrawn="1"/>
          </p:nvSpPr>
          <p:spPr>
            <a:xfrm>
              <a:off x="0" y="0"/>
              <a:ext cx="6726115" cy="14519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5">
              <a:extLst>
                <a:ext uri="{FF2B5EF4-FFF2-40B4-BE49-F238E27FC236}">
                  <a16:creationId xmlns:a16="http://schemas.microsoft.com/office/drawing/2014/main" id="{A930CE24-04C1-EA47-5F12-8F96342BA3B1}"/>
                </a:ext>
              </a:extLst>
            </p:cNvPr>
            <p:cNvSpPr/>
            <p:nvPr userDrawn="1"/>
          </p:nvSpPr>
          <p:spPr>
            <a:xfrm>
              <a:off x="9655794" y="1452691"/>
              <a:ext cx="149469" cy="4379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ktangel 6">
              <a:extLst>
                <a:ext uri="{FF2B5EF4-FFF2-40B4-BE49-F238E27FC236}">
                  <a16:creationId xmlns:a16="http://schemas.microsoft.com/office/drawing/2014/main" id="{5A0C0CC8-9E5A-01BE-7CA8-F00813D7FAF7}"/>
                </a:ext>
              </a:extLst>
            </p:cNvPr>
            <p:cNvSpPr/>
            <p:nvPr userDrawn="1"/>
          </p:nvSpPr>
          <p:spPr>
            <a:xfrm>
              <a:off x="128337" y="2753247"/>
              <a:ext cx="12040217" cy="109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ktangel 1">
              <a:extLst>
                <a:ext uri="{FF2B5EF4-FFF2-40B4-BE49-F238E27FC236}">
                  <a16:creationId xmlns:a16="http://schemas.microsoft.com/office/drawing/2014/main" id="{17D7F36C-FE5E-257A-2B53-4B9160C8765C}"/>
                </a:ext>
              </a:extLst>
            </p:cNvPr>
            <p:cNvSpPr/>
            <p:nvPr userDrawn="1"/>
          </p:nvSpPr>
          <p:spPr>
            <a:xfrm>
              <a:off x="6576646" y="1452691"/>
              <a:ext cx="149469" cy="4379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6" name="Rektangel 2">
              <a:extLst>
                <a:ext uri="{FF2B5EF4-FFF2-40B4-BE49-F238E27FC236}">
                  <a16:creationId xmlns:a16="http://schemas.microsoft.com/office/drawing/2014/main" id="{E9547034-3369-8F98-7E51-F3CE775EBE25}"/>
                </a:ext>
              </a:extLst>
            </p:cNvPr>
            <p:cNvSpPr/>
            <p:nvPr userDrawn="1"/>
          </p:nvSpPr>
          <p:spPr>
            <a:xfrm>
              <a:off x="128337" y="4161000"/>
              <a:ext cx="12040217" cy="109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ktangel 1">
              <a:extLst>
                <a:ext uri="{FF2B5EF4-FFF2-40B4-BE49-F238E27FC236}">
                  <a16:creationId xmlns:a16="http://schemas.microsoft.com/office/drawing/2014/main" id="{AB29F440-A594-4C7D-CF4C-F72C397FF4CB}"/>
                </a:ext>
              </a:extLst>
            </p:cNvPr>
            <p:cNvSpPr/>
            <p:nvPr userDrawn="1"/>
          </p:nvSpPr>
          <p:spPr>
            <a:xfrm>
              <a:off x="3562744" y="1452691"/>
              <a:ext cx="138817" cy="4119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Rektangel 6">
              <a:extLst>
                <a:ext uri="{FF2B5EF4-FFF2-40B4-BE49-F238E27FC236}">
                  <a16:creationId xmlns:a16="http://schemas.microsoft.com/office/drawing/2014/main" id="{3127961B-E2DE-E88B-6F43-43245E87C0C9}"/>
                </a:ext>
              </a:extLst>
            </p:cNvPr>
            <p:cNvSpPr/>
            <p:nvPr userDrawn="1"/>
          </p:nvSpPr>
          <p:spPr>
            <a:xfrm>
              <a:off x="1" y="1330913"/>
              <a:ext cx="12201524" cy="1224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21C28778-C770-94F8-8F18-E68620914CF4}"/>
                </a:ext>
              </a:extLst>
            </p:cNvPr>
            <p:cNvSpPr/>
            <p:nvPr userDrawn="1"/>
          </p:nvSpPr>
          <p:spPr>
            <a:xfrm>
              <a:off x="3632152" y="5690660"/>
              <a:ext cx="6989774" cy="11673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F9F64687-56F5-C595-B61B-0D09F1C5A8CE}"/>
              </a:ext>
            </a:extLst>
          </p:cNvPr>
          <p:cNvSpPr/>
          <p:nvPr userDrawn="1"/>
        </p:nvSpPr>
        <p:spPr>
          <a:xfrm>
            <a:off x="6726114" y="0"/>
            <a:ext cx="5465885" cy="1391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kstSylinder 5">
            <a:extLst>
              <a:ext uri="{FF2B5EF4-FFF2-40B4-BE49-F238E27FC236}">
                <a16:creationId xmlns:a16="http://schemas.microsoft.com/office/drawing/2014/main" id="{DC2707EB-B7EA-0F88-0E1F-D9416209C222}"/>
              </a:ext>
            </a:extLst>
          </p:cNvPr>
          <p:cNvSpPr txBox="1"/>
          <p:nvPr userDrawn="1"/>
        </p:nvSpPr>
        <p:spPr>
          <a:xfrm>
            <a:off x="10480984" y="140571"/>
            <a:ext cx="1576073" cy="584775"/>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2024</a:t>
            </a:r>
          </a:p>
        </p:txBody>
      </p:sp>
      <p:pic>
        <p:nvPicPr>
          <p:cNvPr id="47" name="Picture 46" descr="A colorful squares on a black background&#10;&#10;Description automatically generated">
            <a:extLst>
              <a:ext uri="{FF2B5EF4-FFF2-40B4-BE49-F238E27FC236}">
                <a16:creationId xmlns:a16="http://schemas.microsoft.com/office/drawing/2014/main" id="{EE694B6D-AC3D-4906-6768-CF6371B5A1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0113" y="5184285"/>
            <a:ext cx="846653" cy="887620"/>
          </a:xfrm>
          <a:prstGeom prst="rect">
            <a:avLst/>
          </a:prstGeom>
        </p:spPr>
      </p:pic>
      <p:pic>
        <p:nvPicPr>
          <p:cNvPr id="2" name="Graphique 12">
            <a:extLst>
              <a:ext uri="{FF2B5EF4-FFF2-40B4-BE49-F238E27FC236}">
                <a16:creationId xmlns:a16="http://schemas.microsoft.com/office/drawing/2014/main" id="{68AD4EDC-74A7-C001-E910-835BCAAEBA74}"/>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1197045" y="5952569"/>
            <a:ext cx="787731" cy="721535"/>
          </a:xfrm>
          <a:prstGeom prst="rect">
            <a:avLst/>
          </a:prstGeom>
        </p:spPr>
      </p:pic>
      <p:sp>
        <p:nvSpPr>
          <p:cNvPr id="26" name="Rectangle 25">
            <a:extLst>
              <a:ext uri="{FF2B5EF4-FFF2-40B4-BE49-F238E27FC236}">
                <a16:creationId xmlns:a16="http://schemas.microsoft.com/office/drawing/2014/main" id="{ADC44C25-8C29-8721-E367-CD237A389EEA}"/>
              </a:ext>
            </a:extLst>
          </p:cNvPr>
          <p:cNvSpPr/>
          <p:nvPr userDrawn="1"/>
        </p:nvSpPr>
        <p:spPr>
          <a:xfrm>
            <a:off x="0" y="1416721"/>
            <a:ext cx="128337" cy="28540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35">
            <a:extLst>
              <a:ext uri="{FF2B5EF4-FFF2-40B4-BE49-F238E27FC236}">
                <a16:creationId xmlns:a16="http://schemas.microsoft.com/office/drawing/2014/main" id="{BE83AFBD-FAA1-5152-E5AB-BB3AD89E213B}"/>
              </a:ext>
            </a:extLst>
          </p:cNvPr>
          <p:cNvCxnSpPr>
            <a:cxnSpLocks/>
          </p:cNvCxnSpPr>
          <p:nvPr userDrawn="1"/>
        </p:nvCxnSpPr>
        <p:spPr>
          <a:xfrm flipH="1">
            <a:off x="340242" y="1167340"/>
            <a:ext cx="6145717"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
        <p:nvSpPr>
          <p:cNvPr id="4" name="Title 54">
            <a:extLst>
              <a:ext uri="{FF2B5EF4-FFF2-40B4-BE49-F238E27FC236}">
                <a16:creationId xmlns:a16="http://schemas.microsoft.com/office/drawing/2014/main" id="{86BDFD51-9B2D-D54A-7DD6-D65DFA9EC40E}"/>
              </a:ext>
            </a:extLst>
          </p:cNvPr>
          <p:cNvSpPr>
            <a:spLocks noGrp="1"/>
          </p:cNvSpPr>
          <p:nvPr>
            <p:ph type="title" hasCustomPrompt="1"/>
          </p:nvPr>
        </p:nvSpPr>
        <p:spPr>
          <a:xfrm>
            <a:off x="502419" y="89707"/>
            <a:ext cx="5699384" cy="1325563"/>
          </a:xfrm>
        </p:spPr>
        <p:txBody>
          <a:bodyPr/>
          <a:lstStyle>
            <a:lvl1pPr>
              <a:defRPr b="1">
                <a:solidFill>
                  <a:srgbClr val="3B4496"/>
                </a:solidFill>
                <a:latin typeface="Arial Nova" panose="020B0504020202020204" pitchFamily="34" charset="0"/>
              </a:defRPr>
            </a:lvl1pPr>
          </a:lstStyle>
          <a:p>
            <a:r>
              <a:rPr lang="en-US" dirty="0"/>
              <a:t>TITTEL</a:t>
            </a:r>
            <a:endParaRPr lang="nb-NO" dirty="0"/>
          </a:p>
        </p:txBody>
      </p:sp>
      <p:cxnSp>
        <p:nvCxnSpPr>
          <p:cNvPr id="5" name="Connecteur droit 26">
            <a:extLst>
              <a:ext uri="{FF2B5EF4-FFF2-40B4-BE49-F238E27FC236}">
                <a16:creationId xmlns:a16="http://schemas.microsoft.com/office/drawing/2014/main" id="{5A681EED-5B2E-3F87-548E-10D82EF55221}"/>
              </a:ext>
            </a:extLst>
          </p:cNvPr>
          <p:cNvCxnSpPr>
            <a:cxnSpLocks/>
          </p:cNvCxnSpPr>
          <p:nvPr userDrawn="1"/>
        </p:nvCxnSpPr>
        <p:spPr>
          <a:xfrm>
            <a:off x="604602" y="4920340"/>
            <a:ext cx="2793241" cy="0"/>
          </a:xfrm>
          <a:prstGeom prst="line">
            <a:avLst/>
          </a:prstGeom>
          <a:ln w="9525">
            <a:solidFill>
              <a:srgbClr val="009FA0"/>
            </a:solidFill>
          </a:ln>
        </p:spPr>
        <p:style>
          <a:lnRef idx="1">
            <a:schemeClr val="accent1"/>
          </a:lnRef>
          <a:fillRef idx="0">
            <a:schemeClr val="accent1"/>
          </a:fillRef>
          <a:effectRef idx="0">
            <a:schemeClr val="accent1"/>
          </a:effectRef>
          <a:fontRef idx="minor">
            <a:schemeClr val="tx1"/>
          </a:fontRef>
        </p:style>
      </p:cxnSp>
      <p:sp>
        <p:nvSpPr>
          <p:cNvPr id="6" name="Text Placeholder 4">
            <a:extLst>
              <a:ext uri="{FF2B5EF4-FFF2-40B4-BE49-F238E27FC236}">
                <a16:creationId xmlns:a16="http://schemas.microsoft.com/office/drawing/2014/main" id="{0A01F96E-40F3-F8D4-19B8-504075534972}"/>
              </a:ext>
            </a:extLst>
          </p:cNvPr>
          <p:cNvSpPr txBox="1">
            <a:spLocks/>
          </p:cNvSpPr>
          <p:nvPr userDrawn="1"/>
        </p:nvSpPr>
        <p:spPr>
          <a:xfrm>
            <a:off x="1703450" y="5059844"/>
            <a:ext cx="1725792" cy="461665"/>
          </a:xfrm>
          <a:prstGeom prst="rect">
            <a:avLst/>
          </a:prstGeom>
        </p:spPr>
        <p:txBody>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5"/>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dirty="0">
                <a:solidFill>
                  <a:srgbClr val="3B4496"/>
                </a:solidFill>
              </a:rPr>
              <a:t>2023/2024</a:t>
            </a:r>
          </a:p>
        </p:txBody>
      </p:sp>
      <p:sp>
        <p:nvSpPr>
          <p:cNvPr id="7" name="Subtitle 1">
            <a:extLst>
              <a:ext uri="{FF2B5EF4-FFF2-40B4-BE49-F238E27FC236}">
                <a16:creationId xmlns:a16="http://schemas.microsoft.com/office/drawing/2014/main" id="{155DE8B8-C4ED-F0F5-CBB9-37B407893C25}"/>
              </a:ext>
            </a:extLst>
          </p:cNvPr>
          <p:cNvSpPr txBox="1">
            <a:spLocks/>
          </p:cNvSpPr>
          <p:nvPr userDrawn="1"/>
        </p:nvSpPr>
        <p:spPr>
          <a:xfrm>
            <a:off x="589017" y="4442877"/>
            <a:ext cx="2909473" cy="461665"/>
          </a:xfrm>
          <a:prstGeom prst="rect">
            <a:avLst/>
          </a:prstGeom>
        </p:spPr>
        <p:txBody>
          <a:bodyPr vert="horz" wrap="square" lIns="108000" tIns="45720" rIns="180000" bIns="45720" rtlCol="0">
            <a:spAutoFit/>
          </a:bodyPr>
          <a:lstStyle>
            <a:lvl1pPr marL="0" indent="0" algn="l" defTabSz="914400" rtl="0" eaLnBrk="1" latinLnBrk="0" hangingPunct="1">
              <a:lnSpc>
                <a:spcPct val="100000"/>
              </a:lnSpc>
              <a:spcBef>
                <a:spcPts val="1800"/>
              </a:spcBef>
              <a:buSzPct val="50000"/>
              <a:buFont typeface="HelveticaNeueLT Std Lt Cn" panose="020B0406020202030204" pitchFamily="34" charset="0"/>
              <a:buNone/>
              <a:defRPr sz="2400" b="1" kern="1200">
                <a:solidFill>
                  <a:schemeClr val="bg2"/>
                </a:solidFill>
                <a:latin typeface="+mn-lt"/>
                <a:ea typeface="+mn-ea"/>
                <a:cs typeface="+mn-cs"/>
              </a:defRPr>
            </a:lvl1pPr>
            <a:lvl2pPr marL="457200" indent="0" algn="l" defTabSz="914400" rtl="0" eaLnBrk="1" latinLnBrk="0" hangingPunct="1">
              <a:lnSpc>
                <a:spcPct val="100000"/>
              </a:lnSpc>
              <a:spcBef>
                <a:spcPts val="600"/>
              </a:spcBef>
              <a:buSzPct val="80000"/>
              <a:buFontTx/>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HelveticaNeueLT Std Lt Cn" panose="020B040602020203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b-NO" dirty="0">
                <a:solidFill>
                  <a:srgbClr val="3B4496"/>
                </a:solidFill>
              </a:rPr>
              <a:t>NORSK MONITOR</a:t>
            </a:r>
          </a:p>
        </p:txBody>
      </p:sp>
      <p:sp>
        <p:nvSpPr>
          <p:cNvPr id="11" name="Rectangle 10">
            <a:extLst>
              <a:ext uri="{FF2B5EF4-FFF2-40B4-BE49-F238E27FC236}">
                <a16:creationId xmlns:a16="http://schemas.microsoft.com/office/drawing/2014/main" id="{4EA22331-4757-1ED2-3DD6-18FB9C982B78}"/>
              </a:ext>
            </a:extLst>
          </p:cNvPr>
          <p:cNvSpPr/>
          <p:nvPr userDrawn="1"/>
        </p:nvSpPr>
        <p:spPr>
          <a:xfrm>
            <a:off x="51981" y="52948"/>
            <a:ext cx="12092400" cy="67716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Tree>
    <p:extLst>
      <p:ext uri="{BB962C8B-B14F-4D97-AF65-F5344CB8AC3E}">
        <p14:creationId xmlns:p14="http://schemas.microsoft.com/office/powerpoint/2010/main" val="353079630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9_Tittellysbil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214B2B-E370-D410-E7D4-8EEBA5DC85A6}"/>
              </a:ext>
            </a:extLst>
          </p:cNvPr>
          <p:cNvSpPr/>
          <p:nvPr userDrawn="1"/>
        </p:nvSpPr>
        <p:spPr>
          <a:xfrm>
            <a:off x="9655794" y="0"/>
            <a:ext cx="2544752" cy="1416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DACE047-8033-748A-25DB-08D9A5429457}"/>
              </a:ext>
            </a:extLst>
          </p:cNvPr>
          <p:cNvSpPr/>
          <p:nvPr userDrawn="1"/>
        </p:nvSpPr>
        <p:spPr>
          <a:xfrm>
            <a:off x="9733660" y="4160999"/>
            <a:ext cx="2466886" cy="27088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9C23E748-9E74-3242-51C7-B04536206F48}"/>
              </a:ext>
            </a:extLst>
          </p:cNvPr>
          <p:cNvGrpSpPr/>
          <p:nvPr userDrawn="1"/>
        </p:nvGrpSpPr>
        <p:grpSpPr>
          <a:xfrm>
            <a:off x="0" y="0"/>
            <a:ext cx="12201525" cy="6869841"/>
            <a:chOff x="0" y="0"/>
            <a:chExt cx="12201525" cy="6869841"/>
          </a:xfrm>
        </p:grpSpPr>
        <p:sp>
          <p:nvSpPr>
            <p:cNvPr id="36" name="Rectangle 35">
              <a:extLst>
                <a:ext uri="{FF2B5EF4-FFF2-40B4-BE49-F238E27FC236}">
                  <a16:creationId xmlns:a16="http://schemas.microsoft.com/office/drawing/2014/main" id="{244C8AE1-8869-7B8B-DDB6-CAB79D8072DD}"/>
                </a:ext>
              </a:extLst>
            </p:cNvPr>
            <p:cNvSpPr/>
            <p:nvPr userDrawn="1"/>
          </p:nvSpPr>
          <p:spPr>
            <a:xfrm>
              <a:off x="0" y="4161001"/>
              <a:ext cx="3701561" cy="2708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4" name="Rectangle 53">
              <a:extLst>
                <a:ext uri="{FF2B5EF4-FFF2-40B4-BE49-F238E27FC236}">
                  <a16:creationId xmlns:a16="http://schemas.microsoft.com/office/drawing/2014/main" id="{D593C732-18E6-9D15-14E8-960E3271521C}"/>
                </a:ext>
              </a:extLst>
            </p:cNvPr>
            <p:cNvSpPr/>
            <p:nvPr userDrawn="1"/>
          </p:nvSpPr>
          <p:spPr>
            <a:xfrm>
              <a:off x="0" y="0"/>
              <a:ext cx="6726115" cy="14519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5">
              <a:extLst>
                <a:ext uri="{FF2B5EF4-FFF2-40B4-BE49-F238E27FC236}">
                  <a16:creationId xmlns:a16="http://schemas.microsoft.com/office/drawing/2014/main" id="{A930CE24-04C1-EA47-5F12-8F96342BA3B1}"/>
                </a:ext>
              </a:extLst>
            </p:cNvPr>
            <p:cNvSpPr/>
            <p:nvPr userDrawn="1"/>
          </p:nvSpPr>
          <p:spPr>
            <a:xfrm>
              <a:off x="9655794" y="1452691"/>
              <a:ext cx="149469" cy="4379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ktangel 6">
              <a:extLst>
                <a:ext uri="{FF2B5EF4-FFF2-40B4-BE49-F238E27FC236}">
                  <a16:creationId xmlns:a16="http://schemas.microsoft.com/office/drawing/2014/main" id="{5A0C0CC8-9E5A-01BE-7CA8-F00813D7FAF7}"/>
                </a:ext>
              </a:extLst>
            </p:cNvPr>
            <p:cNvSpPr/>
            <p:nvPr userDrawn="1"/>
          </p:nvSpPr>
          <p:spPr>
            <a:xfrm>
              <a:off x="128337" y="2753247"/>
              <a:ext cx="12040217" cy="109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ktangel 1">
              <a:extLst>
                <a:ext uri="{FF2B5EF4-FFF2-40B4-BE49-F238E27FC236}">
                  <a16:creationId xmlns:a16="http://schemas.microsoft.com/office/drawing/2014/main" id="{17D7F36C-FE5E-257A-2B53-4B9160C8765C}"/>
                </a:ext>
              </a:extLst>
            </p:cNvPr>
            <p:cNvSpPr/>
            <p:nvPr userDrawn="1"/>
          </p:nvSpPr>
          <p:spPr>
            <a:xfrm>
              <a:off x="6576646" y="1452691"/>
              <a:ext cx="149469" cy="4379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6" name="Rektangel 2">
              <a:extLst>
                <a:ext uri="{FF2B5EF4-FFF2-40B4-BE49-F238E27FC236}">
                  <a16:creationId xmlns:a16="http://schemas.microsoft.com/office/drawing/2014/main" id="{E9547034-3369-8F98-7E51-F3CE775EBE25}"/>
                </a:ext>
              </a:extLst>
            </p:cNvPr>
            <p:cNvSpPr/>
            <p:nvPr userDrawn="1"/>
          </p:nvSpPr>
          <p:spPr>
            <a:xfrm>
              <a:off x="128337" y="4161000"/>
              <a:ext cx="12040217" cy="109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ktangel 1">
              <a:extLst>
                <a:ext uri="{FF2B5EF4-FFF2-40B4-BE49-F238E27FC236}">
                  <a16:creationId xmlns:a16="http://schemas.microsoft.com/office/drawing/2014/main" id="{AB29F440-A594-4C7D-CF4C-F72C397FF4CB}"/>
                </a:ext>
              </a:extLst>
            </p:cNvPr>
            <p:cNvSpPr/>
            <p:nvPr userDrawn="1"/>
          </p:nvSpPr>
          <p:spPr>
            <a:xfrm>
              <a:off x="3562744" y="1452691"/>
              <a:ext cx="138817" cy="4119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Rektangel 6">
              <a:extLst>
                <a:ext uri="{FF2B5EF4-FFF2-40B4-BE49-F238E27FC236}">
                  <a16:creationId xmlns:a16="http://schemas.microsoft.com/office/drawing/2014/main" id="{3127961B-E2DE-E88B-6F43-43245E87C0C9}"/>
                </a:ext>
              </a:extLst>
            </p:cNvPr>
            <p:cNvSpPr/>
            <p:nvPr userDrawn="1"/>
          </p:nvSpPr>
          <p:spPr>
            <a:xfrm>
              <a:off x="1" y="1330913"/>
              <a:ext cx="12201524" cy="1224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21C28778-C770-94F8-8F18-E68620914CF4}"/>
                </a:ext>
              </a:extLst>
            </p:cNvPr>
            <p:cNvSpPr/>
            <p:nvPr userDrawn="1"/>
          </p:nvSpPr>
          <p:spPr>
            <a:xfrm>
              <a:off x="3632152" y="5690660"/>
              <a:ext cx="6989774" cy="11673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F9F64687-56F5-C595-B61B-0D09F1C5A8CE}"/>
              </a:ext>
            </a:extLst>
          </p:cNvPr>
          <p:cNvSpPr/>
          <p:nvPr userDrawn="1"/>
        </p:nvSpPr>
        <p:spPr>
          <a:xfrm>
            <a:off x="6726114" y="0"/>
            <a:ext cx="5465885" cy="1391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kstSylinder 5">
            <a:extLst>
              <a:ext uri="{FF2B5EF4-FFF2-40B4-BE49-F238E27FC236}">
                <a16:creationId xmlns:a16="http://schemas.microsoft.com/office/drawing/2014/main" id="{DC2707EB-B7EA-0F88-0E1F-D9416209C222}"/>
              </a:ext>
            </a:extLst>
          </p:cNvPr>
          <p:cNvSpPr txBox="1"/>
          <p:nvPr userDrawn="1"/>
        </p:nvSpPr>
        <p:spPr>
          <a:xfrm>
            <a:off x="10480984" y="140571"/>
            <a:ext cx="1576073" cy="584775"/>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2024</a:t>
            </a:r>
          </a:p>
        </p:txBody>
      </p:sp>
      <p:pic>
        <p:nvPicPr>
          <p:cNvPr id="47" name="Picture 46" descr="A colorful squares on a black background&#10;&#10;Description automatically generated">
            <a:extLst>
              <a:ext uri="{FF2B5EF4-FFF2-40B4-BE49-F238E27FC236}">
                <a16:creationId xmlns:a16="http://schemas.microsoft.com/office/drawing/2014/main" id="{EE694B6D-AC3D-4906-6768-CF6371B5A1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0113" y="5184285"/>
            <a:ext cx="846653" cy="887620"/>
          </a:xfrm>
          <a:prstGeom prst="rect">
            <a:avLst/>
          </a:prstGeom>
        </p:spPr>
      </p:pic>
      <p:pic>
        <p:nvPicPr>
          <p:cNvPr id="2" name="Graphique 12">
            <a:extLst>
              <a:ext uri="{FF2B5EF4-FFF2-40B4-BE49-F238E27FC236}">
                <a16:creationId xmlns:a16="http://schemas.microsoft.com/office/drawing/2014/main" id="{68AD4EDC-74A7-C001-E910-835BCAAEBA74}"/>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1197045" y="5952569"/>
            <a:ext cx="787731" cy="721535"/>
          </a:xfrm>
          <a:prstGeom prst="rect">
            <a:avLst/>
          </a:prstGeom>
        </p:spPr>
      </p:pic>
      <p:sp>
        <p:nvSpPr>
          <p:cNvPr id="26" name="Rectangle 25">
            <a:extLst>
              <a:ext uri="{FF2B5EF4-FFF2-40B4-BE49-F238E27FC236}">
                <a16:creationId xmlns:a16="http://schemas.microsoft.com/office/drawing/2014/main" id="{ADC44C25-8C29-8721-E367-CD237A389EEA}"/>
              </a:ext>
            </a:extLst>
          </p:cNvPr>
          <p:cNvSpPr/>
          <p:nvPr userDrawn="1"/>
        </p:nvSpPr>
        <p:spPr>
          <a:xfrm>
            <a:off x="0" y="1416721"/>
            <a:ext cx="128337" cy="28540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35">
            <a:extLst>
              <a:ext uri="{FF2B5EF4-FFF2-40B4-BE49-F238E27FC236}">
                <a16:creationId xmlns:a16="http://schemas.microsoft.com/office/drawing/2014/main" id="{BE83AFBD-FAA1-5152-E5AB-BB3AD89E213B}"/>
              </a:ext>
            </a:extLst>
          </p:cNvPr>
          <p:cNvCxnSpPr>
            <a:cxnSpLocks/>
          </p:cNvCxnSpPr>
          <p:nvPr userDrawn="1"/>
        </p:nvCxnSpPr>
        <p:spPr>
          <a:xfrm flipH="1">
            <a:off x="340242" y="1167340"/>
            <a:ext cx="61457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le 54">
            <a:extLst>
              <a:ext uri="{FF2B5EF4-FFF2-40B4-BE49-F238E27FC236}">
                <a16:creationId xmlns:a16="http://schemas.microsoft.com/office/drawing/2014/main" id="{86BDFD51-9B2D-D54A-7DD6-D65DFA9EC40E}"/>
              </a:ext>
            </a:extLst>
          </p:cNvPr>
          <p:cNvSpPr>
            <a:spLocks noGrp="1"/>
          </p:cNvSpPr>
          <p:nvPr>
            <p:ph type="title" hasCustomPrompt="1"/>
          </p:nvPr>
        </p:nvSpPr>
        <p:spPr>
          <a:xfrm>
            <a:off x="502419" y="89707"/>
            <a:ext cx="5699384" cy="1325563"/>
          </a:xfrm>
        </p:spPr>
        <p:txBody>
          <a:bodyPr/>
          <a:lstStyle>
            <a:lvl1pPr>
              <a:defRPr b="1">
                <a:solidFill>
                  <a:schemeClr val="tx1"/>
                </a:solidFill>
                <a:latin typeface="Arial Nova" panose="020B0504020202020204" pitchFamily="34" charset="0"/>
              </a:defRPr>
            </a:lvl1pPr>
          </a:lstStyle>
          <a:p>
            <a:r>
              <a:rPr lang="en-US" dirty="0"/>
              <a:t>TITTEL</a:t>
            </a:r>
            <a:endParaRPr lang="nb-NO" dirty="0"/>
          </a:p>
        </p:txBody>
      </p:sp>
      <p:cxnSp>
        <p:nvCxnSpPr>
          <p:cNvPr id="5" name="Connecteur droit 26">
            <a:extLst>
              <a:ext uri="{FF2B5EF4-FFF2-40B4-BE49-F238E27FC236}">
                <a16:creationId xmlns:a16="http://schemas.microsoft.com/office/drawing/2014/main" id="{5A681EED-5B2E-3F87-548E-10D82EF55221}"/>
              </a:ext>
            </a:extLst>
          </p:cNvPr>
          <p:cNvCxnSpPr>
            <a:cxnSpLocks/>
          </p:cNvCxnSpPr>
          <p:nvPr userDrawn="1"/>
        </p:nvCxnSpPr>
        <p:spPr>
          <a:xfrm>
            <a:off x="604602" y="4920340"/>
            <a:ext cx="279324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4">
            <a:extLst>
              <a:ext uri="{FF2B5EF4-FFF2-40B4-BE49-F238E27FC236}">
                <a16:creationId xmlns:a16="http://schemas.microsoft.com/office/drawing/2014/main" id="{0A01F96E-40F3-F8D4-19B8-504075534972}"/>
              </a:ext>
            </a:extLst>
          </p:cNvPr>
          <p:cNvSpPr txBox="1">
            <a:spLocks/>
          </p:cNvSpPr>
          <p:nvPr userDrawn="1"/>
        </p:nvSpPr>
        <p:spPr>
          <a:xfrm>
            <a:off x="1703450" y="5059844"/>
            <a:ext cx="1725792" cy="461665"/>
          </a:xfrm>
          <a:prstGeom prst="rect">
            <a:avLst/>
          </a:prstGeom>
        </p:spPr>
        <p:txBody>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5"/>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dirty="0">
                <a:solidFill>
                  <a:schemeClr val="tx1"/>
                </a:solidFill>
              </a:rPr>
              <a:t>2023/2024</a:t>
            </a:r>
          </a:p>
        </p:txBody>
      </p:sp>
      <p:sp>
        <p:nvSpPr>
          <p:cNvPr id="7" name="Subtitle 1">
            <a:extLst>
              <a:ext uri="{FF2B5EF4-FFF2-40B4-BE49-F238E27FC236}">
                <a16:creationId xmlns:a16="http://schemas.microsoft.com/office/drawing/2014/main" id="{155DE8B8-C4ED-F0F5-CBB9-37B407893C25}"/>
              </a:ext>
            </a:extLst>
          </p:cNvPr>
          <p:cNvSpPr txBox="1">
            <a:spLocks/>
          </p:cNvSpPr>
          <p:nvPr userDrawn="1"/>
        </p:nvSpPr>
        <p:spPr>
          <a:xfrm>
            <a:off x="589017" y="4442877"/>
            <a:ext cx="2909473" cy="461665"/>
          </a:xfrm>
          <a:prstGeom prst="rect">
            <a:avLst/>
          </a:prstGeom>
        </p:spPr>
        <p:txBody>
          <a:bodyPr vert="horz" wrap="square" lIns="108000" tIns="45720" rIns="180000" bIns="45720" rtlCol="0">
            <a:spAutoFit/>
          </a:bodyPr>
          <a:lstStyle>
            <a:lvl1pPr marL="0" indent="0" algn="l" defTabSz="914400" rtl="0" eaLnBrk="1" latinLnBrk="0" hangingPunct="1">
              <a:lnSpc>
                <a:spcPct val="100000"/>
              </a:lnSpc>
              <a:spcBef>
                <a:spcPts val="1800"/>
              </a:spcBef>
              <a:buSzPct val="50000"/>
              <a:buFont typeface="HelveticaNeueLT Std Lt Cn" panose="020B0406020202030204" pitchFamily="34" charset="0"/>
              <a:buNone/>
              <a:defRPr sz="2400" b="1" kern="1200">
                <a:solidFill>
                  <a:schemeClr val="bg2"/>
                </a:solidFill>
                <a:latin typeface="+mn-lt"/>
                <a:ea typeface="+mn-ea"/>
                <a:cs typeface="+mn-cs"/>
              </a:defRPr>
            </a:lvl1pPr>
            <a:lvl2pPr marL="457200" indent="0" algn="l" defTabSz="914400" rtl="0" eaLnBrk="1" latinLnBrk="0" hangingPunct="1">
              <a:lnSpc>
                <a:spcPct val="100000"/>
              </a:lnSpc>
              <a:spcBef>
                <a:spcPts val="600"/>
              </a:spcBef>
              <a:buSzPct val="80000"/>
              <a:buFontTx/>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HelveticaNeueLT Std Lt Cn" panose="020B040602020203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b-NO" dirty="0">
                <a:solidFill>
                  <a:schemeClr val="tx1"/>
                </a:solidFill>
              </a:rPr>
              <a:t>NORSK MONITOR</a:t>
            </a:r>
          </a:p>
        </p:txBody>
      </p:sp>
      <p:sp>
        <p:nvSpPr>
          <p:cNvPr id="11" name="Rectangle 10">
            <a:extLst>
              <a:ext uri="{FF2B5EF4-FFF2-40B4-BE49-F238E27FC236}">
                <a16:creationId xmlns:a16="http://schemas.microsoft.com/office/drawing/2014/main" id="{4EA22331-4757-1ED2-3DD6-18FB9C982B78}"/>
              </a:ext>
            </a:extLst>
          </p:cNvPr>
          <p:cNvSpPr/>
          <p:nvPr userDrawn="1"/>
        </p:nvSpPr>
        <p:spPr>
          <a:xfrm>
            <a:off x="51981" y="52948"/>
            <a:ext cx="12092400" cy="67716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Tree>
    <p:extLst>
      <p:ext uri="{BB962C8B-B14F-4D97-AF65-F5344CB8AC3E}">
        <p14:creationId xmlns:p14="http://schemas.microsoft.com/office/powerpoint/2010/main" val="112222945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4_Tittellysbil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516C02-3DEB-B4B3-F47A-F7518D7B2594}"/>
              </a:ext>
            </a:extLst>
          </p:cNvPr>
          <p:cNvSpPr/>
          <p:nvPr userDrawn="1"/>
        </p:nvSpPr>
        <p:spPr>
          <a:xfrm>
            <a:off x="9733660" y="4160999"/>
            <a:ext cx="2466886" cy="27088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9C23E748-9E74-3242-51C7-B04536206F48}"/>
              </a:ext>
            </a:extLst>
          </p:cNvPr>
          <p:cNvGrpSpPr/>
          <p:nvPr userDrawn="1"/>
        </p:nvGrpSpPr>
        <p:grpSpPr>
          <a:xfrm>
            <a:off x="0" y="0"/>
            <a:ext cx="12203838" cy="6869841"/>
            <a:chOff x="0" y="0"/>
            <a:chExt cx="12203838" cy="6869841"/>
          </a:xfrm>
        </p:grpSpPr>
        <p:sp>
          <p:nvSpPr>
            <p:cNvPr id="37" name="Rectangle 36">
              <a:extLst>
                <a:ext uri="{FF2B5EF4-FFF2-40B4-BE49-F238E27FC236}">
                  <a16:creationId xmlns:a16="http://schemas.microsoft.com/office/drawing/2014/main" id="{EE6270A2-FF9A-1FDC-0046-E2B2E82242B0}"/>
                </a:ext>
              </a:extLst>
            </p:cNvPr>
            <p:cNvSpPr/>
            <p:nvPr userDrawn="1"/>
          </p:nvSpPr>
          <p:spPr>
            <a:xfrm>
              <a:off x="6593622" y="33824"/>
              <a:ext cx="5610216" cy="13096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E708DD1-51EE-2E7C-F10B-39FB3BF77B4E}"/>
                </a:ext>
              </a:extLst>
            </p:cNvPr>
            <p:cNvSpPr/>
            <p:nvPr userDrawn="1"/>
          </p:nvSpPr>
          <p:spPr>
            <a:xfrm>
              <a:off x="9800240" y="4161001"/>
              <a:ext cx="2397370" cy="2708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44C8AE1-8869-7B8B-DDB6-CAB79D8072DD}"/>
                </a:ext>
              </a:extLst>
            </p:cNvPr>
            <p:cNvSpPr/>
            <p:nvPr userDrawn="1"/>
          </p:nvSpPr>
          <p:spPr>
            <a:xfrm>
              <a:off x="0" y="4161001"/>
              <a:ext cx="3701561" cy="2708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4" name="Rectangle 53">
              <a:extLst>
                <a:ext uri="{FF2B5EF4-FFF2-40B4-BE49-F238E27FC236}">
                  <a16:creationId xmlns:a16="http://schemas.microsoft.com/office/drawing/2014/main" id="{D593C732-18E6-9D15-14E8-960E3271521C}"/>
                </a:ext>
              </a:extLst>
            </p:cNvPr>
            <p:cNvSpPr/>
            <p:nvPr userDrawn="1"/>
          </p:nvSpPr>
          <p:spPr>
            <a:xfrm>
              <a:off x="0" y="0"/>
              <a:ext cx="12203838" cy="14310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0" name="Rektangel 5">
              <a:extLst>
                <a:ext uri="{FF2B5EF4-FFF2-40B4-BE49-F238E27FC236}">
                  <a16:creationId xmlns:a16="http://schemas.microsoft.com/office/drawing/2014/main" id="{A930CE24-04C1-EA47-5F12-8F96342BA3B1}"/>
                </a:ext>
              </a:extLst>
            </p:cNvPr>
            <p:cNvSpPr/>
            <p:nvPr userDrawn="1"/>
          </p:nvSpPr>
          <p:spPr>
            <a:xfrm>
              <a:off x="9655794" y="1416721"/>
              <a:ext cx="149469" cy="43964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ktangel 6">
              <a:extLst>
                <a:ext uri="{FF2B5EF4-FFF2-40B4-BE49-F238E27FC236}">
                  <a16:creationId xmlns:a16="http://schemas.microsoft.com/office/drawing/2014/main" id="{5A0C0CC8-9E5A-01BE-7CA8-F00813D7FAF7}"/>
                </a:ext>
              </a:extLst>
            </p:cNvPr>
            <p:cNvSpPr/>
            <p:nvPr userDrawn="1"/>
          </p:nvSpPr>
          <p:spPr>
            <a:xfrm>
              <a:off x="128337" y="2753247"/>
              <a:ext cx="12040217" cy="109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ktangel 1">
              <a:extLst>
                <a:ext uri="{FF2B5EF4-FFF2-40B4-BE49-F238E27FC236}">
                  <a16:creationId xmlns:a16="http://schemas.microsoft.com/office/drawing/2014/main" id="{17D7F36C-FE5E-257A-2B53-4B9160C8765C}"/>
                </a:ext>
              </a:extLst>
            </p:cNvPr>
            <p:cNvSpPr/>
            <p:nvPr userDrawn="1"/>
          </p:nvSpPr>
          <p:spPr>
            <a:xfrm>
              <a:off x="6576646" y="1416721"/>
              <a:ext cx="149469" cy="43964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ktangel 2">
              <a:extLst>
                <a:ext uri="{FF2B5EF4-FFF2-40B4-BE49-F238E27FC236}">
                  <a16:creationId xmlns:a16="http://schemas.microsoft.com/office/drawing/2014/main" id="{E9547034-3369-8F98-7E51-F3CE775EBE25}"/>
                </a:ext>
              </a:extLst>
            </p:cNvPr>
            <p:cNvSpPr/>
            <p:nvPr userDrawn="1"/>
          </p:nvSpPr>
          <p:spPr>
            <a:xfrm>
              <a:off x="128337" y="4161001"/>
              <a:ext cx="12040217" cy="1089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ktangel 1">
              <a:extLst>
                <a:ext uri="{FF2B5EF4-FFF2-40B4-BE49-F238E27FC236}">
                  <a16:creationId xmlns:a16="http://schemas.microsoft.com/office/drawing/2014/main" id="{AB29F440-A594-4C7D-CF4C-F72C397FF4CB}"/>
                </a:ext>
              </a:extLst>
            </p:cNvPr>
            <p:cNvSpPr/>
            <p:nvPr userDrawn="1"/>
          </p:nvSpPr>
          <p:spPr>
            <a:xfrm>
              <a:off x="3562744" y="1433641"/>
              <a:ext cx="138817" cy="4119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21C28778-C770-94F8-8F18-E68620914CF4}"/>
                </a:ext>
              </a:extLst>
            </p:cNvPr>
            <p:cNvSpPr/>
            <p:nvPr userDrawn="1"/>
          </p:nvSpPr>
          <p:spPr>
            <a:xfrm>
              <a:off x="3632152" y="5701880"/>
              <a:ext cx="6989774" cy="11673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F9F64687-56F5-C595-B61B-0D09F1C5A8CE}"/>
              </a:ext>
            </a:extLst>
          </p:cNvPr>
          <p:cNvSpPr/>
          <p:nvPr userDrawn="1"/>
        </p:nvSpPr>
        <p:spPr>
          <a:xfrm>
            <a:off x="6726114" y="0"/>
            <a:ext cx="5465885" cy="2977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kstSylinder 5">
            <a:extLst>
              <a:ext uri="{FF2B5EF4-FFF2-40B4-BE49-F238E27FC236}">
                <a16:creationId xmlns:a16="http://schemas.microsoft.com/office/drawing/2014/main" id="{DC2707EB-B7EA-0F88-0E1F-D9416209C222}"/>
              </a:ext>
            </a:extLst>
          </p:cNvPr>
          <p:cNvSpPr txBox="1"/>
          <p:nvPr userDrawn="1"/>
        </p:nvSpPr>
        <p:spPr>
          <a:xfrm>
            <a:off x="10480984" y="140571"/>
            <a:ext cx="1576073" cy="584775"/>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2024</a:t>
            </a:r>
          </a:p>
        </p:txBody>
      </p:sp>
      <p:cxnSp>
        <p:nvCxnSpPr>
          <p:cNvPr id="35" name="Straight Connector 35">
            <a:extLst>
              <a:ext uri="{FF2B5EF4-FFF2-40B4-BE49-F238E27FC236}">
                <a16:creationId xmlns:a16="http://schemas.microsoft.com/office/drawing/2014/main" id="{35C49CF1-D964-6501-833E-1226D2257C4E}"/>
              </a:ext>
            </a:extLst>
          </p:cNvPr>
          <p:cNvCxnSpPr>
            <a:cxnSpLocks/>
          </p:cNvCxnSpPr>
          <p:nvPr userDrawn="1"/>
        </p:nvCxnSpPr>
        <p:spPr>
          <a:xfrm flipH="1">
            <a:off x="198926" y="1167340"/>
            <a:ext cx="9456868"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
        <p:nvSpPr>
          <p:cNvPr id="55" name="Title 54">
            <a:extLst>
              <a:ext uri="{FF2B5EF4-FFF2-40B4-BE49-F238E27FC236}">
                <a16:creationId xmlns:a16="http://schemas.microsoft.com/office/drawing/2014/main" id="{2ECCE051-FE4A-69B1-B593-D4EB86071D79}"/>
              </a:ext>
            </a:extLst>
          </p:cNvPr>
          <p:cNvSpPr>
            <a:spLocks noGrp="1"/>
          </p:cNvSpPr>
          <p:nvPr>
            <p:ph type="title" hasCustomPrompt="1"/>
          </p:nvPr>
        </p:nvSpPr>
        <p:spPr>
          <a:xfrm>
            <a:off x="447904" y="105505"/>
            <a:ext cx="5647759" cy="1325563"/>
          </a:xfrm>
        </p:spPr>
        <p:txBody>
          <a:bodyPr/>
          <a:lstStyle>
            <a:lvl1pPr>
              <a:defRPr b="1">
                <a:solidFill>
                  <a:srgbClr val="3B4496"/>
                </a:solidFill>
                <a:latin typeface="Arial Nova" panose="020B0504020202020204" pitchFamily="34" charset="0"/>
              </a:defRPr>
            </a:lvl1pPr>
          </a:lstStyle>
          <a:p>
            <a:r>
              <a:rPr lang="en-US" dirty="0"/>
              <a:t>TITTEL</a:t>
            </a:r>
            <a:endParaRPr lang="nb-NO" dirty="0"/>
          </a:p>
        </p:txBody>
      </p:sp>
      <p:cxnSp>
        <p:nvCxnSpPr>
          <p:cNvPr id="33" name="Connecteur droit 26">
            <a:extLst>
              <a:ext uri="{FF2B5EF4-FFF2-40B4-BE49-F238E27FC236}">
                <a16:creationId xmlns:a16="http://schemas.microsoft.com/office/drawing/2014/main" id="{9A020B87-EAF0-4E4A-84F2-7C452A073720}"/>
              </a:ext>
            </a:extLst>
          </p:cNvPr>
          <p:cNvCxnSpPr>
            <a:cxnSpLocks/>
          </p:cNvCxnSpPr>
          <p:nvPr userDrawn="1"/>
        </p:nvCxnSpPr>
        <p:spPr>
          <a:xfrm>
            <a:off x="604602" y="4920340"/>
            <a:ext cx="2793241"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ext Placeholder 4">
            <a:extLst>
              <a:ext uri="{FF2B5EF4-FFF2-40B4-BE49-F238E27FC236}">
                <a16:creationId xmlns:a16="http://schemas.microsoft.com/office/drawing/2014/main" id="{B9D52478-24C4-7603-CACE-1552A2987D16}"/>
              </a:ext>
            </a:extLst>
          </p:cNvPr>
          <p:cNvSpPr txBox="1">
            <a:spLocks/>
          </p:cNvSpPr>
          <p:nvPr userDrawn="1"/>
        </p:nvSpPr>
        <p:spPr>
          <a:xfrm>
            <a:off x="1703450" y="5059844"/>
            <a:ext cx="1725792" cy="461665"/>
          </a:xfrm>
          <a:prstGeom prst="rect">
            <a:avLst/>
          </a:prstGeom>
        </p:spPr>
        <p:txBody>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3"/>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dirty="0">
                <a:solidFill>
                  <a:schemeClr val="accent2"/>
                </a:solidFill>
              </a:rPr>
              <a:t>2023/2024</a:t>
            </a:r>
          </a:p>
        </p:txBody>
      </p:sp>
      <p:sp>
        <p:nvSpPr>
          <p:cNvPr id="30" name="Subtitle 1">
            <a:extLst>
              <a:ext uri="{FF2B5EF4-FFF2-40B4-BE49-F238E27FC236}">
                <a16:creationId xmlns:a16="http://schemas.microsoft.com/office/drawing/2014/main" id="{9BD68E19-6374-0DE2-69E3-C58150F11A0C}"/>
              </a:ext>
            </a:extLst>
          </p:cNvPr>
          <p:cNvSpPr txBox="1">
            <a:spLocks/>
          </p:cNvSpPr>
          <p:nvPr userDrawn="1"/>
        </p:nvSpPr>
        <p:spPr>
          <a:xfrm>
            <a:off x="589017" y="4442877"/>
            <a:ext cx="2909473" cy="461665"/>
          </a:xfrm>
          <a:prstGeom prst="rect">
            <a:avLst/>
          </a:prstGeom>
        </p:spPr>
        <p:txBody>
          <a:bodyPr vert="horz" wrap="square" lIns="108000" tIns="45720" rIns="180000" bIns="45720" rtlCol="0">
            <a:spAutoFit/>
          </a:bodyPr>
          <a:lstStyle>
            <a:lvl1pPr marL="0" indent="0" algn="l" defTabSz="914400" rtl="0" eaLnBrk="1" latinLnBrk="0" hangingPunct="1">
              <a:lnSpc>
                <a:spcPct val="100000"/>
              </a:lnSpc>
              <a:spcBef>
                <a:spcPts val="1800"/>
              </a:spcBef>
              <a:buSzPct val="50000"/>
              <a:buFont typeface="HelveticaNeueLT Std Lt Cn" panose="020B0406020202030204" pitchFamily="34" charset="0"/>
              <a:buNone/>
              <a:defRPr sz="2400" b="1" kern="1200">
                <a:solidFill>
                  <a:schemeClr val="bg2"/>
                </a:solidFill>
                <a:latin typeface="+mn-lt"/>
                <a:ea typeface="+mn-ea"/>
                <a:cs typeface="+mn-cs"/>
              </a:defRPr>
            </a:lvl1pPr>
            <a:lvl2pPr marL="457200" indent="0" algn="l" defTabSz="914400" rtl="0" eaLnBrk="1" latinLnBrk="0" hangingPunct="1">
              <a:lnSpc>
                <a:spcPct val="100000"/>
              </a:lnSpc>
              <a:spcBef>
                <a:spcPts val="600"/>
              </a:spcBef>
              <a:buSzPct val="80000"/>
              <a:buFontTx/>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HelveticaNeueLT Std Lt Cn" panose="020B040602020203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b-NO" dirty="0">
                <a:solidFill>
                  <a:srgbClr val="3B4496"/>
                </a:solidFill>
              </a:rPr>
              <a:t>NORSK MONITOR</a:t>
            </a:r>
          </a:p>
        </p:txBody>
      </p:sp>
      <p:pic>
        <p:nvPicPr>
          <p:cNvPr id="47" name="Picture 46" descr="A colorful squares on a black background&#10;&#10;Description automatically generated">
            <a:extLst>
              <a:ext uri="{FF2B5EF4-FFF2-40B4-BE49-F238E27FC236}">
                <a16:creationId xmlns:a16="http://schemas.microsoft.com/office/drawing/2014/main" id="{EE694B6D-AC3D-4906-6768-CF6371B5A18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0113" y="5184285"/>
            <a:ext cx="846653" cy="887620"/>
          </a:xfrm>
          <a:prstGeom prst="rect">
            <a:avLst/>
          </a:prstGeom>
        </p:spPr>
      </p:pic>
      <p:pic>
        <p:nvPicPr>
          <p:cNvPr id="2" name="Graphique 12">
            <a:extLst>
              <a:ext uri="{FF2B5EF4-FFF2-40B4-BE49-F238E27FC236}">
                <a16:creationId xmlns:a16="http://schemas.microsoft.com/office/drawing/2014/main" id="{68AD4EDC-74A7-C001-E910-835BCAAEBA74}"/>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11197045" y="5952569"/>
            <a:ext cx="787731" cy="721535"/>
          </a:xfrm>
          <a:prstGeom prst="rect">
            <a:avLst/>
          </a:prstGeom>
        </p:spPr>
      </p:pic>
      <p:sp>
        <p:nvSpPr>
          <p:cNvPr id="26" name="Rectangle 25">
            <a:extLst>
              <a:ext uri="{FF2B5EF4-FFF2-40B4-BE49-F238E27FC236}">
                <a16:creationId xmlns:a16="http://schemas.microsoft.com/office/drawing/2014/main" id="{ADC44C25-8C29-8721-E367-CD237A389EEA}"/>
              </a:ext>
            </a:extLst>
          </p:cNvPr>
          <p:cNvSpPr/>
          <p:nvPr userDrawn="1"/>
        </p:nvSpPr>
        <p:spPr>
          <a:xfrm>
            <a:off x="0" y="1416721"/>
            <a:ext cx="128337" cy="28540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33EAE59-A62E-D9DE-2134-7B05413B90AA}"/>
              </a:ext>
            </a:extLst>
          </p:cNvPr>
          <p:cNvSpPr/>
          <p:nvPr userDrawn="1"/>
        </p:nvSpPr>
        <p:spPr>
          <a:xfrm>
            <a:off x="51981" y="52948"/>
            <a:ext cx="12092400" cy="67716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Tree>
    <p:extLst>
      <p:ext uri="{BB962C8B-B14F-4D97-AF65-F5344CB8AC3E}">
        <p14:creationId xmlns:p14="http://schemas.microsoft.com/office/powerpoint/2010/main" val="167787036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0_Tittellysbil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9C23E748-9E74-3242-51C7-B04536206F48}"/>
              </a:ext>
            </a:extLst>
          </p:cNvPr>
          <p:cNvGrpSpPr/>
          <p:nvPr userDrawn="1"/>
        </p:nvGrpSpPr>
        <p:grpSpPr>
          <a:xfrm>
            <a:off x="0" y="0"/>
            <a:ext cx="12203838" cy="6869841"/>
            <a:chOff x="0" y="0"/>
            <a:chExt cx="12203838" cy="6869841"/>
          </a:xfrm>
        </p:grpSpPr>
        <p:sp>
          <p:nvSpPr>
            <p:cNvPr id="37" name="Rectangle 36">
              <a:extLst>
                <a:ext uri="{FF2B5EF4-FFF2-40B4-BE49-F238E27FC236}">
                  <a16:creationId xmlns:a16="http://schemas.microsoft.com/office/drawing/2014/main" id="{EE6270A2-FF9A-1FDC-0046-E2B2E82242B0}"/>
                </a:ext>
              </a:extLst>
            </p:cNvPr>
            <p:cNvSpPr/>
            <p:nvPr userDrawn="1"/>
          </p:nvSpPr>
          <p:spPr>
            <a:xfrm>
              <a:off x="6593622" y="33824"/>
              <a:ext cx="5610216" cy="13096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E708DD1-51EE-2E7C-F10B-39FB3BF77B4E}"/>
                </a:ext>
              </a:extLst>
            </p:cNvPr>
            <p:cNvSpPr/>
            <p:nvPr userDrawn="1"/>
          </p:nvSpPr>
          <p:spPr>
            <a:xfrm>
              <a:off x="9800240" y="4161001"/>
              <a:ext cx="2397370" cy="2708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44C8AE1-8869-7B8B-DDB6-CAB79D8072DD}"/>
                </a:ext>
              </a:extLst>
            </p:cNvPr>
            <p:cNvSpPr/>
            <p:nvPr userDrawn="1"/>
          </p:nvSpPr>
          <p:spPr>
            <a:xfrm>
              <a:off x="0" y="4161001"/>
              <a:ext cx="3701561" cy="2708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4" name="Rectangle 53">
              <a:extLst>
                <a:ext uri="{FF2B5EF4-FFF2-40B4-BE49-F238E27FC236}">
                  <a16:creationId xmlns:a16="http://schemas.microsoft.com/office/drawing/2014/main" id="{D593C732-18E6-9D15-14E8-960E3271521C}"/>
                </a:ext>
              </a:extLst>
            </p:cNvPr>
            <p:cNvSpPr/>
            <p:nvPr userDrawn="1"/>
          </p:nvSpPr>
          <p:spPr>
            <a:xfrm>
              <a:off x="0" y="0"/>
              <a:ext cx="12203838" cy="14511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5">
              <a:extLst>
                <a:ext uri="{FF2B5EF4-FFF2-40B4-BE49-F238E27FC236}">
                  <a16:creationId xmlns:a16="http://schemas.microsoft.com/office/drawing/2014/main" id="{A930CE24-04C1-EA47-5F12-8F96342BA3B1}"/>
                </a:ext>
              </a:extLst>
            </p:cNvPr>
            <p:cNvSpPr/>
            <p:nvPr userDrawn="1"/>
          </p:nvSpPr>
          <p:spPr>
            <a:xfrm>
              <a:off x="9655794" y="1433641"/>
              <a:ext cx="149469" cy="4379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ktangel 6">
              <a:extLst>
                <a:ext uri="{FF2B5EF4-FFF2-40B4-BE49-F238E27FC236}">
                  <a16:creationId xmlns:a16="http://schemas.microsoft.com/office/drawing/2014/main" id="{5A0C0CC8-9E5A-01BE-7CA8-F00813D7FAF7}"/>
                </a:ext>
              </a:extLst>
            </p:cNvPr>
            <p:cNvSpPr/>
            <p:nvPr userDrawn="1"/>
          </p:nvSpPr>
          <p:spPr>
            <a:xfrm>
              <a:off x="128337" y="2753247"/>
              <a:ext cx="12040217" cy="109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ktangel 1">
              <a:extLst>
                <a:ext uri="{FF2B5EF4-FFF2-40B4-BE49-F238E27FC236}">
                  <a16:creationId xmlns:a16="http://schemas.microsoft.com/office/drawing/2014/main" id="{17D7F36C-FE5E-257A-2B53-4B9160C8765C}"/>
                </a:ext>
              </a:extLst>
            </p:cNvPr>
            <p:cNvSpPr/>
            <p:nvPr userDrawn="1"/>
          </p:nvSpPr>
          <p:spPr>
            <a:xfrm>
              <a:off x="6576646" y="1433641"/>
              <a:ext cx="149469" cy="4379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ktangel 2">
              <a:extLst>
                <a:ext uri="{FF2B5EF4-FFF2-40B4-BE49-F238E27FC236}">
                  <a16:creationId xmlns:a16="http://schemas.microsoft.com/office/drawing/2014/main" id="{E9547034-3369-8F98-7E51-F3CE775EBE25}"/>
                </a:ext>
              </a:extLst>
            </p:cNvPr>
            <p:cNvSpPr/>
            <p:nvPr userDrawn="1"/>
          </p:nvSpPr>
          <p:spPr>
            <a:xfrm>
              <a:off x="128337" y="4161001"/>
              <a:ext cx="12040217" cy="1089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ktangel 1">
              <a:extLst>
                <a:ext uri="{FF2B5EF4-FFF2-40B4-BE49-F238E27FC236}">
                  <a16:creationId xmlns:a16="http://schemas.microsoft.com/office/drawing/2014/main" id="{AB29F440-A594-4C7D-CF4C-F72C397FF4CB}"/>
                </a:ext>
              </a:extLst>
            </p:cNvPr>
            <p:cNvSpPr/>
            <p:nvPr userDrawn="1"/>
          </p:nvSpPr>
          <p:spPr>
            <a:xfrm>
              <a:off x="3562744" y="1433641"/>
              <a:ext cx="138817" cy="4119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21C28778-C770-94F8-8F18-E68620914CF4}"/>
                </a:ext>
              </a:extLst>
            </p:cNvPr>
            <p:cNvSpPr/>
            <p:nvPr userDrawn="1"/>
          </p:nvSpPr>
          <p:spPr>
            <a:xfrm>
              <a:off x="3632152" y="5701880"/>
              <a:ext cx="6989774" cy="11673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F9F64687-56F5-C595-B61B-0D09F1C5A8CE}"/>
              </a:ext>
            </a:extLst>
          </p:cNvPr>
          <p:cNvSpPr/>
          <p:nvPr userDrawn="1"/>
        </p:nvSpPr>
        <p:spPr>
          <a:xfrm>
            <a:off x="6726114" y="0"/>
            <a:ext cx="5465885" cy="2977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kstSylinder 5">
            <a:extLst>
              <a:ext uri="{FF2B5EF4-FFF2-40B4-BE49-F238E27FC236}">
                <a16:creationId xmlns:a16="http://schemas.microsoft.com/office/drawing/2014/main" id="{DC2707EB-B7EA-0F88-0E1F-D9416209C222}"/>
              </a:ext>
            </a:extLst>
          </p:cNvPr>
          <p:cNvSpPr txBox="1"/>
          <p:nvPr userDrawn="1"/>
        </p:nvSpPr>
        <p:spPr>
          <a:xfrm>
            <a:off x="10480984" y="140571"/>
            <a:ext cx="1576073" cy="584775"/>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2024</a:t>
            </a:r>
          </a:p>
        </p:txBody>
      </p:sp>
      <p:pic>
        <p:nvPicPr>
          <p:cNvPr id="47" name="Picture 46" descr="A colorful squares on a black background&#10;&#10;Description automatically generated">
            <a:extLst>
              <a:ext uri="{FF2B5EF4-FFF2-40B4-BE49-F238E27FC236}">
                <a16:creationId xmlns:a16="http://schemas.microsoft.com/office/drawing/2014/main" id="{EE694B6D-AC3D-4906-6768-CF6371B5A1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0113" y="5184285"/>
            <a:ext cx="846653" cy="887620"/>
          </a:xfrm>
          <a:prstGeom prst="rect">
            <a:avLst/>
          </a:prstGeom>
        </p:spPr>
      </p:pic>
      <p:pic>
        <p:nvPicPr>
          <p:cNvPr id="2" name="Graphique 12">
            <a:extLst>
              <a:ext uri="{FF2B5EF4-FFF2-40B4-BE49-F238E27FC236}">
                <a16:creationId xmlns:a16="http://schemas.microsoft.com/office/drawing/2014/main" id="{68AD4EDC-74A7-C001-E910-835BCAAEBA74}"/>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1197045" y="5952569"/>
            <a:ext cx="787731" cy="721535"/>
          </a:xfrm>
          <a:prstGeom prst="rect">
            <a:avLst/>
          </a:prstGeom>
        </p:spPr>
      </p:pic>
      <p:sp>
        <p:nvSpPr>
          <p:cNvPr id="26" name="Rectangle 25">
            <a:extLst>
              <a:ext uri="{FF2B5EF4-FFF2-40B4-BE49-F238E27FC236}">
                <a16:creationId xmlns:a16="http://schemas.microsoft.com/office/drawing/2014/main" id="{ADC44C25-8C29-8721-E367-CD237A389EEA}"/>
              </a:ext>
            </a:extLst>
          </p:cNvPr>
          <p:cNvSpPr/>
          <p:nvPr userDrawn="1"/>
        </p:nvSpPr>
        <p:spPr>
          <a:xfrm>
            <a:off x="0" y="1416721"/>
            <a:ext cx="128337" cy="28540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35">
            <a:extLst>
              <a:ext uri="{FF2B5EF4-FFF2-40B4-BE49-F238E27FC236}">
                <a16:creationId xmlns:a16="http://schemas.microsoft.com/office/drawing/2014/main" id="{657311BC-67B1-3585-AB36-69B9DF380DD6}"/>
              </a:ext>
            </a:extLst>
          </p:cNvPr>
          <p:cNvCxnSpPr>
            <a:cxnSpLocks/>
          </p:cNvCxnSpPr>
          <p:nvPr userDrawn="1"/>
        </p:nvCxnSpPr>
        <p:spPr>
          <a:xfrm flipH="1">
            <a:off x="340242" y="1167340"/>
            <a:ext cx="93155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le 54">
            <a:extLst>
              <a:ext uri="{FF2B5EF4-FFF2-40B4-BE49-F238E27FC236}">
                <a16:creationId xmlns:a16="http://schemas.microsoft.com/office/drawing/2014/main" id="{8F3DC56F-8D07-D4F3-D09C-4AD4EDC327AB}"/>
              </a:ext>
            </a:extLst>
          </p:cNvPr>
          <p:cNvSpPr>
            <a:spLocks noGrp="1"/>
          </p:cNvSpPr>
          <p:nvPr>
            <p:ph type="title" hasCustomPrompt="1"/>
          </p:nvPr>
        </p:nvSpPr>
        <p:spPr>
          <a:xfrm>
            <a:off x="502419" y="89707"/>
            <a:ext cx="5699384" cy="1325563"/>
          </a:xfrm>
        </p:spPr>
        <p:txBody>
          <a:bodyPr/>
          <a:lstStyle>
            <a:lvl1pPr>
              <a:defRPr b="1">
                <a:solidFill>
                  <a:schemeClr val="tx1"/>
                </a:solidFill>
                <a:latin typeface="Arial Nova" panose="020B0504020202020204" pitchFamily="34" charset="0"/>
              </a:defRPr>
            </a:lvl1pPr>
          </a:lstStyle>
          <a:p>
            <a:r>
              <a:rPr lang="en-US" dirty="0"/>
              <a:t>TITTEL</a:t>
            </a:r>
            <a:endParaRPr lang="nb-NO" dirty="0"/>
          </a:p>
        </p:txBody>
      </p:sp>
      <p:cxnSp>
        <p:nvCxnSpPr>
          <p:cNvPr id="5" name="Connecteur droit 26">
            <a:extLst>
              <a:ext uri="{FF2B5EF4-FFF2-40B4-BE49-F238E27FC236}">
                <a16:creationId xmlns:a16="http://schemas.microsoft.com/office/drawing/2014/main" id="{CE7403AD-1FE1-A01B-A79F-CE0ADAEC8949}"/>
              </a:ext>
            </a:extLst>
          </p:cNvPr>
          <p:cNvCxnSpPr>
            <a:cxnSpLocks/>
          </p:cNvCxnSpPr>
          <p:nvPr userDrawn="1"/>
        </p:nvCxnSpPr>
        <p:spPr>
          <a:xfrm>
            <a:off x="604602" y="4920340"/>
            <a:ext cx="279324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4">
            <a:extLst>
              <a:ext uri="{FF2B5EF4-FFF2-40B4-BE49-F238E27FC236}">
                <a16:creationId xmlns:a16="http://schemas.microsoft.com/office/drawing/2014/main" id="{31FCAE8E-806C-9720-301A-4A2C5E0FE8EA}"/>
              </a:ext>
            </a:extLst>
          </p:cNvPr>
          <p:cNvSpPr txBox="1">
            <a:spLocks/>
          </p:cNvSpPr>
          <p:nvPr userDrawn="1"/>
        </p:nvSpPr>
        <p:spPr>
          <a:xfrm>
            <a:off x="1703450" y="5059844"/>
            <a:ext cx="1725792" cy="461665"/>
          </a:xfrm>
          <a:prstGeom prst="rect">
            <a:avLst/>
          </a:prstGeom>
        </p:spPr>
        <p:txBody>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5"/>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dirty="0">
                <a:solidFill>
                  <a:schemeClr val="tx1"/>
                </a:solidFill>
              </a:rPr>
              <a:t>2023/2024</a:t>
            </a:r>
          </a:p>
        </p:txBody>
      </p:sp>
      <p:sp>
        <p:nvSpPr>
          <p:cNvPr id="7" name="Subtitle 1">
            <a:extLst>
              <a:ext uri="{FF2B5EF4-FFF2-40B4-BE49-F238E27FC236}">
                <a16:creationId xmlns:a16="http://schemas.microsoft.com/office/drawing/2014/main" id="{4A8BAED1-E1E2-1BA2-EF9F-95E35149CB9E}"/>
              </a:ext>
            </a:extLst>
          </p:cNvPr>
          <p:cNvSpPr txBox="1">
            <a:spLocks/>
          </p:cNvSpPr>
          <p:nvPr userDrawn="1"/>
        </p:nvSpPr>
        <p:spPr>
          <a:xfrm>
            <a:off x="589017" y="4442877"/>
            <a:ext cx="2909473" cy="461665"/>
          </a:xfrm>
          <a:prstGeom prst="rect">
            <a:avLst/>
          </a:prstGeom>
        </p:spPr>
        <p:txBody>
          <a:bodyPr vert="horz" wrap="square" lIns="108000" tIns="45720" rIns="180000" bIns="45720" rtlCol="0">
            <a:spAutoFit/>
          </a:bodyPr>
          <a:lstStyle>
            <a:lvl1pPr marL="0" indent="0" algn="l" defTabSz="914400" rtl="0" eaLnBrk="1" latinLnBrk="0" hangingPunct="1">
              <a:lnSpc>
                <a:spcPct val="100000"/>
              </a:lnSpc>
              <a:spcBef>
                <a:spcPts val="1800"/>
              </a:spcBef>
              <a:buSzPct val="50000"/>
              <a:buFont typeface="HelveticaNeueLT Std Lt Cn" panose="020B0406020202030204" pitchFamily="34" charset="0"/>
              <a:buNone/>
              <a:defRPr sz="2400" b="1" kern="1200">
                <a:solidFill>
                  <a:schemeClr val="bg2"/>
                </a:solidFill>
                <a:latin typeface="+mn-lt"/>
                <a:ea typeface="+mn-ea"/>
                <a:cs typeface="+mn-cs"/>
              </a:defRPr>
            </a:lvl1pPr>
            <a:lvl2pPr marL="457200" indent="0" algn="l" defTabSz="914400" rtl="0" eaLnBrk="1" latinLnBrk="0" hangingPunct="1">
              <a:lnSpc>
                <a:spcPct val="100000"/>
              </a:lnSpc>
              <a:spcBef>
                <a:spcPts val="600"/>
              </a:spcBef>
              <a:buSzPct val="80000"/>
              <a:buFontTx/>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HelveticaNeueLT Std Lt Cn" panose="020B040602020203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b-NO" dirty="0">
                <a:solidFill>
                  <a:schemeClr val="tx1"/>
                </a:solidFill>
              </a:rPr>
              <a:t>NORSK MONITOR</a:t>
            </a:r>
          </a:p>
        </p:txBody>
      </p:sp>
      <p:sp>
        <p:nvSpPr>
          <p:cNvPr id="8" name="Rectangle 7">
            <a:extLst>
              <a:ext uri="{FF2B5EF4-FFF2-40B4-BE49-F238E27FC236}">
                <a16:creationId xmlns:a16="http://schemas.microsoft.com/office/drawing/2014/main" id="{2AC1A0B4-055D-49EF-65D2-2108DDA1AC05}"/>
              </a:ext>
            </a:extLst>
          </p:cNvPr>
          <p:cNvSpPr/>
          <p:nvPr userDrawn="1"/>
        </p:nvSpPr>
        <p:spPr>
          <a:xfrm>
            <a:off x="51981" y="52948"/>
            <a:ext cx="12092400" cy="67716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Tree>
    <p:extLst>
      <p:ext uri="{BB962C8B-B14F-4D97-AF65-F5344CB8AC3E}">
        <p14:creationId xmlns:p14="http://schemas.microsoft.com/office/powerpoint/2010/main" val="28776993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14907767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3633820" cy="3868080"/>
          </a:xfrm>
          <a:prstGeom prst="rect">
            <a:avLst/>
          </a:prstGeom>
        </p:spPr>
        <p:txBody>
          <a:bodyPr>
            <a:noAutofit/>
          </a:bodyPr>
          <a:lstStyle>
            <a:lvl1pPr>
              <a:spcBef>
                <a:spcPts val="1800"/>
              </a:spcBef>
              <a:defRPr sz="1600">
                <a:solidFill>
                  <a:schemeClr val="tx1"/>
                </a:solidFill>
              </a:defRPr>
            </a:lvl1pPr>
            <a:lvl2pPr marL="447675" indent="-314325">
              <a:buFontTx/>
              <a:buBlip>
                <a:blip r:embed="rId6"/>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nb-NO" noProof="0"/>
              <a:t>Click to change the text styles on the slide master</a:t>
            </a:r>
          </a:p>
          <a:p>
            <a:pPr lvl="1"/>
            <a:r>
              <a:rPr lang="nb-NO" noProof="0"/>
              <a:t>Second level</a:t>
            </a:r>
          </a:p>
          <a:p>
            <a:pPr lvl="2"/>
            <a:r>
              <a:rPr lang="nb-NO" noProof="0"/>
              <a:t>Third level</a:t>
            </a: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p>
            <a:fld id="{D61AABEC-672F-4B68-B914-690DA978312C}" type="slidenum">
              <a:rPr lang="nb-NO" noProof="0" smtClean="0"/>
              <a:pPr/>
              <a:t>‹#›</a:t>
            </a:fld>
            <a:r>
              <a:rPr lang="nb-NO" noProof="0" dirty="0"/>
              <a:t> ‒ </a:t>
            </a:r>
          </a:p>
        </p:txBody>
      </p:sp>
      <p:sp>
        <p:nvSpPr>
          <p:cNvPr id="10" name="Content 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4279090" y="1808820"/>
            <a:ext cx="3633820" cy="3868080"/>
          </a:xfrm>
          <a:prstGeom prst="rect">
            <a:avLst/>
          </a:prstGeom>
        </p:spPr>
        <p:txBody>
          <a:bodyPr>
            <a:noAutofit/>
          </a:bodyPr>
          <a:lstStyle>
            <a:lvl1pPr>
              <a:spcBef>
                <a:spcPts val="1800"/>
              </a:spcBef>
              <a:defRPr sz="1600">
                <a:solidFill>
                  <a:schemeClr val="tx1"/>
                </a:solidFill>
              </a:defRPr>
            </a:lvl1pPr>
            <a:lvl2pPr marL="447675" indent="-314325">
              <a:buFontTx/>
              <a:buBlip>
                <a:blip r:embed="rId6"/>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nb-NO" noProof="0"/>
              <a:t>Click to change the text styles on the slide master</a:t>
            </a:r>
          </a:p>
          <a:p>
            <a:pPr lvl="1"/>
            <a:r>
              <a:rPr lang="nb-NO" noProof="0"/>
              <a:t>Second level</a:t>
            </a:r>
          </a:p>
          <a:p>
            <a:pPr lvl="2"/>
            <a:r>
              <a:rPr lang="nb-NO" noProof="0"/>
              <a:t>Third level</a:t>
            </a:r>
          </a:p>
        </p:txBody>
      </p:sp>
      <p:sp>
        <p:nvSpPr>
          <p:cNvPr id="12" name="Content Placeholder 2">
            <a:extLst>
              <a:ext uri="{FF2B5EF4-FFF2-40B4-BE49-F238E27FC236}">
                <a16:creationId xmlns:a16="http://schemas.microsoft.com/office/drawing/2014/main" id="{DACE61B7-02B5-4E0A-8D96-29AA5F2E9A05}"/>
              </a:ext>
            </a:extLst>
          </p:cNvPr>
          <p:cNvSpPr>
            <a:spLocks noGrp="1"/>
          </p:cNvSpPr>
          <p:nvPr>
            <p:ph idx="16" hasCustomPrompt="1"/>
          </p:nvPr>
        </p:nvSpPr>
        <p:spPr>
          <a:xfrm>
            <a:off x="8153368" y="1808820"/>
            <a:ext cx="3633820" cy="3868080"/>
          </a:xfrm>
          <a:prstGeom prst="rect">
            <a:avLst/>
          </a:prstGeom>
        </p:spPr>
        <p:txBody>
          <a:bodyPr>
            <a:noAutofit/>
          </a:bodyPr>
          <a:lstStyle>
            <a:lvl1pPr>
              <a:spcBef>
                <a:spcPts val="1800"/>
              </a:spcBef>
              <a:defRPr sz="1600">
                <a:solidFill>
                  <a:schemeClr val="tx1"/>
                </a:solidFill>
              </a:defRPr>
            </a:lvl1pPr>
            <a:lvl2pPr marL="447675" indent="-314325">
              <a:buFontTx/>
              <a:buBlip>
                <a:blip r:embed="rId6"/>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nb-NO" noProof="0"/>
              <a:t>Click to change the text styles on the slide master</a:t>
            </a:r>
          </a:p>
          <a:p>
            <a:pPr lvl="1"/>
            <a:r>
              <a:rPr lang="nb-NO" noProof="0"/>
              <a:t>Second level </a:t>
            </a:r>
          </a:p>
          <a:p>
            <a:pPr lvl="2"/>
            <a:r>
              <a:rPr lang="nb-NO" noProof="0"/>
              <a:t>Third level</a:t>
            </a:r>
          </a:p>
        </p:txBody>
      </p:sp>
      <p:sp>
        <p:nvSpPr>
          <p:cNvPr id="6" name="Titre 5">
            <a:extLst>
              <a:ext uri="{FF2B5EF4-FFF2-40B4-BE49-F238E27FC236}">
                <a16:creationId xmlns:a16="http://schemas.microsoft.com/office/drawing/2014/main" id="{826B9503-2AC4-450D-A0D4-5019A3085BE9}"/>
              </a:ext>
            </a:extLst>
          </p:cNvPr>
          <p:cNvSpPr>
            <a:spLocks noGrp="1"/>
          </p:cNvSpPr>
          <p:nvPr>
            <p:ph type="title"/>
          </p:nvPr>
        </p:nvSpPr>
        <p:spPr/>
        <p:txBody>
          <a:bodyPr/>
          <a:lstStyle>
            <a:lvl1pPr>
              <a:defRPr/>
            </a:lvl1pPr>
          </a:lstStyle>
          <a:p>
            <a:r>
              <a:rPr lang="en-US" noProof="0"/>
              <a:t>Click to edit Master title style</a:t>
            </a:r>
            <a:endParaRPr lang="nb-NO" noProof="0" dirty="0"/>
          </a:p>
        </p:txBody>
      </p:sp>
      <p:sp>
        <p:nvSpPr>
          <p:cNvPr id="14" name="Text Placeholder 8">
            <a:extLst>
              <a:ext uri="{FF2B5EF4-FFF2-40B4-BE49-F238E27FC236}">
                <a16:creationId xmlns:a16="http://schemas.microsoft.com/office/drawing/2014/main" id="{20B967EF-526B-42DF-870F-C27D85C3749D}"/>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nb-NO" noProof="0"/>
              <a:t>Sources:</a:t>
            </a:r>
          </a:p>
        </p:txBody>
      </p:sp>
      <p:sp>
        <p:nvSpPr>
          <p:cNvPr id="17" name="Cadre 16">
            <a:extLst>
              <a:ext uri="{FF2B5EF4-FFF2-40B4-BE49-F238E27FC236}">
                <a16:creationId xmlns:a16="http://schemas.microsoft.com/office/drawing/2014/main" id="{05F617A1-E6DF-48EA-BCD2-4A8DD8E15AE4}"/>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solidFill>
                <a:schemeClr val="tx1"/>
              </a:solidFill>
            </a:endParaRPr>
          </a:p>
        </p:txBody>
      </p:sp>
      <p:sp>
        <p:nvSpPr>
          <p:cNvPr id="13" name="Text Placeholder 5">
            <a:extLst>
              <a:ext uri="{FF2B5EF4-FFF2-40B4-BE49-F238E27FC236}">
                <a16:creationId xmlns:a16="http://schemas.microsoft.com/office/drawing/2014/main" id="{6996802E-D8E8-4CD9-9D0F-27D6D824F54B}"/>
              </a:ext>
            </a:extLst>
          </p:cNvPr>
          <p:cNvSpPr>
            <a:spLocks noGrp="1"/>
          </p:cNvSpPr>
          <p:nvPr>
            <p:ph type="body" sz="quarter" idx="19" hasCustomPrompt="1"/>
          </p:nvPr>
        </p:nvSpPr>
        <p:spPr>
          <a:xfrm>
            <a:off x="399865" y="1346865"/>
            <a:ext cx="2383767" cy="353943"/>
          </a:xfrm>
          <a:prstGeom prst="rect">
            <a:avLst/>
          </a:prstGeom>
          <a:noFill/>
        </p:spPr>
        <p:txBody>
          <a:bodyPr wrap="none" lIns="108000" rIns="108000" bIns="0">
            <a:spAutoFit/>
          </a:bodyPr>
          <a:lstStyle>
            <a:lvl1pPr marL="0" indent="0">
              <a:buNone/>
              <a:defRPr sz="2000">
                <a:solidFill>
                  <a:schemeClr val="tx2"/>
                </a:solidFill>
              </a:defRPr>
            </a:lvl1pPr>
          </a:lstStyle>
          <a:p>
            <a:pPr lvl="0"/>
            <a:r>
              <a:rPr lang="nb-NO" noProof="0"/>
              <a:t>Subtitle of the slide</a:t>
            </a:r>
          </a:p>
        </p:txBody>
      </p:sp>
    </p:spTree>
    <p:extLst>
      <p:ext uri="{BB962C8B-B14F-4D97-AF65-F5344CB8AC3E}">
        <p14:creationId xmlns:p14="http://schemas.microsoft.com/office/powerpoint/2010/main" val="1643958615"/>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userDrawn="1">
          <p15:clr>
            <a:srgbClr val="F26B43"/>
          </p15:clr>
        </p15:guide>
        <p15:guide id="5" orient="horz" pos="1136">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6_Tittellysbil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9C23E748-9E74-3242-51C7-B04536206F48}"/>
              </a:ext>
            </a:extLst>
          </p:cNvPr>
          <p:cNvGrpSpPr/>
          <p:nvPr userDrawn="1"/>
        </p:nvGrpSpPr>
        <p:grpSpPr>
          <a:xfrm>
            <a:off x="0" y="0"/>
            <a:ext cx="12203838" cy="6869841"/>
            <a:chOff x="0" y="0"/>
            <a:chExt cx="12203838" cy="6869841"/>
          </a:xfrm>
        </p:grpSpPr>
        <p:sp>
          <p:nvSpPr>
            <p:cNvPr id="37" name="Rectangle 36">
              <a:extLst>
                <a:ext uri="{FF2B5EF4-FFF2-40B4-BE49-F238E27FC236}">
                  <a16:creationId xmlns:a16="http://schemas.microsoft.com/office/drawing/2014/main" id="{EE6270A2-FF9A-1FDC-0046-E2B2E82242B0}"/>
                </a:ext>
              </a:extLst>
            </p:cNvPr>
            <p:cNvSpPr/>
            <p:nvPr userDrawn="1"/>
          </p:nvSpPr>
          <p:spPr>
            <a:xfrm>
              <a:off x="6593622" y="33824"/>
              <a:ext cx="5610216" cy="13972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E708DD1-51EE-2E7C-F10B-39FB3BF77B4E}"/>
                </a:ext>
              </a:extLst>
            </p:cNvPr>
            <p:cNvSpPr/>
            <p:nvPr userDrawn="1"/>
          </p:nvSpPr>
          <p:spPr>
            <a:xfrm>
              <a:off x="9794630" y="5690659"/>
              <a:ext cx="2397370" cy="11791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44C8AE1-8869-7B8B-DDB6-CAB79D8072DD}"/>
                </a:ext>
              </a:extLst>
            </p:cNvPr>
            <p:cNvSpPr/>
            <p:nvPr userDrawn="1"/>
          </p:nvSpPr>
          <p:spPr>
            <a:xfrm>
              <a:off x="0" y="4161001"/>
              <a:ext cx="3701561" cy="2708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4" name="Rectangle 53">
              <a:extLst>
                <a:ext uri="{FF2B5EF4-FFF2-40B4-BE49-F238E27FC236}">
                  <a16:creationId xmlns:a16="http://schemas.microsoft.com/office/drawing/2014/main" id="{D593C732-18E6-9D15-14E8-960E3271521C}"/>
                </a:ext>
              </a:extLst>
            </p:cNvPr>
            <p:cNvSpPr/>
            <p:nvPr userDrawn="1"/>
          </p:nvSpPr>
          <p:spPr>
            <a:xfrm>
              <a:off x="0" y="0"/>
              <a:ext cx="6726115" cy="14519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5">
              <a:extLst>
                <a:ext uri="{FF2B5EF4-FFF2-40B4-BE49-F238E27FC236}">
                  <a16:creationId xmlns:a16="http://schemas.microsoft.com/office/drawing/2014/main" id="{A930CE24-04C1-EA47-5F12-8F96342BA3B1}"/>
                </a:ext>
              </a:extLst>
            </p:cNvPr>
            <p:cNvSpPr/>
            <p:nvPr userDrawn="1"/>
          </p:nvSpPr>
          <p:spPr>
            <a:xfrm>
              <a:off x="9655794" y="1452691"/>
              <a:ext cx="149469" cy="4379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ktangel 6">
              <a:extLst>
                <a:ext uri="{FF2B5EF4-FFF2-40B4-BE49-F238E27FC236}">
                  <a16:creationId xmlns:a16="http://schemas.microsoft.com/office/drawing/2014/main" id="{5A0C0CC8-9E5A-01BE-7CA8-F00813D7FAF7}"/>
                </a:ext>
              </a:extLst>
            </p:cNvPr>
            <p:cNvSpPr/>
            <p:nvPr userDrawn="1"/>
          </p:nvSpPr>
          <p:spPr>
            <a:xfrm>
              <a:off x="128337" y="2753247"/>
              <a:ext cx="12040217" cy="109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ktangel 1">
              <a:extLst>
                <a:ext uri="{FF2B5EF4-FFF2-40B4-BE49-F238E27FC236}">
                  <a16:creationId xmlns:a16="http://schemas.microsoft.com/office/drawing/2014/main" id="{17D7F36C-FE5E-257A-2B53-4B9160C8765C}"/>
                </a:ext>
              </a:extLst>
            </p:cNvPr>
            <p:cNvSpPr/>
            <p:nvPr userDrawn="1"/>
          </p:nvSpPr>
          <p:spPr>
            <a:xfrm>
              <a:off x="6576646" y="1452691"/>
              <a:ext cx="149469" cy="4379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ktangel 2">
              <a:extLst>
                <a:ext uri="{FF2B5EF4-FFF2-40B4-BE49-F238E27FC236}">
                  <a16:creationId xmlns:a16="http://schemas.microsoft.com/office/drawing/2014/main" id="{E9547034-3369-8F98-7E51-F3CE775EBE25}"/>
                </a:ext>
              </a:extLst>
            </p:cNvPr>
            <p:cNvSpPr/>
            <p:nvPr userDrawn="1"/>
          </p:nvSpPr>
          <p:spPr>
            <a:xfrm>
              <a:off x="128337" y="4161000"/>
              <a:ext cx="12040217" cy="109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ktangel 1">
              <a:extLst>
                <a:ext uri="{FF2B5EF4-FFF2-40B4-BE49-F238E27FC236}">
                  <a16:creationId xmlns:a16="http://schemas.microsoft.com/office/drawing/2014/main" id="{AB29F440-A594-4C7D-CF4C-F72C397FF4CB}"/>
                </a:ext>
              </a:extLst>
            </p:cNvPr>
            <p:cNvSpPr/>
            <p:nvPr userDrawn="1"/>
          </p:nvSpPr>
          <p:spPr>
            <a:xfrm>
              <a:off x="3562744" y="1452691"/>
              <a:ext cx="138817" cy="4119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Rektangel 6">
              <a:extLst>
                <a:ext uri="{FF2B5EF4-FFF2-40B4-BE49-F238E27FC236}">
                  <a16:creationId xmlns:a16="http://schemas.microsoft.com/office/drawing/2014/main" id="{3127961B-E2DE-E88B-6F43-43245E87C0C9}"/>
                </a:ext>
              </a:extLst>
            </p:cNvPr>
            <p:cNvSpPr/>
            <p:nvPr userDrawn="1"/>
          </p:nvSpPr>
          <p:spPr>
            <a:xfrm>
              <a:off x="295482" y="1343445"/>
              <a:ext cx="11908355" cy="1099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21C28778-C770-94F8-8F18-E68620914CF4}"/>
                </a:ext>
              </a:extLst>
            </p:cNvPr>
            <p:cNvSpPr/>
            <p:nvPr userDrawn="1"/>
          </p:nvSpPr>
          <p:spPr>
            <a:xfrm>
              <a:off x="3632152" y="5690660"/>
              <a:ext cx="6989774" cy="11673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F9F64687-56F5-C595-B61B-0D09F1C5A8CE}"/>
              </a:ext>
            </a:extLst>
          </p:cNvPr>
          <p:cNvSpPr/>
          <p:nvPr userDrawn="1"/>
        </p:nvSpPr>
        <p:spPr>
          <a:xfrm>
            <a:off x="6726114" y="0"/>
            <a:ext cx="5465885" cy="2977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kstSylinder 5">
            <a:extLst>
              <a:ext uri="{FF2B5EF4-FFF2-40B4-BE49-F238E27FC236}">
                <a16:creationId xmlns:a16="http://schemas.microsoft.com/office/drawing/2014/main" id="{DC2707EB-B7EA-0F88-0E1F-D9416209C222}"/>
              </a:ext>
            </a:extLst>
          </p:cNvPr>
          <p:cNvSpPr txBox="1"/>
          <p:nvPr userDrawn="1"/>
        </p:nvSpPr>
        <p:spPr>
          <a:xfrm>
            <a:off x="10480984" y="140571"/>
            <a:ext cx="1576073" cy="584775"/>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2024</a:t>
            </a:r>
          </a:p>
        </p:txBody>
      </p:sp>
      <p:cxnSp>
        <p:nvCxnSpPr>
          <p:cNvPr id="35" name="Straight Connector 35">
            <a:extLst>
              <a:ext uri="{FF2B5EF4-FFF2-40B4-BE49-F238E27FC236}">
                <a16:creationId xmlns:a16="http://schemas.microsoft.com/office/drawing/2014/main" id="{35C49CF1-D964-6501-833E-1226D2257C4E}"/>
              </a:ext>
            </a:extLst>
          </p:cNvPr>
          <p:cNvCxnSpPr>
            <a:cxnSpLocks/>
          </p:cNvCxnSpPr>
          <p:nvPr userDrawn="1"/>
        </p:nvCxnSpPr>
        <p:spPr>
          <a:xfrm flipH="1">
            <a:off x="198926" y="1167340"/>
            <a:ext cx="9456868"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
        <p:nvSpPr>
          <p:cNvPr id="55" name="Title 54">
            <a:extLst>
              <a:ext uri="{FF2B5EF4-FFF2-40B4-BE49-F238E27FC236}">
                <a16:creationId xmlns:a16="http://schemas.microsoft.com/office/drawing/2014/main" id="{2ECCE051-FE4A-69B1-B593-D4EB86071D79}"/>
              </a:ext>
            </a:extLst>
          </p:cNvPr>
          <p:cNvSpPr>
            <a:spLocks noGrp="1"/>
          </p:cNvSpPr>
          <p:nvPr>
            <p:ph type="title" hasCustomPrompt="1"/>
          </p:nvPr>
        </p:nvSpPr>
        <p:spPr>
          <a:xfrm>
            <a:off x="447904" y="105505"/>
            <a:ext cx="5647759" cy="1325563"/>
          </a:xfrm>
        </p:spPr>
        <p:txBody>
          <a:bodyPr/>
          <a:lstStyle>
            <a:lvl1pPr>
              <a:defRPr b="1">
                <a:solidFill>
                  <a:srgbClr val="3B4496"/>
                </a:solidFill>
                <a:latin typeface="Arial Nova" panose="020B0504020202020204" pitchFamily="34" charset="0"/>
              </a:defRPr>
            </a:lvl1pPr>
          </a:lstStyle>
          <a:p>
            <a:r>
              <a:rPr lang="en-US" dirty="0"/>
              <a:t>TITTEL</a:t>
            </a:r>
            <a:endParaRPr lang="nb-NO" dirty="0"/>
          </a:p>
        </p:txBody>
      </p:sp>
      <p:cxnSp>
        <p:nvCxnSpPr>
          <p:cNvPr id="33" name="Connecteur droit 26">
            <a:extLst>
              <a:ext uri="{FF2B5EF4-FFF2-40B4-BE49-F238E27FC236}">
                <a16:creationId xmlns:a16="http://schemas.microsoft.com/office/drawing/2014/main" id="{9A020B87-EAF0-4E4A-84F2-7C452A073720}"/>
              </a:ext>
            </a:extLst>
          </p:cNvPr>
          <p:cNvCxnSpPr>
            <a:cxnSpLocks/>
          </p:cNvCxnSpPr>
          <p:nvPr userDrawn="1"/>
        </p:nvCxnSpPr>
        <p:spPr>
          <a:xfrm>
            <a:off x="604602" y="4920340"/>
            <a:ext cx="2793241"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ext Placeholder 4">
            <a:extLst>
              <a:ext uri="{FF2B5EF4-FFF2-40B4-BE49-F238E27FC236}">
                <a16:creationId xmlns:a16="http://schemas.microsoft.com/office/drawing/2014/main" id="{B9D52478-24C4-7603-CACE-1552A2987D16}"/>
              </a:ext>
            </a:extLst>
          </p:cNvPr>
          <p:cNvSpPr txBox="1">
            <a:spLocks/>
          </p:cNvSpPr>
          <p:nvPr userDrawn="1"/>
        </p:nvSpPr>
        <p:spPr>
          <a:xfrm>
            <a:off x="1703450" y="5059844"/>
            <a:ext cx="1725792" cy="461665"/>
          </a:xfrm>
          <a:prstGeom prst="rect">
            <a:avLst/>
          </a:prstGeom>
        </p:spPr>
        <p:txBody>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3"/>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dirty="0">
                <a:solidFill>
                  <a:schemeClr val="accent2"/>
                </a:solidFill>
              </a:rPr>
              <a:t>2023/2024</a:t>
            </a:r>
          </a:p>
        </p:txBody>
      </p:sp>
      <p:sp>
        <p:nvSpPr>
          <p:cNvPr id="30" name="Subtitle 1">
            <a:extLst>
              <a:ext uri="{FF2B5EF4-FFF2-40B4-BE49-F238E27FC236}">
                <a16:creationId xmlns:a16="http://schemas.microsoft.com/office/drawing/2014/main" id="{9BD68E19-6374-0DE2-69E3-C58150F11A0C}"/>
              </a:ext>
            </a:extLst>
          </p:cNvPr>
          <p:cNvSpPr txBox="1">
            <a:spLocks/>
          </p:cNvSpPr>
          <p:nvPr userDrawn="1"/>
        </p:nvSpPr>
        <p:spPr>
          <a:xfrm>
            <a:off x="589017" y="4442877"/>
            <a:ext cx="2909473" cy="461665"/>
          </a:xfrm>
          <a:prstGeom prst="rect">
            <a:avLst/>
          </a:prstGeom>
        </p:spPr>
        <p:txBody>
          <a:bodyPr vert="horz" wrap="square" lIns="108000" tIns="45720" rIns="180000" bIns="45720" rtlCol="0">
            <a:spAutoFit/>
          </a:bodyPr>
          <a:lstStyle>
            <a:lvl1pPr marL="0" indent="0" algn="l" defTabSz="914400" rtl="0" eaLnBrk="1" latinLnBrk="0" hangingPunct="1">
              <a:lnSpc>
                <a:spcPct val="100000"/>
              </a:lnSpc>
              <a:spcBef>
                <a:spcPts val="1800"/>
              </a:spcBef>
              <a:buSzPct val="50000"/>
              <a:buFont typeface="HelveticaNeueLT Std Lt Cn" panose="020B0406020202030204" pitchFamily="34" charset="0"/>
              <a:buNone/>
              <a:defRPr sz="2400" b="1" kern="1200">
                <a:solidFill>
                  <a:schemeClr val="bg2"/>
                </a:solidFill>
                <a:latin typeface="+mn-lt"/>
                <a:ea typeface="+mn-ea"/>
                <a:cs typeface="+mn-cs"/>
              </a:defRPr>
            </a:lvl1pPr>
            <a:lvl2pPr marL="457200" indent="0" algn="l" defTabSz="914400" rtl="0" eaLnBrk="1" latinLnBrk="0" hangingPunct="1">
              <a:lnSpc>
                <a:spcPct val="100000"/>
              </a:lnSpc>
              <a:spcBef>
                <a:spcPts val="600"/>
              </a:spcBef>
              <a:buSzPct val="80000"/>
              <a:buFontTx/>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HelveticaNeueLT Std Lt Cn" panose="020B040602020203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b-NO" dirty="0">
                <a:solidFill>
                  <a:srgbClr val="3B4496"/>
                </a:solidFill>
              </a:rPr>
              <a:t>NORSK MONITOR</a:t>
            </a:r>
          </a:p>
        </p:txBody>
      </p:sp>
      <p:pic>
        <p:nvPicPr>
          <p:cNvPr id="47" name="Picture 46" descr="A colorful squares on a black background&#10;&#10;Description automatically generated">
            <a:extLst>
              <a:ext uri="{FF2B5EF4-FFF2-40B4-BE49-F238E27FC236}">
                <a16:creationId xmlns:a16="http://schemas.microsoft.com/office/drawing/2014/main" id="{EE694B6D-AC3D-4906-6768-CF6371B5A18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0113" y="5184285"/>
            <a:ext cx="846653" cy="887620"/>
          </a:xfrm>
          <a:prstGeom prst="rect">
            <a:avLst/>
          </a:prstGeom>
        </p:spPr>
      </p:pic>
      <p:pic>
        <p:nvPicPr>
          <p:cNvPr id="2" name="Graphique 12">
            <a:extLst>
              <a:ext uri="{FF2B5EF4-FFF2-40B4-BE49-F238E27FC236}">
                <a16:creationId xmlns:a16="http://schemas.microsoft.com/office/drawing/2014/main" id="{68AD4EDC-74A7-C001-E910-835BCAAEBA74}"/>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11197045" y="5952569"/>
            <a:ext cx="787731" cy="721535"/>
          </a:xfrm>
          <a:prstGeom prst="rect">
            <a:avLst/>
          </a:prstGeom>
        </p:spPr>
      </p:pic>
      <p:sp>
        <p:nvSpPr>
          <p:cNvPr id="26" name="Rectangle 25">
            <a:extLst>
              <a:ext uri="{FF2B5EF4-FFF2-40B4-BE49-F238E27FC236}">
                <a16:creationId xmlns:a16="http://schemas.microsoft.com/office/drawing/2014/main" id="{ADC44C25-8C29-8721-E367-CD237A389EEA}"/>
              </a:ext>
            </a:extLst>
          </p:cNvPr>
          <p:cNvSpPr/>
          <p:nvPr userDrawn="1"/>
        </p:nvSpPr>
        <p:spPr>
          <a:xfrm>
            <a:off x="0" y="1416721"/>
            <a:ext cx="128337" cy="28540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3BFAD4F-8BB9-2C02-2E63-E8BDB0638945}"/>
              </a:ext>
            </a:extLst>
          </p:cNvPr>
          <p:cNvSpPr/>
          <p:nvPr userDrawn="1"/>
        </p:nvSpPr>
        <p:spPr>
          <a:xfrm>
            <a:off x="51981" y="52948"/>
            <a:ext cx="12092400" cy="67716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Tree>
    <p:extLst>
      <p:ext uri="{BB962C8B-B14F-4D97-AF65-F5344CB8AC3E}">
        <p14:creationId xmlns:p14="http://schemas.microsoft.com/office/powerpoint/2010/main" val="56007083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8_Tittellysbil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D95ABE-DF29-CA61-6C7F-DAE488F65C8A}"/>
              </a:ext>
            </a:extLst>
          </p:cNvPr>
          <p:cNvSpPr/>
          <p:nvPr userDrawn="1"/>
        </p:nvSpPr>
        <p:spPr>
          <a:xfrm>
            <a:off x="9655794" y="33824"/>
            <a:ext cx="2536206" cy="14320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ktangel 6">
            <a:extLst>
              <a:ext uri="{FF2B5EF4-FFF2-40B4-BE49-F238E27FC236}">
                <a16:creationId xmlns:a16="http://schemas.microsoft.com/office/drawing/2014/main" id="{E33FC1C2-DD4D-309E-FE44-EBD8C6F3F406}"/>
              </a:ext>
            </a:extLst>
          </p:cNvPr>
          <p:cNvSpPr/>
          <p:nvPr userDrawn="1"/>
        </p:nvSpPr>
        <p:spPr>
          <a:xfrm>
            <a:off x="-1207" y="1322643"/>
            <a:ext cx="12177093" cy="1142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38" name="Group 37">
            <a:extLst>
              <a:ext uri="{FF2B5EF4-FFF2-40B4-BE49-F238E27FC236}">
                <a16:creationId xmlns:a16="http://schemas.microsoft.com/office/drawing/2014/main" id="{9C23E748-9E74-3242-51C7-B04536206F48}"/>
              </a:ext>
            </a:extLst>
          </p:cNvPr>
          <p:cNvGrpSpPr/>
          <p:nvPr userDrawn="1"/>
        </p:nvGrpSpPr>
        <p:grpSpPr>
          <a:xfrm>
            <a:off x="0" y="0"/>
            <a:ext cx="12192000" cy="6869841"/>
            <a:chOff x="0" y="0"/>
            <a:chExt cx="12192000" cy="6869841"/>
          </a:xfrm>
        </p:grpSpPr>
        <p:sp>
          <p:nvSpPr>
            <p:cNvPr id="25" name="Rectangle 24">
              <a:extLst>
                <a:ext uri="{FF2B5EF4-FFF2-40B4-BE49-F238E27FC236}">
                  <a16:creationId xmlns:a16="http://schemas.microsoft.com/office/drawing/2014/main" id="{AE708DD1-51EE-2E7C-F10B-39FB3BF77B4E}"/>
                </a:ext>
              </a:extLst>
            </p:cNvPr>
            <p:cNvSpPr/>
            <p:nvPr userDrawn="1"/>
          </p:nvSpPr>
          <p:spPr>
            <a:xfrm>
              <a:off x="9794630" y="5690659"/>
              <a:ext cx="2397370" cy="11791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44C8AE1-8869-7B8B-DDB6-CAB79D8072DD}"/>
                </a:ext>
              </a:extLst>
            </p:cNvPr>
            <p:cNvSpPr/>
            <p:nvPr userDrawn="1"/>
          </p:nvSpPr>
          <p:spPr>
            <a:xfrm>
              <a:off x="0" y="4161001"/>
              <a:ext cx="3701561" cy="2708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4" name="Rectangle 53">
              <a:extLst>
                <a:ext uri="{FF2B5EF4-FFF2-40B4-BE49-F238E27FC236}">
                  <a16:creationId xmlns:a16="http://schemas.microsoft.com/office/drawing/2014/main" id="{D593C732-18E6-9D15-14E8-960E3271521C}"/>
                </a:ext>
              </a:extLst>
            </p:cNvPr>
            <p:cNvSpPr/>
            <p:nvPr userDrawn="1"/>
          </p:nvSpPr>
          <p:spPr>
            <a:xfrm>
              <a:off x="0" y="0"/>
              <a:ext cx="6726115" cy="14519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5">
              <a:extLst>
                <a:ext uri="{FF2B5EF4-FFF2-40B4-BE49-F238E27FC236}">
                  <a16:creationId xmlns:a16="http://schemas.microsoft.com/office/drawing/2014/main" id="{A930CE24-04C1-EA47-5F12-8F96342BA3B1}"/>
                </a:ext>
              </a:extLst>
            </p:cNvPr>
            <p:cNvSpPr/>
            <p:nvPr userDrawn="1"/>
          </p:nvSpPr>
          <p:spPr>
            <a:xfrm>
              <a:off x="9655794" y="1452691"/>
              <a:ext cx="149469" cy="4379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ktangel 6">
              <a:extLst>
                <a:ext uri="{FF2B5EF4-FFF2-40B4-BE49-F238E27FC236}">
                  <a16:creationId xmlns:a16="http://schemas.microsoft.com/office/drawing/2014/main" id="{5A0C0CC8-9E5A-01BE-7CA8-F00813D7FAF7}"/>
                </a:ext>
              </a:extLst>
            </p:cNvPr>
            <p:cNvSpPr/>
            <p:nvPr userDrawn="1"/>
          </p:nvSpPr>
          <p:spPr>
            <a:xfrm>
              <a:off x="128337" y="2753247"/>
              <a:ext cx="12040217" cy="109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ktangel 1">
              <a:extLst>
                <a:ext uri="{FF2B5EF4-FFF2-40B4-BE49-F238E27FC236}">
                  <a16:creationId xmlns:a16="http://schemas.microsoft.com/office/drawing/2014/main" id="{17D7F36C-FE5E-257A-2B53-4B9160C8765C}"/>
                </a:ext>
              </a:extLst>
            </p:cNvPr>
            <p:cNvSpPr/>
            <p:nvPr userDrawn="1"/>
          </p:nvSpPr>
          <p:spPr>
            <a:xfrm>
              <a:off x="6576646" y="1452691"/>
              <a:ext cx="149469" cy="4379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ktangel 2">
              <a:extLst>
                <a:ext uri="{FF2B5EF4-FFF2-40B4-BE49-F238E27FC236}">
                  <a16:creationId xmlns:a16="http://schemas.microsoft.com/office/drawing/2014/main" id="{E9547034-3369-8F98-7E51-F3CE775EBE25}"/>
                </a:ext>
              </a:extLst>
            </p:cNvPr>
            <p:cNvSpPr/>
            <p:nvPr userDrawn="1"/>
          </p:nvSpPr>
          <p:spPr>
            <a:xfrm>
              <a:off x="128337" y="4161000"/>
              <a:ext cx="12040217" cy="109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ktangel 1">
              <a:extLst>
                <a:ext uri="{FF2B5EF4-FFF2-40B4-BE49-F238E27FC236}">
                  <a16:creationId xmlns:a16="http://schemas.microsoft.com/office/drawing/2014/main" id="{AB29F440-A594-4C7D-CF4C-F72C397FF4CB}"/>
                </a:ext>
              </a:extLst>
            </p:cNvPr>
            <p:cNvSpPr/>
            <p:nvPr userDrawn="1"/>
          </p:nvSpPr>
          <p:spPr>
            <a:xfrm>
              <a:off x="3562744" y="1452691"/>
              <a:ext cx="138817" cy="4119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21C28778-C770-94F8-8F18-E68620914CF4}"/>
                </a:ext>
              </a:extLst>
            </p:cNvPr>
            <p:cNvSpPr/>
            <p:nvPr userDrawn="1"/>
          </p:nvSpPr>
          <p:spPr>
            <a:xfrm>
              <a:off x="3632152" y="5690660"/>
              <a:ext cx="6989774" cy="11673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F9F64687-56F5-C595-B61B-0D09F1C5A8CE}"/>
              </a:ext>
            </a:extLst>
          </p:cNvPr>
          <p:cNvSpPr/>
          <p:nvPr userDrawn="1"/>
        </p:nvSpPr>
        <p:spPr>
          <a:xfrm>
            <a:off x="6726114" y="0"/>
            <a:ext cx="5465885" cy="3136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kstSylinder 5">
            <a:extLst>
              <a:ext uri="{FF2B5EF4-FFF2-40B4-BE49-F238E27FC236}">
                <a16:creationId xmlns:a16="http://schemas.microsoft.com/office/drawing/2014/main" id="{DC2707EB-B7EA-0F88-0E1F-D9416209C222}"/>
              </a:ext>
            </a:extLst>
          </p:cNvPr>
          <p:cNvSpPr txBox="1"/>
          <p:nvPr userDrawn="1"/>
        </p:nvSpPr>
        <p:spPr>
          <a:xfrm>
            <a:off x="10480984" y="140571"/>
            <a:ext cx="1576073" cy="584775"/>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2024</a:t>
            </a:r>
          </a:p>
        </p:txBody>
      </p:sp>
      <p:cxnSp>
        <p:nvCxnSpPr>
          <p:cNvPr id="35" name="Straight Connector 35">
            <a:extLst>
              <a:ext uri="{FF2B5EF4-FFF2-40B4-BE49-F238E27FC236}">
                <a16:creationId xmlns:a16="http://schemas.microsoft.com/office/drawing/2014/main" id="{35C49CF1-D964-6501-833E-1226D2257C4E}"/>
              </a:ext>
            </a:extLst>
          </p:cNvPr>
          <p:cNvCxnSpPr>
            <a:cxnSpLocks/>
          </p:cNvCxnSpPr>
          <p:nvPr userDrawn="1"/>
        </p:nvCxnSpPr>
        <p:spPr>
          <a:xfrm flipH="1">
            <a:off x="198926" y="1167340"/>
            <a:ext cx="6145717"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
        <p:nvSpPr>
          <p:cNvPr id="55" name="Title 54">
            <a:extLst>
              <a:ext uri="{FF2B5EF4-FFF2-40B4-BE49-F238E27FC236}">
                <a16:creationId xmlns:a16="http://schemas.microsoft.com/office/drawing/2014/main" id="{2ECCE051-FE4A-69B1-B593-D4EB86071D79}"/>
              </a:ext>
            </a:extLst>
          </p:cNvPr>
          <p:cNvSpPr>
            <a:spLocks noGrp="1"/>
          </p:cNvSpPr>
          <p:nvPr>
            <p:ph type="title" hasCustomPrompt="1"/>
          </p:nvPr>
        </p:nvSpPr>
        <p:spPr>
          <a:xfrm>
            <a:off x="447904" y="105505"/>
            <a:ext cx="5647759" cy="1325563"/>
          </a:xfrm>
        </p:spPr>
        <p:txBody>
          <a:bodyPr/>
          <a:lstStyle>
            <a:lvl1pPr>
              <a:defRPr b="1">
                <a:solidFill>
                  <a:srgbClr val="3B4496"/>
                </a:solidFill>
                <a:latin typeface="Arial Nova" panose="020B0504020202020204" pitchFamily="34" charset="0"/>
              </a:defRPr>
            </a:lvl1pPr>
          </a:lstStyle>
          <a:p>
            <a:r>
              <a:rPr lang="en-US" dirty="0"/>
              <a:t>TITTEL</a:t>
            </a:r>
            <a:endParaRPr lang="nb-NO" dirty="0"/>
          </a:p>
        </p:txBody>
      </p:sp>
      <p:cxnSp>
        <p:nvCxnSpPr>
          <p:cNvPr id="33" name="Connecteur droit 26">
            <a:extLst>
              <a:ext uri="{FF2B5EF4-FFF2-40B4-BE49-F238E27FC236}">
                <a16:creationId xmlns:a16="http://schemas.microsoft.com/office/drawing/2014/main" id="{9A020B87-EAF0-4E4A-84F2-7C452A073720}"/>
              </a:ext>
            </a:extLst>
          </p:cNvPr>
          <p:cNvCxnSpPr>
            <a:cxnSpLocks/>
          </p:cNvCxnSpPr>
          <p:nvPr userDrawn="1"/>
        </p:nvCxnSpPr>
        <p:spPr>
          <a:xfrm>
            <a:off x="604602" y="4920340"/>
            <a:ext cx="2793241"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ext Placeholder 4">
            <a:extLst>
              <a:ext uri="{FF2B5EF4-FFF2-40B4-BE49-F238E27FC236}">
                <a16:creationId xmlns:a16="http://schemas.microsoft.com/office/drawing/2014/main" id="{B9D52478-24C4-7603-CACE-1552A2987D16}"/>
              </a:ext>
            </a:extLst>
          </p:cNvPr>
          <p:cNvSpPr txBox="1">
            <a:spLocks/>
          </p:cNvSpPr>
          <p:nvPr userDrawn="1"/>
        </p:nvSpPr>
        <p:spPr>
          <a:xfrm>
            <a:off x="1703450" y="5059844"/>
            <a:ext cx="1725792" cy="461665"/>
          </a:xfrm>
          <a:prstGeom prst="rect">
            <a:avLst/>
          </a:prstGeom>
        </p:spPr>
        <p:txBody>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3"/>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dirty="0">
                <a:solidFill>
                  <a:schemeClr val="accent2"/>
                </a:solidFill>
              </a:rPr>
              <a:t>2023/2024</a:t>
            </a:r>
          </a:p>
        </p:txBody>
      </p:sp>
      <p:sp>
        <p:nvSpPr>
          <p:cNvPr id="30" name="Subtitle 1">
            <a:extLst>
              <a:ext uri="{FF2B5EF4-FFF2-40B4-BE49-F238E27FC236}">
                <a16:creationId xmlns:a16="http://schemas.microsoft.com/office/drawing/2014/main" id="{9BD68E19-6374-0DE2-69E3-C58150F11A0C}"/>
              </a:ext>
            </a:extLst>
          </p:cNvPr>
          <p:cNvSpPr txBox="1">
            <a:spLocks/>
          </p:cNvSpPr>
          <p:nvPr userDrawn="1"/>
        </p:nvSpPr>
        <p:spPr>
          <a:xfrm>
            <a:off x="589017" y="4442877"/>
            <a:ext cx="2909473" cy="461665"/>
          </a:xfrm>
          <a:prstGeom prst="rect">
            <a:avLst/>
          </a:prstGeom>
        </p:spPr>
        <p:txBody>
          <a:bodyPr vert="horz" wrap="square" lIns="108000" tIns="45720" rIns="180000" bIns="45720" rtlCol="0">
            <a:spAutoFit/>
          </a:bodyPr>
          <a:lstStyle>
            <a:lvl1pPr marL="0" indent="0" algn="l" defTabSz="914400" rtl="0" eaLnBrk="1" latinLnBrk="0" hangingPunct="1">
              <a:lnSpc>
                <a:spcPct val="100000"/>
              </a:lnSpc>
              <a:spcBef>
                <a:spcPts val="1800"/>
              </a:spcBef>
              <a:buSzPct val="50000"/>
              <a:buFont typeface="HelveticaNeueLT Std Lt Cn" panose="020B0406020202030204" pitchFamily="34" charset="0"/>
              <a:buNone/>
              <a:defRPr sz="2400" b="1" kern="1200">
                <a:solidFill>
                  <a:schemeClr val="bg2"/>
                </a:solidFill>
                <a:latin typeface="+mn-lt"/>
                <a:ea typeface="+mn-ea"/>
                <a:cs typeface="+mn-cs"/>
              </a:defRPr>
            </a:lvl1pPr>
            <a:lvl2pPr marL="457200" indent="0" algn="l" defTabSz="914400" rtl="0" eaLnBrk="1" latinLnBrk="0" hangingPunct="1">
              <a:lnSpc>
                <a:spcPct val="100000"/>
              </a:lnSpc>
              <a:spcBef>
                <a:spcPts val="600"/>
              </a:spcBef>
              <a:buSzPct val="80000"/>
              <a:buFontTx/>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HelveticaNeueLT Std Lt Cn" panose="020B040602020203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b-NO" dirty="0">
                <a:solidFill>
                  <a:srgbClr val="3B4496"/>
                </a:solidFill>
              </a:rPr>
              <a:t>NORSK MONITOR</a:t>
            </a:r>
          </a:p>
        </p:txBody>
      </p:sp>
      <p:pic>
        <p:nvPicPr>
          <p:cNvPr id="47" name="Picture 46" descr="A colorful squares on a black background&#10;&#10;Description automatically generated">
            <a:extLst>
              <a:ext uri="{FF2B5EF4-FFF2-40B4-BE49-F238E27FC236}">
                <a16:creationId xmlns:a16="http://schemas.microsoft.com/office/drawing/2014/main" id="{EE694B6D-AC3D-4906-6768-CF6371B5A18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0113" y="5184285"/>
            <a:ext cx="846653" cy="887620"/>
          </a:xfrm>
          <a:prstGeom prst="rect">
            <a:avLst/>
          </a:prstGeom>
        </p:spPr>
      </p:pic>
      <p:pic>
        <p:nvPicPr>
          <p:cNvPr id="2" name="Graphique 12">
            <a:extLst>
              <a:ext uri="{FF2B5EF4-FFF2-40B4-BE49-F238E27FC236}">
                <a16:creationId xmlns:a16="http://schemas.microsoft.com/office/drawing/2014/main" id="{68AD4EDC-74A7-C001-E910-835BCAAEBA74}"/>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11197045" y="5952569"/>
            <a:ext cx="787731" cy="721535"/>
          </a:xfrm>
          <a:prstGeom prst="rect">
            <a:avLst/>
          </a:prstGeom>
        </p:spPr>
      </p:pic>
      <p:sp>
        <p:nvSpPr>
          <p:cNvPr id="26" name="Rectangle 25">
            <a:extLst>
              <a:ext uri="{FF2B5EF4-FFF2-40B4-BE49-F238E27FC236}">
                <a16:creationId xmlns:a16="http://schemas.microsoft.com/office/drawing/2014/main" id="{ADC44C25-8C29-8721-E367-CD237A389EEA}"/>
              </a:ext>
            </a:extLst>
          </p:cNvPr>
          <p:cNvSpPr/>
          <p:nvPr userDrawn="1"/>
        </p:nvSpPr>
        <p:spPr>
          <a:xfrm>
            <a:off x="0" y="1416721"/>
            <a:ext cx="128337" cy="28540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F71EAB3-CBB7-3D73-8285-4F1B892C01E7}"/>
              </a:ext>
            </a:extLst>
          </p:cNvPr>
          <p:cNvSpPr/>
          <p:nvPr userDrawn="1"/>
        </p:nvSpPr>
        <p:spPr>
          <a:xfrm>
            <a:off x="12043738" y="1416720"/>
            <a:ext cx="149468" cy="4379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C47F7C4-6E92-A33F-5DAB-57E242D116D1}"/>
              </a:ext>
            </a:extLst>
          </p:cNvPr>
          <p:cNvSpPr/>
          <p:nvPr userDrawn="1"/>
        </p:nvSpPr>
        <p:spPr>
          <a:xfrm>
            <a:off x="51981" y="52948"/>
            <a:ext cx="12092400" cy="67716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Tree>
    <p:extLst>
      <p:ext uri="{BB962C8B-B14F-4D97-AF65-F5344CB8AC3E}">
        <p14:creationId xmlns:p14="http://schemas.microsoft.com/office/powerpoint/2010/main" val="363037255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244C8AE1-8869-7B8B-DDB6-CAB79D8072DD}"/>
              </a:ext>
            </a:extLst>
          </p:cNvPr>
          <p:cNvSpPr/>
          <p:nvPr userDrawn="1"/>
        </p:nvSpPr>
        <p:spPr>
          <a:xfrm>
            <a:off x="12108" y="4261578"/>
            <a:ext cx="3563819" cy="21000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grpSp>
        <p:nvGrpSpPr>
          <p:cNvPr id="51" name="Group 50">
            <a:extLst>
              <a:ext uri="{FF2B5EF4-FFF2-40B4-BE49-F238E27FC236}">
                <a16:creationId xmlns:a16="http://schemas.microsoft.com/office/drawing/2014/main" id="{11F40705-3EBE-C048-C641-00AA26DD501A}"/>
              </a:ext>
            </a:extLst>
          </p:cNvPr>
          <p:cNvGrpSpPr/>
          <p:nvPr userDrawn="1"/>
        </p:nvGrpSpPr>
        <p:grpSpPr>
          <a:xfrm>
            <a:off x="12108" y="83990"/>
            <a:ext cx="12051555" cy="6633439"/>
            <a:chOff x="12108" y="83990"/>
            <a:chExt cx="12051555" cy="6633439"/>
          </a:xfrm>
        </p:grpSpPr>
        <p:grpSp>
          <p:nvGrpSpPr>
            <p:cNvPr id="3" name="Group 2">
              <a:extLst>
                <a:ext uri="{FF2B5EF4-FFF2-40B4-BE49-F238E27FC236}">
                  <a16:creationId xmlns:a16="http://schemas.microsoft.com/office/drawing/2014/main" id="{F512B8B0-878D-121E-78CD-CD45C45BA946}"/>
                </a:ext>
              </a:extLst>
            </p:cNvPr>
            <p:cNvGrpSpPr/>
            <p:nvPr/>
          </p:nvGrpSpPr>
          <p:grpSpPr>
            <a:xfrm>
              <a:off x="128338" y="83990"/>
              <a:ext cx="9537541" cy="4090191"/>
              <a:chOff x="2132977" y="1161821"/>
              <a:chExt cx="4394761" cy="3491421"/>
            </a:xfrm>
            <a:gradFill flip="none" rotWithShape="1">
              <a:gsLst>
                <a:gs pos="89000">
                  <a:srgbClr val="D2232B">
                    <a:alpha val="70000"/>
                  </a:srgbClr>
                </a:gs>
                <a:gs pos="19000">
                  <a:schemeClr val="bg1">
                    <a:alpha val="4000"/>
                  </a:schemeClr>
                </a:gs>
              </a:gsLst>
              <a:lin ang="4020000" scaled="0"/>
              <a:tileRect/>
            </a:gradFill>
          </p:grpSpPr>
          <p:sp>
            <p:nvSpPr>
              <p:cNvPr id="18" name="Rectangle 17">
                <a:extLst>
                  <a:ext uri="{FF2B5EF4-FFF2-40B4-BE49-F238E27FC236}">
                    <a16:creationId xmlns:a16="http://schemas.microsoft.com/office/drawing/2014/main" id="{40C0AAE2-0115-7BB3-5E72-ADD5A9A5C68F}"/>
                  </a:ext>
                </a:extLst>
              </p:cNvPr>
              <p:cNvSpPr/>
              <p:nvPr/>
            </p:nvSpPr>
            <p:spPr>
              <a:xfrm>
                <a:off x="3778180" y="1161821"/>
                <a:ext cx="1346479" cy="1077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AD34572A-B9B3-A986-5FA8-06CFBE526B29}"/>
                  </a:ext>
                </a:extLst>
              </p:cNvPr>
              <p:cNvSpPr/>
              <p:nvPr userDrawn="1"/>
            </p:nvSpPr>
            <p:spPr>
              <a:xfrm>
                <a:off x="5181259" y="1200078"/>
                <a:ext cx="1346479" cy="10456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CE501F13-E170-1A49-3E0A-635F450D150A}"/>
                  </a:ext>
                </a:extLst>
              </p:cNvPr>
              <p:cNvSpPr/>
              <p:nvPr/>
            </p:nvSpPr>
            <p:spPr>
              <a:xfrm>
                <a:off x="3778179" y="2327807"/>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6A21A504-7A4B-354F-63B6-D1E08579386C}"/>
                  </a:ext>
                </a:extLst>
              </p:cNvPr>
              <p:cNvSpPr/>
              <p:nvPr/>
            </p:nvSpPr>
            <p:spPr>
              <a:xfrm>
                <a:off x="5181258" y="2327807"/>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3" name="Rectangle 22">
                <a:extLst>
                  <a:ext uri="{FF2B5EF4-FFF2-40B4-BE49-F238E27FC236}">
                    <a16:creationId xmlns:a16="http://schemas.microsoft.com/office/drawing/2014/main" id="{17262092-CDB1-078B-12DC-A4B45DD2FA9D}"/>
                  </a:ext>
                </a:extLst>
              </p:cNvPr>
              <p:cNvSpPr/>
              <p:nvPr/>
            </p:nvSpPr>
            <p:spPr>
              <a:xfrm>
                <a:off x="2132977" y="2327807"/>
                <a:ext cx="1588602"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89292D96-B143-CA34-B86B-1BD5C4FA9211}"/>
                  </a:ext>
                </a:extLst>
              </p:cNvPr>
              <p:cNvSpPr/>
              <p:nvPr/>
            </p:nvSpPr>
            <p:spPr>
              <a:xfrm>
                <a:off x="2132977" y="3527826"/>
                <a:ext cx="1588602"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4" name="Group 3">
              <a:extLst>
                <a:ext uri="{FF2B5EF4-FFF2-40B4-BE49-F238E27FC236}">
                  <a16:creationId xmlns:a16="http://schemas.microsoft.com/office/drawing/2014/main" id="{03B19821-D7F2-EEB5-1031-80411C91099A}"/>
                </a:ext>
              </a:extLst>
            </p:cNvPr>
            <p:cNvGrpSpPr/>
            <p:nvPr/>
          </p:nvGrpSpPr>
          <p:grpSpPr>
            <a:xfrm>
              <a:off x="3698763" y="2851948"/>
              <a:ext cx="5967115" cy="3865481"/>
              <a:chOff x="3778177" y="3510670"/>
              <a:chExt cx="2749560" cy="3299607"/>
            </a:xfrm>
            <a:gradFill flip="none" rotWithShape="1">
              <a:gsLst>
                <a:gs pos="83000">
                  <a:srgbClr val="00957D">
                    <a:alpha val="56000"/>
                  </a:srgbClr>
                </a:gs>
                <a:gs pos="100000">
                  <a:srgbClr val="00957D"/>
                </a:gs>
                <a:gs pos="15000">
                  <a:schemeClr val="bg1">
                    <a:alpha val="4000"/>
                  </a:schemeClr>
                </a:gs>
              </a:gsLst>
              <a:lin ang="15000000" scaled="0"/>
              <a:tileRect/>
            </a:gradFill>
          </p:grpSpPr>
          <p:sp>
            <p:nvSpPr>
              <p:cNvPr id="12" name="Rectangle 11">
                <a:extLst>
                  <a:ext uri="{FF2B5EF4-FFF2-40B4-BE49-F238E27FC236}">
                    <a16:creationId xmlns:a16="http://schemas.microsoft.com/office/drawing/2014/main" id="{7EFFC372-0743-E904-8527-1ADE34498B71}"/>
                  </a:ext>
                </a:extLst>
              </p:cNvPr>
              <p:cNvSpPr/>
              <p:nvPr/>
            </p:nvSpPr>
            <p:spPr>
              <a:xfrm>
                <a:off x="3778177" y="4700073"/>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3350E747-604A-C9E9-3AE0-36E314E6E7D5}"/>
                  </a:ext>
                </a:extLst>
              </p:cNvPr>
              <p:cNvSpPr/>
              <p:nvPr/>
            </p:nvSpPr>
            <p:spPr>
              <a:xfrm>
                <a:off x="3778177" y="5913973"/>
                <a:ext cx="1346479" cy="8963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7" name="Rectangle 16">
                <a:extLst>
                  <a:ext uri="{FF2B5EF4-FFF2-40B4-BE49-F238E27FC236}">
                    <a16:creationId xmlns:a16="http://schemas.microsoft.com/office/drawing/2014/main" id="{3DA71D8F-C6FF-7840-EA10-96582825D1DD}"/>
                  </a:ext>
                </a:extLst>
              </p:cNvPr>
              <p:cNvSpPr/>
              <p:nvPr/>
            </p:nvSpPr>
            <p:spPr>
              <a:xfrm>
                <a:off x="5181258" y="3510670"/>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5" name="Group 4">
              <a:extLst>
                <a:ext uri="{FF2B5EF4-FFF2-40B4-BE49-F238E27FC236}">
                  <a16:creationId xmlns:a16="http://schemas.microsoft.com/office/drawing/2014/main" id="{D536B33C-A68E-061E-D995-DFECDCED27DA}"/>
                </a:ext>
              </a:extLst>
            </p:cNvPr>
            <p:cNvGrpSpPr/>
            <p:nvPr/>
          </p:nvGrpSpPr>
          <p:grpSpPr>
            <a:xfrm>
              <a:off x="12108" y="1449942"/>
              <a:ext cx="12051555" cy="3444585"/>
              <a:chOff x="2079420" y="2327807"/>
              <a:chExt cx="5553182" cy="2940326"/>
            </a:xfrm>
            <a:gradFill flip="none" rotWithShape="1">
              <a:gsLst>
                <a:gs pos="99083">
                  <a:schemeClr val="bg1">
                    <a:alpha val="1000"/>
                  </a:schemeClr>
                </a:gs>
                <a:gs pos="5000">
                  <a:schemeClr val="bg1">
                    <a:alpha val="4000"/>
                  </a:schemeClr>
                </a:gs>
                <a:gs pos="34000">
                  <a:srgbClr val="FFF100">
                    <a:alpha val="62000"/>
                  </a:srgbClr>
                </a:gs>
              </a:gsLst>
              <a:lin ang="8100000" scaled="1"/>
              <a:tileRect/>
            </a:gradFill>
          </p:grpSpPr>
          <p:sp>
            <p:nvSpPr>
              <p:cNvPr id="9" name="Rectangle 8">
                <a:extLst>
                  <a:ext uri="{FF2B5EF4-FFF2-40B4-BE49-F238E27FC236}">
                    <a16:creationId xmlns:a16="http://schemas.microsoft.com/office/drawing/2014/main" id="{EAA61321-082E-BE87-B83D-9392BAE36637}"/>
                  </a:ext>
                </a:extLst>
              </p:cNvPr>
              <p:cNvSpPr/>
              <p:nvPr/>
            </p:nvSpPr>
            <p:spPr>
              <a:xfrm>
                <a:off x="3782808" y="3517208"/>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D98DB601-B4C1-7AE2-E107-93E19C832F28}"/>
                  </a:ext>
                </a:extLst>
              </p:cNvPr>
              <p:cNvSpPr/>
              <p:nvPr/>
            </p:nvSpPr>
            <p:spPr>
              <a:xfrm>
                <a:off x="6584338" y="2327807"/>
                <a:ext cx="1048264"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26D43606-EF44-44DE-149A-BA338DBD9AFE}"/>
                  </a:ext>
                </a:extLst>
              </p:cNvPr>
              <p:cNvSpPr/>
              <p:nvPr userDrawn="1"/>
            </p:nvSpPr>
            <p:spPr>
              <a:xfrm>
                <a:off x="2079420" y="4755411"/>
                <a:ext cx="1642158" cy="512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grpSp>
          <p:nvGrpSpPr>
            <p:cNvPr id="6" name="Group 5">
              <a:extLst>
                <a:ext uri="{FF2B5EF4-FFF2-40B4-BE49-F238E27FC236}">
                  <a16:creationId xmlns:a16="http://schemas.microsoft.com/office/drawing/2014/main" id="{F906682A-8C57-7030-2093-ADB514B94419}"/>
                </a:ext>
              </a:extLst>
            </p:cNvPr>
            <p:cNvGrpSpPr/>
            <p:nvPr/>
          </p:nvGrpSpPr>
          <p:grpSpPr>
            <a:xfrm>
              <a:off x="6753785" y="2871907"/>
              <a:ext cx="5299244" cy="2716098"/>
              <a:chOff x="5185888" y="3500054"/>
              <a:chExt cx="2441815" cy="2318483"/>
            </a:xfrm>
            <a:gradFill flip="none" rotWithShape="1">
              <a:gsLst>
                <a:gs pos="0">
                  <a:srgbClr val="00ADEE">
                    <a:alpha val="41000"/>
                  </a:srgbClr>
                </a:gs>
                <a:gs pos="100000">
                  <a:schemeClr val="bg1"/>
                </a:gs>
              </a:gsLst>
              <a:lin ang="1800000" scaled="0"/>
              <a:tileRect/>
            </a:gradFill>
          </p:grpSpPr>
          <p:sp>
            <p:nvSpPr>
              <p:cNvPr id="7" name="Rectangle 6">
                <a:extLst>
                  <a:ext uri="{FF2B5EF4-FFF2-40B4-BE49-F238E27FC236}">
                    <a16:creationId xmlns:a16="http://schemas.microsoft.com/office/drawing/2014/main" id="{1759CA77-5563-34A3-AF05-531057CF886E}"/>
                  </a:ext>
                </a:extLst>
              </p:cNvPr>
              <p:cNvSpPr/>
              <p:nvPr/>
            </p:nvSpPr>
            <p:spPr>
              <a:xfrm>
                <a:off x="5185888" y="4693121"/>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7393A730-C8CF-5B3B-D15F-3F1FF11570FB}"/>
                  </a:ext>
                </a:extLst>
              </p:cNvPr>
              <p:cNvSpPr/>
              <p:nvPr/>
            </p:nvSpPr>
            <p:spPr>
              <a:xfrm>
                <a:off x="6579438" y="3500054"/>
                <a:ext cx="1048265"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50" name="Group 49">
              <a:extLst>
                <a:ext uri="{FF2B5EF4-FFF2-40B4-BE49-F238E27FC236}">
                  <a16:creationId xmlns:a16="http://schemas.microsoft.com/office/drawing/2014/main" id="{A74141EE-1011-FDD9-A87D-5343376DF127}"/>
                </a:ext>
              </a:extLst>
            </p:cNvPr>
            <p:cNvGrpSpPr/>
            <p:nvPr userDrawn="1"/>
          </p:nvGrpSpPr>
          <p:grpSpPr>
            <a:xfrm>
              <a:off x="6726314" y="4293873"/>
              <a:ext cx="5326715" cy="2413509"/>
              <a:chOff x="6726314" y="4293873"/>
              <a:chExt cx="5326715" cy="2413509"/>
            </a:xfrm>
            <a:gradFill>
              <a:gsLst>
                <a:gs pos="100000">
                  <a:srgbClr val="2E479C">
                    <a:alpha val="41000"/>
                  </a:srgbClr>
                </a:gs>
                <a:gs pos="15000">
                  <a:schemeClr val="bg1">
                    <a:alpha val="4000"/>
                  </a:schemeClr>
                </a:gs>
              </a:gsLst>
              <a:lin ang="14400000" scaled="0"/>
            </a:gradFill>
          </p:grpSpPr>
          <p:sp>
            <p:nvSpPr>
              <p:cNvPr id="48" name="Rectangle 47">
                <a:extLst>
                  <a:ext uri="{FF2B5EF4-FFF2-40B4-BE49-F238E27FC236}">
                    <a16:creationId xmlns:a16="http://schemas.microsoft.com/office/drawing/2014/main" id="{C630D266-D8CF-4151-92C6-9FBBF7585B0F}"/>
                  </a:ext>
                </a:extLst>
              </p:cNvPr>
              <p:cNvSpPr/>
              <p:nvPr userDrawn="1"/>
            </p:nvSpPr>
            <p:spPr>
              <a:xfrm>
                <a:off x="6726314" y="5683422"/>
                <a:ext cx="2922138" cy="1023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9" name="Rectangle 48">
                <a:extLst>
                  <a:ext uri="{FF2B5EF4-FFF2-40B4-BE49-F238E27FC236}">
                    <a16:creationId xmlns:a16="http://schemas.microsoft.com/office/drawing/2014/main" id="{FCCA0315-68BC-B36C-80DE-76A25EF24791}"/>
                  </a:ext>
                </a:extLst>
              </p:cNvPr>
              <p:cNvSpPr/>
              <p:nvPr userDrawn="1"/>
            </p:nvSpPr>
            <p:spPr>
              <a:xfrm>
                <a:off x="9788711" y="4293873"/>
                <a:ext cx="2264318" cy="13184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sp>
        <p:nvSpPr>
          <p:cNvPr id="54" name="Rectangle 53">
            <a:extLst>
              <a:ext uri="{FF2B5EF4-FFF2-40B4-BE49-F238E27FC236}">
                <a16:creationId xmlns:a16="http://schemas.microsoft.com/office/drawing/2014/main" id="{D593C732-18E6-9D15-14E8-960E3271521C}"/>
              </a:ext>
            </a:extLst>
          </p:cNvPr>
          <p:cNvSpPr/>
          <p:nvPr userDrawn="1"/>
        </p:nvSpPr>
        <p:spPr>
          <a:xfrm>
            <a:off x="134943" y="36728"/>
            <a:ext cx="6485958" cy="13095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TekstSylinder 5">
            <a:extLst>
              <a:ext uri="{FF2B5EF4-FFF2-40B4-BE49-F238E27FC236}">
                <a16:creationId xmlns:a16="http://schemas.microsoft.com/office/drawing/2014/main" id="{DC2707EB-B7EA-0F88-0E1F-D9416209C222}"/>
              </a:ext>
            </a:extLst>
          </p:cNvPr>
          <p:cNvSpPr txBox="1"/>
          <p:nvPr userDrawn="1"/>
        </p:nvSpPr>
        <p:spPr>
          <a:xfrm>
            <a:off x="10480984" y="140571"/>
            <a:ext cx="1576073" cy="584775"/>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2024</a:t>
            </a:r>
          </a:p>
        </p:txBody>
      </p:sp>
      <p:cxnSp>
        <p:nvCxnSpPr>
          <p:cNvPr id="35" name="Straight Connector 35">
            <a:extLst>
              <a:ext uri="{FF2B5EF4-FFF2-40B4-BE49-F238E27FC236}">
                <a16:creationId xmlns:a16="http://schemas.microsoft.com/office/drawing/2014/main" id="{35C49CF1-D964-6501-833E-1226D2257C4E}"/>
              </a:ext>
            </a:extLst>
          </p:cNvPr>
          <p:cNvCxnSpPr>
            <a:cxnSpLocks/>
          </p:cNvCxnSpPr>
          <p:nvPr userDrawn="1"/>
        </p:nvCxnSpPr>
        <p:spPr>
          <a:xfrm flipH="1">
            <a:off x="340242" y="1167340"/>
            <a:ext cx="6145717"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
        <p:nvSpPr>
          <p:cNvPr id="55" name="Title 54">
            <a:extLst>
              <a:ext uri="{FF2B5EF4-FFF2-40B4-BE49-F238E27FC236}">
                <a16:creationId xmlns:a16="http://schemas.microsoft.com/office/drawing/2014/main" id="{2ECCE051-FE4A-69B1-B593-D4EB86071D79}"/>
              </a:ext>
            </a:extLst>
          </p:cNvPr>
          <p:cNvSpPr>
            <a:spLocks noGrp="1"/>
          </p:cNvSpPr>
          <p:nvPr>
            <p:ph type="title" hasCustomPrompt="1"/>
          </p:nvPr>
        </p:nvSpPr>
        <p:spPr>
          <a:xfrm>
            <a:off x="554043" y="89707"/>
            <a:ext cx="5647759" cy="1325563"/>
          </a:xfrm>
        </p:spPr>
        <p:txBody>
          <a:bodyPr/>
          <a:lstStyle>
            <a:lvl1pPr>
              <a:defRPr b="1">
                <a:solidFill>
                  <a:srgbClr val="3B4496"/>
                </a:solidFill>
                <a:latin typeface="Arial Nova" panose="020B0504020202020204" pitchFamily="34" charset="0"/>
              </a:defRPr>
            </a:lvl1pPr>
          </a:lstStyle>
          <a:p>
            <a:r>
              <a:rPr lang="en-US" dirty="0"/>
              <a:t>TITTEL</a:t>
            </a:r>
            <a:endParaRPr lang="nb-NO" dirty="0"/>
          </a:p>
        </p:txBody>
      </p:sp>
      <p:cxnSp>
        <p:nvCxnSpPr>
          <p:cNvPr id="33" name="Connecteur droit 26">
            <a:extLst>
              <a:ext uri="{FF2B5EF4-FFF2-40B4-BE49-F238E27FC236}">
                <a16:creationId xmlns:a16="http://schemas.microsoft.com/office/drawing/2014/main" id="{9A020B87-EAF0-4E4A-84F2-7C452A073720}"/>
              </a:ext>
            </a:extLst>
          </p:cNvPr>
          <p:cNvCxnSpPr>
            <a:cxnSpLocks/>
          </p:cNvCxnSpPr>
          <p:nvPr userDrawn="1"/>
        </p:nvCxnSpPr>
        <p:spPr>
          <a:xfrm>
            <a:off x="604602" y="4920340"/>
            <a:ext cx="2793241"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ext Placeholder 4">
            <a:extLst>
              <a:ext uri="{FF2B5EF4-FFF2-40B4-BE49-F238E27FC236}">
                <a16:creationId xmlns:a16="http://schemas.microsoft.com/office/drawing/2014/main" id="{B9D52478-24C4-7603-CACE-1552A2987D16}"/>
              </a:ext>
            </a:extLst>
          </p:cNvPr>
          <p:cNvSpPr txBox="1">
            <a:spLocks/>
          </p:cNvSpPr>
          <p:nvPr userDrawn="1"/>
        </p:nvSpPr>
        <p:spPr>
          <a:xfrm>
            <a:off x="1703450" y="5059844"/>
            <a:ext cx="1725792" cy="461665"/>
          </a:xfrm>
          <a:prstGeom prst="rect">
            <a:avLst/>
          </a:prstGeom>
        </p:spPr>
        <p:txBody>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2"/>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dirty="0">
                <a:solidFill>
                  <a:schemeClr val="accent2"/>
                </a:solidFill>
              </a:rPr>
              <a:t>2023/2024</a:t>
            </a:r>
          </a:p>
        </p:txBody>
      </p:sp>
      <p:sp>
        <p:nvSpPr>
          <p:cNvPr id="30" name="Subtitle 1">
            <a:extLst>
              <a:ext uri="{FF2B5EF4-FFF2-40B4-BE49-F238E27FC236}">
                <a16:creationId xmlns:a16="http://schemas.microsoft.com/office/drawing/2014/main" id="{9BD68E19-6374-0DE2-69E3-C58150F11A0C}"/>
              </a:ext>
            </a:extLst>
          </p:cNvPr>
          <p:cNvSpPr txBox="1">
            <a:spLocks/>
          </p:cNvSpPr>
          <p:nvPr userDrawn="1"/>
        </p:nvSpPr>
        <p:spPr>
          <a:xfrm>
            <a:off x="589017" y="4442877"/>
            <a:ext cx="2909473" cy="461665"/>
          </a:xfrm>
          <a:prstGeom prst="rect">
            <a:avLst/>
          </a:prstGeom>
        </p:spPr>
        <p:txBody>
          <a:bodyPr vert="horz" wrap="square" lIns="108000" tIns="45720" rIns="180000" bIns="45720" rtlCol="0">
            <a:spAutoFit/>
          </a:bodyPr>
          <a:lstStyle>
            <a:lvl1pPr marL="0" indent="0" algn="l" defTabSz="914400" rtl="0" eaLnBrk="1" latinLnBrk="0" hangingPunct="1">
              <a:lnSpc>
                <a:spcPct val="100000"/>
              </a:lnSpc>
              <a:spcBef>
                <a:spcPts val="1800"/>
              </a:spcBef>
              <a:buSzPct val="50000"/>
              <a:buFont typeface="HelveticaNeueLT Std Lt Cn" panose="020B0406020202030204" pitchFamily="34" charset="0"/>
              <a:buNone/>
              <a:defRPr sz="2400" b="1" kern="1200">
                <a:solidFill>
                  <a:schemeClr val="bg2"/>
                </a:solidFill>
                <a:latin typeface="+mn-lt"/>
                <a:ea typeface="+mn-ea"/>
                <a:cs typeface="+mn-cs"/>
              </a:defRPr>
            </a:lvl1pPr>
            <a:lvl2pPr marL="457200" indent="0" algn="l" defTabSz="914400" rtl="0" eaLnBrk="1" latinLnBrk="0" hangingPunct="1">
              <a:lnSpc>
                <a:spcPct val="100000"/>
              </a:lnSpc>
              <a:spcBef>
                <a:spcPts val="600"/>
              </a:spcBef>
              <a:buSzPct val="80000"/>
              <a:buFontTx/>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HelveticaNeueLT Std Lt Cn" panose="020B040602020203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b-NO" dirty="0">
                <a:solidFill>
                  <a:srgbClr val="3B4496"/>
                </a:solidFill>
              </a:rPr>
              <a:t>NORSK MONITOR</a:t>
            </a:r>
          </a:p>
        </p:txBody>
      </p:sp>
      <p:pic>
        <p:nvPicPr>
          <p:cNvPr id="47" name="Picture 46" descr="A colorful squares on a black background&#10;&#10;Description automatically generated">
            <a:extLst>
              <a:ext uri="{FF2B5EF4-FFF2-40B4-BE49-F238E27FC236}">
                <a16:creationId xmlns:a16="http://schemas.microsoft.com/office/drawing/2014/main" id="{EE694B6D-AC3D-4906-6768-CF6371B5A1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0113" y="5184285"/>
            <a:ext cx="846653" cy="887620"/>
          </a:xfrm>
          <a:prstGeom prst="rect">
            <a:avLst/>
          </a:prstGeom>
        </p:spPr>
      </p:pic>
      <p:pic>
        <p:nvPicPr>
          <p:cNvPr id="2" name="Graphique 12">
            <a:extLst>
              <a:ext uri="{FF2B5EF4-FFF2-40B4-BE49-F238E27FC236}">
                <a16:creationId xmlns:a16="http://schemas.microsoft.com/office/drawing/2014/main" id="{68AD4EDC-74A7-C001-E910-835BCAAEBA74}"/>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1197045" y="5952569"/>
            <a:ext cx="787731" cy="721535"/>
          </a:xfrm>
          <a:prstGeom prst="rect">
            <a:avLst/>
          </a:prstGeom>
        </p:spPr>
      </p:pic>
      <p:sp>
        <p:nvSpPr>
          <p:cNvPr id="14" name="Rectangle 13">
            <a:extLst>
              <a:ext uri="{FF2B5EF4-FFF2-40B4-BE49-F238E27FC236}">
                <a16:creationId xmlns:a16="http://schemas.microsoft.com/office/drawing/2014/main" id="{AC5B0669-18C2-C518-9BB9-EDF37F18486A}"/>
              </a:ext>
            </a:extLst>
          </p:cNvPr>
          <p:cNvSpPr/>
          <p:nvPr userDrawn="1"/>
        </p:nvSpPr>
        <p:spPr>
          <a:xfrm>
            <a:off x="51981" y="52948"/>
            <a:ext cx="12085200" cy="67644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Tree>
    <p:extLst>
      <p:ext uri="{BB962C8B-B14F-4D97-AF65-F5344CB8AC3E}">
        <p14:creationId xmlns:p14="http://schemas.microsoft.com/office/powerpoint/2010/main" val="1735012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5_Tittellysbilde">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244C8AE1-8869-7B8B-DDB6-CAB79D8072DD}"/>
              </a:ext>
            </a:extLst>
          </p:cNvPr>
          <p:cNvSpPr/>
          <p:nvPr userDrawn="1"/>
        </p:nvSpPr>
        <p:spPr>
          <a:xfrm>
            <a:off x="12108" y="4261578"/>
            <a:ext cx="3563819" cy="21000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grpSp>
        <p:nvGrpSpPr>
          <p:cNvPr id="51" name="Group 50">
            <a:extLst>
              <a:ext uri="{FF2B5EF4-FFF2-40B4-BE49-F238E27FC236}">
                <a16:creationId xmlns:a16="http://schemas.microsoft.com/office/drawing/2014/main" id="{11F40705-3EBE-C048-C641-00AA26DD501A}"/>
              </a:ext>
            </a:extLst>
          </p:cNvPr>
          <p:cNvGrpSpPr/>
          <p:nvPr userDrawn="1"/>
        </p:nvGrpSpPr>
        <p:grpSpPr>
          <a:xfrm>
            <a:off x="12108" y="83990"/>
            <a:ext cx="12051555" cy="6633439"/>
            <a:chOff x="12108" y="83990"/>
            <a:chExt cx="12051555" cy="6633439"/>
          </a:xfrm>
        </p:grpSpPr>
        <p:grpSp>
          <p:nvGrpSpPr>
            <p:cNvPr id="3" name="Group 2">
              <a:extLst>
                <a:ext uri="{FF2B5EF4-FFF2-40B4-BE49-F238E27FC236}">
                  <a16:creationId xmlns:a16="http://schemas.microsoft.com/office/drawing/2014/main" id="{F512B8B0-878D-121E-78CD-CD45C45BA946}"/>
                </a:ext>
              </a:extLst>
            </p:cNvPr>
            <p:cNvGrpSpPr/>
            <p:nvPr/>
          </p:nvGrpSpPr>
          <p:grpSpPr>
            <a:xfrm>
              <a:off x="128338" y="83990"/>
              <a:ext cx="9537541" cy="4090191"/>
              <a:chOff x="2132977" y="1161821"/>
              <a:chExt cx="4394761" cy="3491421"/>
            </a:xfrm>
            <a:gradFill flip="none" rotWithShape="1">
              <a:gsLst>
                <a:gs pos="89000">
                  <a:srgbClr val="D2232B">
                    <a:alpha val="70000"/>
                  </a:srgbClr>
                </a:gs>
                <a:gs pos="19000">
                  <a:schemeClr val="bg1">
                    <a:alpha val="4000"/>
                  </a:schemeClr>
                </a:gs>
              </a:gsLst>
              <a:lin ang="4020000" scaled="0"/>
              <a:tileRect/>
            </a:gradFill>
          </p:grpSpPr>
          <p:sp>
            <p:nvSpPr>
              <p:cNvPr id="18" name="Rectangle 17">
                <a:extLst>
                  <a:ext uri="{FF2B5EF4-FFF2-40B4-BE49-F238E27FC236}">
                    <a16:creationId xmlns:a16="http://schemas.microsoft.com/office/drawing/2014/main" id="{40C0AAE2-0115-7BB3-5E72-ADD5A9A5C68F}"/>
                  </a:ext>
                </a:extLst>
              </p:cNvPr>
              <p:cNvSpPr/>
              <p:nvPr/>
            </p:nvSpPr>
            <p:spPr>
              <a:xfrm>
                <a:off x="3778180" y="1161821"/>
                <a:ext cx="1346479" cy="1077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AD34572A-B9B3-A986-5FA8-06CFBE526B29}"/>
                  </a:ext>
                </a:extLst>
              </p:cNvPr>
              <p:cNvSpPr/>
              <p:nvPr/>
            </p:nvSpPr>
            <p:spPr>
              <a:xfrm>
                <a:off x="5181259" y="1200078"/>
                <a:ext cx="1346479" cy="10456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CE501F13-E170-1A49-3E0A-635F450D150A}"/>
                  </a:ext>
                </a:extLst>
              </p:cNvPr>
              <p:cNvSpPr/>
              <p:nvPr/>
            </p:nvSpPr>
            <p:spPr>
              <a:xfrm>
                <a:off x="3778179" y="2327807"/>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6A21A504-7A4B-354F-63B6-D1E08579386C}"/>
                  </a:ext>
                </a:extLst>
              </p:cNvPr>
              <p:cNvSpPr/>
              <p:nvPr/>
            </p:nvSpPr>
            <p:spPr>
              <a:xfrm>
                <a:off x="5181258" y="2327807"/>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3" name="Rectangle 22">
                <a:extLst>
                  <a:ext uri="{FF2B5EF4-FFF2-40B4-BE49-F238E27FC236}">
                    <a16:creationId xmlns:a16="http://schemas.microsoft.com/office/drawing/2014/main" id="{17262092-CDB1-078B-12DC-A4B45DD2FA9D}"/>
                  </a:ext>
                </a:extLst>
              </p:cNvPr>
              <p:cNvSpPr/>
              <p:nvPr/>
            </p:nvSpPr>
            <p:spPr>
              <a:xfrm>
                <a:off x="2132977" y="2327807"/>
                <a:ext cx="1588602"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89292D96-B143-CA34-B86B-1BD5C4FA9211}"/>
                  </a:ext>
                </a:extLst>
              </p:cNvPr>
              <p:cNvSpPr/>
              <p:nvPr/>
            </p:nvSpPr>
            <p:spPr>
              <a:xfrm>
                <a:off x="2132977" y="3527826"/>
                <a:ext cx="1588602"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4" name="Group 3">
              <a:extLst>
                <a:ext uri="{FF2B5EF4-FFF2-40B4-BE49-F238E27FC236}">
                  <a16:creationId xmlns:a16="http://schemas.microsoft.com/office/drawing/2014/main" id="{03B19821-D7F2-EEB5-1031-80411C91099A}"/>
                </a:ext>
              </a:extLst>
            </p:cNvPr>
            <p:cNvGrpSpPr/>
            <p:nvPr/>
          </p:nvGrpSpPr>
          <p:grpSpPr>
            <a:xfrm>
              <a:off x="3698763" y="2851948"/>
              <a:ext cx="5967115" cy="3865481"/>
              <a:chOff x="3778177" y="3510670"/>
              <a:chExt cx="2749560" cy="3299607"/>
            </a:xfrm>
            <a:gradFill flip="none" rotWithShape="1">
              <a:gsLst>
                <a:gs pos="83000">
                  <a:srgbClr val="00957D">
                    <a:alpha val="56000"/>
                  </a:srgbClr>
                </a:gs>
                <a:gs pos="100000">
                  <a:srgbClr val="00957D"/>
                </a:gs>
                <a:gs pos="15000">
                  <a:schemeClr val="bg1">
                    <a:alpha val="4000"/>
                  </a:schemeClr>
                </a:gs>
              </a:gsLst>
              <a:lin ang="15000000" scaled="0"/>
              <a:tileRect/>
            </a:gradFill>
          </p:grpSpPr>
          <p:sp>
            <p:nvSpPr>
              <p:cNvPr id="12" name="Rectangle 11">
                <a:extLst>
                  <a:ext uri="{FF2B5EF4-FFF2-40B4-BE49-F238E27FC236}">
                    <a16:creationId xmlns:a16="http://schemas.microsoft.com/office/drawing/2014/main" id="{7EFFC372-0743-E904-8527-1ADE34498B71}"/>
                  </a:ext>
                </a:extLst>
              </p:cNvPr>
              <p:cNvSpPr/>
              <p:nvPr/>
            </p:nvSpPr>
            <p:spPr>
              <a:xfrm>
                <a:off x="3778177" y="4700073"/>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3350E747-604A-C9E9-3AE0-36E314E6E7D5}"/>
                  </a:ext>
                </a:extLst>
              </p:cNvPr>
              <p:cNvSpPr/>
              <p:nvPr/>
            </p:nvSpPr>
            <p:spPr>
              <a:xfrm>
                <a:off x="3778177" y="5913973"/>
                <a:ext cx="1346479" cy="8963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7" name="Rectangle 16">
                <a:extLst>
                  <a:ext uri="{FF2B5EF4-FFF2-40B4-BE49-F238E27FC236}">
                    <a16:creationId xmlns:a16="http://schemas.microsoft.com/office/drawing/2014/main" id="{3DA71D8F-C6FF-7840-EA10-96582825D1DD}"/>
                  </a:ext>
                </a:extLst>
              </p:cNvPr>
              <p:cNvSpPr/>
              <p:nvPr/>
            </p:nvSpPr>
            <p:spPr>
              <a:xfrm>
                <a:off x="5181258" y="3510670"/>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5" name="Group 4">
              <a:extLst>
                <a:ext uri="{FF2B5EF4-FFF2-40B4-BE49-F238E27FC236}">
                  <a16:creationId xmlns:a16="http://schemas.microsoft.com/office/drawing/2014/main" id="{D536B33C-A68E-061E-D995-DFECDCED27DA}"/>
                </a:ext>
              </a:extLst>
            </p:cNvPr>
            <p:cNvGrpSpPr/>
            <p:nvPr/>
          </p:nvGrpSpPr>
          <p:grpSpPr>
            <a:xfrm>
              <a:off x="12108" y="1449942"/>
              <a:ext cx="12051555" cy="3444585"/>
              <a:chOff x="2079420" y="2327807"/>
              <a:chExt cx="5553182" cy="2940326"/>
            </a:xfrm>
            <a:gradFill flip="none" rotWithShape="1">
              <a:gsLst>
                <a:gs pos="99083">
                  <a:schemeClr val="bg1">
                    <a:alpha val="1000"/>
                  </a:schemeClr>
                </a:gs>
                <a:gs pos="5000">
                  <a:schemeClr val="bg1">
                    <a:alpha val="4000"/>
                  </a:schemeClr>
                </a:gs>
                <a:gs pos="34000">
                  <a:srgbClr val="FFF100">
                    <a:alpha val="62000"/>
                  </a:srgbClr>
                </a:gs>
              </a:gsLst>
              <a:lin ang="8100000" scaled="1"/>
              <a:tileRect/>
            </a:gradFill>
          </p:grpSpPr>
          <p:sp>
            <p:nvSpPr>
              <p:cNvPr id="9" name="Rectangle 8">
                <a:extLst>
                  <a:ext uri="{FF2B5EF4-FFF2-40B4-BE49-F238E27FC236}">
                    <a16:creationId xmlns:a16="http://schemas.microsoft.com/office/drawing/2014/main" id="{EAA61321-082E-BE87-B83D-9392BAE36637}"/>
                  </a:ext>
                </a:extLst>
              </p:cNvPr>
              <p:cNvSpPr/>
              <p:nvPr/>
            </p:nvSpPr>
            <p:spPr>
              <a:xfrm>
                <a:off x="3782808" y="3517208"/>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D98DB601-B4C1-7AE2-E107-93E19C832F28}"/>
                  </a:ext>
                </a:extLst>
              </p:cNvPr>
              <p:cNvSpPr/>
              <p:nvPr/>
            </p:nvSpPr>
            <p:spPr>
              <a:xfrm>
                <a:off x="6584338" y="2327807"/>
                <a:ext cx="1048264"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26D43606-EF44-44DE-149A-BA338DBD9AFE}"/>
                  </a:ext>
                </a:extLst>
              </p:cNvPr>
              <p:cNvSpPr/>
              <p:nvPr userDrawn="1"/>
            </p:nvSpPr>
            <p:spPr>
              <a:xfrm>
                <a:off x="2079420" y="4755411"/>
                <a:ext cx="1642158" cy="512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grpSp>
          <p:nvGrpSpPr>
            <p:cNvPr id="6" name="Group 5">
              <a:extLst>
                <a:ext uri="{FF2B5EF4-FFF2-40B4-BE49-F238E27FC236}">
                  <a16:creationId xmlns:a16="http://schemas.microsoft.com/office/drawing/2014/main" id="{F906682A-8C57-7030-2093-ADB514B94419}"/>
                </a:ext>
              </a:extLst>
            </p:cNvPr>
            <p:cNvGrpSpPr/>
            <p:nvPr/>
          </p:nvGrpSpPr>
          <p:grpSpPr>
            <a:xfrm>
              <a:off x="6753785" y="2871907"/>
              <a:ext cx="5299244" cy="2716098"/>
              <a:chOff x="5185888" y="3500054"/>
              <a:chExt cx="2441815" cy="2318483"/>
            </a:xfrm>
            <a:gradFill flip="none" rotWithShape="1">
              <a:gsLst>
                <a:gs pos="0">
                  <a:srgbClr val="00ADEE">
                    <a:alpha val="41000"/>
                  </a:srgbClr>
                </a:gs>
                <a:gs pos="100000">
                  <a:schemeClr val="bg1"/>
                </a:gs>
              </a:gsLst>
              <a:lin ang="1800000" scaled="0"/>
              <a:tileRect/>
            </a:gradFill>
          </p:grpSpPr>
          <p:sp>
            <p:nvSpPr>
              <p:cNvPr id="7" name="Rectangle 6">
                <a:extLst>
                  <a:ext uri="{FF2B5EF4-FFF2-40B4-BE49-F238E27FC236}">
                    <a16:creationId xmlns:a16="http://schemas.microsoft.com/office/drawing/2014/main" id="{1759CA77-5563-34A3-AF05-531057CF886E}"/>
                  </a:ext>
                </a:extLst>
              </p:cNvPr>
              <p:cNvSpPr/>
              <p:nvPr/>
            </p:nvSpPr>
            <p:spPr>
              <a:xfrm>
                <a:off x="5185888" y="4693121"/>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7393A730-C8CF-5B3B-D15F-3F1FF11570FB}"/>
                  </a:ext>
                </a:extLst>
              </p:cNvPr>
              <p:cNvSpPr/>
              <p:nvPr/>
            </p:nvSpPr>
            <p:spPr>
              <a:xfrm>
                <a:off x="6579438" y="3500054"/>
                <a:ext cx="1048265"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50" name="Group 49">
              <a:extLst>
                <a:ext uri="{FF2B5EF4-FFF2-40B4-BE49-F238E27FC236}">
                  <a16:creationId xmlns:a16="http://schemas.microsoft.com/office/drawing/2014/main" id="{A74141EE-1011-FDD9-A87D-5343376DF127}"/>
                </a:ext>
              </a:extLst>
            </p:cNvPr>
            <p:cNvGrpSpPr/>
            <p:nvPr userDrawn="1"/>
          </p:nvGrpSpPr>
          <p:grpSpPr>
            <a:xfrm>
              <a:off x="6726314" y="4293873"/>
              <a:ext cx="5326715" cy="2413509"/>
              <a:chOff x="6726314" y="4293873"/>
              <a:chExt cx="5326715" cy="2413509"/>
            </a:xfrm>
            <a:gradFill>
              <a:gsLst>
                <a:gs pos="100000">
                  <a:srgbClr val="2E479C">
                    <a:alpha val="41000"/>
                  </a:srgbClr>
                </a:gs>
                <a:gs pos="15000">
                  <a:schemeClr val="bg1">
                    <a:alpha val="4000"/>
                  </a:schemeClr>
                </a:gs>
              </a:gsLst>
              <a:lin ang="14400000" scaled="0"/>
            </a:gradFill>
          </p:grpSpPr>
          <p:sp>
            <p:nvSpPr>
              <p:cNvPr id="48" name="Rectangle 47">
                <a:extLst>
                  <a:ext uri="{FF2B5EF4-FFF2-40B4-BE49-F238E27FC236}">
                    <a16:creationId xmlns:a16="http://schemas.microsoft.com/office/drawing/2014/main" id="{C630D266-D8CF-4151-92C6-9FBBF7585B0F}"/>
                  </a:ext>
                </a:extLst>
              </p:cNvPr>
              <p:cNvSpPr/>
              <p:nvPr userDrawn="1"/>
            </p:nvSpPr>
            <p:spPr>
              <a:xfrm>
                <a:off x="6726314" y="5683422"/>
                <a:ext cx="2922138" cy="1023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9" name="Rectangle 48">
                <a:extLst>
                  <a:ext uri="{FF2B5EF4-FFF2-40B4-BE49-F238E27FC236}">
                    <a16:creationId xmlns:a16="http://schemas.microsoft.com/office/drawing/2014/main" id="{FCCA0315-68BC-B36C-80DE-76A25EF24791}"/>
                  </a:ext>
                </a:extLst>
              </p:cNvPr>
              <p:cNvSpPr/>
              <p:nvPr userDrawn="1"/>
            </p:nvSpPr>
            <p:spPr>
              <a:xfrm>
                <a:off x="9788711" y="4293873"/>
                <a:ext cx="2264318" cy="13184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sp>
        <p:nvSpPr>
          <p:cNvPr id="54" name="Rectangle 53">
            <a:extLst>
              <a:ext uri="{FF2B5EF4-FFF2-40B4-BE49-F238E27FC236}">
                <a16:creationId xmlns:a16="http://schemas.microsoft.com/office/drawing/2014/main" id="{D593C732-18E6-9D15-14E8-960E3271521C}"/>
              </a:ext>
            </a:extLst>
          </p:cNvPr>
          <p:cNvSpPr/>
          <p:nvPr userDrawn="1"/>
        </p:nvSpPr>
        <p:spPr>
          <a:xfrm>
            <a:off x="134943" y="36728"/>
            <a:ext cx="6485958" cy="13095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TekstSylinder 5">
            <a:extLst>
              <a:ext uri="{FF2B5EF4-FFF2-40B4-BE49-F238E27FC236}">
                <a16:creationId xmlns:a16="http://schemas.microsoft.com/office/drawing/2014/main" id="{DC2707EB-B7EA-0F88-0E1F-D9416209C222}"/>
              </a:ext>
            </a:extLst>
          </p:cNvPr>
          <p:cNvSpPr txBox="1"/>
          <p:nvPr userDrawn="1"/>
        </p:nvSpPr>
        <p:spPr>
          <a:xfrm>
            <a:off x="10480984" y="140571"/>
            <a:ext cx="1576073" cy="584775"/>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2024</a:t>
            </a:r>
          </a:p>
        </p:txBody>
      </p:sp>
      <p:cxnSp>
        <p:nvCxnSpPr>
          <p:cNvPr id="35" name="Straight Connector 35">
            <a:extLst>
              <a:ext uri="{FF2B5EF4-FFF2-40B4-BE49-F238E27FC236}">
                <a16:creationId xmlns:a16="http://schemas.microsoft.com/office/drawing/2014/main" id="{35C49CF1-D964-6501-833E-1226D2257C4E}"/>
              </a:ext>
            </a:extLst>
          </p:cNvPr>
          <p:cNvCxnSpPr>
            <a:cxnSpLocks/>
          </p:cNvCxnSpPr>
          <p:nvPr userDrawn="1"/>
        </p:nvCxnSpPr>
        <p:spPr>
          <a:xfrm flipH="1">
            <a:off x="340242" y="1167340"/>
            <a:ext cx="61457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itle 54">
            <a:extLst>
              <a:ext uri="{FF2B5EF4-FFF2-40B4-BE49-F238E27FC236}">
                <a16:creationId xmlns:a16="http://schemas.microsoft.com/office/drawing/2014/main" id="{2ECCE051-FE4A-69B1-B593-D4EB86071D79}"/>
              </a:ext>
            </a:extLst>
          </p:cNvPr>
          <p:cNvSpPr>
            <a:spLocks noGrp="1"/>
          </p:cNvSpPr>
          <p:nvPr>
            <p:ph type="title" hasCustomPrompt="1"/>
          </p:nvPr>
        </p:nvSpPr>
        <p:spPr>
          <a:xfrm>
            <a:off x="502419" y="89707"/>
            <a:ext cx="5699384" cy="1325563"/>
          </a:xfrm>
        </p:spPr>
        <p:txBody>
          <a:bodyPr/>
          <a:lstStyle>
            <a:lvl1pPr>
              <a:defRPr b="1">
                <a:solidFill>
                  <a:schemeClr val="tx1"/>
                </a:solidFill>
                <a:latin typeface="Arial Nova" panose="020B0504020202020204" pitchFamily="34" charset="0"/>
              </a:defRPr>
            </a:lvl1pPr>
          </a:lstStyle>
          <a:p>
            <a:r>
              <a:rPr lang="en-US" dirty="0"/>
              <a:t>TITTEL</a:t>
            </a:r>
            <a:endParaRPr lang="nb-NO" dirty="0"/>
          </a:p>
        </p:txBody>
      </p:sp>
      <p:cxnSp>
        <p:nvCxnSpPr>
          <p:cNvPr id="33" name="Connecteur droit 26">
            <a:extLst>
              <a:ext uri="{FF2B5EF4-FFF2-40B4-BE49-F238E27FC236}">
                <a16:creationId xmlns:a16="http://schemas.microsoft.com/office/drawing/2014/main" id="{9A020B87-EAF0-4E4A-84F2-7C452A073720}"/>
              </a:ext>
            </a:extLst>
          </p:cNvPr>
          <p:cNvCxnSpPr>
            <a:cxnSpLocks/>
          </p:cNvCxnSpPr>
          <p:nvPr userDrawn="1"/>
        </p:nvCxnSpPr>
        <p:spPr>
          <a:xfrm>
            <a:off x="604602" y="4920340"/>
            <a:ext cx="279324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 Placeholder 4">
            <a:extLst>
              <a:ext uri="{FF2B5EF4-FFF2-40B4-BE49-F238E27FC236}">
                <a16:creationId xmlns:a16="http://schemas.microsoft.com/office/drawing/2014/main" id="{B9D52478-24C4-7603-CACE-1552A2987D16}"/>
              </a:ext>
            </a:extLst>
          </p:cNvPr>
          <p:cNvSpPr txBox="1">
            <a:spLocks/>
          </p:cNvSpPr>
          <p:nvPr userDrawn="1"/>
        </p:nvSpPr>
        <p:spPr>
          <a:xfrm>
            <a:off x="1703450" y="5059844"/>
            <a:ext cx="1725792" cy="461665"/>
          </a:xfrm>
          <a:prstGeom prst="rect">
            <a:avLst/>
          </a:prstGeom>
        </p:spPr>
        <p:txBody>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2"/>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dirty="0">
                <a:solidFill>
                  <a:schemeClr val="tx1"/>
                </a:solidFill>
              </a:rPr>
              <a:t>2023/2024</a:t>
            </a:r>
          </a:p>
        </p:txBody>
      </p:sp>
      <p:sp>
        <p:nvSpPr>
          <p:cNvPr id="30" name="Subtitle 1">
            <a:extLst>
              <a:ext uri="{FF2B5EF4-FFF2-40B4-BE49-F238E27FC236}">
                <a16:creationId xmlns:a16="http://schemas.microsoft.com/office/drawing/2014/main" id="{9BD68E19-6374-0DE2-69E3-C58150F11A0C}"/>
              </a:ext>
            </a:extLst>
          </p:cNvPr>
          <p:cNvSpPr txBox="1">
            <a:spLocks/>
          </p:cNvSpPr>
          <p:nvPr userDrawn="1"/>
        </p:nvSpPr>
        <p:spPr>
          <a:xfrm>
            <a:off x="589017" y="4442877"/>
            <a:ext cx="2909473" cy="461665"/>
          </a:xfrm>
          <a:prstGeom prst="rect">
            <a:avLst/>
          </a:prstGeom>
        </p:spPr>
        <p:txBody>
          <a:bodyPr vert="horz" wrap="square" lIns="108000" tIns="45720" rIns="180000" bIns="45720" rtlCol="0">
            <a:spAutoFit/>
          </a:bodyPr>
          <a:lstStyle>
            <a:lvl1pPr marL="0" indent="0" algn="l" defTabSz="914400" rtl="0" eaLnBrk="1" latinLnBrk="0" hangingPunct="1">
              <a:lnSpc>
                <a:spcPct val="100000"/>
              </a:lnSpc>
              <a:spcBef>
                <a:spcPts val="1800"/>
              </a:spcBef>
              <a:buSzPct val="50000"/>
              <a:buFont typeface="HelveticaNeueLT Std Lt Cn" panose="020B0406020202030204" pitchFamily="34" charset="0"/>
              <a:buNone/>
              <a:defRPr sz="2400" b="1" kern="1200">
                <a:solidFill>
                  <a:schemeClr val="bg2"/>
                </a:solidFill>
                <a:latin typeface="+mn-lt"/>
                <a:ea typeface="+mn-ea"/>
                <a:cs typeface="+mn-cs"/>
              </a:defRPr>
            </a:lvl1pPr>
            <a:lvl2pPr marL="457200" indent="0" algn="l" defTabSz="914400" rtl="0" eaLnBrk="1" latinLnBrk="0" hangingPunct="1">
              <a:lnSpc>
                <a:spcPct val="100000"/>
              </a:lnSpc>
              <a:spcBef>
                <a:spcPts val="600"/>
              </a:spcBef>
              <a:buSzPct val="80000"/>
              <a:buFontTx/>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HelveticaNeueLT Std Lt Cn" panose="020B040602020203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b-NO" dirty="0">
                <a:solidFill>
                  <a:schemeClr val="tx1"/>
                </a:solidFill>
              </a:rPr>
              <a:t>NORSK MONITOR</a:t>
            </a:r>
          </a:p>
        </p:txBody>
      </p:sp>
      <p:pic>
        <p:nvPicPr>
          <p:cNvPr id="47" name="Picture 46" descr="A colorful squares on a black background&#10;&#10;Description automatically generated">
            <a:extLst>
              <a:ext uri="{FF2B5EF4-FFF2-40B4-BE49-F238E27FC236}">
                <a16:creationId xmlns:a16="http://schemas.microsoft.com/office/drawing/2014/main" id="{EE694B6D-AC3D-4906-6768-CF6371B5A1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0113" y="5184285"/>
            <a:ext cx="846653" cy="887620"/>
          </a:xfrm>
          <a:prstGeom prst="rect">
            <a:avLst/>
          </a:prstGeom>
        </p:spPr>
      </p:pic>
      <p:pic>
        <p:nvPicPr>
          <p:cNvPr id="2" name="Graphique 12">
            <a:extLst>
              <a:ext uri="{FF2B5EF4-FFF2-40B4-BE49-F238E27FC236}">
                <a16:creationId xmlns:a16="http://schemas.microsoft.com/office/drawing/2014/main" id="{68AD4EDC-74A7-C001-E910-835BCAAEBA74}"/>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1197045" y="5952569"/>
            <a:ext cx="787731" cy="721535"/>
          </a:xfrm>
          <a:prstGeom prst="rect">
            <a:avLst/>
          </a:prstGeom>
        </p:spPr>
      </p:pic>
      <p:sp>
        <p:nvSpPr>
          <p:cNvPr id="14" name="Rectangle 13">
            <a:extLst>
              <a:ext uri="{FF2B5EF4-FFF2-40B4-BE49-F238E27FC236}">
                <a16:creationId xmlns:a16="http://schemas.microsoft.com/office/drawing/2014/main" id="{AC5B0669-18C2-C518-9BB9-EDF37F18486A}"/>
              </a:ext>
            </a:extLst>
          </p:cNvPr>
          <p:cNvSpPr/>
          <p:nvPr userDrawn="1"/>
        </p:nvSpPr>
        <p:spPr>
          <a:xfrm>
            <a:off x="51981" y="52948"/>
            <a:ext cx="12085200" cy="67644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Tree>
    <p:extLst>
      <p:ext uri="{BB962C8B-B14F-4D97-AF65-F5344CB8AC3E}">
        <p14:creationId xmlns:p14="http://schemas.microsoft.com/office/powerpoint/2010/main" val="44041836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3_Tittellysbilde">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244C8AE1-8869-7B8B-DDB6-CAB79D8072DD}"/>
              </a:ext>
            </a:extLst>
          </p:cNvPr>
          <p:cNvSpPr/>
          <p:nvPr userDrawn="1"/>
        </p:nvSpPr>
        <p:spPr>
          <a:xfrm>
            <a:off x="12108" y="4261578"/>
            <a:ext cx="3563819" cy="21000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grpSp>
        <p:nvGrpSpPr>
          <p:cNvPr id="51" name="Group 50">
            <a:extLst>
              <a:ext uri="{FF2B5EF4-FFF2-40B4-BE49-F238E27FC236}">
                <a16:creationId xmlns:a16="http://schemas.microsoft.com/office/drawing/2014/main" id="{11F40705-3EBE-C048-C641-00AA26DD501A}"/>
              </a:ext>
            </a:extLst>
          </p:cNvPr>
          <p:cNvGrpSpPr/>
          <p:nvPr userDrawn="1"/>
        </p:nvGrpSpPr>
        <p:grpSpPr>
          <a:xfrm>
            <a:off x="128338" y="83990"/>
            <a:ext cx="11935324" cy="6633439"/>
            <a:chOff x="128338" y="83990"/>
            <a:chExt cx="11935324" cy="6633439"/>
          </a:xfrm>
          <a:gradFill flip="none" rotWithShape="1">
            <a:gsLst>
              <a:gs pos="0">
                <a:schemeClr val="bg2">
                  <a:alpha val="19000"/>
                </a:schemeClr>
              </a:gs>
              <a:gs pos="98165">
                <a:schemeClr val="bg1"/>
              </a:gs>
              <a:gs pos="56000">
                <a:schemeClr val="accent2">
                  <a:alpha val="42000"/>
                </a:schemeClr>
              </a:gs>
            </a:gsLst>
            <a:lin ang="5400000" scaled="0"/>
            <a:tileRect/>
          </a:gradFill>
        </p:grpSpPr>
        <p:grpSp>
          <p:nvGrpSpPr>
            <p:cNvPr id="3" name="Group 2">
              <a:extLst>
                <a:ext uri="{FF2B5EF4-FFF2-40B4-BE49-F238E27FC236}">
                  <a16:creationId xmlns:a16="http://schemas.microsoft.com/office/drawing/2014/main" id="{F512B8B0-878D-121E-78CD-CD45C45BA946}"/>
                </a:ext>
              </a:extLst>
            </p:cNvPr>
            <p:cNvGrpSpPr/>
            <p:nvPr/>
          </p:nvGrpSpPr>
          <p:grpSpPr>
            <a:xfrm>
              <a:off x="128338" y="83990"/>
              <a:ext cx="9537541" cy="4090191"/>
              <a:chOff x="2132977" y="1161821"/>
              <a:chExt cx="4394761" cy="3491421"/>
            </a:xfrm>
            <a:grpFill/>
          </p:grpSpPr>
          <p:sp>
            <p:nvSpPr>
              <p:cNvPr id="18" name="Rectangle 17">
                <a:extLst>
                  <a:ext uri="{FF2B5EF4-FFF2-40B4-BE49-F238E27FC236}">
                    <a16:creationId xmlns:a16="http://schemas.microsoft.com/office/drawing/2014/main" id="{40C0AAE2-0115-7BB3-5E72-ADD5A9A5C68F}"/>
                  </a:ext>
                </a:extLst>
              </p:cNvPr>
              <p:cNvSpPr/>
              <p:nvPr/>
            </p:nvSpPr>
            <p:spPr>
              <a:xfrm>
                <a:off x="3778180" y="1161821"/>
                <a:ext cx="1346479" cy="1077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AD34572A-B9B3-A986-5FA8-06CFBE526B29}"/>
                  </a:ext>
                </a:extLst>
              </p:cNvPr>
              <p:cNvSpPr/>
              <p:nvPr userDrawn="1"/>
            </p:nvSpPr>
            <p:spPr>
              <a:xfrm>
                <a:off x="5181259" y="1208655"/>
                <a:ext cx="1346479" cy="10456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CE501F13-E170-1A49-3E0A-635F450D150A}"/>
                  </a:ext>
                </a:extLst>
              </p:cNvPr>
              <p:cNvSpPr/>
              <p:nvPr/>
            </p:nvSpPr>
            <p:spPr>
              <a:xfrm>
                <a:off x="3782809" y="2327785"/>
                <a:ext cx="1346479" cy="10997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6A21A504-7A4B-354F-63B6-D1E08579386C}"/>
                  </a:ext>
                </a:extLst>
              </p:cNvPr>
              <p:cNvSpPr/>
              <p:nvPr/>
            </p:nvSpPr>
            <p:spPr>
              <a:xfrm>
                <a:off x="5181258" y="2319230"/>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3" name="Rectangle 22">
                <a:extLst>
                  <a:ext uri="{FF2B5EF4-FFF2-40B4-BE49-F238E27FC236}">
                    <a16:creationId xmlns:a16="http://schemas.microsoft.com/office/drawing/2014/main" id="{17262092-CDB1-078B-12DC-A4B45DD2FA9D}"/>
                  </a:ext>
                </a:extLst>
              </p:cNvPr>
              <p:cNvSpPr/>
              <p:nvPr/>
            </p:nvSpPr>
            <p:spPr>
              <a:xfrm>
                <a:off x="2132977" y="2311698"/>
                <a:ext cx="1588602" cy="11329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89292D96-B143-CA34-B86B-1BD5C4FA9211}"/>
                  </a:ext>
                </a:extLst>
              </p:cNvPr>
              <p:cNvSpPr/>
              <p:nvPr/>
            </p:nvSpPr>
            <p:spPr>
              <a:xfrm>
                <a:off x="2132977" y="3527826"/>
                <a:ext cx="1588602"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4" name="Group 3">
              <a:extLst>
                <a:ext uri="{FF2B5EF4-FFF2-40B4-BE49-F238E27FC236}">
                  <a16:creationId xmlns:a16="http://schemas.microsoft.com/office/drawing/2014/main" id="{03B19821-D7F2-EEB5-1031-80411C91099A}"/>
                </a:ext>
              </a:extLst>
            </p:cNvPr>
            <p:cNvGrpSpPr/>
            <p:nvPr/>
          </p:nvGrpSpPr>
          <p:grpSpPr>
            <a:xfrm>
              <a:off x="3698763" y="2851948"/>
              <a:ext cx="5967115" cy="3865481"/>
              <a:chOff x="3778177" y="3510670"/>
              <a:chExt cx="2749560" cy="3299607"/>
            </a:xfrm>
            <a:grpFill/>
          </p:grpSpPr>
          <p:sp>
            <p:nvSpPr>
              <p:cNvPr id="12" name="Rectangle 11">
                <a:extLst>
                  <a:ext uri="{FF2B5EF4-FFF2-40B4-BE49-F238E27FC236}">
                    <a16:creationId xmlns:a16="http://schemas.microsoft.com/office/drawing/2014/main" id="{7EFFC372-0743-E904-8527-1ADE34498B71}"/>
                  </a:ext>
                </a:extLst>
              </p:cNvPr>
              <p:cNvSpPr/>
              <p:nvPr/>
            </p:nvSpPr>
            <p:spPr>
              <a:xfrm>
                <a:off x="3778177" y="4700073"/>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3350E747-604A-C9E9-3AE0-36E314E6E7D5}"/>
                  </a:ext>
                </a:extLst>
              </p:cNvPr>
              <p:cNvSpPr/>
              <p:nvPr/>
            </p:nvSpPr>
            <p:spPr>
              <a:xfrm>
                <a:off x="3778177" y="5913973"/>
                <a:ext cx="1346479" cy="8963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7" name="Rectangle 16">
                <a:extLst>
                  <a:ext uri="{FF2B5EF4-FFF2-40B4-BE49-F238E27FC236}">
                    <a16:creationId xmlns:a16="http://schemas.microsoft.com/office/drawing/2014/main" id="{3DA71D8F-C6FF-7840-EA10-96582825D1DD}"/>
                  </a:ext>
                </a:extLst>
              </p:cNvPr>
              <p:cNvSpPr/>
              <p:nvPr/>
            </p:nvSpPr>
            <p:spPr>
              <a:xfrm>
                <a:off x="5181258" y="3510670"/>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5" name="Group 4">
              <a:extLst>
                <a:ext uri="{FF2B5EF4-FFF2-40B4-BE49-F238E27FC236}">
                  <a16:creationId xmlns:a16="http://schemas.microsoft.com/office/drawing/2014/main" id="{D536B33C-A68E-061E-D995-DFECDCED27DA}"/>
                </a:ext>
              </a:extLst>
            </p:cNvPr>
            <p:cNvGrpSpPr/>
            <p:nvPr/>
          </p:nvGrpSpPr>
          <p:grpSpPr>
            <a:xfrm>
              <a:off x="3698764" y="1449942"/>
              <a:ext cx="8364898" cy="2691707"/>
              <a:chOff x="3778178" y="2327807"/>
              <a:chExt cx="3854424" cy="2297663"/>
            </a:xfrm>
            <a:grpFill/>
          </p:grpSpPr>
          <p:sp>
            <p:nvSpPr>
              <p:cNvPr id="9" name="Rectangle 8">
                <a:extLst>
                  <a:ext uri="{FF2B5EF4-FFF2-40B4-BE49-F238E27FC236}">
                    <a16:creationId xmlns:a16="http://schemas.microsoft.com/office/drawing/2014/main" id="{EAA61321-082E-BE87-B83D-9392BAE36637}"/>
                  </a:ext>
                </a:extLst>
              </p:cNvPr>
              <p:cNvSpPr/>
              <p:nvPr/>
            </p:nvSpPr>
            <p:spPr>
              <a:xfrm>
                <a:off x="3778178" y="3500054"/>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D98DB601-B4C1-7AE2-E107-93E19C832F28}"/>
                  </a:ext>
                </a:extLst>
              </p:cNvPr>
              <p:cNvSpPr/>
              <p:nvPr/>
            </p:nvSpPr>
            <p:spPr>
              <a:xfrm>
                <a:off x="6584338" y="2327807"/>
                <a:ext cx="1048264"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 name="Group 5">
              <a:extLst>
                <a:ext uri="{FF2B5EF4-FFF2-40B4-BE49-F238E27FC236}">
                  <a16:creationId xmlns:a16="http://schemas.microsoft.com/office/drawing/2014/main" id="{F906682A-8C57-7030-2093-ADB514B94419}"/>
                </a:ext>
              </a:extLst>
            </p:cNvPr>
            <p:cNvGrpSpPr/>
            <p:nvPr/>
          </p:nvGrpSpPr>
          <p:grpSpPr>
            <a:xfrm>
              <a:off x="6743737" y="2871907"/>
              <a:ext cx="5309292" cy="2726146"/>
              <a:chOff x="5181258" y="3500054"/>
              <a:chExt cx="2446445" cy="2327060"/>
            </a:xfrm>
            <a:grpFill/>
          </p:grpSpPr>
          <p:sp>
            <p:nvSpPr>
              <p:cNvPr id="7" name="Rectangle 6">
                <a:extLst>
                  <a:ext uri="{FF2B5EF4-FFF2-40B4-BE49-F238E27FC236}">
                    <a16:creationId xmlns:a16="http://schemas.microsoft.com/office/drawing/2014/main" id="{1759CA77-5563-34A3-AF05-531057CF886E}"/>
                  </a:ext>
                </a:extLst>
              </p:cNvPr>
              <p:cNvSpPr/>
              <p:nvPr/>
            </p:nvSpPr>
            <p:spPr>
              <a:xfrm>
                <a:off x="5181258" y="4701698"/>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7393A730-C8CF-5B3B-D15F-3F1FF11570FB}"/>
                  </a:ext>
                </a:extLst>
              </p:cNvPr>
              <p:cNvSpPr/>
              <p:nvPr/>
            </p:nvSpPr>
            <p:spPr>
              <a:xfrm>
                <a:off x="6579438" y="3500054"/>
                <a:ext cx="1048265"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50" name="Group 49">
              <a:extLst>
                <a:ext uri="{FF2B5EF4-FFF2-40B4-BE49-F238E27FC236}">
                  <a16:creationId xmlns:a16="http://schemas.microsoft.com/office/drawing/2014/main" id="{A74141EE-1011-FDD9-A87D-5343376DF127}"/>
                </a:ext>
              </a:extLst>
            </p:cNvPr>
            <p:cNvGrpSpPr/>
            <p:nvPr userDrawn="1"/>
          </p:nvGrpSpPr>
          <p:grpSpPr>
            <a:xfrm>
              <a:off x="6726314" y="4293873"/>
              <a:ext cx="5326715" cy="2413509"/>
              <a:chOff x="6726314" y="4293873"/>
              <a:chExt cx="5326715" cy="2413509"/>
            </a:xfrm>
            <a:grpFill/>
          </p:grpSpPr>
          <p:sp>
            <p:nvSpPr>
              <p:cNvPr id="48" name="Rectangle 47">
                <a:extLst>
                  <a:ext uri="{FF2B5EF4-FFF2-40B4-BE49-F238E27FC236}">
                    <a16:creationId xmlns:a16="http://schemas.microsoft.com/office/drawing/2014/main" id="{C630D266-D8CF-4151-92C6-9FBBF7585B0F}"/>
                  </a:ext>
                </a:extLst>
              </p:cNvPr>
              <p:cNvSpPr/>
              <p:nvPr userDrawn="1"/>
            </p:nvSpPr>
            <p:spPr>
              <a:xfrm>
                <a:off x="6726314" y="5683422"/>
                <a:ext cx="2922138" cy="1023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9" name="Rectangle 48">
                <a:extLst>
                  <a:ext uri="{FF2B5EF4-FFF2-40B4-BE49-F238E27FC236}">
                    <a16:creationId xmlns:a16="http://schemas.microsoft.com/office/drawing/2014/main" id="{FCCA0315-68BC-B36C-80DE-76A25EF24791}"/>
                  </a:ext>
                </a:extLst>
              </p:cNvPr>
              <p:cNvSpPr/>
              <p:nvPr userDrawn="1"/>
            </p:nvSpPr>
            <p:spPr>
              <a:xfrm>
                <a:off x="9788711" y="4293873"/>
                <a:ext cx="2264318" cy="13184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sp>
        <p:nvSpPr>
          <p:cNvPr id="54" name="Rectangle 53">
            <a:extLst>
              <a:ext uri="{FF2B5EF4-FFF2-40B4-BE49-F238E27FC236}">
                <a16:creationId xmlns:a16="http://schemas.microsoft.com/office/drawing/2014/main" id="{D593C732-18E6-9D15-14E8-960E3271521C}"/>
              </a:ext>
            </a:extLst>
          </p:cNvPr>
          <p:cNvSpPr/>
          <p:nvPr userDrawn="1"/>
        </p:nvSpPr>
        <p:spPr>
          <a:xfrm>
            <a:off x="134943" y="36728"/>
            <a:ext cx="6485958" cy="13095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TekstSylinder 5">
            <a:extLst>
              <a:ext uri="{FF2B5EF4-FFF2-40B4-BE49-F238E27FC236}">
                <a16:creationId xmlns:a16="http://schemas.microsoft.com/office/drawing/2014/main" id="{DC2707EB-B7EA-0F88-0E1F-D9416209C222}"/>
              </a:ext>
            </a:extLst>
          </p:cNvPr>
          <p:cNvSpPr txBox="1"/>
          <p:nvPr userDrawn="1"/>
        </p:nvSpPr>
        <p:spPr>
          <a:xfrm>
            <a:off x="10480984" y="140571"/>
            <a:ext cx="1576073" cy="584775"/>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2024</a:t>
            </a:r>
          </a:p>
        </p:txBody>
      </p:sp>
      <p:cxnSp>
        <p:nvCxnSpPr>
          <p:cNvPr id="35" name="Straight Connector 35">
            <a:extLst>
              <a:ext uri="{FF2B5EF4-FFF2-40B4-BE49-F238E27FC236}">
                <a16:creationId xmlns:a16="http://schemas.microsoft.com/office/drawing/2014/main" id="{35C49CF1-D964-6501-833E-1226D2257C4E}"/>
              </a:ext>
            </a:extLst>
          </p:cNvPr>
          <p:cNvCxnSpPr>
            <a:cxnSpLocks/>
          </p:cNvCxnSpPr>
          <p:nvPr userDrawn="1"/>
        </p:nvCxnSpPr>
        <p:spPr>
          <a:xfrm flipH="1">
            <a:off x="340242" y="1167340"/>
            <a:ext cx="6145717"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
        <p:nvSpPr>
          <p:cNvPr id="55" name="Title 54">
            <a:extLst>
              <a:ext uri="{FF2B5EF4-FFF2-40B4-BE49-F238E27FC236}">
                <a16:creationId xmlns:a16="http://schemas.microsoft.com/office/drawing/2014/main" id="{2ECCE051-FE4A-69B1-B593-D4EB86071D79}"/>
              </a:ext>
            </a:extLst>
          </p:cNvPr>
          <p:cNvSpPr>
            <a:spLocks noGrp="1"/>
          </p:cNvSpPr>
          <p:nvPr>
            <p:ph type="title" hasCustomPrompt="1"/>
          </p:nvPr>
        </p:nvSpPr>
        <p:spPr>
          <a:xfrm>
            <a:off x="554043" y="89707"/>
            <a:ext cx="5647759" cy="1325563"/>
          </a:xfrm>
        </p:spPr>
        <p:txBody>
          <a:bodyPr/>
          <a:lstStyle>
            <a:lvl1pPr>
              <a:defRPr b="1">
                <a:solidFill>
                  <a:srgbClr val="3B4496"/>
                </a:solidFill>
                <a:latin typeface="Arial Nova" panose="020B0504020202020204" pitchFamily="34" charset="0"/>
              </a:defRPr>
            </a:lvl1pPr>
          </a:lstStyle>
          <a:p>
            <a:r>
              <a:rPr lang="en-US" dirty="0"/>
              <a:t>TITTEL</a:t>
            </a:r>
            <a:endParaRPr lang="nb-NO" dirty="0"/>
          </a:p>
        </p:txBody>
      </p:sp>
      <p:cxnSp>
        <p:nvCxnSpPr>
          <p:cNvPr id="33" name="Connecteur droit 26">
            <a:extLst>
              <a:ext uri="{FF2B5EF4-FFF2-40B4-BE49-F238E27FC236}">
                <a16:creationId xmlns:a16="http://schemas.microsoft.com/office/drawing/2014/main" id="{9A020B87-EAF0-4E4A-84F2-7C452A073720}"/>
              </a:ext>
            </a:extLst>
          </p:cNvPr>
          <p:cNvCxnSpPr>
            <a:cxnSpLocks/>
          </p:cNvCxnSpPr>
          <p:nvPr userDrawn="1"/>
        </p:nvCxnSpPr>
        <p:spPr>
          <a:xfrm>
            <a:off x="604602" y="4920340"/>
            <a:ext cx="2793241"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ext Placeholder 4">
            <a:extLst>
              <a:ext uri="{FF2B5EF4-FFF2-40B4-BE49-F238E27FC236}">
                <a16:creationId xmlns:a16="http://schemas.microsoft.com/office/drawing/2014/main" id="{B9D52478-24C4-7603-CACE-1552A2987D16}"/>
              </a:ext>
            </a:extLst>
          </p:cNvPr>
          <p:cNvSpPr txBox="1">
            <a:spLocks/>
          </p:cNvSpPr>
          <p:nvPr userDrawn="1"/>
        </p:nvSpPr>
        <p:spPr>
          <a:xfrm>
            <a:off x="1703450" y="5059844"/>
            <a:ext cx="1725792" cy="461665"/>
          </a:xfrm>
          <a:prstGeom prst="rect">
            <a:avLst/>
          </a:prstGeom>
        </p:spPr>
        <p:txBody>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2"/>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dirty="0">
                <a:solidFill>
                  <a:schemeClr val="accent2"/>
                </a:solidFill>
              </a:rPr>
              <a:t>2023/2024</a:t>
            </a:r>
          </a:p>
        </p:txBody>
      </p:sp>
      <p:sp>
        <p:nvSpPr>
          <p:cNvPr id="30" name="Subtitle 1">
            <a:extLst>
              <a:ext uri="{FF2B5EF4-FFF2-40B4-BE49-F238E27FC236}">
                <a16:creationId xmlns:a16="http://schemas.microsoft.com/office/drawing/2014/main" id="{9BD68E19-6374-0DE2-69E3-C58150F11A0C}"/>
              </a:ext>
            </a:extLst>
          </p:cNvPr>
          <p:cNvSpPr txBox="1">
            <a:spLocks/>
          </p:cNvSpPr>
          <p:nvPr userDrawn="1"/>
        </p:nvSpPr>
        <p:spPr>
          <a:xfrm>
            <a:off x="589017" y="4442877"/>
            <a:ext cx="2909473" cy="461665"/>
          </a:xfrm>
          <a:prstGeom prst="rect">
            <a:avLst/>
          </a:prstGeom>
        </p:spPr>
        <p:txBody>
          <a:bodyPr vert="horz" wrap="square" lIns="108000" tIns="45720" rIns="180000" bIns="45720" rtlCol="0">
            <a:spAutoFit/>
          </a:bodyPr>
          <a:lstStyle>
            <a:lvl1pPr marL="0" indent="0" algn="l" defTabSz="914400" rtl="0" eaLnBrk="1" latinLnBrk="0" hangingPunct="1">
              <a:lnSpc>
                <a:spcPct val="100000"/>
              </a:lnSpc>
              <a:spcBef>
                <a:spcPts val="1800"/>
              </a:spcBef>
              <a:buSzPct val="50000"/>
              <a:buFont typeface="HelveticaNeueLT Std Lt Cn" panose="020B0406020202030204" pitchFamily="34" charset="0"/>
              <a:buNone/>
              <a:defRPr sz="2400" b="1" kern="1200">
                <a:solidFill>
                  <a:schemeClr val="bg2"/>
                </a:solidFill>
                <a:latin typeface="+mn-lt"/>
                <a:ea typeface="+mn-ea"/>
                <a:cs typeface="+mn-cs"/>
              </a:defRPr>
            </a:lvl1pPr>
            <a:lvl2pPr marL="457200" indent="0" algn="l" defTabSz="914400" rtl="0" eaLnBrk="1" latinLnBrk="0" hangingPunct="1">
              <a:lnSpc>
                <a:spcPct val="100000"/>
              </a:lnSpc>
              <a:spcBef>
                <a:spcPts val="600"/>
              </a:spcBef>
              <a:buSzPct val="80000"/>
              <a:buFontTx/>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HelveticaNeueLT Std Lt Cn" panose="020B040602020203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b-NO" dirty="0">
                <a:solidFill>
                  <a:srgbClr val="3B4496"/>
                </a:solidFill>
              </a:rPr>
              <a:t>NORSK MONITOR</a:t>
            </a:r>
          </a:p>
        </p:txBody>
      </p:sp>
      <p:pic>
        <p:nvPicPr>
          <p:cNvPr id="47" name="Picture 46" descr="A colorful squares on a black background&#10;&#10;Description automatically generated">
            <a:extLst>
              <a:ext uri="{FF2B5EF4-FFF2-40B4-BE49-F238E27FC236}">
                <a16:creationId xmlns:a16="http://schemas.microsoft.com/office/drawing/2014/main" id="{EE694B6D-AC3D-4906-6768-CF6371B5A1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0113" y="5184285"/>
            <a:ext cx="846653" cy="887620"/>
          </a:xfrm>
          <a:prstGeom prst="rect">
            <a:avLst/>
          </a:prstGeom>
        </p:spPr>
      </p:pic>
      <p:pic>
        <p:nvPicPr>
          <p:cNvPr id="2" name="Graphique 12">
            <a:extLst>
              <a:ext uri="{FF2B5EF4-FFF2-40B4-BE49-F238E27FC236}">
                <a16:creationId xmlns:a16="http://schemas.microsoft.com/office/drawing/2014/main" id="{68AD4EDC-74A7-C001-E910-835BCAAEBA74}"/>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1197045" y="5952569"/>
            <a:ext cx="787731" cy="721535"/>
          </a:xfrm>
          <a:prstGeom prst="rect">
            <a:avLst/>
          </a:prstGeom>
        </p:spPr>
      </p:pic>
    </p:spTree>
    <p:extLst>
      <p:ext uri="{BB962C8B-B14F-4D97-AF65-F5344CB8AC3E}">
        <p14:creationId xmlns:p14="http://schemas.microsoft.com/office/powerpoint/2010/main" val="322461635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_Tittellysbilde">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7" name="TekstSylinder 5">
            <a:extLst>
              <a:ext uri="{FF2B5EF4-FFF2-40B4-BE49-F238E27FC236}">
                <a16:creationId xmlns:a16="http://schemas.microsoft.com/office/drawing/2014/main" id="{DC2707EB-B7EA-0F88-0E1F-D9416209C222}"/>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2">
                    <a:lumMod val="95000"/>
                  </a:schemeClr>
                </a:solidFill>
                <a:effectLst/>
                <a:uLnTx/>
                <a:uFillTx/>
                <a:latin typeface="Arial Nova" panose="020B0504020202020204" pitchFamily="34" charset="0"/>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2">
                    <a:lumMod val="95000"/>
                  </a:schemeClr>
                </a:solidFill>
                <a:effectLst/>
                <a:uLnTx/>
                <a:uFillTx/>
                <a:latin typeface="Arial Nova" panose="020B0504020202020204" pitchFamily="34" charset="0"/>
                <a:ea typeface="+mn-ea"/>
                <a:cs typeface="+mn-cs"/>
              </a:rPr>
              <a:t>2024</a:t>
            </a:r>
          </a:p>
        </p:txBody>
      </p:sp>
      <p:sp>
        <p:nvSpPr>
          <p:cNvPr id="87" name="Rectangle 86">
            <a:extLst>
              <a:ext uri="{FF2B5EF4-FFF2-40B4-BE49-F238E27FC236}">
                <a16:creationId xmlns:a16="http://schemas.microsoft.com/office/drawing/2014/main" id="{13FB224E-E886-2F25-0181-A80AB75641AB}"/>
              </a:ext>
            </a:extLst>
          </p:cNvPr>
          <p:cNvSpPr/>
          <p:nvPr userDrawn="1"/>
        </p:nvSpPr>
        <p:spPr>
          <a:xfrm>
            <a:off x="92668" y="52948"/>
            <a:ext cx="5504479" cy="675210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88" name="Rectangle 87">
            <a:extLst>
              <a:ext uri="{FF2B5EF4-FFF2-40B4-BE49-F238E27FC236}">
                <a16:creationId xmlns:a16="http://schemas.microsoft.com/office/drawing/2014/main" id="{63BAD5B4-84B6-B116-E750-CE1B099B0AB5}"/>
              </a:ext>
            </a:extLst>
          </p:cNvPr>
          <p:cNvSpPr/>
          <p:nvPr userDrawn="1"/>
        </p:nvSpPr>
        <p:spPr>
          <a:xfrm>
            <a:off x="4880918" y="235947"/>
            <a:ext cx="1767923"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89" name="Rectangle 88">
            <a:extLst>
              <a:ext uri="{FF2B5EF4-FFF2-40B4-BE49-F238E27FC236}">
                <a16:creationId xmlns:a16="http://schemas.microsoft.com/office/drawing/2014/main" id="{678325A9-BF12-070E-85FA-82702672176A}"/>
              </a:ext>
            </a:extLst>
          </p:cNvPr>
          <p:cNvSpPr/>
          <p:nvPr userDrawn="1"/>
        </p:nvSpPr>
        <p:spPr>
          <a:xfrm>
            <a:off x="4880918" y="1826979"/>
            <a:ext cx="1767923"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90" name="Rectangle 89">
            <a:extLst>
              <a:ext uri="{FF2B5EF4-FFF2-40B4-BE49-F238E27FC236}">
                <a16:creationId xmlns:a16="http://schemas.microsoft.com/office/drawing/2014/main" id="{551B406A-C6B3-62B4-88E9-2283097EF14A}"/>
              </a:ext>
            </a:extLst>
          </p:cNvPr>
          <p:cNvSpPr/>
          <p:nvPr userDrawn="1"/>
        </p:nvSpPr>
        <p:spPr>
          <a:xfrm>
            <a:off x="4880918" y="3445207"/>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91" name="Rectangle 90">
            <a:extLst>
              <a:ext uri="{FF2B5EF4-FFF2-40B4-BE49-F238E27FC236}">
                <a16:creationId xmlns:a16="http://schemas.microsoft.com/office/drawing/2014/main" id="{4D2ACB03-CF4D-0DE9-5FE5-326A3B5688A2}"/>
              </a:ext>
            </a:extLst>
          </p:cNvPr>
          <p:cNvSpPr/>
          <p:nvPr userDrawn="1"/>
        </p:nvSpPr>
        <p:spPr>
          <a:xfrm>
            <a:off x="4880918" y="5084701"/>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92" name="Rectangle 91">
            <a:extLst>
              <a:ext uri="{FF2B5EF4-FFF2-40B4-BE49-F238E27FC236}">
                <a16:creationId xmlns:a16="http://schemas.microsoft.com/office/drawing/2014/main" id="{20CC8D36-67E8-19EF-7612-2EAF0FCA024C}"/>
              </a:ext>
            </a:extLst>
          </p:cNvPr>
          <p:cNvSpPr/>
          <p:nvPr userDrawn="1"/>
        </p:nvSpPr>
        <p:spPr>
          <a:xfrm>
            <a:off x="6727436" y="3455840"/>
            <a:ext cx="1586518" cy="152735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93" name="Rectangle 92">
            <a:extLst>
              <a:ext uri="{FF2B5EF4-FFF2-40B4-BE49-F238E27FC236}">
                <a16:creationId xmlns:a16="http://schemas.microsoft.com/office/drawing/2014/main" id="{9934B5D4-ED82-8CCE-5BAF-D32BDCB00C7C}"/>
              </a:ext>
            </a:extLst>
          </p:cNvPr>
          <p:cNvSpPr/>
          <p:nvPr userDrawn="1"/>
        </p:nvSpPr>
        <p:spPr>
          <a:xfrm>
            <a:off x="6727436" y="1848200"/>
            <a:ext cx="1586518"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pic>
        <p:nvPicPr>
          <p:cNvPr id="94" name="Picture 93" descr="A colorful squares on a black background&#10;&#10;Description automatically generated">
            <a:extLst>
              <a:ext uri="{FF2B5EF4-FFF2-40B4-BE49-F238E27FC236}">
                <a16:creationId xmlns:a16="http://schemas.microsoft.com/office/drawing/2014/main" id="{1CC7EDCB-6A95-5906-2ED6-8C868E95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2346" y="4946146"/>
            <a:ext cx="945024" cy="990752"/>
          </a:xfrm>
          <a:prstGeom prst="rect">
            <a:avLst/>
          </a:prstGeom>
        </p:spPr>
      </p:pic>
      <p:sp>
        <p:nvSpPr>
          <p:cNvPr id="95" name="Text Placeholder 4">
            <a:extLst>
              <a:ext uri="{FF2B5EF4-FFF2-40B4-BE49-F238E27FC236}">
                <a16:creationId xmlns:a16="http://schemas.microsoft.com/office/drawing/2014/main" id="{A832B732-AD2B-6A74-D2DA-A9B8426D4040}"/>
              </a:ext>
            </a:extLst>
          </p:cNvPr>
          <p:cNvSpPr txBox="1">
            <a:spLocks/>
          </p:cNvSpPr>
          <p:nvPr userDrawn="1"/>
        </p:nvSpPr>
        <p:spPr>
          <a:xfrm>
            <a:off x="1720003" y="5488300"/>
            <a:ext cx="1725792" cy="461665"/>
          </a:xfrm>
          <a:prstGeom prst="rect">
            <a:avLst/>
          </a:prstGeom>
        </p:spPr>
        <p:txBody>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4"/>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5725" marR="0" lvl="0" indent="-85725" algn="l" defTabSz="914400" rtl="0" eaLnBrk="1" fontAlgn="auto" latinLnBrk="0" hangingPunct="1">
              <a:lnSpc>
                <a:spcPct val="100000"/>
              </a:lnSpc>
              <a:spcBef>
                <a:spcPts val="1800"/>
              </a:spcBef>
              <a:spcAft>
                <a:spcPts val="0"/>
              </a:spcAft>
              <a:buClrTx/>
              <a:buSzPct val="50000"/>
              <a:buFont typeface="HelveticaNeueLT Std Lt Cn" panose="020B0406020202030204" pitchFamily="34" charset="0"/>
              <a:buChar char=" "/>
              <a:tabLst/>
              <a:defRPr/>
            </a:pPr>
            <a:r>
              <a:rPr kumimoji="0" lang="nb-NO" sz="2400" b="0" i="0" u="none" strike="noStrike" kern="1200" cap="none" spc="0" normalizeH="0" baseline="0" noProof="0" dirty="0">
                <a:ln>
                  <a:noFill/>
                </a:ln>
                <a:solidFill>
                  <a:srgbClr val="009D9C"/>
                </a:solidFill>
                <a:effectLst/>
                <a:uLnTx/>
                <a:uFillTx/>
                <a:latin typeface="Arial"/>
                <a:ea typeface="+mn-ea"/>
                <a:cs typeface="+mn-cs"/>
              </a:rPr>
              <a:t>2023/2024</a:t>
            </a:r>
          </a:p>
        </p:txBody>
      </p:sp>
      <p:sp>
        <p:nvSpPr>
          <p:cNvPr id="96" name="Subtitle 1">
            <a:extLst>
              <a:ext uri="{FF2B5EF4-FFF2-40B4-BE49-F238E27FC236}">
                <a16:creationId xmlns:a16="http://schemas.microsoft.com/office/drawing/2014/main" id="{17FCDD57-7E74-4C16-494A-2031749AEA60}"/>
              </a:ext>
            </a:extLst>
          </p:cNvPr>
          <p:cNvSpPr txBox="1">
            <a:spLocks/>
          </p:cNvSpPr>
          <p:nvPr userDrawn="1"/>
        </p:nvSpPr>
        <p:spPr>
          <a:xfrm>
            <a:off x="1730706" y="4893162"/>
            <a:ext cx="3430178" cy="492443"/>
          </a:xfrm>
          <a:prstGeom prst="rect">
            <a:avLst/>
          </a:prstGeom>
        </p:spPr>
        <p:txBody>
          <a:bodyPr vert="horz" wrap="square" lIns="108000" tIns="45720" rIns="180000" bIns="45720" rtlCol="0">
            <a:spAutoFit/>
          </a:bodyPr>
          <a:lstStyle>
            <a:lvl1pPr marL="0" indent="0" algn="l" defTabSz="914400" rtl="0" eaLnBrk="1" latinLnBrk="0" hangingPunct="1">
              <a:lnSpc>
                <a:spcPct val="100000"/>
              </a:lnSpc>
              <a:spcBef>
                <a:spcPts val="1800"/>
              </a:spcBef>
              <a:buSzPct val="50000"/>
              <a:buFont typeface="HelveticaNeueLT Std Lt Cn" panose="020B0406020202030204" pitchFamily="34" charset="0"/>
              <a:buNone/>
              <a:defRPr sz="2400" b="1" kern="1200">
                <a:solidFill>
                  <a:schemeClr val="bg2"/>
                </a:solidFill>
                <a:latin typeface="+mn-lt"/>
                <a:ea typeface="+mn-ea"/>
                <a:cs typeface="+mn-cs"/>
              </a:defRPr>
            </a:lvl1pPr>
            <a:lvl2pPr marL="457200" indent="0" algn="l" defTabSz="914400" rtl="0" eaLnBrk="1" latinLnBrk="0" hangingPunct="1">
              <a:lnSpc>
                <a:spcPct val="100000"/>
              </a:lnSpc>
              <a:spcBef>
                <a:spcPts val="600"/>
              </a:spcBef>
              <a:buSzPct val="80000"/>
              <a:buFontTx/>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HelveticaNeueLT Std Lt Cn" panose="020B040602020203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1800"/>
              </a:spcBef>
              <a:spcAft>
                <a:spcPts val="0"/>
              </a:spcAft>
              <a:buClrTx/>
              <a:buSzPct val="50000"/>
              <a:buFont typeface="HelveticaNeueLT Std Lt Cn" panose="020B0406020202030204" pitchFamily="34" charset="0"/>
              <a:buNone/>
              <a:tabLst/>
              <a:defRPr/>
            </a:pPr>
            <a:r>
              <a:rPr kumimoji="0" lang="nb-NO" sz="2600" b="1" i="0" u="none" strike="noStrike" kern="1200" cap="none" spc="0" normalizeH="0" baseline="0" noProof="0" dirty="0">
                <a:ln>
                  <a:noFill/>
                </a:ln>
                <a:solidFill>
                  <a:srgbClr val="3B4496"/>
                </a:solidFill>
                <a:effectLst/>
                <a:uLnTx/>
                <a:uFillTx/>
                <a:latin typeface="Arial"/>
                <a:ea typeface="+mn-ea"/>
                <a:cs typeface="+mn-cs"/>
              </a:rPr>
              <a:t>NORSK MONITOR</a:t>
            </a:r>
          </a:p>
        </p:txBody>
      </p:sp>
      <p:cxnSp>
        <p:nvCxnSpPr>
          <p:cNvPr id="97" name="Straight Connector 35">
            <a:extLst>
              <a:ext uri="{FF2B5EF4-FFF2-40B4-BE49-F238E27FC236}">
                <a16:creationId xmlns:a16="http://schemas.microsoft.com/office/drawing/2014/main" id="{38CF4E6F-ED42-DD8D-44BD-15564F0EB9C4}"/>
              </a:ext>
            </a:extLst>
          </p:cNvPr>
          <p:cNvCxnSpPr>
            <a:cxnSpLocks/>
          </p:cNvCxnSpPr>
          <p:nvPr userDrawn="1"/>
        </p:nvCxnSpPr>
        <p:spPr>
          <a:xfrm flipH="1">
            <a:off x="1854456" y="5414256"/>
            <a:ext cx="2195998" cy="0"/>
          </a:xfrm>
          <a:prstGeom prst="line">
            <a:avLst/>
          </a:prstGeom>
          <a:noFill/>
          <a:ln w="12700" cap="flat" cmpd="sng" algn="ctr">
            <a:solidFill>
              <a:srgbClr val="009D9C"/>
            </a:solidFill>
            <a:prstDash val="solid"/>
            <a:miter lim="800000"/>
          </a:ln>
          <a:effectLst/>
        </p:spPr>
      </p:cxnSp>
      <p:sp>
        <p:nvSpPr>
          <p:cNvPr id="99" name="Freeform: Shape 98">
            <a:extLst>
              <a:ext uri="{FF2B5EF4-FFF2-40B4-BE49-F238E27FC236}">
                <a16:creationId xmlns:a16="http://schemas.microsoft.com/office/drawing/2014/main" id="{FE670D50-6A32-F900-9158-5162535B9A68}"/>
              </a:ext>
            </a:extLst>
          </p:cNvPr>
          <p:cNvSpPr/>
          <p:nvPr userDrawn="1"/>
        </p:nvSpPr>
        <p:spPr>
          <a:xfrm>
            <a:off x="0" y="0"/>
            <a:ext cx="1467293" cy="1512628"/>
          </a:xfrm>
          <a:custGeom>
            <a:avLst/>
            <a:gdLst>
              <a:gd name="connsiteX0" fmla="*/ 995082 w 1752435"/>
              <a:gd name="connsiteY0" fmla="*/ 0 h 1719687"/>
              <a:gd name="connsiteX1" fmla="*/ 1752435 w 1752435"/>
              <a:gd name="connsiteY1" fmla="*/ 0 h 1719687"/>
              <a:gd name="connsiteX2" fmla="*/ 0 w 1752435"/>
              <a:gd name="connsiteY2" fmla="*/ 1719687 h 1719687"/>
              <a:gd name="connsiteX3" fmla="*/ 0 w 1752435"/>
              <a:gd name="connsiteY3" fmla="*/ 976487 h 1719687"/>
              <a:gd name="connsiteX4" fmla="*/ 995082 w 1752435"/>
              <a:gd name="connsiteY4" fmla="*/ 0 h 1719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35" h="1719687">
                <a:moveTo>
                  <a:pt x="995082" y="0"/>
                </a:moveTo>
                <a:lnTo>
                  <a:pt x="1752435" y="0"/>
                </a:lnTo>
                <a:lnTo>
                  <a:pt x="0" y="1719687"/>
                </a:lnTo>
                <a:lnTo>
                  <a:pt x="0" y="976487"/>
                </a:lnTo>
                <a:lnTo>
                  <a:pt x="995082"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0" name="Freeform: Shape 99">
            <a:extLst>
              <a:ext uri="{FF2B5EF4-FFF2-40B4-BE49-F238E27FC236}">
                <a16:creationId xmlns:a16="http://schemas.microsoft.com/office/drawing/2014/main" id="{7CFC39D7-5405-536E-8247-C1585D6A168D}"/>
              </a:ext>
            </a:extLst>
          </p:cNvPr>
          <p:cNvSpPr/>
          <p:nvPr userDrawn="1"/>
        </p:nvSpPr>
        <p:spPr>
          <a:xfrm>
            <a:off x="0" y="0"/>
            <a:ext cx="2551814" cy="2532981"/>
          </a:xfrm>
          <a:custGeom>
            <a:avLst/>
            <a:gdLst>
              <a:gd name="connsiteX0" fmla="*/ 2116936 w 2874288"/>
              <a:gd name="connsiteY0" fmla="*/ 0 h 2820576"/>
              <a:gd name="connsiteX1" fmla="*/ 2874288 w 2874288"/>
              <a:gd name="connsiteY1" fmla="*/ 0 h 2820576"/>
              <a:gd name="connsiteX2" fmla="*/ 0 w 2874288"/>
              <a:gd name="connsiteY2" fmla="*/ 2820576 h 2820576"/>
              <a:gd name="connsiteX3" fmla="*/ 0 w 2874288"/>
              <a:gd name="connsiteY3" fmla="*/ 2077377 h 2820576"/>
              <a:gd name="connsiteX4" fmla="*/ 2116936 w 2874288"/>
              <a:gd name="connsiteY4" fmla="*/ 0 h 2820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288" h="2820576">
                <a:moveTo>
                  <a:pt x="2116936" y="0"/>
                </a:moveTo>
                <a:lnTo>
                  <a:pt x="2874288" y="0"/>
                </a:lnTo>
                <a:lnTo>
                  <a:pt x="0" y="2820576"/>
                </a:lnTo>
                <a:lnTo>
                  <a:pt x="0" y="2077377"/>
                </a:lnTo>
                <a:lnTo>
                  <a:pt x="2116936"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03" name="Text Placeholder 102">
            <a:extLst>
              <a:ext uri="{FF2B5EF4-FFF2-40B4-BE49-F238E27FC236}">
                <a16:creationId xmlns:a16="http://schemas.microsoft.com/office/drawing/2014/main" id="{5687A828-3D15-0B1E-7897-7F3FF86EEFEF}"/>
              </a:ext>
            </a:extLst>
          </p:cNvPr>
          <p:cNvSpPr>
            <a:spLocks noGrp="1"/>
          </p:cNvSpPr>
          <p:nvPr>
            <p:ph type="body" sz="quarter" idx="10" hasCustomPrompt="1"/>
          </p:nvPr>
        </p:nvSpPr>
        <p:spPr>
          <a:xfrm>
            <a:off x="8485188" y="2455863"/>
            <a:ext cx="2932196" cy="1568450"/>
          </a:xfrm>
        </p:spPr>
        <p:txBody>
          <a:bodyPr/>
          <a:lstStyle>
            <a:lvl1pPr>
              <a:defRPr/>
            </a:lvl1pPr>
          </a:lstStyle>
          <a:p>
            <a:pPr lvl="0"/>
            <a:r>
              <a:rPr lang="en-GB" dirty="0" err="1"/>
              <a:t>Endre</a:t>
            </a:r>
            <a:r>
              <a:rPr lang="en-GB" dirty="0"/>
              <a:t> </a:t>
            </a:r>
            <a:r>
              <a:rPr lang="en-GB" dirty="0" err="1"/>
              <a:t>bakgrunnsbildet</a:t>
            </a:r>
            <a:r>
              <a:rPr lang="en-GB" dirty="0"/>
              <a:t> her</a:t>
            </a:r>
          </a:p>
        </p:txBody>
      </p:sp>
      <p:cxnSp>
        <p:nvCxnSpPr>
          <p:cNvPr id="104" name="Straight Connector 35">
            <a:extLst>
              <a:ext uri="{FF2B5EF4-FFF2-40B4-BE49-F238E27FC236}">
                <a16:creationId xmlns:a16="http://schemas.microsoft.com/office/drawing/2014/main" id="{9EAE3B97-3709-6D73-3E93-6E3F0192189B}"/>
              </a:ext>
            </a:extLst>
          </p:cNvPr>
          <p:cNvCxnSpPr>
            <a:cxnSpLocks/>
          </p:cNvCxnSpPr>
          <p:nvPr userDrawn="1"/>
        </p:nvCxnSpPr>
        <p:spPr>
          <a:xfrm flipH="1">
            <a:off x="715877" y="3118853"/>
            <a:ext cx="5461639"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pic>
        <p:nvPicPr>
          <p:cNvPr id="108" name="Graphique 12">
            <a:extLst>
              <a:ext uri="{FF2B5EF4-FFF2-40B4-BE49-F238E27FC236}">
                <a16:creationId xmlns:a16="http://schemas.microsoft.com/office/drawing/2014/main" id="{42CD7A44-EE21-BF4A-6A2B-87CBC629DC8F}"/>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11175782" y="5953362"/>
            <a:ext cx="787731" cy="721535"/>
          </a:xfrm>
          <a:prstGeom prst="rect">
            <a:avLst/>
          </a:prstGeom>
        </p:spPr>
      </p:pic>
      <p:sp>
        <p:nvSpPr>
          <p:cNvPr id="109" name="Title 54">
            <a:extLst>
              <a:ext uri="{FF2B5EF4-FFF2-40B4-BE49-F238E27FC236}">
                <a16:creationId xmlns:a16="http://schemas.microsoft.com/office/drawing/2014/main" id="{DFD3AFDE-569D-C43C-1F7A-D60A612C3A8D}"/>
              </a:ext>
            </a:extLst>
          </p:cNvPr>
          <p:cNvSpPr>
            <a:spLocks noGrp="1"/>
          </p:cNvSpPr>
          <p:nvPr>
            <p:ph type="title" hasCustomPrompt="1"/>
          </p:nvPr>
        </p:nvSpPr>
        <p:spPr>
          <a:xfrm>
            <a:off x="913392" y="2818101"/>
            <a:ext cx="5647759" cy="1325563"/>
          </a:xfrm>
        </p:spPr>
        <p:txBody>
          <a:bodyPr>
            <a:normAutofit/>
          </a:bodyPr>
          <a:lstStyle>
            <a:lvl1pPr>
              <a:defRPr sz="2400" b="1">
                <a:solidFill>
                  <a:srgbClr val="3B4496"/>
                </a:solidFill>
                <a:latin typeface="Arial Nova" panose="020B0504020202020204" pitchFamily="34" charset="0"/>
              </a:defRPr>
            </a:lvl1pPr>
          </a:lstStyle>
          <a:p>
            <a:r>
              <a:rPr lang="en-US" dirty="0"/>
              <a:t>UNDERTITTEL</a:t>
            </a:r>
            <a:endParaRPr lang="nb-NO" dirty="0"/>
          </a:p>
        </p:txBody>
      </p:sp>
      <p:sp>
        <p:nvSpPr>
          <p:cNvPr id="5" name="Text Placeholder 4">
            <a:extLst>
              <a:ext uri="{FF2B5EF4-FFF2-40B4-BE49-F238E27FC236}">
                <a16:creationId xmlns:a16="http://schemas.microsoft.com/office/drawing/2014/main" id="{49AECCA1-7E81-49EF-FA65-A1251648E006}"/>
              </a:ext>
            </a:extLst>
          </p:cNvPr>
          <p:cNvSpPr>
            <a:spLocks noGrp="1"/>
          </p:cNvSpPr>
          <p:nvPr>
            <p:ph type="body" sz="quarter" idx="11" hasCustomPrompt="1"/>
          </p:nvPr>
        </p:nvSpPr>
        <p:spPr>
          <a:xfrm>
            <a:off x="912640" y="2292581"/>
            <a:ext cx="5643562" cy="990752"/>
          </a:xfrm>
        </p:spPr>
        <p:txBody>
          <a:bodyPr anchor="ctr" anchorCtr="0">
            <a:normAutofit/>
          </a:bodyPr>
          <a:lstStyle>
            <a:lvl1pPr marL="0" indent="0">
              <a:buNone/>
              <a:defRPr sz="4000" b="1">
                <a:solidFill>
                  <a:srgbClr val="3B4496"/>
                </a:solidFill>
                <a:latin typeface="Arial Nova" panose="020B0504020202020204" pitchFamily="34" charset="0"/>
              </a:defRPr>
            </a:lvl1pPr>
            <a:lvl2pPr marL="457200" indent="0">
              <a:buNone/>
              <a:defRPr/>
            </a:lvl2pPr>
          </a:lstStyle>
          <a:p>
            <a:pPr lvl="0"/>
            <a:r>
              <a:rPr lang="en-US" dirty="0"/>
              <a:t>TITTEL</a:t>
            </a:r>
          </a:p>
        </p:txBody>
      </p:sp>
      <p:sp>
        <p:nvSpPr>
          <p:cNvPr id="2" name="Rectangle 1">
            <a:extLst>
              <a:ext uri="{FF2B5EF4-FFF2-40B4-BE49-F238E27FC236}">
                <a16:creationId xmlns:a16="http://schemas.microsoft.com/office/drawing/2014/main" id="{8F0C8867-4AE4-E026-8A3B-0D99018FA1ED}"/>
              </a:ext>
            </a:extLst>
          </p:cNvPr>
          <p:cNvSpPr/>
          <p:nvPr userDrawn="1"/>
        </p:nvSpPr>
        <p:spPr>
          <a:xfrm>
            <a:off x="51981" y="42900"/>
            <a:ext cx="12096000" cy="67716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Tree>
    <p:extLst>
      <p:ext uri="{BB962C8B-B14F-4D97-AF65-F5344CB8AC3E}">
        <p14:creationId xmlns:p14="http://schemas.microsoft.com/office/powerpoint/2010/main" val="40274184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5_Egendefinert oppset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7C38700-8CA8-45C2-7EDE-FD77F6DFDC2A}"/>
              </a:ext>
            </a:extLst>
          </p:cNvPr>
          <p:cNvGrpSpPr/>
          <p:nvPr userDrawn="1"/>
        </p:nvGrpSpPr>
        <p:grpSpPr>
          <a:xfrm>
            <a:off x="1058150" y="154627"/>
            <a:ext cx="10973431" cy="6112043"/>
            <a:chOff x="0" y="0"/>
            <a:chExt cx="10973431" cy="6112043"/>
          </a:xfrm>
          <a:gradFill>
            <a:gsLst>
              <a:gs pos="0">
                <a:schemeClr val="bg2"/>
              </a:gs>
              <a:gs pos="100000">
                <a:schemeClr val="accent2">
                  <a:alpha val="28000"/>
                </a:schemeClr>
              </a:gs>
            </a:gsLst>
            <a:lin ang="5400000" scaled="1"/>
          </a:gradFill>
        </p:grpSpPr>
        <p:grpSp>
          <p:nvGrpSpPr>
            <p:cNvPr id="3" name="Group 2">
              <a:extLst>
                <a:ext uri="{FF2B5EF4-FFF2-40B4-BE49-F238E27FC236}">
                  <a16:creationId xmlns:a16="http://schemas.microsoft.com/office/drawing/2014/main" id="{A31B9C5B-7183-24D7-34DD-B7638AE84BEB}"/>
                </a:ext>
              </a:extLst>
            </p:cNvPr>
            <p:cNvGrpSpPr/>
            <p:nvPr/>
          </p:nvGrpSpPr>
          <p:grpSpPr>
            <a:xfrm>
              <a:off x="0" y="0"/>
              <a:ext cx="9653769" cy="4146324"/>
              <a:chOff x="2079420" y="1113905"/>
              <a:chExt cx="4448317" cy="3539337"/>
            </a:xfrm>
            <a:grpFill/>
          </p:grpSpPr>
          <p:sp>
            <p:nvSpPr>
              <p:cNvPr id="21" name="Rectangle 20">
                <a:extLst>
                  <a:ext uri="{FF2B5EF4-FFF2-40B4-BE49-F238E27FC236}">
                    <a16:creationId xmlns:a16="http://schemas.microsoft.com/office/drawing/2014/main" id="{7C7FA48C-720F-EEF9-DFB3-13E04917FFBF}"/>
                  </a:ext>
                </a:extLst>
              </p:cNvPr>
              <p:cNvSpPr/>
              <p:nvPr/>
            </p:nvSpPr>
            <p:spPr>
              <a:xfrm>
                <a:off x="3778180" y="1113905"/>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Rectangle 26">
                <a:extLst>
                  <a:ext uri="{FF2B5EF4-FFF2-40B4-BE49-F238E27FC236}">
                    <a16:creationId xmlns:a16="http://schemas.microsoft.com/office/drawing/2014/main" id="{56DFBA93-48E3-1C81-2BEF-A2DCDA7A1376}"/>
                  </a:ext>
                </a:extLst>
              </p:cNvPr>
              <p:cNvSpPr/>
              <p:nvPr/>
            </p:nvSpPr>
            <p:spPr>
              <a:xfrm>
                <a:off x="5181259" y="1128904"/>
                <a:ext cx="860546"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Rectangle 32">
                <a:extLst>
                  <a:ext uri="{FF2B5EF4-FFF2-40B4-BE49-F238E27FC236}">
                    <a16:creationId xmlns:a16="http://schemas.microsoft.com/office/drawing/2014/main" id="{EE03C472-F216-C248-6DE3-AE68D6AB2793}"/>
                  </a:ext>
                </a:extLst>
              </p:cNvPr>
              <p:cNvSpPr/>
              <p:nvPr/>
            </p:nvSpPr>
            <p:spPr>
              <a:xfrm>
                <a:off x="3778179" y="2327807"/>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4" name="Rectangle 33">
                <a:extLst>
                  <a:ext uri="{FF2B5EF4-FFF2-40B4-BE49-F238E27FC236}">
                    <a16:creationId xmlns:a16="http://schemas.microsoft.com/office/drawing/2014/main" id="{6F2F4B83-8D71-42BD-CB3E-86C8AF9F36BD}"/>
                  </a:ext>
                </a:extLst>
              </p:cNvPr>
              <p:cNvSpPr/>
              <p:nvPr/>
            </p:nvSpPr>
            <p:spPr>
              <a:xfrm>
                <a:off x="5181258" y="2327807"/>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5" name="Rectangle 34">
                <a:extLst>
                  <a:ext uri="{FF2B5EF4-FFF2-40B4-BE49-F238E27FC236}">
                    <a16:creationId xmlns:a16="http://schemas.microsoft.com/office/drawing/2014/main" id="{B9159093-7732-FD4C-C96C-80F97AB7A499}"/>
                  </a:ext>
                </a:extLst>
              </p:cNvPr>
              <p:cNvSpPr/>
              <p:nvPr/>
            </p:nvSpPr>
            <p:spPr>
              <a:xfrm>
                <a:off x="2079420" y="2327807"/>
                <a:ext cx="164215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6" name="Rectangle 35">
                <a:extLst>
                  <a:ext uri="{FF2B5EF4-FFF2-40B4-BE49-F238E27FC236}">
                    <a16:creationId xmlns:a16="http://schemas.microsoft.com/office/drawing/2014/main" id="{777C5223-2786-D2F1-705E-5831D9CD918D}"/>
                  </a:ext>
                </a:extLst>
              </p:cNvPr>
              <p:cNvSpPr/>
              <p:nvPr/>
            </p:nvSpPr>
            <p:spPr>
              <a:xfrm>
                <a:off x="2079420" y="3527826"/>
                <a:ext cx="164215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4" name="Group 3">
              <a:extLst>
                <a:ext uri="{FF2B5EF4-FFF2-40B4-BE49-F238E27FC236}">
                  <a16:creationId xmlns:a16="http://schemas.microsoft.com/office/drawing/2014/main" id="{64C4847F-6E9E-68DB-8E66-5CE6312A8981}"/>
                </a:ext>
              </a:extLst>
            </p:cNvPr>
            <p:cNvGrpSpPr/>
            <p:nvPr/>
          </p:nvGrpSpPr>
          <p:grpSpPr>
            <a:xfrm>
              <a:off x="3686655" y="2819729"/>
              <a:ext cx="5967113" cy="3292314"/>
              <a:chOff x="3778177" y="3506947"/>
              <a:chExt cx="2749559" cy="2810347"/>
            </a:xfrm>
            <a:grpFill/>
          </p:grpSpPr>
          <p:sp>
            <p:nvSpPr>
              <p:cNvPr id="12" name="Rectangle 11">
                <a:extLst>
                  <a:ext uri="{FF2B5EF4-FFF2-40B4-BE49-F238E27FC236}">
                    <a16:creationId xmlns:a16="http://schemas.microsoft.com/office/drawing/2014/main" id="{3E1FAF6D-F3F1-77C2-B0A4-ED3689A93641}"/>
                  </a:ext>
                </a:extLst>
              </p:cNvPr>
              <p:cNvSpPr/>
              <p:nvPr/>
            </p:nvSpPr>
            <p:spPr>
              <a:xfrm>
                <a:off x="3778177" y="4700073"/>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94A6EAFD-DEC1-B8D3-3900-06948A40290C}"/>
                  </a:ext>
                </a:extLst>
              </p:cNvPr>
              <p:cNvSpPr/>
              <p:nvPr/>
            </p:nvSpPr>
            <p:spPr>
              <a:xfrm>
                <a:off x="3778177" y="5913973"/>
                <a:ext cx="1346479" cy="4033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9" name="Rectangle 18">
                <a:extLst>
                  <a:ext uri="{FF2B5EF4-FFF2-40B4-BE49-F238E27FC236}">
                    <a16:creationId xmlns:a16="http://schemas.microsoft.com/office/drawing/2014/main" id="{9C3EB846-138F-FC68-F447-17853193B4F7}"/>
                  </a:ext>
                </a:extLst>
              </p:cNvPr>
              <p:cNvSpPr/>
              <p:nvPr/>
            </p:nvSpPr>
            <p:spPr>
              <a:xfrm>
                <a:off x="5181257" y="3506947"/>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5" name="Group 4">
              <a:extLst>
                <a:ext uri="{FF2B5EF4-FFF2-40B4-BE49-F238E27FC236}">
                  <a16:creationId xmlns:a16="http://schemas.microsoft.com/office/drawing/2014/main" id="{1F527218-F653-7C1F-8BE0-4FAF3FCB3859}"/>
                </a:ext>
              </a:extLst>
            </p:cNvPr>
            <p:cNvGrpSpPr/>
            <p:nvPr/>
          </p:nvGrpSpPr>
          <p:grpSpPr>
            <a:xfrm>
              <a:off x="0" y="1422085"/>
              <a:ext cx="10973431" cy="4097525"/>
              <a:chOff x="2079420" y="2327807"/>
              <a:chExt cx="5056398" cy="3497681"/>
            </a:xfrm>
            <a:grpFill/>
          </p:grpSpPr>
          <p:sp>
            <p:nvSpPr>
              <p:cNvPr id="9" name="Rectangle 8">
                <a:extLst>
                  <a:ext uri="{FF2B5EF4-FFF2-40B4-BE49-F238E27FC236}">
                    <a16:creationId xmlns:a16="http://schemas.microsoft.com/office/drawing/2014/main" id="{A6EBAC9A-394F-0FD3-3D42-E9459D10A430}"/>
                  </a:ext>
                </a:extLst>
              </p:cNvPr>
              <p:cNvSpPr/>
              <p:nvPr/>
            </p:nvSpPr>
            <p:spPr>
              <a:xfrm>
                <a:off x="3778177" y="3511341"/>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37A27E4B-6107-FE58-7B33-D30AE79B9837}"/>
                  </a:ext>
                </a:extLst>
              </p:cNvPr>
              <p:cNvSpPr/>
              <p:nvPr/>
            </p:nvSpPr>
            <p:spPr>
              <a:xfrm>
                <a:off x="2079420" y="4700072"/>
                <a:ext cx="1642158"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3E7DD3C1-F365-B5D7-083C-3EA1375D98AA}"/>
                  </a:ext>
                </a:extLst>
              </p:cNvPr>
              <p:cNvSpPr/>
              <p:nvPr/>
            </p:nvSpPr>
            <p:spPr>
              <a:xfrm>
                <a:off x="6584338" y="2327807"/>
                <a:ext cx="551480"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 name="Group 5">
              <a:extLst>
                <a:ext uri="{FF2B5EF4-FFF2-40B4-BE49-F238E27FC236}">
                  <a16:creationId xmlns:a16="http://schemas.microsoft.com/office/drawing/2014/main" id="{BFB88759-6B65-C132-DB6F-E27B4E902611}"/>
                </a:ext>
              </a:extLst>
            </p:cNvPr>
            <p:cNvGrpSpPr/>
            <p:nvPr/>
          </p:nvGrpSpPr>
          <p:grpSpPr>
            <a:xfrm>
              <a:off x="6731630" y="2844048"/>
              <a:ext cx="4241800" cy="2740665"/>
              <a:chOff x="5181258" y="3500054"/>
              <a:chExt cx="1954560" cy="2339455"/>
            </a:xfrm>
            <a:grpFill/>
          </p:grpSpPr>
          <p:sp>
            <p:nvSpPr>
              <p:cNvPr id="7" name="Rectangle 6">
                <a:extLst>
                  <a:ext uri="{FF2B5EF4-FFF2-40B4-BE49-F238E27FC236}">
                    <a16:creationId xmlns:a16="http://schemas.microsoft.com/office/drawing/2014/main" id="{CF29B772-572C-26E4-FB67-8734EF5B6C1E}"/>
                  </a:ext>
                </a:extLst>
              </p:cNvPr>
              <p:cNvSpPr/>
              <p:nvPr/>
            </p:nvSpPr>
            <p:spPr>
              <a:xfrm>
                <a:off x="5181258" y="4714093"/>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AC455304-9662-D7F8-7165-79216960FF7B}"/>
                  </a:ext>
                </a:extLst>
              </p:cNvPr>
              <p:cNvSpPr/>
              <p:nvPr/>
            </p:nvSpPr>
            <p:spPr>
              <a:xfrm>
                <a:off x="6584338" y="3500054"/>
                <a:ext cx="551480"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sp>
        <p:nvSpPr>
          <p:cNvPr id="51" name="Rectangle 50">
            <a:extLst>
              <a:ext uri="{FF2B5EF4-FFF2-40B4-BE49-F238E27FC236}">
                <a16:creationId xmlns:a16="http://schemas.microsoft.com/office/drawing/2014/main" id="{54C4B7E2-DA38-2FA6-C996-9D07A300A16C}"/>
              </a:ext>
            </a:extLst>
          </p:cNvPr>
          <p:cNvSpPr/>
          <p:nvPr userDrawn="1"/>
        </p:nvSpPr>
        <p:spPr>
          <a:xfrm>
            <a:off x="1" y="-1"/>
            <a:ext cx="5261810" cy="626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 name="Rectangle 51">
            <a:extLst>
              <a:ext uri="{FF2B5EF4-FFF2-40B4-BE49-F238E27FC236}">
                <a16:creationId xmlns:a16="http://schemas.microsoft.com/office/drawing/2014/main" id="{E0C82BDC-3A9A-7412-DB6A-C19BD1795027}"/>
              </a:ext>
            </a:extLst>
          </p:cNvPr>
          <p:cNvSpPr/>
          <p:nvPr userDrawn="1"/>
        </p:nvSpPr>
        <p:spPr>
          <a:xfrm>
            <a:off x="213534" y="179036"/>
            <a:ext cx="4531271" cy="129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dirty="0">
                <a:solidFill>
                  <a:srgbClr val="3B4496"/>
                </a:solidFill>
              </a:rPr>
              <a:t>INNHOLD</a:t>
            </a:r>
          </a:p>
        </p:txBody>
      </p:sp>
      <p:sp>
        <p:nvSpPr>
          <p:cNvPr id="53" name="Rectangle 52">
            <a:extLst>
              <a:ext uri="{FF2B5EF4-FFF2-40B4-BE49-F238E27FC236}">
                <a16:creationId xmlns:a16="http://schemas.microsoft.com/office/drawing/2014/main" id="{DAA98D40-8C0A-8EDB-B65A-416DF3415696}"/>
              </a:ext>
            </a:extLst>
          </p:cNvPr>
          <p:cNvSpPr/>
          <p:nvPr userDrawn="1"/>
        </p:nvSpPr>
        <p:spPr>
          <a:xfrm>
            <a:off x="871622" y="1592172"/>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4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1</a:t>
            </a:r>
          </a:p>
        </p:txBody>
      </p:sp>
      <p:sp>
        <p:nvSpPr>
          <p:cNvPr id="55" name="Rectangle 54">
            <a:extLst>
              <a:ext uri="{FF2B5EF4-FFF2-40B4-BE49-F238E27FC236}">
                <a16:creationId xmlns:a16="http://schemas.microsoft.com/office/drawing/2014/main" id="{CCA85531-4607-760B-CB54-012AE3D8EB6A}"/>
              </a:ext>
            </a:extLst>
          </p:cNvPr>
          <p:cNvSpPr/>
          <p:nvPr userDrawn="1"/>
        </p:nvSpPr>
        <p:spPr>
          <a:xfrm>
            <a:off x="871622" y="263636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4400" b="1" kern="0" dirty="0">
                <a:solidFill>
                  <a:srgbClr val="3B4496"/>
                </a:solidFill>
                <a:latin typeface="Arial Nova Cond" panose="020B0506020202020204" pitchFamily="34" charset="0"/>
              </a:rPr>
              <a:t>2</a:t>
            </a:r>
            <a:endParaRPr kumimoji="0" lang="nb-NO" sz="44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57" name="Rectangle 56">
            <a:extLst>
              <a:ext uri="{FF2B5EF4-FFF2-40B4-BE49-F238E27FC236}">
                <a16:creationId xmlns:a16="http://schemas.microsoft.com/office/drawing/2014/main" id="{A2C26C6A-AA6E-07F9-18FD-AE8E36A93390}"/>
              </a:ext>
            </a:extLst>
          </p:cNvPr>
          <p:cNvSpPr/>
          <p:nvPr userDrawn="1"/>
        </p:nvSpPr>
        <p:spPr>
          <a:xfrm>
            <a:off x="871622" y="3726541"/>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4400" b="1" kern="0" dirty="0">
                <a:solidFill>
                  <a:srgbClr val="3B4496"/>
                </a:solidFill>
                <a:latin typeface="Arial Nova Cond" panose="020B0506020202020204" pitchFamily="34" charset="0"/>
              </a:rPr>
              <a:t>3</a:t>
            </a:r>
            <a:endParaRPr kumimoji="0" lang="nb-NO" sz="44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58" name="Rectangle 57">
            <a:extLst>
              <a:ext uri="{FF2B5EF4-FFF2-40B4-BE49-F238E27FC236}">
                <a16:creationId xmlns:a16="http://schemas.microsoft.com/office/drawing/2014/main" id="{A12F5128-71DF-79C2-B96A-42CFEBB07AF3}"/>
              </a:ext>
            </a:extLst>
          </p:cNvPr>
          <p:cNvSpPr/>
          <p:nvPr userDrawn="1"/>
        </p:nvSpPr>
        <p:spPr>
          <a:xfrm>
            <a:off x="881670" y="4827042"/>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4400" b="1" kern="0" dirty="0">
                <a:solidFill>
                  <a:srgbClr val="3B4496"/>
                </a:solidFill>
                <a:latin typeface="Arial Nova Cond" panose="020B0506020202020204" pitchFamily="34" charset="0"/>
              </a:rPr>
              <a:t>4</a:t>
            </a:r>
            <a:endParaRPr kumimoji="0" lang="nb-NO" sz="44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cxnSp>
        <p:nvCxnSpPr>
          <p:cNvPr id="61" name="Straight Connector 35">
            <a:extLst>
              <a:ext uri="{FF2B5EF4-FFF2-40B4-BE49-F238E27FC236}">
                <a16:creationId xmlns:a16="http://schemas.microsoft.com/office/drawing/2014/main" id="{1A24DD3E-9C35-8090-4173-E4BB384CD21E}"/>
              </a:ext>
            </a:extLst>
          </p:cNvPr>
          <p:cNvCxnSpPr>
            <a:cxnSpLocks/>
          </p:cNvCxnSpPr>
          <p:nvPr userDrawn="1"/>
        </p:nvCxnSpPr>
        <p:spPr>
          <a:xfrm flipH="1">
            <a:off x="921681" y="1274222"/>
            <a:ext cx="3957315"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
        <p:nvSpPr>
          <p:cNvPr id="63" name="Text Placeholder 62">
            <a:extLst>
              <a:ext uri="{FF2B5EF4-FFF2-40B4-BE49-F238E27FC236}">
                <a16:creationId xmlns:a16="http://schemas.microsoft.com/office/drawing/2014/main" id="{0024E91F-88EE-1B87-70ED-78DF834D14D9}"/>
              </a:ext>
            </a:extLst>
          </p:cNvPr>
          <p:cNvSpPr>
            <a:spLocks noGrp="1"/>
          </p:cNvSpPr>
          <p:nvPr>
            <p:ph type="body" sz="quarter" idx="10" hasCustomPrompt="1"/>
          </p:nvPr>
        </p:nvSpPr>
        <p:spPr>
          <a:xfrm>
            <a:off x="1877382" y="1699290"/>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sp>
        <p:nvSpPr>
          <p:cNvPr id="64" name="Text Placeholder 62">
            <a:extLst>
              <a:ext uri="{FF2B5EF4-FFF2-40B4-BE49-F238E27FC236}">
                <a16:creationId xmlns:a16="http://schemas.microsoft.com/office/drawing/2014/main" id="{EFFCA5AA-FF30-8B94-B69B-049985B05520}"/>
              </a:ext>
            </a:extLst>
          </p:cNvPr>
          <p:cNvSpPr>
            <a:spLocks noGrp="1"/>
          </p:cNvSpPr>
          <p:nvPr>
            <p:ph type="body" sz="quarter" idx="11" hasCustomPrompt="1"/>
          </p:nvPr>
        </p:nvSpPr>
        <p:spPr>
          <a:xfrm>
            <a:off x="1877382" y="2766469"/>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sp>
        <p:nvSpPr>
          <p:cNvPr id="65" name="Text Placeholder 62">
            <a:extLst>
              <a:ext uri="{FF2B5EF4-FFF2-40B4-BE49-F238E27FC236}">
                <a16:creationId xmlns:a16="http://schemas.microsoft.com/office/drawing/2014/main" id="{BBF634E2-541D-8D1D-3788-3F3C066AFD92}"/>
              </a:ext>
            </a:extLst>
          </p:cNvPr>
          <p:cNvSpPr>
            <a:spLocks noGrp="1"/>
          </p:cNvSpPr>
          <p:nvPr>
            <p:ph type="body" sz="quarter" idx="12" hasCustomPrompt="1"/>
          </p:nvPr>
        </p:nvSpPr>
        <p:spPr>
          <a:xfrm>
            <a:off x="1875865" y="3849197"/>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sp>
        <p:nvSpPr>
          <p:cNvPr id="66" name="Text Placeholder 62">
            <a:extLst>
              <a:ext uri="{FF2B5EF4-FFF2-40B4-BE49-F238E27FC236}">
                <a16:creationId xmlns:a16="http://schemas.microsoft.com/office/drawing/2014/main" id="{A56B9351-9AF0-8FA0-D9B0-DE5070992257}"/>
              </a:ext>
            </a:extLst>
          </p:cNvPr>
          <p:cNvSpPr>
            <a:spLocks noGrp="1"/>
          </p:cNvSpPr>
          <p:nvPr>
            <p:ph type="body" sz="quarter" idx="13" hasCustomPrompt="1"/>
          </p:nvPr>
        </p:nvSpPr>
        <p:spPr>
          <a:xfrm>
            <a:off x="1877382" y="4933074"/>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cxnSp>
        <p:nvCxnSpPr>
          <p:cNvPr id="68" name="Straight Connector 67">
            <a:extLst>
              <a:ext uri="{FF2B5EF4-FFF2-40B4-BE49-F238E27FC236}">
                <a16:creationId xmlns:a16="http://schemas.microsoft.com/office/drawing/2014/main" id="{BA4AFE35-434F-CCC4-6F94-1159A3B060D2}"/>
              </a:ext>
            </a:extLst>
          </p:cNvPr>
          <p:cNvCxnSpPr>
            <a:cxnSpLocks/>
          </p:cNvCxnSpPr>
          <p:nvPr userDrawn="1"/>
        </p:nvCxnSpPr>
        <p:spPr>
          <a:xfrm>
            <a:off x="1573336" y="1699205"/>
            <a:ext cx="0" cy="707971"/>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2926C46-2274-2124-3D4A-9B5FD49D3357}"/>
              </a:ext>
            </a:extLst>
          </p:cNvPr>
          <p:cNvCxnSpPr>
            <a:cxnSpLocks/>
          </p:cNvCxnSpPr>
          <p:nvPr userDrawn="1"/>
        </p:nvCxnSpPr>
        <p:spPr>
          <a:xfrm>
            <a:off x="1594602" y="2776517"/>
            <a:ext cx="0" cy="707886"/>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BEF7F64-4553-29AD-6F63-2B3C416AD265}"/>
              </a:ext>
            </a:extLst>
          </p:cNvPr>
          <p:cNvCxnSpPr>
            <a:cxnSpLocks/>
          </p:cNvCxnSpPr>
          <p:nvPr userDrawn="1"/>
        </p:nvCxnSpPr>
        <p:spPr>
          <a:xfrm>
            <a:off x="1587235" y="3847605"/>
            <a:ext cx="0" cy="686620"/>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AFD3304-FA05-0337-E1C1-83EA1380CB98}"/>
              </a:ext>
            </a:extLst>
          </p:cNvPr>
          <p:cNvCxnSpPr>
            <a:cxnSpLocks/>
          </p:cNvCxnSpPr>
          <p:nvPr userDrawn="1"/>
        </p:nvCxnSpPr>
        <p:spPr>
          <a:xfrm>
            <a:off x="1583384" y="4936180"/>
            <a:ext cx="0" cy="729152"/>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635219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2_Egendefinert oppsett">
    <p:spTree>
      <p:nvGrpSpPr>
        <p:cNvPr id="1" name=""/>
        <p:cNvGrpSpPr/>
        <p:nvPr/>
      </p:nvGrpSpPr>
      <p:grpSpPr>
        <a:xfrm>
          <a:off x="0" y="0"/>
          <a:ext cx="0" cy="0"/>
          <a:chOff x="0" y="0"/>
          <a:chExt cx="0" cy="0"/>
        </a:xfrm>
      </p:grpSpPr>
      <p:grpSp>
        <p:nvGrpSpPr>
          <p:cNvPr id="96" name="Group 95">
            <a:extLst>
              <a:ext uri="{FF2B5EF4-FFF2-40B4-BE49-F238E27FC236}">
                <a16:creationId xmlns:a16="http://schemas.microsoft.com/office/drawing/2014/main" id="{62D5E1E9-58B5-42B6-20A2-144434ADF841}"/>
              </a:ext>
            </a:extLst>
          </p:cNvPr>
          <p:cNvGrpSpPr/>
          <p:nvPr userDrawn="1"/>
        </p:nvGrpSpPr>
        <p:grpSpPr>
          <a:xfrm>
            <a:off x="1058150" y="130699"/>
            <a:ext cx="10971573" cy="6125924"/>
            <a:chOff x="1058150" y="130699"/>
            <a:chExt cx="10971573" cy="6125924"/>
          </a:xfrm>
        </p:grpSpPr>
        <p:grpSp>
          <p:nvGrpSpPr>
            <p:cNvPr id="97" name="Group 96">
              <a:extLst>
                <a:ext uri="{FF2B5EF4-FFF2-40B4-BE49-F238E27FC236}">
                  <a16:creationId xmlns:a16="http://schemas.microsoft.com/office/drawing/2014/main" id="{A834D7B5-D4DF-D818-EE58-8A770244D15C}"/>
                </a:ext>
              </a:extLst>
            </p:cNvPr>
            <p:cNvGrpSpPr/>
            <p:nvPr userDrawn="1"/>
          </p:nvGrpSpPr>
          <p:grpSpPr>
            <a:xfrm>
              <a:off x="1058150" y="130699"/>
              <a:ext cx="10971573" cy="6125924"/>
              <a:chOff x="0" y="-23928"/>
              <a:chExt cx="10971573" cy="6125924"/>
            </a:xfrm>
          </p:grpSpPr>
          <p:grpSp>
            <p:nvGrpSpPr>
              <p:cNvPr id="100" name="Group 99">
                <a:extLst>
                  <a:ext uri="{FF2B5EF4-FFF2-40B4-BE49-F238E27FC236}">
                    <a16:creationId xmlns:a16="http://schemas.microsoft.com/office/drawing/2014/main" id="{79301FF9-ED13-2417-2336-388A49A531E2}"/>
                  </a:ext>
                </a:extLst>
              </p:cNvPr>
              <p:cNvGrpSpPr/>
              <p:nvPr/>
            </p:nvGrpSpPr>
            <p:grpSpPr>
              <a:xfrm>
                <a:off x="0" y="-23928"/>
                <a:ext cx="9653769" cy="4170252"/>
                <a:chOff x="2079420" y="1093480"/>
                <a:chExt cx="4448317" cy="3559762"/>
              </a:xfrm>
              <a:gradFill flip="none" rotWithShape="1">
                <a:gsLst>
                  <a:gs pos="89000">
                    <a:srgbClr val="D2232B">
                      <a:alpha val="70000"/>
                    </a:srgbClr>
                  </a:gs>
                  <a:gs pos="19000">
                    <a:schemeClr val="bg1">
                      <a:alpha val="4000"/>
                    </a:schemeClr>
                  </a:gs>
                </a:gsLst>
                <a:lin ang="4020000" scaled="0"/>
                <a:tileRect/>
              </a:gradFill>
            </p:grpSpPr>
            <p:sp>
              <p:nvSpPr>
                <p:cNvPr id="112" name="Rectangle 111">
                  <a:extLst>
                    <a:ext uri="{FF2B5EF4-FFF2-40B4-BE49-F238E27FC236}">
                      <a16:creationId xmlns:a16="http://schemas.microsoft.com/office/drawing/2014/main" id="{D57C25BB-29AA-C6DB-5D19-50ED26603C65}"/>
                    </a:ext>
                  </a:extLst>
                </p:cNvPr>
                <p:cNvSpPr/>
                <p:nvPr/>
              </p:nvSpPr>
              <p:spPr>
                <a:xfrm>
                  <a:off x="3778180" y="1113905"/>
                  <a:ext cx="1346479" cy="1125416"/>
                </a:xfrm>
                <a:prstGeom prst="rect">
                  <a:avLst/>
                </a:prstGeom>
                <a:gradFill>
                  <a:gsLst>
                    <a:gs pos="100000">
                      <a:srgbClr val="D2232B">
                        <a:alpha val="12000"/>
                      </a:srgbClr>
                    </a:gs>
                    <a:gs pos="0">
                      <a:schemeClr val="bg1">
                        <a:alpha val="2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3" name="Rectangle 112">
                  <a:extLst>
                    <a:ext uri="{FF2B5EF4-FFF2-40B4-BE49-F238E27FC236}">
                      <a16:creationId xmlns:a16="http://schemas.microsoft.com/office/drawing/2014/main" id="{EE6728EF-F06C-BDBB-D90F-0D1CAFD2AB21}"/>
                    </a:ext>
                  </a:extLst>
                </p:cNvPr>
                <p:cNvSpPr/>
                <p:nvPr/>
              </p:nvSpPr>
              <p:spPr>
                <a:xfrm>
                  <a:off x="5181257" y="1093480"/>
                  <a:ext cx="860546" cy="1125416"/>
                </a:xfrm>
                <a:prstGeom prst="rect">
                  <a:avLst/>
                </a:prstGeom>
                <a:gradFill>
                  <a:gsLst>
                    <a:gs pos="100000">
                      <a:srgbClr val="D2232B">
                        <a:alpha val="18000"/>
                      </a:srgbClr>
                    </a:gs>
                    <a:gs pos="0">
                      <a:schemeClr val="bg1">
                        <a:alpha val="2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4" name="Rectangle 113">
                  <a:extLst>
                    <a:ext uri="{FF2B5EF4-FFF2-40B4-BE49-F238E27FC236}">
                      <a16:creationId xmlns:a16="http://schemas.microsoft.com/office/drawing/2014/main" id="{7ED3733F-ED5A-4E1F-CD6A-082F8E31360D}"/>
                    </a:ext>
                  </a:extLst>
                </p:cNvPr>
                <p:cNvSpPr/>
                <p:nvPr/>
              </p:nvSpPr>
              <p:spPr>
                <a:xfrm>
                  <a:off x="3778179" y="2310653"/>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5" name="Rectangle 114">
                  <a:extLst>
                    <a:ext uri="{FF2B5EF4-FFF2-40B4-BE49-F238E27FC236}">
                      <a16:creationId xmlns:a16="http://schemas.microsoft.com/office/drawing/2014/main" id="{AEA563B4-714B-14AB-5D4B-CC170038D2A1}"/>
                    </a:ext>
                  </a:extLst>
                </p:cNvPr>
                <p:cNvSpPr/>
                <p:nvPr/>
              </p:nvSpPr>
              <p:spPr>
                <a:xfrm>
                  <a:off x="5181258" y="2302076"/>
                  <a:ext cx="1346479" cy="1125416"/>
                </a:xfrm>
                <a:prstGeom prst="rect">
                  <a:avLst/>
                </a:prstGeom>
                <a:gradFill>
                  <a:gsLst>
                    <a:gs pos="100000">
                      <a:srgbClr val="D2232B">
                        <a:alpha val="33000"/>
                      </a:srgbClr>
                    </a:gs>
                    <a:gs pos="12000">
                      <a:schemeClr val="bg1">
                        <a:alpha val="25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6" name="Rectangle 115">
                  <a:extLst>
                    <a:ext uri="{FF2B5EF4-FFF2-40B4-BE49-F238E27FC236}">
                      <a16:creationId xmlns:a16="http://schemas.microsoft.com/office/drawing/2014/main" id="{2D39EE7C-0DB0-487F-1906-6DE0D7652FE8}"/>
                    </a:ext>
                  </a:extLst>
                </p:cNvPr>
                <p:cNvSpPr/>
                <p:nvPr/>
              </p:nvSpPr>
              <p:spPr>
                <a:xfrm>
                  <a:off x="2079420" y="2327807"/>
                  <a:ext cx="164215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ctangle 116">
                  <a:extLst>
                    <a:ext uri="{FF2B5EF4-FFF2-40B4-BE49-F238E27FC236}">
                      <a16:creationId xmlns:a16="http://schemas.microsoft.com/office/drawing/2014/main" id="{482EB536-8A26-8CB1-053B-10A8CFF0DFB4}"/>
                    </a:ext>
                  </a:extLst>
                </p:cNvPr>
                <p:cNvSpPr/>
                <p:nvPr/>
              </p:nvSpPr>
              <p:spPr>
                <a:xfrm>
                  <a:off x="2079420" y="3527826"/>
                  <a:ext cx="164215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1" name="Group 100">
                <a:extLst>
                  <a:ext uri="{FF2B5EF4-FFF2-40B4-BE49-F238E27FC236}">
                    <a16:creationId xmlns:a16="http://schemas.microsoft.com/office/drawing/2014/main" id="{40D75894-DD15-5C97-1305-CDF763250A99}"/>
                  </a:ext>
                </a:extLst>
              </p:cNvPr>
              <p:cNvGrpSpPr/>
              <p:nvPr/>
            </p:nvGrpSpPr>
            <p:grpSpPr>
              <a:xfrm>
                <a:off x="3686655" y="2787169"/>
                <a:ext cx="5967113" cy="3314827"/>
                <a:chOff x="3778177" y="3479153"/>
                <a:chExt cx="2749559" cy="2829564"/>
              </a:xfrm>
              <a:gradFill flip="none" rotWithShape="1">
                <a:gsLst>
                  <a:gs pos="83000">
                    <a:srgbClr val="00957D">
                      <a:alpha val="56000"/>
                    </a:srgbClr>
                  </a:gs>
                  <a:gs pos="100000">
                    <a:srgbClr val="00957D"/>
                  </a:gs>
                  <a:gs pos="15000">
                    <a:schemeClr val="bg1">
                      <a:alpha val="4000"/>
                    </a:schemeClr>
                  </a:gs>
                </a:gsLst>
                <a:lin ang="15000000" scaled="0"/>
                <a:tileRect/>
              </a:gradFill>
            </p:grpSpPr>
            <p:sp>
              <p:nvSpPr>
                <p:cNvPr id="109" name="Rectangle 108">
                  <a:extLst>
                    <a:ext uri="{FF2B5EF4-FFF2-40B4-BE49-F238E27FC236}">
                      <a16:creationId xmlns:a16="http://schemas.microsoft.com/office/drawing/2014/main" id="{FCDF2479-C09E-3FA6-A452-41C5400BD559}"/>
                    </a:ext>
                  </a:extLst>
                </p:cNvPr>
                <p:cNvSpPr/>
                <p:nvPr/>
              </p:nvSpPr>
              <p:spPr>
                <a:xfrm>
                  <a:off x="3778177" y="4691496"/>
                  <a:ext cx="1346479" cy="1125416"/>
                </a:xfrm>
                <a:prstGeom prst="rect">
                  <a:avLst/>
                </a:prstGeom>
                <a:gradFill>
                  <a:gsLst>
                    <a:gs pos="60000">
                      <a:srgbClr val="00957D">
                        <a:alpha val="23000"/>
                      </a:srgbClr>
                    </a:gs>
                    <a:gs pos="0">
                      <a:schemeClr val="bg1">
                        <a:alpha val="2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ctangle 109">
                  <a:extLst>
                    <a:ext uri="{FF2B5EF4-FFF2-40B4-BE49-F238E27FC236}">
                      <a16:creationId xmlns:a16="http://schemas.microsoft.com/office/drawing/2014/main" id="{D7163D46-6AF4-01C4-0B45-BB2269F6DCDB}"/>
                    </a:ext>
                  </a:extLst>
                </p:cNvPr>
                <p:cNvSpPr/>
                <p:nvPr/>
              </p:nvSpPr>
              <p:spPr>
                <a:xfrm>
                  <a:off x="3778177" y="5905396"/>
                  <a:ext cx="1346479" cy="4033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11" name="Rectangle 110">
                  <a:extLst>
                    <a:ext uri="{FF2B5EF4-FFF2-40B4-BE49-F238E27FC236}">
                      <a16:creationId xmlns:a16="http://schemas.microsoft.com/office/drawing/2014/main" id="{E1D3BBF2-B618-1FA1-B081-9B78AE706E05}"/>
                    </a:ext>
                  </a:extLst>
                </p:cNvPr>
                <p:cNvSpPr/>
                <p:nvPr/>
              </p:nvSpPr>
              <p:spPr>
                <a:xfrm>
                  <a:off x="5181257" y="3479153"/>
                  <a:ext cx="1346479" cy="1125416"/>
                </a:xfrm>
                <a:prstGeom prst="rect">
                  <a:avLst/>
                </a:prstGeom>
                <a:gradFill>
                  <a:gsLst>
                    <a:gs pos="61000">
                      <a:srgbClr val="00957D">
                        <a:alpha val="25000"/>
                      </a:srgbClr>
                    </a:gs>
                    <a:gs pos="0">
                      <a:schemeClr val="bg1">
                        <a:alpha val="25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2" name="Group 101">
                <a:extLst>
                  <a:ext uri="{FF2B5EF4-FFF2-40B4-BE49-F238E27FC236}">
                    <a16:creationId xmlns:a16="http://schemas.microsoft.com/office/drawing/2014/main" id="{C66A072B-1E86-5ECC-5C1B-1A639F7ED6B8}"/>
                  </a:ext>
                </a:extLst>
              </p:cNvPr>
              <p:cNvGrpSpPr/>
              <p:nvPr/>
            </p:nvGrpSpPr>
            <p:grpSpPr>
              <a:xfrm>
                <a:off x="0" y="1437545"/>
                <a:ext cx="10971573" cy="4082065"/>
                <a:chOff x="2079420" y="2341004"/>
                <a:chExt cx="5055542" cy="3484484"/>
              </a:xfrm>
              <a:gradFill flip="none" rotWithShape="1">
                <a:gsLst>
                  <a:gs pos="99083">
                    <a:schemeClr val="bg1">
                      <a:alpha val="1000"/>
                    </a:schemeClr>
                  </a:gs>
                  <a:gs pos="5000">
                    <a:schemeClr val="bg1">
                      <a:alpha val="4000"/>
                    </a:schemeClr>
                  </a:gs>
                  <a:gs pos="34000">
                    <a:srgbClr val="FFF100">
                      <a:alpha val="62000"/>
                    </a:srgbClr>
                  </a:gs>
                </a:gsLst>
                <a:lin ang="8100000" scaled="1"/>
                <a:tileRect/>
              </a:gradFill>
            </p:grpSpPr>
            <p:sp>
              <p:nvSpPr>
                <p:cNvPr id="106" name="Rectangle 105">
                  <a:extLst>
                    <a:ext uri="{FF2B5EF4-FFF2-40B4-BE49-F238E27FC236}">
                      <a16:creationId xmlns:a16="http://schemas.microsoft.com/office/drawing/2014/main" id="{ABE4D4DB-7434-A8F9-5EFE-E6B4784D8D1E}"/>
                    </a:ext>
                  </a:extLst>
                </p:cNvPr>
                <p:cNvSpPr/>
                <p:nvPr/>
              </p:nvSpPr>
              <p:spPr>
                <a:xfrm>
                  <a:off x="3778178" y="3500054"/>
                  <a:ext cx="1346479" cy="1125416"/>
                </a:xfrm>
                <a:prstGeom prst="rect">
                  <a:avLst/>
                </a:prstGeom>
                <a:gradFill>
                  <a:gsLst>
                    <a:gs pos="60000">
                      <a:srgbClr val="FFF100">
                        <a:alpha val="29000"/>
                      </a:srgbClr>
                    </a:gs>
                    <a:gs pos="0">
                      <a:schemeClr val="bg1">
                        <a:alpha val="2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ctangle 106">
                  <a:extLst>
                    <a:ext uri="{FF2B5EF4-FFF2-40B4-BE49-F238E27FC236}">
                      <a16:creationId xmlns:a16="http://schemas.microsoft.com/office/drawing/2014/main" id="{91DF95E1-C767-A384-D3A4-9682A6015D4F}"/>
                    </a:ext>
                  </a:extLst>
                </p:cNvPr>
                <p:cNvSpPr/>
                <p:nvPr/>
              </p:nvSpPr>
              <p:spPr>
                <a:xfrm>
                  <a:off x="2079420" y="4700072"/>
                  <a:ext cx="1642158"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8" name="Rectangle 107">
                  <a:extLst>
                    <a:ext uri="{FF2B5EF4-FFF2-40B4-BE49-F238E27FC236}">
                      <a16:creationId xmlns:a16="http://schemas.microsoft.com/office/drawing/2014/main" id="{ABC1FAC2-B050-CB5F-E893-C7549E46DC2C}"/>
                    </a:ext>
                  </a:extLst>
                </p:cNvPr>
                <p:cNvSpPr/>
                <p:nvPr/>
              </p:nvSpPr>
              <p:spPr>
                <a:xfrm>
                  <a:off x="6583482" y="2341004"/>
                  <a:ext cx="551480"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3" name="Group 102">
                <a:extLst>
                  <a:ext uri="{FF2B5EF4-FFF2-40B4-BE49-F238E27FC236}">
                    <a16:creationId xmlns:a16="http://schemas.microsoft.com/office/drawing/2014/main" id="{3D8E2253-CA8E-C310-F65F-8D4E3DDDB372}"/>
                  </a:ext>
                </a:extLst>
              </p:cNvPr>
              <p:cNvGrpSpPr/>
              <p:nvPr/>
            </p:nvGrpSpPr>
            <p:grpSpPr>
              <a:xfrm>
                <a:off x="6731630" y="2844048"/>
                <a:ext cx="4211656" cy="2693660"/>
                <a:chOff x="5181258" y="3500054"/>
                <a:chExt cx="1940670" cy="2299331"/>
              </a:xfrm>
              <a:gradFill>
                <a:gsLst>
                  <a:gs pos="83000">
                    <a:srgbClr val="00ADEE">
                      <a:alpha val="57000"/>
                    </a:srgbClr>
                  </a:gs>
                  <a:gs pos="100000">
                    <a:srgbClr val="00ADEE"/>
                  </a:gs>
                  <a:gs pos="15000">
                    <a:schemeClr val="bg1">
                      <a:alpha val="4000"/>
                    </a:schemeClr>
                  </a:gs>
                </a:gsLst>
                <a:lin ang="14400000" scaled="0"/>
              </a:gradFill>
            </p:grpSpPr>
            <p:sp>
              <p:nvSpPr>
                <p:cNvPr id="104" name="Rectangle 103">
                  <a:extLst>
                    <a:ext uri="{FF2B5EF4-FFF2-40B4-BE49-F238E27FC236}">
                      <a16:creationId xmlns:a16="http://schemas.microsoft.com/office/drawing/2014/main" id="{2ACF0B96-0C63-7FEC-FBCA-3D730E9A93A4}"/>
                    </a:ext>
                  </a:extLst>
                </p:cNvPr>
                <p:cNvSpPr/>
                <p:nvPr/>
              </p:nvSpPr>
              <p:spPr>
                <a:xfrm>
                  <a:off x="5181258" y="4673969"/>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5" name="Rectangle 104">
                  <a:extLst>
                    <a:ext uri="{FF2B5EF4-FFF2-40B4-BE49-F238E27FC236}">
                      <a16:creationId xmlns:a16="http://schemas.microsoft.com/office/drawing/2014/main" id="{ACBAED8C-A18D-2B98-F72B-0B27E8E6F2F0}"/>
                    </a:ext>
                  </a:extLst>
                </p:cNvPr>
                <p:cNvSpPr/>
                <p:nvPr/>
              </p:nvSpPr>
              <p:spPr>
                <a:xfrm>
                  <a:off x="6570448" y="3500054"/>
                  <a:ext cx="551480" cy="1125416"/>
                </a:xfrm>
                <a:prstGeom prst="rect">
                  <a:avLst/>
                </a:prstGeom>
                <a:gradFill>
                  <a:gsLst>
                    <a:gs pos="100000">
                      <a:srgbClr val="00ADEE">
                        <a:alpha val="18000"/>
                      </a:srgbClr>
                    </a:gs>
                    <a:gs pos="0">
                      <a:schemeClr val="bg1">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sp>
          <p:nvSpPr>
            <p:cNvPr id="98" name="Rectangle 97">
              <a:extLst>
                <a:ext uri="{FF2B5EF4-FFF2-40B4-BE49-F238E27FC236}">
                  <a16:creationId xmlns:a16="http://schemas.microsoft.com/office/drawing/2014/main" id="{FE8F5039-9DC0-A6B0-7F13-09196609E31E}"/>
                </a:ext>
              </a:extLst>
            </p:cNvPr>
            <p:cNvSpPr/>
            <p:nvPr userDrawn="1"/>
          </p:nvSpPr>
          <p:spPr>
            <a:xfrm>
              <a:off x="7789780" y="5784461"/>
              <a:ext cx="2922138" cy="472162"/>
            </a:xfrm>
            <a:prstGeom prst="rect">
              <a:avLst/>
            </a:prstGeom>
            <a:gradFill>
              <a:gsLst>
                <a:gs pos="100000">
                  <a:srgbClr val="2E479C">
                    <a:alpha val="7000"/>
                  </a:srgbClr>
                </a:gs>
                <a:gs pos="0">
                  <a:schemeClr val="bg1">
                    <a:alpha val="2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9" name="Rectangle 98">
              <a:extLst>
                <a:ext uri="{FF2B5EF4-FFF2-40B4-BE49-F238E27FC236}">
                  <a16:creationId xmlns:a16="http://schemas.microsoft.com/office/drawing/2014/main" id="{BA17A8B8-AD7B-9911-ADA5-46B34ADDDD99}"/>
                </a:ext>
              </a:extLst>
            </p:cNvPr>
            <p:cNvSpPr/>
            <p:nvPr userDrawn="1"/>
          </p:nvSpPr>
          <p:spPr>
            <a:xfrm>
              <a:off x="10804609" y="4393343"/>
              <a:ext cx="1196827" cy="1228335"/>
            </a:xfrm>
            <a:prstGeom prst="rect">
              <a:avLst/>
            </a:prstGeom>
            <a:gradFill>
              <a:gsLst>
                <a:gs pos="100000">
                  <a:srgbClr val="2E479C">
                    <a:alpha val="14000"/>
                  </a:srgbClr>
                </a:gs>
                <a:gs pos="15000">
                  <a:schemeClr val="bg1">
                    <a:alpha val="4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51" name="Rectangle 50">
            <a:extLst>
              <a:ext uri="{FF2B5EF4-FFF2-40B4-BE49-F238E27FC236}">
                <a16:creationId xmlns:a16="http://schemas.microsoft.com/office/drawing/2014/main" id="{54C4B7E2-DA38-2FA6-C996-9D07A300A16C}"/>
              </a:ext>
            </a:extLst>
          </p:cNvPr>
          <p:cNvSpPr/>
          <p:nvPr userDrawn="1"/>
        </p:nvSpPr>
        <p:spPr>
          <a:xfrm>
            <a:off x="1" y="-1"/>
            <a:ext cx="5261810" cy="626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 name="Rectangle 51">
            <a:extLst>
              <a:ext uri="{FF2B5EF4-FFF2-40B4-BE49-F238E27FC236}">
                <a16:creationId xmlns:a16="http://schemas.microsoft.com/office/drawing/2014/main" id="{E0C82BDC-3A9A-7412-DB6A-C19BD1795027}"/>
              </a:ext>
            </a:extLst>
          </p:cNvPr>
          <p:cNvSpPr/>
          <p:nvPr userDrawn="1"/>
        </p:nvSpPr>
        <p:spPr>
          <a:xfrm>
            <a:off x="213534" y="179036"/>
            <a:ext cx="4531271" cy="129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dirty="0">
                <a:solidFill>
                  <a:srgbClr val="3B4496"/>
                </a:solidFill>
              </a:rPr>
              <a:t>INNHOLD</a:t>
            </a:r>
          </a:p>
        </p:txBody>
      </p:sp>
      <p:sp>
        <p:nvSpPr>
          <p:cNvPr id="53" name="Rectangle 52">
            <a:extLst>
              <a:ext uri="{FF2B5EF4-FFF2-40B4-BE49-F238E27FC236}">
                <a16:creationId xmlns:a16="http://schemas.microsoft.com/office/drawing/2014/main" id="{DAA98D40-8C0A-8EDB-B65A-416DF3415696}"/>
              </a:ext>
            </a:extLst>
          </p:cNvPr>
          <p:cNvSpPr/>
          <p:nvPr userDrawn="1"/>
        </p:nvSpPr>
        <p:spPr>
          <a:xfrm>
            <a:off x="871622" y="1592172"/>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4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1</a:t>
            </a:r>
          </a:p>
        </p:txBody>
      </p:sp>
      <p:sp>
        <p:nvSpPr>
          <p:cNvPr id="55" name="Rectangle 54">
            <a:extLst>
              <a:ext uri="{FF2B5EF4-FFF2-40B4-BE49-F238E27FC236}">
                <a16:creationId xmlns:a16="http://schemas.microsoft.com/office/drawing/2014/main" id="{CCA85531-4607-760B-CB54-012AE3D8EB6A}"/>
              </a:ext>
            </a:extLst>
          </p:cNvPr>
          <p:cNvSpPr/>
          <p:nvPr userDrawn="1"/>
        </p:nvSpPr>
        <p:spPr>
          <a:xfrm>
            <a:off x="871622" y="263636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4400" b="1" kern="0" dirty="0">
                <a:solidFill>
                  <a:srgbClr val="3B4496"/>
                </a:solidFill>
                <a:latin typeface="Arial Nova Cond" panose="020B0506020202020204" pitchFamily="34" charset="0"/>
              </a:rPr>
              <a:t>2</a:t>
            </a:r>
            <a:endParaRPr kumimoji="0" lang="nb-NO" sz="44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57" name="Rectangle 56">
            <a:extLst>
              <a:ext uri="{FF2B5EF4-FFF2-40B4-BE49-F238E27FC236}">
                <a16:creationId xmlns:a16="http://schemas.microsoft.com/office/drawing/2014/main" id="{A2C26C6A-AA6E-07F9-18FD-AE8E36A93390}"/>
              </a:ext>
            </a:extLst>
          </p:cNvPr>
          <p:cNvSpPr/>
          <p:nvPr userDrawn="1"/>
        </p:nvSpPr>
        <p:spPr>
          <a:xfrm>
            <a:off x="871622" y="3726541"/>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4400" b="1" kern="0" dirty="0">
                <a:solidFill>
                  <a:srgbClr val="3B4496"/>
                </a:solidFill>
                <a:latin typeface="Arial Nova Cond" panose="020B0506020202020204" pitchFamily="34" charset="0"/>
              </a:rPr>
              <a:t>3</a:t>
            </a:r>
            <a:endParaRPr kumimoji="0" lang="nb-NO" sz="44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58" name="Rectangle 57">
            <a:extLst>
              <a:ext uri="{FF2B5EF4-FFF2-40B4-BE49-F238E27FC236}">
                <a16:creationId xmlns:a16="http://schemas.microsoft.com/office/drawing/2014/main" id="{A12F5128-71DF-79C2-B96A-42CFEBB07AF3}"/>
              </a:ext>
            </a:extLst>
          </p:cNvPr>
          <p:cNvSpPr/>
          <p:nvPr userDrawn="1"/>
        </p:nvSpPr>
        <p:spPr>
          <a:xfrm>
            <a:off x="881670" y="4827042"/>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4400" b="1" kern="0" dirty="0">
                <a:solidFill>
                  <a:srgbClr val="3B4496"/>
                </a:solidFill>
                <a:latin typeface="Arial Nova Cond" panose="020B0506020202020204" pitchFamily="34" charset="0"/>
              </a:rPr>
              <a:t>4</a:t>
            </a:r>
            <a:endParaRPr kumimoji="0" lang="nb-NO" sz="44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cxnSp>
        <p:nvCxnSpPr>
          <p:cNvPr id="61" name="Straight Connector 35">
            <a:extLst>
              <a:ext uri="{FF2B5EF4-FFF2-40B4-BE49-F238E27FC236}">
                <a16:creationId xmlns:a16="http://schemas.microsoft.com/office/drawing/2014/main" id="{1A24DD3E-9C35-8090-4173-E4BB384CD21E}"/>
              </a:ext>
            </a:extLst>
          </p:cNvPr>
          <p:cNvCxnSpPr>
            <a:cxnSpLocks/>
          </p:cNvCxnSpPr>
          <p:nvPr userDrawn="1"/>
        </p:nvCxnSpPr>
        <p:spPr>
          <a:xfrm flipH="1">
            <a:off x="921681" y="1274222"/>
            <a:ext cx="3957315"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
        <p:nvSpPr>
          <p:cNvPr id="63" name="Text Placeholder 62">
            <a:extLst>
              <a:ext uri="{FF2B5EF4-FFF2-40B4-BE49-F238E27FC236}">
                <a16:creationId xmlns:a16="http://schemas.microsoft.com/office/drawing/2014/main" id="{0024E91F-88EE-1B87-70ED-78DF834D14D9}"/>
              </a:ext>
            </a:extLst>
          </p:cNvPr>
          <p:cNvSpPr>
            <a:spLocks noGrp="1"/>
          </p:cNvSpPr>
          <p:nvPr>
            <p:ph type="body" sz="quarter" idx="10" hasCustomPrompt="1"/>
          </p:nvPr>
        </p:nvSpPr>
        <p:spPr>
          <a:xfrm>
            <a:off x="1877382" y="1699290"/>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sp>
        <p:nvSpPr>
          <p:cNvPr id="64" name="Text Placeholder 62">
            <a:extLst>
              <a:ext uri="{FF2B5EF4-FFF2-40B4-BE49-F238E27FC236}">
                <a16:creationId xmlns:a16="http://schemas.microsoft.com/office/drawing/2014/main" id="{EFFCA5AA-FF30-8B94-B69B-049985B05520}"/>
              </a:ext>
            </a:extLst>
          </p:cNvPr>
          <p:cNvSpPr>
            <a:spLocks noGrp="1"/>
          </p:cNvSpPr>
          <p:nvPr>
            <p:ph type="body" sz="quarter" idx="11" hasCustomPrompt="1"/>
          </p:nvPr>
        </p:nvSpPr>
        <p:spPr>
          <a:xfrm>
            <a:off x="1877382" y="2766469"/>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sp>
        <p:nvSpPr>
          <p:cNvPr id="65" name="Text Placeholder 62">
            <a:extLst>
              <a:ext uri="{FF2B5EF4-FFF2-40B4-BE49-F238E27FC236}">
                <a16:creationId xmlns:a16="http://schemas.microsoft.com/office/drawing/2014/main" id="{BBF634E2-541D-8D1D-3788-3F3C066AFD92}"/>
              </a:ext>
            </a:extLst>
          </p:cNvPr>
          <p:cNvSpPr>
            <a:spLocks noGrp="1"/>
          </p:cNvSpPr>
          <p:nvPr>
            <p:ph type="body" sz="quarter" idx="12" hasCustomPrompt="1"/>
          </p:nvPr>
        </p:nvSpPr>
        <p:spPr>
          <a:xfrm>
            <a:off x="1875865" y="3849197"/>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sp>
        <p:nvSpPr>
          <p:cNvPr id="66" name="Text Placeholder 62">
            <a:extLst>
              <a:ext uri="{FF2B5EF4-FFF2-40B4-BE49-F238E27FC236}">
                <a16:creationId xmlns:a16="http://schemas.microsoft.com/office/drawing/2014/main" id="{A56B9351-9AF0-8FA0-D9B0-DE5070992257}"/>
              </a:ext>
            </a:extLst>
          </p:cNvPr>
          <p:cNvSpPr>
            <a:spLocks noGrp="1"/>
          </p:cNvSpPr>
          <p:nvPr>
            <p:ph type="body" sz="quarter" idx="13" hasCustomPrompt="1"/>
          </p:nvPr>
        </p:nvSpPr>
        <p:spPr>
          <a:xfrm>
            <a:off x="1877382" y="4933074"/>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cxnSp>
        <p:nvCxnSpPr>
          <p:cNvPr id="68" name="Straight Connector 67">
            <a:extLst>
              <a:ext uri="{FF2B5EF4-FFF2-40B4-BE49-F238E27FC236}">
                <a16:creationId xmlns:a16="http://schemas.microsoft.com/office/drawing/2014/main" id="{BA4AFE35-434F-CCC4-6F94-1159A3B060D2}"/>
              </a:ext>
            </a:extLst>
          </p:cNvPr>
          <p:cNvCxnSpPr>
            <a:cxnSpLocks/>
          </p:cNvCxnSpPr>
          <p:nvPr userDrawn="1"/>
        </p:nvCxnSpPr>
        <p:spPr>
          <a:xfrm>
            <a:off x="1573336" y="1699205"/>
            <a:ext cx="0" cy="707971"/>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2926C46-2274-2124-3D4A-9B5FD49D3357}"/>
              </a:ext>
            </a:extLst>
          </p:cNvPr>
          <p:cNvCxnSpPr>
            <a:cxnSpLocks/>
          </p:cNvCxnSpPr>
          <p:nvPr userDrawn="1"/>
        </p:nvCxnSpPr>
        <p:spPr>
          <a:xfrm>
            <a:off x="1594602" y="2776517"/>
            <a:ext cx="0" cy="707886"/>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BEF7F64-4553-29AD-6F63-2B3C416AD265}"/>
              </a:ext>
            </a:extLst>
          </p:cNvPr>
          <p:cNvCxnSpPr>
            <a:cxnSpLocks/>
          </p:cNvCxnSpPr>
          <p:nvPr userDrawn="1"/>
        </p:nvCxnSpPr>
        <p:spPr>
          <a:xfrm>
            <a:off x="1587235" y="3847605"/>
            <a:ext cx="0" cy="686620"/>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AFD3304-FA05-0337-E1C1-83EA1380CB98}"/>
              </a:ext>
            </a:extLst>
          </p:cNvPr>
          <p:cNvCxnSpPr>
            <a:cxnSpLocks/>
          </p:cNvCxnSpPr>
          <p:nvPr userDrawn="1"/>
        </p:nvCxnSpPr>
        <p:spPr>
          <a:xfrm>
            <a:off x="1583384" y="4936180"/>
            <a:ext cx="0" cy="729152"/>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208206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3_Egendefinert oppset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BEC7F19-81C3-5A06-751B-3785DCC4DDE2}"/>
              </a:ext>
            </a:extLst>
          </p:cNvPr>
          <p:cNvGrpSpPr/>
          <p:nvPr userDrawn="1"/>
        </p:nvGrpSpPr>
        <p:grpSpPr>
          <a:xfrm>
            <a:off x="1058150" y="130699"/>
            <a:ext cx="10971573" cy="6135972"/>
            <a:chOff x="1058150" y="130699"/>
            <a:chExt cx="10971573" cy="6135972"/>
          </a:xfrm>
        </p:grpSpPr>
        <p:grpSp>
          <p:nvGrpSpPr>
            <p:cNvPr id="3" name="Group 2">
              <a:extLst>
                <a:ext uri="{FF2B5EF4-FFF2-40B4-BE49-F238E27FC236}">
                  <a16:creationId xmlns:a16="http://schemas.microsoft.com/office/drawing/2014/main" id="{0A0FB35D-7A5F-A219-5BC7-8AA7BFE8B0D0}"/>
                </a:ext>
              </a:extLst>
            </p:cNvPr>
            <p:cNvGrpSpPr/>
            <p:nvPr userDrawn="1"/>
          </p:nvGrpSpPr>
          <p:grpSpPr>
            <a:xfrm>
              <a:off x="1058150" y="130699"/>
              <a:ext cx="10971573" cy="6135972"/>
              <a:chOff x="0" y="-23928"/>
              <a:chExt cx="10971573" cy="6135972"/>
            </a:xfrm>
          </p:grpSpPr>
          <p:grpSp>
            <p:nvGrpSpPr>
              <p:cNvPr id="6" name="Group 5">
                <a:extLst>
                  <a:ext uri="{FF2B5EF4-FFF2-40B4-BE49-F238E27FC236}">
                    <a16:creationId xmlns:a16="http://schemas.microsoft.com/office/drawing/2014/main" id="{8C0005F9-65A7-69F8-B7FA-B26536C37AA7}"/>
                  </a:ext>
                </a:extLst>
              </p:cNvPr>
              <p:cNvGrpSpPr/>
              <p:nvPr/>
            </p:nvGrpSpPr>
            <p:grpSpPr>
              <a:xfrm>
                <a:off x="0" y="-23928"/>
                <a:ext cx="9653769" cy="4170252"/>
                <a:chOff x="2079420" y="1093480"/>
                <a:chExt cx="4448317" cy="3559762"/>
              </a:xfrm>
              <a:gradFill flip="none" rotWithShape="1">
                <a:gsLst>
                  <a:gs pos="89000">
                    <a:srgbClr val="D2232B">
                      <a:alpha val="70000"/>
                    </a:srgbClr>
                  </a:gs>
                  <a:gs pos="19000">
                    <a:schemeClr val="bg1">
                      <a:alpha val="4000"/>
                    </a:schemeClr>
                  </a:gs>
                </a:gsLst>
                <a:lin ang="4020000" scaled="0"/>
                <a:tileRect/>
              </a:gradFill>
            </p:grpSpPr>
            <p:sp>
              <p:nvSpPr>
                <p:cNvPr id="18" name="Rectangle 17">
                  <a:extLst>
                    <a:ext uri="{FF2B5EF4-FFF2-40B4-BE49-F238E27FC236}">
                      <a16:creationId xmlns:a16="http://schemas.microsoft.com/office/drawing/2014/main" id="{E749899D-9509-9FA3-8490-87BD7C7BB23B}"/>
                    </a:ext>
                  </a:extLst>
                </p:cNvPr>
                <p:cNvSpPr/>
                <p:nvPr/>
              </p:nvSpPr>
              <p:spPr>
                <a:xfrm>
                  <a:off x="3778180" y="1113905"/>
                  <a:ext cx="1346479" cy="1125416"/>
                </a:xfrm>
                <a:prstGeom prst="rect">
                  <a:avLst/>
                </a:prstGeom>
                <a:gradFill>
                  <a:gsLst>
                    <a:gs pos="100000">
                      <a:srgbClr val="D2232B">
                        <a:alpha val="12000"/>
                      </a:srgbClr>
                    </a:gs>
                    <a:gs pos="0">
                      <a:schemeClr val="bg1">
                        <a:alpha val="2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B88B7005-248E-346E-5D64-2EE17A437C0B}"/>
                    </a:ext>
                  </a:extLst>
                </p:cNvPr>
                <p:cNvSpPr/>
                <p:nvPr/>
              </p:nvSpPr>
              <p:spPr>
                <a:xfrm>
                  <a:off x="5181257" y="1093480"/>
                  <a:ext cx="860546" cy="1125416"/>
                </a:xfrm>
                <a:prstGeom prst="rect">
                  <a:avLst/>
                </a:prstGeom>
                <a:gradFill>
                  <a:gsLst>
                    <a:gs pos="100000">
                      <a:srgbClr val="D2232B">
                        <a:alpha val="18000"/>
                      </a:srgbClr>
                    </a:gs>
                    <a:gs pos="0">
                      <a:schemeClr val="bg1">
                        <a:alpha val="2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F150AC22-1155-7182-4FFD-BE2B220188A9}"/>
                    </a:ext>
                  </a:extLst>
                </p:cNvPr>
                <p:cNvSpPr/>
                <p:nvPr/>
              </p:nvSpPr>
              <p:spPr>
                <a:xfrm>
                  <a:off x="3778179" y="2310653"/>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CB2CEDFF-04AB-8721-3F1D-75B49239BD23}"/>
                    </a:ext>
                  </a:extLst>
                </p:cNvPr>
                <p:cNvSpPr/>
                <p:nvPr/>
              </p:nvSpPr>
              <p:spPr>
                <a:xfrm>
                  <a:off x="5181258" y="2302076"/>
                  <a:ext cx="1346479" cy="1125416"/>
                </a:xfrm>
                <a:prstGeom prst="rect">
                  <a:avLst/>
                </a:prstGeom>
                <a:gradFill>
                  <a:gsLst>
                    <a:gs pos="100000">
                      <a:srgbClr val="D2232B">
                        <a:alpha val="33000"/>
                      </a:srgbClr>
                    </a:gs>
                    <a:gs pos="12000">
                      <a:schemeClr val="bg1">
                        <a:alpha val="25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A4215088-67A5-D494-A6E2-0F2A7CDF6CCA}"/>
                    </a:ext>
                  </a:extLst>
                </p:cNvPr>
                <p:cNvSpPr/>
                <p:nvPr/>
              </p:nvSpPr>
              <p:spPr>
                <a:xfrm>
                  <a:off x="2079420" y="2327807"/>
                  <a:ext cx="164215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Rectangle 22">
                  <a:extLst>
                    <a:ext uri="{FF2B5EF4-FFF2-40B4-BE49-F238E27FC236}">
                      <a16:creationId xmlns:a16="http://schemas.microsoft.com/office/drawing/2014/main" id="{88D3E269-E6E1-EE18-26B4-03178469E3F8}"/>
                    </a:ext>
                  </a:extLst>
                </p:cNvPr>
                <p:cNvSpPr/>
                <p:nvPr/>
              </p:nvSpPr>
              <p:spPr>
                <a:xfrm>
                  <a:off x="2079420" y="3527826"/>
                  <a:ext cx="164215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 name="Group 6">
                <a:extLst>
                  <a:ext uri="{FF2B5EF4-FFF2-40B4-BE49-F238E27FC236}">
                    <a16:creationId xmlns:a16="http://schemas.microsoft.com/office/drawing/2014/main" id="{EB97D74F-3186-8B93-329B-B98C33DCE6F7}"/>
                  </a:ext>
                </a:extLst>
              </p:cNvPr>
              <p:cNvGrpSpPr/>
              <p:nvPr/>
            </p:nvGrpSpPr>
            <p:grpSpPr>
              <a:xfrm>
                <a:off x="3686655" y="2787169"/>
                <a:ext cx="5967113" cy="3324875"/>
                <a:chOff x="3778177" y="3479153"/>
                <a:chExt cx="2749559" cy="2838141"/>
              </a:xfrm>
              <a:gradFill flip="none" rotWithShape="1">
                <a:gsLst>
                  <a:gs pos="83000">
                    <a:srgbClr val="00957D">
                      <a:alpha val="56000"/>
                    </a:srgbClr>
                  </a:gs>
                  <a:gs pos="100000">
                    <a:srgbClr val="00957D"/>
                  </a:gs>
                  <a:gs pos="15000">
                    <a:schemeClr val="bg1">
                      <a:alpha val="4000"/>
                    </a:schemeClr>
                  </a:gs>
                </a:gsLst>
                <a:lin ang="15000000" scaled="0"/>
                <a:tileRect/>
              </a:gradFill>
            </p:grpSpPr>
            <p:sp>
              <p:nvSpPr>
                <p:cNvPr id="15" name="Rectangle 14">
                  <a:extLst>
                    <a:ext uri="{FF2B5EF4-FFF2-40B4-BE49-F238E27FC236}">
                      <a16:creationId xmlns:a16="http://schemas.microsoft.com/office/drawing/2014/main" id="{5B27064E-A305-08F5-1264-AA08E13672D3}"/>
                    </a:ext>
                  </a:extLst>
                </p:cNvPr>
                <p:cNvSpPr/>
                <p:nvPr/>
              </p:nvSpPr>
              <p:spPr>
                <a:xfrm>
                  <a:off x="3778177" y="4700073"/>
                  <a:ext cx="1346479" cy="1125416"/>
                </a:xfrm>
                <a:prstGeom prst="rect">
                  <a:avLst/>
                </a:prstGeom>
                <a:gradFill>
                  <a:gsLst>
                    <a:gs pos="60000">
                      <a:srgbClr val="00957D">
                        <a:alpha val="23000"/>
                      </a:srgbClr>
                    </a:gs>
                    <a:gs pos="0">
                      <a:schemeClr val="bg1">
                        <a:alpha val="2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25DF9B77-8013-A082-655A-F72EED9C34A4}"/>
                    </a:ext>
                  </a:extLst>
                </p:cNvPr>
                <p:cNvSpPr/>
                <p:nvPr/>
              </p:nvSpPr>
              <p:spPr>
                <a:xfrm>
                  <a:off x="3778177" y="5913973"/>
                  <a:ext cx="1346479" cy="4033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7" name="Rectangle 16">
                  <a:extLst>
                    <a:ext uri="{FF2B5EF4-FFF2-40B4-BE49-F238E27FC236}">
                      <a16:creationId xmlns:a16="http://schemas.microsoft.com/office/drawing/2014/main" id="{FBF94514-C716-2C3B-97F9-36EC7D40D6E1}"/>
                    </a:ext>
                  </a:extLst>
                </p:cNvPr>
                <p:cNvSpPr/>
                <p:nvPr/>
              </p:nvSpPr>
              <p:spPr>
                <a:xfrm>
                  <a:off x="5181257" y="3479153"/>
                  <a:ext cx="1346479" cy="1125416"/>
                </a:xfrm>
                <a:prstGeom prst="rect">
                  <a:avLst/>
                </a:prstGeom>
                <a:gradFill>
                  <a:gsLst>
                    <a:gs pos="61000">
                      <a:srgbClr val="00957D">
                        <a:alpha val="25000"/>
                      </a:srgbClr>
                    </a:gs>
                    <a:gs pos="0">
                      <a:schemeClr val="bg1">
                        <a:alpha val="25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 name="Group 7">
                <a:extLst>
                  <a:ext uri="{FF2B5EF4-FFF2-40B4-BE49-F238E27FC236}">
                    <a16:creationId xmlns:a16="http://schemas.microsoft.com/office/drawing/2014/main" id="{EACDF194-08F3-C4CF-498E-06D06047B56A}"/>
                  </a:ext>
                </a:extLst>
              </p:cNvPr>
              <p:cNvGrpSpPr/>
              <p:nvPr/>
            </p:nvGrpSpPr>
            <p:grpSpPr>
              <a:xfrm>
                <a:off x="0" y="1437545"/>
                <a:ext cx="10971573" cy="4082065"/>
                <a:chOff x="2079420" y="2341004"/>
                <a:chExt cx="5055542" cy="3484484"/>
              </a:xfrm>
              <a:gradFill flip="none" rotWithShape="1">
                <a:gsLst>
                  <a:gs pos="99083">
                    <a:schemeClr val="bg1">
                      <a:alpha val="1000"/>
                    </a:schemeClr>
                  </a:gs>
                  <a:gs pos="5000">
                    <a:schemeClr val="bg1">
                      <a:alpha val="4000"/>
                    </a:schemeClr>
                  </a:gs>
                  <a:gs pos="34000">
                    <a:srgbClr val="FFF100">
                      <a:alpha val="62000"/>
                    </a:srgbClr>
                  </a:gs>
                </a:gsLst>
                <a:lin ang="8100000" scaled="1"/>
                <a:tileRect/>
              </a:gradFill>
            </p:grpSpPr>
            <p:sp>
              <p:nvSpPr>
                <p:cNvPr id="12" name="Rectangle 11">
                  <a:extLst>
                    <a:ext uri="{FF2B5EF4-FFF2-40B4-BE49-F238E27FC236}">
                      <a16:creationId xmlns:a16="http://schemas.microsoft.com/office/drawing/2014/main" id="{2EFCE439-383C-DF3C-69DA-C6A668F71E26}"/>
                    </a:ext>
                  </a:extLst>
                </p:cNvPr>
                <p:cNvSpPr/>
                <p:nvPr/>
              </p:nvSpPr>
              <p:spPr>
                <a:xfrm>
                  <a:off x="3778178" y="3500054"/>
                  <a:ext cx="1346479" cy="1125416"/>
                </a:xfrm>
                <a:prstGeom prst="rect">
                  <a:avLst/>
                </a:prstGeom>
                <a:gradFill>
                  <a:gsLst>
                    <a:gs pos="60000">
                      <a:srgbClr val="FFF100">
                        <a:alpha val="29000"/>
                      </a:srgbClr>
                    </a:gs>
                    <a:gs pos="0">
                      <a:schemeClr val="bg1">
                        <a:alpha val="2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90210ECA-D14A-9E7B-86F9-2190AA43FB5A}"/>
                    </a:ext>
                  </a:extLst>
                </p:cNvPr>
                <p:cNvSpPr/>
                <p:nvPr/>
              </p:nvSpPr>
              <p:spPr>
                <a:xfrm>
                  <a:off x="2079420" y="4700072"/>
                  <a:ext cx="1642158"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8C35576C-56BE-735F-F4C4-CEB5C6196FEE}"/>
                    </a:ext>
                  </a:extLst>
                </p:cNvPr>
                <p:cNvSpPr/>
                <p:nvPr/>
              </p:nvSpPr>
              <p:spPr>
                <a:xfrm>
                  <a:off x="6583482" y="2341004"/>
                  <a:ext cx="551480"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 name="Group 8">
                <a:extLst>
                  <a:ext uri="{FF2B5EF4-FFF2-40B4-BE49-F238E27FC236}">
                    <a16:creationId xmlns:a16="http://schemas.microsoft.com/office/drawing/2014/main" id="{A4FA140A-072F-BC78-EDC0-13744FDC0F64}"/>
                  </a:ext>
                </a:extLst>
              </p:cNvPr>
              <p:cNvGrpSpPr/>
              <p:nvPr/>
            </p:nvGrpSpPr>
            <p:grpSpPr>
              <a:xfrm>
                <a:off x="6731630" y="2844049"/>
                <a:ext cx="4211656" cy="2675562"/>
                <a:chOff x="5181258" y="3500054"/>
                <a:chExt cx="1940670" cy="2283882"/>
              </a:xfrm>
              <a:gradFill>
                <a:gsLst>
                  <a:gs pos="83000">
                    <a:srgbClr val="00ADEE">
                      <a:alpha val="57000"/>
                    </a:srgbClr>
                  </a:gs>
                  <a:gs pos="100000">
                    <a:srgbClr val="00ADEE"/>
                  </a:gs>
                  <a:gs pos="15000">
                    <a:schemeClr val="bg1">
                      <a:alpha val="4000"/>
                    </a:schemeClr>
                  </a:gs>
                </a:gsLst>
                <a:lin ang="14400000" scaled="0"/>
              </a:gradFill>
            </p:grpSpPr>
            <p:sp>
              <p:nvSpPr>
                <p:cNvPr id="10" name="Rectangle 9">
                  <a:extLst>
                    <a:ext uri="{FF2B5EF4-FFF2-40B4-BE49-F238E27FC236}">
                      <a16:creationId xmlns:a16="http://schemas.microsoft.com/office/drawing/2014/main" id="{F47DDCAF-1B49-17C3-18B5-C57267808A10}"/>
                    </a:ext>
                  </a:extLst>
                </p:cNvPr>
                <p:cNvSpPr/>
                <p:nvPr/>
              </p:nvSpPr>
              <p:spPr>
                <a:xfrm>
                  <a:off x="5181258" y="4658520"/>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F5F8FD1A-CFCA-E9CE-0AB4-24ED59C253E6}"/>
                    </a:ext>
                  </a:extLst>
                </p:cNvPr>
                <p:cNvSpPr/>
                <p:nvPr/>
              </p:nvSpPr>
              <p:spPr>
                <a:xfrm>
                  <a:off x="6570448" y="3500054"/>
                  <a:ext cx="551480" cy="1125416"/>
                </a:xfrm>
                <a:prstGeom prst="rect">
                  <a:avLst/>
                </a:prstGeom>
                <a:gradFill>
                  <a:gsLst>
                    <a:gs pos="100000">
                      <a:srgbClr val="00ADEE">
                        <a:alpha val="18000"/>
                      </a:srgbClr>
                    </a:gs>
                    <a:gs pos="0">
                      <a:schemeClr val="bg1">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sp>
          <p:nvSpPr>
            <p:cNvPr id="4" name="Rectangle 3">
              <a:extLst>
                <a:ext uri="{FF2B5EF4-FFF2-40B4-BE49-F238E27FC236}">
                  <a16:creationId xmlns:a16="http://schemas.microsoft.com/office/drawing/2014/main" id="{1298916B-C6B1-4005-CC1A-6115C9ABDBDD}"/>
                </a:ext>
              </a:extLst>
            </p:cNvPr>
            <p:cNvSpPr/>
            <p:nvPr userDrawn="1"/>
          </p:nvSpPr>
          <p:spPr>
            <a:xfrm>
              <a:off x="7789780" y="5794509"/>
              <a:ext cx="2922138" cy="472162"/>
            </a:xfrm>
            <a:prstGeom prst="rect">
              <a:avLst/>
            </a:prstGeom>
            <a:gradFill>
              <a:gsLst>
                <a:gs pos="100000">
                  <a:srgbClr val="2E479C">
                    <a:alpha val="7000"/>
                  </a:srgbClr>
                </a:gs>
                <a:gs pos="0">
                  <a:schemeClr val="bg1">
                    <a:alpha val="2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D205B8F3-F5C1-B85E-A396-569CAF63EF9A}"/>
                </a:ext>
              </a:extLst>
            </p:cNvPr>
            <p:cNvSpPr/>
            <p:nvPr userDrawn="1"/>
          </p:nvSpPr>
          <p:spPr>
            <a:xfrm>
              <a:off x="10804609" y="4393343"/>
              <a:ext cx="1196827" cy="1228335"/>
            </a:xfrm>
            <a:prstGeom prst="rect">
              <a:avLst/>
            </a:prstGeom>
            <a:gradFill>
              <a:gsLst>
                <a:gs pos="100000">
                  <a:srgbClr val="2E479C">
                    <a:alpha val="14000"/>
                  </a:srgbClr>
                </a:gs>
                <a:gs pos="15000">
                  <a:schemeClr val="bg1">
                    <a:alpha val="4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51" name="Rectangle 50">
            <a:extLst>
              <a:ext uri="{FF2B5EF4-FFF2-40B4-BE49-F238E27FC236}">
                <a16:creationId xmlns:a16="http://schemas.microsoft.com/office/drawing/2014/main" id="{54C4B7E2-DA38-2FA6-C996-9D07A300A16C}"/>
              </a:ext>
            </a:extLst>
          </p:cNvPr>
          <p:cNvSpPr/>
          <p:nvPr userDrawn="1"/>
        </p:nvSpPr>
        <p:spPr>
          <a:xfrm>
            <a:off x="1" y="-1"/>
            <a:ext cx="5261810" cy="626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 name="Rectangle 51">
            <a:extLst>
              <a:ext uri="{FF2B5EF4-FFF2-40B4-BE49-F238E27FC236}">
                <a16:creationId xmlns:a16="http://schemas.microsoft.com/office/drawing/2014/main" id="{E0C82BDC-3A9A-7412-DB6A-C19BD1795027}"/>
              </a:ext>
            </a:extLst>
          </p:cNvPr>
          <p:cNvSpPr/>
          <p:nvPr userDrawn="1"/>
        </p:nvSpPr>
        <p:spPr>
          <a:xfrm>
            <a:off x="213534" y="179036"/>
            <a:ext cx="4531271" cy="129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dirty="0">
                <a:solidFill>
                  <a:schemeClr val="tx1"/>
                </a:solidFill>
              </a:rPr>
              <a:t>INNHOLD</a:t>
            </a:r>
          </a:p>
        </p:txBody>
      </p:sp>
      <p:sp>
        <p:nvSpPr>
          <p:cNvPr id="53" name="Rectangle 52">
            <a:extLst>
              <a:ext uri="{FF2B5EF4-FFF2-40B4-BE49-F238E27FC236}">
                <a16:creationId xmlns:a16="http://schemas.microsoft.com/office/drawing/2014/main" id="{DAA98D40-8C0A-8EDB-B65A-416DF3415696}"/>
              </a:ext>
            </a:extLst>
          </p:cNvPr>
          <p:cNvSpPr/>
          <p:nvPr userDrawn="1"/>
        </p:nvSpPr>
        <p:spPr>
          <a:xfrm>
            <a:off x="871622" y="1592172"/>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4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rPr>
              <a:t>1</a:t>
            </a:r>
          </a:p>
        </p:txBody>
      </p:sp>
      <p:sp>
        <p:nvSpPr>
          <p:cNvPr id="55" name="Rectangle 54">
            <a:extLst>
              <a:ext uri="{FF2B5EF4-FFF2-40B4-BE49-F238E27FC236}">
                <a16:creationId xmlns:a16="http://schemas.microsoft.com/office/drawing/2014/main" id="{CCA85531-4607-760B-CB54-012AE3D8EB6A}"/>
              </a:ext>
            </a:extLst>
          </p:cNvPr>
          <p:cNvSpPr/>
          <p:nvPr userDrawn="1"/>
        </p:nvSpPr>
        <p:spPr>
          <a:xfrm>
            <a:off x="871622" y="263636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4400" b="1" kern="0" dirty="0">
                <a:solidFill>
                  <a:schemeClr val="tx1"/>
                </a:solidFill>
                <a:latin typeface="Arial Nova Cond" panose="020B0506020202020204" pitchFamily="34" charset="0"/>
              </a:rPr>
              <a:t>2</a:t>
            </a:r>
            <a:endParaRPr kumimoji="0" lang="nb-NO" sz="44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sp>
        <p:nvSpPr>
          <p:cNvPr id="57" name="Rectangle 56">
            <a:extLst>
              <a:ext uri="{FF2B5EF4-FFF2-40B4-BE49-F238E27FC236}">
                <a16:creationId xmlns:a16="http://schemas.microsoft.com/office/drawing/2014/main" id="{A2C26C6A-AA6E-07F9-18FD-AE8E36A93390}"/>
              </a:ext>
            </a:extLst>
          </p:cNvPr>
          <p:cNvSpPr/>
          <p:nvPr userDrawn="1"/>
        </p:nvSpPr>
        <p:spPr>
          <a:xfrm>
            <a:off x="871622" y="3726541"/>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4400" b="1" kern="0" dirty="0">
                <a:solidFill>
                  <a:schemeClr val="tx1"/>
                </a:solidFill>
                <a:latin typeface="Arial Nova Cond" panose="020B0506020202020204" pitchFamily="34" charset="0"/>
              </a:rPr>
              <a:t>3</a:t>
            </a:r>
            <a:endParaRPr kumimoji="0" lang="nb-NO" sz="44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sp>
        <p:nvSpPr>
          <p:cNvPr id="58" name="Rectangle 57">
            <a:extLst>
              <a:ext uri="{FF2B5EF4-FFF2-40B4-BE49-F238E27FC236}">
                <a16:creationId xmlns:a16="http://schemas.microsoft.com/office/drawing/2014/main" id="{A12F5128-71DF-79C2-B96A-42CFEBB07AF3}"/>
              </a:ext>
            </a:extLst>
          </p:cNvPr>
          <p:cNvSpPr/>
          <p:nvPr userDrawn="1"/>
        </p:nvSpPr>
        <p:spPr>
          <a:xfrm>
            <a:off x="881670" y="4827042"/>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4400" b="1" kern="0" dirty="0">
                <a:solidFill>
                  <a:schemeClr val="tx1"/>
                </a:solidFill>
                <a:latin typeface="Arial Nova Cond" panose="020B0506020202020204" pitchFamily="34" charset="0"/>
              </a:rPr>
              <a:t>4</a:t>
            </a:r>
            <a:endParaRPr kumimoji="0" lang="nb-NO" sz="44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cxnSp>
        <p:nvCxnSpPr>
          <p:cNvPr id="61" name="Straight Connector 35">
            <a:extLst>
              <a:ext uri="{FF2B5EF4-FFF2-40B4-BE49-F238E27FC236}">
                <a16:creationId xmlns:a16="http://schemas.microsoft.com/office/drawing/2014/main" id="{1A24DD3E-9C35-8090-4173-E4BB384CD21E}"/>
              </a:ext>
            </a:extLst>
          </p:cNvPr>
          <p:cNvCxnSpPr>
            <a:cxnSpLocks/>
          </p:cNvCxnSpPr>
          <p:nvPr userDrawn="1"/>
        </p:nvCxnSpPr>
        <p:spPr>
          <a:xfrm flipH="1">
            <a:off x="921681" y="1274222"/>
            <a:ext cx="395731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Text Placeholder 62">
            <a:extLst>
              <a:ext uri="{FF2B5EF4-FFF2-40B4-BE49-F238E27FC236}">
                <a16:creationId xmlns:a16="http://schemas.microsoft.com/office/drawing/2014/main" id="{0024E91F-88EE-1B87-70ED-78DF834D14D9}"/>
              </a:ext>
            </a:extLst>
          </p:cNvPr>
          <p:cNvSpPr>
            <a:spLocks noGrp="1"/>
          </p:cNvSpPr>
          <p:nvPr>
            <p:ph type="body" sz="quarter" idx="10" hasCustomPrompt="1"/>
          </p:nvPr>
        </p:nvSpPr>
        <p:spPr>
          <a:xfrm>
            <a:off x="1877382" y="1699290"/>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sp>
        <p:nvSpPr>
          <p:cNvPr id="64" name="Text Placeholder 62">
            <a:extLst>
              <a:ext uri="{FF2B5EF4-FFF2-40B4-BE49-F238E27FC236}">
                <a16:creationId xmlns:a16="http://schemas.microsoft.com/office/drawing/2014/main" id="{EFFCA5AA-FF30-8B94-B69B-049985B05520}"/>
              </a:ext>
            </a:extLst>
          </p:cNvPr>
          <p:cNvSpPr>
            <a:spLocks noGrp="1"/>
          </p:cNvSpPr>
          <p:nvPr>
            <p:ph type="body" sz="quarter" idx="11" hasCustomPrompt="1"/>
          </p:nvPr>
        </p:nvSpPr>
        <p:spPr>
          <a:xfrm>
            <a:off x="1877382" y="2766469"/>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sp>
        <p:nvSpPr>
          <p:cNvPr id="65" name="Text Placeholder 62">
            <a:extLst>
              <a:ext uri="{FF2B5EF4-FFF2-40B4-BE49-F238E27FC236}">
                <a16:creationId xmlns:a16="http://schemas.microsoft.com/office/drawing/2014/main" id="{BBF634E2-541D-8D1D-3788-3F3C066AFD92}"/>
              </a:ext>
            </a:extLst>
          </p:cNvPr>
          <p:cNvSpPr>
            <a:spLocks noGrp="1"/>
          </p:cNvSpPr>
          <p:nvPr>
            <p:ph type="body" sz="quarter" idx="12" hasCustomPrompt="1"/>
          </p:nvPr>
        </p:nvSpPr>
        <p:spPr>
          <a:xfrm>
            <a:off x="1875865" y="3849197"/>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sp>
        <p:nvSpPr>
          <p:cNvPr id="66" name="Text Placeholder 62">
            <a:extLst>
              <a:ext uri="{FF2B5EF4-FFF2-40B4-BE49-F238E27FC236}">
                <a16:creationId xmlns:a16="http://schemas.microsoft.com/office/drawing/2014/main" id="{A56B9351-9AF0-8FA0-D9B0-DE5070992257}"/>
              </a:ext>
            </a:extLst>
          </p:cNvPr>
          <p:cNvSpPr>
            <a:spLocks noGrp="1"/>
          </p:cNvSpPr>
          <p:nvPr>
            <p:ph type="body" sz="quarter" idx="13" hasCustomPrompt="1"/>
          </p:nvPr>
        </p:nvSpPr>
        <p:spPr>
          <a:xfrm>
            <a:off x="1877382" y="4933074"/>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cxnSp>
        <p:nvCxnSpPr>
          <p:cNvPr id="68" name="Straight Connector 67">
            <a:extLst>
              <a:ext uri="{FF2B5EF4-FFF2-40B4-BE49-F238E27FC236}">
                <a16:creationId xmlns:a16="http://schemas.microsoft.com/office/drawing/2014/main" id="{BA4AFE35-434F-CCC4-6F94-1159A3B060D2}"/>
              </a:ext>
            </a:extLst>
          </p:cNvPr>
          <p:cNvCxnSpPr>
            <a:cxnSpLocks/>
          </p:cNvCxnSpPr>
          <p:nvPr userDrawn="1"/>
        </p:nvCxnSpPr>
        <p:spPr>
          <a:xfrm>
            <a:off x="1573336" y="1699205"/>
            <a:ext cx="0" cy="7079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2926C46-2274-2124-3D4A-9B5FD49D3357}"/>
              </a:ext>
            </a:extLst>
          </p:cNvPr>
          <p:cNvCxnSpPr>
            <a:cxnSpLocks/>
          </p:cNvCxnSpPr>
          <p:nvPr userDrawn="1"/>
        </p:nvCxnSpPr>
        <p:spPr>
          <a:xfrm>
            <a:off x="1594602" y="2776517"/>
            <a:ext cx="0" cy="7078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BEF7F64-4553-29AD-6F63-2B3C416AD265}"/>
              </a:ext>
            </a:extLst>
          </p:cNvPr>
          <p:cNvCxnSpPr>
            <a:cxnSpLocks/>
          </p:cNvCxnSpPr>
          <p:nvPr userDrawn="1"/>
        </p:nvCxnSpPr>
        <p:spPr>
          <a:xfrm>
            <a:off x="1587235" y="3847605"/>
            <a:ext cx="0" cy="6866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AFD3304-FA05-0337-E1C1-83EA1380CB98}"/>
              </a:ext>
            </a:extLst>
          </p:cNvPr>
          <p:cNvCxnSpPr>
            <a:cxnSpLocks/>
          </p:cNvCxnSpPr>
          <p:nvPr userDrawn="1"/>
        </p:nvCxnSpPr>
        <p:spPr>
          <a:xfrm>
            <a:off x="1583384" y="4936180"/>
            <a:ext cx="0" cy="7291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55106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8_Egendefinert oppsett">
    <p:bg>
      <p:bgPr>
        <a:solidFill>
          <a:schemeClr val="accent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72E3590D-7D6D-F818-646D-459608818F24}"/>
              </a:ext>
            </a:extLst>
          </p:cNvPr>
          <p:cNvGrpSpPr/>
          <p:nvPr userDrawn="1"/>
        </p:nvGrpSpPr>
        <p:grpSpPr>
          <a:xfrm>
            <a:off x="92668" y="52948"/>
            <a:ext cx="8221286" cy="6752104"/>
            <a:chOff x="92668" y="52948"/>
            <a:chExt cx="8221286" cy="6699568"/>
          </a:xfrm>
        </p:grpSpPr>
        <p:sp>
          <p:nvSpPr>
            <p:cNvPr id="14" name="Rectangle 13">
              <a:extLst>
                <a:ext uri="{FF2B5EF4-FFF2-40B4-BE49-F238E27FC236}">
                  <a16:creationId xmlns:a16="http://schemas.microsoft.com/office/drawing/2014/main" id="{48071E76-579A-9554-2301-5DE48841DAA8}"/>
                </a:ext>
              </a:extLst>
            </p:cNvPr>
            <p:cNvSpPr/>
            <p:nvPr userDrawn="1"/>
          </p:nvSpPr>
          <p:spPr>
            <a:xfrm>
              <a:off x="92668" y="52948"/>
              <a:ext cx="5504479" cy="669956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4DC38580-F5B4-D8C3-D3B3-E70481F2864A}"/>
                </a:ext>
              </a:extLst>
            </p:cNvPr>
            <p:cNvSpPr/>
            <p:nvPr userDrawn="1"/>
          </p:nvSpPr>
          <p:spPr>
            <a:xfrm>
              <a:off x="4880918" y="196068"/>
              <a:ext cx="1767923"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E925C67D-D462-6264-E420-0F625C78D613}"/>
                </a:ext>
              </a:extLst>
            </p:cNvPr>
            <p:cNvSpPr/>
            <p:nvPr userDrawn="1"/>
          </p:nvSpPr>
          <p:spPr>
            <a:xfrm>
              <a:off x="4880918" y="1787099"/>
              <a:ext cx="1767923"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8DF7D332-592E-10DD-9823-B73DB4B5BE8F}"/>
                </a:ext>
              </a:extLst>
            </p:cNvPr>
            <p:cNvSpPr/>
            <p:nvPr userDrawn="1"/>
          </p:nvSpPr>
          <p:spPr>
            <a:xfrm>
              <a:off x="4880918" y="3415376"/>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7C31EA61-4CDF-8020-FA20-D923DA169B73}"/>
                </a:ext>
              </a:extLst>
            </p:cNvPr>
            <p:cNvSpPr/>
            <p:nvPr userDrawn="1"/>
          </p:nvSpPr>
          <p:spPr>
            <a:xfrm>
              <a:off x="4880918" y="5054869"/>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DCD15249-E24E-A63E-F60F-9F9AB9EBF584}"/>
                </a:ext>
              </a:extLst>
            </p:cNvPr>
            <p:cNvSpPr/>
            <p:nvPr userDrawn="1"/>
          </p:nvSpPr>
          <p:spPr>
            <a:xfrm>
              <a:off x="6727436" y="3415960"/>
              <a:ext cx="1586518" cy="152735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3E33F287-2066-1271-9BC1-D1D28B98F294}"/>
                </a:ext>
              </a:extLst>
            </p:cNvPr>
            <p:cNvSpPr/>
            <p:nvPr userDrawn="1"/>
          </p:nvSpPr>
          <p:spPr>
            <a:xfrm>
              <a:off x="6727436" y="1808321"/>
              <a:ext cx="1586518"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51" name="Rectangle 50">
            <a:extLst>
              <a:ext uri="{FF2B5EF4-FFF2-40B4-BE49-F238E27FC236}">
                <a16:creationId xmlns:a16="http://schemas.microsoft.com/office/drawing/2014/main" id="{54C4B7E2-DA38-2FA6-C996-9D07A300A16C}"/>
              </a:ext>
            </a:extLst>
          </p:cNvPr>
          <p:cNvSpPr/>
          <p:nvPr userDrawn="1"/>
        </p:nvSpPr>
        <p:spPr>
          <a:xfrm>
            <a:off x="1" y="-2"/>
            <a:ext cx="526181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 name="Rectangle 51">
            <a:extLst>
              <a:ext uri="{FF2B5EF4-FFF2-40B4-BE49-F238E27FC236}">
                <a16:creationId xmlns:a16="http://schemas.microsoft.com/office/drawing/2014/main" id="{E0C82BDC-3A9A-7412-DB6A-C19BD1795027}"/>
              </a:ext>
            </a:extLst>
          </p:cNvPr>
          <p:cNvSpPr/>
          <p:nvPr userDrawn="1"/>
        </p:nvSpPr>
        <p:spPr>
          <a:xfrm>
            <a:off x="213534" y="179036"/>
            <a:ext cx="4531271" cy="129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dirty="0">
                <a:solidFill>
                  <a:srgbClr val="3B4496"/>
                </a:solidFill>
              </a:rPr>
              <a:t>INNHOLD</a:t>
            </a:r>
          </a:p>
        </p:txBody>
      </p:sp>
      <p:cxnSp>
        <p:nvCxnSpPr>
          <p:cNvPr id="61" name="Straight Connector 35">
            <a:extLst>
              <a:ext uri="{FF2B5EF4-FFF2-40B4-BE49-F238E27FC236}">
                <a16:creationId xmlns:a16="http://schemas.microsoft.com/office/drawing/2014/main" id="{1A24DD3E-9C35-8090-4173-E4BB384CD21E}"/>
              </a:ext>
            </a:extLst>
          </p:cNvPr>
          <p:cNvCxnSpPr>
            <a:cxnSpLocks/>
          </p:cNvCxnSpPr>
          <p:nvPr userDrawn="1"/>
        </p:nvCxnSpPr>
        <p:spPr>
          <a:xfrm flipH="1">
            <a:off x="921681" y="1274222"/>
            <a:ext cx="3957315"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
        <p:nvSpPr>
          <p:cNvPr id="41" name="TekstSylinder 6">
            <a:extLst>
              <a:ext uri="{FF2B5EF4-FFF2-40B4-BE49-F238E27FC236}">
                <a16:creationId xmlns:a16="http://schemas.microsoft.com/office/drawing/2014/main" id="{327616F3-784F-6679-7762-11DECB821836}"/>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2024</a:t>
            </a:r>
          </a:p>
        </p:txBody>
      </p:sp>
      <p:sp>
        <p:nvSpPr>
          <p:cNvPr id="2" name="Rectangle 1">
            <a:extLst>
              <a:ext uri="{FF2B5EF4-FFF2-40B4-BE49-F238E27FC236}">
                <a16:creationId xmlns:a16="http://schemas.microsoft.com/office/drawing/2014/main" id="{13EEE3A5-F0CA-B995-29B0-0C14D58464D2}"/>
              </a:ext>
            </a:extLst>
          </p:cNvPr>
          <p:cNvSpPr/>
          <p:nvPr userDrawn="1"/>
        </p:nvSpPr>
        <p:spPr>
          <a:xfrm>
            <a:off x="871622" y="1592172"/>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4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1</a:t>
            </a:r>
          </a:p>
        </p:txBody>
      </p:sp>
      <p:sp>
        <p:nvSpPr>
          <p:cNvPr id="3" name="Rectangle 2">
            <a:extLst>
              <a:ext uri="{FF2B5EF4-FFF2-40B4-BE49-F238E27FC236}">
                <a16:creationId xmlns:a16="http://schemas.microsoft.com/office/drawing/2014/main" id="{0BC47BEA-0E9A-5620-C779-49E6BA540F64}"/>
              </a:ext>
            </a:extLst>
          </p:cNvPr>
          <p:cNvSpPr/>
          <p:nvPr userDrawn="1"/>
        </p:nvSpPr>
        <p:spPr>
          <a:xfrm>
            <a:off x="871622" y="2694323"/>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4400" b="1" kern="0" dirty="0">
                <a:solidFill>
                  <a:srgbClr val="3B4496"/>
                </a:solidFill>
                <a:latin typeface="Arial Nova Cond" panose="020B0506020202020204" pitchFamily="34" charset="0"/>
              </a:rPr>
              <a:t>2</a:t>
            </a:r>
            <a:endParaRPr kumimoji="0" lang="nb-NO" sz="44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4" name="Rectangle 3">
            <a:extLst>
              <a:ext uri="{FF2B5EF4-FFF2-40B4-BE49-F238E27FC236}">
                <a16:creationId xmlns:a16="http://schemas.microsoft.com/office/drawing/2014/main" id="{2FE09DAB-1E1F-487E-B2DD-A155185246AB}"/>
              </a:ext>
            </a:extLst>
          </p:cNvPr>
          <p:cNvSpPr/>
          <p:nvPr userDrawn="1"/>
        </p:nvSpPr>
        <p:spPr>
          <a:xfrm>
            <a:off x="871622" y="3822623"/>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4400" b="1" kern="0" dirty="0">
                <a:solidFill>
                  <a:srgbClr val="3B4496"/>
                </a:solidFill>
                <a:latin typeface="Arial Nova Cond" panose="020B0506020202020204" pitchFamily="34" charset="0"/>
              </a:rPr>
              <a:t>3</a:t>
            </a:r>
            <a:endParaRPr kumimoji="0" lang="nb-NO" sz="44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5" name="Rectangle 4">
            <a:extLst>
              <a:ext uri="{FF2B5EF4-FFF2-40B4-BE49-F238E27FC236}">
                <a16:creationId xmlns:a16="http://schemas.microsoft.com/office/drawing/2014/main" id="{C1A1EDE3-C170-4C9A-EFEB-FEAB1473CFC2}"/>
              </a:ext>
            </a:extLst>
          </p:cNvPr>
          <p:cNvSpPr/>
          <p:nvPr userDrawn="1"/>
        </p:nvSpPr>
        <p:spPr>
          <a:xfrm>
            <a:off x="874236" y="4976829"/>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4400" b="1" kern="0" dirty="0">
                <a:solidFill>
                  <a:srgbClr val="3B4496"/>
                </a:solidFill>
                <a:latin typeface="Arial Nova Cond" panose="020B0506020202020204" pitchFamily="34" charset="0"/>
              </a:rPr>
              <a:t>4</a:t>
            </a:r>
            <a:endParaRPr kumimoji="0" lang="nb-NO" sz="44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6" name="Text Placeholder 62">
            <a:extLst>
              <a:ext uri="{FF2B5EF4-FFF2-40B4-BE49-F238E27FC236}">
                <a16:creationId xmlns:a16="http://schemas.microsoft.com/office/drawing/2014/main" id="{1807733E-342D-E376-F4AA-163BD3539BCB}"/>
              </a:ext>
            </a:extLst>
          </p:cNvPr>
          <p:cNvSpPr>
            <a:spLocks noGrp="1"/>
          </p:cNvSpPr>
          <p:nvPr>
            <p:ph type="body" sz="quarter" idx="10" hasCustomPrompt="1"/>
          </p:nvPr>
        </p:nvSpPr>
        <p:spPr>
          <a:xfrm>
            <a:off x="1877382" y="1699290"/>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sp>
        <p:nvSpPr>
          <p:cNvPr id="7" name="Text Placeholder 62">
            <a:extLst>
              <a:ext uri="{FF2B5EF4-FFF2-40B4-BE49-F238E27FC236}">
                <a16:creationId xmlns:a16="http://schemas.microsoft.com/office/drawing/2014/main" id="{A68A88E9-F899-5742-F294-7D398482C100}"/>
              </a:ext>
            </a:extLst>
          </p:cNvPr>
          <p:cNvSpPr>
            <a:spLocks noGrp="1"/>
          </p:cNvSpPr>
          <p:nvPr>
            <p:ph type="body" sz="quarter" idx="11" hasCustomPrompt="1"/>
          </p:nvPr>
        </p:nvSpPr>
        <p:spPr>
          <a:xfrm>
            <a:off x="1872713" y="2837674"/>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sp>
        <p:nvSpPr>
          <p:cNvPr id="8" name="Text Placeholder 62">
            <a:extLst>
              <a:ext uri="{FF2B5EF4-FFF2-40B4-BE49-F238E27FC236}">
                <a16:creationId xmlns:a16="http://schemas.microsoft.com/office/drawing/2014/main" id="{76BC2598-DBED-0B99-32A3-080C8EAC4BA5}"/>
              </a:ext>
            </a:extLst>
          </p:cNvPr>
          <p:cNvSpPr>
            <a:spLocks noGrp="1"/>
          </p:cNvSpPr>
          <p:nvPr>
            <p:ph type="body" sz="quarter" idx="12" hasCustomPrompt="1"/>
          </p:nvPr>
        </p:nvSpPr>
        <p:spPr>
          <a:xfrm>
            <a:off x="1872713" y="3953420"/>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sp>
        <p:nvSpPr>
          <p:cNvPr id="9" name="Text Placeholder 62">
            <a:extLst>
              <a:ext uri="{FF2B5EF4-FFF2-40B4-BE49-F238E27FC236}">
                <a16:creationId xmlns:a16="http://schemas.microsoft.com/office/drawing/2014/main" id="{F4F5F997-83CA-97EF-35EA-D6E6EFC3F77F}"/>
              </a:ext>
            </a:extLst>
          </p:cNvPr>
          <p:cNvSpPr>
            <a:spLocks noGrp="1"/>
          </p:cNvSpPr>
          <p:nvPr>
            <p:ph type="body" sz="quarter" idx="13" hasCustomPrompt="1"/>
          </p:nvPr>
        </p:nvSpPr>
        <p:spPr>
          <a:xfrm>
            <a:off x="1872713" y="5076627"/>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cxnSp>
        <p:nvCxnSpPr>
          <p:cNvPr id="10" name="Straight Connector 9">
            <a:extLst>
              <a:ext uri="{FF2B5EF4-FFF2-40B4-BE49-F238E27FC236}">
                <a16:creationId xmlns:a16="http://schemas.microsoft.com/office/drawing/2014/main" id="{FC0E4DB3-C6C6-E1AC-823B-94D8018AFEB3}"/>
              </a:ext>
            </a:extLst>
          </p:cNvPr>
          <p:cNvCxnSpPr>
            <a:cxnSpLocks/>
          </p:cNvCxnSpPr>
          <p:nvPr userDrawn="1"/>
        </p:nvCxnSpPr>
        <p:spPr>
          <a:xfrm>
            <a:off x="1573336" y="1699205"/>
            <a:ext cx="0" cy="707971"/>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4BC005-D6C3-7F35-36C7-AB4CA136312E}"/>
              </a:ext>
            </a:extLst>
          </p:cNvPr>
          <p:cNvCxnSpPr>
            <a:cxnSpLocks/>
          </p:cNvCxnSpPr>
          <p:nvPr userDrawn="1"/>
        </p:nvCxnSpPr>
        <p:spPr>
          <a:xfrm>
            <a:off x="1582979" y="2835961"/>
            <a:ext cx="0" cy="707886"/>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6F37AB3-E9E4-E54E-A9D2-6EABC19ADA55}"/>
              </a:ext>
            </a:extLst>
          </p:cNvPr>
          <p:cNvCxnSpPr>
            <a:cxnSpLocks/>
          </p:cNvCxnSpPr>
          <p:nvPr userDrawn="1"/>
        </p:nvCxnSpPr>
        <p:spPr>
          <a:xfrm>
            <a:off x="1582980" y="3983413"/>
            <a:ext cx="0" cy="686620"/>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639DE04-8467-3A32-B064-9C33AA8E7E17}"/>
              </a:ext>
            </a:extLst>
          </p:cNvPr>
          <p:cNvCxnSpPr>
            <a:cxnSpLocks/>
          </p:cNvCxnSpPr>
          <p:nvPr userDrawn="1"/>
        </p:nvCxnSpPr>
        <p:spPr>
          <a:xfrm>
            <a:off x="1582979" y="5094093"/>
            <a:ext cx="0" cy="729152"/>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22" name="Text Placeholder 102">
            <a:extLst>
              <a:ext uri="{FF2B5EF4-FFF2-40B4-BE49-F238E27FC236}">
                <a16:creationId xmlns:a16="http://schemas.microsoft.com/office/drawing/2014/main" id="{617BEC57-50D6-7AFB-26C9-398A6555DCE9}"/>
              </a:ext>
            </a:extLst>
          </p:cNvPr>
          <p:cNvSpPr>
            <a:spLocks noGrp="1"/>
          </p:cNvSpPr>
          <p:nvPr>
            <p:ph type="body" sz="quarter" idx="14" hasCustomPrompt="1"/>
          </p:nvPr>
        </p:nvSpPr>
        <p:spPr>
          <a:xfrm>
            <a:off x="8485188" y="2455863"/>
            <a:ext cx="2932196" cy="1568450"/>
          </a:xfrm>
        </p:spPr>
        <p:txBody>
          <a:bodyPr/>
          <a:lstStyle>
            <a:lvl1pPr>
              <a:defRPr/>
            </a:lvl1pPr>
          </a:lstStyle>
          <a:p>
            <a:pPr lvl="0"/>
            <a:r>
              <a:rPr lang="en-GB" dirty="0" err="1"/>
              <a:t>Endre</a:t>
            </a:r>
            <a:r>
              <a:rPr lang="en-GB" dirty="0"/>
              <a:t> </a:t>
            </a:r>
            <a:r>
              <a:rPr lang="en-GB" dirty="0" err="1"/>
              <a:t>bakgrunnsbilde</a:t>
            </a:r>
            <a:r>
              <a:rPr lang="en-GB" dirty="0"/>
              <a:t>/</a:t>
            </a:r>
            <a:r>
              <a:rPr lang="en-GB" dirty="0" err="1"/>
              <a:t>farge</a:t>
            </a:r>
            <a:r>
              <a:rPr lang="en-GB" dirty="0"/>
              <a:t> her</a:t>
            </a:r>
          </a:p>
        </p:txBody>
      </p:sp>
      <p:sp>
        <p:nvSpPr>
          <p:cNvPr id="24" name="Rectangle 23">
            <a:extLst>
              <a:ext uri="{FF2B5EF4-FFF2-40B4-BE49-F238E27FC236}">
                <a16:creationId xmlns:a16="http://schemas.microsoft.com/office/drawing/2014/main" id="{160D5E17-A74F-079F-F44D-55737615DCF6}"/>
              </a:ext>
            </a:extLst>
          </p:cNvPr>
          <p:cNvSpPr/>
          <p:nvPr userDrawn="1"/>
        </p:nvSpPr>
        <p:spPr>
          <a:xfrm>
            <a:off x="51981" y="42900"/>
            <a:ext cx="12096000" cy="67716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Tree>
    <p:extLst>
      <p:ext uri="{BB962C8B-B14F-4D97-AF65-F5344CB8AC3E}">
        <p14:creationId xmlns:p14="http://schemas.microsoft.com/office/powerpoint/2010/main" val="1651418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lumns with dividers">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1770642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3633820" cy="3868080"/>
          </a:xfrm>
          <a:prstGeom prst="rect">
            <a:avLst/>
          </a:prstGeom>
        </p:spPr>
        <p:txBody>
          <a:bodyPr>
            <a:noAutofit/>
          </a:bodyPr>
          <a:lstStyle>
            <a:lvl1pPr>
              <a:spcBef>
                <a:spcPts val="1800"/>
              </a:spcBef>
              <a:defRPr sz="1600">
                <a:solidFill>
                  <a:schemeClr val="tx1"/>
                </a:solidFill>
              </a:defRPr>
            </a:lvl1pPr>
            <a:lvl2pPr marL="447675" indent="-314325">
              <a:buFontTx/>
              <a:buBlip>
                <a:blip r:embed="rId6"/>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nb-NO" noProof="0" dirty="0" err="1"/>
              <a:t>Click</a:t>
            </a:r>
            <a:r>
              <a:rPr lang="nb-NO" noProof="0" dirty="0"/>
              <a:t> to </a:t>
            </a:r>
            <a:r>
              <a:rPr lang="nb-NO" noProof="0" dirty="0" err="1"/>
              <a:t>change</a:t>
            </a:r>
            <a:r>
              <a:rPr lang="nb-NO" noProof="0" dirty="0"/>
              <a:t> </a:t>
            </a:r>
            <a:r>
              <a:rPr lang="nb-NO" noProof="0" dirty="0" err="1"/>
              <a:t>the</a:t>
            </a:r>
            <a:r>
              <a:rPr lang="nb-NO" noProof="0" dirty="0"/>
              <a:t> </a:t>
            </a:r>
            <a:r>
              <a:rPr lang="nb-NO" noProof="0" dirty="0" err="1"/>
              <a:t>text</a:t>
            </a:r>
            <a:r>
              <a:rPr lang="nb-NO" noProof="0" dirty="0"/>
              <a:t> styles </a:t>
            </a:r>
            <a:r>
              <a:rPr lang="nb-NO" noProof="0" dirty="0" err="1"/>
              <a:t>on</a:t>
            </a:r>
            <a:r>
              <a:rPr lang="nb-NO" noProof="0" dirty="0"/>
              <a:t> </a:t>
            </a:r>
            <a:r>
              <a:rPr lang="nb-NO" noProof="0" dirty="0" err="1"/>
              <a:t>the</a:t>
            </a:r>
            <a:r>
              <a:rPr lang="nb-NO" noProof="0" dirty="0"/>
              <a:t> slide master</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p>
            <a:fld id="{D61AABEC-672F-4B68-B914-690DA978312C}" type="slidenum">
              <a:rPr lang="nb-NO" noProof="0" smtClean="0"/>
              <a:pPr/>
              <a:t>‹#›</a:t>
            </a:fld>
            <a:r>
              <a:rPr lang="nb-NO" noProof="0" dirty="0"/>
              <a:t> ‒ </a:t>
            </a:r>
          </a:p>
        </p:txBody>
      </p:sp>
      <p:sp>
        <p:nvSpPr>
          <p:cNvPr id="10" name="Content 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4279090" y="1808820"/>
            <a:ext cx="3633820" cy="3868080"/>
          </a:xfrm>
          <a:prstGeom prst="rect">
            <a:avLst/>
          </a:prstGeom>
        </p:spPr>
        <p:txBody>
          <a:bodyPr>
            <a:noAutofit/>
          </a:bodyPr>
          <a:lstStyle>
            <a:lvl1pPr>
              <a:spcBef>
                <a:spcPts val="1800"/>
              </a:spcBef>
              <a:defRPr sz="1600">
                <a:solidFill>
                  <a:schemeClr val="tx1"/>
                </a:solidFill>
              </a:defRPr>
            </a:lvl1pPr>
            <a:lvl2pPr marL="447675" indent="-314325">
              <a:buFontTx/>
              <a:buBlip>
                <a:blip r:embed="rId6"/>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nb-NO" noProof="0"/>
              <a:t>Click to change the text styles on the slide master</a:t>
            </a:r>
          </a:p>
          <a:p>
            <a:pPr lvl="1"/>
            <a:r>
              <a:rPr lang="nb-NO" noProof="0"/>
              <a:t>Second level</a:t>
            </a:r>
          </a:p>
          <a:p>
            <a:pPr lvl="2"/>
            <a:r>
              <a:rPr lang="nb-NO" noProof="0"/>
              <a:t>Third level</a:t>
            </a:r>
          </a:p>
        </p:txBody>
      </p:sp>
      <p:sp>
        <p:nvSpPr>
          <p:cNvPr id="12" name="Content Placeholder 2">
            <a:extLst>
              <a:ext uri="{FF2B5EF4-FFF2-40B4-BE49-F238E27FC236}">
                <a16:creationId xmlns:a16="http://schemas.microsoft.com/office/drawing/2014/main" id="{DACE61B7-02B5-4E0A-8D96-29AA5F2E9A05}"/>
              </a:ext>
            </a:extLst>
          </p:cNvPr>
          <p:cNvSpPr>
            <a:spLocks noGrp="1"/>
          </p:cNvSpPr>
          <p:nvPr>
            <p:ph idx="16" hasCustomPrompt="1"/>
          </p:nvPr>
        </p:nvSpPr>
        <p:spPr>
          <a:xfrm>
            <a:off x="8153368" y="1808820"/>
            <a:ext cx="3633820" cy="3868080"/>
          </a:xfrm>
          <a:prstGeom prst="rect">
            <a:avLst/>
          </a:prstGeom>
        </p:spPr>
        <p:txBody>
          <a:bodyPr>
            <a:noAutofit/>
          </a:bodyPr>
          <a:lstStyle>
            <a:lvl1pPr>
              <a:spcBef>
                <a:spcPts val="1800"/>
              </a:spcBef>
              <a:defRPr sz="1600">
                <a:solidFill>
                  <a:schemeClr val="tx1"/>
                </a:solidFill>
              </a:defRPr>
            </a:lvl1pPr>
            <a:lvl2pPr marL="447675" indent="-314325">
              <a:buFontTx/>
              <a:buBlip>
                <a:blip r:embed="rId6"/>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nb-NO" noProof="0"/>
              <a:t>Click to change the text styles on the slide master</a:t>
            </a:r>
          </a:p>
          <a:p>
            <a:pPr lvl="1"/>
            <a:r>
              <a:rPr lang="nb-NO" noProof="0"/>
              <a:t>Second level</a:t>
            </a:r>
          </a:p>
          <a:p>
            <a:pPr lvl="2"/>
            <a:r>
              <a:rPr lang="nb-NO" noProof="0"/>
              <a:t>Third level</a:t>
            </a:r>
          </a:p>
        </p:txBody>
      </p:sp>
      <p:sp>
        <p:nvSpPr>
          <p:cNvPr id="6" name="Titre 5">
            <a:extLst>
              <a:ext uri="{FF2B5EF4-FFF2-40B4-BE49-F238E27FC236}">
                <a16:creationId xmlns:a16="http://schemas.microsoft.com/office/drawing/2014/main" id="{826B9503-2AC4-450D-A0D4-5019A3085BE9}"/>
              </a:ext>
            </a:extLst>
          </p:cNvPr>
          <p:cNvSpPr>
            <a:spLocks noGrp="1"/>
          </p:cNvSpPr>
          <p:nvPr>
            <p:ph type="title"/>
          </p:nvPr>
        </p:nvSpPr>
        <p:spPr/>
        <p:txBody>
          <a:bodyPr/>
          <a:lstStyle>
            <a:lvl1pPr>
              <a:defRPr/>
            </a:lvl1pPr>
          </a:lstStyle>
          <a:p>
            <a:r>
              <a:rPr lang="en-US" noProof="0"/>
              <a:t>Click to edit Master title style</a:t>
            </a:r>
            <a:endParaRPr lang="nb-NO" noProof="0" dirty="0"/>
          </a:p>
        </p:txBody>
      </p:sp>
      <p:sp>
        <p:nvSpPr>
          <p:cNvPr id="14" name="Text Placeholder 8">
            <a:extLst>
              <a:ext uri="{FF2B5EF4-FFF2-40B4-BE49-F238E27FC236}">
                <a16:creationId xmlns:a16="http://schemas.microsoft.com/office/drawing/2014/main" id="{20B967EF-526B-42DF-870F-C27D85C3749D}"/>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nb-NO" noProof="0"/>
              <a:t>Sources:</a:t>
            </a:r>
          </a:p>
        </p:txBody>
      </p:sp>
      <p:cxnSp>
        <p:nvCxnSpPr>
          <p:cNvPr id="15" name="Straight Connector 35">
            <a:extLst>
              <a:ext uri="{FF2B5EF4-FFF2-40B4-BE49-F238E27FC236}">
                <a16:creationId xmlns:a16="http://schemas.microsoft.com/office/drawing/2014/main" id="{418BE7AA-B05F-40FC-BE65-334D5A780A55}"/>
              </a:ext>
            </a:extLst>
          </p:cNvPr>
          <p:cNvCxnSpPr>
            <a:cxnSpLocks/>
          </p:cNvCxnSpPr>
          <p:nvPr userDrawn="1"/>
        </p:nvCxnSpPr>
        <p:spPr>
          <a:xfrm flipV="1">
            <a:off x="4158848"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 name="Straight Connector 35">
            <a:extLst>
              <a:ext uri="{FF2B5EF4-FFF2-40B4-BE49-F238E27FC236}">
                <a16:creationId xmlns:a16="http://schemas.microsoft.com/office/drawing/2014/main" id="{8E28A143-6AE4-4026-8B3B-9C8721F9340E}"/>
              </a:ext>
            </a:extLst>
          </p:cNvPr>
          <p:cNvCxnSpPr>
            <a:cxnSpLocks/>
          </p:cNvCxnSpPr>
          <p:nvPr userDrawn="1"/>
        </p:nvCxnSpPr>
        <p:spPr>
          <a:xfrm flipV="1">
            <a:off x="8033139"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7" name="Cadre 16">
            <a:extLst>
              <a:ext uri="{FF2B5EF4-FFF2-40B4-BE49-F238E27FC236}">
                <a16:creationId xmlns:a16="http://schemas.microsoft.com/office/drawing/2014/main" id="{919C6419-FFDB-4B8E-901B-D29524A82EFB}"/>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solidFill>
                <a:schemeClr val="tx1"/>
              </a:solidFill>
            </a:endParaRPr>
          </a:p>
        </p:txBody>
      </p:sp>
      <p:sp>
        <p:nvSpPr>
          <p:cNvPr id="19" name="Text Placeholder 5">
            <a:extLst>
              <a:ext uri="{FF2B5EF4-FFF2-40B4-BE49-F238E27FC236}">
                <a16:creationId xmlns:a16="http://schemas.microsoft.com/office/drawing/2014/main" id="{6BB5132D-F6F6-4C86-AA5F-0E62EBCAC583}"/>
              </a:ext>
            </a:extLst>
          </p:cNvPr>
          <p:cNvSpPr>
            <a:spLocks noGrp="1"/>
          </p:cNvSpPr>
          <p:nvPr>
            <p:ph type="body" sz="quarter" idx="19" hasCustomPrompt="1"/>
          </p:nvPr>
        </p:nvSpPr>
        <p:spPr>
          <a:xfrm>
            <a:off x="399865" y="1346865"/>
            <a:ext cx="2383767" cy="353943"/>
          </a:xfrm>
          <a:prstGeom prst="rect">
            <a:avLst/>
          </a:prstGeom>
          <a:noFill/>
        </p:spPr>
        <p:txBody>
          <a:bodyPr wrap="none" lIns="108000" rIns="108000" bIns="0">
            <a:spAutoFit/>
          </a:bodyPr>
          <a:lstStyle>
            <a:lvl1pPr marL="0" indent="0">
              <a:buNone/>
              <a:defRPr sz="2000">
                <a:solidFill>
                  <a:schemeClr val="tx2"/>
                </a:solidFill>
              </a:defRPr>
            </a:lvl1pPr>
          </a:lstStyle>
          <a:p>
            <a:pPr lvl="0"/>
            <a:r>
              <a:rPr lang="nb-NO" noProof="0"/>
              <a:t>Subtitle of the slide</a:t>
            </a:r>
          </a:p>
        </p:txBody>
      </p:sp>
    </p:spTree>
    <p:extLst>
      <p:ext uri="{BB962C8B-B14F-4D97-AF65-F5344CB8AC3E}">
        <p14:creationId xmlns:p14="http://schemas.microsoft.com/office/powerpoint/2010/main" val="231495500"/>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4_Egendefinert oppsett">
    <p:bg>
      <p:bgPr>
        <a:solidFill>
          <a:schemeClr val="accent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90B12B2-F2FE-5D1C-9DB2-0799C6B371DC}"/>
              </a:ext>
            </a:extLst>
          </p:cNvPr>
          <p:cNvGrpSpPr/>
          <p:nvPr userDrawn="1"/>
        </p:nvGrpSpPr>
        <p:grpSpPr>
          <a:xfrm>
            <a:off x="92668" y="52948"/>
            <a:ext cx="8221286" cy="6752104"/>
            <a:chOff x="92668" y="52948"/>
            <a:chExt cx="8221286" cy="6699568"/>
          </a:xfrm>
        </p:grpSpPr>
        <p:sp>
          <p:nvSpPr>
            <p:cNvPr id="17" name="Rectangle 16">
              <a:extLst>
                <a:ext uri="{FF2B5EF4-FFF2-40B4-BE49-F238E27FC236}">
                  <a16:creationId xmlns:a16="http://schemas.microsoft.com/office/drawing/2014/main" id="{2A9F456A-8E35-2487-45DD-AAA6B77AA7DF}"/>
                </a:ext>
              </a:extLst>
            </p:cNvPr>
            <p:cNvSpPr/>
            <p:nvPr userDrawn="1"/>
          </p:nvSpPr>
          <p:spPr>
            <a:xfrm>
              <a:off x="92668" y="52948"/>
              <a:ext cx="5504479" cy="669956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F1CE7906-A17C-AE9D-636C-5026B8FF5B75}"/>
                </a:ext>
              </a:extLst>
            </p:cNvPr>
            <p:cNvSpPr/>
            <p:nvPr userDrawn="1"/>
          </p:nvSpPr>
          <p:spPr>
            <a:xfrm>
              <a:off x="4880918" y="196068"/>
              <a:ext cx="1767923"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6C69272B-C753-2A52-E223-399F385C0495}"/>
                </a:ext>
              </a:extLst>
            </p:cNvPr>
            <p:cNvSpPr/>
            <p:nvPr userDrawn="1"/>
          </p:nvSpPr>
          <p:spPr>
            <a:xfrm>
              <a:off x="4880918" y="1787099"/>
              <a:ext cx="1767923"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D1182742-453A-5336-41D4-1BF0EF228DE9}"/>
                </a:ext>
              </a:extLst>
            </p:cNvPr>
            <p:cNvSpPr/>
            <p:nvPr userDrawn="1"/>
          </p:nvSpPr>
          <p:spPr>
            <a:xfrm>
              <a:off x="4880918" y="3415376"/>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BC3F5767-7963-6691-31C0-905B89D65E47}"/>
                </a:ext>
              </a:extLst>
            </p:cNvPr>
            <p:cNvSpPr/>
            <p:nvPr userDrawn="1"/>
          </p:nvSpPr>
          <p:spPr>
            <a:xfrm>
              <a:off x="4880918" y="5054869"/>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F0FACB83-0534-CC75-D1B8-8E9BC1BCA6E5}"/>
                </a:ext>
              </a:extLst>
            </p:cNvPr>
            <p:cNvSpPr/>
            <p:nvPr userDrawn="1"/>
          </p:nvSpPr>
          <p:spPr>
            <a:xfrm>
              <a:off x="6727436" y="3415960"/>
              <a:ext cx="1586518" cy="152735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CE8BE10A-FEFC-3CE1-7F3F-5861E69547E5}"/>
                </a:ext>
              </a:extLst>
            </p:cNvPr>
            <p:cNvSpPr/>
            <p:nvPr userDrawn="1"/>
          </p:nvSpPr>
          <p:spPr>
            <a:xfrm>
              <a:off x="6727436" y="1808321"/>
              <a:ext cx="1586518"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24" name="Rectangle 23">
            <a:extLst>
              <a:ext uri="{FF2B5EF4-FFF2-40B4-BE49-F238E27FC236}">
                <a16:creationId xmlns:a16="http://schemas.microsoft.com/office/drawing/2014/main" id="{4B7B4FA8-EF17-1955-98DF-6126CAE51687}"/>
              </a:ext>
            </a:extLst>
          </p:cNvPr>
          <p:cNvSpPr/>
          <p:nvPr userDrawn="1"/>
        </p:nvSpPr>
        <p:spPr>
          <a:xfrm>
            <a:off x="1" y="-2"/>
            <a:ext cx="526181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1" name="Rectangle 50">
            <a:extLst>
              <a:ext uri="{FF2B5EF4-FFF2-40B4-BE49-F238E27FC236}">
                <a16:creationId xmlns:a16="http://schemas.microsoft.com/office/drawing/2014/main" id="{54C4B7E2-DA38-2FA6-C996-9D07A300A16C}"/>
              </a:ext>
            </a:extLst>
          </p:cNvPr>
          <p:cNvSpPr/>
          <p:nvPr userDrawn="1"/>
        </p:nvSpPr>
        <p:spPr>
          <a:xfrm>
            <a:off x="1" y="-1"/>
            <a:ext cx="5261810" cy="626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 name="Rectangle 51">
            <a:extLst>
              <a:ext uri="{FF2B5EF4-FFF2-40B4-BE49-F238E27FC236}">
                <a16:creationId xmlns:a16="http://schemas.microsoft.com/office/drawing/2014/main" id="{E0C82BDC-3A9A-7412-DB6A-C19BD1795027}"/>
              </a:ext>
            </a:extLst>
          </p:cNvPr>
          <p:cNvSpPr/>
          <p:nvPr userDrawn="1"/>
        </p:nvSpPr>
        <p:spPr>
          <a:xfrm>
            <a:off x="213534" y="179036"/>
            <a:ext cx="4531271" cy="129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dirty="0">
                <a:solidFill>
                  <a:schemeClr val="tx1"/>
                </a:solidFill>
              </a:rPr>
              <a:t>INNHOLD</a:t>
            </a:r>
          </a:p>
        </p:txBody>
      </p:sp>
      <p:cxnSp>
        <p:nvCxnSpPr>
          <p:cNvPr id="61" name="Straight Connector 35">
            <a:extLst>
              <a:ext uri="{FF2B5EF4-FFF2-40B4-BE49-F238E27FC236}">
                <a16:creationId xmlns:a16="http://schemas.microsoft.com/office/drawing/2014/main" id="{1A24DD3E-9C35-8090-4173-E4BB384CD21E}"/>
              </a:ext>
            </a:extLst>
          </p:cNvPr>
          <p:cNvCxnSpPr>
            <a:cxnSpLocks/>
          </p:cNvCxnSpPr>
          <p:nvPr userDrawn="1"/>
        </p:nvCxnSpPr>
        <p:spPr>
          <a:xfrm flipH="1">
            <a:off x="921681" y="1274222"/>
            <a:ext cx="395731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kstSylinder 6">
            <a:extLst>
              <a:ext uri="{FF2B5EF4-FFF2-40B4-BE49-F238E27FC236}">
                <a16:creationId xmlns:a16="http://schemas.microsoft.com/office/drawing/2014/main" id="{327616F3-784F-6679-7762-11DECB821836}"/>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2024</a:t>
            </a:r>
          </a:p>
        </p:txBody>
      </p:sp>
      <p:sp>
        <p:nvSpPr>
          <p:cNvPr id="2" name="Rectangle 1">
            <a:extLst>
              <a:ext uri="{FF2B5EF4-FFF2-40B4-BE49-F238E27FC236}">
                <a16:creationId xmlns:a16="http://schemas.microsoft.com/office/drawing/2014/main" id="{13EEE3A5-F0CA-B995-29B0-0C14D58464D2}"/>
              </a:ext>
            </a:extLst>
          </p:cNvPr>
          <p:cNvSpPr/>
          <p:nvPr userDrawn="1"/>
        </p:nvSpPr>
        <p:spPr>
          <a:xfrm>
            <a:off x="871622" y="1592172"/>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4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rPr>
              <a:t>1</a:t>
            </a:r>
          </a:p>
        </p:txBody>
      </p:sp>
      <p:sp>
        <p:nvSpPr>
          <p:cNvPr id="3" name="Rectangle 2">
            <a:extLst>
              <a:ext uri="{FF2B5EF4-FFF2-40B4-BE49-F238E27FC236}">
                <a16:creationId xmlns:a16="http://schemas.microsoft.com/office/drawing/2014/main" id="{0BC47BEA-0E9A-5620-C779-49E6BA540F64}"/>
              </a:ext>
            </a:extLst>
          </p:cNvPr>
          <p:cNvSpPr/>
          <p:nvPr userDrawn="1"/>
        </p:nvSpPr>
        <p:spPr>
          <a:xfrm>
            <a:off x="871622" y="2694323"/>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4400" b="1" kern="0" dirty="0">
                <a:solidFill>
                  <a:schemeClr val="tx1"/>
                </a:solidFill>
                <a:latin typeface="Arial Nova Cond" panose="020B0506020202020204" pitchFamily="34" charset="0"/>
              </a:rPr>
              <a:t>2</a:t>
            </a:r>
            <a:endParaRPr kumimoji="0" lang="nb-NO" sz="44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sp>
        <p:nvSpPr>
          <p:cNvPr id="4" name="Rectangle 3">
            <a:extLst>
              <a:ext uri="{FF2B5EF4-FFF2-40B4-BE49-F238E27FC236}">
                <a16:creationId xmlns:a16="http://schemas.microsoft.com/office/drawing/2014/main" id="{2FE09DAB-1E1F-487E-B2DD-A155185246AB}"/>
              </a:ext>
            </a:extLst>
          </p:cNvPr>
          <p:cNvSpPr/>
          <p:nvPr userDrawn="1"/>
        </p:nvSpPr>
        <p:spPr>
          <a:xfrm>
            <a:off x="871622" y="3822623"/>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4400" b="1" kern="0" dirty="0">
                <a:solidFill>
                  <a:schemeClr val="tx1"/>
                </a:solidFill>
                <a:latin typeface="Arial Nova Cond" panose="020B0506020202020204" pitchFamily="34" charset="0"/>
              </a:rPr>
              <a:t>3</a:t>
            </a:r>
            <a:endParaRPr kumimoji="0" lang="nb-NO" sz="44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sp>
        <p:nvSpPr>
          <p:cNvPr id="5" name="Rectangle 4">
            <a:extLst>
              <a:ext uri="{FF2B5EF4-FFF2-40B4-BE49-F238E27FC236}">
                <a16:creationId xmlns:a16="http://schemas.microsoft.com/office/drawing/2014/main" id="{C1A1EDE3-C170-4C9A-EFEB-FEAB1473CFC2}"/>
              </a:ext>
            </a:extLst>
          </p:cNvPr>
          <p:cNvSpPr/>
          <p:nvPr userDrawn="1"/>
        </p:nvSpPr>
        <p:spPr>
          <a:xfrm>
            <a:off x="874236" y="4976829"/>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4400" b="1" kern="0" dirty="0">
                <a:solidFill>
                  <a:schemeClr val="tx1"/>
                </a:solidFill>
                <a:latin typeface="Arial Nova Cond" panose="020B0506020202020204" pitchFamily="34" charset="0"/>
              </a:rPr>
              <a:t>4</a:t>
            </a:r>
            <a:endParaRPr kumimoji="0" lang="nb-NO" sz="44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sp>
        <p:nvSpPr>
          <p:cNvPr id="6" name="Text Placeholder 62">
            <a:extLst>
              <a:ext uri="{FF2B5EF4-FFF2-40B4-BE49-F238E27FC236}">
                <a16:creationId xmlns:a16="http://schemas.microsoft.com/office/drawing/2014/main" id="{1807733E-342D-E376-F4AA-163BD3539BCB}"/>
              </a:ext>
            </a:extLst>
          </p:cNvPr>
          <p:cNvSpPr>
            <a:spLocks noGrp="1"/>
          </p:cNvSpPr>
          <p:nvPr>
            <p:ph type="body" sz="quarter" idx="10" hasCustomPrompt="1"/>
          </p:nvPr>
        </p:nvSpPr>
        <p:spPr>
          <a:xfrm>
            <a:off x="1877382" y="1699290"/>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sp>
        <p:nvSpPr>
          <p:cNvPr id="7" name="Text Placeholder 62">
            <a:extLst>
              <a:ext uri="{FF2B5EF4-FFF2-40B4-BE49-F238E27FC236}">
                <a16:creationId xmlns:a16="http://schemas.microsoft.com/office/drawing/2014/main" id="{A68A88E9-F899-5742-F294-7D398482C100}"/>
              </a:ext>
            </a:extLst>
          </p:cNvPr>
          <p:cNvSpPr>
            <a:spLocks noGrp="1"/>
          </p:cNvSpPr>
          <p:nvPr>
            <p:ph type="body" sz="quarter" idx="11" hasCustomPrompt="1"/>
          </p:nvPr>
        </p:nvSpPr>
        <p:spPr>
          <a:xfrm>
            <a:off x="1872713" y="2837674"/>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sp>
        <p:nvSpPr>
          <p:cNvPr id="8" name="Text Placeholder 62">
            <a:extLst>
              <a:ext uri="{FF2B5EF4-FFF2-40B4-BE49-F238E27FC236}">
                <a16:creationId xmlns:a16="http://schemas.microsoft.com/office/drawing/2014/main" id="{76BC2598-DBED-0B99-32A3-080C8EAC4BA5}"/>
              </a:ext>
            </a:extLst>
          </p:cNvPr>
          <p:cNvSpPr>
            <a:spLocks noGrp="1"/>
          </p:cNvSpPr>
          <p:nvPr>
            <p:ph type="body" sz="quarter" idx="12" hasCustomPrompt="1"/>
          </p:nvPr>
        </p:nvSpPr>
        <p:spPr>
          <a:xfrm>
            <a:off x="1872713" y="3953420"/>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sp>
        <p:nvSpPr>
          <p:cNvPr id="9" name="Text Placeholder 62">
            <a:extLst>
              <a:ext uri="{FF2B5EF4-FFF2-40B4-BE49-F238E27FC236}">
                <a16:creationId xmlns:a16="http://schemas.microsoft.com/office/drawing/2014/main" id="{F4F5F997-83CA-97EF-35EA-D6E6EFC3F77F}"/>
              </a:ext>
            </a:extLst>
          </p:cNvPr>
          <p:cNvSpPr>
            <a:spLocks noGrp="1"/>
          </p:cNvSpPr>
          <p:nvPr>
            <p:ph type="body" sz="quarter" idx="13" hasCustomPrompt="1"/>
          </p:nvPr>
        </p:nvSpPr>
        <p:spPr>
          <a:xfrm>
            <a:off x="1872713" y="5076627"/>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cxnSp>
        <p:nvCxnSpPr>
          <p:cNvPr id="10" name="Straight Connector 9">
            <a:extLst>
              <a:ext uri="{FF2B5EF4-FFF2-40B4-BE49-F238E27FC236}">
                <a16:creationId xmlns:a16="http://schemas.microsoft.com/office/drawing/2014/main" id="{FC0E4DB3-C6C6-E1AC-823B-94D8018AFEB3}"/>
              </a:ext>
            </a:extLst>
          </p:cNvPr>
          <p:cNvCxnSpPr>
            <a:cxnSpLocks/>
          </p:cNvCxnSpPr>
          <p:nvPr userDrawn="1"/>
        </p:nvCxnSpPr>
        <p:spPr>
          <a:xfrm>
            <a:off x="1573336" y="1699205"/>
            <a:ext cx="0" cy="7079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4BC005-D6C3-7F35-36C7-AB4CA136312E}"/>
              </a:ext>
            </a:extLst>
          </p:cNvPr>
          <p:cNvCxnSpPr>
            <a:cxnSpLocks/>
          </p:cNvCxnSpPr>
          <p:nvPr userDrawn="1"/>
        </p:nvCxnSpPr>
        <p:spPr>
          <a:xfrm>
            <a:off x="1582979" y="2835961"/>
            <a:ext cx="0" cy="7078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6F37AB3-E9E4-E54E-A9D2-6EABC19ADA55}"/>
              </a:ext>
            </a:extLst>
          </p:cNvPr>
          <p:cNvCxnSpPr>
            <a:cxnSpLocks/>
          </p:cNvCxnSpPr>
          <p:nvPr userDrawn="1"/>
        </p:nvCxnSpPr>
        <p:spPr>
          <a:xfrm>
            <a:off x="1582980" y="3983413"/>
            <a:ext cx="0" cy="6866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639DE04-8467-3A32-B064-9C33AA8E7E17}"/>
              </a:ext>
            </a:extLst>
          </p:cNvPr>
          <p:cNvCxnSpPr>
            <a:cxnSpLocks/>
          </p:cNvCxnSpPr>
          <p:nvPr userDrawn="1"/>
        </p:nvCxnSpPr>
        <p:spPr>
          <a:xfrm>
            <a:off x="1582979" y="5094093"/>
            <a:ext cx="0" cy="7291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 Placeholder 102">
            <a:extLst>
              <a:ext uri="{FF2B5EF4-FFF2-40B4-BE49-F238E27FC236}">
                <a16:creationId xmlns:a16="http://schemas.microsoft.com/office/drawing/2014/main" id="{617BEC57-50D6-7AFB-26C9-398A6555DCE9}"/>
              </a:ext>
            </a:extLst>
          </p:cNvPr>
          <p:cNvSpPr>
            <a:spLocks noGrp="1"/>
          </p:cNvSpPr>
          <p:nvPr>
            <p:ph type="body" sz="quarter" idx="14" hasCustomPrompt="1"/>
          </p:nvPr>
        </p:nvSpPr>
        <p:spPr>
          <a:xfrm>
            <a:off x="8485188" y="2455863"/>
            <a:ext cx="2932196" cy="1568450"/>
          </a:xfrm>
        </p:spPr>
        <p:txBody>
          <a:bodyPr/>
          <a:lstStyle>
            <a:lvl1pPr>
              <a:defRPr/>
            </a:lvl1pPr>
          </a:lstStyle>
          <a:p>
            <a:pPr lvl="0"/>
            <a:r>
              <a:rPr lang="en-GB" dirty="0" err="1"/>
              <a:t>Endre</a:t>
            </a:r>
            <a:r>
              <a:rPr lang="en-GB" dirty="0"/>
              <a:t> </a:t>
            </a:r>
            <a:r>
              <a:rPr lang="en-GB" dirty="0" err="1"/>
              <a:t>bakgrunnsbilde</a:t>
            </a:r>
            <a:r>
              <a:rPr lang="en-GB" dirty="0"/>
              <a:t>/</a:t>
            </a:r>
            <a:r>
              <a:rPr lang="en-GB" dirty="0" err="1"/>
              <a:t>farge</a:t>
            </a:r>
            <a:r>
              <a:rPr lang="en-GB" dirty="0"/>
              <a:t> her</a:t>
            </a:r>
          </a:p>
        </p:txBody>
      </p:sp>
      <p:sp>
        <p:nvSpPr>
          <p:cNvPr id="15" name="Rectangle 14">
            <a:extLst>
              <a:ext uri="{FF2B5EF4-FFF2-40B4-BE49-F238E27FC236}">
                <a16:creationId xmlns:a16="http://schemas.microsoft.com/office/drawing/2014/main" id="{3BA8B8FF-AEA4-4DA0-1077-8D48FF09BAEE}"/>
              </a:ext>
            </a:extLst>
          </p:cNvPr>
          <p:cNvSpPr/>
          <p:nvPr userDrawn="1"/>
        </p:nvSpPr>
        <p:spPr>
          <a:xfrm>
            <a:off x="51981" y="42900"/>
            <a:ext cx="12096000" cy="67716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Tree>
    <p:extLst>
      <p:ext uri="{BB962C8B-B14F-4D97-AF65-F5344CB8AC3E}">
        <p14:creationId xmlns:p14="http://schemas.microsoft.com/office/powerpoint/2010/main" val="120704257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6_Egendefinert oppsett">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5472BAD6-77D9-107F-5F60-251CC566BF41}"/>
              </a:ext>
            </a:extLst>
          </p:cNvPr>
          <p:cNvGrpSpPr/>
          <p:nvPr userDrawn="1"/>
        </p:nvGrpSpPr>
        <p:grpSpPr>
          <a:xfrm>
            <a:off x="1058150" y="154627"/>
            <a:ext cx="10973431" cy="6112043"/>
            <a:chOff x="0" y="0"/>
            <a:chExt cx="10973431" cy="6112043"/>
          </a:xfrm>
          <a:gradFill>
            <a:gsLst>
              <a:gs pos="0">
                <a:schemeClr val="bg2"/>
              </a:gs>
              <a:gs pos="100000">
                <a:schemeClr val="accent2">
                  <a:alpha val="28000"/>
                </a:schemeClr>
              </a:gs>
            </a:gsLst>
            <a:lin ang="5400000" scaled="1"/>
          </a:gradFill>
        </p:grpSpPr>
        <p:grpSp>
          <p:nvGrpSpPr>
            <p:cNvPr id="57" name="Group 56">
              <a:extLst>
                <a:ext uri="{FF2B5EF4-FFF2-40B4-BE49-F238E27FC236}">
                  <a16:creationId xmlns:a16="http://schemas.microsoft.com/office/drawing/2014/main" id="{FA168C0C-790C-8958-F341-E8E1B268B30C}"/>
                </a:ext>
              </a:extLst>
            </p:cNvPr>
            <p:cNvGrpSpPr/>
            <p:nvPr/>
          </p:nvGrpSpPr>
          <p:grpSpPr>
            <a:xfrm>
              <a:off x="0" y="0"/>
              <a:ext cx="9653769" cy="4146324"/>
              <a:chOff x="2079420" y="1113905"/>
              <a:chExt cx="4448317" cy="3539337"/>
            </a:xfrm>
            <a:grpFill/>
          </p:grpSpPr>
          <p:sp>
            <p:nvSpPr>
              <p:cNvPr id="84" name="Rectangle 83">
                <a:extLst>
                  <a:ext uri="{FF2B5EF4-FFF2-40B4-BE49-F238E27FC236}">
                    <a16:creationId xmlns:a16="http://schemas.microsoft.com/office/drawing/2014/main" id="{BDD02293-FDFB-7CFC-711B-B47C130D1FF2}"/>
                  </a:ext>
                </a:extLst>
              </p:cNvPr>
              <p:cNvSpPr/>
              <p:nvPr/>
            </p:nvSpPr>
            <p:spPr>
              <a:xfrm>
                <a:off x="3778180" y="1113905"/>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5" name="Rectangle 84">
                <a:extLst>
                  <a:ext uri="{FF2B5EF4-FFF2-40B4-BE49-F238E27FC236}">
                    <a16:creationId xmlns:a16="http://schemas.microsoft.com/office/drawing/2014/main" id="{62174476-D1A1-0E02-C624-6149CA2390C1}"/>
                  </a:ext>
                </a:extLst>
              </p:cNvPr>
              <p:cNvSpPr/>
              <p:nvPr/>
            </p:nvSpPr>
            <p:spPr>
              <a:xfrm>
                <a:off x="5181259" y="1128904"/>
                <a:ext cx="860546"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6" name="Rectangle 85">
                <a:extLst>
                  <a:ext uri="{FF2B5EF4-FFF2-40B4-BE49-F238E27FC236}">
                    <a16:creationId xmlns:a16="http://schemas.microsoft.com/office/drawing/2014/main" id="{5A2AF24B-89A3-3E1C-4B05-920855A9159A}"/>
                  </a:ext>
                </a:extLst>
              </p:cNvPr>
              <p:cNvSpPr/>
              <p:nvPr/>
            </p:nvSpPr>
            <p:spPr>
              <a:xfrm>
                <a:off x="3778179" y="2327807"/>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7" name="Rectangle 86">
                <a:extLst>
                  <a:ext uri="{FF2B5EF4-FFF2-40B4-BE49-F238E27FC236}">
                    <a16:creationId xmlns:a16="http://schemas.microsoft.com/office/drawing/2014/main" id="{BBAD2E2E-3517-5078-502E-B6AFA83529A9}"/>
                  </a:ext>
                </a:extLst>
              </p:cNvPr>
              <p:cNvSpPr/>
              <p:nvPr/>
            </p:nvSpPr>
            <p:spPr>
              <a:xfrm>
                <a:off x="5181258" y="2327807"/>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8" name="Rectangle 87">
                <a:extLst>
                  <a:ext uri="{FF2B5EF4-FFF2-40B4-BE49-F238E27FC236}">
                    <a16:creationId xmlns:a16="http://schemas.microsoft.com/office/drawing/2014/main" id="{D396535F-99E4-6EB1-1FDF-5A3F61DCA812}"/>
                  </a:ext>
                </a:extLst>
              </p:cNvPr>
              <p:cNvSpPr/>
              <p:nvPr/>
            </p:nvSpPr>
            <p:spPr>
              <a:xfrm>
                <a:off x="2079420" y="2327807"/>
                <a:ext cx="164215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9" name="Rectangle 88">
                <a:extLst>
                  <a:ext uri="{FF2B5EF4-FFF2-40B4-BE49-F238E27FC236}">
                    <a16:creationId xmlns:a16="http://schemas.microsoft.com/office/drawing/2014/main" id="{7782D845-FF3F-03C5-7D55-E3ECAD6E2366}"/>
                  </a:ext>
                </a:extLst>
              </p:cNvPr>
              <p:cNvSpPr/>
              <p:nvPr/>
            </p:nvSpPr>
            <p:spPr>
              <a:xfrm>
                <a:off x="2079420" y="3527826"/>
                <a:ext cx="164215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58" name="Group 57">
              <a:extLst>
                <a:ext uri="{FF2B5EF4-FFF2-40B4-BE49-F238E27FC236}">
                  <a16:creationId xmlns:a16="http://schemas.microsoft.com/office/drawing/2014/main" id="{B23B1F99-E60F-92CB-B49D-97B211F2E754}"/>
                </a:ext>
              </a:extLst>
            </p:cNvPr>
            <p:cNvGrpSpPr/>
            <p:nvPr/>
          </p:nvGrpSpPr>
          <p:grpSpPr>
            <a:xfrm>
              <a:off x="3686655" y="2819729"/>
              <a:ext cx="5967113" cy="3292314"/>
              <a:chOff x="3778177" y="3506947"/>
              <a:chExt cx="2749559" cy="2810347"/>
            </a:xfrm>
            <a:grpFill/>
          </p:grpSpPr>
          <p:sp>
            <p:nvSpPr>
              <p:cNvPr id="81" name="Rectangle 80">
                <a:extLst>
                  <a:ext uri="{FF2B5EF4-FFF2-40B4-BE49-F238E27FC236}">
                    <a16:creationId xmlns:a16="http://schemas.microsoft.com/office/drawing/2014/main" id="{CDDE7B3E-4368-1A43-4940-E10B04D3D244}"/>
                  </a:ext>
                </a:extLst>
              </p:cNvPr>
              <p:cNvSpPr/>
              <p:nvPr/>
            </p:nvSpPr>
            <p:spPr>
              <a:xfrm>
                <a:off x="3778177" y="4700073"/>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ctangle 81">
                <a:extLst>
                  <a:ext uri="{FF2B5EF4-FFF2-40B4-BE49-F238E27FC236}">
                    <a16:creationId xmlns:a16="http://schemas.microsoft.com/office/drawing/2014/main" id="{3536AF64-95BE-286E-590D-C185052FE710}"/>
                  </a:ext>
                </a:extLst>
              </p:cNvPr>
              <p:cNvSpPr/>
              <p:nvPr/>
            </p:nvSpPr>
            <p:spPr>
              <a:xfrm>
                <a:off x="3778177" y="5913973"/>
                <a:ext cx="1346479" cy="4033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83" name="Rectangle 82">
                <a:extLst>
                  <a:ext uri="{FF2B5EF4-FFF2-40B4-BE49-F238E27FC236}">
                    <a16:creationId xmlns:a16="http://schemas.microsoft.com/office/drawing/2014/main" id="{0A8F9961-0276-EF25-7ACD-2F99C5E82E1C}"/>
                  </a:ext>
                </a:extLst>
              </p:cNvPr>
              <p:cNvSpPr/>
              <p:nvPr/>
            </p:nvSpPr>
            <p:spPr>
              <a:xfrm>
                <a:off x="5181257" y="3506947"/>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59" name="Group 58">
              <a:extLst>
                <a:ext uri="{FF2B5EF4-FFF2-40B4-BE49-F238E27FC236}">
                  <a16:creationId xmlns:a16="http://schemas.microsoft.com/office/drawing/2014/main" id="{D528F3B3-3B63-69B3-99BA-F1636B8C2E96}"/>
                </a:ext>
              </a:extLst>
            </p:cNvPr>
            <p:cNvGrpSpPr/>
            <p:nvPr/>
          </p:nvGrpSpPr>
          <p:grpSpPr>
            <a:xfrm>
              <a:off x="0" y="1422085"/>
              <a:ext cx="10973431" cy="4097525"/>
              <a:chOff x="2079420" y="2327807"/>
              <a:chExt cx="5056398" cy="3497681"/>
            </a:xfrm>
            <a:grpFill/>
          </p:grpSpPr>
          <p:sp>
            <p:nvSpPr>
              <p:cNvPr id="78" name="Rectangle 77">
                <a:extLst>
                  <a:ext uri="{FF2B5EF4-FFF2-40B4-BE49-F238E27FC236}">
                    <a16:creationId xmlns:a16="http://schemas.microsoft.com/office/drawing/2014/main" id="{8FD31D9D-F0E2-CCA0-8166-123B6771F626}"/>
                  </a:ext>
                </a:extLst>
              </p:cNvPr>
              <p:cNvSpPr/>
              <p:nvPr/>
            </p:nvSpPr>
            <p:spPr>
              <a:xfrm>
                <a:off x="3778177" y="3511341"/>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ctangle 78">
                <a:extLst>
                  <a:ext uri="{FF2B5EF4-FFF2-40B4-BE49-F238E27FC236}">
                    <a16:creationId xmlns:a16="http://schemas.microsoft.com/office/drawing/2014/main" id="{90BD294F-7AAD-2C24-F29D-60EA64D84AD9}"/>
                  </a:ext>
                </a:extLst>
              </p:cNvPr>
              <p:cNvSpPr/>
              <p:nvPr/>
            </p:nvSpPr>
            <p:spPr>
              <a:xfrm>
                <a:off x="2079420" y="4700072"/>
                <a:ext cx="1642158"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ctangle 79">
                <a:extLst>
                  <a:ext uri="{FF2B5EF4-FFF2-40B4-BE49-F238E27FC236}">
                    <a16:creationId xmlns:a16="http://schemas.microsoft.com/office/drawing/2014/main" id="{011476B1-4C6E-5A09-7205-015BA3851A2B}"/>
                  </a:ext>
                </a:extLst>
              </p:cNvPr>
              <p:cNvSpPr/>
              <p:nvPr/>
            </p:nvSpPr>
            <p:spPr>
              <a:xfrm>
                <a:off x="6584338" y="2327807"/>
                <a:ext cx="551480"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0" name="Group 59">
              <a:extLst>
                <a:ext uri="{FF2B5EF4-FFF2-40B4-BE49-F238E27FC236}">
                  <a16:creationId xmlns:a16="http://schemas.microsoft.com/office/drawing/2014/main" id="{77D1F80E-49DF-7809-C2D7-4ED3264F2D89}"/>
                </a:ext>
              </a:extLst>
            </p:cNvPr>
            <p:cNvGrpSpPr/>
            <p:nvPr/>
          </p:nvGrpSpPr>
          <p:grpSpPr>
            <a:xfrm>
              <a:off x="6731630" y="2844048"/>
              <a:ext cx="4241800" cy="2740665"/>
              <a:chOff x="5181258" y="3500054"/>
              <a:chExt cx="1954560" cy="2339455"/>
            </a:xfrm>
            <a:grpFill/>
          </p:grpSpPr>
          <p:sp>
            <p:nvSpPr>
              <p:cNvPr id="74" name="Rectangle 73">
                <a:extLst>
                  <a:ext uri="{FF2B5EF4-FFF2-40B4-BE49-F238E27FC236}">
                    <a16:creationId xmlns:a16="http://schemas.microsoft.com/office/drawing/2014/main" id="{0CDAF757-FC50-C98E-AFBB-7FE2438CB7BD}"/>
                  </a:ext>
                </a:extLst>
              </p:cNvPr>
              <p:cNvSpPr/>
              <p:nvPr/>
            </p:nvSpPr>
            <p:spPr>
              <a:xfrm>
                <a:off x="5181258" y="4714093"/>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ctangle 76">
                <a:extLst>
                  <a:ext uri="{FF2B5EF4-FFF2-40B4-BE49-F238E27FC236}">
                    <a16:creationId xmlns:a16="http://schemas.microsoft.com/office/drawing/2014/main" id="{74158564-B78D-011D-B026-EA5DE3196004}"/>
                  </a:ext>
                </a:extLst>
              </p:cNvPr>
              <p:cNvSpPr/>
              <p:nvPr/>
            </p:nvSpPr>
            <p:spPr>
              <a:xfrm>
                <a:off x="6584338" y="3500054"/>
                <a:ext cx="551480"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sp>
        <p:nvSpPr>
          <p:cNvPr id="37" name="Rectangle 36">
            <a:extLst>
              <a:ext uri="{FF2B5EF4-FFF2-40B4-BE49-F238E27FC236}">
                <a16:creationId xmlns:a16="http://schemas.microsoft.com/office/drawing/2014/main" id="{2C7248F7-4465-870E-C763-12F97FAE247A}"/>
              </a:ext>
            </a:extLst>
          </p:cNvPr>
          <p:cNvSpPr/>
          <p:nvPr userDrawn="1"/>
        </p:nvSpPr>
        <p:spPr>
          <a:xfrm>
            <a:off x="1" y="-1"/>
            <a:ext cx="5261810" cy="626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8" name="Rectangle 37">
            <a:extLst>
              <a:ext uri="{FF2B5EF4-FFF2-40B4-BE49-F238E27FC236}">
                <a16:creationId xmlns:a16="http://schemas.microsoft.com/office/drawing/2014/main" id="{6BEA04F9-D629-7A22-70A8-C05C04924747}"/>
              </a:ext>
            </a:extLst>
          </p:cNvPr>
          <p:cNvSpPr/>
          <p:nvPr userDrawn="1"/>
        </p:nvSpPr>
        <p:spPr>
          <a:xfrm>
            <a:off x="213534" y="179036"/>
            <a:ext cx="4531271" cy="129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dirty="0">
                <a:solidFill>
                  <a:srgbClr val="3B4496"/>
                </a:solidFill>
              </a:rPr>
              <a:t>INNHOLD</a:t>
            </a:r>
          </a:p>
        </p:txBody>
      </p:sp>
      <p:sp>
        <p:nvSpPr>
          <p:cNvPr id="15" name="Text Placeholder 62">
            <a:extLst>
              <a:ext uri="{FF2B5EF4-FFF2-40B4-BE49-F238E27FC236}">
                <a16:creationId xmlns:a16="http://schemas.microsoft.com/office/drawing/2014/main" id="{27B191D2-3E3A-F8F9-E64D-D178C63830FD}"/>
              </a:ext>
            </a:extLst>
          </p:cNvPr>
          <p:cNvSpPr>
            <a:spLocks noGrp="1"/>
          </p:cNvSpPr>
          <p:nvPr>
            <p:ph type="body" sz="quarter" idx="10" hasCustomPrompt="1"/>
          </p:nvPr>
        </p:nvSpPr>
        <p:spPr>
          <a:xfrm>
            <a:off x="1802951" y="1603507"/>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16" name="Text Placeholder 62">
            <a:extLst>
              <a:ext uri="{FF2B5EF4-FFF2-40B4-BE49-F238E27FC236}">
                <a16:creationId xmlns:a16="http://schemas.microsoft.com/office/drawing/2014/main" id="{33A87C21-1ABF-243B-397F-17B66CFBB38A}"/>
              </a:ext>
            </a:extLst>
          </p:cNvPr>
          <p:cNvSpPr>
            <a:spLocks noGrp="1"/>
          </p:cNvSpPr>
          <p:nvPr>
            <p:ph type="body" sz="quarter" idx="11" hasCustomPrompt="1"/>
          </p:nvPr>
        </p:nvSpPr>
        <p:spPr>
          <a:xfrm>
            <a:off x="1802951" y="2560108"/>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17" name="Text Placeholder 62">
            <a:extLst>
              <a:ext uri="{FF2B5EF4-FFF2-40B4-BE49-F238E27FC236}">
                <a16:creationId xmlns:a16="http://schemas.microsoft.com/office/drawing/2014/main" id="{CF24F782-CD6F-FFE9-13A7-BA0B38889F20}"/>
              </a:ext>
            </a:extLst>
          </p:cNvPr>
          <p:cNvSpPr>
            <a:spLocks noGrp="1"/>
          </p:cNvSpPr>
          <p:nvPr>
            <p:ph type="body" sz="quarter" idx="12" hasCustomPrompt="1"/>
          </p:nvPr>
        </p:nvSpPr>
        <p:spPr>
          <a:xfrm>
            <a:off x="1800177" y="3526141"/>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18" name="Text Placeholder 62">
            <a:extLst>
              <a:ext uri="{FF2B5EF4-FFF2-40B4-BE49-F238E27FC236}">
                <a16:creationId xmlns:a16="http://schemas.microsoft.com/office/drawing/2014/main" id="{37520B3E-3E39-91BF-BC8D-19F0181C0EA2}"/>
              </a:ext>
            </a:extLst>
          </p:cNvPr>
          <p:cNvSpPr>
            <a:spLocks noGrp="1"/>
          </p:cNvSpPr>
          <p:nvPr>
            <p:ph type="body" sz="quarter" idx="13" hasCustomPrompt="1"/>
          </p:nvPr>
        </p:nvSpPr>
        <p:spPr>
          <a:xfrm>
            <a:off x="1802951" y="4456046"/>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20" name="Text Placeholder 62">
            <a:extLst>
              <a:ext uri="{FF2B5EF4-FFF2-40B4-BE49-F238E27FC236}">
                <a16:creationId xmlns:a16="http://schemas.microsoft.com/office/drawing/2014/main" id="{F6C01C41-0324-4C4B-27FF-DB96EA1A3390}"/>
              </a:ext>
            </a:extLst>
          </p:cNvPr>
          <p:cNvSpPr>
            <a:spLocks noGrp="1"/>
          </p:cNvSpPr>
          <p:nvPr>
            <p:ph type="body" sz="quarter" idx="14" hasCustomPrompt="1"/>
          </p:nvPr>
        </p:nvSpPr>
        <p:spPr>
          <a:xfrm>
            <a:off x="1822217" y="5348817"/>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KAPPITEL</a:t>
            </a:r>
            <a:br>
              <a:rPr lang="en-US" dirty="0"/>
            </a:br>
            <a:r>
              <a:rPr lang="en-US" dirty="0" err="1"/>
              <a:t>KAPPITEL</a:t>
            </a:r>
            <a:endParaRPr lang="nb-NO" dirty="0"/>
          </a:p>
        </p:txBody>
      </p:sp>
      <p:sp>
        <p:nvSpPr>
          <p:cNvPr id="22" name="Rectangle 21">
            <a:extLst>
              <a:ext uri="{FF2B5EF4-FFF2-40B4-BE49-F238E27FC236}">
                <a16:creationId xmlns:a16="http://schemas.microsoft.com/office/drawing/2014/main" id="{994C99E8-6B25-203C-F219-2EE2497C0781}"/>
              </a:ext>
            </a:extLst>
          </p:cNvPr>
          <p:cNvSpPr/>
          <p:nvPr userDrawn="1"/>
        </p:nvSpPr>
        <p:spPr>
          <a:xfrm>
            <a:off x="839723" y="1524937"/>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1</a:t>
            </a:r>
          </a:p>
        </p:txBody>
      </p:sp>
      <p:cxnSp>
        <p:nvCxnSpPr>
          <p:cNvPr id="26" name="Straight Connector 25">
            <a:extLst>
              <a:ext uri="{FF2B5EF4-FFF2-40B4-BE49-F238E27FC236}">
                <a16:creationId xmlns:a16="http://schemas.microsoft.com/office/drawing/2014/main" id="{E078770E-8222-8C35-B427-544CCE656961}"/>
              </a:ext>
            </a:extLst>
          </p:cNvPr>
          <p:cNvCxnSpPr>
            <a:cxnSpLocks/>
          </p:cNvCxnSpPr>
          <p:nvPr userDrawn="1"/>
        </p:nvCxnSpPr>
        <p:spPr>
          <a:xfrm>
            <a:off x="1541437" y="1677939"/>
            <a:ext cx="0" cy="554898"/>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0E06788E-07D3-77A2-C030-957118B15FC9}"/>
              </a:ext>
            </a:extLst>
          </p:cNvPr>
          <p:cNvSpPr/>
          <p:nvPr userDrawn="1"/>
        </p:nvSpPr>
        <p:spPr>
          <a:xfrm>
            <a:off x="839723" y="2448853"/>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2</a:t>
            </a:r>
          </a:p>
        </p:txBody>
      </p:sp>
      <p:cxnSp>
        <p:nvCxnSpPr>
          <p:cNvPr id="64" name="Straight Connector 63">
            <a:extLst>
              <a:ext uri="{FF2B5EF4-FFF2-40B4-BE49-F238E27FC236}">
                <a16:creationId xmlns:a16="http://schemas.microsoft.com/office/drawing/2014/main" id="{6A2F8D5E-698D-825E-9DC0-16A29FC5702F}"/>
              </a:ext>
            </a:extLst>
          </p:cNvPr>
          <p:cNvCxnSpPr>
            <a:cxnSpLocks/>
          </p:cNvCxnSpPr>
          <p:nvPr userDrawn="1"/>
        </p:nvCxnSpPr>
        <p:spPr>
          <a:xfrm>
            <a:off x="1541437" y="2601855"/>
            <a:ext cx="0" cy="554898"/>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C222C4BD-A42B-A800-2AAC-B02FB07A3D8E}"/>
              </a:ext>
            </a:extLst>
          </p:cNvPr>
          <p:cNvSpPr/>
          <p:nvPr userDrawn="1"/>
        </p:nvSpPr>
        <p:spPr>
          <a:xfrm>
            <a:off x="839563" y="3397508"/>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3</a:t>
            </a:r>
          </a:p>
        </p:txBody>
      </p:sp>
      <p:cxnSp>
        <p:nvCxnSpPr>
          <p:cNvPr id="67" name="Straight Connector 66">
            <a:extLst>
              <a:ext uri="{FF2B5EF4-FFF2-40B4-BE49-F238E27FC236}">
                <a16:creationId xmlns:a16="http://schemas.microsoft.com/office/drawing/2014/main" id="{D3016F91-B0F1-04D4-E38B-59C646BECC60}"/>
              </a:ext>
            </a:extLst>
          </p:cNvPr>
          <p:cNvCxnSpPr>
            <a:cxnSpLocks/>
          </p:cNvCxnSpPr>
          <p:nvPr userDrawn="1"/>
        </p:nvCxnSpPr>
        <p:spPr>
          <a:xfrm>
            <a:off x="1541437" y="3577302"/>
            <a:ext cx="0" cy="554898"/>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C996B261-BD49-B4B3-A264-D3F3967CAF87}"/>
              </a:ext>
            </a:extLst>
          </p:cNvPr>
          <p:cNvSpPr/>
          <p:nvPr userDrawn="1"/>
        </p:nvSpPr>
        <p:spPr>
          <a:xfrm>
            <a:off x="836490" y="4310447"/>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4</a:t>
            </a:r>
          </a:p>
        </p:txBody>
      </p:sp>
      <p:cxnSp>
        <p:nvCxnSpPr>
          <p:cNvPr id="70" name="Straight Connector 69">
            <a:extLst>
              <a:ext uri="{FF2B5EF4-FFF2-40B4-BE49-F238E27FC236}">
                <a16:creationId xmlns:a16="http://schemas.microsoft.com/office/drawing/2014/main" id="{776A28E7-176D-3C54-E533-C83B34535EC7}"/>
              </a:ext>
            </a:extLst>
          </p:cNvPr>
          <p:cNvCxnSpPr>
            <a:cxnSpLocks/>
          </p:cNvCxnSpPr>
          <p:nvPr userDrawn="1"/>
        </p:nvCxnSpPr>
        <p:spPr>
          <a:xfrm>
            <a:off x="1538204" y="4497072"/>
            <a:ext cx="0" cy="554898"/>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8D4D57E7-288E-CCE7-9778-3244B0A4D26D}"/>
              </a:ext>
            </a:extLst>
          </p:cNvPr>
          <p:cNvSpPr/>
          <p:nvPr userDrawn="1"/>
        </p:nvSpPr>
        <p:spPr>
          <a:xfrm>
            <a:off x="837377" y="5234363"/>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5</a:t>
            </a:r>
          </a:p>
        </p:txBody>
      </p:sp>
      <p:cxnSp>
        <p:nvCxnSpPr>
          <p:cNvPr id="73" name="Straight Connector 72">
            <a:extLst>
              <a:ext uri="{FF2B5EF4-FFF2-40B4-BE49-F238E27FC236}">
                <a16:creationId xmlns:a16="http://schemas.microsoft.com/office/drawing/2014/main" id="{E0106D83-7514-DC1D-4FA6-97D00FFA7338}"/>
              </a:ext>
            </a:extLst>
          </p:cNvPr>
          <p:cNvCxnSpPr>
            <a:cxnSpLocks/>
          </p:cNvCxnSpPr>
          <p:nvPr userDrawn="1"/>
        </p:nvCxnSpPr>
        <p:spPr>
          <a:xfrm>
            <a:off x="1535985" y="5407289"/>
            <a:ext cx="0" cy="554898"/>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pic>
        <p:nvPicPr>
          <p:cNvPr id="53" name="Graphique 12">
            <a:extLst>
              <a:ext uri="{FF2B5EF4-FFF2-40B4-BE49-F238E27FC236}">
                <a16:creationId xmlns:a16="http://schemas.microsoft.com/office/drawing/2014/main" id="{B8978581-E86E-D4A7-91E5-474D4A87446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295017" y="6062577"/>
            <a:ext cx="668496" cy="612320"/>
          </a:xfrm>
          <a:prstGeom prst="rect">
            <a:avLst/>
          </a:prstGeom>
        </p:spPr>
      </p:pic>
      <p:sp>
        <p:nvSpPr>
          <p:cNvPr id="54" name="TekstSylinder 6">
            <a:extLst>
              <a:ext uri="{FF2B5EF4-FFF2-40B4-BE49-F238E27FC236}">
                <a16:creationId xmlns:a16="http://schemas.microsoft.com/office/drawing/2014/main" id="{9D69601E-CE4B-A829-237A-E8D20940E815}"/>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2024</a:t>
            </a:r>
          </a:p>
        </p:txBody>
      </p:sp>
      <p:cxnSp>
        <p:nvCxnSpPr>
          <p:cNvPr id="90" name="Straight Connector 35">
            <a:extLst>
              <a:ext uri="{FF2B5EF4-FFF2-40B4-BE49-F238E27FC236}">
                <a16:creationId xmlns:a16="http://schemas.microsoft.com/office/drawing/2014/main" id="{60C80CEC-884E-77D8-6DF8-6C04956F277A}"/>
              </a:ext>
            </a:extLst>
          </p:cNvPr>
          <p:cNvCxnSpPr>
            <a:cxnSpLocks/>
          </p:cNvCxnSpPr>
          <p:nvPr userDrawn="1"/>
        </p:nvCxnSpPr>
        <p:spPr>
          <a:xfrm flipH="1">
            <a:off x="921681" y="1274222"/>
            <a:ext cx="3957315"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378844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5_Egendefinert oppset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A3393CC-7F7E-9A09-B799-DF356E816B32}"/>
              </a:ext>
            </a:extLst>
          </p:cNvPr>
          <p:cNvGrpSpPr/>
          <p:nvPr userDrawn="1"/>
        </p:nvGrpSpPr>
        <p:grpSpPr>
          <a:xfrm>
            <a:off x="1058150" y="130699"/>
            <a:ext cx="10943287" cy="6135972"/>
            <a:chOff x="1058150" y="130699"/>
            <a:chExt cx="10943287" cy="6135972"/>
          </a:xfrm>
        </p:grpSpPr>
        <p:grpSp>
          <p:nvGrpSpPr>
            <p:cNvPr id="3" name="Group 2">
              <a:extLst>
                <a:ext uri="{FF2B5EF4-FFF2-40B4-BE49-F238E27FC236}">
                  <a16:creationId xmlns:a16="http://schemas.microsoft.com/office/drawing/2014/main" id="{B53AB76D-C267-E2CF-F8AF-A66A32023656}"/>
                </a:ext>
              </a:extLst>
            </p:cNvPr>
            <p:cNvGrpSpPr/>
            <p:nvPr userDrawn="1"/>
          </p:nvGrpSpPr>
          <p:grpSpPr>
            <a:xfrm>
              <a:off x="1058150" y="130699"/>
              <a:ext cx="10943287" cy="6135972"/>
              <a:chOff x="0" y="-23928"/>
              <a:chExt cx="10943287" cy="6135972"/>
            </a:xfrm>
          </p:grpSpPr>
          <p:grpSp>
            <p:nvGrpSpPr>
              <p:cNvPr id="6" name="Group 5">
                <a:extLst>
                  <a:ext uri="{FF2B5EF4-FFF2-40B4-BE49-F238E27FC236}">
                    <a16:creationId xmlns:a16="http://schemas.microsoft.com/office/drawing/2014/main" id="{446B8B69-19D5-9961-F5F9-78FBBF16948D}"/>
                  </a:ext>
                </a:extLst>
              </p:cNvPr>
              <p:cNvGrpSpPr/>
              <p:nvPr/>
            </p:nvGrpSpPr>
            <p:grpSpPr>
              <a:xfrm>
                <a:off x="0" y="-23928"/>
                <a:ext cx="9653769" cy="4170252"/>
                <a:chOff x="2079420" y="1093480"/>
                <a:chExt cx="4448317" cy="3559762"/>
              </a:xfrm>
              <a:gradFill flip="none" rotWithShape="1">
                <a:gsLst>
                  <a:gs pos="89000">
                    <a:srgbClr val="D2232B">
                      <a:alpha val="70000"/>
                    </a:srgbClr>
                  </a:gs>
                  <a:gs pos="19000">
                    <a:schemeClr val="bg1">
                      <a:alpha val="4000"/>
                    </a:schemeClr>
                  </a:gs>
                </a:gsLst>
                <a:lin ang="4020000" scaled="0"/>
                <a:tileRect/>
              </a:gradFill>
            </p:grpSpPr>
            <p:sp>
              <p:nvSpPr>
                <p:cNvPr id="24" name="Rectangle 23">
                  <a:extLst>
                    <a:ext uri="{FF2B5EF4-FFF2-40B4-BE49-F238E27FC236}">
                      <a16:creationId xmlns:a16="http://schemas.microsoft.com/office/drawing/2014/main" id="{344E9461-D3D8-41BF-F913-5A40399A3975}"/>
                    </a:ext>
                  </a:extLst>
                </p:cNvPr>
                <p:cNvSpPr/>
                <p:nvPr/>
              </p:nvSpPr>
              <p:spPr>
                <a:xfrm>
                  <a:off x="3778180" y="1113905"/>
                  <a:ext cx="1346479" cy="1125416"/>
                </a:xfrm>
                <a:prstGeom prst="rect">
                  <a:avLst/>
                </a:prstGeom>
                <a:gradFill>
                  <a:gsLst>
                    <a:gs pos="100000">
                      <a:srgbClr val="D2232B">
                        <a:alpha val="12000"/>
                      </a:srgbClr>
                    </a:gs>
                    <a:gs pos="0">
                      <a:schemeClr val="bg1">
                        <a:alpha val="2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24">
                  <a:extLst>
                    <a:ext uri="{FF2B5EF4-FFF2-40B4-BE49-F238E27FC236}">
                      <a16:creationId xmlns:a16="http://schemas.microsoft.com/office/drawing/2014/main" id="{C6A50DB9-EC0D-6378-7AED-475AA952055F}"/>
                    </a:ext>
                  </a:extLst>
                </p:cNvPr>
                <p:cNvSpPr/>
                <p:nvPr/>
              </p:nvSpPr>
              <p:spPr>
                <a:xfrm>
                  <a:off x="5181257" y="1093480"/>
                  <a:ext cx="860546" cy="1125416"/>
                </a:xfrm>
                <a:prstGeom prst="rect">
                  <a:avLst/>
                </a:prstGeom>
                <a:gradFill>
                  <a:gsLst>
                    <a:gs pos="100000">
                      <a:srgbClr val="D2232B">
                        <a:alpha val="18000"/>
                      </a:srgbClr>
                    </a:gs>
                    <a:gs pos="0">
                      <a:schemeClr val="bg1">
                        <a:alpha val="2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Rectangle 26">
                  <a:extLst>
                    <a:ext uri="{FF2B5EF4-FFF2-40B4-BE49-F238E27FC236}">
                      <a16:creationId xmlns:a16="http://schemas.microsoft.com/office/drawing/2014/main" id="{157B6610-4CD3-C6C7-84FF-9F3154634A96}"/>
                    </a:ext>
                  </a:extLst>
                </p:cNvPr>
                <p:cNvSpPr/>
                <p:nvPr/>
              </p:nvSpPr>
              <p:spPr>
                <a:xfrm>
                  <a:off x="3778179" y="2310653"/>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Rectangle 27">
                  <a:extLst>
                    <a:ext uri="{FF2B5EF4-FFF2-40B4-BE49-F238E27FC236}">
                      <a16:creationId xmlns:a16="http://schemas.microsoft.com/office/drawing/2014/main" id="{72BAA432-EBF1-A7DC-C3BA-3C7ED7DAF4DB}"/>
                    </a:ext>
                  </a:extLst>
                </p:cNvPr>
                <p:cNvSpPr/>
                <p:nvPr/>
              </p:nvSpPr>
              <p:spPr>
                <a:xfrm>
                  <a:off x="5181258" y="2302076"/>
                  <a:ext cx="1346479" cy="1125416"/>
                </a:xfrm>
                <a:prstGeom prst="rect">
                  <a:avLst/>
                </a:prstGeom>
                <a:gradFill>
                  <a:gsLst>
                    <a:gs pos="100000">
                      <a:srgbClr val="D2232B">
                        <a:alpha val="33000"/>
                      </a:srgbClr>
                    </a:gs>
                    <a:gs pos="12000">
                      <a:schemeClr val="bg1">
                        <a:alpha val="25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9" name="Rectangle 28">
                  <a:extLst>
                    <a:ext uri="{FF2B5EF4-FFF2-40B4-BE49-F238E27FC236}">
                      <a16:creationId xmlns:a16="http://schemas.microsoft.com/office/drawing/2014/main" id="{6CE876CF-D592-43DB-FEFE-C87674F2AFEA}"/>
                    </a:ext>
                  </a:extLst>
                </p:cNvPr>
                <p:cNvSpPr/>
                <p:nvPr/>
              </p:nvSpPr>
              <p:spPr>
                <a:xfrm>
                  <a:off x="2079420" y="2327807"/>
                  <a:ext cx="164215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Rectangle 29">
                  <a:extLst>
                    <a:ext uri="{FF2B5EF4-FFF2-40B4-BE49-F238E27FC236}">
                      <a16:creationId xmlns:a16="http://schemas.microsoft.com/office/drawing/2014/main" id="{4209082E-5D5D-33A5-B09C-A99F6FEEBB96}"/>
                    </a:ext>
                  </a:extLst>
                </p:cNvPr>
                <p:cNvSpPr/>
                <p:nvPr/>
              </p:nvSpPr>
              <p:spPr>
                <a:xfrm>
                  <a:off x="2079420" y="3527826"/>
                  <a:ext cx="164215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 name="Group 6">
                <a:extLst>
                  <a:ext uri="{FF2B5EF4-FFF2-40B4-BE49-F238E27FC236}">
                    <a16:creationId xmlns:a16="http://schemas.microsoft.com/office/drawing/2014/main" id="{409D6F9F-2B8D-B828-E708-79EBE4F0CE94}"/>
                  </a:ext>
                </a:extLst>
              </p:cNvPr>
              <p:cNvGrpSpPr/>
              <p:nvPr/>
            </p:nvGrpSpPr>
            <p:grpSpPr>
              <a:xfrm>
                <a:off x="3686655" y="2787169"/>
                <a:ext cx="5967113" cy="3324875"/>
                <a:chOff x="3778177" y="3479153"/>
                <a:chExt cx="2749559" cy="2838141"/>
              </a:xfrm>
              <a:gradFill flip="none" rotWithShape="1">
                <a:gsLst>
                  <a:gs pos="83000">
                    <a:srgbClr val="00957D">
                      <a:alpha val="56000"/>
                    </a:srgbClr>
                  </a:gs>
                  <a:gs pos="100000">
                    <a:srgbClr val="00957D"/>
                  </a:gs>
                  <a:gs pos="15000">
                    <a:schemeClr val="bg1">
                      <a:alpha val="4000"/>
                    </a:schemeClr>
                  </a:gs>
                </a:gsLst>
                <a:lin ang="15000000" scaled="0"/>
                <a:tileRect/>
              </a:gradFill>
            </p:grpSpPr>
            <p:sp>
              <p:nvSpPr>
                <p:cNvPr id="19" name="Rectangle 18">
                  <a:extLst>
                    <a:ext uri="{FF2B5EF4-FFF2-40B4-BE49-F238E27FC236}">
                      <a16:creationId xmlns:a16="http://schemas.microsoft.com/office/drawing/2014/main" id="{46655259-E4D1-32BF-0A12-A359308B1ACF}"/>
                    </a:ext>
                  </a:extLst>
                </p:cNvPr>
                <p:cNvSpPr/>
                <p:nvPr/>
              </p:nvSpPr>
              <p:spPr>
                <a:xfrm>
                  <a:off x="3778177" y="4700073"/>
                  <a:ext cx="1346479" cy="1125416"/>
                </a:xfrm>
                <a:prstGeom prst="rect">
                  <a:avLst/>
                </a:prstGeom>
                <a:gradFill>
                  <a:gsLst>
                    <a:gs pos="60000">
                      <a:srgbClr val="00957D">
                        <a:alpha val="23000"/>
                      </a:srgbClr>
                    </a:gs>
                    <a:gs pos="0">
                      <a:schemeClr val="bg1">
                        <a:alpha val="2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6DF3548D-A052-A918-9073-0BCD80D9F86F}"/>
                    </a:ext>
                  </a:extLst>
                </p:cNvPr>
                <p:cNvSpPr/>
                <p:nvPr/>
              </p:nvSpPr>
              <p:spPr>
                <a:xfrm>
                  <a:off x="3778177" y="5913973"/>
                  <a:ext cx="1346479" cy="4033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3" name="Rectangle 22">
                  <a:extLst>
                    <a:ext uri="{FF2B5EF4-FFF2-40B4-BE49-F238E27FC236}">
                      <a16:creationId xmlns:a16="http://schemas.microsoft.com/office/drawing/2014/main" id="{FF420649-074D-A87D-5C76-57B383D77F1E}"/>
                    </a:ext>
                  </a:extLst>
                </p:cNvPr>
                <p:cNvSpPr/>
                <p:nvPr/>
              </p:nvSpPr>
              <p:spPr>
                <a:xfrm>
                  <a:off x="5181257" y="3479153"/>
                  <a:ext cx="1346479" cy="1125416"/>
                </a:xfrm>
                <a:prstGeom prst="rect">
                  <a:avLst/>
                </a:prstGeom>
                <a:gradFill>
                  <a:gsLst>
                    <a:gs pos="61000">
                      <a:srgbClr val="00957D">
                        <a:alpha val="25000"/>
                      </a:srgbClr>
                    </a:gs>
                    <a:gs pos="0">
                      <a:schemeClr val="bg1">
                        <a:alpha val="25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 name="Group 7">
                <a:extLst>
                  <a:ext uri="{FF2B5EF4-FFF2-40B4-BE49-F238E27FC236}">
                    <a16:creationId xmlns:a16="http://schemas.microsoft.com/office/drawing/2014/main" id="{34BCA821-921B-7F6F-B5F7-3271B25D2861}"/>
                  </a:ext>
                </a:extLst>
              </p:cNvPr>
              <p:cNvGrpSpPr/>
              <p:nvPr/>
            </p:nvGrpSpPr>
            <p:grpSpPr>
              <a:xfrm>
                <a:off x="0" y="1437545"/>
                <a:ext cx="10943287" cy="4082065"/>
                <a:chOff x="2079420" y="2341004"/>
                <a:chExt cx="5042508" cy="3484484"/>
              </a:xfrm>
              <a:gradFill flip="none" rotWithShape="1">
                <a:gsLst>
                  <a:gs pos="99083">
                    <a:schemeClr val="bg1">
                      <a:alpha val="1000"/>
                    </a:schemeClr>
                  </a:gs>
                  <a:gs pos="5000">
                    <a:schemeClr val="bg1">
                      <a:alpha val="4000"/>
                    </a:schemeClr>
                  </a:gs>
                  <a:gs pos="34000">
                    <a:srgbClr val="FFF100">
                      <a:alpha val="62000"/>
                    </a:srgbClr>
                  </a:gs>
                </a:gsLst>
                <a:lin ang="8100000" scaled="1"/>
                <a:tileRect/>
              </a:gradFill>
            </p:grpSpPr>
            <p:sp>
              <p:nvSpPr>
                <p:cNvPr id="12" name="Rectangle 11">
                  <a:extLst>
                    <a:ext uri="{FF2B5EF4-FFF2-40B4-BE49-F238E27FC236}">
                      <a16:creationId xmlns:a16="http://schemas.microsoft.com/office/drawing/2014/main" id="{22468641-B5C2-E0A2-66FB-1D010FE4B8F5}"/>
                    </a:ext>
                  </a:extLst>
                </p:cNvPr>
                <p:cNvSpPr/>
                <p:nvPr/>
              </p:nvSpPr>
              <p:spPr>
                <a:xfrm>
                  <a:off x="3778178" y="3500054"/>
                  <a:ext cx="1346479" cy="1125416"/>
                </a:xfrm>
                <a:prstGeom prst="rect">
                  <a:avLst/>
                </a:prstGeom>
                <a:gradFill>
                  <a:gsLst>
                    <a:gs pos="60000">
                      <a:srgbClr val="FFF100">
                        <a:alpha val="29000"/>
                      </a:srgbClr>
                    </a:gs>
                    <a:gs pos="0">
                      <a:schemeClr val="bg1">
                        <a:alpha val="2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A714645B-6888-CA40-194A-E55BD0F671E8}"/>
                    </a:ext>
                  </a:extLst>
                </p:cNvPr>
                <p:cNvSpPr/>
                <p:nvPr/>
              </p:nvSpPr>
              <p:spPr>
                <a:xfrm>
                  <a:off x="2079420" y="4700072"/>
                  <a:ext cx="1642158"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DAC46543-1298-BFC3-21BD-BA3C9C62B2CB}"/>
                    </a:ext>
                  </a:extLst>
                </p:cNvPr>
                <p:cNvSpPr/>
                <p:nvPr/>
              </p:nvSpPr>
              <p:spPr>
                <a:xfrm>
                  <a:off x="6583482" y="2341004"/>
                  <a:ext cx="538446"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 name="Group 8">
                <a:extLst>
                  <a:ext uri="{FF2B5EF4-FFF2-40B4-BE49-F238E27FC236}">
                    <a16:creationId xmlns:a16="http://schemas.microsoft.com/office/drawing/2014/main" id="{E55D151C-0BA4-44C1-7325-41DB3350106E}"/>
                  </a:ext>
                </a:extLst>
              </p:cNvPr>
              <p:cNvGrpSpPr/>
              <p:nvPr/>
            </p:nvGrpSpPr>
            <p:grpSpPr>
              <a:xfrm>
                <a:off x="6731630" y="2814662"/>
                <a:ext cx="4211656" cy="2733094"/>
                <a:chOff x="5181258" y="3474970"/>
                <a:chExt cx="1940670" cy="2332992"/>
              </a:xfrm>
              <a:gradFill>
                <a:gsLst>
                  <a:gs pos="83000">
                    <a:srgbClr val="00ADEE">
                      <a:alpha val="57000"/>
                    </a:srgbClr>
                  </a:gs>
                  <a:gs pos="100000">
                    <a:srgbClr val="00ADEE"/>
                  </a:gs>
                  <a:gs pos="15000">
                    <a:schemeClr val="bg1">
                      <a:alpha val="4000"/>
                    </a:schemeClr>
                  </a:gs>
                </a:gsLst>
                <a:lin ang="14400000" scaled="0"/>
              </a:gradFill>
            </p:grpSpPr>
            <p:sp>
              <p:nvSpPr>
                <p:cNvPr id="10" name="Rectangle 9">
                  <a:extLst>
                    <a:ext uri="{FF2B5EF4-FFF2-40B4-BE49-F238E27FC236}">
                      <a16:creationId xmlns:a16="http://schemas.microsoft.com/office/drawing/2014/main" id="{CF9993E0-50BC-2900-1A2D-2184992EF41E}"/>
                    </a:ext>
                  </a:extLst>
                </p:cNvPr>
                <p:cNvSpPr/>
                <p:nvPr/>
              </p:nvSpPr>
              <p:spPr>
                <a:xfrm>
                  <a:off x="5181258" y="4682546"/>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BC113655-5443-D4DD-66EB-47F0343F69C0}"/>
                    </a:ext>
                  </a:extLst>
                </p:cNvPr>
                <p:cNvSpPr/>
                <p:nvPr/>
              </p:nvSpPr>
              <p:spPr>
                <a:xfrm>
                  <a:off x="6570448" y="3474970"/>
                  <a:ext cx="551480" cy="1125416"/>
                </a:xfrm>
                <a:prstGeom prst="rect">
                  <a:avLst/>
                </a:prstGeom>
                <a:gradFill>
                  <a:gsLst>
                    <a:gs pos="100000">
                      <a:srgbClr val="00ADEE">
                        <a:alpha val="18000"/>
                      </a:srgbClr>
                    </a:gs>
                    <a:gs pos="0">
                      <a:schemeClr val="bg1">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sp>
          <p:nvSpPr>
            <p:cNvPr id="4" name="Rectangle 3">
              <a:extLst>
                <a:ext uri="{FF2B5EF4-FFF2-40B4-BE49-F238E27FC236}">
                  <a16:creationId xmlns:a16="http://schemas.microsoft.com/office/drawing/2014/main" id="{794F84A2-09BC-7EC5-31A3-1DBA4B0C644D}"/>
                </a:ext>
              </a:extLst>
            </p:cNvPr>
            <p:cNvSpPr/>
            <p:nvPr userDrawn="1"/>
          </p:nvSpPr>
          <p:spPr>
            <a:xfrm>
              <a:off x="7789780" y="5794509"/>
              <a:ext cx="2922138" cy="472162"/>
            </a:xfrm>
            <a:prstGeom prst="rect">
              <a:avLst/>
            </a:prstGeom>
            <a:gradFill>
              <a:gsLst>
                <a:gs pos="100000">
                  <a:srgbClr val="2E479C">
                    <a:alpha val="7000"/>
                  </a:srgbClr>
                </a:gs>
                <a:gs pos="0">
                  <a:schemeClr val="bg1">
                    <a:alpha val="2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CC989874-2BE8-4DDC-5567-60744E3E3558}"/>
                </a:ext>
              </a:extLst>
            </p:cNvPr>
            <p:cNvSpPr/>
            <p:nvPr userDrawn="1"/>
          </p:nvSpPr>
          <p:spPr>
            <a:xfrm>
              <a:off x="10804610" y="4393343"/>
              <a:ext cx="1196826" cy="1228335"/>
            </a:xfrm>
            <a:prstGeom prst="rect">
              <a:avLst/>
            </a:prstGeom>
            <a:gradFill>
              <a:gsLst>
                <a:gs pos="100000">
                  <a:srgbClr val="2E479C">
                    <a:alpha val="14000"/>
                  </a:srgbClr>
                </a:gs>
                <a:gs pos="15000">
                  <a:schemeClr val="bg1">
                    <a:alpha val="4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37" name="Rectangle 36">
            <a:extLst>
              <a:ext uri="{FF2B5EF4-FFF2-40B4-BE49-F238E27FC236}">
                <a16:creationId xmlns:a16="http://schemas.microsoft.com/office/drawing/2014/main" id="{2C7248F7-4465-870E-C763-12F97FAE247A}"/>
              </a:ext>
            </a:extLst>
          </p:cNvPr>
          <p:cNvSpPr/>
          <p:nvPr userDrawn="1"/>
        </p:nvSpPr>
        <p:spPr>
          <a:xfrm>
            <a:off x="1" y="-1"/>
            <a:ext cx="5261810" cy="626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8" name="Rectangle 37">
            <a:extLst>
              <a:ext uri="{FF2B5EF4-FFF2-40B4-BE49-F238E27FC236}">
                <a16:creationId xmlns:a16="http://schemas.microsoft.com/office/drawing/2014/main" id="{6BEA04F9-D629-7A22-70A8-C05C04924747}"/>
              </a:ext>
            </a:extLst>
          </p:cNvPr>
          <p:cNvSpPr/>
          <p:nvPr userDrawn="1"/>
        </p:nvSpPr>
        <p:spPr>
          <a:xfrm>
            <a:off x="213534" y="179036"/>
            <a:ext cx="4531271" cy="129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dirty="0">
                <a:solidFill>
                  <a:srgbClr val="3B4496"/>
                </a:solidFill>
              </a:rPr>
              <a:t>INNHOLD</a:t>
            </a:r>
          </a:p>
        </p:txBody>
      </p:sp>
      <p:sp>
        <p:nvSpPr>
          <p:cNvPr id="15" name="Text Placeholder 62">
            <a:extLst>
              <a:ext uri="{FF2B5EF4-FFF2-40B4-BE49-F238E27FC236}">
                <a16:creationId xmlns:a16="http://schemas.microsoft.com/office/drawing/2014/main" id="{27B191D2-3E3A-F8F9-E64D-D178C63830FD}"/>
              </a:ext>
            </a:extLst>
          </p:cNvPr>
          <p:cNvSpPr>
            <a:spLocks noGrp="1"/>
          </p:cNvSpPr>
          <p:nvPr>
            <p:ph type="body" sz="quarter" idx="10" hasCustomPrompt="1"/>
          </p:nvPr>
        </p:nvSpPr>
        <p:spPr>
          <a:xfrm>
            <a:off x="1802951" y="1603507"/>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16" name="Text Placeholder 62">
            <a:extLst>
              <a:ext uri="{FF2B5EF4-FFF2-40B4-BE49-F238E27FC236}">
                <a16:creationId xmlns:a16="http://schemas.microsoft.com/office/drawing/2014/main" id="{33A87C21-1ABF-243B-397F-17B66CFBB38A}"/>
              </a:ext>
            </a:extLst>
          </p:cNvPr>
          <p:cNvSpPr>
            <a:spLocks noGrp="1"/>
          </p:cNvSpPr>
          <p:nvPr>
            <p:ph type="body" sz="quarter" idx="11" hasCustomPrompt="1"/>
          </p:nvPr>
        </p:nvSpPr>
        <p:spPr>
          <a:xfrm>
            <a:off x="1802951" y="2560108"/>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17" name="Text Placeholder 62">
            <a:extLst>
              <a:ext uri="{FF2B5EF4-FFF2-40B4-BE49-F238E27FC236}">
                <a16:creationId xmlns:a16="http://schemas.microsoft.com/office/drawing/2014/main" id="{CF24F782-CD6F-FFE9-13A7-BA0B38889F20}"/>
              </a:ext>
            </a:extLst>
          </p:cNvPr>
          <p:cNvSpPr>
            <a:spLocks noGrp="1"/>
          </p:cNvSpPr>
          <p:nvPr>
            <p:ph type="body" sz="quarter" idx="12" hasCustomPrompt="1"/>
          </p:nvPr>
        </p:nvSpPr>
        <p:spPr>
          <a:xfrm>
            <a:off x="1800177" y="3526141"/>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18" name="Text Placeholder 62">
            <a:extLst>
              <a:ext uri="{FF2B5EF4-FFF2-40B4-BE49-F238E27FC236}">
                <a16:creationId xmlns:a16="http://schemas.microsoft.com/office/drawing/2014/main" id="{37520B3E-3E39-91BF-BC8D-19F0181C0EA2}"/>
              </a:ext>
            </a:extLst>
          </p:cNvPr>
          <p:cNvSpPr>
            <a:spLocks noGrp="1"/>
          </p:cNvSpPr>
          <p:nvPr>
            <p:ph type="body" sz="quarter" idx="13" hasCustomPrompt="1"/>
          </p:nvPr>
        </p:nvSpPr>
        <p:spPr>
          <a:xfrm>
            <a:off x="1802951" y="4456046"/>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20" name="Text Placeholder 62">
            <a:extLst>
              <a:ext uri="{FF2B5EF4-FFF2-40B4-BE49-F238E27FC236}">
                <a16:creationId xmlns:a16="http://schemas.microsoft.com/office/drawing/2014/main" id="{F6C01C41-0324-4C4B-27FF-DB96EA1A3390}"/>
              </a:ext>
            </a:extLst>
          </p:cNvPr>
          <p:cNvSpPr>
            <a:spLocks noGrp="1"/>
          </p:cNvSpPr>
          <p:nvPr>
            <p:ph type="body" sz="quarter" idx="14" hasCustomPrompt="1"/>
          </p:nvPr>
        </p:nvSpPr>
        <p:spPr>
          <a:xfrm>
            <a:off x="1822217" y="5348817"/>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KAPPITEL</a:t>
            </a:r>
            <a:br>
              <a:rPr lang="en-US" dirty="0"/>
            </a:br>
            <a:r>
              <a:rPr lang="en-US" dirty="0" err="1"/>
              <a:t>KAPPITEL</a:t>
            </a:r>
            <a:endParaRPr lang="nb-NO" dirty="0"/>
          </a:p>
        </p:txBody>
      </p:sp>
      <p:sp>
        <p:nvSpPr>
          <p:cNvPr id="22" name="Rectangle 21">
            <a:extLst>
              <a:ext uri="{FF2B5EF4-FFF2-40B4-BE49-F238E27FC236}">
                <a16:creationId xmlns:a16="http://schemas.microsoft.com/office/drawing/2014/main" id="{994C99E8-6B25-203C-F219-2EE2497C0781}"/>
              </a:ext>
            </a:extLst>
          </p:cNvPr>
          <p:cNvSpPr/>
          <p:nvPr userDrawn="1"/>
        </p:nvSpPr>
        <p:spPr>
          <a:xfrm>
            <a:off x="839723" y="1524937"/>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1</a:t>
            </a:r>
          </a:p>
        </p:txBody>
      </p:sp>
      <p:cxnSp>
        <p:nvCxnSpPr>
          <p:cNvPr id="26" name="Straight Connector 25">
            <a:extLst>
              <a:ext uri="{FF2B5EF4-FFF2-40B4-BE49-F238E27FC236}">
                <a16:creationId xmlns:a16="http://schemas.microsoft.com/office/drawing/2014/main" id="{E078770E-8222-8C35-B427-544CCE656961}"/>
              </a:ext>
            </a:extLst>
          </p:cNvPr>
          <p:cNvCxnSpPr>
            <a:cxnSpLocks/>
          </p:cNvCxnSpPr>
          <p:nvPr userDrawn="1"/>
        </p:nvCxnSpPr>
        <p:spPr>
          <a:xfrm>
            <a:off x="1541437" y="1677939"/>
            <a:ext cx="0" cy="554898"/>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0E06788E-07D3-77A2-C030-957118B15FC9}"/>
              </a:ext>
            </a:extLst>
          </p:cNvPr>
          <p:cNvSpPr/>
          <p:nvPr userDrawn="1"/>
        </p:nvSpPr>
        <p:spPr>
          <a:xfrm>
            <a:off x="839723" y="2448853"/>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2</a:t>
            </a:r>
          </a:p>
        </p:txBody>
      </p:sp>
      <p:cxnSp>
        <p:nvCxnSpPr>
          <p:cNvPr id="64" name="Straight Connector 63">
            <a:extLst>
              <a:ext uri="{FF2B5EF4-FFF2-40B4-BE49-F238E27FC236}">
                <a16:creationId xmlns:a16="http://schemas.microsoft.com/office/drawing/2014/main" id="{6A2F8D5E-698D-825E-9DC0-16A29FC5702F}"/>
              </a:ext>
            </a:extLst>
          </p:cNvPr>
          <p:cNvCxnSpPr>
            <a:cxnSpLocks/>
          </p:cNvCxnSpPr>
          <p:nvPr userDrawn="1"/>
        </p:nvCxnSpPr>
        <p:spPr>
          <a:xfrm>
            <a:off x="1541437" y="2601855"/>
            <a:ext cx="0" cy="554898"/>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C222C4BD-A42B-A800-2AAC-B02FB07A3D8E}"/>
              </a:ext>
            </a:extLst>
          </p:cNvPr>
          <p:cNvSpPr/>
          <p:nvPr userDrawn="1"/>
        </p:nvSpPr>
        <p:spPr>
          <a:xfrm>
            <a:off x="839563" y="3397508"/>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3</a:t>
            </a:r>
          </a:p>
        </p:txBody>
      </p:sp>
      <p:cxnSp>
        <p:nvCxnSpPr>
          <p:cNvPr id="67" name="Straight Connector 66">
            <a:extLst>
              <a:ext uri="{FF2B5EF4-FFF2-40B4-BE49-F238E27FC236}">
                <a16:creationId xmlns:a16="http://schemas.microsoft.com/office/drawing/2014/main" id="{D3016F91-B0F1-04D4-E38B-59C646BECC60}"/>
              </a:ext>
            </a:extLst>
          </p:cNvPr>
          <p:cNvCxnSpPr>
            <a:cxnSpLocks/>
          </p:cNvCxnSpPr>
          <p:nvPr userDrawn="1"/>
        </p:nvCxnSpPr>
        <p:spPr>
          <a:xfrm>
            <a:off x="1541437" y="3577302"/>
            <a:ext cx="0" cy="554898"/>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C996B261-BD49-B4B3-A264-D3F3967CAF87}"/>
              </a:ext>
            </a:extLst>
          </p:cNvPr>
          <p:cNvSpPr/>
          <p:nvPr userDrawn="1"/>
        </p:nvSpPr>
        <p:spPr>
          <a:xfrm>
            <a:off x="836490" y="4310447"/>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4</a:t>
            </a:r>
          </a:p>
        </p:txBody>
      </p:sp>
      <p:cxnSp>
        <p:nvCxnSpPr>
          <p:cNvPr id="70" name="Straight Connector 69">
            <a:extLst>
              <a:ext uri="{FF2B5EF4-FFF2-40B4-BE49-F238E27FC236}">
                <a16:creationId xmlns:a16="http://schemas.microsoft.com/office/drawing/2014/main" id="{776A28E7-176D-3C54-E533-C83B34535EC7}"/>
              </a:ext>
            </a:extLst>
          </p:cNvPr>
          <p:cNvCxnSpPr>
            <a:cxnSpLocks/>
          </p:cNvCxnSpPr>
          <p:nvPr userDrawn="1"/>
        </p:nvCxnSpPr>
        <p:spPr>
          <a:xfrm>
            <a:off x="1538204" y="4497072"/>
            <a:ext cx="0" cy="554898"/>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8D4D57E7-288E-CCE7-9778-3244B0A4D26D}"/>
              </a:ext>
            </a:extLst>
          </p:cNvPr>
          <p:cNvSpPr/>
          <p:nvPr userDrawn="1"/>
        </p:nvSpPr>
        <p:spPr>
          <a:xfrm>
            <a:off x="837377" y="5234363"/>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5</a:t>
            </a:r>
          </a:p>
        </p:txBody>
      </p:sp>
      <p:cxnSp>
        <p:nvCxnSpPr>
          <p:cNvPr id="73" name="Straight Connector 72">
            <a:extLst>
              <a:ext uri="{FF2B5EF4-FFF2-40B4-BE49-F238E27FC236}">
                <a16:creationId xmlns:a16="http://schemas.microsoft.com/office/drawing/2014/main" id="{E0106D83-7514-DC1D-4FA6-97D00FFA7338}"/>
              </a:ext>
            </a:extLst>
          </p:cNvPr>
          <p:cNvCxnSpPr>
            <a:cxnSpLocks/>
          </p:cNvCxnSpPr>
          <p:nvPr userDrawn="1"/>
        </p:nvCxnSpPr>
        <p:spPr>
          <a:xfrm>
            <a:off x="1535985" y="5407289"/>
            <a:ext cx="0" cy="554898"/>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pic>
        <p:nvPicPr>
          <p:cNvPr id="53" name="Graphique 12">
            <a:extLst>
              <a:ext uri="{FF2B5EF4-FFF2-40B4-BE49-F238E27FC236}">
                <a16:creationId xmlns:a16="http://schemas.microsoft.com/office/drawing/2014/main" id="{B8978581-E86E-D4A7-91E5-474D4A87446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295017" y="6062577"/>
            <a:ext cx="668496" cy="612320"/>
          </a:xfrm>
          <a:prstGeom prst="rect">
            <a:avLst/>
          </a:prstGeom>
        </p:spPr>
      </p:pic>
      <p:sp>
        <p:nvSpPr>
          <p:cNvPr id="54" name="TekstSylinder 6">
            <a:extLst>
              <a:ext uri="{FF2B5EF4-FFF2-40B4-BE49-F238E27FC236}">
                <a16:creationId xmlns:a16="http://schemas.microsoft.com/office/drawing/2014/main" id="{9D69601E-CE4B-A829-237A-E8D20940E815}"/>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2024</a:t>
            </a:r>
          </a:p>
        </p:txBody>
      </p:sp>
      <p:cxnSp>
        <p:nvCxnSpPr>
          <p:cNvPr id="90" name="Straight Connector 35">
            <a:extLst>
              <a:ext uri="{FF2B5EF4-FFF2-40B4-BE49-F238E27FC236}">
                <a16:creationId xmlns:a16="http://schemas.microsoft.com/office/drawing/2014/main" id="{60C80CEC-884E-77D8-6DF8-6C04956F277A}"/>
              </a:ext>
            </a:extLst>
          </p:cNvPr>
          <p:cNvCxnSpPr>
            <a:cxnSpLocks/>
          </p:cNvCxnSpPr>
          <p:nvPr userDrawn="1"/>
        </p:nvCxnSpPr>
        <p:spPr>
          <a:xfrm flipH="1">
            <a:off x="921681" y="1274222"/>
            <a:ext cx="3957315"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29883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7_Egendefinert oppset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A3393CC-7F7E-9A09-B799-DF356E816B32}"/>
              </a:ext>
            </a:extLst>
          </p:cNvPr>
          <p:cNvGrpSpPr/>
          <p:nvPr userDrawn="1"/>
        </p:nvGrpSpPr>
        <p:grpSpPr>
          <a:xfrm>
            <a:off x="1058150" y="130699"/>
            <a:ext cx="10943287" cy="6135972"/>
            <a:chOff x="1058150" y="130699"/>
            <a:chExt cx="10943287" cy="6135972"/>
          </a:xfrm>
        </p:grpSpPr>
        <p:grpSp>
          <p:nvGrpSpPr>
            <p:cNvPr id="3" name="Group 2">
              <a:extLst>
                <a:ext uri="{FF2B5EF4-FFF2-40B4-BE49-F238E27FC236}">
                  <a16:creationId xmlns:a16="http://schemas.microsoft.com/office/drawing/2014/main" id="{B53AB76D-C267-E2CF-F8AF-A66A32023656}"/>
                </a:ext>
              </a:extLst>
            </p:cNvPr>
            <p:cNvGrpSpPr/>
            <p:nvPr userDrawn="1"/>
          </p:nvGrpSpPr>
          <p:grpSpPr>
            <a:xfrm>
              <a:off x="1058150" y="130699"/>
              <a:ext cx="10943287" cy="6135972"/>
              <a:chOff x="0" y="-23928"/>
              <a:chExt cx="10943287" cy="6135972"/>
            </a:xfrm>
          </p:grpSpPr>
          <p:grpSp>
            <p:nvGrpSpPr>
              <p:cNvPr id="6" name="Group 5">
                <a:extLst>
                  <a:ext uri="{FF2B5EF4-FFF2-40B4-BE49-F238E27FC236}">
                    <a16:creationId xmlns:a16="http://schemas.microsoft.com/office/drawing/2014/main" id="{446B8B69-19D5-9961-F5F9-78FBBF16948D}"/>
                  </a:ext>
                </a:extLst>
              </p:cNvPr>
              <p:cNvGrpSpPr/>
              <p:nvPr/>
            </p:nvGrpSpPr>
            <p:grpSpPr>
              <a:xfrm>
                <a:off x="0" y="-23928"/>
                <a:ext cx="9653769" cy="4170252"/>
                <a:chOff x="2079420" y="1093480"/>
                <a:chExt cx="4448317" cy="3559762"/>
              </a:xfrm>
              <a:gradFill flip="none" rotWithShape="1">
                <a:gsLst>
                  <a:gs pos="89000">
                    <a:srgbClr val="D2232B">
                      <a:alpha val="70000"/>
                    </a:srgbClr>
                  </a:gs>
                  <a:gs pos="19000">
                    <a:schemeClr val="bg1">
                      <a:alpha val="4000"/>
                    </a:schemeClr>
                  </a:gs>
                </a:gsLst>
                <a:lin ang="4020000" scaled="0"/>
                <a:tileRect/>
              </a:gradFill>
            </p:grpSpPr>
            <p:sp>
              <p:nvSpPr>
                <p:cNvPr id="24" name="Rectangle 23">
                  <a:extLst>
                    <a:ext uri="{FF2B5EF4-FFF2-40B4-BE49-F238E27FC236}">
                      <a16:creationId xmlns:a16="http://schemas.microsoft.com/office/drawing/2014/main" id="{344E9461-D3D8-41BF-F913-5A40399A3975}"/>
                    </a:ext>
                  </a:extLst>
                </p:cNvPr>
                <p:cNvSpPr/>
                <p:nvPr/>
              </p:nvSpPr>
              <p:spPr>
                <a:xfrm>
                  <a:off x="3778180" y="1113905"/>
                  <a:ext cx="1346479" cy="1125416"/>
                </a:xfrm>
                <a:prstGeom prst="rect">
                  <a:avLst/>
                </a:prstGeom>
                <a:gradFill>
                  <a:gsLst>
                    <a:gs pos="100000">
                      <a:srgbClr val="D2232B">
                        <a:alpha val="12000"/>
                      </a:srgbClr>
                    </a:gs>
                    <a:gs pos="0">
                      <a:schemeClr val="bg1">
                        <a:alpha val="2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24">
                  <a:extLst>
                    <a:ext uri="{FF2B5EF4-FFF2-40B4-BE49-F238E27FC236}">
                      <a16:creationId xmlns:a16="http://schemas.microsoft.com/office/drawing/2014/main" id="{C6A50DB9-EC0D-6378-7AED-475AA952055F}"/>
                    </a:ext>
                  </a:extLst>
                </p:cNvPr>
                <p:cNvSpPr/>
                <p:nvPr/>
              </p:nvSpPr>
              <p:spPr>
                <a:xfrm>
                  <a:off x="5181257" y="1093480"/>
                  <a:ext cx="860546" cy="1125416"/>
                </a:xfrm>
                <a:prstGeom prst="rect">
                  <a:avLst/>
                </a:prstGeom>
                <a:gradFill>
                  <a:gsLst>
                    <a:gs pos="100000">
                      <a:srgbClr val="D2232B">
                        <a:alpha val="18000"/>
                      </a:srgbClr>
                    </a:gs>
                    <a:gs pos="0">
                      <a:schemeClr val="bg1">
                        <a:alpha val="2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Rectangle 26">
                  <a:extLst>
                    <a:ext uri="{FF2B5EF4-FFF2-40B4-BE49-F238E27FC236}">
                      <a16:creationId xmlns:a16="http://schemas.microsoft.com/office/drawing/2014/main" id="{157B6610-4CD3-C6C7-84FF-9F3154634A96}"/>
                    </a:ext>
                  </a:extLst>
                </p:cNvPr>
                <p:cNvSpPr/>
                <p:nvPr/>
              </p:nvSpPr>
              <p:spPr>
                <a:xfrm>
                  <a:off x="3778179" y="2310653"/>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Rectangle 27">
                  <a:extLst>
                    <a:ext uri="{FF2B5EF4-FFF2-40B4-BE49-F238E27FC236}">
                      <a16:creationId xmlns:a16="http://schemas.microsoft.com/office/drawing/2014/main" id="{72BAA432-EBF1-A7DC-C3BA-3C7ED7DAF4DB}"/>
                    </a:ext>
                  </a:extLst>
                </p:cNvPr>
                <p:cNvSpPr/>
                <p:nvPr/>
              </p:nvSpPr>
              <p:spPr>
                <a:xfrm>
                  <a:off x="5181258" y="2302076"/>
                  <a:ext cx="1346479" cy="1125416"/>
                </a:xfrm>
                <a:prstGeom prst="rect">
                  <a:avLst/>
                </a:prstGeom>
                <a:gradFill>
                  <a:gsLst>
                    <a:gs pos="100000">
                      <a:srgbClr val="D2232B">
                        <a:alpha val="33000"/>
                      </a:srgbClr>
                    </a:gs>
                    <a:gs pos="12000">
                      <a:schemeClr val="bg1">
                        <a:alpha val="25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9" name="Rectangle 28">
                  <a:extLst>
                    <a:ext uri="{FF2B5EF4-FFF2-40B4-BE49-F238E27FC236}">
                      <a16:creationId xmlns:a16="http://schemas.microsoft.com/office/drawing/2014/main" id="{6CE876CF-D592-43DB-FEFE-C87674F2AFEA}"/>
                    </a:ext>
                  </a:extLst>
                </p:cNvPr>
                <p:cNvSpPr/>
                <p:nvPr/>
              </p:nvSpPr>
              <p:spPr>
                <a:xfrm>
                  <a:off x="2079420" y="2327807"/>
                  <a:ext cx="164215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Rectangle 29">
                  <a:extLst>
                    <a:ext uri="{FF2B5EF4-FFF2-40B4-BE49-F238E27FC236}">
                      <a16:creationId xmlns:a16="http://schemas.microsoft.com/office/drawing/2014/main" id="{4209082E-5D5D-33A5-B09C-A99F6FEEBB96}"/>
                    </a:ext>
                  </a:extLst>
                </p:cNvPr>
                <p:cNvSpPr/>
                <p:nvPr/>
              </p:nvSpPr>
              <p:spPr>
                <a:xfrm>
                  <a:off x="2079420" y="3527826"/>
                  <a:ext cx="164215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 name="Group 6">
                <a:extLst>
                  <a:ext uri="{FF2B5EF4-FFF2-40B4-BE49-F238E27FC236}">
                    <a16:creationId xmlns:a16="http://schemas.microsoft.com/office/drawing/2014/main" id="{409D6F9F-2B8D-B828-E708-79EBE4F0CE94}"/>
                  </a:ext>
                </a:extLst>
              </p:cNvPr>
              <p:cNvGrpSpPr/>
              <p:nvPr/>
            </p:nvGrpSpPr>
            <p:grpSpPr>
              <a:xfrm>
                <a:off x="3686655" y="2787169"/>
                <a:ext cx="5967113" cy="3324875"/>
                <a:chOff x="3778177" y="3479153"/>
                <a:chExt cx="2749559" cy="2838141"/>
              </a:xfrm>
              <a:gradFill flip="none" rotWithShape="1">
                <a:gsLst>
                  <a:gs pos="83000">
                    <a:srgbClr val="00957D">
                      <a:alpha val="56000"/>
                    </a:srgbClr>
                  </a:gs>
                  <a:gs pos="100000">
                    <a:srgbClr val="00957D"/>
                  </a:gs>
                  <a:gs pos="15000">
                    <a:schemeClr val="bg1">
                      <a:alpha val="4000"/>
                    </a:schemeClr>
                  </a:gs>
                </a:gsLst>
                <a:lin ang="15000000" scaled="0"/>
                <a:tileRect/>
              </a:gradFill>
            </p:grpSpPr>
            <p:sp>
              <p:nvSpPr>
                <p:cNvPr id="19" name="Rectangle 18">
                  <a:extLst>
                    <a:ext uri="{FF2B5EF4-FFF2-40B4-BE49-F238E27FC236}">
                      <a16:creationId xmlns:a16="http://schemas.microsoft.com/office/drawing/2014/main" id="{46655259-E4D1-32BF-0A12-A359308B1ACF}"/>
                    </a:ext>
                  </a:extLst>
                </p:cNvPr>
                <p:cNvSpPr/>
                <p:nvPr/>
              </p:nvSpPr>
              <p:spPr>
                <a:xfrm>
                  <a:off x="3778177" y="4700073"/>
                  <a:ext cx="1346479" cy="1125416"/>
                </a:xfrm>
                <a:prstGeom prst="rect">
                  <a:avLst/>
                </a:prstGeom>
                <a:gradFill>
                  <a:gsLst>
                    <a:gs pos="60000">
                      <a:srgbClr val="00957D">
                        <a:alpha val="23000"/>
                      </a:srgbClr>
                    </a:gs>
                    <a:gs pos="0">
                      <a:schemeClr val="bg1">
                        <a:alpha val="2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6DF3548D-A052-A918-9073-0BCD80D9F86F}"/>
                    </a:ext>
                  </a:extLst>
                </p:cNvPr>
                <p:cNvSpPr/>
                <p:nvPr/>
              </p:nvSpPr>
              <p:spPr>
                <a:xfrm>
                  <a:off x="3778177" y="5913973"/>
                  <a:ext cx="1346479" cy="4033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3" name="Rectangle 22">
                  <a:extLst>
                    <a:ext uri="{FF2B5EF4-FFF2-40B4-BE49-F238E27FC236}">
                      <a16:creationId xmlns:a16="http://schemas.microsoft.com/office/drawing/2014/main" id="{FF420649-074D-A87D-5C76-57B383D77F1E}"/>
                    </a:ext>
                  </a:extLst>
                </p:cNvPr>
                <p:cNvSpPr/>
                <p:nvPr/>
              </p:nvSpPr>
              <p:spPr>
                <a:xfrm>
                  <a:off x="5181257" y="3479153"/>
                  <a:ext cx="1346479" cy="1125416"/>
                </a:xfrm>
                <a:prstGeom prst="rect">
                  <a:avLst/>
                </a:prstGeom>
                <a:gradFill>
                  <a:gsLst>
                    <a:gs pos="61000">
                      <a:srgbClr val="00957D">
                        <a:alpha val="25000"/>
                      </a:srgbClr>
                    </a:gs>
                    <a:gs pos="0">
                      <a:schemeClr val="bg1">
                        <a:alpha val="25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 name="Group 7">
                <a:extLst>
                  <a:ext uri="{FF2B5EF4-FFF2-40B4-BE49-F238E27FC236}">
                    <a16:creationId xmlns:a16="http://schemas.microsoft.com/office/drawing/2014/main" id="{34BCA821-921B-7F6F-B5F7-3271B25D2861}"/>
                  </a:ext>
                </a:extLst>
              </p:cNvPr>
              <p:cNvGrpSpPr/>
              <p:nvPr/>
            </p:nvGrpSpPr>
            <p:grpSpPr>
              <a:xfrm>
                <a:off x="0" y="1437545"/>
                <a:ext cx="10943287" cy="4082065"/>
                <a:chOff x="2079420" y="2341004"/>
                <a:chExt cx="5042508" cy="3484484"/>
              </a:xfrm>
              <a:gradFill flip="none" rotWithShape="1">
                <a:gsLst>
                  <a:gs pos="99083">
                    <a:schemeClr val="bg1">
                      <a:alpha val="1000"/>
                    </a:schemeClr>
                  </a:gs>
                  <a:gs pos="5000">
                    <a:schemeClr val="bg1">
                      <a:alpha val="4000"/>
                    </a:schemeClr>
                  </a:gs>
                  <a:gs pos="34000">
                    <a:srgbClr val="FFF100">
                      <a:alpha val="62000"/>
                    </a:srgbClr>
                  </a:gs>
                </a:gsLst>
                <a:lin ang="8100000" scaled="1"/>
                <a:tileRect/>
              </a:gradFill>
            </p:grpSpPr>
            <p:sp>
              <p:nvSpPr>
                <p:cNvPr id="12" name="Rectangle 11">
                  <a:extLst>
                    <a:ext uri="{FF2B5EF4-FFF2-40B4-BE49-F238E27FC236}">
                      <a16:creationId xmlns:a16="http://schemas.microsoft.com/office/drawing/2014/main" id="{22468641-B5C2-E0A2-66FB-1D010FE4B8F5}"/>
                    </a:ext>
                  </a:extLst>
                </p:cNvPr>
                <p:cNvSpPr/>
                <p:nvPr/>
              </p:nvSpPr>
              <p:spPr>
                <a:xfrm>
                  <a:off x="3778178" y="3500054"/>
                  <a:ext cx="1346479" cy="1125416"/>
                </a:xfrm>
                <a:prstGeom prst="rect">
                  <a:avLst/>
                </a:prstGeom>
                <a:gradFill>
                  <a:gsLst>
                    <a:gs pos="60000">
                      <a:srgbClr val="FFF100">
                        <a:alpha val="29000"/>
                      </a:srgbClr>
                    </a:gs>
                    <a:gs pos="0">
                      <a:schemeClr val="bg1">
                        <a:alpha val="2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A714645B-6888-CA40-194A-E55BD0F671E8}"/>
                    </a:ext>
                  </a:extLst>
                </p:cNvPr>
                <p:cNvSpPr/>
                <p:nvPr/>
              </p:nvSpPr>
              <p:spPr>
                <a:xfrm>
                  <a:off x="2079420" y="4700072"/>
                  <a:ext cx="1642158"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DAC46543-1298-BFC3-21BD-BA3C9C62B2CB}"/>
                    </a:ext>
                  </a:extLst>
                </p:cNvPr>
                <p:cNvSpPr/>
                <p:nvPr/>
              </p:nvSpPr>
              <p:spPr>
                <a:xfrm>
                  <a:off x="6583482" y="2341004"/>
                  <a:ext cx="538446"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 name="Group 8">
                <a:extLst>
                  <a:ext uri="{FF2B5EF4-FFF2-40B4-BE49-F238E27FC236}">
                    <a16:creationId xmlns:a16="http://schemas.microsoft.com/office/drawing/2014/main" id="{E55D151C-0BA4-44C1-7325-41DB3350106E}"/>
                  </a:ext>
                </a:extLst>
              </p:cNvPr>
              <p:cNvGrpSpPr/>
              <p:nvPr/>
            </p:nvGrpSpPr>
            <p:grpSpPr>
              <a:xfrm>
                <a:off x="6731630" y="2814662"/>
                <a:ext cx="4211656" cy="2733094"/>
                <a:chOff x="5181258" y="3474970"/>
                <a:chExt cx="1940670" cy="2332992"/>
              </a:xfrm>
              <a:gradFill>
                <a:gsLst>
                  <a:gs pos="83000">
                    <a:srgbClr val="00ADEE">
                      <a:alpha val="57000"/>
                    </a:srgbClr>
                  </a:gs>
                  <a:gs pos="100000">
                    <a:srgbClr val="00ADEE"/>
                  </a:gs>
                  <a:gs pos="15000">
                    <a:schemeClr val="bg1">
                      <a:alpha val="4000"/>
                    </a:schemeClr>
                  </a:gs>
                </a:gsLst>
                <a:lin ang="14400000" scaled="0"/>
              </a:gradFill>
            </p:grpSpPr>
            <p:sp>
              <p:nvSpPr>
                <p:cNvPr id="10" name="Rectangle 9">
                  <a:extLst>
                    <a:ext uri="{FF2B5EF4-FFF2-40B4-BE49-F238E27FC236}">
                      <a16:creationId xmlns:a16="http://schemas.microsoft.com/office/drawing/2014/main" id="{CF9993E0-50BC-2900-1A2D-2184992EF41E}"/>
                    </a:ext>
                  </a:extLst>
                </p:cNvPr>
                <p:cNvSpPr/>
                <p:nvPr/>
              </p:nvSpPr>
              <p:spPr>
                <a:xfrm>
                  <a:off x="5181258" y="4682546"/>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BC113655-5443-D4DD-66EB-47F0343F69C0}"/>
                    </a:ext>
                  </a:extLst>
                </p:cNvPr>
                <p:cNvSpPr/>
                <p:nvPr/>
              </p:nvSpPr>
              <p:spPr>
                <a:xfrm>
                  <a:off x="6570448" y="3474970"/>
                  <a:ext cx="551480" cy="1125416"/>
                </a:xfrm>
                <a:prstGeom prst="rect">
                  <a:avLst/>
                </a:prstGeom>
                <a:gradFill>
                  <a:gsLst>
                    <a:gs pos="100000">
                      <a:srgbClr val="00ADEE">
                        <a:alpha val="18000"/>
                      </a:srgbClr>
                    </a:gs>
                    <a:gs pos="0">
                      <a:schemeClr val="bg1">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sp>
          <p:nvSpPr>
            <p:cNvPr id="4" name="Rectangle 3">
              <a:extLst>
                <a:ext uri="{FF2B5EF4-FFF2-40B4-BE49-F238E27FC236}">
                  <a16:creationId xmlns:a16="http://schemas.microsoft.com/office/drawing/2014/main" id="{794F84A2-09BC-7EC5-31A3-1DBA4B0C644D}"/>
                </a:ext>
              </a:extLst>
            </p:cNvPr>
            <p:cNvSpPr/>
            <p:nvPr userDrawn="1"/>
          </p:nvSpPr>
          <p:spPr>
            <a:xfrm>
              <a:off x="7789780" y="5794509"/>
              <a:ext cx="2922138" cy="472162"/>
            </a:xfrm>
            <a:prstGeom prst="rect">
              <a:avLst/>
            </a:prstGeom>
            <a:gradFill>
              <a:gsLst>
                <a:gs pos="100000">
                  <a:srgbClr val="2E479C">
                    <a:alpha val="7000"/>
                  </a:srgbClr>
                </a:gs>
                <a:gs pos="0">
                  <a:schemeClr val="bg1">
                    <a:alpha val="2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CC989874-2BE8-4DDC-5567-60744E3E3558}"/>
                </a:ext>
              </a:extLst>
            </p:cNvPr>
            <p:cNvSpPr/>
            <p:nvPr userDrawn="1"/>
          </p:nvSpPr>
          <p:spPr>
            <a:xfrm>
              <a:off x="10804610" y="4393343"/>
              <a:ext cx="1196826" cy="1228335"/>
            </a:xfrm>
            <a:prstGeom prst="rect">
              <a:avLst/>
            </a:prstGeom>
            <a:gradFill>
              <a:gsLst>
                <a:gs pos="100000">
                  <a:srgbClr val="2E479C">
                    <a:alpha val="14000"/>
                  </a:srgbClr>
                </a:gs>
                <a:gs pos="15000">
                  <a:schemeClr val="bg1">
                    <a:alpha val="4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37" name="Rectangle 36">
            <a:extLst>
              <a:ext uri="{FF2B5EF4-FFF2-40B4-BE49-F238E27FC236}">
                <a16:creationId xmlns:a16="http://schemas.microsoft.com/office/drawing/2014/main" id="{2C7248F7-4465-870E-C763-12F97FAE247A}"/>
              </a:ext>
            </a:extLst>
          </p:cNvPr>
          <p:cNvSpPr/>
          <p:nvPr userDrawn="1"/>
        </p:nvSpPr>
        <p:spPr>
          <a:xfrm>
            <a:off x="1" y="-1"/>
            <a:ext cx="5261810" cy="626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8" name="Rectangle 37">
            <a:extLst>
              <a:ext uri="{FF2B5EF4-FFF2-40B4-BE49-F238E27FC236}">
                <a16:creationId xmlns:a16="http://schemas.microsoft.com/office/drawing/2014/main" id="{6BEA04F9-D629-7A22-70A8-C05C04924747}"/>
              </a:ext>
            </a:extLst>
          </p:cNvPr>
          <p:cNvSpPr/>
          <p:nvPr userDrawn="1"/>
        </p:nvSpPr>
        <p:spPr>
          <a:xfrm>
            <a:off x="213534" y="179036"/>
            <a:ext cx="4531271" cy="129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dirty="0">
                <a:solidFill>
                  <a:schemeClr val="tx1"/>
                </a:solidFill>
              </a:rPr>
              <a:t>INNHOLD</a:t>
            </a:r>
          </a:p>
        </p:txBody>
      </p:sp>
      <p:sp>
        <p:nvSpPr>
          <p:cNvPr id="15" name="Text Placeholder 62">
            <a:extLst>
              <a:ext uri="{FF2B5EF4-FFF2-40B4-BE49-F238E27FC236}">
                <a16:creationId xmlns:a16="http://schemas.microsoft.com/office/drawing/2014/main" id="{27B191D2-3E3A-F8F9-E64D-D178C63830FD}"/>
              </a:ext>
            </a:extLst>
          </p:cNvPr>
          <p:cNvSpPr>
            <a:spLocks noGrp="1"/>
          </p:cNvSpPr>
          <p:nvPr>
            <p:ph type="body" sz="quarter" idx="10" hasCustomPrompt="1"/>
          </p:nvPr>
        </p:nvSpPr>
        <p:spPr>
          <a:xfrm>
            <a:off x="1802951" y="1603507"/>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16" name="Text Placeholder 62">
            <a:extLst>
              <a:ext uri="{FF2B5EF4-FFF2-40B4-BE49-F238E27FC236}">
                <a16:creationId xmlns:a16="http://schemas.microsoft.com/office/drawing/2014/main" id="{33A87C21-1ABF-243B-397F-17B66CFBB38A}"/>
              </a:ext>
            </a:extLst>
          </p:cNvPr>
          <p:cNvSpPr>
            <a:spLocks noGrp="1"/>
          </p:cNvSpPr>
          <p:nvPr>
            <p:ph type="body" sz="quarter" idx="11" hasCustomPrompt="1"/>
          </p:nvPr>
        </p:nvSpPr>
        <p:spPr>
          <a:xfrm>
            <a:off x="1802951" y="2560108"/>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17" name="Text Placeholder 62">
            <a:extLst>
              <a:ext uri="{FF2B5EF4-FFF2-40B4-BE49-F238E27FC236}">
                <a16:creationId xmlns:a16="http://schemas.microsoft.com/office/drawing/2014/main" id="{CF24F782-CD6F-FFE9-13A7-BA0B38889F20}"/>
              </a:ext>
            </a:extLst>
          </p:cNvPr>
          <p:cNvSpPr>
            <a:spLocks noGrp="1"/>
          </p:cNvSpPr>
          <p:nvPr>
            <p:ph type="body" sz="quarter" idx="12" hasCustomPrompt="1"/>
          </p:nvPr>
        </p:nvSpPr>
        <p:spPr>
          <a:xfrm>
            <a:off x="1800177" y="3526141"/>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18" name="Text Placeholder 62">
            <a:extLst>
              <a:ext uri="{FF2B5EF4-FFF2-40B4-BE49-F238E27FC236}">
                <a16:creationId xmlns:a16="http://schemas.microsoft.com/office/drawing/2014/main" id="{37520B3E-3E39-91BF-BC8D-19F0181C0EA2}"/>
              </a:ext>
            </a:extLst>
          </p:cNvPr>
          <p:cNvSpPr>
            <a:spLocks noGrp="1"/>
          </p:cNvSpPr>
          <p:nvPr>
            <p:ph type="body" sz="quarter" idx="13" hasCustomPrompt="1"/>
          </p:nvPr>
        </p:nvSpPr>
        <p:spPr>
          <a:xfrm>
            <a:off x="1802951" y="4456046"/>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20" name="Text Placeholder 62">
            <a:extLst>
              <a:ext uri="{FF2B5EF4-FFF2-40B4-BE49-F238E27FC236}">
                <a16:creationId xmlns:a16="http://schemas.microsoft.com/office/drawing/2014/main" id="{F6C01C41-0324-4C4B-27FF-DB96EA1A3390}"/>
              </a:ext>
            </a:extLst>
          </p:cNvPr>
          <p:cNvSpPr>
            <a:spLocks noGrp="1"/>
          </p:cNvSpPr>
          <p:nvPr>
            <p:ph type="body" sz="quarter" idx="14" hasCustomPrompt="1"/>
          </p:nvPr>
        </p:nvSpPr>
        <p:spPr>
          <a:xfrm>
            <a:off x="1822217" y="5348817"/>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KAPPITEL</a:t>
            </a:r>
            <a:br>
              <a:rPr lang="en-US" dirty="0"/>
            </a:br>
            <a:r>
              <a:rPr lang="en-US" dirty="0" err="1"/>
              <a:t>KAPPITEL</a:t>
            </a:r>
            <a:endParaRPr lang="nb-NO" dirty="0"/>
          </a:p>
        </p:txBody>
      </p:sp>
      <p:sp>
        <p:nvSpPr>
          <p:cNvPr id="22" name="Rectangle 21">
            <a:extLst>
              <a:ext uri="{FF2B5EF4-FFF2-40B4-BE49-F238E27FC236}">
                <a16:creationId xmlns:a16="http://schemas.microsoft.com/office/drawing/2014/main" id="{994C99E8-6B25-203C-F219-2EE2497C0781}"/>
              </a:ext>
            </a:extLst>
          </p:cNvPr>
          <p:cNvSpPr/>
          <p:nvPr userDrawn="1"/>
        </p:nvSpPr>
        <p:spPr>
          <a:xfrm>
            <a:off x="839723" y="1524937"/>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rPr>
              <a:t>1</a:t>
            </a:r>
          </a:p>
        </p:txBody>
      </p:sp>
      <p:cxnSp>
        <p:nvCxnSpPr>
          <p:cNvPr id="26" name="Straight Connector 25">
            <a:extLst>
              <a:ext uri="{FF2B5EF4-FFF2-40B4-BE49-F238E27FC236}">
                <a16:creationId xmlns:a16="http://schemas.microsoft.com/office/drawing/2014/main" id="{E078770E-8222-8C35-B427-544CCE656961}"/>
              </a:ext>
            </a:extLst>
          </p:cNvPr>
          <p:cNvCxnSpPr>
            <a:cxnSpLocks/>
          </p:cNvCxnSpPr>
          <p:nvPr userDrawn="1"/>
        </p:nvCxnSpPr>
        <p:spPr>
          <a:xfrm>
            <a:off x="1541437" y="1677939"/>
            <a:ext cx="0" cy="5548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0E06788E-07D3-77A2-C030-957118B15FC9}"/>
              </a:ext>
            </a:extLst>
          </p:cNvPr>
          <p:cNvSpPr/>
          <p:nvPr userDrawn="1"/>
        </p:nvSpPr>
        <p:spPr>
          <a:xfrm>
            <a:off x="839723" y="2448853"/>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rPr>
              <a:t>2</a:t>
            </a:r>
          </a:p>
        </p:txBody>
      </p:sp>
      <p:cxnSp>
        <p:nvCxnSpPr>
          <p:cNvPr id="64" name="Straight Connector 63">
            <a:extLst>
              <a:ext uri="{FF2B5EF4-FFF2-40B4-BE49-F238E27FC236}">
                <a16:creationId xmlns:a16="http://schemas.microsoft.com/office/drawing/2014/main" id="{6A2F8D5E-698D-825E-9DC0-16A29FC5702F}"/>
              </a:ext>
            </a:extLst>
          </p:cNvPr>
          <p:cNvCxnSpPr>
            <a:cxnSpLocks/>
          </p:cNvCxnSpPr>
          <p:nvPr userDrawn="1"/>
        </p:nvCxnSpPr>
        <p:spPr>
          <a:xfrm>
            <a:off x="1541437" y="2601855"/>
            <a:ext cx="0" cy="5548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C222C4BD-A42B-A800-2AAC-B02FB07A3D8E}"/>
              </a:ext>
            </a:extLst>
          </p:cNvPr>
          <p:cNvSpPr/>
          <p:nvPr userDrawn="1"/>
        </p:nvSpPr>
        <p:spPr>
          <a:xfrm>
            <a:off x="839563" y="3397508"/>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rPr>
              <a:t>3</a:t>
            </a:r>
          </a:p>
        </p:txBody>
      </p:sp>
      <p:cxnSp>
        <p:nvCxnSpPr>
          <p:cNvPr id="67" name="Straight Connector 66">
            <a:extLst>
              <a:ext uri="{FF2B5EF4-FFF2-40B4-BE49-F238E27FC236}">
                <a16:creationId xmlns:a16="http://schemas.microsoft.com/office/drawing/2014/main" id="{D3016F91-B0F1-04D4-E38B-59C646BECC60}"/>
              </a:ext>
            </a:extLst>
          </p:cNvPr>
          <p:cNvCxnSpPr>
            <a:cxnSpLocks/>
          </p:cNvCxnSpPr>
          <p:nvPr userDrawn="1"/>
        </p:nvCxnSpPr>
        <p:spPr>
          <a:xfrm>
            <a:off x="1541437" y="3577302"/>
            <a:ext cx="0" cy="5548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C996B261-BD49-B4B3-A264-D3F3967CAF87}"/>
              </a:ext>
            </a:extLst>
          </p:cNvPr>
          <p:cNvSpPr/>
          <p:nvPr userDrawn="1"/>
        </p:nvSpPr>
        <p:spPr>
          <a:xfrm>
            <a:off x="836490" y="4310447"/>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rPr>
              <a:t>4</a:t>
            </a:r>
          </a:p>
        </p:txBody>
      </p:sp>
      <p:cxnSp>
        <p:nvCxnSpPr>
          <p:cNvPr id="70" name="Straight Connector 69">
            <a:extLst>
              <a:ext uri="{FF2B5EF4-FFF2-40B4-BE49-F238E27FC236}">
                <a16:creationId xmlns:a16="http://schemas.microsoft.com/office/drawing/2014/main" id="{776A28E7-176D-3C54-E533-C83B34535EC7}"/>
              </a:ext>
            </a:extLst>
          </p:cNvPr>
          <p:cNvCxnSpPr>
            <a:cxnSpLocks/>
          </p:cNvCxnSpPr>
          <p:nvPr userDrawn="1"/>
        </p:nvCxnSpPr>
        <p:spPr>
          <a:xfrm>
            <a:off x="1538204" y="4497072"/>
            <a:ext cx="0" cy="5548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8D4D57E7-288E-CCE7-9778-3244B0A4D26D}"/>
              </a:ext>
            </a:extLst>
          </p:cNvPr>
          <p:cNvSpPr/>
          <p:nvPr userDrawn="1"/>
        </p:nvSpPr>
        <p:spPr>
          <a:xfrm>
            <a:off x="837377" y="5234363"/>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rPr>
              <a:t>5</a:t>
            </a:r>
          </a:p>
        </p:txBody>
      </p:sp>
      <p:cxnSp>
        <p:nvCxnSpPr>
          <p:cNvPr id="73" name="Straight Connector 72">
            <a:extLst>
              <a:ext uri="{FF2B5EF4-FFF2-40B4-BE49-F238E27FC236}">
                <a16:creationId xmlns:a16="http://schemas.microsoft.com/office/drawing/2014/main" id="{E0106D83-7514-DC1D-4FA6-97D00FFA7338}"/>
              </a:ext>
            </a:extLst>
          </p:cNvPr>
          <p:cNvCxnSpPr>
            <a:cxnSpLocks/>
          </p:cNvCxnSpPr>
          <p:nvPr userDrawn="1"/>
        </p:nvCxnSpPr>
        <p:spPr>
          <a:xfrm>
            <a:off x="1535985" y="5407289"/>
            <a:ext cx="0" cy="5548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3" name="Graphique 12">
            <a:extLst>
              <a:ext uri="{FF2B5EF4-FFF2-40B4-BE49-F238E27FC236}">
                <a16:creationId xmlns:a16="http://schemas.microsoft.com/office/drawing/2014/main" id="{B8978581-E86E-D4A7-91E5-474D4A87446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295017" y="6062577"/>
            <a:ext cx="668496" cy="612320"/>
          </a:xfrm>
          <a:prstGeom prst="rect">
            <a:avLst/>
          </a:prstGeom>
        </p:spPr>
      </p:pic>
      <p:sp>
        <p:nvSpPr>
          <p:cNvPr id="54" name="TekstSylinder 6">
            <a:extLst>
              <a:ext uri="{FF2B5EF4-FFF2-40B4-BE49-F238E27FC236}">
                <a16:creationId xmlns:a16="http://schemas.microsoft.com/office/drawing/2014/main" id="{9D69601E-CE4B-A829-237A-E8D20940E815}"/>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2024</a:t>
            </a:r>
          </a:p>
        </p:txBody>
      </p:sp>
      <p:cxnSp>
        <p:nvCxnSpPr>
          <p:cNvPr id="90" name="Straight Connector 35">
            <a:extLst>
              <a:ext uri="{FF2B5EF4-FFF2-40B4-BE49-F238E27FC236}">
                <a16:creationId xmlns:a16="http://schemas.microsoft.com/office/drawing/2014/main" id="{60C80CEC-884E-77D8-6DF8-6C04956F277A}"/>
              </a:ext>
            </a:extLst>
          </p:cNvPr>
          <p:cNvCxnSpPr>
            <a:cxnSpLocks/>
          </p:cNvCxnSpPr>
          <p:nvPr userDrawn="1"/>
        </p:nvCxnSpPr>
        <p:spPr>
          <a:xfrm flipH="1">
            <a:off x="921681" y="1274222"/>
            <a:ext cx="395731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666534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9_Egendefinert oppsett">
    <p:bg>
      <p:bgPr>
        <a:solidFill>
          <a:schemeClr val="accent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5F81EE-2ADF-DFC8-668F-F0DAE9421A6A}"/>
              </a:ext>
            </a:extLst>
          </p:cNvPr>
          <p:cNvSpPr/>
          <p:nvPr userDrawn="1"/>
        </p:nvSpPr>
        <p:spPr>
          <a:xfrm>
            <a:off x="1" y="-2"/>
            <a:ext cx="526181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30" name="Group 29">
            <a:extLst>
              <a:ext uri="{FF2B5EF4-FFF2-40B4-BE49-F238E27FC236}">
                <a16:creationId xmlns:a16="http://schemas.microsoft.com/office/drawing/2014/main" id="{DF3076F5-7327-AA61-CC29-9A6A21A192E2}"/>
              </a:ext>
            </a:extLst>
          </p:cNvPr>
          <p:cNvGrpSpPr/>
          <p:nvPr userDrawn="1"/>
        </p:nvGrpSpPr>
        <p:grpSpPr>
          <a:xfrm>
            <a:off x="92668" y="52948"/>
            <a:ext cx="8221286" cy="6752104"/>
            <a:chOff x="92668" y="52948"/>
            <a:chExt cx="8221286" cy="6699568"/>
          </a:xfrm>
        </p:grpSpPr>
        <p:sp>
          <p:nvSpPr>
            <p:cNvPr id="31" name="Rectangle 30">
              <a:extLst>
                <a:ext uri="{FF2B5EF4-FFF2-40B4-BE49-F238E27FC236}">
                  <a16:creationId xmlns:a16="http://schemas.microsoft.com/office/drawing/2014/main" id="{E1714AD7-B523-426F-49F6-C0C0D09B94BC}"/>
                </a:ext>
              </a:extLst>
            </p:cNvPr>
            <p:cNvSpPr/>
            <p:nvPr userDrawn="1"/>
          </p:nvSpPr>
          <p:spPr>
            <a:xfrm>
              <a:off x="92668" y="52948"/>
              <a:ext cx="5504479" cy="669956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CDDB04B2-BCF7-3B48-5155-EEB69A134C9B}"/>
                </a:ext>
              </a:extLst>
            </p:cNvPr>
            <p:cNvSpPr/>
            <p:nvPr userDrawn="1"/>
          </p:nvSpPr>
          <p:spPr>
            <a:xfrm>
              <a:off x="4880918" y="196068"/>
              <a:ext cx="1767923"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B7C9B1E6-92E0-E42D-A717-4335DDE4FB36}"/>
                </a:ext>
              </a:extLst>
            </p:cNvPr>
            <p:cNvSpPr/>
            <p:nvPr userDrawn="1"/>
          </p:nvSpPr>
          <p:spPr>
            <a:xfrm>
              <a:off x="4880918" y="1787099"/>
              <a:ext cx="1767923"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DFD5765B-8817-E804-651E-FA89B22A33E9}"/>
                </a:ext>
              </a:extLst>
            </p:cNvPr>
            <p:cNvSpPr/>
            <p:nvPr userDrawn="1"/>
          </p:nvSpPr>
          <p:spPr>
            <a:xfrm>
              <a:off x="4880918" y="3415376"/>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EF5C4F61-74F3-1D4D-3FD5-B0723F1AF976}"/>
                </a:ext>
              </a:extLst>
            </p:cNvPr>
            <p:cNvSpPr/>
            <p:nvPr userDrawn="1"/>
          </p:nvSpPr>
          <p:spPr>
            <a:xfrm>
              <a:off x="4880918" y="5054869"/>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597DF930-CB01-48A0-CECB-EE210EC416F0}"/>
                </a:ext>
              </a:extLst>
            </p:cNvPr>
            <p:cNvSpPr/>
            <p:nvPr userDrawn="1"/>
          </p:nvSpPr>
          <p:spPr>
            <a:xfrm>
              <a:off x="6727436" y="3415960"/>
              <a:ext cx="1586518" cy="152735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95EF930D-266B-DAC6-A6EF-CB6DE3ECF804}"/>
                </a:ext>
              </a:extLst>
            </p:cNvPr>
            <p:cNvSpPr/>
            <p:nvPr userDrawn="1"/>
          </p:nvSpPr>
          <p:spPr>
            <a:xfrm>
              <a:off x="6727436" y="1808321"/>
              <a:ext cx="1586518"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38" name="Rectangle 37">
            <a:extLst>
              <a:ext uri="{FF2B5EF4-FFF2-40B4-BE49-F238E27FC236}">
                <a16:creationId xmlns:a16="http://schemas.microsoft.com/office/drawing/2014/main" id="{6BEA04F9-D629-7A22-70A8-C05C04924747}"/>
              </a:ext>
            </a:extLst>
          </p:cNvPr>
          <p:cNvSpPr/>
          <p:nvPr userDrawn="1"/>
        </p:nvSpPr>
        <p:spPr>
          <a:xfrm>
            <a:off x="213534" y="179036"/>
            <a:ext cx="4531271" cy="129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dirty="0">
                <a:solidFill>
                  <a:srgbClr val="3B4496"/>
                </a:solidFill>
              </a:rPr>
              <a:t>INNHOLD</a:t>
            </a:r>
          </a:p>
        </p:txBody>
      </p:sp>
      <p:sp>
        <p:nvSpPr>
          <p:cNvPr id="15" name="Text Placeholder 62">
            <a:extLst>
              <a:ext uri="{FF2B5EF4-FFF2-40B4-BE49-F238E27FC236}">
                <a16:creationId xmlns:a16="http://schemas.microsoft.com/office/drawing/2014/main" id="{27B191D2-3E3A-F8F9-E64D-D178C63830FD}"/>
              </a:ext>
            </a:extLst>
          </p:cNvPr>
          <p:cNvSpPr>
            <a:spLocks noGrp="1"/>
          </p:cNvSpPr>
          <p:nvPr>
            <p:ph type="body" sz="quarter" idx="10" hasCustomPrompt="1"/>
          </p:nvPr>
        </p:nvSpPr>
        <p:spPr>
          <a:xfrm>
            <a:off x="1802951" y="1589253"/>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16" name="Text Placeholder 62">
            <a:extLst>
              <a:ext uri="{FF2B5EF4-FFF2-40B4-BE49-F238E27FC236}">
                <a16:creationId xmlns:a16="http://schemas.microsoft.com/office/drawing/2014/main" id="{33A87C21-1ABF-243B-397F-17B66CFBB38A}"/>
              </a:ext>
            </a:extLst>
          </p:cNvPr>
          <p:cNvSpPr>
            <a:spLocks noGrp="1"/>
          </p:cNvSpPr>
          <p:nvPr>
            <p:ph type="body" sz="quarter" idx="11" hasCustomPrompt="1"/>
          </p:nvPr>
        </p:nvSpPr>
        <p:spPr>
          <a:xfrm>
            <a:off x="1802951" y="2556287"/>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17" name="Text Placeholder 62">
            <a:extLst>
              <a:ext uri="{FF2B5EF4-FFF2-40B4-BE49-F238E27FC236}">
                <a16:creationId xmlns:a16="http://schemas.microsoft.com/office/drawing/2014/main" id="{CF24F782-CD6F-FFE9-13A7-BA0B38889F20}"/>
              </a:ext>
            </a:extLst>
          </p:cNvPr>
          <p:cNvSpPr>
            <a:spLocks noGrp="1"/>
          </p:cNvSpPr>
          <p:nvPr>
            <p:ph type="body" sz="quarter" idx="12" hasCustomPrompt="1"/>
          </p:nvPr>
        </p:nvSpPr>
        <p:spPr>
          <a:xfrm>
            <a:off x="1802951" y="3525347"/>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18" name="Text Placeholder 62">
            <a:extLst>
              <a:ext uri="{FF2B5EF4-FFF2-40B4-BE49-F238E27FC236}">
                <a16:creationId xmlns:a16="http://schemas.microsoft.com/office/drawing/2014/main" id="{37520B3E-3E39-91BF-BC8D-19F0181C0EA2}"/>
              </a:ext>
            </a:extLst>
          </p:cNvPr>
          <p:cNvSpPr>
            <a:spLocks noGrp="1"/>
          </p:cNvSpPr>
          <p:nvPr>
            <p:ph type="body" sz="quarter" idx="13" hasCustomPrompt="1"/>
          </p:nvPr>
        </p:nvSpPr>
        <p:spPr>
          <a:xfrm>
            <a:off x="1802951" y="4456046"/>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20" name="Text Placeholder 62">
            <a:extLst>
              <a:ext uri="{FF2B5EF4-FFF2-40B4-BE49-F238E27FC236}">
                <a16:creationId xmlns:a16="http://schemas.microsoft.com/office/drawing/2014/main" id="{F6C01C41-0324-4C4B-27FF-DB96EA1A3390}"/>
              </a:ext>
            </a:extLst>
          </p:cNvPr>
          <p:cNvSpPr>
            <a:spLocks noGrp="1"/>
          </p:cNvSpPr>
          <p:nvPr>
            <p:ph type="body" sz="quarter" idx="14" hasCustomPrompt="1"/>
          </p:nvPr>
        </p:nvSpPr>
        <p:spPr>
          <a:xfrm>
            <a:off x="1812584" y="5388772"/>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KAPPITEL</a:t>
            </a:r>
            <a:br>
              <a:rPr lang="en-US" dirty="0"/>
            </a:br>
            <a:r>
              <a:rPr lang="en-US" dirty="0" err="1"/>
              <a:t>KAPPITEL</a:t>
            </a:r>
            <a:endParaRPr lang="nb-NO" dirty="0"/>
          </a:p>
        </p:txBody>
      </p:sp>
      <p:sp>
        <p:nvSpPr>
          <p:cNvPr id="22" name="Rectangle 21">
            <a:extLst>
              <a:ext uri="{FF2B5EF4-FFF2-40B4-BE49-F238E27FC236}">
                <a16:creationId xmlns:a16="http://schemas.microsoft.com/office/drawing/2014/main" id="{994C99E8-6B25-203C-F219-2EE2497C0781}"/>
              </a:ext>
            </a:extLst>
          </p:cNvPr>
          <p:cNvSpPr/>
          <p:nvPr userDrawn="1"/>
        </p:nvSpPr>
        <p:spPr>
          <a:xfrm>
            <a:off x="839723" y="1524937"/>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1</a:t>
            </a:r>
          </a:p>
        </p:txBody>
      </p:sp>
      <p:cxnSp>
        <p:nvCxnSpPr>
          <p:cNvPr id="26" name="Straight Connector 25">
            <a:extLst>
              <a:ext uri="{FF2B5EF4-FFF2-40B4-BE49-F238E27FC236}">
                <a16:creationId xmlns:a16="http://schemas.microsoft.com/office/drawing/2014/main" id="{E078770E-8222-8C35-B427-544CCE656961}"/>
              </a:ext>
            </a:extLst>
          </p:cNvPr>
          <p:cNvCxnSpPr>
            <a:cxnSpLocks/>
          </p:cNvCxnSpPr>
          <p:nvPr userDrawn="1"/>
        </p:nvCxnSpPr>
        <p:spPr>
          <a:xfrm>
            <a:off x="1541437" y="1677939"/>
            <a:ext cx="0" cy="554898"/>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0E06788E-07D3-77A2-C030-957118B15FC9}"/>
              </a:ext>
            </a:extLst>
          </p:cNvPr>
          <p:cNvSpPr/>
          <p:nvPr userDrawn="1"/>
        </p:nvSpPr>
        <p:spPr>
          <a:xfrm>
            <a:off x="839723" y="2448853"/>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2</a:t>
            </a:r>
          </a:p>
        </p:txBody>
      </p:sp>
      <p:cxnSp>
        <p:nvCxnSpPr>
          <p:cNvPr id="64" name="Straight Connector 63">
            <a:extLst>
              <a:ext uri="{FF2B5EF4-FFF2-40B4-BE49-F238E27FC236}">
                <a16:creationId xmlns:a16="http://schemas.microsoft.com/office/drawing/2014/main" id="{6A2F8D5E-698D-825E-9DC0-16A29FC5702F}"/>
              </a:ext>
            </a:extLst>
          </p:cNvPr>
          <p:cNvCxnSpPr>
            <a:cxnSpLocks/>
          </p:cNvCxnSpPr>
          <p:nvPr userDrawn="1"/>
        </p:nvCxnSpPr>
        <p:spPr>
          <a:xfrm>
            <a:off x="1541437" y="2601855"/>
            <a:ext cx="0" cy="554898"/>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C222C4BD-A42B-A800-2AAC-B02FB07A3D8E}"/>
              </a:ext>
            </a:extLst>
          </p:cNvPr>
          <p:cNvSpPr/>
          <p:nvPr userDrawn="1"/>
        </p:nvSpPr>
        <p:spPr>
          <a:xfrm>
            <a:off x="839723" y="3394156"/>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3</a:t>
            </a:r>
          </a:p>
        </p:txBody>
      </p:sp>
      <p:cxnSp>
        <p:nvCxnSpPr>
          <p:cNvPr id="67" name="Straight Connector 66">
            <a:extLst>
              <a:ext uri="{FF2B5EF4-FFF2-40B4-BE49-F238E27FC236}">
                <a16:creationId xmlns:a16="http://schemas.microsoft.com/office/drawing/2014/main" id="{D3016F91-B0F1-04D4-E38B-59C646BECC60}"/>
              </a:ext>
            </a:extLst>
          </p:cNvPr>
          <p:cNvCxnSpPr>
            <a:cxnSpLocks/>
          </p:cNvCxnSpPr>
          <p:nvPr userDrawn="1"/>
        </p:nvCxnSpPr>
        <p:spPr>
          <a:xfrm>
            <a:off x="1541437" y="3547158"/>
            <a:ext cx="0" cy="554898"/>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C996B261-BD49-B4B3-A264-D3F3967CAF87}"/>
              </a:ext>
            </a:extLst>
          </p:cNvPr>
          <p:cNvSpPr/>
          <p:nvPr userDrawn="1"/>
        </p:nvSpPr>
        <p:spPr>
          <a:xfrm>
            <a:off x="836490" y="4310447"/>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4</a:t>
            </a:r>
          </a:p>
        </p:txBody>
      </p:sp>
      <p:cxnSp>
        <p:nvCxnSpPr>
          <p:cNvPr id="70" name="Straight Connector 69">
            <a:extLst>
              <a:ext uri="{FF2B5EF4-FFF2-40B4-BE49-F238E27FC236}">
                <a16:creationId xmlns:a16="http://schemas.microsoft.com/office/drawing/2014/main" id="{776A28E7-176D-3C54-E533-C83B34535EC7}"/>
              </a:ext>
            </a:extLst>
          </p:cNvPr>
          <p:cNvCxnSpPr>
            <a:cxnSpLocks/>
          </p:cNvCxnSpPr>
          <p:nvPr userDrawn="1"/>
        </p:nvCxnSpPr>
        <p:spPr>
          <a:xfrm>
            <a:off x="1538204" y="4497072"/>
            <a:ext cx="0" cy="554898"/>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8D4D57E7-288E-CCE7-9778-3244B0A4D26D}"/>
              </a:ext>
            </a:extLst>
          </p:cNvPr>
          <p:cNvSpPr/>
          <p:nvPr userDrawn="1"/>
        </p:nvSpPr>
        <p:spPr>
          <a:xfrm>
            <a:off x="837377" y="5254459"/>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5</a:t>
            </a:r>
          </a:p>
        </p:txBody>
      </p:sp>
      <p:cxnSp>
        <p:nvCxnSpPr>
          <p:cNvPr id="73" name="Straight Connector 72">
            <a:extLst>
              <a:ext uri="{FF2B5EF4-FFF2-40B4-BE49-F238E27FC236}">
                <a16:creationId xmlns:a16="http://schemas.microsoft.com/office/drawing/2014/main" id="{E0106D83-7514-DC1D-4FA6-97D00FFA7338}"/>
              </a:ext>
            </a:extLst>
          </p:cNvPr>
          <p:cNvCxnSpPr>
            <a:cxnSpLocks/>
          </p:cNvCxnSpPr>
          <p:nvPr userDrawn="1"/>
        </p:nvCxnSpPr>
        <p:spPr>
          <a:xfrm>
            <a:off x="1535985" y="5427385"/>
            <a:ext cx="0" cy="554898"/>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pic>
        <p:nvPicPr>
          <p:cNvPr id="3" name="Graphique 12">
            <a:extLst>
              <a:ext uri="{FF2B5EF4-FFF2-40B4-BE49-F238E27FC236}">
                <a16:creationId xmlns:a16="http://schemas.microsoft.com/office/drawing/2014/main" id="{246B78D3-8025-4819-29D3-5F11E4F0690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295017" y="6062577"/>
            <a:ext cx="668496" cy="612320"/>
          </a:xfrm>
          <a:prstGeom prst="rect">
            <a:avLst/>
          </a:prstGeom>
        </p:spPr>
      </p:pic>
      <p:sp>
        <p:nvSpPr>
          <p:cNvPr id="4" name="TekstSylinder 6">
            <a:extLst>
              <a:ext uri="{FF2B5EF4-FFF2-40B4-BE49-F238E27FC236}">
                <a16:creationId xmlns:a16="http://schemas.microsoft.com/office/drawing/2014/main" id="{F1E73027-A8F5-8080-F710-6B61A329C58B}"/>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2024</a:t>
            </a:r>
          </a:p>
        </p:txBody>
      </p:sp>
      <p:cxnSp>
        <p:nvCxnSpPr>
          <p:cNvPr id="6" name="Straight Connector 35">
            <a:extLst>
              <a:ext uri="{FF2B5EF4-FFF2-40B4-BE49-F238E27FC236}">
                <a16:creationId xmlns:a16="http://schemas.microsoft.com/office/drawing/2014/main" id="{11AE9D67-55D4-5189-FDE4-590267AF2065}"/>
              </a:ext>
            </a:extLst>
          </p:cNvPr>
          <p:cNvCxnSpPr>
            <a:cxnSpLocks/>
          </p:cNvCxnSpPr>
          <p:nvPr userDrawn="1"/>
        </p:nvCxnSpPr>
        <p:spPr>
          <a:xfrm flipH="1">
            <a:off x="921681" y="1274222"/>
            <a:ext cx="3957315"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
        <p:nvSpPr>
          <p:cNvPr id="2" name="Text Placeholder 102">
            <a:extLst>
              <a:ext uri="{FF2B5EF4-FFF2-40B4-BE49-F238E27FC236}">
                <a16:creationId xmlns:a16="http://schemas.microsoft.com/office/drawing/2014/main" id="{37084564-B2C0-26E9-41EB-318C7CB41272}"/>
              </a:ext>
            </a:extLst>
          </p:cNvPr>
          <p:cNvSpPr>
            <a:spLocks noGrp="1"/>
          </p:cNvSpPr>
          <p:nvPr>
            <p:ph type="body" sz="quarter" idx="15" hasCustomPrompt="1"/>
          </p:nvPr>
        </p:nvSpPr>
        <p:spPr>
          <a:xfrm>
            <a:off x="8485188" y="2455863"/>
            <a:ext cx="2932196" cy="1568450"/>
          </a:xfrm>
        </p:spPr>
        <p:txBody>
          <a:bodyPr/>
          <a:lstStyle>
            <a:lvl1pPr>
              <a:defRPr/>
            </a:lvl1pPr>
          </a:lstStyle>
          <a:p>
            <a:pPr lvl="0"/>
            <a:r>
              <a:rPr lang="en-GB" dirty="0" err="1"/>
              <a:t>Endre</a:t>
            </a:r>
            <a:r>
              <a:rPr lang="en-GB" dirty="0"/>
              <a:t> </a:t>
            </a:r>
            <a:r>
              <a:rPr lang="en-GB" dirty="0" err="1"/>
              <a:t>bakgrunnsbildet</a:t>
            </a:r>
            <a:r>
              <a:rPr lang="en-GB" dirty="0"/>
              <a:t> her</a:t>
            </a:r>
          </a:p>
        </p:txBody>
      </p:sp>
      <p:sp>
        <p:nvSpPr>
          <p:cNvPr id="7" name="Rectangle 6">
            <a:extLst>
              <a:ext uri="{FF2B5EF4-FFF2-40B4-BE49-F238E27FC236}">
                <a16:creationId xmlns:a16="http://schemas.microsoft.com/office/drawing/2014/main" id="{989AF889-8D14-A289-1AA9-7FDACE60397E}"/>
              </a:ext>
            </a:extLst>
          </p:cNvPr>
          <p:cNvSpPr/>
          <p:nvPr userDrawn="1"/>
        </p:nvSpPr>
        <p:spPr>
          <a:xfrm>
            <a:off x="51981" y="42900"/>
            <a:ext cx="12096000" cy="67716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Tree>
    <p:extLst>
      <p:ext uri="{BB962C8B-B14F-4D97-AF65-F5344CB8AC3E}">
        <p14:creationId xmlns:p14="http://schemas.microsoft.com/office/powerpoint/2010/main" val="175107138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9_Egendefinert oppsett">
    <p:bg>
      <p:bgPr>
        <a:solidFill>
          <a:schemeClr val="accent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E44EBA7-F2B7-6066-C404-A3FDF8B76B0E}"/>
              </a:ext>
            </a:extLst>
          </p:cNvPr>
          <p:cNvGrpSpPr/>
          <p:nvPr userDrawn="1"/>
        </p:nvGrpSpPr>
        <p:grpSpPr>
          <a:xfrm>
            <a:off x="92668" y="52948"/>
            <a:ext cx="8221286" cy="6752104"/>
            <a:chOff x="92668" y="52948"/>
            <a:chExt cx="8221286" cy="6699568"/>
          </a:xfrm>
        </p:grpSpPr>
        <p:sp>
          <p:nvSpPr>
            <p:cNvPr id="9" name="Rectangle 8">
              <a:extLst>
                <a:ext uri="{FF2B5EF4-FFF2-40B4-BE49-F238E27FC236}">
                  <a16:creationId xmlns:a16="http://schemas.microsoft.com/office/drawing/2014/main" id="{7C769475-D5CD-1168-1E18-4C8F09779704}"/>
                </a:ext>
              </a:extLst>
            </p:cNvPr>
            <p:cNvSpPr/>
            <p:nvPr userDrawn="1"/>
          </p:nvSpPr>
          <p:spPr>
            <a:xfrm>
              <a:off x="92668" y="52948"/>
              <a:ext cx="5504479" cy="669956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6DD9BFE1-4315-FF3D-171F-1154E0124847}"/>
                </a:ext>
              </a:extLst>
            </p:cNvPr>
            <p:cNvSpPr/>
            <p:nvPr userDrawn="1"/>
          </p:nvSpPr>
          <p:spPr>
            <a:xfrm>
              <a:off x="4880918" y="196068"/>
              <a:ext cx="1767923"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B379327D-31F7-7215-8602-0245C6ECF0AA}"/>
                </a:ext>
              </a:extLst>
            </p:cNvPr>
            <p:cNvSpPr/>
            <p:nvPr userDrawn="1"/>
          </p:nvSpPr>
          <p:spPr>
            <a:xfrm>
              <a:off x="4880918" y="1787099"/>
              <a:ext cx="1767923"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70177437-B66B-34AA-8080-474BEF194489}"/>
                </a:ext>
              </a:extLst>
            </p:cNvPr>
            <p:cNvSpPr/>
            <p:nvPr userDrawn="1"/>
          </p:nvSpPr>
          <p:spPr>
            <a:xfrm>
              <a:off x="4880918" y="3415376"/>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A92D46A3-C594-927E-1D00-A6FC0C92A89C}"/>
                </a:ext>
              </a:extLst>
            </p:cNvPr>
            <p:cNvSpPr/>
            <p:nvPr userDrawn="1"/>
          </p:nvSpPr>
          <p:spPr>
            <a:xfrm>
              <a:off x="4880918" y="5054869"/>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493BE950-A5C3-881A-92D4-A353B05E96DB}"/>
                </a:ext>
              </a:extLst>
            </p:cNvPr>
            <p:cNvSpPr/>
            <p:nvPr userDrawn="1"/>
          </p:nvSpPr>
          <p:spPr>
            <a:xfrm>
              <a:off x="6727436" y="3415960"/>
              <a:ext cx="1586518" cy="152735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A8D121FF-4903-7111-5E75-14C3A8C2F0C4}"/>
                </a:ext>
              </a:extLst>
            </p:cNvPr>
            <p:cNvSpPr/>
            <p:nvPr userDrawn="1"/>
          </p:nvSpPr>
          <p:spPr>
            <a:xfrm>
              <a:off x="6727436" y="1808321"/>
              <a:ext cx="1586518"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21" name="Rectangle 20">
            <a:extLst>
              <a:ext uri="{FF2B5EF4-FFF2-40B4-BE49-F238E27FC236}">
                <a16:creationId xmlns:a16="http://schemas.microsoft.com/office/drawing/2014/main" id="{FF9A2D26-6E1A-4A5F-B8F7-E950C39B7CAE}"/>
              </a:ext>
            </a:extLst>
          </p:cNvPr>
          <p:cNvSpPr/>
          <p:nvPr userDrawn="1"/>
        </p:nvSpPr>
        <p:spPr>
          <a:xfrm>
            <a:off x="51981" y="42900"/>
            <a:ext cx="12096000" cy="67716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
        <p:nvSpPr>
          <p:cNvPr id="5" name="Rectangle 4">
            <a:extLst>
              <a:ext uri="{FF2B5EF4-FFF2-40B4-BE49-F238E27FC236}">
                <a16:creationId xmlns:a16="http://schemas.microsoft.com/office/drawing/2014/main" id="{A4A9C640-9076-4D78-6241-8FDF78F4B858}"/>
              </a:ext>
            </a:extLst>
          </p:cNvPr>
          <p:cNvSpPr/>
          <p:nvPr userDrawn="1"/>
        </p:nvSpPr>
        <p:spPr>
          <a:xfrm>
            <a:off x="1" y="-2"/>
            <a:ext cx="526181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7" name="Rectangle 36">
            <a:extLst>
              <a:ext uri="{FF2B5EF4-FFF2-40B4-BE49-F238E27FC236}">
                <a16:creationId xmlns:a16="http://schemas.microsoft.com/office/drawing/2014/main" id="{2C7248F7-4465-870E-C763-12F97FAE247A}"/>
              </a:ext>
            </a:extLst>
          </p:cNvPr>
          <p:cNvSpPr/>
          <p:nvPr userDrawn="1"/>
        </p:nvSpPr>
        <p:spPr>
          <a:xfrm>
            <a:off x="1" y="-1"/>
            <a:ext cx="5261810" cy="626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8" name="Rectangle 37">
            <a:extLst>
              <a:ext uri="{FF2B5EF4-FFF2-40B4-BE49-F238E27FC236}">
                <a16:creationId xmlns:a16="http://schemas.microsoft.com/office/drawing/2014/main" id="{6BEA04F9-D629-7A22-70A8-C05C04924747}"/>
              </a:ext>
            </a:extLst>
          </p:cNvPr>
          <p:cNvSpPr/>
          <p:nvPr userDrawn="1"/>
        </p:nvSpPr>
        <p:spPr>
          <a:xfrm>
            <a:off x="213534" y="179036"/>
            <a:ext cx="4531271" cy="129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dirty="0">
                <a:solidFill>
                  <a:schemeClr val="tx1"/>
                </a:solidFill>
              </a:rPr>
              <a:t>INNHOLD</a:t>
            </a:r>
          </a:p>
        </p:txBody>
      </p:sp>
      <p:sp>
        <p:nvSpPr>
          <p:cNvPr id="15" name="Text Placeholder 62">
            <a:extLst>
              <a:ext uri="{FF2B5EF4-FFF2-40B4-BE49-F238E27FC236}">
                <a16:creationId xmlns:a16="http://schemas.microsoft.com/office/drawing/2014/main" id="{27B191D2-3E3A-F8F9-E64D-D178C63830FD}"/>
              </a:ext>
            </a:extLst>
          </p:cNvPr>
          <p:cNvSpPr>
            <a:spLocks noGrp="1"/>
          </p:cNvSpPr>
          <p:nvPr>
            <p:ph type="body" sz="quarter" idx="10" hasCustomPrompt="1"/>
          </p:nvPr>
        </p:nvSpPr>
        <p:spPr>
          <a:xfrm>
            <a:off x="1802951" y="1589253"/>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16" name="Text Placeholder 62">
            <a:extLst>
              <a:ext uri="{FF2B5EF4-FFF2-40B4-BE49-F238E27FC236}">
                <a16:creationId xmlns:a16="http://schemas.microsoft.com/office/drawing/2014/main" id="{33A87C21-1ABF-243B-397F-17B66CFBB38A}"/>
              </a:ext>
            </a:extLst>
          </p:cNvPr>
          <p:cNvSpPr>
            <a:spLocks noGrp="1"/>
          </p:cNvSpPr>
          <p:nvPr>
            <p:ph type="body" sz="quarter" idx="11" hasCustomPrompt="1"/>
          </p:nvPr>
        </p:nvSpPr>
        <p:spPr>
          <a:xfrm>
            <a:off x="1802951" y="2556287"/>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17" name="Text Placeholder 62">
            <a:extLst>
              <a:ext uri="{FF2B5EF4-FFF2-40B4-BE49-F238E27FC236}">
                <a16:creationId xmlns:a16="http://schemas.microsoft.com/office/drawing/2014/main" id="{CF24F782-CD6F-FFE9-13A7-BA0B38889F20}"/>
              </a:ext>
            </a:extLst>
          </p:cNvPr>
          <p:cNvSpPr>
            <a:spLocks noGrp="1"/>
          </p:cNvSpPr>
          <p:nvPr>
            <p:ph type="body" sz="quarter" idx="12" hasCustomPrompt="1"/>
          </p:nvPr>
        </p:nvSpPr>
        <p:spPr>
          <a:xfrm>
            <a:off x="1802951" y="3525347"/>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18" name="Text Placeholder 62">
            <a:extLst>
              <a:ext uri="{FF2B5EF4-FFF2-40B4-BE49-F238E27FC236}">
                <a16:creationId xmlns:a16="http://schemas.microsoft.com/office/drawing/2014/main" id="{37520B3E-3E39-91BF-BC8D-19F0181C0EA2}"/>
              </a:ext>
            </a:extLst>
          </p:cNvPr>
          <p:cNvSpPr>
            <a:spLocks noGrp="1"/>
          </p:cNvSpPr>
          <p:nvPr>
            <p:ph type="body" sz="quarter" idx="13" hasCustomPrompt="1"/>
          </p:nvPr>
        </p:nvSpPr>
        <p:spPr>
          <a:xfrm>
            <a:off x="1802951" y="4456046"/>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20" name="Text Placeholder 62">
            <a:extLst>
              <a:ext uri="{FF2B5EF4-FFF2-40B4-BE49-F238E27FC236}">
                <a16:creationId xmlns:a16="http://schemas.microsoft.com/office/drawing/2014/main" id="{F6C01C41-0324-4C4B-27FF-DB96EA1A3390}"/>
              </a:ext>
            </a:extLst>
          </p:cNvPr>
          <p:cNvSpPr>
            <a:spLocks noGrp="1"/>
          </p:cNvSpPr>
          <p:nvPr>
            <p:ph type="body" sz="quarter" idx="14" hasCustomPrompt="1"/>
          </p:nvPr>
        </p:nvSpPr>
        <p:spPr>
          <a:xfrm>
            <a:off x="1812584" y="5388772"/>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KAPPITEL</a:t>
            </a:r>
            <a:br>
              <a:rPr lang="en-US" dirty="0"/>
            </a:br>
            <a:r>
              <a:rPr lang="en-US" dirty="0" err="1"/>
              <a:t>KAPPITEL</a:t>
            </a:r>
            <a:endParaRPr lang="nb-NO" dirty="0"/>
          </a:p>
        </p:txBody>
      </p:sp>
      <p:sp>
        <p:nvSpPr>
          <p:cNvPr id="22" name="Rectangle 21">
            <a:extLst>
              <a:ext uri="{FF2B5EF4-FFF2-40B4-BE49-F238E27FC236}">
                <a16:creationId xmlns:a16="http://schemas.microsoft.com/office/drawing/2014/main" id="{994C99E8-6B25-203C-F219-2EE2497C0781}"/>
              </a:ext>
            </a:extLst>
          </p:cNvPr>
          <p:cNvSpPr/>
          <p:nvPr userDrawn="1"/>
        </p:nvSpPr>
        <p:spPr>
          <a:xfrm>
            <a:off x="839723" y="1524937"/>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rPr>
              <a:t>1</a:t>
            </a:r>
          </a:p>
        </p:txBody>
      </p:sp>
      <p:cxnSp>
        <p:nvCxnSpPr>
          <p:cNvPr id="26" name="Straight Connector 25">
            <a:extLst>
              <a:ext uri="{FF2B5EF4-FFF2-40B4-BE49-F238E27FC236}">
                <a16:creationId xmlns:a16="http://schemas.microsoft.com/office/drawing/2014/main" id="{E078770E-8222-8C35-B427-544CCE656961}"/>
              </a:ext>
            </a:extLst>
          </p:cNvPr>
          <p:cNvCxnSpPr>
            <a:cxnSpLocks/>
          </p:cNvCxnSpPr>
          <p:nvPr userDrawn="1"/>
        </p:nvCxnSpPr>
        <p:spPr>
          <a:xfrm>
            <a:off x="1541437" y="1677939"/>
            <a:ext cx="0" cy="5548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0E06788E-07D3-77A2-C030-957118B15FC9}"/>
              </a:ext>
            </a:extLst>
          </p:cNvPr>
          <p:cNvSpPr/>
          <p:nvPr userDrawn="1"/>
        </p:nvSpPr>
        <p:spPr>
          <a:xfrm>
            <a:off x="839723" y="2448853"/>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rPr>
              <a:t>2</a:t>
            </a:r>
          </a:p>
        </p:txBody>
      </p:sp>
      <p:cxnSp>
        <p:nvCxnSpPr>
          <p:cNvPr id="64" name="Straight Connector 63">
            <a:extLst>
              <a:ext uri="{FF2B5EF4-FFF2-40B4-BE49-F238E27FC236}">
                <a16:creationId xmlns:a16="http://schemas.microsoft.com/office/drawing/2014/main" id="{6A2F8D5E-698D-825E-9DC0-16A29FC5702F}"/>
              </a:ext>
            </a:extLst>
          </p:cNvPr>
          <p:cNvCxnSpPr>
            <a:cxnSpLocks/>
          </p:cNvCxnSpPr>
          <p:nvPr userDrawn="1"/>
        </p:nvCxnSpPr>
        <p:spPr>
          <a:xfrm>
            <a:off x="1541437" y="2601855"/>
            <a:ext cx="0" cy="5548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C222C4BD-A42B-A800-2AAC-B02FB07A3D8E}"/>
              </a:ext>
            </a:extLst>
          </p:cNvPr>
          <p:cNvSpPr/>
          <p:nvPr userDrawn="1"/>
        </p:nvSpPr>
        <p:spPr>
          <a:xfrm>
            <a:off x="839723" y="3394156"/>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rPr>
              <a:t>3</a:t>
            </a:r>
          </a:p>
        </p:txBody>
      </p:sp>
      <p:cxnSp>
        <p:nvCxnSpPr>
          <p:cNvPr id="67" name="Straight Connector 66">
            <a:extLst>
              <a:ext uri="{FF2B5EF4-FFF2-40B4-BE49-F238E27FC236}">
                <a16:creationId xmlns:a16="http://schemas.microsoft.com/office/drawing/2014/main" id="{D3016F91-B0F1-04D4-E38B-59C646BECC60}"/>
              </a:ext>
            </a:extLst>
          </p:cNvPr>
          <p:cNvCxnSpPr>
            <a:cxnSpLocks/>
          </p:cNvCxnSpPr>
          <p:nvPr userDrawn="1"/>
        </p:nvCxnSpPr>
        <p:spPr>
          <a:xfrm>
            <a:off x="1541437" y="3547158"/>
            <a:ext cx="0" cy="5548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C996B261-BD49-B4B3-A264-D3F3967CAF87}"/>
              </a:ext>
            </a:extLst>
          </p:cNvPr>
          <p:cNvSpPr/>
          <p:nvPr userDrawn="1"/>
        </p:nvSpPr>
        <p:spPr>
          <a:xfrm>
            <a:off x="836490" y="4310447"/>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rPr>
              <a:t>4</a:t>
            </a:r>
          </a:p>
        </p:txBody>
      </p:sp>
      <p:cxnSp>
        <p:nvCxnSpPr>
          <p:cNvPr id="70" name="Straight Connector 69">
            <a:extLst>
              <a:ext uri="{FF2B5EF4-FFF2-40B4-BE49-F238E27FC236}">
                <a16:creationId xmlns:a16="http://schemas.microsoft.com/office/drawing/2014/main" id="{776A28E7-176D-3C54-E533-C83B34535EC7}"/>
              </a:ext>
            </a:extLst>
          </p:cNvPr>
          <p:cNvCxnSpPr>
            <a:cxnSpLocks/>
          </p:cNvCxnSpPr>
          <p:nvPr userDrawn="1"/>
        </p:nvCxnSpPr>
        <p:spPr>
          <a:xfrm>
            <a:off x="1538204" y="4497072"/>
            <a:ext cx="0" cy="5548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8D4D57E7-288E-CCE7-9778-3244B0A4D26D}"/>
              </a:ext>
            </a:extLst>
          </p:cNvPr>
          <p:cNvSpPr/>
          <p:nvPr userDrawn="1"/>
        </p:nvSpPr>
        <p:spPr>
          <a:xfrm>
            <a:off x="837377" y="5254459"/>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rPr>
              <a:t>5</a:t>
            </a:r>
          </a:p>
        </p:txBody>
      </p:sp>
      <p:cxnSp>
        <p:nvCxnSpPr>
          <p:cNvPr id="73" name="Straight Connector 72">
            <a:extLst>
              <a:ext uri="{FF2B5EF4-FFF2-40B4-BE49-F238E27FC236}">
                <a16:creationId xmlns:a16="http://schemas.microsoft.com/office/drawing/2014/main" id="{E0106D83-7514-DC1D-4FA6-97D00FFA7338}"/>
              </a:ext>
            </a:extLst>
          </p:cNvPr>
          <p:cNvCxnSpPr>
            <a:cxnSpLocks/>
          </p:cNvCxnSpPr>
          <p:nvPr userDrawn="1"/>
        </p:nvCxnSpPr>
        <p:spPr>
          <a:xfrm>
            <a:off x="1535985" y="5427385"/>
            <a:ext cx="0" cy="5548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Graphique 12">
            <a:extLst>
              <a:ext uri="{FF2B5EF4-FFF2-40B4-BE49-F238E27FC236}">
                <a16:creationId xmlns:a16="http://schemas.microsoft.com/office/drawing/2014/main" id="{246B78D3-8025-4819-29D3-5F11E4F0690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295017" y="6062577"/>
            <a:ext cx="668496" cy="612320"/>
          </a:xfrm>
          <a:prstGeom prst="rect">
            <a:avLst/>
          </a:prstGeom>
        </p:spPr>
      </p:pic>
      <p:sp>
        <p:nvSpPr>
          <p:cNvPr id="4" name="TekstSylinder 6">
            <a:extLst>
              <a:ext uri="{FF2B5EF4-FFF2-40B4-BE49-F238E27FC236}">
                <a16:creationId xmlns:a16="http://schemas.microsoft.com/office/drawing/2014/main" id="{F1E73027-A8F5-8080-F710-6B61A329C58B}"/>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2024</a:t>
            </a:r>
          </a:p>
        </p:txBody>
      </p:sp>
      <p:cxnSp>
        <p:nvCxnSpPr>
          <p:cNvPr id="6" name="Straight Connector 35">
            <a:extLst>
              <a:ext uri="{FF2B5EF4-FFF2-40B4-BE49-F238E27FC236}">
                <a16:creationId xmlns:a16="http://schemas.microsoft.com/office/drawing/2014/main" id="{11AE9D67-55D4-5189-FDE4-590267AF2065}"/>
              </a:ext>
            </a:extLst>
          </p:cNvPr>
          <p:cNvCxnSpPr>
            <a:cxnSpLocks/>
          </p:cNvCxnSpPr>
          <p:nvPr userDrawn="1"/>
        </p:nvCxnSpPr>
        <p:spPr>
          <a:xfrm flipH="1">
            <a:off x="921681" y="1274222"/>
            <a:ext cx="395731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 Placeholder 102">
            <a:extLst>
              <a:ext uri="{FF2B5EF4-FFF2-40B4-BE49-F238E27FC236}">
                <a16:creationId xmlns:a16="http://schemas.microsoft.com/office/drawing/2014/main" id="{37B54232-C48F-202E-2FA7-7B75FDDA082F}"/>
              </a:ext>
            </a:extLst>
          </p:cNvPr>
          <p:cNvSpPr>
            <a:spLocks noGrp="1"/>
          </p:cNvSpPr>
          <p:nvPr>
            <p:ph type="body" sz="quarter" idx="15" hasCustomPrompt="1"/>
          </p:nvPr>
        </p:nvSpPr>
        <p:spPr>
          <a:xfrm>
            <a:off x="8485188" y="2455863"/>
            <a:ext cx="2932196" cy="1568450"/>
          </a:xfrm>
        </p:spPr>
        <p:txBody>
          <a:bodyPr/>
          <a:lstStyle>
            <a:lvl1pPr>
              <a:defRPr/>
            </a:lvl1pPr>
          </a:lstStyle>
          <a:p>
            <a:pPr lvl="0"/>
            <a:r>
              <a:rPr lang="en-GB" dirty="0" err="1"/>
              <a:t>Endre</a:t>
            </a:r>
            <a:r>
              <a:rPr lang="en-GB" dirty="0"/>
              <a:t> </a:t>
            </a:r>
            <a:r>
              <a:rPr lang="en-GB" dirty="0" err="1"/>
              <a:t>bakgrunnsbildet</a:t>
            </a:r>
            <a:r>
              <a:rPr lang="en-GB" dirty="0"/>
              <a:t> her</a:t>
            </a:r>
          </a:p>
        </p:txBody>
      </p:sp>
    </p:spTree>
    <p:extLst>
      <p:ext uri="{BB962C8B-B14F-4D97-AF65-F5344CB8AC3E}">
        <p14:creationId xmlns:p14="http://schemas.microsoft.com/office/powerpoint/2010/main" val="175425842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0_Egendefinert oppset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7C38700-8CA8-45C2-7EDE-FD77F6DFDC2A}"/>
              </a:ext>
            </a:extLst>
          </p:cNvPr>
          <p:cNvGrpSpPr/>
          <p:nvPr userDrawn="1"/>
        </p:nvGrpSpPr>
        <p:grpSpPr>
          <a:xfrm>
            <a:off x="1058150" y="154627"/>
            <a:ext cx="10973431" cy="6112043"/>
            <a:chOff x="0" y="0"/>
            <a:chExt cx="10973431" cy="6112043"/>
          </a:xfrm>
          <a:gradFill>
            <a:gsLst>
              <a:gs pos="0">
                <a:schemeClr val="bg2"/>
              </a:gs>
              <a:gs pos="100000">
                <a:schemeClr val="accent2">
                  <a:alpha val="28000"/>
                </a:schemeClr>
              </a:gs>
            </a:gsLst>
            <a:lin ang="5400000" scaled="1"/>
          </a:gradFill>
        </p:grpSpPr>
        <p:grpSp>
          <p:nvGrpSpPr>
            <p:cNvPr id="3" name="Group 2">
              <a:extLst>
                <a:ext uri="{FF2B5EF4-FFF2-40B4-BE49-F238E27FC236}">
                  <a16:creationId xmlns:a16="http://schemas.microsoft.com/office/drawing/2014/main" id="{A31B9C5B-7183-24D7-34DD-B7638AE84BEB}"/>
                </a:ext>
              </a:extLst>
            </p:cNvPr>
            <p:cNvGrpSpPr/>
            <p:nvPr/>
          </p:nvGrpSpPr>
          <p:grpSpPr>
            <a:xfrm>
              <a:off x="0" y="0"/>
              <a:ext cx="9653769" cy="4146324"/>
              <a:chOff x="2079420" y="1113905"/>
              <a:chExt cx="4448317" cy="3539337"/>
            </a:xfrm>
            <a:grpFill/>
          </p:grpSpPr>
          <p:sp>
            <p:nvSpPr>
              <p:cNvPr id="21" name="Rectangle 20">
                <a:extLst>
                  <a:ext uri="{FF2B5EF4-FFF2-40B4-BE49-F238E27FC236}">
                    <a16:creationId xmlns:a16="http://schemas.microsoft.com/office/drawing/2014/main" id="{7C7FA48C-720F-EEF9-DFB3-13E04917FFBF}"/>
                  </a:ext>
                </a:extLst>
              </p:cNvPr>
              <p:cNvSpPr/>
              <p:nvPr/>
            </p:nvSpPr>
            <p:spPr>
              <a:xfrm>
                <a:off x="3778180" y="1113905"/>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Rectangle 26">
                <a:extLst>
                  <a:ext uri="{FF2B5EF4-FFF2-40B4-BE49-F238E27FC236}">
                    <a16:creationId xmlns:a16="http://schemas.microsoft.com/office/drawing/2014/main" id="{56DFBA93-48E3-1C81-2BEF-A2DCDA7A1376}"/>
                  </a:ext>
                </a:extLst>
              </p:cNvPr>
              <p:cNvSpPr/>
              <p:nvPr/>
            </p:nvSpPr>
            <p:spPr>
              <a:xfrm>
                <a:off x="5181259" y="1128904"/>
                <a:ext cx="860546"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Rectangle 32">
                <a:extLst>
                  <a:ext uri="{FF2B5EF4-FFF2-40B4-BE49-F238E27FC236}">
                    <a16:creationId xmlns:a16="http://schemas.microsoft.com/office/drawing/2014/main" id="{EE03C472-F216-C248-6DE3-AE68D6AB2793}"/>
                  </a:ext>
                </a:extLst>
              </p:cNvPr>
              <p:cNvSpPr/>
              <p:nvPr/>
            </p:nvSpPr>
            <p:spPr>
              <a:xfrm>
                <a:off x="3778179" y="2327807"/>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4" name="Rectangle 33">
                <a:extLst>
                  <a:ext uri="{FF2B5EF4-FFF2-40B4-BE49-F238E27FC236}">
                    <a16:creationId xmlns:a16="http://schemas.microsoft.com/office/drawing/2014/main" id="{6F2F4B83-8D71-42BD-CB3E-86C8AF9F36BD}"/>
                  </a:ext>
                </a:extLst>
              </p:cNvPr>
              <p:cNvSpPr/>
              <p:nvPr/>
            </p:nvSpPr>
            <p:spPr>
              <a:xfrm>
                <a:off x="5181258" y="2327807"/>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5" name="Rectangle 34">
                <a:extLst>
                  <a:ext uri="{FF2B5EF4-FFF2-40B4-BE49-F238E27FC236}">
                    <a16:creationId xmlns:a16="http://schemas.microsoft.com/office/drawing/2014/main" id="{B9159093-7732-FD4C-C96C-80F97AB7A499}"/>
                  </a:ext>
                </a:extLst>
              </p:cNvPr>
              <p:cNvSpPr/>
              <p:nvPr/>
            </p:nvSpPr>
            <p:spPr>
              <a:xfrm>
                <a:off x="2079420" y="2327807"/>
                <a:ext cx="164215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6" name="Rectangle 35">
                <a:extLst>
                  <a:ext uri="{FF2B5EF4-FFF2-40B4-BE49-F238E27FC236}">
                    <a16:creationId xmlns:a16="http://schemas.microsoft.com/office/drawing/2014/main" id="{777C5223-2786-D2F1-705E-5831D9CD918D}"/>
                  </a:ext>
                </a:extLst>
              </p:cNvPr>
              <p:cNvSpPr/>
              <p:nvPr/>
            </p:nvSpPr>
            <p:spPr>
              <a:xfrm>
                <a:off x="2079420" y="3527826"/>
                <a:ext cx="164215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4" name="Group 3">
              <a:extLst>
                <a:ext uri="{FF2B5EF4-FFF2-40B4-BE49-F238E27FC236}">
                  <a16:creationId xmlns:a16="http://schemas.microsoft.com/office/drawing/2014/main" id="{64C4847F-6E9E-68DB-8E66-5CE6312A8981}"/>
                </a:ext>
              </a:extLst>
            </p:cNvPr>
            <p:cNvGrpSpPr/>
            <p:nvPr/>
          </p:nvGrpSpPr>
          <p:grpSpPr>
            <a:xfrm>
              <a:off x="3686655" y="2819729"/>
              <a:ext cx="5967113" cy="3292314"/>
              <a:chOff x="3778177" y="3506947"/>
              <a:chExt cx="2749559" cy="2810347"/>
            </a:xfrm>
            <a:grpFill/>
          </p:grpSpPr>
          <p:sp>
            <p:nvSpPr>
              <p:cNvPr id="12" name="Rectangle 11">
                <a:extLst>
                  <a:ext uri="{FF2B5EF4-FFF2-40B4-BE49-F238E27FC236}">
                    <a16:creationId xmlns:a16="http://schemas.microsoft.com/office/drawing/2014/main" id="{3E1FAF6D-F3F1-77C2-B0A4-ED3689A93641}"/>
                  </a:ext>
                </a:extLst>
              </p:cNvPr>
              <p:cNvSpPr/>
              <p:nvPr/>
            </p:nvSpPr>
            <p:spPr>
              <a:xfrm>
                <a:off x="3778177" y="4700073"/>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94A6EAFD-DEC1-B8D3-3900-06948A40290C}"/>
                  </a:ext>
                </a:extLst>
              </p:cNvPr>
              <p:cNvSpPr/>
              <p:nvPr/>
            </p:nvSpPr>
            <p:spPr>
              <a:xfrm>
                <a:off x="3778177" y="5913973"/>
                <a:ext cx="1346479" cy="4033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9" name="Rectangle 18">
                <a:extLst>
                  <a:ext uri="{FF2B5EF4-FFF2-40B4-BE49-F238E27FC236}">
                    <a16:creationId xmlns:a16="http://schemas.microsoft.com/office/drawing/2014/main" id="{9C3EB846-138F-FC68-F447-17853193B4F7}"/>
                  </a:ext>
                </a:extLst>
              </p:cNvPr>
              <p:cNvSpPr/>
              <p:nvPr/>
            </p:nvSpPr>
            <p:spPr>
              <a:xfrm>
                <a:off x="5181257" y="3506947"/>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5" name="Group 4">
              <a:extLst>
                <a:ext uri="{FF2B5EF4-FFF2-40B4-BE49-F238E27FC236}">
                  <a16:creationId xmlns:a16="http://schemas.microsoft.com/office/drawing/2014/main" id="{1F527218-F653-7C1F-8BE0-4FAF3FCB3859}"/>
                </a:ext>
              </a:extLst>
            </p:cNvPr>
            <p:cNvGrpSpPr/>
            <p:nvPr/>
          </p:nvGrpSpPr>
          <p:grpSpPr>
            <a:xfrm>
              <a:off x="0" y="1422085"/>
              <a:ext cx="10973431" cy="4097525"/>
              <a:chOff x="2079420" y="2327807"/>
              <a:chExt cx="5056398" cy="3497681"/>
            </a:xfrm>
            <a:grpFill/>
          </p:grpSpPr>
          <p:sp>
            <p:nvSpPr>
              <p:cNvPr id="9" name="Rectangle 8">
                <a:extLst>
                  <a:ext uri="{FF2B5EF4-FFF2-40B4-BE49-F238E27FC236}">
                    <a16:creationId xmlns:a16="http://schemas.microsoft.com/office/drawing/2014/main" id="{A6EBAC9A-394F-0FD3-3D42-E9459D10A430}"/>
                  </a:ext>
                </a:extLst>
              </p:cNvPr>
              <p:cNvSpPr/>
              <p:nvPr/>
            </p:nvSpPr>
            <p:spPr>
              <a:xfrm>
                <a:off x="3778177" y="3511341"/>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37A27E4B-6107-FE58-7B33-D30AE79B9837}"/>
                  </a:ext>
                </a:extLst>
              </p:cNvPr>
              <p:cNvSpPr/>
              <p:nvPr/>
            </p:nvSpPr>
            <p:spPr>
              <a:xfrm>
                <a:off x="2079420" y="4700072"/>
                <a:ext cx="1642158"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3E7DD3C1-F365-B5D7-083C-3EA1375D98AA}"/>
                  </a:ext>
                </a:extLst>
              </p:cNvPr>
              <p:cNvSpPr/>
              <p:nvPr/>
            </p:nvSpPr>
            <p:spPr>
              <a:xfrm>
                <a:off x="6584338" y="2327807"/>
                <a:ext cx="551480"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 name="Group 5">
              <a:extLst>
                <a:ext uri="{FF2B5EF4-FFF2-40B4-BE49-F238E27FC236}">
                  <a16:creationId xmlns:a16="http://schemas.microsoft.com/office/drawing/2014/main" id="{BFB88759-6B65-C132-DB6F-E27B4E902611}"/>
                </a:ext>
              </a:extLst>
            </p:cNvPr>
            <p:cNvGrpSpPr/>
            <p:nvPr/>
          </p:nvGrpSpPr>
          <p:grpSpPr>
            <a:xfrm>
              <a:off x="6731630" y="2844048"/>
              <a:ext cx="4241800" cy="2740665"/>
              <a:chOff x="5181258" y="3500054"/>
              <a:chExt cx="1954560" cy="2339455"/>
            </a:xfrm>
            <a:grpFill/>
          </p:grpSpPr>
          <p:sp>
            <p:nvSpPr>
              <p:cNvPr id="7" name="Rectangle 6">
                <a:extLst>
                  <a:ext uri="{FF2B5EF4-FFF2-40B4-BE49-F238E27FC236}">
                    <a16:creationId xmlns:a16="http://schemas.microsoft.com/office/drawing/2014/main" id="{CF29B772-572C-26E4-FB67-8734EF5B6C1E}"/>
                  </a:ext>
                </a:extLst>
              </p:cNvPr>
              <p:cNvSpPr/>
              <p:nvPr/>
            </p:nvSpPr>
            <p:spPr>
              <a:xfrm>
                <a:off x="5181258" y="4714093"/>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AC455304-9662-D7F8-7165-79216960FF7B}"/>
                  </a:ext>
                </a:extLst>
              </p:cNvPr>
              <p:cNvSpPr/>
              <p:nvPr/>
            </p:nvSpPr>
            <p:spPr>
              <a:xfrm>
                <a:off x="6584338" y="3500054"/>
                <a:ext cx="551480"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sp>
        <p:nvSpPr>
          <p:cNvPr id="51" name="Rectangle 50">
            <a:extLst>
              <a:ext uri="{FF2B5EF4-FFF2-40B4-BE49-F238E27FC236}">
                <a16:creationId xmlns:a16="http://schemas.microsoft.com/office/drawing/2014/main" id="{54C4B7E2-DA38-2FA6-C996-9D07A300A16C}"/>
              </a:ext>
            </a:extLst>
          </p:cNvPr>
          <p:cNvSpPr/>
          <p:nvPr userDrawn="1"/>
        </p:nvSpPr>
        <p:spPr>
          <a:xfrm>
            <a:off x="1" y="-1"/>
            <a:ext cx="5261810" cy="626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 name="Rectangle 51">
            <a:extLst>
              <a:ext uri="{FF2B5EF4-FFF2-40B4-BE49-F238E27FC236}">
                <a16:creationId xmlns:a16="http://schemas.microsoft.com/office/drawing/2014/main" id="{E0C82BDC-3A9A-7412-DB6A-C19BD1795027}"/>
              </a:ext>
            </a:extLst>
          </p:cNvPr>
          <p:cNvSpPr/>
          <p:nvPr userDrawn="1"/>
        </p:nvSpPr>
        <p:spPr>
          <a:xfrm>
            <a:off x="9117" y="179036"/>
            <a:ext cx="4531271" cy="129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dirty="0">
                <a:solidFill>
                  <a:srgbClr val="3B4496"/>
                </a:solidFill>
              </a:rPr>
              <a:t>INNHOLD</a:t>
            </a:r>
          </a:p>
        </p:txBody>
      </p:sp>
      <p:sp>
        <p:nvSpPr>
          <p:cNvPr id="53" name="Rectangle 52">
            <a:extLst>
              <a:ext uri="{FF2B5EF4-FFF2-40B4-BE49-F238E27FC236}">
                <a16:creationId xmlns:a16="http://schemas.microsoft.com/office/drawing/2014/main" id="{DAA98D40-8C0A-8EDB-B65A-416DF3415696}"/>
              </a:ext>
            </a:extLst>
          </p:cNvPr>
          <p:cNvSpPr/>
          <p:nvPr userDrawn="1"/>
        </p:nvSpPr>
        <p:spPr>
          <a:xfrm>
            <a:off x="573824" y="1393346"/>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1</a:t>
            </a:r>
          </a:p>
        </p:txBody>
      </p:sp>
      <p:sp>
        <p:nvSpPr>
          <p:cNvPr id="55" name="Rectangle 54">
            <a:extLst>
              <a:ext uri="{FF2B5EF4-FFF2-40B4-BE49-F238E27FC236}">
                <a16:creationId xmlns:a16="http://schemas.microsoft.com/office/drawing/2014/main" id="{CCA85531-4607-760B-CB54-012AE3D8EB6A}"/>
              </a:ext>
            </a:extLst>
          </p:cNvPr>
          <p:cNvSpPr/>
          <p:nvPr userDrawn="1"/>
        </p:nvSpPr>
        <p:spPr>
          <a:xfrm>
            <a:off x="573824" y="2104511"/>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2</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57" name="Rectangle 56">
            <a:extLst>
              <a:ext uri="{FF2B5EF4-FFF2-40B4-BE49-F238E27FC236}">
                <a16:creationId xmlns:a16="http://schemas.microsoft.com/office/drawing/2014/main" id="{A2C26C6A-AA6E-07F9-18FD-AE8E36A93390}"/>
              </a:ext>
            </a:extLst>
          </p:cNvPr>
          <p:cNvSpPr/>
          <p:nvPr userDrawn="1"/>
        </p:nvSpPr>
        <p:spPr>
          <a:xfrm>
            <a:off x="573824" y="292710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3</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58" name="Rectangle 57">
            <a:extLst>
              <a:ext uri="{FF2B5EF4-FFF2-40B4-BE49-F238E27FC236}">
                <a16:creationId xmlns:a16="http://schemas.microsoft.com/office/drawing/2014/main" id="{A12F5128-71DF-79C2-B96A-42CFEBB07AF3}"/>
              </a:ext>
            </a:extLst>
          </p:cNvPr>
          <p:cNvSpPr/>
          <p:nvPr userDrawn="1"/>
        </p:nvSpPr>
        <p:spPr>
          <a:xfrm>
            <a:off x="573824" y="3743887"/>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4</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cxnSp>
        <p:nvCxnSpPr>
          <p:cNvPr id="61" name="Straight Connector 35">
            <a:extLst>
              <a:ext uri="{FF2B5EF4-FFF2-40B4-BE49-F238E27FC236}">
                <a16:creationId xmlns:a16="http://schemas.microsoft.com/office/drawing/2014/main" id="{1A24DD3E-9C35-8090-4173-E4BB384CD21E}"/>
              </a:ext>
            </a:extLst>
          </p:cNvPr>
          <p:cNvCxnSpPr>
            <a:cxnSpLocks/>
          </p:cNvCxnSpPr>
          <p:nvPr userDrawn="1"/>
        </p:nvCxnSpPr>
        <p:spPr>
          <a:xfrm flipH="1">
            <a:off x="622998" y="1274222"/>
            <a:ext cx="4255998"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
        <p:nvSpPr>
          <p:cNvPr id="63" name="Text Placeholder 62">
            <a:extLst>
              <a:ext uri="{FF2B5EF4-FFF2-40B4-BE49-F238E27FC236}">
                <a16:creationId xmlns:a16="http://schemas.microsoft.com/office/drawing/2014/main" id="{0024E91F-88EE-1B87-70ED-78DF834D14D9}"/>
              </a:ext>
            </a:extLst>
          </p:cNvPr>
          <p:cNvSpPr>
            <a:spLocks noGrp="1"/>
          </p:cNvSpPr>
          <p:nvPr>
            <p:ph type="body" sz="quarter" idx="10" hasCustomPrompt="1"/>
          </p:nvPr>
        </p:nvSpPr>
        <p:spPr>
          <a:xfrm>
            <a:off x="1355947" y="1507437"/>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64" name="Text Placeholder 62">
            <a:extLst>
              <a:ext uri="{FF2B5EF4-FFF2-40B4-BE49-F238E27FC236}">
                <a16:creationId xmlns:a16="http://schemas.microsoft.com/office/drawing/2014/main" id="{EFFCA5AA-FF30-8B94-B69B-049985B05520}"/>
              </a:ext>
            </a:extLst>
          </p:cNvPr>
          <p:cNvSpPr>
            <a:spLocks noGrp="1"/>
          </p:cNvSpPr>
          <p:nvPr>
            <p:ph type="body" sz="quarter" idx="11" hasCustomPrompt="1"/>
          </p:nvPr>
        </p:nvSpPr>
        <p:spPr>
          <a:xfrm>
            <a:off x="1355947" y="2305959"/>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cxnSp>
        <p:nvCxnSpPr>
          <p:cNvPr id="68" name="Straight Connector 67">
            <a:extLst>
              <a:ext uri="{FF2B5EF4-FFF2-40B4-BE49-F238E27FC236}">
                <a16:creationId xmlns:a16="http://schemas.microsoft.com/office/drawing/2014/main" id="{BA4AFE35-434F-CCC4-6F94-1159A3B060D2}"/>
              </a:ext>
            </a:extLst>
          </p:cNvPr>
          <p:cNvCxnSpPr>
            <a:cxnSpLocks/>
          </p:cNvCxnSpPr>
          <p:nvPr userDrawn="1"/>
        </p:nvCxnSpPr>
        <p:spPr>
          <a:xfrm>
            <a:off x="1206516" y="1530298"/>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1CF69EB-8B73-C899-15C3-4DA2C1088A95}"/>
              </a:ext>
            </a:extLst>
          </p:cNvPr>
          <p:cNvSpPr/>
          <p:nvPr userDrawn="1"/>
        </p:nvSpPr>
        <p:spPr>
          <a:xfrm>
            <a:off x="573824" y="452895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5</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15" name="Rectangle 14">
            <a:extLst>
              <a:ext uri="{FF2B5EF4-FFF2-40B4-BE49-F238E27FC236}">
                <a16:creationId xmlns:a16="http://schemas.microsoft.com/office/drawing/2014/main" id="{5C234D2B-1368-B7CE-9357-EB9516A97D5E}"/>
              </a:ext>
            </a:extLst>
          </p:cNvPr>
          <p:cNvSpPr/>
          <p:nvPr userDrawn="1"/>
        </p:nvSpPr>
        <p:spPr>
          <a:xfrm>
            <a:off x="573824" y="529850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6</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cxnSp>
        <p:nvCxnSpPr>
          <p:cNvPr id="20" name="Straight Connector 19">
            <a:extLst>
              <a:ext uri="{FF2B5EF4-FFF2-40B4-BE49-F238E27FC236}">
                <a16:creationId xmlns:a16="http://schemas.microsoft.com/office/drawing/2014/main" id="{9483DF0B-512D-6200-4409-D0D0B8BEBA62}"/>
              </a:ext>
            </a:extLst>
          </p:cNvPr>
          <p:cNvCxnSpPr>
            <a:cxnSpLocks/>
          </p:cNvCxnSpPr>
          <p:nvPr userDrawn="1"/>
        </p:nvCxnSpPr>
        <p:spPr>
          <a:xfrm>
            <a:off x="1206516" y="2332519"/>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43BDD86-6F3E-8BCF-6383-19778E58991D}"/>
              </a:ext>
            </a:extLst>
          </p:cNvPr>
          <p:cNvCxnSpPr>
            <a:cxnSpLocks/>
          </p:cNvCxnSpPr>
          <p:nvPr userDrawn="1"/>
        </p:nvCxnSpPr>
        <p:spPr>
          <a:xfrm>
            <a:off x="1206516" y="3141499"/>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B5067F7-492E-735B-FE75-FB51D0F570D8}"/>
              </a:ext>
            </a:extLst>
          </p:cNvPr>
          <p:cNvCxnSpPr>
            <a:cxnSpLocks/>
          </p:cNvCxnSpPr>
          <p:nvPr userDrawn="1"/>
        </p:nvCxnSpPr>
        <p:spPr>
          <a:xfrm>
            <a:off x="1206516" y="3934043"/>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C24B32A-1439-338F-5AAE-DC0DCE30EE76}"/>
              </a:ext>
            </a:extLst>
          </p:cNvPr>
          <p:cNvCxnSpPr>
            <a:cxnSpLocks/>
          </p:cNvCxnSpPr>
          <p:nvPr userDrawn="1"/>
        </p:nvCxnSpPr>
        <p:spPr>
          <a:xfrm>
            <a:off x="1206516" y="4733719"/>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3E18A2A-7D68-AE54-AA1A-F9F4F9A1054C}"/>
              </a:ext>
            </a:extLst>
          </p:cNvPr>
          <p:cNvCxnSpPr>
            <a:cxnSpLocks/>
          </p:cNvCxnSpPr>
          <p:nvPr userDrawn="1"/>
        </p:nvCxnSpPr>
        <p:spPr>
          <a:xfrm>
            <a:off x="1206516" y="5512874"/>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26" name="Text Placeholder 62">
            <a:extLst>
              <a:ext uri="{FF2B5EF4-FFF2-40B4-BE49-F238E27FC236}">
                <a16:creationId xmlns:a16="http://schemas.microsoft.com/office/drawing/2014/main" id="{CA7747A1-DECF-1034-0EF4-2CD9B56FB50C}"/>
              </a:ext>
            </a:extLst>
          </p:cNvPr>
          <p:cNvSpPr>
            <a:spLocks noGrp="1"/>
          </p:cNvSpPr>
          <p:nvPr>
            <p:ph type="body" sz="quarter" idx="14" hasCustomPrompt="1"/>
          </p:nvPr>
        </p:nvSpPr>
        <p:spPr>
          <a:xfrm>
            <a:off x="1354883" y="3101480"/>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28" name="Text Placeholder 62">
            <a:extLst>
              <a:ext uri="{FF2B5EF4-FFF2-40B4-BE49-F238E27FC236}">
                <a16:creationId xmlns:a16="http://schemas.microsoft.com/office/drawing/2014/main" id="{D1B4D7D8-3182-3DD2-896D-58AC1345D8E8}"/>
              </a:ext>
            </a:extLst>
          </p:cNvPr>
          <p:cNvSpPr>
            <a:spLocks noGrp="1"/>
          </p:cNvSpPr>
          <p:nvPr>
            <p:ph type="body" sz="quarter" idx="15" hasCustomPrompt="1"/>
          </p:nvPr>
        </p:nvSpPr>
        <p:spPr>
          <a:xfrm>
            <a:off x="1345195" y="3906062"/>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29" name="Text Placeholder 62">
            <a:extLst>
              <a:ext uri="{FF2B5EF4-FFF2-40B4-BE49-F238E27FC236}">
                <a16:creationId xmlns:a16="http://schemas.microsoft.com/office/drawing/2014/main" id="{D3C6C5ED-6BAB-4A36-F7DD-C1124FF41E98}"/>
              </a:ext>
            </a:extLst>
          </p:cNvPr>
          <p:cNvSpPr>
            <a:spLocks noGrp="1"/>
          </p:cNvSpPr>
          <p:nvPr>
            <p:ph type="body" sz="quarter" idx="16" hasCustomPrompt="1"/>
          </p:nvPr>
        </p:nvSpPr>
        <p:spPr>
          <a:xfrm>
            <a:off x="1329349" y="4705218"/>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30" name="Text Placeholder 62">
            <a:extLst>
              <a:ext uri="{FF2B5EF4-FFF2-40B4-BE49-F238E27FC236}">
                <a16:creationId xmlns:a16="http://schemas.microsoft.com/office/drawing/2014/main" id="{9D5F42B6-10F7-E263-330E-3CB7060C44D4}"/>
              </a:ext>
            </a:extLst>
          </p:cNvPr>
          <p:cNvSpPr>
            <a:spLocks noGrp="1"/>
          </p:cNvSpPr>
          <p:nvPr>
            <p:ph type="body" sz="quarter" idx="17" hasCustomPrompt="1"/>
          </p:nvPr>
        </p:nvSpPr>
        <p:spPr>
          <a:xfrm>
            <a:off x="1329349" y="5498101"/>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Tree>
    <p:extLst>
      <p:ext uri="{BB962C8B-B14F-4D97-AF65-F5344CB8AC3E}">
        <p14:creationId xmlns:p14="http://schemas.microsoft.com/office/powerpoint/2010/main" val="156016487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6_Egendefinert oppsett">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EBAC263-9742-8AB2-C536-4035FB0FB203}"/>
              </a:ext>
            </a:extLst>
          </p:cNvPr>
          <p:cNvGrpSpPr/>
          <p:nvPr userDrawn="1"/>
        </p:nvGrpSpPr>
        <p:grpSpPr>
          <a:xfrm>
            <a:off x="1058150" y="130699"/>
            <a:ext cx="10943287" cy="6135972"/>
            <a:chOff x="1058150" y="130699"/>
            <a:chExt cx="10943287" cy="6135972"/>
          </a:xfrm>
        </p:grpSpPr>
        <p:grpSp>
          <p:nvGrpSpPr>
            <p:cNvPr id="17" name="Group 16">
              <a:extLst>
                <a:ext uri="{FF2B5EF4-FFF2-40B4-BE49-F238E27FC236}">
                  <a16:creationId xmlns:a16="http://schemas.microsoft.com/office/drawing/2014/main" id="{55FFE3D8-55A7-5395-5BFD-4EF0481DB732}"/>
                </a:ext>
              </a:extLst>
            </p:cNvPr>
            <p:cNvGrpSpPr/>
            <p:nvPr userDrawn="1"/>
          </p:nvGrpSpPr>
          <p:grpSpPr>
            <a:xfrm>
              <a:off x="1058150" y="130699"/>
              <a:ext cx="10943287" cy="6135972"/>
              <a:chOff x="0" y="-23928"/>
              <a:chExt cx="10943287" cy="6135972"/>
            </a:xfrm>
          </p:grpSpPr>
          <p:grpSp>
            <p:nvGrpSpPr>
              <p:cNvPr id="32" name="Group 31">
                <a:extLst>
                  <a:ext uri="{FF2B5EF4-FFF2-40B4-BE49-F238E27FC236}">
                    <a16:creationId xmlns:a16="http://schemas.microsoft.com/office/drawing/2014/main" id="{57273AE9-1F31-AC50-F53F-11E736126913}"/>
                  </a:ext>
                </a:extLst>
              </p:cNvPr>
              <p:cNvGrpSpPr/>
              <p:nvPr/>
            </p:nvGrpSpPr>
            <p:grpSpPr>
              <a:xfrm>
                <a:off x="0" y="-23928"/>
                <a:ext cx="9653769" cy="4170252"/>
                <a:chOff x="2079420" y="1093480"/>
                <a:chExt cx="4448317" cy="3559762"/>
              </a:xfrm>
              <a:gradFill flip="none" rotWithShape="1">
                <a:gsLst>
                  <a:gs pos="89000">
                    <a:srgbClr val="D2232B">
                      <a:alpha val="70000"/>
                    </a:srgbClr>
                  </a:gs>
                  <a:gs pos="19000">
                    <a:schemeClr val="bg1">
                      <a:alpha val="4000"/>
                    </a:schemeClr>
                  </a:gs>
                </a:gsLst>
                <a:lin ang="4020000" scaled="0"/>
                <a:tileRect/>
              </a:gradFill>
            </p:grpSpPr>
            <p:sp>
              <p:nvSpPr>
                <p:cNvPr id="48" name="Rectangle 47">
                  <a:extLst>
                    <a:ext uri="{FF2B5EF4-FFF2-40B4-BE49-F238E27FC236}">
                      <a16:creationId xmlns:a16="http://schemas.microsoft.com/office/drawing/2014/main" id="{F7BEB62E-E01D-049A-5641-5496FF89C137}"/>
                    </a:ext>
                  </a:extLst>
                </p:cNvPr>
                <p:cNvSpPr/>
                <p:nvPr/>
              </p:nvSpPr>
              <p:spPr>
                <a:xfrm>
                  <a:off x="3778180" y="1113905"/>
                  <a:ext cx="1346479" cy="1125416"/>
                </a:xfrm>
                <a:prstGeom prst="rect">
                  <a:avLst/>
                </a:prstGeom>
                <a:gradFill>
                  <a:gsLst>
                    <a:gs pos="100000">
                      <a:srgbClr val="D2232B">
                        <a:alpha val="12000"/>
                      </a:srgbClr>
                    </a:gs>
                    <a:gs pos="0">
                      <a:schemeClr val="bg1">
                        <a:alpha val="2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9" name="Rectangle 48">
                  <a:extLst>
                    <a:ext uri="{FF2B5EF4-FFF2-40B4-BE49-F238E27FC236}">
                      <a16:creationId xmlns:a16="http://schemas.microsoft.com/office/drawing/2014/main" id="{7A2765CF-29CE-2792-04E7-227EB67DF452}"/>
                    </a:ext>
                  </a:extLst>
                </p:cNvPr>
                <p:cNvSpPr/>
                <p:nvPr/>
              </p:nvSpPr>
              <p:spPr>
                <a:xfrm>
                  <a:off x="5181257" y="1093480"/>
                  <a:ext cx="860546" cy="1125416"/>
                </a:xfrm>
                <a:prstGeom prst="rect">
                  <a:avLst/>
                </a:prstGeom>
                <a:gradFill>
                  <a:gsLst>
                    <a:gs pos="100000">
                      <a:srgbClr val="D2232B">
                        <a:alpha val="18000"/>
                      </a:srgbClr>
                    </a:gs>
                    <a:gs pos="0">
                      <a:schemeClr val="bg1">
                        <a:alpha val="2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0" name="Rectangle 49">
                  <a:extLst>
                    <a:ext uri="{FF2B5EF4-FFF2-40B4-BE49-F238E27FC236}">
                      <a16:creationId xmlns:a16="http://schemas.microsoft.com/office/drawing/2014/main" id="{A379BA81-13C3-96F7-F893-BBEEEDA4C7E4}"/>
                    </a:ext>
                  </a:extLst>
                </p:cNvPr>
                <p:cNvSpPr/>
                <p:nvPr/>
              </p:nvSpPr>
              <p:spPr>
                <a:xfrm>
                  <a:off x="3778179" y="2310653"/>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4" name="Rectangle 53">
                  <a:extLst>
                    <a:ext uri="{FF2B5EF4-FFF2-40B4-BE49-F238E27FC236}">
                      <a16:creationId xmlns:a16="http://schemas.microsoft.com/office/drawing/2014/main" id="{AA6F4E00-8DCE-982A-186A-1EE12AA93069}"/>
                    </a:ext>
                  </a:extLst>
                </p:cNvPr>
                <p:cNvSpPr/>
                <p:nvPr/>
              </p:nvSpPr>
              <p:spPr>
                <a:xfrm>
                  <a:off x="5181258" y="2302076"/>
                  <a:ext cx="1346479" cy="1125416"/>
                </a:xfrm>
                <a:prstGeom prst="rect">
                  <a:avLst/>
                </a:prstGeom>
                <a:gradFill>
                  <a:gsLst>
                    <a:gs pos="100000">
                      <a:srgbClr val="D2232B">
                        <a:alpha val="33000"/>
                      </a:srgbClr>
                    </a:gs>
                    <a:gs pos="12000">
                      <a:schemeClr val="bg1">
                        <a:alpha val="25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6" name="Rectangle 55">
                  <a:extLst>
                    <a:ext uri="{FF2B5EF4-FFF2-40B4-BE49-F238E27FC236}">
                      <a16:creationId xmlns:a16="http://schemas.microsoft.com/office/drawing/2014/main" id="{0261BC0E-F51A-718E-DBD1-2395DBEE06C8}"/>
                    </a:ext>
                  </a:extLst>
                </p:cNvPr>
                <p:cNvSpPr/>
                <p:nvPr/>
              </p:nvSpPr>
              <p:spPr>
                <a:xfrm>
                  <a:off x="2079420" y="2327807"/>
                  <a:ext cx="164215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9" name="Rectangle 58">
                  <a:extLst>
                    <a:ext uri="{FF2B5EF4-FFF2-40B4-BE49-F238E27FC236}">
                      <a16:creationId xmlns:a16="http://schemas.microsoft.com/office/drawing/2014/main" id="{F150FBF0-E8E7-29A2-10CD-E7503D7F0915}"/>
                    </a:ext>
                  </a:extLst>
                </p:cNvPr>
                <p:cNvSpPr/>
                <p:nvPr/>
              </p:nvSpPr>
              <p:spPr>
                <a:xfrm>
                  <a:off x="2079420" y="3527826"/>
                  <a:ext cx="164215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37" name="Group 36">
                <a:extLst>
                  <a:ext uri="{FF2B5EF4-FFF2-40B4-BE49-F238E27FC236}">
                    <a16:creationId xmlns:a16="http://schemas.microsoft.com/office/drawing/2014/main" id="{9145D64C-7F01-26B3-8393-6D68F9576CFB}"/>
                  </a:ext>
                </a:extLst>
              </p:cNvPr>
              <p:cNvGrpSpPr/>
              <p:nvPr/>
            </p:nvGrpSpPr>
            <p:grpSpPr>
              <a:xfrm>
                <a:off x="3686655" y="2787169"/>
                <a:ext cx="5967113" cy="3324875"/>
                <a:chOff x="3778177" y="3479153"/>
                <a:chExt cx="2749559" cy="2838141"/>
              </a:xfrm>
              <a:gradFill flip="none" rotWithShape="1">
                <a:gsLst>
                  <a:gs pos="83000">
                    <a:srgbClr val="00957D">
                      <a:alpha val="56000"/>
                    </a:srgbClr>
                  </a:gs>
                  <a:gs pos="100000">
                    <a:srgbClr val="00957D"/>
                  </a:gs>
                  <a:gs pos="15000">
                    <a:schemeClr val="bg1">
                      <a:alpha val="4000"/>
                    </a:schemeClr>
                  </a:gs>
                </a:gsLst>
                <a:lin ang="15000000" scaled="0"/>
                <a:tileRect/>
              </a:gradFill>
            </p:grpSpPr>
            <p:sp>
              <p:nvSpPr>
                <p:cNvPr id="45" name="Rectangle 44">
                  <a:extLst>
                    <a:ext uri="{FF2B5EF4-FFF2-40B4-BE49-F238E27FC236}">
                      <a16:creationId xmlns:a16="http://schemas.microsoft.com/office/drawing/2014/main" id="{33D83B67-8ED2-4071-85D9-B581EC7C307D}"/>
                    </a:ext>
                  </a:extLst>
                </p:cNvPr>
                <p:cNvSpPr/>
                <p:nvPr/>
              </p:nvSpPr>
              <p:spPr>
                <a:xfrm>
                  <a:off x="3778177" y="4700073"/>
                  <a:ext cx="1346479" cy="1125416"/>
                </a:xfrm>
                <a:prstGeom prst="rect">
                  <a:avLst/>
                </a:prstGeom>
                <a:gradFill>
                  <a:gsLst>
                    <a:gs pos="60000">
                      <a:srgbClr val="00957D">
                        <a:alpha val="23000"/>
                      </a:srgbClr>
                    </a:gs>
                    <a:gs pos="0">
                      <a:schemeClr val="bg1">
                        <a:alpha val="2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6" name="Rectangle 45">
                  <a:extLst>
                    <a:ext uri="{FF2B5EF4-FFF2-40B4-BE49-F238E27FC236}">
                      <a16:creationId xmlns:a16="http://schemas.microsoft.com/office/drawing/2014/main" id="{236C6FE1-42DE-05DE-982E-A86C6C3029A3}"/>
                    </a:ext>
                  </a:extLst>
                </p:cNvPr>
                <p:cNvSpPr/>
                <p:nvPr/>
              </p:nvSpPr>
              <p:spPr>
                <a:xfrm>
                  <a:off x="3778177" y="5913973"/>
                  <a:ext cx="1346479" cy="4033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7" name="Rectangle 46">
                  <a:extLst>
                    <a:ext uri="{FF2B5EF4-FFF2-40B4-BE49-F238E27FC236}">
                      <a16:creationId xmlns:a16="http://schemas.microsoft.com/office/drawing/2014/main" id="{F994B3BE-B2A5-AC4A-ACCD-0FBE14A657B7}"/>
                    </a:ext>
                  </a:extLst>
                </p:cNvPr>
                <p:cNvSpPr/>
                <p:nvPr/>
              </p:nvSpPr>
              <p:spPr>
                <a:xfrm>
                  <a:off x="5181257" y="3479153"/>
                  <a:ext cx="1346479" cy="1125416"/>
                </a:xfrm>
                <a:prstGeom prst="rect">
                  <a:avLst/>
                </a:prstGeom>
                <a:gradFill>
                  <a:gsLst>
                    <a:gs pos="61000">
                      <a:srgbClr val="00957D">
                        <a:alpha val="25000"/>
                      </a:srgbClr>
                    </a:gs>
                    <a:gs pos="0">
                      <a:schemeClr val="bg1">
                        <a:alpha val="25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38" name="Group 37">
                <a:extLst>
                  <a:ext uri="{FF2B5EF4-FFF2-40B4-BE49-F238E27FC236}">
                    <a16:creationId xmlns:a16="http://schemas.microsoft.com/office/drawing/2014/main" id="{374D11F3-3466-F957-3F0E-B71C83CAE6F2}"/>
                  </a:ext>
                </a:extLst>
              </p:cNvPr>
              <p:cNvGrpSpPr/>
              <p:nvPr/>
            </p:nvGrpSpPr>
            <p:grpSpPr>
              <a:xfrm>
                <a:off x="0" y="1437545"/>
                <a:ext cx="10943287" cy="4082065"/>
                <a:chOff x="2079420" y="2341004"/>
                <a:chExt cx="5042508" cy="3484484"/>
              </a:xfrm>
              <a:gradFill flip="none" rotWithShape="1">
                <a:gsLst>
                  <a:gs pos="99083">
                    <a:schemeClr val="bg1">
                      <a:alpha val="1000"/>
                    </a:schemeClr>
                  </a:gs>
                  <a:gs pos="5000">
                    <a:schemeClr val="bg1">
                      <a:alpha val="4000"/>
                    </a:schemeClr>
                  </a:gs>
                  <a:gs pos="34000">
                    <a:srgbClr val="FFF100">
                      <a:alpha val="62000"/>
                    </a:srgbClr>
                  </a:gs>
                </a:gsLst>
                <a:lin ang="8100000" scaled="1"/>
                <a:tileRect/>
              </a:gradFill>
            </p:grpSpPr>
            <p:sp>
              <p:nvSpPr>
                <p:cNvPr id="42" name="Rectangle 41">
                  <a:extLst>
                    <a:ext uri="{FF2B5EF4-FFF2-40B4-BE49-F238E27FC236}">
                      <a16:creationId xmlns:a16="http://schemas.microsoft.com/office/drawing/2014/main" id="{C5027AC1-1CEE-8E6A-ED1E-FD5127152B44}"/>
                    </a:ext>
                  </a:extLst>
                </p:cNvPr>
                <p:cNvSpPr/>
                <p:nvPr/>
              </p:nvSpPr>
              <p:spPr>
                <a:xfrm>
                  <a:off x="3778178" y="3500054"/>
                  <a:ext cx="1346479" cy="1125416"/>
                </a:xfrm>
                <a:prstGeom prst="rect">
                  <a:avLst/>
                </a:prstGeom>
                <a:gradFill>
                  <a:gsLst>
                    <a:gs pos="60000">
                      <a:srgbClr val="FFF100">
                        <a:alpha val="29000"/>
                      </a:srgbClr>
                    </a:gs>
                    <a:gs pos="0">
                      <a:schemeClr val="bg1">
                        <a:alpha val="2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3" name="Rectangle 42">
                  <a:extLst>
                    <a:ext uri="{FF2B5EF4-FFF2-40B4-BE49-F238E27FC236}">
                      <a16:creationId xmlns:a16="http://schemas.microsoft.com/office/drawing/2014/main" id="{6D9F4356-63A7-7881-97DE-11C8FE55C771}"/>
                    </a:ext>
                  </a:extLst>
                </p:cNvPr>
                <p:cNvSpPr/>
                <p:nvPr/>
              </p:nvSpPr>
              <p:spPr>
                <a:xfrm>
                  <a:off x="2079420" y="4700072"/>
                  <a:ext cx="1642158"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4" name="Rectangle 43">
                  <a:extLst>
                    <a:ext uri="{FF2B5EF4-FFF2-40B4-BE49-F238E27FC236}">
                      <a16:creationId xmlns:a16="http://schemas.microsoft.com/office/drawing/2014/main" id="{61079FCE-1DCB-9E71-6034-BFB38D564657}"/>
                    </a:ext>
                  </a:extLst>
                </p:cNvPr>
                <p:cNvSpPr/>
                <p:nvPr/>
              </p:nvSpPr>
              <p:spPr>
                <a:xfrm>
                  <a:off x="6583482" y="2341004"/>
                  <a:ext cx="538446"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39" name="Group 38">
                <a:extLst>
                  <a:ext uri="{FF2B5EF4-FFF2-40B4-BE49-F238E27FC236}">
                    <a16:creationId xmlns:a16="http://schemas.microsoft.com/office/drawing/2014/main" id="{51941143-B7AB-C1F3-69B5-8C10C2B22350}"/>
                  </a:ext>
                </a:extLst>
              </p:cNvPr>
              <p:cNvGrpSpPr/>
              <p:nvPr/>
            </p:nvGrpSpPr>
            <p:grpSpPr>
              <a:xfrm>
                <a:off x="6731630" y="2814662"/>
                <a:ext cx="4211656" cy="2733094"/>
                <a:chOff x="5181258" y="3474970"/>
                <a:chExt cx="1940670" cy="2332992"/>
              </a:xfrm>
              <a:gradFill>
                <a:gsLst>
                  <a:gs pos="83000">
                    <a:srgbClr val="00ADEE">
                      <a:alpha val="57000"/>
                    </a:srgbClr>
                  </a:gs>
                  <a:gs pos="100000">
                    <a:srgbClr val="00ADEE"/>
                  </a:gs>
                  <a:gs pos="15000">
                    <a:schemeClr val="bg1">
                      <a:alpha val="4000"/>
                    </a:schemeClr>
                  </a:gs>
                </a:gsLst>
                <a:lin ang="14400000" scaled="0"/>
              </a:gradFill>
            </p:grpSpPr>
            <p:sp>
              <p:nvSpPr>
                <p:cNvPr id="40" name="Rectangle 39">
                  <a:extLst>
                    <a:ext uri="{FF2B5EF4-FFF2-40B4-BE49-F238E27FC236}">
                      <a16:creationId xmlns:a16="http://schemas.microsoft.com/office/drawing/2014/main" id="{68CBAB7B-1975-C9CE-3A21-63DB45A89033}"/>
                    </a:ext>
                  </a:extLst>
                </p:cNvPr>
                <p:cNvSpPr/>
                <p:nvPr/>
              </p:nvSpPr>
              <p:spPr>
                <a:xfrm>
                  <a:off x="5181258" y="4682546"/>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1" name="Rectangle 40">
                  <a:extLst>
                    <a:ext uri="{FF2B5EF4-FFF2-40B4-BE49-F238E27FC236}">
                      <a16:creationId xmlns:a16="http://schemas.microsoft.com/office/drawing/2014/main" id="{73DBC55A-D19C-9CF8-4170-AEA343F17DA0}"/>
                    </a:ext>
                  </a:extLst>
                </p:cNvPr>
                <p:cNvSpPr/>
                <p:nvPr/>
              </p:nvSpPr>
              <p:spPr>
                <a:xfrm>
                  <a:off x="6570448" y="3474970"/>
                  <a:ext cx="551480" cy="1125416"/>
                </a:xfrm>
                <a:prstGeom prst="rect">
                  <a:avLst/>
                </a:prstGeom>
                <a:gradFill>
                  <a:gsLst>
                    <a:gs pos="100000">
                      <a:srgbClr val="00ADEE">
                        <a:alpha val="18000"/>
                      </a:srgbClr>
                    </a:gs>
                    <a:gs pos="0">
                      <a:schemeClr val="bg1">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sp>
          <p:nvSpPr>
            <p:cNvPr id="18" name="Rectangle 17">
              <a:extLst>
                <a:ext uri="{FF2B5EF4-FFF2-40B4-BE49-F238E27FC236}">
                  <a16:creationId xmlns:a16="http://schemas.microsoft.com/office/drawing/2014/main" id="{618BB19D-AC8D-70B1-C172-D6908BCFFFA2}"/>
                </a:ext>
              </a:extLst>
            </p:cNvPr>
            <p:cNvSpPr/>
            <p:nvPr userDrawn="1"/>
          </p:nvSpPr>
          <p:spPr>
            <a:xfrm>
              <a:off x="7789780" y="5794509"/>
              <a:ext cx="2922138" cy="472162"/>
            </a:xfrm>
            <a:prstGeom prst="rect">
              <a:avLst/>
            </a:prstGeom>
            <a:gradFill>
              <a:gsLst>
                <a:gs pos="100000">
                  <a:srgbClr val="2E479C">
                    <a:alpha val="7000"/>
                  </a:srgbClr>
                </a:gs>
                <a:gs pos="0">
                  <a:schemeClr val="bg1">
                    <a:alpha val="2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Rectangle 30">
              <a:extLst>
                <a:ext uri="{FF2B5EF4-FFF2-40B4-BE49-F238E27FC236}">
                  <a16:creationId xmlns:a16="http://schemas.microsoft.com/office/drawing/2014/main" id="{0BE8115C-ACFB-1AAF-5682-A2DACDBDA22B}"/>
                </a:ext>
              </a:extLst>
            </p:cNvPr>
            <p:cNvSpPr/>
            <p:nvPr userDrawn="1"/>
          </p:nvSpPr>
          <p:spPr>
            <a:xfrm>
              <a:off x="10804610" y="4393343"/>
              <a:ext cx="1196826" cy="1228335"/>
            </a:xfrm>
            <a:prstGeom prst="rect">
              <a:avLst/>
            </a:prstGeom>
            <a:gradFill>
              <a:gsLst>
                <a:gs pos="100000">
                  <a:srgbClr val="2E479C">
                    <a:alpha val="14000"/>
                  </a:srgbClr>
                </a:gs>
                <a:gs pos="15000">
                  <a:schemeClr val="bg1">
                    <a:alpha val="4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51" name="Rectangle 50">
            <a:extLst>
              <a:ext uri="{FF2B5EF4-FFF2-40B4-BE49-F238E27FC236}">
                <a16:creationId xmlns:a16="http://schemas.microsoft.com/office/drawing/2014/main" id="{54C4B7E2-DA38-2FA6-C996-9D07A300A16C}"/>
              </a:ext>
            </a:extLst>
          </p:cNvPr>
          <p:cNvSpPr/>
          <p:nvPr userDrawn="1"/>
        </p:nvSpPr>
        <p:spPr>
          <a:xfrm>
            <a:off x="1" y="-1"/>
            <a:ext cx="5261810" cy="626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 name="Rectangle 51">
            <a:extLst>
              <a:ext uri="{FF2B5EF4-FFF2-40B4-BE49-F238E27FC236}">
                <a16:creationId xmlns:a16="http://schemas.microsoft.com/office/drawing/2014/main" id="{E0C82BDC-3A9A-7412-DB6A-C19BD1795027}"/>
              </a:ext>
            </a:extLst>
          </p:cNvPr>
          <p:cNvSpPr/>
          <p:nvPr userDrawn="1"/>
        </p:nvSpPr>
        <p:spPr>
          <a:xfrm>
            <a:off x="9117" y="179036"/>
            <a:ext cx="4531271" cy="129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dirty="0">
                <a:solidFill>
                  <a:srgbClr val="3B4496"/>
                </a:solidFill>
              </a:rPr>
              <a:t>INNHOLD</a:t>
            </a:r>
          </a:p>
        </p:txBody>
      </p:sp>
      <p:sp>
        <p:nvSpPr>
          <p:cNvPr id="53" name="Rectangle 52">
            <a:extLst>
              <a:ext uri="{FF2B5EF4-FFF2-40B4-BE49-F238E27FC236}">
                <a16:creationId xmlns:a16="http://schemas.microsoft.com/office/drawing/2014/main" id="{DAA98D40-8C0A-8EDB-B65A-416DF3415696}"/>
              </a:ext>
            </a:extLst>
          </p:cNvPr>
          <p:cNvSpPr/>
          <p:nvPr userDrawn="1"/>
        </p:nvSpPr>
        <p:spPr>
          <a:xfrm>
            <a:off x="573824" y="1393346"/>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1</a:t>
            </a:r>
          </a:p>
        </p:txBody>
      </p:sp>
      <p:sp>
        <p:nvSpPr>
          <p:cNvPr id="55" name="Rectangle 54">
            <a:extLst>
              <a:ext uri="{FF2B5EF4-FFF2-40B4-BE49-F238E27FC236}">
                <a16:creationId xmlns:a16="http://schemas.microsoft.com/office/drawing/2014/main" id="{CCA85531-4607-760B-CB54-012AE3D8EB6A}"/>
              </a:ext>
            </a:extLst>
          </p:cNvPr>
          <p:cNvSpPr/>
          <p:nvPr userDrawn="1"/>
        </p:nvSpPr>
        <p:spPr>
          <a:xfrm>
            <a:off x="573824" y="2104511"/>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2</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57" name="Rectangle 56">
            <a:extLst>
              <a:ext uri="{FF2B5EF4-FFF2-40B4-BE49-F238E27FC236}">
                <a16:creationId xmlns:a16="http://schemas.microsoft.com/office/drawing/2014/main" id="{A2C26C6A-AA6E-07F9-18FD-AE8E36A93390}"/>
              </a:ext>
            </a:extLst>
          </p:cNvPr>
          <p:cNvSpPr/>
          <p:nvPr userDrawn="1"/>
        </p:nvSpPr>
        <p:spPr>
          <a:xfrm>
            <a:off x="573824" y="292710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3</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58" name="Rectangle 57">
            <a:extLst>
              <a:ext uri="{FF2B5EF4-FFF2-40B4-BE49-F238E27FC236}">
                <a16:creationId xmlns:a16="http://schemas.microsoft.com/office/drawing/2014/main" id="{A12F5128-71DF-79C2-B96A-42CFEBB07AF3}"/>
              </a:ext>
            </a:extLst>
          </p:cNvPr>
          <p:cNvSpPr/>
          <p:nvPr userDrawn="1"/>
        </p:nvSpPr>
        <p:spPr>
          <a:xfrm>
            <a:off x="573824" y="3743887"/>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4</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cxnSp>
        <p:nvCxnSpPr>
          <p:cNvPr id="61" name="Straight Connector 35">
            <a:extLst>
              <a:ext uri="{FF2B5EF4-FFF2-40B4-BE49-F238E27FC236}">
                <a16:creationId xmlns:a16="http://schemas.microsoft.com/office/drawing/2014/main" id="{1A24DD3E-9C35-8090-4173-E4BB384CD21E}"/>
              </a:ext>
            </a:extLst>
          </p:cNvPr>
          <p:cNvCxnSpPr>
            <a:cxnSpLocks/>
          </p:cNvCxnSpPr>
          <p:nvPr userDrawn="1"/>
        </p:nvCxnSpPr>
        <p:spPr>
          <a:xfrm flipH="1">
            <a:off x="622998" y="1274222"/>
            <a:ext cx="4255998"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
        <p:nvSpPr>
          <p:cNvPr id="63" name="Text Placeholder 62">
            <a:extLst>
              <a:ext uri="{FF2B5EF4-FFF2-40B4-BE49-F238E27FC236}">
                <a16:creationId xmlns:a16="http://schemas.microsoft.com/office/drawing/2014/main" id="{0024E91F-88EE-1B87-70ED-78DF834D14D9}"/>
              </a:ext>
            </a:extLst>
          </p:cNvPr>
          <p:cNvSpPr>
            <a:spLocks noGrp="1"/>
          </p:cNvSpPr>
          <p:nvPr>
            <p:ph type="body" sz="quarter" idx="10" hasCustomPrompt="1"/>
          </p:nvPr>
        </p:nvSpPr>
        <p:spPr>
          <a:xfrm>
            <a:off x="1355947" y="1507437"/>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64" name="Text Placeholder 62">
            <a:extLst>
              <a:ext uri="{FF2B5EF4-FFF2-40B4-BE49-F238E27FC236}">
                <a16:creationId xmlns:a16="http://schemas.microsoft.com/office/drawing/2014/main" id="{EFFCA5AA-FF30-8B94-B69B-049985B05520}"/>
              </a:ext>
            </a:extLst>
          </p:cNvPr>
          <p:cNvSpPr>
            <a:spLocks noGrp="1"/>
          </p:cNvSpPr>
          <p:nvPr>
            <p:ph type="body" sz="quarter" idx="11" hasCustomPrompt="1"/>
          </p:nvPr>
        </p:nvSpPr>
        <p:spPr>
          <a:xfrm>
            <a:off x="1355947" y="2305959"/>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cxnSp>
        <p:nvCxnSpPr>
          <p:cNvPr id="68" name="Straight Connector 67">
            <a:extLst>
              <a:ext uri="{FF2B5EF4-FFF2-40B4-BE49-F238E27FC236}">
                <a16:creationId xmlns:a16="http://schemas.microsoft.com/office/drawing/2014/main" id="{BA4AFE35-434F-CCC4-6F94-1159A3B060D2}"/>
              </a:ext>
            </a:extLst>
          </p:cNvPr>
          <p:cNvCxnSpPr>
            <a:cxnSpLocks/>
          </p:cNvCxnSpPr>
          <p:nvPr userDrawn="1"/>
        </p:nvCxnSpPr>
        <p:spPr>
          <a:xfrm>
            <a:off x="1206516" y="1530298"/>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1CF69EB-8B73-C899-15C3-4DA2C1088A95}"/>
              </a:ext>
            </a:extLst>
          </p:cNvPr>
          <p:cNvSpPr/>
          <p:nvPr userDrawn="1"/>
        </p:nvSpPr>
        <p:spPr>
          <a:xfrm>
            <a:off x="573824" y="452895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5</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15" name="Rectangle 14">
            <a:extLst>
              <a:ext uri="{FF2B5EF4-FFF2-40B4-BE49-F238E27FC236}">
                <a16:creationId xmlns:a16="http://schemas.microsoft.com/office/drawing/2014/main" id="{5C234D2B-1368-B7CE-9357-EB9516A97D5E}"/>
              </a:ext>
            </a:extLst>
          </p:cNvPr>
          <p:cNvSpPr/>
          <p:nvPr userDrawn="1"/>
        </p:nvSpPr>
        <p:spPr>
          <a:xfrm>
            <a:off x="573824" y="529850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6</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cxnSp>
        <p:nvCxnSpPr>
          <p:cNvPr id="20" name="Straight Connector 19">
            <a:extLst>
              <a:ext uri="{FF2B5EF4-FFF2-40B4-BE49-F238E27FC236}">
                <a16:creationId xmlns:a16="http://schemas.microsoft.com/office/drawing/2014/main" id="{9483DF0B-512D-6200-4409-D0D0B8BEBA62}"/>
              </a:ext>
            </a:extLst>
          </p:cNvPr>
          <p:cNvCxnSpPr>
            <a:cxnSpLocks/>
          </p:cNvCxnSpPr>
          <p:nvPr userDrawn="1"/>
        </p:nvCxnSpPr>
        <p:spPr>
          <a:xfrm>
            <a:off x="1206516" y="2332519"/>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43BDD86-6F3E-8BCF-6383-19778E58991D}"/>
              </a:ext>
            </a:extLst>
          </p:cNvPr>
          <p:cNvCxnSpPr>
            <a:cxnSpLocks/>
          </p:cNvCxnSpPr>
          <p:nvPr userDrawn="1"/>
        </p:nvCxnSpPr>
        <p:spPr>
          <a:xfrm>
            <a:off x="1206516" y="3141499"/>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B5067F7-492E-735B-FE75-FB51D0F570D8}"/>
              </a:ext>
            </a:extLst>
          </p:cNvPr>
          <p:cNvCxnSpPr>
            <a:cxnSpLocks/>
          </p:cNvCxnSpPr>
          <p:nvPr userDrawn="1"/>
        </p:nvCxnSpPr>
        <p:spPr>
          <a:xfrm>
            <a:off x="1206516" y="3934043"/>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C24B32A-1439-338F-5AAE-DC0DCE30EE76}"/>
              </a:ext>
            </a:extLst>
          </p:cNvPr>
          <p:cNvCxnSpPr>
            <a:cxnSpLocks/>
          </p:cNvCxnSpPr>
          <p:nvPr userDrawn="1"/>
        </p:nvCxnSpPr>
        <p:spPr>
          <a:xfrm>
            <a:off x="1206516" y="4733719"/>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3E18A2A-7D68-AE54-AA1A-F9F4F9A1054C}"/>
              </a:ext>
            </a:extLst>
          </p:cNvPr>
          <p:cNvCxnSpPr>
            <a:cxnSpLocks/>
          </p:cNvCxnSpPr>
          <p:nvPr userDrawn="1"/>
        </p:nvCxnSpPr>
        <p:spPr>
          <a:xfrm>
            <a:off x="1206516" y="5512874"/>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26" name="Text Placeholder 62">
            <a:extLst>
              <a:ext uri="{FF2B5EF4-FFF2-40B4-BE49-F238E27FC236}">
                <a16:creationId xmlns:a16="http://schemas.microsoft.com/office/drawing/2014/main" id="{CA7747A1-DECF-1034-0EF4-2CD9B56FB50C}"/>
              </a:ext>
            </a:extLst>
          </p:cNvPr>
          <p:cNvSpPr>
            <a:spLocks noGrp="1"/>
          </p:cNvSpPr>
          <p:nvPr>
            <p:ph type="body" sz="quarter" idx="14" hasCustomPrompt="1"/>
          </p:nvPr>
        </p:nvSpPr>
        <p:spPr>
          <a:xfrm>
            <a:off x="1354883" y="3101480"/>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28" name="Text Placeholder 62">
            <a:extLst>
              <a:ext uri="{FF2B5EF4-FFF2-40B4-BE49-F238E27FC236}">
                <a16:creationId xmlns:a16="http://schemas.microsoft.com/office/drawing/2014/main" id="{D1B4D7D8-3182-3DD2-896D-58AC1345D8E8}"/>
              </a:ext>
            </a:extLst>
          </p:cNvPr>
          <p:cNvSpPr>
            <a:spLocks noGrp="1"/>
          </p:cNvSpPr>
          <p:nvPr>
            <p:ph type="body" sz="quarter" idx="15" hasCustomPrompt="1"/>
          </p:nvPr>
        </p:nvSpPr>
        <p:spPr>
          <a:xfrm>
            <a:off x="1345195" y="3906062"/>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29" name="Text Placeholder 62">
            <a:extLst>
              <a:ext uri="{FF2B5EF4-FFF2-40B4-BE49-F238E27FC236}">
                <a16:creationId xmlns:a16="http://schemas.microsoft.com/office/drawing/2014/main" id="{D3C6C5ED-6BAB-4A36-F7DD-C1124FF41E98}"/>
              </a:ext>
            </a:extLst>
          </p:cNvPr>
          <p:cNvSpPr>
            <a:spLocks noGrp="1"/>
          </p:cNvSpPr>
          <p:nvPr>
            <p:ph type="body" sz="quarter" idx="16" hasCustomPrompt="1"/>
          </p:nvPr>
        </p:nvSpPr>
        <p:spPr>
          <a:xfrm>
            <a:off x="1329349" y="4705218"/>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30" name="Text Placeholder 62">
            <a:extLst>
              <a:ext uri="{FF2B5EF4-FFF2-40B4-BE49-F238E27FC236}">
                <a16:creationId xmlns:a16="http://schemas.microsoft.com/office/drawing/2014/main" id="{9D5F42B6-10F7-E263-330E-3CB7060C44D4}"/>
              </a:ext>
            </a:extLst>
          </p:cNvPr>
          <p:cNvSpPr>
            <a:spLocks noGrp="1"/>
          </p:cNvSpPr>
          <p:nvPr>
            <p:ph type="body" sz="quarter" idx="17" hasCustomPrompt="1"/>
          </p:nvPr>
        </p:nvSpPr>
        <p:spPr>
          <a:xfrm>
            <a:off x="1329349" y="5498101"/>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Tree>
    <p:extLst>
      <p:ext uri="{BB962C8B-B14F-4D97-AF65-F5344CB8AC3E}">
        <p14:creationId xmlns:p14="http://schemas.microsoft.com/office/powerpoint/2010/main" val="5109439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8_Egendefinert oppsett">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EBAC263-9742-8AB2-C536-4035FB0FB203}"/>
              </a:ext>
            </a:extLst>
          </p:cNvPr>
          <p:cNvGrpSpPr/>
          <p:nvPr userDrawn="1"/>
        </p:nvGrpSpPr>
        <p:grpSpPr>
          <a:xfrm>
            <a:off x="1058150" y="130699"/>
            <a:ext cx="10943287" cy="6135972"/>
            <a:chOff x="1058150" y="130699"/>
            <a:chExt cx="10943287" cy="6135972"/>
          </a:xfrm>
        </p:grpSpPr>
        <p:grpSp>
          <p:nvGrpSpPr>
            <p:cNvPr id="17" name="Group 16">
              <a:extLst>
                <a:ext uri="{FF2B5EF4-FFF2-40B4-BE49-F238E27FC236}">
                  <a16:creationId xmlns:a16="http://schemas.microsoft.com/office/drawing/2014/main" id="{55FFE3D8-55A7-5395-5BFD-4EF0481DB732}"/>
                </a:ext>
              </a:extLst>
            </p:cNvPr>
            <p:cNvGrpSpPr/>
            <p:nvPr userDrawn="1"/>
          </p:nvGrpSpPr>
          <p:grpSpPr>
            <a:xfrm>
              <a:off x="1058150" y="130699"/>
              <a:ext cx="10943287" cy="6135972"/>
              <a:chOff x="0" y="-23928"/>
              <a:chExt cx="10943287" cy="6135972"/>
            </a:xfrm>
          </p:grpSpPr>
          <p:grpSp>
            <p:nvGrpSpPr>
              <p:cNvPr id="32" name="Group 31">
                <a:extLst>
                  <a:ext uri="{FF2B5EF4-FFF2-40B4-BE49-F238E27FC236}">
                    <a16:creationId xmlns:a16="http://schemas.microsoft.com/office/drawing/2014/main" id="{57273AE9-1F31-AC50-F53F-11E736126913}"/>
                  </a:ext>
                </a:extLst>
              </p:cNvPr>
              <p:cNvGrpSpPr/>
              <p:nvPr/>
            </p:nvGrpSpPr>
            <p:grpSpPr>
              <a:xfrm>
                <a:off x="0" y="-23928"/>
                <a:ext cx="9653769" cy="4170252"/>
                <a:chOff x="2079420" y="1093480"/>
                <a:chExt cx="4448317" cy="3559762"/>
              </a:xfrm>
              <a:gradFill flip="none" rotWithShape="1">
                <a:gsLst>
                  <a:gs pos="89000">
                    <a:srgbClr val="D2232B">
                      <a:alpha val="70000"/>
                    </a:srgbClr>
                  </a:gs>
                  <a:gs pos="19000">
                    <a:schemeClr val="bg1">
                      <a:alpha val="4000"/>
                    </a:schemeClr>
                  </a:gs>
                </a:gsLst>
                <a:lin ang="4020000" scaled="0"/>
                <a:tileRect/>
              </a:gradFill>
            </p:grpSpPr>
            <p:sp>
              <p:nvSpPr>
                <p:cNvPr id="48" name="Rectangle 47">
                  <a:extLst>
                    <a:ext uri="{FF2B5EF4-FFF2-40B4-BE49-F238E27FC236}">
                      <a16:creationId xmlns:a16="http://schemas.microsoft.com/office/drawing/2014/main" id="{F7BEB62E-E01D-049A-5641-5496FF89C137}"/>
                    </a:ext>
                  </a:extLst>
                </p:cNvPr>
                <p:cNvSpPr/>
                <p:nvPr/>
              </p:nvSpPr>
              <p:spPr>
                <a:xfrm>
                  <a:off x="3778180" y="1113905"/>
                  <a:ext cx="1346479" cy="1125416"/>
                </a:xfrm>
                <a:prstGeom prst="rect">
                  <a:avLst/>
                </a:prstGeom>
                <a:gradFill>
                  <a:gsLst>
                    <a:gs pos="100000">
                      <a:srgbClr val="D2232B">
                        <a:alpha val="12000"/>
                      </a:srgbClr>
                    </a:gs>
                    <a:gs pos="0">
                      <a:schemeClr val="bg1">
                        <a:alpha val="2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9" name="Rectangle 48">
                  <a:extLst>
                    <a:ext uri="{FF2B5EF4-FFF2-40B4-BE49-F238E27FC236}">
                      <a16:creationId xmlns:a16="http://schemas.microsoft.com/office/drawing/2014/main" id="{7A2765CF-29CE-2792-04E7-227EB67DF452}"/>
                    </a:ext>
                  </a:extLst>
                </p:cNvPr>
                <p:cNvSpPr/>
                <p:nvPr/>
              </p:nvSpPr>
              <p:spPr>
                <a:xfrm>
                  <a:off x="5181257" y="1093480"/>
                  <a:ext cx="860546" cy="1125416"/>
                </a:xfrm>
                <a:prstGeom prst="rect">
                  <a:avLst/>
                </a:prstGeom>
                <a:gradFill>
                  <a:gsLst>
                    <a:gs pos="100000">
                      <a:srgbClr val="D2232B">
                        <a:alpha val="18000"/>
                      </a:srgbClr>
                    </a:gs>
                    <a:gs pos="0">
                      <a:schemeClr val="bg1">
                        <a:alpha val="2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0" name="Rectangle 49">
                  <a:extLst>
                    <a:ext uri="{FF2B5EF4-FFF2-40B4-BE49-F238E27FC236}">
                      <a16:creationId xmlns:a16="http://schemas.microsoft.com/office/drawing/2014/main" id="{A379BA81-13C3-96F7-F893-BBEEEDA4C7E4}"/>
                    </a:ext>
                  </a:extLst>
                </p:cNvPr>
                <p:cNvSpPr/>
                <p:nvPr/>
              </p:nvSpPr>
              <p:spPr>
                <a:xfrm>
                  <a:off x="3778179" y="2310653"/>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4" name="Rectangle 53">
                  <a:extLst>
                    <a:ext uri="{FF2B5EF4-FFF2-40B4-BE49-F238E27FC236}">
                      <a16:creationId xmlns:a16="http://schemas.microsoft.com/office/drawing/2014/main" id="{AA6F4E00-8DCE-982A-186A-1EE12AA93069}"/>
                    </a:ext>
                  </a:extLst>
                </p:cNvPr>
                <p:cNvSpPr/>
                <p:nvPr/>
              </p:nvSpPr>
              <p:spPr>
                <a:xfrm>
                  <a:off x="5181258" y="2302076"/>
                  <a:ext cx="1346479" cy="1125416"/>
                </a:xfrm>
                <a:prstGeom prst="rect">
                  <a:avLst/>
                </a:prstGeom>
                <a:gradFill>
                  <a:gsLst>
                    <a:gs pos="100000">
                      <a:srgbClr val="D2232B">
                        <a:alpha val="33000"/>
                      </a:srgbClr>
                    </a:gs>
                    <a:gs pos="12000">
                      <a:schemeClr val="bg1">
                        <a:alpha val="25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6" name="Rectangle 55">
                  <a:extLst>
                    <a:ext uri="{FF2B5EF4-FFF2-40B4-BE49-F238E27FC236}">
                      <a16:creationId xmlns:a16="http://schemas.microsoft.com/office/drawing/2014/main" id="{0261BC0E-F51A-718E-DBD1-2395DBEE06C8}"/>
                    </a:ext>
                  </a:extLst>
                </p:cNvPr>
                <p:cNvSpPr/>
                <p:nvPr/>
              </p:nvSpPr>
              <p:spPr>
                <a:xfrm>
                  <a:off x="2079420" y="2327807"/>
                  <a:ext cx="164215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9" name="Rectangle 58">
                  <a:extLst>
                    <a:ext uri="{FF2B5EF4-FFF2-40B4-BE49-F238E27FC236}">
                      <a16:creationId xmlns:a16="http://schemas.microsoft.com/office/drawing/2014/main" id="{F150FBF0-E8E7-29A2-10CD-E7503D7F0915}"/>
                    </a:ext>
                  </a:extLst>
                </p:cNvPr>
                <p:cNvSpPr/>
                <p:nvPr/>
              </p:nvSpPr>
              <p:spPr>
                <a:xfrm>
                  <a:off x="2079420" y="3527826"/>
                  <a:ext cx="164215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37" name="Group 36">
                <a:extLst>
                  <a:ext uri="{FF2B5EF4-FFF2-40B4-BE49-F238E27FC236}">
                    <a16:creationId xmlns:a16="http://schemas.microsoft.com/office/drawing/2014/main" id="{9145D64C-7F01-26B3-8393-6D68F9576CFB}"/>
                  </a:ext>
                </a:extLst>
              </p:cNvPr>
              <p:cNvGrpSpPr/>
              <p:nvPr/>
            </p:nvGrpSpPr>
            <p:grpSpPr>
              <a:xfrm>
                <a:off x="3686655" y="2787169"/>
                <a:ext cx="5967113" cy="3324875"/>
                <a:chOff x="3778177" y="3479153"/>
                <a:chExt cx="2749559" cy="2838141"/>
              </a:xfrm>
              <a:gradFill flip="none" rotWithShape="1">
                <a:gsLst>
                  <a:gs pos="83000">
                    <a:srgbClr val="00957D">
                      <a:alpha val="56000"/>
                    </a:srgbClr>
                  </a:gs>
                  <a:gs pos="100000">
                    <a:srgbClr val="00957D"/>
                  </a:gs>
                  <a:gs pos="15000">
                    <a:schemeClr val="bg1">
                      <a:alpha val="4000"/>
                    </a:schemeClr>
                  </a:gs>
                </a:gsLst>
                <a:lin ang="15000000" scaled="0"/>
                <a:tileRect/>
              </a:gradFill>
            </p:grpSpPr>
            <p:sp>
              <p:nvSpPr>
                <p:cNvPr id="45" name="Rectangle 44">
                  <a:extLst>
                    <a:ext uri="{FF2B5EF4-FFF2-40B4-BE49-F238E27FC236}">
                      <a16:creationId xmlns:a16="http://schemas.microsoft.com/office/drawing/2014/main" id="{33D83B67-8ED2-4071-85D9-B581EC7C307D}"/>
                    </a:ext>
                  </a:extLst>
                </p:cNvPr>
                <p:cNvSpPr/>
                <p:nvPr/>
              </p:nvSpPr>
              <p:spPr>
                <a:xfrm>
                  <a:off x="3778177" y="4700073"/>
                  <a:ext cx="1346479" cy="1125416"/>
                </a:xfrm>
                <a:prstGeom prst="rect">
                  <a:avLst/>
                </a:prstGeom>
                <a:gradFill>
                  <a:gsLst>
                    <a:gs pos="60000">
                      <a:srgbClr val="00957D">
                        <a:alpha val="23000"/>
                      </a:srgbClr>
                    </a:gs>
                    <a:gs pos="0">
                      <a:schemeClr val="bg1">
                        <a:alpha val="2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6" name="Rectangle 45">
                  <a:extLst>
                    <a:ext uri="{FF2B5EF4-FFF2-40B4-BE49-F238E27FC236}">
                      <a16:creationId xmlns:a16="http://schemas.microsoft.com/office/drawing/2014/main" id="{236C6FE1-42DE-05DE-982E-A86C6C3029A3}"/>
                    </a:ext>
                  </a:extLst>
                </p:cNvPr>
                <p:cNvSpPr/>
                <p:nvPr/>
              </p:nvSpPr>
              <p:spPr>
                <a:xfrm>
                  <a:off x="3778177" y="5913973"/>
                  <a:ext cx="1346479" cy="4033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7" name="Rectangle 46">
                  <a:extLst>
                    <a:ext uri="{FF2B5EF4-FFF2-40B4-BE49-F238E27FC236}">
                      <a16:creationId xmlns:a16="http://schemas.microsoft.com/office/drawing/2014/main" id="{F994B3BE-B2A5-AC4A-ACCD-0FBE14A657B7}"/>
                    </a:ext>
                  </a:extLst>
                </p:cNvPr>
                <p:cNvSpPr/>
                <p:nvPr/>
              </p:nvSpPr>
              <p:spPr>
                <a:xfrm>
                  <a:off x="5181257" y="3479153"/>
                  <a:ext cx="1346479" cy="1125416"/>
                </a:xfrm>
                <a:prstGeom prst="rect">
                  <a:avLst/>
                </a:prstGeom>
                <a:gradFill>
                  <a:gsLst>
                    <a:gs pos="61000">
                      <a:srgbClr val="00957D">
                        <a:alpha val="25000"/>
                      </a:srgbClr>
                    </a:gs>
                    <a:gs pos="0">
                      <a:schemeClr val="bg1">
                        <a:alpha val="25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38" name="Group 37">
                <a:extLst>
                  <a:ext uri="{FF2B5EF4-FFF2-40B4-BE49-F238E27FC236}">
                    <a16:creationId xmlns:a16="http://schemas.microsoft.com/office/drawing/2014/main" id="{374D11F3-3466-F957-3F0E-B71C83CAE6F2}"/>
                  </a:ext>
                </a:extLst>
              </p:cNvPr>
              <p:cNvGrpSpPr/>
              <p:nvPr/>
            </p:nvGrpSpPr>
            <p:grpSpPr>
              <a:xfrm>
                <a:off x="0" y="1437545"/>
                <a:ext cx="10943287" cy="4082065"/>
                <a:chOff x="2079420" y="2341004"/>
                <a:chExt cx="5042508" cy="3484484"/>
              </a:xfrm>
              <a:gradFill flip="none" rotWithShape="1">
                <a:gsLst>
                  <a:gs pos="99083">
                    <a:schemeClr val="bg1">
                      <a:alpha val="1000"/>
                    </a:schemeClr>
                  </a:gs>
                  <a:gs pos="5000">
                    <a:schemeClr val="bg1">
                      <a:alpha val="4000"/>
                    </a:schemeClr>
                  </a:gs>
                  <a:gs pos="34000">
                    <a:srgbClr val="FFF100">
                      <a:alpha val="62000"/>
                    </a:srgbClr>
                  </a:gs>
                </a:gsLst>
                <a:lin ang="8100000" scaled="1"/>
                <a:tileRect/>
              </a:gradFill>
            </p:grpSpPr>
            <p:sp>
              <p:nvSpPr>
                <p:cNvPr id="42" name="Rectangle 41">
                  <a:extLst>
                    <a:ext uri="{FF2B5EF4-FFF2-40B4-BE49-F238E27FC236}">
                      <a16:creationId xmlns:a16="http://schemas.microsoft.com/office/drawing/2014/main" id="{C5027AC1-1CEE-8E6A-ED1E-FD5127152B44}"/>
                    </a:ext>
                  </a:extLst>
                </p:cNvPr>
                <p:cNvSpPr/>
                <p:nvPr/>
              </p:nvSpPr>
              <p:spPr>
                <a:xfrm>
                  <a:off x="3778178" y="3500054"/>
                  <a:ext cx="1346479" cy="1125416"/>
                </a:xfrm>
                <a:prstGeom prst="rect">
                  <a:avLst/>
                </a:prstGeom>
                <a:gradFill>
                  <a:gsLst>
                    <a:gs pos="60000">
                      <a:srgbClr val="FFF100">
                        <a:alpha val="29000"/>
                      </a:srgbClr>
                    </a:gs>
                    <a:gs pos="0">
                      <a:schemeClr val="bg1">
                        <a:alpha val="2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3" name="Rectangle 42">
                  <a:extLst>
                    <a:ext uri="{FF2B5EF4-FFF2-40B4-BE49-F238E27FC236}">
                      <a16:creationId xmlns:a16="http://schemas.microsoft.com/office/drawing/2014/main" id="{6D9F4356-63A7-7881-97DE-11C8FE55C771}"/>
                    </a:ext>
                  </a:extLst>
                </p:cNvPr>
                <p:cNvSpPr/>
                <p:nvPr/>
              </p:nvSpPr>
              <p:spPr>
                <a:xfrm>
                  <a:off x="2079420" y="4700072"/>
                  <a:ext cx="1642158"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4" name="Rectangle 43">
                  <a:extLst>
                    <a:ext uri="{FF2B5EF4-FFF2-40B4-BE49-F238E27FC236}">
                      <a16:creationId xmlns:a16="http://schemas.microsoft.com/office/drawing/2014/main" id="{61079FCE-1DCB-9E71-6034-BFB38D564657}"/>
                    </a:ext>
                  </a:extLst>
                </p:cNvPr>
                <p:cNvSpPr/>
                <p:nvPr/>
              </p:nvSpPr>
              <p:spPr>
                <a:xfrm>
                  <a:off x="6583482" y="2341004"/>
                  <a:ext cx="538446"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39" name="Group 38">
                <a:extLst>
                  <a:ext uri="{FF2B5EF4-FFF2-40B4-BE49-F238E27FC236}">
                    <a16:creationId xmlns:a16="http://schemas.microsoft.com/office/drawing/2014/main" id="{51941143-B7AB-C1F3-69B5-8C10C2B22350}"/>
                  </a:ext>
                </a:extLst>
              </p:cNvPr>
              <p:cNvGrpSpPr/>
              <p:nvPr/>
            </p:nvGrpSpPr>
            <p:grpSpPr>
              <a:xfrm>
                <a:off x="6731630" y="2814662"/>
                <a:ext cx="4211656" cy="2733094"/>
                <a:chOff x="5181258" y="3474970"/>
                <a:chExt cx="1940670" cy="2332992"/>
              </a:xfrm>
              <a:gradFill>
                <a:gsLst>
                  <a:gs pos="83000">
                    <a:srgbClr val="00ADEE">
                      <a:alpha val="57000"/>
                    </a:srgbClr>
                  </a:gs>
                  <a:gs pos="100000">
                    <a:srgbClr val="00ADEE"/>
                  </a:gs>
                  <a:gs pos="15000">
                    <a:schemeClr val="bg1">
                      <a:alpha val="4000"/>
                    </a:schemeClr>
                  </a:gs>
                </a:gsLst>
                <a:lin ang="14400000" scaled="0"/>
              </a:gradFill>
            </p:grpSpPr>
            <p:sp>
              <p:nvSpPr>
                <p:cNvPr id="40" name="Rectangle 39">
                  <a:extLst>
                    <a:ext uri="{FF2B5EF4-FFF2-40B4-BE49-F238E27FC236}">
                      <a16:creationId xmlns:a16="http://schemas.microsoft.com/office/drawing/2014/main" id="{68CBAB7B-1975-C9CE-3A21-63DB45A89033}"/>
                    </a:ext>
                  </a:extLst>
                </p:cNvPr>
                <p:cNvSpPr/>
                <p:nvPr/>
              </p:nvSpPr>
              <p:spPr>
                <a:xfrm>
                  <a:off x="5181258" y="4682546"/>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1" name="Rectangle 40">
                  <a:extLst>
                    <a:ext uri="{FF2B5EF4-FFF2-40B4-BE49-F238E27FC236}">
                      <a16:creationId xmlns:a16="http://schemas.microsoft.com/office/drawing/2014/main" id="{73DBC55A-D19C-9CF8-4170-AEA343F17DA0}"/>
                    </a:ext>
                  </a:extLst>
                </p:cNvPr>
                <p:cNvSpPr/>
                <p:nvPr/>
              </p:nvSpPr>
              <p:spPr>
                <a:xfrm>
                  <a:off x="6570448" y="3474970"/>
                  <a:ext cx="551480" cy="1125416"/>
                </a:xfrm>
                <a:prstGeom prst="rect">
                  <a:avLst/>
                </a:prstGeom>
                <a:gradFill>
                  <a:gsLst>
                    <a:gs pos="100000">
                      <a:srgbClr val="00ADEE">
                        <a:alpha val="18000"/>
                      </a:srgbClr>
                    </a:gs>
                    <a:gs pos="0">
                      <a:schemeClr val="bg1">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sp>
          <p:nvSpPr>
            <p:cNvPr id="18" name="Rectangle 17">
              <a:extLst>
                <a:ext uri="{FF2B5EF4-FFF2-40B4-BE49-F238E27FC236}">
                  <a16:creationId xmlns:a16="http://schemas.microsoft.com/office/drawing/2014/main" id="{618BB19D-AC8D-70B1-C172-D6908BCFFFA2}"/>
                </a:ext>
              </a:extLst>
            </p:cNvPr>
            <p:cNvSpPr/>
            <p:nvPr userDrawn="1"/>
          </p:nvSpPr>
          <p:spPr>
            <a:xfrm>
              <a:off x="7789780" y="5794509"/>
              <a:ext cx="2922138" cy="472162"/>
            </a:xfrm>
            <a:prstGeom prst="rect">
              <a:avLst/>
            </a:prstGeom>
            <a:gradFill>
              <a:gsLst>
                <a:gs pos="100000">
                  <a:srgbClr val="2E479C">
                    <a:alpha val="7000"/>
                  </a:srgbClr>
                </a:gs>
                <a:gs pos="0">
                  <a:schemeClr val="bg1">
                    <a:alpha val="2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Rectangle 30">
              <a:extLst>
                <a:ext uri="{FF2B5EF4-FFF2-40B4-BE49-F238E27FC236}">
                  <a16:creationId xmlns:a16="http://schemas.microsoft.com/office/drawing/2014/main" id="{0BE8115C-ACFB-1AAF-5682-A2DACDBDA22B}"/>
                </a:ext>
              </a:extLst>
            </p:cNvPr>
            <p:cNvSpPr/>
            <p:nvPr userDrawn="1"/>
          </p:nvSpPr>
          <p:spPr>
            <a:xfrm>
              <a:off x="10804610" y="4393343"/>
              <a:ext cx="1196826" cy="1228335"/>
            </a:xfrm>
            <a:prstGeom prst="rect">
              <a:avLst/>
            </a:prstGeom>
            <a:gradFill>
              <a:gsLst>
                <a:gs pos="100000">
                  <a:srgbClr val="2E479C">
                    <a:alpha val="14000"/>
                  </a:srgbClr>
                </a:gs>
                <a:gs pos="15000">
                  <a:schemeClr val="bg1">
                    <a:alpha val="4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51" name="Rectangle 50">
            <a:extLst>
              <a:ext uri="{FF2B5EF4-FFF2-40B4-BE49-F238E27FC236}">
                <a16:creationId xmlns:a16="http://schemas.microsoft.com/office/drawing/2014/main" id="{54C4B7E2-DA38-2FA6-C996-9D07A300A16C}"/>
              </a:ext>
            </a:extLst>
          </p:cNvPr>
          <p:cNvSpPr/>
          <p:nvPr userDrawn="1"/>
        </p:nvSpPr>
        <p:spPr>
          <a:xfrm>
            <a:off x="1" y="-1"/>
            <a:ext cx="5261810" cy="626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 name="Rectangle 51">
            <a:extLst>
              <a:ext uri="{FF2B5EF4-FFF2-40B4-BE49-F238E27FC236}">
                <a16:creationId xmlns:a16="http://schemas.microsoft.com/office/drawing/2014/main" id="{E0C82BDC-3A9A-7412-DB6A-C19BD1795027}"/>
              </a:ext>
            </a:extLst>
          </p:cNvPr>
          <p:cNvSpPr/>
          <p:nvPr userDrawn="1"/>
        </p:nvSpPr>
        <p:spPr>
          <a:xfrm>
            <a:off x="9117" y="179036"/>
            <a:ext cx="4531271" cy="129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dirty="0">
                <a:solidFill>
                  <a:schemeClr val="tx1"/>
                </a:solidFill>
              </a:rPr>
              <a:t>INNHOLD</a:t>
            </a:r>
          </a:p>
        </p:txBody>
      </p:sp>
      <p:sp>
        <p:nvSpPr>
          <p:cNvPr id="53" name="Rectangle 52">
            <a:extLst>
              <a:ext uri="{FF2B5EF4-FFF2-40B4-BE49-F238E27FC236}">
                <a16:creationId xmlns:a16="http://schemas.microsoft.com/office/drawing/2014/main" id="{DAA98D40-8C0A-8EDB-B65A-416DF3415696}"/>
              </a:ext>
            </a:extLst>
          </p:cNvPr>
          <p:cNvSpPr/>
          <p:nvPr userDrawn="1"/>
        </p:nvSpPr>
        <p:spPr>
          <a:xfrm>
            <a:off x="573824" y="1393346"/>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30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rPr>
              <a:t>1</a:t>
            </a:r>
          </a:p>
        </p:txBody>
      </p:sp>
      <p:sp>
        <p:nvSpPr>
          <p:cNvPr id="55" name="Rectangle 54">
            <a:extLst>
              <a:ext uri="{FF2B5EF4-FFF2-40B4-BE49-F238E27FC236}">
                <a16:creationId xmlns:a16="http://schemas.microsoft.com/office/drawing/2014/main" id="{CCA85531-4607-760B-CB54-012AE3D8EB6A}"/>
              </a:ext>
            </a:extLst>
          </p:cNvPr>
          <p:cNvSpPr/>
          <p:nvPr userDrawn="1"/>
        </p:nvSpPr>
        <p:spPr>
          <a:xfrm>
            <a:off x="573824" y="2104511"/>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chemeClr val="tx1"/>
                </a:solidFill>
                <a:latin typeface="Arial Nova Cond" panose="020B0506020202020204" pitchFamily="34" charset="0"/>
              </a:rPr>
              <a:t>2</a:t>
            </a:r>
            <a:endParaRPr kumimoji="0" lang="nb-NO" sz="30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sp>
        <p:nvSpPr>
          <p:cNvPr id="57" name="Rectangle 56">
            <a:extLst>
              <a:ext uri="{FF2B5EF4-FFF2-40B4-BE49-F238E27FC236}">
                <a16:creationId xmlns:a16="http://schemas.microsoft.com/office/drawing/2014/main" id="{A2C26C6A-AA6E-07F9-18FD-AE8E36A93390}"/>
              </a:ext>
            </a:extLst>
          </p:cNvPr>
          <p:cNvSpPr/>
          <p:nvPr userDrawn="1"/>
        </p:nvSpPr>
        <p:spPr>
          <a:xfrm>
            <a:off x="573824" y="292710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chemeClr val="tx1"/>
                </a:solidFill>
                <a:latin typeface="Arial Nova Cond" panose="020B0506020202020204" pitchFamily="34" charset="0"/>
              </a:rPr>
              <a:t>3</a:t>
            </a:r>
            <a:endParaRPr kumimoji="0" lang="nb-NO" sz="30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sp>
        <p:nvSpPr>
          <p:cNvPr id="58" name="Rectangle 57">
            <a:extLst>
              <a:ext uri="{FF2B5EF4-FFF2-40B4-BE49-F238E27FC236}">
                <a16:creationId xmlns:a16="http://schemas.microsoft.com/office/drawing/2014/main" id="{A12F5128-71DF-79C2-B96A-42CFEBB07AF3}"/>
              </a:ext>
            </a:extLst>
          </p:cNvPr>
          <p:cNvSpPr/>
          <p:nvPr userDrawn="1"/>
        </p:nvSpPr>
        <p:spPr>
          <a:xfrm>
            <a:off x="573824" y="3743887"/>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chemeClr val="tx1"/>
                </a:solidFill>
                <a:latin typeface="Arial Nova Cond" panose="020B0506020202020204" pitchFamily="34" charset="0"/>
              </a:rPr>
              <a:t>4</a:t>
            </a:r>
            <a:endParaRPr kumimoji="0" lang="nb-NO" sz="30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cxnSp>
        <p:nvCxnSpPr>
          <p:cNvPr id="61" name="Straight Connector 35">
            <a:extLst>
              <a:ext uri="{FF2B5EF4-FFF2-40B4-BE49-F238E27FC236}">
                <a16:creationId xmlns:a16="http://schemas.microsoft.com/office/drawing/2014/main" id="{1A24DD3E-9C35-8090-4173-E4BB384CD21E}"/>
              </a:ext>
            </a:extLst>
          </p:cNvPr>
          <p:cNvCxnSpPr>
            <a:cxnSpLocks/>
          </p:cNvCxnSpPr>
          <p:nvPr userDrawn="1"/>
        </p:nvCxnSpPr>
        <p:spPr>
          <a:xfrm flipH="1">
            <a:off x="622998" y="1274222"/>
            <a:ext cx="42559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Text Placeholder 62">
            <a:extLst>
              <a:ext uri="{FF2B5EF4-FFF2-40B4-BE49-F238E27FC236}">
                <a16:creationId xmlns:a16="http://schemas.microsoft.com/office/drawing/2014/main" id="{0024E91F-88EE-1B87-70ED-78DF834D14D9}"/>
              </a:ext>
            </a:extLst>
          </p:cNvPr>
          <p:cNvSpPr>
            <a:spLocks noGrp="1"/>
          </p:cNvSpPr>
          <p:nvPr>
            <p:ph type="body" sz="quarter" idx="10" hasCustomPrompt="1"/>
          </p:nvPr>
        </p:nvSpPr>
        <p:spPr>
          <a:xfrm>
            <a:off x="1355947" y="1507437"/>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64" name="Text Placeholder 62">
            <a:extLst>
              <a:ext uri="{FF2B5EF4-FFF2-40B4-BE49-F238E27FC236}">
                <a16:creationId xmlns:a16="http://schemas.microsoft.com/office/drawing/2014/main" id="{EFFCA5AA-FF30-8B94-B69B-049985B05520}"/>
              </a:ext>
            </a:extLst>
          </p:cNvPr>
          <p:cNvSpPr>
            <a:spLocks noGrp="1"/>
          </p:cNvSpPr>
          <p:nvPr>
            <p:ph type="body" sz="quarter" idx="11" hasCustomPrompt="1"/>
          </p:nvPr>
        </p:nvSpPr>
        <p:spPr>
          <a:xfrm>
            <a:off x="1355947" y="2305959"/>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cxnSp>
        <p:nvCxnSpPr>
          <p:cNvPr id="68" name="Straight Connector 67">
            <a:extLst>
              <a:ext uri="{FF2B5EF4-FFF2-40B4-BE49-F238E27FC236}">
                <a16:creationId xmlns:a16="http://schemas.microsoft.com/office/drawing/2014/main" id="{BA4AFE35-434F-CCC4-6F94-1159A3B060D2}"/>
              </a:ext>
            </a:extLst>
          </p:cNvPr>
          <p:cNvCxnSpPr>
            <a:cxnSpLocks/>
          </p:cNvCxnSpPr>
          <p:nvPr userDrawn="1"/>
        </p:nvCxnSpPr>
        <p:spPr>
          <a:xfrm>
            <a:off x="1206516" y="1530298"/>
            <a:ext cx="0" cy="5626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1CF69EB-8B73-C899-15C3-4DA2C1088A95}"/>
              </a:ext>
            </a:extLst>
          </p:cNvPr>
          <p:cNvSpPr/>
          <p:nvPr userDrawn="1"/>
        </p:nvSpPr>
        <p:spPr>
          <a:xfrm>
            <a:off x="573824" y="452895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chemeClr val="tx1"/>
                </a:solidFill>
                <a:latin typeface="Arial Nova Cond" panose="020B0506020202020204" pitchFamily="34" charset="0"/>
              </a:rPr>
              <a:t>5</a:t>
            </a:r>
            <a:endParaRPr kumimoji="0" lang="nb-NO" sz="30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sp>
        <p:nvSpPr>
          <p:cNvPr id="15" name="Rectangle 14">
            <a:extLst>
              <a:ext uri="{FF2B5EF4-FFF2-40B4-BE49-F238E27FC236}">
                <a16:creationId xmlns:a16="http://schemas.microsoft.com/office/drawing/2014/main" id="{5C234D2B-1368-B7CE-9357-EB9516A97D5E}"/>
              </a:ext>
            </a:extLst>
          </p:cNvPr>
          <p:cNvSpPr/>
          <p:nvPr userDrawn="1"/>
        </p:nvSpPr>
        <p:spPr>
          <a:xfrm>
            <a:off x="573824" y="529850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chemeClr val="tx1"/>
                </a:solidFill>
                <a:latin typeface="Arial Nova Cond" panose="020B0506020202020204" pitchFamily="34" charset="0"/>
              </a:rPr>
              <a:t>6</a:t>
            </a:r>
            <a:endParaRPr kumimoji="0" lang="nb-NO" sz="30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cxnSp>
        <p:nvCxnSpPr>
          <p:cNvPr id="20" name="Straight Connector 19">
            <a:extLst>
              <a:ext uri="{FF2B5EF4-FFF2-40B4-BE49-F238E27FC236}">
                <a16:creationId xmlns:a16="http://schemas.microsoft.com/office/drawing/2014/main" id="{9483DF0B-512D-6200-4409-D0D0B8BEBA62}"/>
              </a:ext>
            </a:extLst>
          </p:cNvPr>
          <p:cNvCxnSpPr>
            <a:cxnSpLocks/>
          </p:cNvCxnSpPr>
          <p:nvPr userDrawn="1"/>
        </p:nvCxnSpPr>
        <p:spPr>
          <a:xfrm>
            <a:off x="1206516" y="2332519"/>
            <a:ext cx="0" cy="5626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43BDD86-6F3E-8BCF-6383-19778E58991D}"/>
              </a:ext>
            </a:extLst>
          </p:cNvPr>
          <p:cNvCxnSpPr>
            <a:cxnSpLocks/>
          </p:cNvCxnSpPr>
          <p:nvPr userDrawn="1"/>
        </p:nvCxnSpPr>
        <p:spPr>
          <a:xfrm>
            <a:off x="1206516" y="3141499"/>
            <a:ext cx="0" cy="5626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B5067F7-492E-735B-FE75-FB51D0F570D8}"/>
              </a:ext>
            </a:extLst>
          </p:cNvPr>
          <p:cNvCxnSpPr>
            <a:cxnSpLocks/>
          </p:cNvCxnSpPr>
          <p:nvPr userDrawn="1"/>
        </p:nvCxnSpPr>
        <p:spPr>
          <a:xfrm>
            <a:off x="1206516" y="3934043"/>
            <a:ext cx="0" cy="5626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C24B32A-1439-338F-5AAE-DC0DCE30EE76}"/>
              </a:ext>
            </a:extLst>
          </p:cNvPr>
          <p:cNvCxnSpPr>
            <a:cxnSpLocks/>
          </p:cNvCxnSpPr>
          <p:nvPr userDrawn="1"/>
        </p:nvCxnSpPr>
        <p:spPr>
          <a:xfrm>
            <a:off x="1206516" y="4733719"/>
            <a:ext cx="0" cy="5626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3E18A2A-7D68-AE54-AA1A-F9F4F9A1054C}"/>
              </a:ext>
            </a:extLst>
          </p:cNvPr>
          <p:cNvCxnSpPr>
            <a:cxnSpLocks/>
          </p:cNvCxnSpPr>
          <p:nvPr userDrawn="1"/>
        </p:nvCxnSpPr>
        <p:spPr>
          <a:xfrm>
            <a:off x="1206516" y="5512874"/>
            <a:ext cx="0" cy="5626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 Placeholder 62">
            <a:extLst>
              <a:ext uri="{FF2B5EF4-FFF2-40B4-BE49-F238E27FC236}">
                <a16:creationId xmlns:a16="http://schemas.microsoft.com/office/drawing/2014/main" id="{CA7747A1-DECF-1034-0EF4-2CD9B56FB50C}"/>
              </a:ext>
            </a:extLst>
          </p:cNvPr>
          <p:cNvSpPr>
            <a:spLocks noGrp="1"/>
          </p:cNvSpPr>
          <p:nvPr>
            <p:ph type="body" sz="quarter" idx="14" hasCustomPrompt="1"/>
          </p:nvPr>
        </p:nvSpPr>
        <p:spPr>
          <a:xfrm>
            <a:off x="1354883" y="3101480"/>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28" name="Text Placeholder 62">
            <a:extLst>
              <a:ext uri="{FF2B5EF4-FFF2-40B4-BE49-F238E27FC236}">
                <a16:creationId xmlns:a16="http://schemas.microsoft.com/office/drawing/2014/main" id="{D1B4D7D8-3182-3DD2-896D-58AC1345D8E8}"/>
              </a:ext>
            </a:extLst>
          </p:cNvPr>
          <p:cNvSpPr>
            <a:spLocks noGrp="1"/>
          </p:cNvSpPr>
          <p:nvPr>
            <p:ph type="body" sz="quarter" idx="15" hasCustomPrompt="1"/>
          </p:nvPr>
        </p:nvSpPr>
        <p:spPr>
          <a:xfrm>
            <a:off x="1345195" y="3906062"/>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29" name="Text Placeholder 62">
            <a:extLst>
              <a:ext uri="{FF2B5EF4-FFF2-40B4-BE49-F238E27FC236}">
                <a16:creationId xmlns:a16="http://schemas.microsoft.com/office/drawing/2014/main" id="{D3C6C5ED-6BAB-4A36-F7DD-C1124FF41E98}"/>
              </a:ext>
            </a:extLst>
          </p:cNvPr>
          <p:cNvSpPr>
            <a:spLocks noGrp="1"/>
          </p:cNvSpPr>
          <p:nvPr>
            <p:ph type="body" sz="quarter" idx="16" hasCustomPrompt="1"/>
          </p:nvPr>
        </p:nvSpPr>
        <p:spPr>
          <a:xfrm>
            <a:off x="1329349" y="4705218"/>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30" name="Text Placeholder 62">
            <a:extLst>
              <a:ext uri="{FF2B5EF4-FFF2-40B4-BE49-F238E27FC236}">
                <a16:creationId xmlns:a16="http://schemas.microsoft.com/office/drawing/2014/main" id="{9D5F42B6-10F7-E263-330E-3CB7060C44D4}"/>
              </a:ext>
            </a:extLst>
          </p:cNvPr>
          <p:cNvSpPr>
            <a:spLocks noGrp="1"/>
          </p:cNvSpPr>
          <p:nvPr>
            <p:ph type="body" sz="quarter" idx="17" hasCustomPrompt="1"/>
          </p:nvPr>
        </p:nvSpPr>
        <p:spPr>
          <a:xfrm>
            <a:off x="1329349" y="5498101"/>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Tree>
    <p:extLst>
      <p:ext uri="{BB962C8B-B14F-4D97-AF65-F5344CB8AC3E}">
        <p14:creationId xmlns:p14="http://schemas.microsoft.com/office/powerpoint/2010/main" val="259496211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1_Egendefinert oppsett">
    <p:bg>
      <p:bgPr>
        <a:solidFill>
          <a:schemeClr val="accent2"/>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EA218C3-DE5A-5B7B-DB65-D0C8CB3670B2}"/>
              </a:ext>
            </a:extLst>
          </p:cNvPr>
          <p:cNvSpPr/>
          <p:nvPr userDrawn="1"/>
        </p:nvSpPr>
        <p:spPr>
          <a:xfrm>
            <a:off x="1" y="-2"/>
            <a:ext cx="526181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22" name="Group 21">
            <a:extLst>
              <a:ext uri="{FF2B5EF4-FFF2-40B4-BE49-F238E27FC236}">
                <a16:creationId xmlns:a16="http://schemas.microsoft.com/office/drawing/2014/main" id="{0A58EE67-3C09-4146-37B5-61CB90308C16}"/>
              </a:ext>
            </a:extLst>
          </p:cNvPr>
          <p:cNvGrpSpPr/>
          <p:nvPr userDrawn="1"/>
        </p:nvGrpSpPr>
        <p:grpSpPr>
          <a:xfrm>
            <a:off x="92668" y="52948"/>
            <a:ext cx="8221286" cy="6752104"/>
            <a:chOff x="92668" y="52948"/>
            <a:chExt cx="8221286" cy="6699568"/>
          </a:xfrm>
        </p:grpSpPr>
        <p:sp>
          <p:nvSpPr>
            <p:cNvPr id="23" name="Rectangle 22">
              <a:extLst>
                <a:ext uri="{FF2B5EF4-FFF2-40B4-BE49-F238E27FC236}">
                  <a16:creationId xmlns:a16="http://schemas.microsoft.com/office/drawing/2014/main" id="{F826B71F-D35C-7468-FBB0-FAF0CA3B43D8}"/>
                </a:ext>
              </a:extLst>
            </p:cNvPr>
            <p:cNvSpPr/>
            <p:nvPr userDrawn="1"/>
          </p:nvSpPr>
          <p:spPr>
            <a:xfrm>
              <a:off x="92668" y="52948"/>
              <a:ext cx="5504479" cy="669956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C23B9564-C0CF-A520-B06A-EA2582FA43A1}"/>
                </a:ext>
              </a:extLst>
            </p:cNvPr>
            <p:cNvSpPr/>
            <p:nvPr userDrawn="1"/>
          </p:nvSpPr>
          <p:spPr>
            <a:xfrm>
              <a:off x="4880918" y="196068"/>
              <a:ext cx="1767923"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2855206D-B83F-C2C6-480C-F9A0BA199118}"/>
                </a:ext>
              </a:extLst>
            </p:cNvPr>
            <p:cNvSpPr/>
            <p:nvPr userDrawn="1"/>
          </p:nvSpPr>
          <p:spPr>
            <a:xfrm>
              <a:off x="4880918" y="1787099"/>
              <a:ext cx="1767923"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B6E3F475-6B2D-D3A9-C318-FF381AEAC569}"/>
                </a:ext>
              </a:extLst>
            </p:cNvPr>
            <p:cNvSpPr/>
            <p:nvPr userDrawn="1"/>
          </p:nvSpPr>
          <p:spPr>
            <a:xfrm>
              <a:off x="4880918" y="3415376"/>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6B81B9C5-66D5-6FA1-7B1C-1309C66F7482}"/>
                </a:ext>
              </a:extLst>
            </p:cNvPr>
            <p:cNvSpPr/>
            <p:nvPr userDrawn="1"/>
          </p:nvSpPr>
          <p:spPr>
            <a:xfrm>
              <a:off x="4880918" y="5054869"/>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D0511311-804E-625E-7A55-B68F89A185AF}"/>
                </a:ext>
              </a:extLst>
            </p:cNvPr>
            <p:cNvSpPr/>
            <p:nvPr userDrawn="1"/>
          </p:nvSpPr>
          <p:spPr>
            <a:xfrm>
              <a:off x="6727436" y="3415960"/>
              <a:ext cx="1586518" cy="152735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2AB02073-6EFD-F48B-FE8B-838245CA693A}"/>
                </a:ext>
              </a:extLst>
            </p:cNvPr>
            <p:cNvSpPr/>
            <p:nvPr userDrawn="1"/>
          </p:nvSpPr>
          <p:spPr>
            <a:xfrm>
              <a:off x="6727436" y="1808321"/>
              <a:ext cx="1586518"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30" name="Rectangle 29">
            <a:extLst>
              <a:ext uri="{FF2B5EF4-FFF2-40B4-BE49-F238E27FC236}">
                <a16:creationId xmlns:a16="http://schemas.microsoft.com/office/drawing/2014/main" id="{8116B3B1-88AE-AB37-354A-4EA8A2CE0621}"/>
              </a:ext>
            </a:extLst>
          </p:cNvPr>
          <p:cNvSpPr/>
          <p:nvPr userDrawn="1"/>
        </p:nvSpPr>
        <p:spPr>
          <a:xfrm>
            <a:off x="1" y="-1"/>
            <a:ext cx="5261810" cy="626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 name="Rectangle 51">
            <a:extLst>
              <a:ext uri="{FF2B5EF4-FFF2-40B4-BE49-F238E27FC236}">
                <a16:creationId xmlns:a16="http://schemas.microsoft.com/office/drawing/2014/main" id="{E0C82BDC-3A9A-7412-DB6A-C19BD1795027}"/>
              </a:ext>
            </a:extLst>
          </p:cNvPr>
          <p:cNvSpPr/>
          <p:nvPr userDrawn="1"/>
        </p:nvSpPr>
        <p:spPr>
          <a:xfrm>
            <a:off x="134943" y="140209"/>
            <a:ext cx="4531271" cy="129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dirty="0">
                <a:solidFill>
                  <a:srgbClr val="3B4496"/>
                </a:solidFill>
              </a:rPr>
              <a:t>INNHOLD</a:t>
            </a:r>
          </a:p>
        </p:txBody>
      </p:sp>
      <p:sp>
        <p:nvSpPr>
          <p:cNvPr id="55" name="Rectangle 54">
            <a:extLst>
              <a:ext uri="{FF2B5EF4-FFF2-40B4-BE49-F238E27FC236}">
                <a16:creationId xmlns:a16="http://schemas.microsoft.com/office/drawing/2014/main" id="{CCA85531-4607-760B-CB54-012AE3D8EB6A}"/>
              </a:ext>
            </a:extLst>
          </p:cNvPr>
          <p:cNvSpPr/>
          <p:nvPr userDrawn="1"/>
        </p:nvSpPr>
        <p:spPr>
          <a:xfrm>
            <a:off x="871622" y="2626316"/>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44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cxnSp>
        <p:nvCxnSpPr>
          <p:cNvPr id="61" name="Straight Connector 35">
            <a:extLst>
              <a:ext uri="{FF2B5EF4-FFF2-40B4-BE49-F238E27FC236}">
                <a16:creationId xmlns:a16="http://schemas.microsoft.com/office/drawing/2014/main" id="{1A24DD3E-9C35-8090-4173-E4BB384CD21E}"/>
              </a:ext>
            </a:extLst>
          </p:cNvPr>
          <p:cNvCxnSpPr>
            <a:cxnSpLocks/>
          </p:cNvCxnSpPr>
          <p:nvPr userDrawn="1"/>
        </p:nvCxnSpPr>
        <p:spPr>
          <a:xfrm flipH="1">
            <a:off x="663191" y="1274222"/>
            <a:ext cx="4215805"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
        <p:nvSpPr>
          <p:cNvPr id="41" name="TekstSylinder 6">
            <a:extLst>
              <a:ext uri="{FF2B5EF4-FFF2-40B4-BE49-F238E27FC236}">
                <a16:creationId xmlns:a16="http://schemas.microsoft.com/office/drawing/2014/main" id="{327616F3-784F-6679-7762-11DECB821836}"/>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2024</a:t>
            </a:r>
          </a:p>
        </p:txBody>
      </p:sp>
      <p:sp>
        <p:nvSpPr>
          <p:cNvPr id="3" name="Rectangle 2">
            <a:extLst>
              <a:ext uri="{FF2B5EF4-FFF2-40B4-BE49-F238E27FC236}">
                <a16:creationId xmlns:a16="http://schemas.microsoft.com/office/drawing/2014/main" id="{E1370C79-C6C4-8C5A-E556-126D2E9E287D}"/>
              </a:ext>
            </a:extLst>
          </p:cNvPr>
          <p:cNvSpPr/>
          <p:nvPr userDrawn="1"/>
        </p:nvSpPr>
        <p:spPr>
          <a:xfrm>
            <a:off x="573824" y="1393346"/>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1</a:t>
            </a:r>
          </a:p>
        </p:txBody>
      </p:sp>
      <p:sp>
        <p:nvSpPr>
          <p:cNvPr id="4" name="Rectangle 3">
            <a:extLst>
              <a:ext uri="{FF2B5EF4-FFF2-40B4-BE49-F238E27FC236}">
                <a16:creationId xmlns:a16="http://schemas.microsoft.com/office/drawing/2014/main" id="{21DED184-A926-DD80-9A77-5717B5C69FF1}"/>
              </a:ext>
            </a:extLst>
          </p:cNvPr>
          <p:cNvSpPr/>
          <p:nvPr userDrawn="1"/>
        </p:nvSpPr>
        <p:spPr>
          <a:xfrm>
            <a:off x="573824" y="2104511"/>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2</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5" name="Rectangle 4">
            <a:extLst>
              <a:ext uri="{FF2B5EF4-FFF2-40B4-BE49-F238E27FC236}">
                <a16:creationId xmlns:a16="http://schemas.microsoft.com/office/drawing/2014/main" id="{84BE4DF6-98E9-F5C6-B464-5D4581E1F463}"/>
              </a:ext>
            </a:extLst>
          </p:cNvPr>
          <p:cNvSpPr/>
          <p:nvPr userDrawn="1"/>
        </p:nvSpPr>
        <p:spPr>
          <a:xfrm>
            <a:off x="573824" y="292710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3</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6" name="Rectangle 5">
            <a:extLst>
              <a:ext uri="{FF2B5EF4-FFF2-40B4-BE49-F238E27FC236}">
                <a16:creationId xmlns:a16="http://schemas.microsoft.com/office/drawing/2014/main" id="{8421D5FC-FC47-5151-C90D-6FB7E7E1B2D8}"/>
              </a:ext>
            </a:extLst>
          </p:cNvPr>
          <p:cNvSpPr/>
          <p:nvPr userDrawn="1"/>
        </p:nvSpPr>
        <p:spPr>
          <a:xfrm>
            <a:off x="573824" y="3743887"/>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4</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7" name="Text Placeholder 62">
            <a:extLst>
              <a:ext uri="{FF2B5EF4-FFF2-40B4-BE49-F238E27FC236}">
                <a16:creationId xmlns:a16="http://schemas.microsoft.com/office/drawing/2014/main" id="{C4DE792A-14F8-260F-BFAB-514C7B0F1509}"/>
              </a:ext>
            </a:extLst>
          </p:cNvPr>
          <p:cNvSpPr>
            <a:spLocks noGrp="1"/>
          </p:cNvSpPr>
          <p:nvPr>
            <p:ph type="body" sz="quarter" idx="10" hasCustomPrompt="1"/>
          </p:nvPr>
        </p:nvSpPr>
        <p:spPr>
          <a:xfrm>
            <a:off x="1355947" y="1507437"/>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8" name="Text Placeholder 62">
            <a:extLst>
              <a:ext uri="{FF2B5EF4-FFF2-40B4-BE49-F238E27FC236}">
                <a16:creationId xmlns:a16="http://schemas.microsoft.com/office/drawing/2014/main" id="{B485908B-CB2B-6105-831A-37EB23E0899C}"/>
              </a:ext>
            </a:extLst>
          </p:cNvPr>
          <p:cNvSpPr>
            <a:spLocks noGrp="1"/>
          </p:cNvSpPr>
          <p:nvPr>
            <p:ph type="body" sz="quarter" idx="11" hasCustomPrompt="1"/>
          </p:nvPr>
        </p:nvSpPr>
        <p:spPr>
          <a:xfrm>
            <a:off x="1355947" y="2305959"/>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cxnSp>
        <p:nvCxnSpPr>
          <p:cNvPr id="9" name="Straight Connector 8">
            <a:extLst>
              <a:ext uri="{FF2B5EF4-FFF2-40B4-BE49-F238E27FC236}">
                <a16:creationId xmlns:a16="http://schemas.microsoft.com/office/drawing/2014/main" id="{BC0B8A0B-F9E7-3B56-4236-9DCDC4BC5E94}"/>
              </a:ext>
            </a:extLst>
          </p:cNvPr>
          <p:cNvCxnSpPr>
            <a:cxnSpLocks/>
          </p:cNvCxnSpPr>
          <p:nvPr userDrawn="1"/>
        </p:nvCxnSpPr>
        <p:spPr>
          <a:xfrm>
            <a:off x="1206516" y="1530298"/>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ABE2AA0-0AF6-9B41-F3AC-43F9512BBAA2}"/>
              </a:ext>
            </a:extLst>
          </p:cNvPr>
          <p:cNvSpPr/>
          <p:nvPr userDrawn="1"/>
        </p:nvSpPr>
        <p:spPr>
          <a:xfrm>
            <a:off x="573824" y="452895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5</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11" name="Rectangle 10">
            <a:extLst>
              <a:ext uri="{FF2B5EF4-FFF2-40B4-BE49-F238E27FC236}">
                <a16:creationId xmlns:a16="http://schemas.microsoft.com/office/drawing/2014/main" id="{85C63E37-F1C5-4233-E11D-8E0B03542604}"/>
              </a:ext>
            </a:extLst>
          </p:cNvPr>
          <p:cNvSpPr/>
          <p:nvPr userDrawn="1"/>
        </p:nvSpPr>
        <p:spPr>
          <a:xfrm>
            <a:off x="573824" y="529850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6</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cxnSp>
        <p:nvCxnSpPr>
          <p:cNvPr id="12" name="Straight Connector 11">
            <a:extLst>
              <a:ext uri="{FF2B5EF4-FFF2-40B4-BE49-F238E27FC236}">
                <a16:creationId xmlns:a16="http://schemas.microsoft.com/office/drawing/2014/main" id="{428C305C-153B-F3CB-E9CE-2AD555D025B3}"/>
              </a:ext>
            </a:extLst>
          </p:cNvPr>
          <p:cNvCxnSpPr>
            <a:cxnSpLocks/>
          </p:cNvCxnSpPr>
          <p:nvPr userDrawn="1"/>
        </p:nvCxnSpPr>
        <p:spPr>
          <a:xfrm>
            <a:off x="1206516" y="2332519"/>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A5DF091-BCFC-29C0-74E0-C24D862A5C73}"/>
              </a:ext>
            </a:extLst>
          </p:cNvPr>
          <p:cNvCxnSpPr>
            <a:cxnSpLocks/>
          </p:cNvCxnSpPr>
          <p:nvPr userDrawn="1"/>
        </p:nvCxnSpPr>
        <p:spPr>
          <a:xfrm>
            <a:off x="1206516" y="3141499"/>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EE58334-286F-212C-EE6B-9DF8C7F53E93}"/>
              </a:ext>
            </a:extLst>
          </p:cNvPr>
          <p:cNvCxnSpPr>
            <a:cxnSpLocks/>
          </p:cNvCxnSpPr>
          <p:nvPr userDrawn="1"/>
        </p:nvCxnSpPr>
        <p:spPr>
          <a:xfrm>
            <a:off x="1206516" y="3934043"/>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EEE4801-0337-2325-B91D-5F8495D2F1A0}"/>
              </a:ext>
            </a:extLst>
          </p:cNvPr>
          <p:cNvCxnSpPr>
            <a:cxnSpLocks/>
          </p:cNvCxnSpPr>
          <p:nvPr userDrawn="1"/>
        </p:nvCxnSpPr>
        <p:spPr>
          <a:xfrm>
            <a:off x="1206516" y="4733719"/>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14048EA-1C1A-821D-2E66-12E6441AAD19}"/>
              </a:ext>
            </a:extLst>
          </p:cNvPr>
          <p:cNvCxnSpPr>
            <a:cxnSpLocks/>
          </p:cNvCxnSpPr>
          <p:nvPr userDrawn="1"/>
        </p:nvCxnSpPr>
        <p:spPr>
          <a:xfrm>
            <a:off x="1206516" y="5512874"/>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17" name="Text Placeholder 62">
            <a:extLst>
              <a:ext uri="{FF2B5EF4-FFF2-40B4-BE49-F238E27FC236}">
                <a16:creationId xmlns:a16="http://schemas.microsoft.com/office/drawing/2014/main" id="{02E777C7-69D0-E9F3-D994-B2FBC150B4C4}"/>
              </a:ext>
            </a:extLst>
          </p:cNvPr>
          <p:cNvSpPr>
            <a:spLocks noGrp="1"/>
          </p:cNvSpPr>
          <p:nvPr>
            <p:ph type="body" sz="quarter" idx="14" hasCustomPrompt="1"/>
          </p:nvPr>
        </p:nvSpPr>
        <p:spPr>
          <a:xfrm>
            <a:off x="1354883" y="3101480"/>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18" name="Text Placeholder 62">
            <a:extLst>
              <a:ext uri="{FF2B5EF4-FFF2-40B4-BE49-F238E27FC236}">
                <a16:creationId xmlns:a16="http://schemas.microsoft.com/office/drawing/2014/main" id="{772B9C9C-9C83-C6C9-CACE-4AC4E6A39040}"/>
              </a:ext>
            </a:extLst>
          </p:cNvPr>
          <p:cNvSpPr>
            <a:spLocks noGrp="1"/>
          </p:cNvSpPr>
          <p:nvPr>
            <p:ph type="body" sz="quarter" idx="16" hasCustomPrompt="1"/>
          </p:nvPr>
        </p:nvSpPr>
        <p:spPr>
          <a:xfrm>
            <a:off x="1345195" y="3906062"/>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19" name="Text Placeholder 62">
            <a:extLst>
              <a:ext uri="{FF2B5EF4-FFF2-40B4-BE49-F238E27FC236}">
                <a16:creationId xmlns:a16="http://schemas.microsoft.com/office/drawing/2014/main" id="{E218F3FC-176E-3BB9-7A98-758037C15A2E}"/>
              </a:ext>
            </a:extLst>
          </p:cNvPr>
          <p:cNvSpPr>
            <a:spLocks noGrp="1"/>
          </p:cNvSpPr>
          <p:nvPr>
            <p:ph type="body" sz="quarter" idx="17" hasCustomPrompt="1"/>
          </p:nvPr>
        </p:nvSpPr>
        <p:spPr>
          <a:xfrm>
            <a:off x="1329349" y="4705218"/>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20" name="Text Placeholder 62">
            <a:extLst>
              <a:ext uri="{FF2B5EF4-FFF2-40B4-BE49-F238E27FC236}">
                <a16:creationId xmlns:a16="http://schemas.microsoft.com/office/drawing/2014/main" id="{04BAB0D7-4EDF-ACF0-1999-BFEC26B8457B}"/>
              </a:ext>
            </a:extLst>
          </p:cNvPr>
          <p:cNvSpPr>
            <a:spLocks noGrp="1"/>
          </p:cNvSpPr>
          <p:nvPr>
            <p:ph type="body" sz="quarter" idx="18" hasCustomPrompt="1"/>
          </p:nvPr>
        </p:nvSpPr>
        <p:spPr>
          <a:xfrm>
            <a:off x="1329349" y="5498101"/>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2" name="Text Placeholder 102">
            <a:extLst>
              <a:ext uri="{FF2B5EF4-FFF2-40B4-BE49-F238E27FC236}">
                <a16:creationId xmlns:a16="http://schemas.microsoft.com/office/drawing/2014/main" id="{0F886EC9-F67C-2396-414A-21188694ED50}"/>
              </a:ext>
            </a:extLst>
          </p:cNvPr>
          <p:cNvSpPr>
            <a:spLocks noGrp="1"/>
          </p:cNvSpPr>
          <p:nvPr>
            <p:ph type="body" sz="quarter" idx="19" hasCustomPrompt="1"/>
          </p:nvPr>
        </p:nvSpPr>
        <p:spPr>
          <a:xfrm>
            <a:off x="8485188" y="2455863"/>
            <a:ext cx="2932196" cy="1568450"/>
          </a:xfrm>
        </p:spPr>
        <p:txBody>
          <a:bodyPr/>
          <a:lstStyle>
            <a:lvl1pPr>
              <a:defRPr/>
            </a:lvl1pPr>
          </a:lstStyle>
          <a:p>
            <a:pPr lvl="0"/>
            <a:r>
              <a:rPr lang="en-GB" dirty="0" err="1"/>
              <a:t>Endre</a:t>
            </a:r>
            <a:r>
              <a:rPr lang="en-GB" dirty="0"/>
              <a:t> </a:t>
            </a:r>
            <a:r>
              <a:rPr lang="en-GB" dirty="0" err="1"/>
              <a:t>bakgrunnsbildet</a:t>
            </a:r>
            <a:r>
              <a:rPr lang="en-GB" dirty="0"/>
              <a:t> her</a:t>
            </a:r>
          </a:p>
        </p:txBody>
      </p:sp>
      <p:sp>
        <p:nvSpPr>
          <p:cNvPr id="32" name="Rectangle 31">
            <a:extLst>
              <a:ext uri="{FF2B5EF4-FFF2-40B4-BE49-F238E27FC236}">
                <a16:creationId xmlns:a16="http://schemas.microsoft.com/office/drawing/2014/main" id="{342CAE0C-4DC1-B5B5-3A05-15A97FE5EFB3}"/>
              </a:ext>
            </a:extLst>
          </p:cNvPr>
          <p:cNvSpPr/>
          <p:nvPr userDrawn="1"/>
        </p:nvSpPr>
        <p:spPr>
          <a:xfrm>
            <a:off x="51981" y="42900"/>
            <a:ext cx="12096000" cy="67716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Tree>
    <p:extLst>
      <p:ext uri="{BB962C8B-B14F-4D97-AF65-F5344CB8AC3E}">
        <p14:creationId xmlns:p14="http://schemas.microsoft.com/office/powerpoint/2010/main" val="2555300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16391565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p>
            <a:fld id="{D61AABEC-672F-4B68-B914-690DA978312C}" type="slidenum">
              <a:rPr lang="nb-NO" noProof="0" smtClean="0"/>
              <a:pPr/>
              <a:t>‹#›</a:t>
            </a:fld>
            <a:r>
              <a:rPr lang="nb-NO" noProof="0" dirty="0"/>
              <a:t> ‒ </a:t>
            </a: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80131"/>
          </a:xfrm>
        </p:spPr>
        <p:txBody>
          <a:bodyPr/>
          <a:lstStyle>
            <a:lvl1pPr>
              <a:defRPr/>
            </a:lvl1pPr>
          </a:lstStyle>
          <a:p>
            <a:r>
              <a:rPr lang="nb-NO" noProof="0"/>
              <a:t>Title of the slide</a:t>
            </a:r>
          </a:p>
        </p:txBody>
      </p:sp>
      <p:sp>
        <p:nvSpPr>
          <p:cNvPr id="14" name="Text Placeholder 8">
            <a:extLst>
              <a:ext uri="{FF2B5EF4-FFF2-40B4-BE49-F238E27FC236}">
                <a16:creationId xmlns:a16="http://schemas.microsoft.com/office/drawing/2014/main" id="{20B967EF-526B-42DF-870F-C27D85C3749D}"/>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nb-NO" noProof="0"/>
              <a:t>Sources:</a:t>
            </a:r>
          </a:p>
        </p:txBody>
      </p:sp>
      <p:sp>
        <p:nvSpPr>
          <p:cNvPr id="16" name="Content Placeholder 2">
            <a:extLst>
              <a:ext uri="{FF2B5EF4-FFF2-40B4-BE49-F238E27FC236}">
                <a16:creationId xmlns:a16="http://schemas.microsoft.com/office/drawing/2014/main" id="{C3448DD5-93B4-4A86-B5D7-CD4057F61538}"/>
              </a:ext>
            </a:extLst>
          </p:cNvPr>
          <p:cNvSpPr>
            <a:spLocks noGrp="1"/>
          </p:cNvSpPr>
          <p:nvPr>
            <p:ph idx="1" hasCustomPrompt="1"/>
          </p:nvPr>
        </p:nvSpPr>
        <p:spPr>
          <a:xfrm>
            <a:off x="404785" y="1808820"/>
            <a:ext cx="2667153" cy="3868080"/>
          </a:xfrm>
          <a:prstGeom prst="rect">
            <a:avLst/>
          </a:prstGeom>
        </p:spPr>
        <p:txBody>
          <a:bodyPr>
            <a:noAutofit/>
          </a:bodyPr>
          <a:lstStyle>
            <a:lvl1pPr>
              <a:spcBef>
                <a:spcPts val="1800"/>
              </a:spcBef>
              <a:defRPr sz="1600">
                <a:solidFill>
                  <a:schemeClr val="tx1"/>
                </a:solidFill>
              </a:defRPr>
            </a:lvl1pPr>
            <a:lvl2pPr marL="447675" indent="-314325">
              <a:buFontTx/>
              <a:buBlip>
                <a:blip r:embed="rId6"/>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nb-NO" noProof="0"/>
              <a:t>Click to change the text styles on the slide master</a:t>
            </a:r>
          </a:p>
          <a:p>
            <a:pPr lvl="1"/>
            <a:r>
              <a:rPr lang="nb-NO" noProof="0"/>
              <a:t>Second level</a:t>
            </a:r>
          </a:p>
          <a:p>
            <a:pPr lvl="2"/>
            <a:r>
              <a:rPr lang="nb-NO" noProof="0"/>
              <a:t>Third level</a:t>
            </a:r>
          </a:p>
        </p:txBody>
      </p:sp>
      <p:sp>
        <p:nvSpPr>
          <p:cNvPr id="17" name="Content Placeholder 2">
            <a:extLst>
              <a:ext uri="{FF2B5EF4-FFF2-40B4-BE49-F238E27FC236}">
                <a16:creationId xmlns:a16="http://schemas.microsoft.com/office/drawing/2014/main" id="{3D580420-D108-4DFA-B447-3503E53C92F1}"/>
              </a:ext>
            </a:extLst>
          </p:cNvPr>
          <p:cNvSpPr>
            <a:spLocks noGrp="1"/>
          </p:cNvSpPr>
          <p:nvPr>
            <p:ph idx="15" hasCustomPrompt="1"/>
          </p:nvPr>
        </p:nvSpPr>
        <p:spPr>
          <a:xfrm>
            <a:off x="3309868" y="1808820"/>
            <a:ext cx="2667153" cy="3868080"/>
          </a:xfrm>
          <a:prstGeom prst="rect">
            <a:avLst/>
          </a:prstGeom>
        </p:spPr>
        <p:txBody>
          <a:bodyPr>
            <a:noAutofit/>
          </a:bodyPr>
          <a:lstStyle>
            <a:lvl1pPr>
              <a:spcBef>
                <a:spcPts val="1800"/>
              </a:spcBef>
              <a:defRPr sz="1600">
                <a:solidFill>
                  <a:schemeClr val="tx1"/>
                </a:solidFill>
              </a:defRPr>
            </a:lvl1pPr>
            <a:lvl2pPr marL="447675" indent="-314325">
              <a:buFontTx/>
              <a:buBlip>
                <a:blip r:embed="rId6"/>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nb-NO" noProof="0"/>
              <a:t>Click to change the text styles on the slide master</a:t>
            </a:r>
          </a:p>
          <a:p>
            <a:pPr lvl="1"/>
            <a:r>
              <a:rPr lang="nb-NO" noProof="0"/>
              <a:t>Second level</a:t>
            </a:r>
          </a:p>
          <a:p>
            <a:pPr lvl="2"/>
            <a:r>
              <a:rPr lang="nb-NO" noProof="0"/>
              <a:t>Third level</a:t>
            </a:r>
          </a:p>
        </p:txBody>
      </p:sp>
      <p:sp>
        <p:nvSpPr>
          <p:cNvPr id="18" name="Content Placeholder 2">
            <a:extLst>
              <a:ext uri="{FF2B5EF4-FFF2-40B4-BE49-F238E27FC236}">
                <a16:creationId xmlns:a16="http://schemas.microsoft.com/office/drawing/2014/main" id="{22215690-EA4B-4816-B47C-BFB80C4C015D}"/>
              </a:ext>
            </a:extLst>
          </p:cNvPr>
          <p:cNvSpPr>
            <a:spLocks noGrp="1"/>
          </p:cNvSpPr>
          <p:nvPr>
            <p:ph idx="16" hasCustomPrompt="1"/>
          </p:nvPr>
        </p:nvSpPr>
        <p:spPr>
          <a:xfrm>
            <a:off x="6214951" y="1808820"/>
            <a:ext cx="2667153" cy="3868080"/>
          </a:xfrm>
          <a:prstGeom prst="rect">
            <a:avLst/>
          </a:prstGeom>
        </p:spPr>
        <p:txBody>
          <a:bodyPr>
            <a:noAutofit/>
          </a:bodyPr>
          <a:lstStyle>
            <a:lvl1pPr>
              <a:spcBef>
                <a:spcPts val="1800"/>
              </a:spcBef>
              <a:defRPr sz="1600">
                <a:solidFill>
                  <a:schemeClr val="tx1"/>
                </a:solidFill>
              </a:defRPr>
            </a:lvl1pPr>
            <a:lvl2pPr marL="447675" indent="-314325">
              <a:buFontTx/>
              <a:buBlip>
                <a:blip r:embed="rId6"/>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nb-NO" noProof="0"/>
              <a:t>Click to change the text styles on the slide master</a:t>
            </a:r>
          </a:p>
          <a:p>
            <a:pPr lvl="1"/>
            <a:r>
              <a:rPr lang="nb-NO" noProof="0"/>
              <a:t>Second level</a:t>
            </a:r>
          </a:p>
          <a:p>
            <a:pPr lvl="2"/>
            <a:r>
              <a:rPr lang="nb-NO" noProof="0"/>
              <a:t>Third level</a:t>
            </a:r>
          </a:p>
        </p:txBody>
      </p:sp>
      <p:sp>
        <p:nvSpPr>
          <p:cNvPr id="19" name="Content Placeholder 2">
            <a:extLst>
              <a:ext uri="{FF2B5EF4-FFF2-40B4-BE49-F238E27FC236}">
                <a16:creationId xmlns:a16="http://schemas.microsoft.com/office/drawing/2014/main" id="{17D90A67-975F-482E-9AB6-7B0ED64C41FE}"/>
              </a:ext>
            </a:extLst>
          </p:cNvPr>
          <p:cNvSpPr>
            <a:spLocks noGrp="1"/>
          </p:cNvSpPr>
          <p:nvPr>
            <p:ph idx="19" hasCustomPrompt="1"/>
          </p:nvPr>
        </p:nvSpPr>
        <p:spPr>
          <a:xfrm>
            <a:off x="9120035" y="1808820"/>
            <a:ext cx="2667153" cy="3868080"/>
          </a:xfrm>
          <a:prstGeom prst="rect">
            <a:avLst/>
          </a:prstGeom>
        </p:spPr>
        <p:txBody>
          <a:bodyPr>
            <a:noAutofit/>
          </a:bodyPr>
          <a:lstStyle>
            <a:lvl1pPr>
              <a:spcBef>
                <a:spcPts val="1800"/>
              </a:spcBef>
              <a:defRPr sz="1600">
                <a:solidFill>
                  <a:schemeClr val="tx1"/>
                </a:solidFill>
              </a:defRPr>
            </a:lvl1pPr>
            <a:lvl2pPr marL="447675" indent="-314325">
              <a:buFontTx/>
              <a:buBlip>
                <a:blip r:embed="rId6"/>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nb-NO" noProof="0"/>
              <a:t>Click to change the text styles on the slide master</a:t>
            </a:r>
          </a:p>
          <a:p>
            <a:pPr lvl="1"/>
            <a:r>
              <a:rPr lang="nb-NO" noProof="0"/>
              <a:t>Second level</a:t>
            </a:r>
          </a:p>
          <a:p>
            <a:pPr lvl="2"/>
            <a:r>
              <a:rPr lang="nb-NO" noProof="0"/>
              <a:t>Third level</a:t>
            </a:r>
          </a:p>
        </p:txBody>
      </p:sp>
      <p:sp>
        <p:nvSpPr>
          <p:cNvPr id="20" name="Cadre 19">
            <a:extLst>
              <a:ext uri="{FF2B5EF4-FFF2-40B4-BE49-F238E27FC236}">
                <a16:creationId xmlns:a16="http://schemas.microsoft.com/office/drawing/2014/main" id="{886789B0-90FF-4F37-9433-42344C0A572F}"/>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solidFill>
                <a:schemeClr val="tx1"/>
              </a:solidFill>
            </a:endParaRPr>
          </a:p>
        </p:txBody>
      </p:sp>
      <p:sp>
        <p:nvSpPr>
          <p:cNvPr id="13" name="Text Placeholder 5">
            <a:extLst>
              <a:ext uri="{FF2B5EF4-FFF2-40B4-BE49-F238E27FC236}">
                <a16:creationId xmlns:a16="http://schemas.microsoft.com/office/drawing/2014/main" id="{280BA077-27FC-41FB-9A93-6BD14A48D7F0}"/>
              </a:ext>
            </a:extLst>
          </p:cNvPr>
          <p:cNvSpPr>
            <a:spLocks noGrp="1"/>
          </p:cNvSpPr>
          <p:nvPr>
            <p:ph type="body" sz="quarter" idx="20" hasCustomPrompt="1"/>
          </p:nvPr>
        </p:nvSpPr>
        <p:spPr>
          <a:xfrm>
            <a:off x="399865" y="1346865"/>
            <a:ext cx="2383767" cy="353943"/>
          </a:xfrm>
          <a:prstGeom prst="rect">
            <a:avLst/>
          </a:prstGeom>
          <a:noFill/>
        </p:spPr>
        <p:txBody>
          <a:bodyPr wrap="none" lIns="108000" rIns="108000" bIns="0">
            <a:spAutoFit/>
          </a:bodyPr>
          <a:lstStyle>
            <a:lvl1pPr marL="0" indent="0">
              <a:buNone/>
              <a:defRPr sz="2000">
                <a:solidFill>
                  <a:schemeClr val="tx2"/>
                </a:solidFill>
              </a:defRPr>
            </a:lvl1pPr>
          </a:lstStyle>
          <a:p>
            <a:pPr lvl="0"/>
            <a:r>
              <a:rPr lang="nb-NO" noProof="0"/>
              <a:t>Subtitle of the slide</a:t>
            </a:r>
          </a:p>
        </p:txBody>
      </p:sp>
    </p:spTree>
    <p:extLst>
      <p:ext uri="{BB962C8B-B14F-4D97-AF65-F5344CB8AC3E}">
        <p14:creationId xmlns:p14="http://schemas.microsoft.com/office/powerpoint/2010/main" val="3996462411"/>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0_Egendefinert oppsett">
    <p:bg>
      <p:bgPr>
        <a:solidFill>
          <a:schemeClr val="accent2"/>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AE7A2EC-A083-6712-A4BE-45043F246080}"/>
              </a:ext>
            </a:extLst>
          </p:cNvPr>
          <p:cNvSpPr/>
          <p:nvPr userDrawn="1"/>
        </p:nvSpPr>
        <p:spPr>
          <a:xfrm>
            <a:off x="1" y="-2"/>
            <a:ext cx="526181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22" name="Group 21">
            <a:extLst>
              <a:ext uri="{FF2B5EF4-FFF2-40B4-BE49-F238E27FC236}">
                <a16:creationId xmlns:a16="http://schemas.microsoft.com/office/drawing/2014/main" id="{0A58EE67-3C09-4146-37B5-61CB90308C16}"/>
              </a:ext>
            </a:extLst>
          </p:cNvPr>
          <p:cNvGrpSpPr/>
          <p:nvPr userDrawn="1"/>
        </p:nvGrpSpPr>
        <p:grpSpPr>
          <a:xfrm>
            <a:off x="92668" y="52948"/>
            <a:ext cx="8221286" cy="6752104"/>
            <a:chOff x="92668" y="52948"/>
            <a:chExt cx="8221286" cy="6699568"/>
          </a:xfrm>
        </p:grpSpPr>
        <p:sp>
          <p:nvSpPr>
            <p:cNvPr id="23" name="Rectangle 22">
              <a:extLst>
                <a:ext uri="{FF2B5EF4-FFF2-40B4-BE49-F238E27FC236}">
                  <a16:creationId xmlns:a16="http://schemas.microsoft.com/office/drawing/2014/main" id="{F826B71F-D35C-7468-FBB0-FAF0CA3B43D8}"/>
                </a:ext>
              </a:extLst>
            </p:cNvPr>
            <p:cNvSpPr/>
            <p:nvPr userDrawn="1"/>
          </p:nvSpPr>
          <p:spPr>
            <a:xfrm>
              <a:off x="92668" y="52948"/>
              <a:ext cx="5504479" cy="669956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C23B9564-C0CF-A520-B06A-EA2582FA43A1}"/>
                </a:ext>
              </a:extLst>
            </p:cNvPr>
            <p:cNvSpPr/>
            <p:nvPr userDrawn="1"/>
          </p:nvSpPr>
          <p:spPr>
            <a:xfrm>
              <a:off x="4880918" y="196068"/>
              <a:ext cx="1767923"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2855206D-B83F-C2C6-480C-F9A0BA199118}"/>
                </a:ext>
              </a:extLst>
            </p:cNvPr>
            <p:cNvSpPr/>
            <p:nvPr userDrawn="1"/>
          </p:nvSpPr>
          <p:spPr>
            <a:xfrm>
              <a:off x="4880918" y="1787099"/>
              <a:ext cx="1767923"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B6E3F475-6B2D-D3A9-C318-FF381AEAC569}"/>
                </a:ext>
              </a:extLst>
            </p:cNvPr>
            <p:cNvSpPr/>
            <p:nvPr userDrawn="1"/>
          </p:nvSpPr>
          <p:spPr>
            <a:xfrm>
              <a:off x="4880918" y="3415376"/>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6B81B9C5-66D5-6FA1-7B1C-1309C66F7482}"/>
                </a:ext>
              </a:extLst>
            </p:cNvPr>
            <p:cNvSpPr/>
            <p:nvPr userDrawn="1"/>
          </p:nvSpPr>
          <p:spPr>
            <a:xfrm>
              <a:off x="4880918" y="5054869"/>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D0511311-804E-625E-7A55-B68F89A185AF}"/>
                </a:ext>
              </a:extLst>
            </p:cNvPr>
            <p:cNvSpPr/>
            <p:nvPr userDrawn="1"/>
          </p:nvSpPr>
          <p:spPr>
            <a:xfrm>
              <a:off x="6727436" y="3415960"/>
              <a:ext cx="1586518" cy="152735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2AB02073-6EFD-F48B-FE8B-838245CA693A}"/>
                </a:ext>
              </a:extLst>
            </p:cNvPr>
            <p:cNvSpPr/>
            <p:nvPr userDrawn="1"/>
          </p:nvSpPr>
          <p:spPr>
            <a:xfrm>
              <a:off x="6727436" y="1808321"/>
              <a:ext cx="1586518"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30" name="Rectangle 29">
            <a:extLst>
              <a:ext uri="{FF2B5EF4-FFF2-40B4-BE49-F238E27FC236}">
                <a16:creationId xmlns:a16="http://schemas.microsoft.com/office/drawing/2014/main" id="{8116B3B1-88AE-AB37-354A-4EA8A2CE0621}"/>
              </a:ext>
            </a:extLst>
          </p:cNvPr>
          <p:cNvSpPr/>
          <p:nvPr userDrawn="1"/>
        </p:nvSpPr>
        <p:spPr>
          <a:xfrm>
            <a:off x="1" y="-1"/>
            <a:ext cx="5261810" cy="626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 name="Rectangle 51">
            <a:extLst>
              <a:ext uri="{FF2B5EF4-FFF2-40B4-BE49-F238E27FC236}">
                <a16:creationId xmlns:a16="http://schemas.microsoft.com/office/drawing/2014/main" id="{E0C82BDC-3A9A-7412-DB6A-C19BD1795027}"/>
              </a:ext>
            </a:extLst>
          </p:cNvPr>
          <p:cNvSpPr/>
          <p:nvPr userDrawn="1"/>
        </p:nvSpPr>
        <p:spPr>
          <a:xfrm>
            <a:off x="134943" y="140209"/>
            <a:ext cx="4531271" cy="129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dirty="0">
                <a:solidFill>
                  <a:schemeClr val="tx1"/>
                </a:solidFill>
              </a:rPr>
              <a:t>INNHOLD</a:t>
            </a:r>
          </a:p>
        </p:txBody>
      </p:sp>
      <p:sp>
        <p:nvSpPr>
          <p:cNvPr id="55" name="Rectangle 54">
            <a:extLst>
              <a:ext uri="{FF2B5EF4-FFF2-40B4-BE49-F238E27FC236}">
                <a16:creationId xmlns:a16="http://schemas.microsoft.com/office/drawing/2014/main" id="{CCA85531-4607-760B-CB54-012AE3D8EB6A}"/>
              </a:ext>
            </a:extLst>
          </p:cNvPr>
          <p:cNvSpPr/>
          <p:nvPr userDrawn="1"/>
        </p:nvSpPr>
        <p:spPr>
          <a:xfrm>
            <a:off x="871622" y="2626316"/>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44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cxnSp>
        <p:nvCxnSpPr>
          <p:cNvPr id="61" name="Straight Connector 35">
            <a:extLst>
              <a:ext uri="{FF2B5EF4-FFF2-40B4-BE49-F238E27FC236}">
                <a16:creationId xmlns:a16="http://schemas.microsoft.com/office/drawing/2014/main" id="{1A24DD3E-9C35-8090-4173-E4BB384CD21E}"/>
              </a:ext>
            </a:extLst>
          </p:cNvPr>
          <p:cNvCxnSpPr>
            <a:cxnSpLocks/>
          </p:cNvCxnSpPr>
          <p:nvPr userDrawn="1"/>
        </p:nvCxnSpPr>
        <p:spPr>
          <a:xfrm flipH="1">
            <a:off x="663191" y="1274222"/>
            <a:ext cx="421580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kstSylinder 6">
            <a:extLst>
              <a:ext uri="{FF2B5EF4-FFF2-40B4-BE49-F238E27FC236}">
                <a16:creationId xmlns:a16="http://schemas.microsoft.com/office/drawing/2014/main" id="{327616F3-784F-6679-7762-11DECB821836}"/>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2024</a:t>
            </a:r>
          </a:p>
        </p:txBody>
      </p:sp>
      <p:sp>
        <p:nvSpPr>
          <p:cNvPr id="3" name="Rectangle 2">
            <a:extLst>
              <a:ext uri="{FF2B5EF4-FFF2-40B4-BE49-F238E27FC236}">
                <a16:creationId xmlns:a16="http://schemas.microsoft.com/office/drawing/2014/main" id="{E1370C79-C6C4-8C5A-E556-126D2E9E287D}"/>
              </a:ext>
            </a:extLst>
          </p:cNvPr>
          <p:cNvSpPr/>
          <p:nvPr userDrawn="1"/>
        </p:nvSpPr>
        <p:spPr>
          <a:xfrm>
            <a:off x="573824" y="1393346"/>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30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rPr>
              <a:t>1</a:t>
            </a:r>
          </a:p>
        </p:txBody>
      </p:sp>
      <p:sp>
        <p:nvSpPr>
          <p:cNvPr id="4" name="Rectangle 3">
            <a:extLst>
              <a:ext uri="{FF2B5EF4-FFF2-40B4-BE49-F238E27FC236}">
                <a16:creationId xmlns:a16="http://schemas.microsoft.com/office/drawing/2014/main" id="{21DED184-A926-DD80-9A77-5717B5C69FF1}"/>
              </a:ext>
            </a:extLst>
          </p:cNvPr>
          <p:cNvSpPr/>
          <p:nvPr userDrawn="1"/>
        </p:nvSpPr>
        <p:spPr>
          <a:xfrm>
            <a:off x="573824" y="2104511"/>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chemeClr val="tx1"/>
                </a:solidFill>
                <a:latin typeface="Arial Nova Cond" panose="020B0506020202020204" pitchFamily="34" charset="0"/>
              </a:rPr>
              <a:t>2</a:t>
            </a:r>
            <a:endParaRPr kumimoji="0" lang="nb-NO" sz="30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sp>
        <p:nvSpPr>
          <p:cNvPr id="5" name="Rectangle 4">
            <a:extLst>
              <a:ext uri="{FF2B5EF4-FFF2-40B4-BE49-F238E27FC236}">
                <a16:creationId xmlns:a16="http://schemas.microsoft.com/office/drawing/2014/main" id="{84BE4DF6-98E9-F5C6-B464-5D4581E1F463}"/>
              </a:ext>
            </a:extLst>
          </p:cNvPr>
          <p:cNvSpPr/>
          <p:nvPr userDrawn="1"/>
        </p:nvSpPr>
        <p:spPr>
          <a:xfrm>
            <a:off x="573824" y="292710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chemeClr val="tx1"/>
                </a:solidFill>
                <a:latin typeface="Arial Nova Cond" panose="020B0506020202020204" pitchFamily="34" charset="0"/>
              </a:rPr>
              <a:t>3</a:t>
            </a:r>
            <a:endParaRPr kumimoji="0" lang="nb-NO" sz="30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sp>
        <p:nvSpPr>
          <p:cNvPr id="6" name="Rectangle 5">
            <a:extLst>
              <a:ext uri="{FF2B5EF4-FFF2-40B4-BE49-F238E27FC236}">
                <a16:creationId xmlns:a16="http://schemas.microsoft.com/office/drawing/2014/main" id="{8421D5FC-FC47-5151-C90D-6FB7E7E1B2D8}"/>
              </a:ext>
            </a:extLst>
          </p:cNvPr>
          <p:cNvSpPr/>
          <p:nvPr userDrawn="1"/>
        </p:nvSpPr>
        <p:spPr>
          <a:xfrm>
            <a:off x="573824" y="3743887"/>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chemeClr val="tx1"/>
                </a:solidFill>
                <a:latin typeface="Arial Nova Cond" panose="020B0506020202020204" pitchFamily="34" charset="0"/>
              </a:rPr>
              <a:t>4</a:t>
            </a:r>
            <a:endParaRPr kumimoji="0" lang="nb-NO" sz="30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sp>
        <p:nvSpPr>
          <p:cNvPr id="7" name="Text Placeholder 62">
            <a:extLst>
              <a:ext uri="{FF2B5EF4-FFF2-40B4-BE49-F238E27FC236}">
                <a16:creationId xmlns:a16="http://schemas.microsoft.com/office/drawing/2014/main" id="{C4DE792A-14F8-260F-BFAB-514C7B0F1509}"/>
              </a:ext>
            </a:extLst>
          </p:cNvPr>
          <p:cNvSpPr>
            <a:spLocks noGrp="1"/>
          </p:cNvSpPr>
          <p:nvPr>
            <p:ph type="body" sz="quarter" idx="10" hasCustomPrompt="1"/>
          </p:nvPr>
        </p:nvSpPr>
        <p:spPr>
          <a:xfrm>
            <a:off x="1355947" y="1507437"/>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8" name="Text Placeholder 62">
            <a:extLst>
              <a:ext uri="{FF2B5EF4-FFF2-40B4-BE49-F238E27FC236}">
                <a16:creationId xmlns:a16="http://schemas.microsoft.com/office/drawing/2014/main" id="{B485908B-CB2B-6105-831A-37EB23E0899C}"/>
              </a:ext>
            </a:extLst>
          </p:cNvPr>
          <p:cNvSpPr>
            <a:spLocks noGrp="1"/>
          </p:cNvSpPr>
          <p:nvPr>
            <p:ph type="body" sz="quarter" idx="11" hasCustomPrompt="1"/>
          </p:nvPr>
        </p:nvSpPr>
        <p:spPr>
          <a:xfrm>
            <a:off x="1355947" y="2305959"/>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cxnSp>
        <p:nvCxnSpPr>
          <p:cNvPr id="9" name="Straight Connector 8">
            <a:extLst>
              <a:ext uri="{FF2B5EF4-FFF2-40B4-BE49-F238E27FC236}">
                <a16:creationId xmlns:a16="http://schemas.microsoft.com/office/drawing/2014/main" id="{BC0B8A0B-F9E7-3B56-4236-9DCDC4BC5E94}"/>
              </a:ext>
            </a:extLst>
          </p:cNvPr>
          <p:cNvCxnSpPr>
            <a:cxnSpLocks/>
          </p:cNvCxnSpPr>
          <p:nvPr userDrawn="1"/>
        </p:nvCxnSpPr>
        <p:spPr>
          <a:xfrm>
            <a:off x="1206516" y="1530298"/>
            <a:ext cx="0" cy="5626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ABE2AA0-0AF6-9B41-F3AC-43F9512BBAA2}"/>
              </a:ext>
            </a:extLst>
          </p:cNvPr>
          <p:cNvSpPr/>
          <p:nvPr userDrawn="1"/>
        </p:nvSpPr>
        <p:spPr>
          <a:xfrm>
            <a:off x="573824" y="452895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chemeClr val="tx1"/>
                </a:solidFill>
                <a:latin typeface="Arial Nova Cond" panose="020B0506020202020204" pitchFamily="34" charset="0"/>
              </a:rPr>
              <a:t>5</a:t>
            </a:r>
            <a:endParaRPr kumimoji="0" lang="nb-NO" sz="30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sp>
        <p:nvSpPr>
          <p:cNvPr id="11" name="Rectangle 10">
            <a:extLst>
              <a:ext uri="{FF2B5EF4-FFF2-40B4-BE49-F238E27FC236}">
                <a16:creationId xmlns:a16="http://schemas.microsoft.com/office/drawing/2014/main" id="{85C63E37-F1C5-4233-E11D-8E0B03542604}"/>
              </a:ext>
            </a:extLst>
          </p:cNvPr>
          <p:cNvSpPr/>
          <p:nvPr userDrawn="1"/>
        </p:nvSpPr>
        <p:spPr>
          <a:xfrm>
            <a:off x="573824" y="529850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chemeClr val="tx1"/>
                </a:solidFill>
                <a:latin typeface="Arial Nova Cond" panose="020B0506020202020204" pitchFamily="34" charset="0"/>
              </a:rPr>
              <a:t>6</a:t>
            </a:r>
            <a:endParaRPr kumimoji="0" lang="nb-NO" sz="30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cxnSp>
        <p:nvCxnSpPr>
          <p:cNvPr id="12" name="Straight Connector 11">
            <a:extLst>
              <a:ext uri="{FF2B5EF4-FFF2-40B4-BE49-F238E27FC236}">
                <a16:creationId xmlns:a16="http://schemas.microsoft.com/office/drawing/2014/main" id="{428C305C-153B-F3CB-E9CE-2AD555D025B3}"/>
              </a:ext>
            </a:extLst>
          </p:cNvPr>
          <p:cNvCxnSpPr>
            <a:cxnSpLocks/>
          </p:cNvCxnSpPr>
          <p:nvPr userDrawn="1"/>
        </p:nvCxnSpPr>
        <p:spPr>
          <a:xfrm>
            <a:off x="1206516" y="2332519"/>
            <a:ext cx="0" cy="5626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A5DF091-BCFC-29C0-74E0-C24D862A5C73}"/>
              </a:ext>
            </a:extLst>
          </p:cNvPr>
          <p:cNvCxnSpPr>
            <a:cxnSpLocks/>
          </p:cNvCxnSpPr>
          <p:nvPr userDrawn="1"/>
        </p:nvCxnSpPr>
        <p:spPr>
          <a:xfrm>
            <a:off x="1206516" y="3141499"/>
            <a:ext cx="0" cy="5626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EE58334-286F-212C-EE6B-9DF8C7F53E93}"/>
              </a:ext>
            </a:extLst>
          </p:cNvPr>
          <p:cNvCxnSpPr>
            <a:cxnSpLocks/>
          </p:cNvCxnSpPr>
          <p:nvPr userDrawn="1"/>
        </p:nvCxnSpPr>
        <p:spPr>
          <a:xfrm>
            <a:off x="1206516" y="3934043"/>
            <a:ext cx="0" cy="5626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EEE4801-0337-2325-B91D-5F8495D2F1A0}"/>
              </a:ext>
            </a:extLst>
          </p:cNvPr>
          <p:cNvCxnSpPr>
            <a:cxnSpLocks/>
          </p:cNvCxnSpPr>
          <p:nvPr userDrawn="1"/>
        </p:nvCxnSpPr>
        <p:spPr>
          <a:xfrm>
            <a:off x="1206516" y="4733719"/>
            <a:ext cx="0" cy="5626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14048EA-1C1A-821D-2E66-12E6441AAD19}"/>
              </a:ext>
            </a:extLst>
          </p:cNvPr>
          <p:cNvCxnSpPr>
            <a:cxnSpLocks/>
          </p:cNvCxnSpPr>
          <p:nvPr userDrawn="1"/>
        </p:nvCxnSpPr>
        <p:spPr>
          <a:xfrm>
            <a:off x="1206516" y="5512874"/>
            <a:ext cx="0" cy="5626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62">
            <a:extLst>
              <a:ext uri="{FF2B5EF4-FFF2-40B4-BE49-F238E27FC236}">
                <a16:creationId xmlns:a16="http://schemas.microsoft.com/office/drawing/2014/main" id="{02E777C7-69D0-E9F3-D994-B2FBC150B4C4}"/>
              </a:ext>
            </a:extLst>
          </p:cNvPr>
          <p:cNvSpPr>
            <a:spLocks noGrp="1"/>
          </p:cNvSpPr>
          <p:nvPr>
            <p:ph type="body" sz="quarter" idx="14" hasCustomPrompt="1"/>
          </p:nvPr>
        </p:nvSpPr>
        <p:spPr>
          <a:xfrm>
            <a:off x="1354883" y="3101480"/>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18" name="Text Placeholder 62">
            <a:extLst>
              <a:ext uri="{FF2B5EF4-FFF2-40B4-BE49-F238E27FC236}">
                <a16:creationId xmlns:a16="http://schemas.microsoft.com/office/drawing/2014/main" id="{772B9C9C-9C83-C6C9-CACE-4AC4E6A39040}"/>
              </a:ext>
            </a:extLst>
          </p:cNvPr>
          <p:cNvSpPr>
            <a:spLocks noGrp="1"/>
          </p:cNvSpPr>
          <p:nvPr>
            <p:ph type="body" sz="quarter" idx="16" hasCustomPrompt="1"/>
          </p:nvPr>
        </p:nvSpPr>
        <p:spPr>
          <a:xfrm>
            <a:off x="1345195" y="3906062"/>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19" name="Text Placeholder 62">
            <a:extLst>
              <a:ext uri="{FF2B5EF4-FFF2-40B4-BE49-F238E27FC236}">
                <a16:creationId xmlns:a16="http://schemas.microsoft.com/office/drawing/2014/main" id="{E218F3FC-176E-3BB9-7A98-758037C15A2E}"/>
              </a:ext>
            </a:extLst>
          </p:cNvPr>
          <p:cNvSpPr>
            <a:spLocks noGrp="1"/>
          </p:cNvSpPr>
          <p:nvPr>
            <p:ph type="body" sz="quarter" idx="17" hasCustomPrompt="1"/>
          </p:nvPr>
        </p:nvSpPr>
        <p:spPr>
          <a:xfrm>
            <a:off x="1329349" y="4705218"/>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20" name="Text Placeholder 62">
            <a:extLst>
              <a:ext uri="{FF2B5EF4-FFF2-40B4-BE49-F238E27FC236}">
                <a16:creationId xmlns:a16="http://schemas.microsoft.com/office/drawing/2014/main" id="{04BAB0D7-4EDF-ACF0-1999-BFEC26B8457B}"/>
              </a:ext>
            </a:extLst>
          </p:cNvPr>
          <p:cNvSpPr>
            <a:spLocks noGrp="1"/>
          </p:cNvSpPr>
          <p:nvPr>
            <p:ph type="body" sz="quarter" idx="18" hasCustomPrompt="1"/>
          </p:nvPr>
        </p:nvSpPr>
        <p:spPr>
          <a:xfrm>
            <a:off x="1329349" y="5498101"/>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2" name="Text Placeholder 102">
            <a:extLst>
              <a:ext uri="{FF2B5EF4-FFF2-40B4-BE49-F238E27FC236}">
                <a16:creationId xmlns:a16="http://schemas.microsoft.com/office/drawing/2014/main" id="{F8BDC86F-5FF5-9246-7A5A-B33C1D4A18E5}"/>
              </a:ext>
            </a:extLst>
          </p:cNvPr>
          <p:cNvSpPr>
            <a:spLocks noGrp="1"/>
          </p:cNvSpPr>
          <p:nvPr>
            <p:ph type="body" sz="quarter" idx="19" hasCustomPrompt="1"/>
          </p:nvPr>
        </p:nvSpPr>
        <p:spPr>
          <a:xfrm>
            <a:off x="8485188" y="2455863"/>
            <a:ext cx="2932196" cy="1568450"/>
          </a:xfrm>
        </p:spPr>
        <p:txBody>
          <a:bodyPr/>
          <a:lstStyle>
            <a:lvl1pPr>
              <a:defRPr/>
            </a:lvl1pPr>
          </a:lstStyle>
          <a:p>
            <a:pPr lvl="0"/>
            <a:r>
              <a:rPr lang="en-GB" dirty="0" err="1"/>
              <a:t>Endre</a:t>
            </a:r>
            <a:r>
              <a:rPr lang="en-GB" dirty="0"/>
              <a:t> </a:t>
            </a:r>
            <a:r>
              <a:rPr lang="en-GB" dirty="0" err="1"/>
              <a:t>bakgrunnsbildet</a:t>
            </a:r>
            <a:r>
              <a:rPr lang="en-GB" dirty="0"/>
              <a:t> her</a:t>
            </a:r>
          </a:p>
        </p:txBody>
      </p:sp>
      <p:sp>
        <p:nvSpPr>
          <p:cNvPr id="32" name="Rectangle 31">
            <a:extLst>
              <a:ext uri="{FF2B5EF4-FFF2-40B4-BE49-F238E27FC236}">
                <a16:creationId xmlns:a16="http://schemas.microsoft.com/office/drawing/2014/main" id="{C8B83844-9179-D235-373F-B2819B2FAE68}"/>
              </a:ext>
            </a:extLst>
          </p:cNvPr>
          <p:cNvSpPr/>
          <p:nvPr userDrawn="1"/>
        </p:nvSpPr>
        <p:spPr>
          <a:xfrm>
            <a:off x="51981" y="42900"/>
            <a:ext cx="12096000" cy="67716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Tree>
    <p:extLst>
      <p:ext uri="{BB962C8B-B14F-4D97-AF65-F5344CB8AC3E}">
        <p14:creationId xmlns:p14="http://schemas.microsoft.com/office/powerpoint/2010/main" val="296643109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Chapter_Blue Bg">
    <p:bg>
      <p:bgPr>
        <a:solidFill>
          <a:schemeClr val="accent1"/>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4A2D722D-C7A9-447A-976B-A91895C8CE25}"/>
              </a:ext>
            </a:extLst>
          </p:cNvPr>
          <p:cNvSpPr>
            <a:spLocks noGrp="1"/>
          </p:cNvSpPr>
          <p:nvPr>
            <p:ph type="pic" sz="quarter" idx="15"/>
          </p:nvPr>
        </p:nvSpPr>
        <p:spPr>
          <a:xfrm>
            <a:off x="71562" y="96837"/>
            <a:ext cx="12048521" cy="6664325"/>
          </a:xfrm>
        </p:spPr>
        <p:txBody>
          <a:bodyPr/>
          <a:lstStyle/>
          <a:p>
            <a:endParaRPr lang="nb-NO"/>
          </a:p>
        </p:txBody>
      </p:sp>
      <p:sp>
        <p:nvSpPr>
          <p:cNvPr id="2" name="Rectangle 16">
            <a:extLst>
              <a:ext uri="{FF2B5EF4-FFF2-40B4-BE49-F238E27FC236}">
                <a16:creationId xmlns:a16="http://schemas.microsoft.com/office/drawing/2014/main" id="{DC17404E-FAE9-F9C3-9F89-AFF329308979}"/>
              </a:ext>
            </a:extLst>
          </p:cNvPr>
          <p:cNvSpPr/>
          <p:nvPr userDrawn="1"/>
        </p:nvSpPr>
        <p:spPr>
          <a:xfrm>
            <a:off x="119336" y="116633"/>
            <a:ext cx="11953328" cy="6584124"/>
          </a:xfrm>
          <a:prstGeom prst="rect">
            <a:avLst/>
          </a:prstGeom>
          <a:gradFill flip="none" rotWithShape="1">
            <a:gsLst>
              <a:gs pos="100000">
                <a:sysClr val="windowText" lastClr="000000">
                  <a:alpha val="0"/>
                </a:sysClr>
              </a:gs>
              <a:gs pos="1000">
                <a:srgbClr val="131313">
                  <a:alpha val="55000"/>
                </a:srgbClr>
              </a:gs>
              <a:gs pos="38000">
                <a:sysClr val="windowText" lastClr="000000">
                  <a:lumMod val="85000"/>
                  <a:lumOff val="15000"/>
                  <a:alpha val="16000"/>
                </a:sysClr>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dirty="0">
              <a:ln>
                <a:noFill/>
              </a:ln>
              <a:solidFill>
                <a:prstClr val="white"/>
              </a:solidFill>
              <a:effectLst/>
              <a:uLnTx/>
              <a:uFillTx/>
              <a:latin typeface="Arial"/>
              <a:ea typeface="+mn-ea"/>
              <a:cs typeface="+mn-cs"/>
            </a:endParaRPr>
          </a:p>
        </p:txBody>
      </p:sp>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28892" y="3287"/>
            <a:ext cx="2231701" cy="4067267"/>
          </a:xfrm>
          <a:prstGeom prst="rect">
            <a:avLst/>
          </a:prstGeom>
        </p:spPr>
        <p:txBody>
          <a:bodyPr wrap="none">
            <a:spAutoFit/>
          </a:bodyPr>
          <a:lstStyle>
            <a:lvl1pPr marL="0" indent="0">
              <a:buNone/>
              <a:defRPr sz="28700" b="1">
                <a:solidFill>
                  <a:schemeClr val="bg1"/>
                </a:solidFill>
              </a:defRPr>
            </a:lvl1pPr>
          </a:lstStyle>
          <a:p>
            <a:pPr lvl="0"/>
            <a:r>
              <a:rPr lang="en-GB" dirty="0"/>
              <a:t>0</a:t>
            </a: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607660" y="4290379"/>
            <a:ext cx="9535670" cy="757130"/>
          </a:xfrm>
          <a:noFill/>
        </p:spPr>
        <p:txBody>
          <a:bodyPr wrap="square" lIns="72000" anchor="t">
            <a:spAutoFit/>
          </a:bodyPr>
          <a:lstStyle>
            <a:lvl1pPr>
              <a:lnSpc>
                <a:spcPct val="80000"/>
              </a:lnSpc>
              <a:defRPr sz="5400" b="1">
                <a:solidFill>
                  <a:schemeClr val="bg1"/>
                </a:solidFill>
                <a:latin typeface="+mj-lt"/>
              </a:defRPr>
            </a:lvl1pPr>
          </a:lstStyle>
          <a:p>
            <a:r>
              <a:rPr lang="en-GB" dirty="0"/>
              <a:t>TITLE OF THE CHAPTER</a:t>
            </a:r>
          </a:p>
        </p:txBody>
      </p:sp>
      <p:pic>
        <p:nvPicPr>
          <p:cNvPr id="18" name="Graphique 8">
            <a:extLst>
              <a:ext uri="{FF2B5EF4-FFF2-40B4-BE49-F238E27FC236}">
                <a16:creationId xmlns:a16="http://schemas.microsoft.com/office/drawing/2014/main" id="{D3C70FEB-0084-4E37-8AC4-3A50B2EA0562}"/>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11303005" y="6172200"/>
            <a:ext cx="501320" cy="459192"/>
          </a:xfrm>
          <a:prstGeom prst="rect">
            <a:avLst/>
          </a:prstGeom>
        </p:spPr>
      </p:pic>
      <p:sp>
        <p:nvSpPr>
          <p:cNvPr id="16" name="Cadre 15">
            <a:extLst>
              <a:ext uri="{FF2B5EF4-FFF2-40B4-BE49-F238E27FC236}">
                <a16:creationId xmlns:a16="http://schemas.microsoft.com/office/drawing/2014/main" id="{6A89F2A7-85CF-443A-9A03-D2C9856F3D03}"/>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Espace réservé du numéro de diapositive 2">
            <a:extLst>
              <a:ext uri="{FF2B5EF4-FFF2-40B4-BE49-F238E27FC236}">
                <a16:creationId xmlns:a16="http://schemas.microsoft.com/office/drawing/2014/main" id="{7776D7BE-F4BC-49B3-9562-9B96DE471595}"/>
              </a:ext>
            </a:extLst>
          </p:cNvPr>
          <p:cNvSpPr txBox="1">
            <a:spLocks/>
          </p:cNvSpPr>
          <p:nvPr userDrawn="1"/>
        </p:nvSpPr>
        <p:spPr>
          <a:xfrm>
            <a:off x="200981" y="6401796"/>
            <a:ext cx="360037" cy="365125"/>
          </a:xfrm>
          <a:prstGeom prst="rect">
            <a:avLst/>
          </a:prstGeom>
        </p:spPr>
        <p:txBody>
          <a:bodyPr/>
          <a:lstStyle>
            <a:defPPr>
              <a:defRPr lang="nb-NO"/>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000" smtClean="0">
                <a:solidFill>
                  <a:schemeClr val="tx1"/>
                </a:solidFill>
              </a:rPr>
              <a:pPr/>
              <a:t>‹#›</a:t>
            </a:fld>
            <a:endParaRPr lang="en-GB" sz="1000" dirty="0">
              <a:solidFill>
                <a:schemeClr val="tx1"/>
              </a:solidFill>
            </a:endParaRPr>
          </a:p>
        </p:txBody>
      </p:sp>
      <p:sp>
        <p:nvSpPr>
          <p:cNvPr id="19" name="Espace réservé du pied de page 4">
            <a:extLst>
              <a:ext uri="{FF2B5EF4-FFF2-40B4-BE49-F238E27FC236}">
                <a16:creationId xmlns:a16="http://schemas.microsoft.com/office/drawing/2014/main" id="{32B3C4B6-B4D5-4536-A3CB-CE957526DCC7}"/>
              </a:ext>
            </a:extLst>
          </p:cNvPr>
          <p:cNvSpPr txBox="1">
            <a:spLocks/>
          </p:cNvSpPr>
          <p:nvPr userDrawn="1"/>
        </p:nvSpPr>
        <p:spPr>
          <a:xfrm>
            <a:off x="561019" y="6362115"/>
            <a:ext cx="2001708"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1"/>
                </a:solidFill>
              </a:rPr>
              <a:t>© Ipsos | </a:t>
            </a:r>
            <a:r>
              <a:rPr lang="en-GB" dirty="0" err="1">
                <a:solidFill>
                  <a:schemeClr val="tx1"/>
                </a:solidFill>
              </a:rPr>
              <a:t>Norsk</a:t>
            </a:r>
            <a:r>
              <a:rPr lang="en-GB" dirty="0">
                <a:solidFill>
                  <a:schemeClr val="tx1"/>
                </a:solidFill>
              </a:rPr>
              <a:t> Monitor</a:t>
            </a:r>
          </a:p>
        </p:txBody>
      </p:sp>
      <p:sp>
        <p:nvSpPr>
          <p:cNvPr id="13" name="Forme libre : forme 12">
            <a:extLst>
              <a:ext uri="{FF2B5EF4-FFF2-40B4-BE49-F238E27FC236}">
                <a16:creationId xmlns:a16="http://schemas.microsoft.com/office/drawing/2014/main" id="{F64F9793-BC9C-4454-9F7F-5BB60A70AEED}"/>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Tree>
    <p:extLst>
      <p:ext uri="{BB962C8B-B14F-4D97-AF65-F5344CB8AC3E}">
        <p14:creationId xmlns:p14="http://schemas.microsoft.com/office/powerpoint/2010/main" val="3838381262"/>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06">
          <p15:clr>
            <a:srgbClr val="F26B43"/>
          </p15:clr>
        </p15:guide>
        <p15:guide id="4" orient="horz" pos="4156">
          <p15:clr>
            <a:srgbClr val="F26B43"/>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1_Chapter_Blue 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E1937E0C-557E-BF97-0C17-558A74111310}"/>
              </a:ext>
            </a:extLst>
          </p:cNvPr>
          <p:cNvGrpSpPr/>
          <p:nvPr userDrawn="1"/>
        </p:nvGrpSpPr>
        <p:grpSpPr>
          <a:xfrm>
            <a:off x="16041" y="154627"/>
            <a:ext cx="12015541" cy="6517377"/>
            <a:chOff x="16041" y="154627"/>
            <a:chExt cx="12015541" cy="6517377"/>
          </a:xfrm>
        </p:grpSpPr>
        <p:grpSp>
          <p:nvGrpSpPr>
            <p:cNvPr id="2" name="Group 1">
              <a:extLst>
                <a:ext uri="{FF2B5EF4-FFF2-40B4-BE49-F238E27FC236}">
                  <a16:creationId xmlns:a16="http://schemas.microsoft.com/office/drawing/2014/main" id="{593BBD3D-11E5-A614-1109-6DF034216183}"/>
                </a:ext>
              </a:extLst>
            </p:cNvPr>
            <p:cNvGrpSpPr/>
            <p:nvPr userDrawn="1"/>
          </p:nvGrpSpPr>
          <p:grpSpPr>
            <a:xfrm>
              <a:off x="16041" y="154627"/>
              <a:ext cx="12015541" cy="6517377"/>
              <a:chOff x="43473" y="0"/>
              <a:chExt cx="10929959" cy="6112917"/>
            </a:xfrm>
            <a:gradFill flip="none" rotWithShape="1">
              <a:gsLst>
                <a:gs pos="0">
                  <a:schemeClr val="bg2">
                    <a:alpha val="25000"/>
                  </a:schemeClr>
                </a:gs>
                <a:gs pos="100000">
                  <a:schemeClr val="accent2">
                    <a:alpha val="28000"/>
                  </a:schemeClr>
                </a:gs>
              </a:gsLst>
              <a:lin ang="14400000" scaled="0"/>
              <a:tileRect/>
            </a:gradFill>
          </p:grpSpPr>
          <p:grpSp>
            <p:nvGrpSpPr>
              <p:cNvPr id="6" name="Group 5">
                <a:extLst>
                  <a:ext uri="{FF2B5EF4-FFF2-40B4-BE49-F238E27FC236}">
                    <a16:creationId xmlns:a16="http://schemas.microsoft.com/office/drawing/2014/main" id="{FE25A108-0DB8-8DD8-2AB7-7C661FD0BD84}"/>
                  </a:ext>
                </a:extLst>
              </p:cNvPr>
              <p:cNvGrpSpPr/>
              <p:nvPr/>
            </p:nvGrpSpPr>
            <p:grpSpPr>
              <a:xfrm>
                <a:off x="43473" y="0"/>
                <a:ext cx="9572060" cy="4146324"/>
                <a:chOff x="2099452" y="1113905"/>
                <a:chExt cx="4410667" cy="3539337"/>
              </a:xfrm>
              <a:grpFill/>
            </p:grpSpPr>
            <p:sp>
              <p:nvSpPr>
                <p:cNvPr id="29" name="Rectangle 28">
                  <a:extLst>
                    <a:ext uri="{FF2B5EF4-FFF2-40B4-BE49-F238E27FC236}">
                      <a16:creationId xmlns:a16="http://schemas.microsoft.com/office/drawing/2014/main" id="{598F57FB-6D45-F4CA-7E33-81853085870E}"/>
                    </a:ext>
                  </a:extLst>
                </p:cNvPr>
                <p:cNvSpPr/>
                <p:nvPr/>
              </p:nvSpPr>
              <p:spPr>
                <a:xfrm>
                  <a:off x="3778180" y="1113905"/>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Rectangle 29">
                  <a:extLst>
                    <a:ext uri="{FF2B5EF4-FFF2-40B4-BE49-F238E27FC236}">
                      <a16:creationId xmlns:a16="http://schemas.microsoft.com/office/drawing/2014/main" id="{B1CF5F5C-0631-E9E8-E8C3-F13FAABBB1C9}"/>
                    </a:ext>
                  </a:extLst>
                </p:cNvPr>
                <p:cNvSpPr/>
                <p:nvPr/>
              </p:nvSpPr>
              <p:spPr>
                <a:xfrm>
                  <a:off x="5181259" y="1128904"/>
                  <a:ext cx="860546"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Rectangle 30">
                  <a:extLst>
                    <a:ext uri="{FF2B5EF4-FFF2-40B4-BE49-F238E27FC236}">
                      <a16:creationId xmlns:a16="http://schemas.microsoft.com/office/drawing/2014/main" id="{115A786A-DB93-5D6F-825F-56565FCA2ACF}"/>
                    </a:ext>
                  </a:extLst>
                </p:cNvPr>
                <p:cNvSpPr/>
                <p:nvPr/>
              </p:nvSpPr>
              <p:spPr>
                <a:xfrm>
                  <a:off x="3771455" y="2314963"/>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 name="Rectangle 31">
                  <a:extLst>
                    <a:ext uri="{FF2B5EF4-FFF2-40B4-BE49-F238E27FC236}">
                      <a16:creationId xmlns:a16="http://schemas.microsoft.com/office/drawing/2014/main" id="{23C5DE4A-A860-6FD5-0E25-6BB7D728939B}"/>
                    </a:ext>
                  </a:extLst>
                </p:cNvPr>
                <p:cNvSpPr/>
                <p:nvPr/>
              </p:nvSpPr>
              <p:spPr>
                <a:xfrm>
                  <a:off x="5181258" y="2327807"/>
                  <a:ext cx="1328861"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Rectangle 32">
                  <a:extLst>
                    <a:ext uri="{FF2B5EF4-FFF2-40B4-BE49-F238E27FC236}">
                      <a16:creationId xmlns:a16="http://schemas.microsoft.com/office/drawing/2014/main" id="{A9314314-D84C-30D7-3E7B-EB0D6D56DDAB}"/>
                    </a:ext>
                  </a:extLst>
                </p:cNvPr>
                <p:cNvSpPr/>
                <p:nvPr/>
              </p:nvSpPr>
              <p:spPr>
                <a:xfrm>
                  <a:off x="2099452" y="2327807"/>
                  <a:ext cx="1622127"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4" name="Rectangle 33">
                  <a:extLst>
                    <a:ext uri="{FF2B5EF4-FFF2-40B4-BE49-F238E27FC236}">
                      <a16:creationId xmlns:a16="http://schemas.microsoft.com/office/drawing/2014/main" id="{559A0708-E35B-85B5-F45C-D95CA8252FE3}"/>
                    </a:ext>
                  </a:extLst>
                </p:cNvPr>
                <p:cNvSpPr/>
                <p:nvPr/>
              </p:nvSpPr>
              <p:spPr>
                <a:xfrm>
                  <a:off x="2118509" y="3527826"/>
                  <a:ext cx="1603070"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 name="Group 6">
                <a:extLst>
                  <a:ext uri="{FF2B5EF4-FFF2-40B4-BE49-F238E27FC236}">
                    <a16:creationId xmlns:a16="http://schemas.microsoft.com/office/drawing/2014/main" id="{241E07C8-7E4A-22D3-85BA-0F4DC0CF84E4}"/>
                  </a:ext>
                </a:extLst>
              </p:cNvPr>
              <p:cNvGrpSpPr/>
              <p:nvPr/>
            </p:nvGrpSpPr>
            <p:grpSpPr>
              <a:xfrm>
                <a:off x="3667623" y="2844188"/>
                <a:ext cx="5986148" cy="3268729"/>
                <a:chOff x="3769407" y="3527824"/>
                <a:chExt cx="2758330" cy="2790214"/>
              </a:xfrm>
              <a:grpFill/>
            </p:grpSpPr>
            <p:sp>
              <p:nvSpPr>
                <p:cNvPr id="26" name="Rectangle 25">
                  <a:extLst>
                    <a:ext uri="{FF2B5EF4-FFF2-40B4-BE49-F238E27FC236}">
                      <a16:creationId xmlns:a16="http://schemas.microsoft.com/office/drawing/2014/main" id="{9544E32E-F683-72BF-1FE4-A3149522AB8F}"/>
                    </a:ext>
                  </a:extLst>
                </p:cNvPr>
                <p:cNvSpPr/>
                <p:nvPr/>
              </p:nvSpPr>
              <p:spPr>
                <a:xfrm>
                  <a:off x="3778177" y="4700073"/>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Rectangle 26">
                  <a:extLst>
                    <a:ext uri="{FF2B5EF4-FFF2-40B4-BE49-F238E27FC236}">
                      <a16:creationId xmlns:a16="http://schemas.microsoft.com/office/drawing/2014/main" id="{6F28BFEC-B31C-43A6-3F62-D5A5DF199379}"/>
                    </a:ext>
                  </a:extLst>
                </p:cNvPr>
                <p:cNvSpPr/>
                <p:nvPr/>
              </p:nvSpPr>
              <p:spPr>
                <a:xfrm>
                  <a:off x="3769407" y="5914717"/>
                  <a:ext cx="1346479" cy="4033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8" name="Rectangle 27">
                  <a:extLst>
                    <a:ext uri="{FF2B5EF4-FFF2-40B4-BE49-F238E27FC236}">
                      <a16:creationId xmlns:a16="http://schemas.microsoft.com/office/drawing/2014/main" id="{5AFF505E-766A-C126-66E6-92E418A0F941}"/>
                    </a:ext>
                  </a:extLst>
                </p:cNvPr>
                <p:cNvSpPr/>
                <p:nvPr/>
              </p:nvSpPr>
              <p:spPr>
                <a:xfrm>
                  <a:off x="5181258" y="3527824"/>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 name="Group 7">
                <a:extLst>
                  <a:ext uri="{FF2B5EF4-FFF2-40B4-BE49-F238E27FC236}">
                    <a16:creationId xmlns:a16="http://schemas.microsoft.com/office/drawing/2014/main" id="{057AD526-034B-F9D4-25C0-8835B2382D25}"/>
                  </a:ext>
                </a:extLst>
              </p:cNvPr>
              <p:cNvGrpSpPr/>
              <p:nvPr/>
            </p:nvGrpSpPr>
            <p:grpSpPr>
              <a:xfrm>
                <a:off x="84829" y="1422085"/>
                <a:ext cx="10888603" cy="4097525"/>
                <a:chOff x="2118508" y="2327807"/>
                <a:chExt cx="5017310" cy="3497681"/>
              </a:xfrm>
              <a:grpFill/>
            </p:grpSpPr>
            <p:sp>
              <p:nvSpPr>
                <p:cNvPr id="21" name="Rectangle 20">
                  <a:extLst>
                    <a:ext uri="{FF2B5EF4-FFF2-40B4-BE49-F238E27FC236}">
                      <a16:creationId xmlns:a16="http://schemas.microsoft.com/office/drawing/2014/main" id="{F8EC0676-65C1-5A4C-7928-12CDB8D514F4}"/>
                    </a:ext>
                  </a:extLst>
                </p:cNvPr>
                <p:cNvSpPr/>
                <p:nvPr/>
              </p:nvSpPr>
              <p:spPr>
                <a:xfrm>
                  <a:off x="3771454" y="3512898"/>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F42BFA43-213A-07C6-0BF2-1E15510A13BC}"/>
                    </a:ext>
                  </a:extLst>
                </p:cNvPr>
                <p:cNvSpPr/>
                <p:nvPr/>
              </p:nvSpPr>
              <p:spPr>
                <a:xfrm>
                  <a:off x="2118508" y="4700072"/>
                  <a:ext cx="1603070"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24">
                  <a:extLst>
                    <a:ext uri="{FF2B5EF4-FFF2-40B4-BE49-F238E27FC236}">
                      <a16:creationId xmlns:a16="http://schemas.microsoft.com/office/drawing/2014/main" id="{D53B6712-DFFB-F909-60D7-41AF115B061D}"/>
                    </a:ext>
                  </a:extLst>
                </p:cNvPr>
                <p:cNvSpPr/>
                <p:nvPr userDrawn="1"/>
              </p:nvSpPr>
              <p:spPr>
                <a:xfrm>
                  <a:off x="6584338" y="2327807"/>
                  <a:ext cx="551480"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grpSp>
            <p:nvGrpSpPr>
              <p:cNvPr id="9" name="Group 8">
                <a:extLst>
                  <a:ext uri="{FF2B5EF4-FFF2-40B4-BE49-F238E27FC236}">
                    <a16:creationId xmlns:a16="http://schemas.microsoft.com/office/drawing/2014/main" id="{D3F798BC-0093-784D-270D-5E2B42B06F17}"/>
                  </a:ext>
                </a:extLst>
              </p:cNvPr>
              <p:cNvGrpSpPr/>
              <p:nvPr/>
            </p:nvGrpSpPr>
            <p:grpSpPr>
              <a:xfrm>
                <a:off x="6731630" y="2844049"/>
                <a:ext cx="4241800" cy="2675562"/>
                <a:chOff x="5181258" y="3500054"/>
                <a:chExt cx="1954560" cy="2283882"/>
              </a:xfrm>
              <a:grpFill/>
            </p:grpSpPr>
            <p:sp>
              <p:nvSpPr>
                <p:cNvPr id="10" name="Rectangle 9">
                  <a:extLst>
                    <a:ext uri="{FF2B5EF4-FFF2-40B4-BE49-F238E27FC236}">
                      <a16:creationId xmlns:a16="http://schemas.microsoft.com/office/drawing/2014/main" id="{31F913C4-1AD2-66CF-8CF2-1B9E27270948}"/>
                    </a:ext>
                  </a:extLst>
                </p:cNvPr>
                <p:cNvSpPr/>
                <p:nvPr/>
              </p:nvSpPr>
              <p:spPr>
                <a:xfrm>
                  <a:off x="5181258" y="4730494"/>
                  <a:ext cx="1346479" cy="1053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7FF3BA53-240E-27BC-292E-22871CF24F91}"/>
                    </a:ext>
                  </a:extLst>
                </p:cNvPr>
                <p:cNvSpPr/>
                <p:nvPr/>
              </p:nvSpPr>
              <p:spPr>
                <a:xfrm>
                  <a:off x="6584338" y="3500054"/>
                  <a:ext cx="551480"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sp>
          <p:nvSpPr>
            <p:cNvPr id="35" name="Rectangle 34">
              <a:extLst>
                <a:ext uri="{FF2B5EF4-FFF2-40B4-BE49-F238E27FC236}">
                  <a16:creationId xmlns:a16="http://schemas.microsoft.com/office/drawing/2014/main" id="{E444855A-FDC6-D47F-4A4F-1A1641A68F77}"/>
                </a:ext>
              </a:extLst>
            </p:cNvPr>
            <p:cNvSpPr/>
            <p:nvPr userDrawn="1"/>
          </p:nvSpPr>
          <p:spPr>
            <a:xfrm>
              <a:off x="131407" y="183932"/>
              <a:ext cx="3754631" cy="1405655"/>
            </a:xfrm>
            <a:prstGeom prst="rect">
              <a:avLst/>
            </a:prstGeom>
            <a:gradFill flip="none" rotWithShape="1">
              <a:gsLst>
                <a:gs pos="0">
                  <a:schemeClr val="bg2">
                    <a:alpha val="25000"/>
                  </a:schemeClr>
                </a:gs>
                <a:gs pos="88000">
                  <a:schemeClr val="accent2">
                    <a:alpha val="1700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28892" y="3287"/>
            <a:ext cx="2231701" cy="4067267"/>
          </a:xfrm>
          <a:prstGeom prst="rect">
            <a:avLst/>
          </a:prstGeom>
        </p:spPr>
        <p:txBody>
          <a:bodyPr wrap="none">
            <a:spAutoFit/>
          </a:bodyPr>
          <a:lstStyle>
            <a:lvl1pPr marL="0" indent="0">
              <a:buNone/>
              <a:defRPr sz="28700" b="1">
                <a:solidFill>
                  <a:srgbClr val="3B4496"/>
                </a:solidFill>
              </a:defRPr>
            </a:lvl1pPr>
          </a:lstStyle>
          <a:p>
            <a:pPr lvl="0"/>
            <a:r>
              <a:rPr lang="en-GB" dirty="0"/>
              <a:t>0</a:t>
            </a:r>
          </a:p>
        </p:txBody>
      </p:sp>
      <p:pic>
        <p:nvPicPr>
          <p:cNvPr id="18" name="Graphique 8">
            <a:extLst>
              <a:ext uri="{FF2B5EF4-FFF2-40B4-BE49-F238E27FC236}">
                <a16:creationId xmlns:a16="http://schemas.microsoft.com/office/drawing/2014/main" id="{D3C70FEB-0084-4E37-8AC4-3A50B2EA0562}"/>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11303005" y="6172200"/>
            <a:ext cx="501320" cy="459192"/>
          </a:xfrm>
          <a:prstGeom prst="rect">
            <a:avLst/>
          </a:prstGeom>
        </p:spPr>
      </p:pic>
      <p:sp>
        <p:nvSpPr>
          <p:cNvPr id="22" name="Espace réservé du pied de page 4">
            <a:extLst>
              <a:ext uri="{FF2B5EF4-FFF2-40B4-BE49-F238E27FC236}">
                <a16:creationId xmlns:a16="http://schemas.microsoft.com/office/drawing/2014/main" id="{F59241AE-0D4A-4924-9503-149B6B5F1252}"/>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a:t>
            </a:r>
          </a:p>
        </p:txBody>
      </p:sp>
      <p:sp>
        <p:nvSpPr>
          <p:cNvPr id="16" name="Cadre 15">
            <a:extLst>
              <a:ext uri="{FF2B5EF4-FFF2-40B4-BE49-F238E27FC236}">
                <a16:creationId xmlns:a16="http://schemas.microsoft.com/office/drawing/2014/main" id="{6A89F2A7-85CF-443A-9A03-D2C9856F3D03}"/>
              </a:ext>
            </a:extLst>
          </p:cNvPr>
          <p:cNvSpPr/>
          <p:nvPr userDrawn="1"/>
        </p:nvSpPr>
        <p:spPr>
          <a:xfrm>
            <a:off x="-16042"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Espace réservé du numéro de diapositive 2">
            <a:extLst>
              <a:ext uri="{FF2B5EF4-FFF2-40B4-BE49-F238E27FC236}">
                <a16:creationId xmlns:a16="http://schemas.microsoft.com/office/drawing/2014/main" id="{6D0AFFCE-71ED-491A-897E-ED624A1267A8}"/>
              </a:ext>
            </a:extLst>
          </p:cNvPr>
          <p:cNvSpPr txBox="1">
            <a:spLocks/>
          </p:cNvSpPr>
          <p:nvPr userDrawn="1"/>
        </p:nvSpPr>
        <p:spPr>
          <a:xfrm>
            <a:off x="200981" y="6401796"/>
            <a:ext cx="360037" cy="365125"/>
          </a:xfrm>
          <a:prstGeom prst="rect">
            <a:avLst/>
          </a:prstGeom>
        </p:spPr>
        <p:txBody>
          <a:bodyPr/>
          <a:lstStyle>
            <a:defPPr>
              <a:defRPr lang="nb-NO"/>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000" smtClean="0">
                <a:solidFill>
                  <a:schemeClr val="tx1"/>
                </a:solidFill>
              </a:rPr>
              <a:pPr/>
              <a:t>‹#›</a:t>
            </a:fld>
            <a:endParaRPr lang="en-GB" sz="1000" dirty="0">
              <a:solidFill>
                <a:schemeClr val="tx1"/>
              </a:solidFill>
            </a:endParaRPr>
          </a:p>
        </p:txBody>
      </p:sp>
      <p:sp>
        <p:nvSpPr>
          <p:cNvPr id="19" name="Espace réservé du pied de page 4">
            <a:extLst>
              <a:ext uri="{FF2B5EF4-FFF2-40B4-BE49-F238E27FC236}">
                <a16:creationId xmlns:a16="http://schemas.microsoft.com/office/drawing/2014/main" id="{AB0B047E-1DB8-4075-9400-38175C24119F}"/>
              </a:ext>
            </a:extLst>
          </p:cNvPr>
          <p:cNvSpPr txBox="1">
            <a:spLocks/>
          </p:cNvSpPr>
          <p:nvPr userDrawn="1"/>
        </p:nvSpPr>
        <p:spPr>
          <a:xfrm>
            <a:off x="561019" y="6362115"/>
            <a:ext cx="2001708"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1"/>
                </a:solidFill>
              </a:rPr>
              <a:t>© Ipsos | </a:t>
            </a:r>
            <a:r>
              <a:rPr lang="en-GB" dirty="0" err="1">
                <a:solidFill>
                  <a:schemeClr val="tx1"/>
                </a:solidFill>
              </a:rPr>
              <a:t>Norsk</a:t>
            </a:r>
            <a:r>
              <a:rPr lang="en-GB" dirty="0">
                <a:solidFill>
                  <a:schemeClr val="tx1"/>
                </a:solidFill>
              </a:rPr>
              <a:t> Monitor</a:t>
            </a:r>
          </a:p>
        </p:txBody>
      </p:sp>
      <p:sp>
        <p:nvSpPr>
          <p:cNvPr id="20" name="Forme libre : forme 12">
            <a:extLst>
              <a:ext uri="{FF2B5EF4-FFF2-40B4-BE49-F238E27FC236}">
                <a16:creationId xmlns:a16="http://schemas.microsoft.com/office/drawing/2014/main" id="{2DECF171-A8F4-494F-8A3F-53FACB99B4B2}"/>
              </a:ext>
            </a:extLst>
          </p:cNvPr>
          <p:cNvSpPr/>
          <p:nvPr userDrawn="1"/>
        </p:nvSpPr>
        <p:spPr>
          <a:xfrm rot="18932423">
            <a:off x="2253412" y="29736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3" name="Forme libre : forme 13">
            <a:extLst>
              <a:ext uri="{FF2B5EF4-FFF2-40B4-BE49-F238E27FC236}">
                <a16:creationId xmlns:a16="http://schemas.microsoft.com/office/drawing/2014/main" id="{34D70B13-6CB9-456D-B387-C90BCAF6692A}"/>
              </a:ext>
            </a:extLst>
          </p:cNvPr>
          <p:cNvSpPr/>
          <p:nvPr userDrawn="1"/>
        </p:nvSpPr>
        <p:spPr>
          <a:xfrm rot="18932423">
            <a:off x="4883856" y="36133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702820" y="4651402"/>
            <a:ext cx="9535670" cy="757130"/>
          </a:xfrm>
          <a:noFill/>
        </p:spPr>
        <p:txBody>
          <a:bodyPr wrap="square" lIns="72000" anchor="t">
            <a:spAutoFit/>
          </a:bodyPr>
          <a:lstStyle>
            <a:lvl1pPr>
              <a:lnSpc>
                <a:spcPct val="80000"/>
              </a:lnSpc>
              <a:defRPr sz="5400" b="1">
                <a:solidFill>
                  <a:srgbClr val="3B4496"/>
                </a:solidFill>
                <a:effectLst/>
                <a:latin typeface="Arial Nova" panose="020B0504020202020204" pitchFamily="34" charset="0"/>
              </a:defRPr>
            </a:lvl1pPr>
          </a:lstStyle>
          <a:p>
            <a:r>
              <a:rPr lang="en-GB" dirty="0"/>
              <a:t>TITLE OF THE CHAPTER</a:t>
            </a:r>
          </a:p>
        </p:txBody>
      </p:sp>
    </p:spTree>
    <p:extLst>
      <p:ext uri="{BB962C8B-B14F-4D97-AF65-F5344CB8AC3E}">
        <p14:creationId xmlns:p14="http://schemas.microsoft.com/office/powerpoint/2010/main" val="3738434887"/>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06">
          <p15:clr>
            <a:srgbClr val="F26B43"/>
          </p15:clr>
        </p15:guide>
        <p15:guide id="4" orient="horz" pos="4156">
          <p15:clr>
            <a:srgbClr val="F26B43"/>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2_Chapter_Blue 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9EA48855-9B02-5D19-D2A0-2F40919838ED}"/>
              </a:ext>
            </a:extLst>
          </p:cNvPr>
          <p:cNvSpPr/>
          <p:nvPr userDrawn="1"/>
        </p:nvSpPr>
        <p:spPr>
          <a:xfrm>
            <a:off x="122418" y="4230790"/>
            <a:ext cx="3443461" cy="1303437"/>
          </a:xfrm>
          <a:prstGeom prst="rect">
            <a:avLst/>
          </a:prstGeom>
          <a:gradFill flip="none" rotWithShape="1">
            <a:gsLst>
              <a:gs pos="0">
                <a:schemeClr val="bg2">
                  <a:alpha val="0"/>
                </a:schemeClr>
              </a:gs>
              <a:gs pos="100000">
                <a:srgbClr val="FFFCC7"/>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3" name="Group 2">
            <a:extLst>
              <a:ext uri="{FF2B5EF4-FFF2-40B4-BE49-F238E27FC236}">
                <a16:creationId xmlns:a16="http://schemas.microsoft.com/office/drawing/2014/main" id="{EE285C39-4293-43C8-FBB1-CA08EAE90771}"/>
              </a:ext>
            </a:extLst>
          </p:cNvPr>
          <p:cNvGrpSpPr/>
          <p:nvPr userDrawn="1"/>
        </p:nvGrpSpPr>
        <p:grpSpPr>
          <a:xfrm>
            <a:off x="128338" y="83990"/>
            <a:ext cx="11935324" cy="6633439"/>
            <a:chOff x="128338" y="83990"/>
            <a:chExt cx="11935324" cy="6633439"/>
          </a:xfrm>
        </p:grpSpPr>
        <p:grpSp>
          <p:nvGrpSpPr>
            <p:cNvPr id="37" name="Group 36">
              <a:extLst>
                <a:ext uri="{FF2B5EF4-FFF2-40B4-BE49-F238E27FC236}">
                  <a16:creationId xmlns:a16="http://schemas.microsoft.com/office/drawing/2014/main" id="{1725401D-0167-9BD5-1CBF-5C641FB87F4A}"/>
                </a:ext>
              </a:extLst>
            </p:cNvPr>
            <p:cNvGrpSpPr/>
            <p:nvPr/>
          </p:nvGrpSpPr>
          <p:grpSpPr>
            <a:xfrm>
              <a:off x="128338" y="83990"/>
              <a:ext cx="9537541" cy="4090191"/>
              <a:chOff x="2132977" y="1161821"/>
              <a:chExt cx="4394761" cy="3491421"/>
            </a:xfrm>
            <a:gradFill flip="none" rotWithShape="1">
              <a:gsLst>
                <a:gs pos="89000">
                  <a:srgbClr val="D2232B">
                    <a:alpha val="70000"/>
                  </a:srgbClr>
                </a:gs>
                <a:gs pos="19000">
                  <a:schemeClr val="bg1">
                    <a:alpha val="4000"/>
                  </a:schemeClr>
                </a:gs>
              </a:gsLst>
              <a:lin ang="4020000" scaled="0"/>
              <a:tileRect/>
            </a:gradFill>
          </p:grpSpPr>
          <p:sp>
            <p:nvSpPr>
              <p:cNvPr id="52" name="Rectangle 51">
                <a:extLst>
                  <a:ext uri="{FF2B5EF4-FFF2-40B4-BE49-F238E27FC236}">
                    <a16:creationId xmlns:a16="http://schemas.microsoft.com/office/drawing/2014/main" id="{FDDB3332-EDD8-15E8-6958-20AC87AD5571}"/>
                  </a:ext>
                </a:extLst>
              </p:cNvPr>
              <p:cNvSpPr/>
              <p:nvPr/>
            </p:nvSpPr>
            <p:spPr>
              <a:xfrm>
                <a:off x="3778180" y="1161821"/>
                <a:ext cx="1346479" cy="1077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3" name="Rectangle 52">
                <a:extLst>
                  <a:ext uri="{FF2B5EF4-FFF2-40B4-BE49-F238E27FC236}">
                    <a16:creationId xmlns:a16="http://schemas.microsoft.com/office/drawing/2014/main" id="{2DC5B82A-F6A5-3DB7-45B3-5A732A1C6C20}"/>
                  </a:ext>
                </a:extLst>
              </p:cNvPr>
              <p:cNvSpPr/>
              <p:nvPr userDrawn="1"/>
            </p:nvSpPr>
            <p:spPr>
              <a:xfrm>
                <a:off x="5181259" y="1200078"/>
                <a:ext cx="1346479" cy="10456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4" name="Rectangle 53">
                <a:extLst>
                  <a:ext uri="{FF2B5EF4-FFF2-40B4-BE49-F238E27FC236}">
                    <a16:creationId xmlns:a16="http://schemas.microsoft.com/office/drawing/2014/main" id="{F5ECDCA6-F6B1-FADA-C706-D43A9243AA0C}"/>
                  </a:ext>
                </a:extLst>
              </p:cNvPr>
              <p:cNvSpPr/>
              <p:nvPr/>
            </p:nvSpPr>
            <p:spPr>
              <a:xfrm>
                <a:off x="3778179" y="2327807"/>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5" name="Rectangle 54">
                <a:extLst>
                  <a:ext uri="{FF2B5EF4-FFF2-40B4-BE49-F238E27FC236}">
                    <a16:creationId xmlns:a16="http://schemas.microsoft.com/office/drawing/2014/main" id="{E7CE6DD2-5631-4A35-3EB7-F0137F33DED6}"/>
                  </a:ext>
                </a:extLst>
              </p:cNvPr>
              <p:cNvSpPr/>
              <p:nvPr/>
            </p:nvSpPr>
            <p:spPr>
              <a:xfrm>
                <a:off x="5181258" y="2327807"/>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6" name="Rectangle 55">
                <a:extLst>
                  <a:ext uri="{FF2B5EF4-FFF2-40B4-BE49-F238E27FC236}">
                    <a16:creationId xmlns:a16="http://schemas.microsoft.com/office/drawing/2014/main" id="{23190B92-5626-E37B-E810-1A7661A16A93}"/>
                  </a:ext>
                </a:extLst>
              </p:cNvPr>
              <p:cNvSpPr/>
              <p:nvPr/>
            </p:nvSpPr>
            <p:spPr>
              <a:xfrm>
                <a:off x="2132977" y="2327807"/>
                <a:ext cx="1588602"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7" name="Rectangle 56">
                <a:extLst>
                  <a:ext uri="{FF2B5EF4-FFF2-40B4-BE49-F238E27FC236}">
                    <a16:creationId xmlns:a16="http://schemas.microsoft.com/office/drawing/2014/main" id="{C1EA5D5A-98B3-5B72-4126-BCBAA57A6B27}"/>
                  </a:ext>
                </a:extLst>
              </p:cNvPr>
              <p:cNvSpPr/>
              <p:nvPr/>
            </p:nvSpPr>
            <p:spPr>
              <a:xfrm>
                <a:off x="2132977" y="3527826"/>
                <a:ext cx="1588602"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38" name="Group 37">
              <a:extLst>
                <a:ext uri="{FF2B5EF4-FFF2-40B4-BE49-F238E27FC236}">
                  <a16:creationId xmlns:a16="http://schemas.microsoft.com/office/drawing/2014/main" id="{3DDAC5EE-EC9A-8945-ABE4-3A36D0BA09AF}"/>
                </a:ext>
              </a:extLst>
            </p:cNvPr>
            <p:cNvGrpSpPr/>
            <p:nvPr/>
          </p:nvGrpSpPr>
          <p:grpSpPr>
            <a:xfrm>
              <a:off x="3698763" y="2851948"/>
              <a:ext cx="5967115" cy="3865481"/>
              <a:chOff x="3778177" y="3510670"/>
              <a:chExt cx="2749560" cy="3299607"/>
            </a:xfrm>
            <a:gradFill flip="none" rotWithShape="1">
              <a:gsLst>
                <a:gs pos="83000">
                  <a:srgbClr val="00957D">
                    <a:alpha val="56000"/>
                  </a:srgbClr>
                </a:gs>
                <a:gs pos="100000">
                  <a:srgbClr val="00957D"/>
                </a:gs>
                <a:gs pos="15000">
                  <a:schemeClr val="bg1">
                    <a:alpha val="4000"/>
                  </a:schemeClr>
                </a:gs>
              </a:gsLst>
              <a:lin ang="15000000" scaled="0"/>
              <a:tileRect/>
            </a:gradFill>
          </p:grpSpPr>
          <p:sp>
            <p:nvSpPr>
              <p:cNvPr id="49" name="Rectangle 48">
                <a:extLst>
                  <a:ext uri="{FF2B5EF4-FFF2-40B4-BE49-F238E27FC236}">
                    <a16:creationId xmlns:a16="http://schemas.microsoft.com/office/drawing/2014/main" id="{601597F6-0C5C-B00C-1057-AB495EFDA9DA}"/>
                  </a:ext>
                </a:extLst>
              </p:cNvPr>
              <p:cNvSpPr/>
              <p:nvPr/>
            </p:nvSpPr>
            <p:spPr>
              <a:xfrm>
                <a:off x="3778177" y="4700073"/>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0" name="Rectangle 49">
                <a:extLst>
                  <a:ext uri="{FF2B5EF4-FFF2-40B4-BE49-F238E27FC236}">
                    <a16:creationId xmlns:a16="http://schemas.microsoft.com/office/drawing/2014/main" id="{A5643007-13AE-C7C0-25B2-856512A05385}"/>
                  </a:ext>
                </a:extLst>
              </p:cNvPr>
              <p:cNvSpPr/>
              <p:nvPr/>
            </p:nvSpPr>
            <p:spPr>
              <a:xfrm>
                <a:off x="3778177" y="5913973"/>
                <a:ext cx="1346479" cy="8963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1" name="Rectangle 50">
                <a:extLst>
                  <a:ext uri="{FF2B5EF4-FFF2-40B4-BE49-F238E27FC236}">
                    <a16:creationId xmlns:a16="http://schemas.microsoft.com/office/drawing/2014/main" id="{FF17B6D9-F560-B567-C305-86006EDF5899}"/>
                  </a:ext>
                </a:extLst>
              </p:cNvPr>
              <p:cNvSpPr/>
              <p:nvPr/>
            </p:nvSpPr>
            <p:spPr>
              <a:xfrm>
                <a:off x="5181258" y="3510670"/>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39" name="Group 38">
              <a:extLst>
                <a:ext uri="{FF2B5EF4-FFF2-40B4-BE49-F238E27FC236}">
                  <a16:creationId xmlns:a16="http://schemas.microsoft.com/office/drawing/2014/main" id="{A5AC73C8-9BF6-5FAA-31E8-AAC689C33CD1}"/>
                </a:ext>
              </a:extLst>
            </p:cNvPr>
            <p:cNvGrpSpPr/>
            <p:nvPr/>
          </p:nvGrpSpPr>
          <p:grpSpPr>
            <a:xfrm>
              <a:off x="3708812" y="1449942"/>
              <a:ext cx="8354850" cy="2711803"/>
              <a:chOff x="3782808" y="2327807"/>
              <a:chExt cx="3849794" cy="2314817"/>
            </a:xfrm>
            <a:gradFill flip="none" rotWithShape="1">
              <a:gsLst>
                <a:gs pos="99083">
                  <a:schemeClr val="bg1">
                    <a:alpha val="1000"/>
                  </a:schemeClr>
                </a:gs>
                <a:gs pos="5000">
                  <a:schemeClr val="bg1">
                    <a:alpha val="4000"/>
                  </a:schemeClr>
                </a:gs>
                <a:gs pos="34000">
                  <a:srgbClr val="FFF100">
                    <a:alpha val="62000"/>
                  </a:srgbClr>
                </a:gs>
              </a:gsLst>
              <a:lin ang="8100000" scaled="1"/>
              <a:tileRect/>
            </a:gradFill>
          </p:grpSpPr>
          <p:sp>
            <p:nvSpPr>
              <p:cNvPr id="46" name="Rectangle 45">
                <a:extLst>
                  <a:ext uri="{FF2B5EF4-FFF2-40B4-BE49-F238E27FC236}">
                    <a16:creationId xmlns:a16="http://schemas.microsoft.com/office/drawing/2014/main" id="{3FD733A2-A0DE-C798-CF75-96B7FC01C387}"/>
                  </a:ext>
                </a:extLst>
              </p:cNvPr>
              <p:cNvSpPr/>
              <p:nvPr/>
            </p:nvSpPr>
            <p:spPr>
              <a:xfrm>
                <a:off x="3782808" y="3517208"/>
                <a:ext cx="1346479" cy="1125416"/>
              </a:xfrm>
              <a:prstGeom prst="rect">
                <a:avLst/>
              </a:prstGeom>
              <a:gradFill flip="none" rotWithShape="1">
                <a:gsLst>
                  <a:gs pos="0">
                    <a:srgbClr val="FFFCC7"/>
                  </a:gs>
                  <a:gs pos="97248">
                    <a:srgbClr val="FFFCC7">
                      <a:alpha val="18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7" name="Rectangle 46">
                <a:extLst>
                  <a:ext uri="{FF2B5EF4-FFF2-40B4-BE49-F238E27FC236}">
                    <a16:creationId xmlns:a16="http://schemas.microsoft.com/office/drawing/2014/main" id="{F4B46E0D-F0CE-E051-32F8-9598A8AB4D04}"/>
                  </a:ext>
                </a:extLst>
              </p:cNvPr>
              <p:cNvSpPr/>
              <p:nvPr/>
            </p:nvSpPr>
            <p:spPr>
              <a:xfrm>
                <a:off x="6584338" y="2327807"/>
                <a:ext cx="1048264" cy="1125416"/>
              </a:xfrm>
              <a:prstGeom prst="rect">
                <a:avLst/>
              </a:prstGeom>
              <a:gradFill>
                <a:gsLst>
                  <a:gs pos="0">
                    <a:schemeClr val="bg2">
                      <a:alpha val="99000"/>
                    </a:schemeClr>
                  </a:gs>
                  <a:gs pos="100000">
                    <a:srgbClr val="FFF98E"/>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40" name="Group 39">
              <a:extLst>
                <a:ext uri="{FF2B5EF4-FFF2-40B4-BE49-F238E27FC236}">
                  <a16:creationId xmlns:a16="http://schemas.microsoft.com/office/drawing/2014/main" id="{1190A2AD-D15C-7EA8-FCC6-274072ECC175}"/>
                </a:ext>
              </a:extLst>
            </p:cNvPr>
            <p:cNvGrpSpPr/>
            <p:nvPr/>
          </p:nvGrpSpPr>
          <p:grpSpPr>
            <a:xfrm>
              <a:off x="6753785" y="2871907"/>
              <a:ext cx="5299244" cy="2716098"/>
              <a:chOff x="5185888" y="3500054"/>
              <a:chExt cx="2441815" cy="2318483"/>
            </a:xfrm>
            <a:gradFill flip="none" rotWithShape="1">
              <a:gsLst>
                <a:gs pos="0">
                  <a:srgbClr val="00ADEE">
                    <a:alpha val="41000"/>
                  </a:srgbClr>
                </a:gs>
                <a:gs pos="100000">
                  <a:schemeClr val="bg1"/>
                </a:gs>
              </a:gsLst>
              <a:lin ang="1800000" scaled="0"/>
              <a:tileRect/>
            </a:gradFill>
          </p:grpSpPr>
          <p:sp>
            <p:nvSpPr>
              <p:cNvPr id="44" name="Rectangle 43">
                <a:extLst>
                  <a:ext uri="{FF2B5EF4-FFF2-40B4-BE49-F238E27FC236}">
                    <a16:creationId xmlns:a16="http://schemas.microsoft.com/office/drawing/2014/main" id="{AF84C5AB-03AE-9649-AD15-21D7E7E253CD}"/>
                  </a:ext>
                </a:extLst>
              </p:cNvPr>
              <p:cNvSpPr/>
              <p:nvPr/>
            </p:nvSpPr>
            <p:spPr>
              <a:xfrm>
                <a:off x="5185888" y="4693121"/>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5" name="Rectangle 44">
                <a:extLst>
                  <a:ext uri="{FF2B5EF4-FFF2-40B4-BE49-F238E27FC236}">
                    <a16:creationId xmlns:a16="http://schemas.microsoft.com/office/drawing/2014/main" id="{D63BDB06-6D7A-6193-4D2D-4AB62123E8B8}"/>
                  </a:ext>
                </a:extLst>
              </p:cNvPr>
              <p:cNvSpPr/>
              <p:nvPr/>
            </p:nvSpPr>
            <p:spPr>
              <a:xfrm>
                <a:off x="6579438" y="3500054"/>
                <a:ext cx="1048265"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41" name="Group 40">
              <a:extLst>
                <a:ext uri="{FF2B5EF4-FFF2-40B4-BE49-F238E27FC236}">
                  <a16:creationId xmlns:a16="http://schemas.microsoft.com/office/drawing/2014/main" id="{D73CE684-58C2-4D2C-0507-A89CF367187B}"/>
                </a:ext>
              </a:extLst>
            </p:cNvPr>
            <p:cNvGrpSpPr/>
            <p:nvPr userDrawn="1"/>
          </p:nvGrpSpPr>
          <p:grpSpPr>
            <a:xfrm>
              <a:off x="6726314" y="4293873"/>
              <a:ext cx="5326715" cy="2413509"/>
              <a:chOff x="6726314" y="4293873"/>
              <a:chExt cx="5326715" cy="2413509"/>
            </a:xfrm>
            <a:gradFill>
              <a:gsLst>
                <a:gs pos="100000">
                  <a:srgbClr val="2E479C">
                    <a:alpha val="41000"/>
                  </a:srgbClr>
                </a:gs>
                <a:gs pos="15000">
                  <a:schemeClr val="bg1">
                    <a:alpha val="4000"/>
                  </a:schemeClr>
                </a:gs>
              </a:gsLst>
              <a:lin ang="14400000" scaled="0"/>
            </a:gradFill>
          </p:grpSpPr>
          <p:sp>
            <p:nvSpPr>
              <p:cNvPr id="42" name="Rectangle 41">
                <a:extLst>
                  <a:ext uri="{FF2B5EF4-FFF2-40B4-BE49-F238E27FC236}">
                    <a16:creationId xmlns:a16="http://schemas.microsoft.com/office/drawing/2014/main" id="{74AF0EC4-95F9-136F-82AD-D4B7C25C4885}"/>
                  </a:ext>
                </a:extLst>
              </p:cNvPr>
              <p:cNvSpPr/>
              <p:nvPr userDrawn="1"/>
            </p:nvSpPr>
            <p:spPr>
              <a:xfrm>
                <a:off x="6726314" y="5683422"/>
                <a:ext cx="2922138" cy="1023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3" name="Rectangle 42">
                <a:extLst>
                  <a:ext uri="{FF2B5EF4-FFF2-40B4-BE49-F238E27FC236}">
                    <a16:creationId xmlns:a16="http://schemas.microsoft.com/office/drawing/2014/main" id="{40DA0E7D-B4E3-0E86-0C51-8684BF69A22B}"/>
                  </a:ext>
                </a:extLst>
              </p:cNvPr>
              <p:cNvSpPr/>
              <p:nvPr userDrawn="1"/>
            </p:nvSpPr>
            <p:spPr>
              <a:xfrm>
                <a:off x="9788711" y="4293873"/>
                <a:ext cx="2264318" cy="13184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788711" y="93536"/>
            <a:ext cx="2231701" cy="4067267"/>
          </a:xfrm>
          <a:prstGeom prst="rect">
            <a:avLst/>
          </a:prstGeom>
        </p:spPr>
        <p:txBody>
          <a:bodyPr wrap="none">
            <a:spAutoFit/>
          </a:bodyPr>
          <a:lstStyle>
            <a:lvl1pPr marL="0" indent="0">
              <a:buNone/>
              <a:defRPr sz="28700" b="1">
                <a:solidFill>
                  <a:srgbClr val="3B4496"/>
                </a:solidFill>
              </a:defRPr>
            </a:lvl1pPr>
          </a:lstStyle>
          <a:p>
            <a:pPr lvl="0"/>
            <a:r>
              <a:rPr lang="en-GB" dirty="0"/>
              <a:t>0</a:t>
            </a:r>
          </a:p>
        </p:txBody>
      </p:sp>
      <p:pic>
        <p:nvPicPr>
          <p:cNvPr id="18" name="Graphique 8">
            <a:extLst>
              <a:ext uri="{FF2B5EF4-FFF2-40B4-BE49-F238E27FC236}">
                <a16:creationId xmlns:a16="http://schemas.microsoft.com/office/drawing/2014/main" id="{D3C70FEB-0084-4E37-8AC4-3A50B2EA0562}"/>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11303005" y="6172200"/>
            <a:ext cx="501320" cy="459192"/>
          </a:xfrm>
          <a:prstGeom prst="rect">
            <a:avLst/>
          </a:prstGeom>
        </p:spPr>
      </p:pic>
      <p:sp>
        <p:nvSpPr>
          <p:cNvPr id="22" name="Espace réservé du pied de page 4">
            <a:extLst>
              <a:ext uri="{FF2B5EF4-FFF2-40B4-BE49-F238E27FC236}">
                <a16:creationId xmlns:a16="http://schemas.microsoft.com/office/drawing/2014/main" id="{F59241AE-0D4A-4924-9503-149B6B5F1252}"/>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a:t>
            </a:r>
          </a:p>
        </p:txBody>
      </p:sp>
      <p:sp>
        <p:nvSpPr>
          <p:cNvPr id="16" name="Cadre 15">
            <a:extLst>
              <a:ext uri="{FF2B5EF4-FFF2-40B4-BE49-F238E27FC236}">
                <a16:creationId xmlns:a16="http://schemas.microsoft.com/office/drawing/2014/main" id="{6A89F2A7-85CF-443A-9A03-D2C9856F3D03}"/>
              </a:ext>
            </a:extLst>
          </p:cNvPr>
          <p:cNvSpPr/>
          <p:nvPr userDrawn="1"/>
        </p:nvSpPr>
        <p:spPr>
          <a:xfrm>
            <a:off x="-16042"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Espace réservé du numéro de diapositive 2">
            <a:extLst>
              <a:ext uri="{FF2B5EF4-FFF2-40B4-BE49-F238E27FC236}">
                <a16:creationId xmlns:a16="http://schemas.microsoft.com/office/drawing/2014/main" id="{6D0AFFCE-71ED-491A-897E-ED624A1267A8}"/>
              </a:ext>
            </a:extLst>
          </p:cNvPr>
          <p:cNvSpPr txBox="1">
            <a:spLocks/>
          </p:cNvSpPr>
          <p:nvPr userDrawn="1"/>
        </p:nvSpPr>
        <p:spPr>
          <a:xfrm>
            <a:off x="200981" y="6401796"/>
            <a:ext cx="360037" cy="365125"/>
          </a:xfrm>
          <a:prstGeom prst="rect">
            <a:avLst/>
          </a:prstGeom>
        </p:spPr>
        <p:txBody>
          <a:bodyPr/>
          <a:lstStyle>
            <a:defPPr>
              <a:defRPr lang="nb-NO"/>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000" smtClean="0">
                <a:solidFill>
                  <a:schemeClr val="tx1"/>
                </a:solidFill>
              </a:rPr>
              <a:pPr/>
              <a:t>‹#›</a:t>
            </a:fld>
            <a:endParaRPr lang="en-GB" sz="1000" dirty="0">
              <a:solidFill>
                <a:schemeClr val="tx1"/>
              </a:solidFill>
            </a:endParaRPr>
          </a:p>
        </p:txBody>
      </p:sp>
      <p:sp>
        <p:nvSpPr>
          <p:cNvPr id="19" name="Espace réservé du pied de page 4">
            <a:extLst>
              <a:ext uri="{FF2B5EF4-FFF2-40B4-BE49-F238E27FC236}">
                <a16:creationId xmlns:a16="http://schemas.microsoft.com/office/drawing/2014/main" id="{AB0B047E-1DB8-4075-9400-38175C24119F}"/>
              </a:ext>
            </a:extLst>
          </p:cNvPr>
          <p:cNvSpPr txBox="1">
            <a:spLocks/>
          </p:cNvSpPr>
          <p:nvPr userDrawn="1"/>
        </p:nvSpPr>
        <p:spPr>
          <a:xfrm>
            <a:off x="561019" y="6362115"/>
            <a:ext cx="2001708"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1"/>
                </a:solidFill>
              </a:rPr>
              <a:t>© Ipsos | </a:t>
            </a:r>
            <a:r>
              <a:rPr lang="en-GB" dirty="0" err="1">
                <a:solidFill>
                  <a:schemeClr val="tx1"/>
                </a:solidFill>
              </a:rPr>
              <a:t>Norsk</a:t>
            </a:r>
            <a:r>
              <a:rPr lang="en-GB" dirty="0">
                <a:solidFill>
                  <a:schemeClr val="tx1"/>
                </a:solidFill>
              </a:rPr>
              <a:t> Monitor</a:t>
            </a:r>
          </a:p>
        </p:txBody>
      </p:sp>
      <p:sp>
        <p:nvSpPr>
          <p:cNvPr id="20" name="Forme libre : forme 12">
            <a:extLst>
              <a:ext uri="{FF2B5EF4-FFF2-40B4-BE49-F238E27FC236}">
                <a16:creationId xmlns:a16="http://schemas.microsoft.com/office/drawing/2014/main" id="{2DECF171-A8F4-494F-8A3F-53FACB99B4B2}"/>
              </a:ext>
            </a:extLst>
          </p:cNvPr>
          <p:cNvSpPr/>
          <p:nvPr userDrawn="1"/>
        </p:nvSpPr>
        <p:spPr>
          <a:xfrm rot="18932423">
            <a:off x="2253412" y="29736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3" name="Forme libre : forme 13">
            <a:extLst>
              <a:ext uri="{FF2B5EF4-FFF2-40B4-BE49-F238E27FC236}">
                <a16:creationId xmlns:a16="http://schemas.microsoft.com/office/drawing/2014/main" id="{34D70B13-6CB9-456D-B387-C90BCAF6692A}"/>
              </a:ext>
            </a:extLst>
          </p:cNvPr>
          <p:cNvSpPr/>
          <p:nvPr userDrawn="1"/>
        </p:nvSpPr>
        <p:spPr>
          <a:xfrm rot="18932423">
            <a:off x="4883856" y="36133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702820" y="4651402"/>
            <a:ext cx="9535670" cy="757130"/>
          </a:xfrm>
          <a:noFill/>
        </p:spPr>
        <p:txBody>
          <a:bodyPr wrap="square" lIns="72000" anchor="t">
            <a:spAutoFit/>
          </a:bodyPr>
          <a:lstStyle>
            <a:lvl1pPr>
              <a:lnSpc>
                <a:spcPct val="80000"/>
              </a:lnSpc>
              <a:defRPr sz="5400" b="1">
                <a:solidFill>
                  <a:srgbClr val="3B4496"/>
                </a:solidFill>
                <a:effectLst/>
                <a:latin typeface="Arial Nova" panose="020B0504020202020204" pitchFamily="34" charset="0"/>
              </a:defRPr>
            </a:lvl1pPr>
          </a:lstStyle>
          <a:p>
            <a:r>
              <a:rPr lang="en-GB" dirty="0"/>
              <a:t>TITLE OF THE CHAPTER</a:t>
            </a:r>
          </a:p>
        </p:txBody>
      </p:sp>
    </p:spTree>
    <p:extLst>
      <p:ext uri="{BB962C8B-B14F-4D97-AF65-F5344CB8AC3E}">
        <p14:creationId xmlns:p14="http://schemas.microsoft.com/office/powerpoint/2010/main" val="288808205"/>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06">
          <p15:clr>
            <a:srgbClr val="F26B43"/>
          </p15:clr>
        </p15:guide>
        <p15:guide id="4" orient="horz" pos="4156">
          <p15:clr>
            <a:srgbClr val="F26B43"/>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3_Chapter_Blue 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9EA48855-9B02-5D19-D2A0-2F40919838ED}"/>
              </a:ext>
            </a:extLst>
          </p:cNvPr>
          <p:cNvSpPr/>
          <p:nvPr userDrawn="1"/>
        </p:nvSpPr>
        <p:spPr>
          <a:xfrm>
            <a:off x="122418" y="4230790"/>
            <a:ext cx="3443461" cy="1303437"/>
          </a:xfrm>
          <a:prstGeom prst="rect">
            <a:avLst/>
          </a:prstGeom>
          <a:gradFill flip="none" rotWithShape="1">
            <a:gsLst>
              <a:gs pos="0">
                <a:schemeClr val="bg2">
                  <a:alpha val="0"/>
                </a:schemeClr>
              </a:gs>
              <a:gs pos="100000">
                <a:srgbClr val="FFFCC7"/>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3" name="Group 2">
            <a:extLst>
              <a:ext uri="{FF2B5EF4-FFF2-40B4-BE49-F238E27FC236}">
                <a16:creationId xmlns:a16="http://schemas.microsoft.com/office/drawing/2014/main" id="{EE285C39-4293-43C8-FBB1-CA08EAE90771}"/>
              </a:ext>
            </a:extLst>
          </p:cNvPr>
          <p:cNvGrpSpPr/>
          <p:nvPr userDrawn="1"/>
        </p:nvGrpSpPr>
        <p:grpSpPr>
          <a:xfrm>
            <a:off x="128338" y="83990"/>
            <a:ext cx="11935324" cy="6633439"/>
            <a:chOff x="128338" y="83990"/>
            <a:chExt cx="11935324" cy="6633439"/>
          </a:xfrm>
        </p:grpSpPr>
        <p:grpSp>
          <p:nvGrpSpPr>
            <p:cNvPr id="37" name="Group 36">
              <a:extLst>
                <a:ext uri="{FF2B5EF4-FFF2-40B4-BE49-F238E27FC236}">
                  <a16:creationId xmlns:a16="http://schemas.microsoft.com/office/drawing/2014/main" id="{1725401D-0167-9BD5-1CBF-5C641FB87F4A}"/>
                </a:ext>
              </a:extLst>
            </p:cNvPr>
            <p:cNvGrpSpPr/>
            <p:nvPr/>
          </p:nvGrpSpPr>
          <p:grpSpPr>
            <a:xfrm>
              <a:off x="128338" y="83990"/>
              <a:ext cx="9537541" cy="4090191"/>
              <a:chOff x="2132977" y="1161821"/>
              <a:chExt cx="4394761" cy="3491421"/>
            </a:xfrm>
            <a:gradFill flip="none" rotWithShape="1">
              <a:gsLst>
                <a:gs pos="89000">
                  <a:srgbClr val="D2232B">
                    <a:alpha val="70000"/>
                  </a:srgbClr>
                </a:gs>
                <a:gs pos="19000">
                  <a:schemeClr val="bg1">
                    <a:alpha val="4000"/>
                  </a:schemeClr>
                </a:gs>
              </a:gsLst>
              <a:lin ang="4020000" scaled="0"/>
              <a:tileRect/>
            </a:gradFill>
          </p:grpSpPr>
          <p:sp>
            <p:nvSpPr>
              <p:cNvPr id="52" name="Rectangle 51">
                <a:extLst>
                  <a:ext uri="{FF2B5EF4-FFF2-40B4-BE49-F238E27FC236}">
                    <a16:creationId xmlns:a16="http://schemas.microsoft.com/office/drawing/2014/main" id="{FDDB3332-EDD8-15E8-6958-20AC87AD5571}"/>
                  </a:ext>
                </a:extLst>
              </p:cNvPr>
              <p:cNvSpPr/>
              <p:nvPr/>
            </p:nvSpPr>
            <p:spPr>
              <a:xfrm>
                <a:off x="3778180" y="1161821"/>
                <a:ext cx="1346479" cy="1077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3" name="Rectangle 52">
                <a:extLst>
                  <a:ext uri="{FF2B5EF4-FFF2-40B4-BE49-F238E27FC236}">
                    <a16:creationId xmlns:a16="http://schemas.microsoft.com/office/drawing/2014/main" id="{2DC5B82A-F6A5-3DB7-45B3-5A732A1C6C20}"/>
                  </a:ext>
                </a:extLst>
              </p:cNvPr>
              <p:cNvSpPr/>
              <p:nvPr userDrawn="1"/>
            </p:nvSpPr>
            <p:spPr>
              <a:xfrm>
                <a:off x="5181259" y="1200078"/>
                <a:ext cx="1346479" cy="10456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4" name="Rectangle 53">
                <a:extLst>
                  <a:ext uri="{FF2B5EF4-FFF2-40B4-BE49-F238E27FC236}">
                    <a16:creationId xmlns:a16="http://schemas.microsoft.com/office/drawing/2014/main" id="{F5ECDCA6-F6B1-FADA-C706-D43A9243AA0C}"/>
                  </a:ext>
                </a:extLst>
              </p:cNvPr>
              <p:cNvSpPr/>
              <p:nvPr/>
            </p:nvSpPr>
            <p:spPr>
              <a:xfrm>
                <a:off x="3778179" y="2327807"/>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5" name="Rectangle 54">
                <a:extLst>
                  <a:ext uri="{FF2B5EF4-FFF2-40B4-BE49-F238E27FC236}">
                    <a16:creationId xmlns:a16="http://schemas.microsoft.com/office/drawing/2014/main" id="{E7CE6DD2-5631-4A35-3EB7-F0137F33DED6}"/>
                  </a:ext>
                </a:extLst>
              </p:cNvPr>
              <p:cNvSpPr/>
              <p:nvPr/>
            </p:nvSpPr>
            <p:spPr>
              <a:xfrm>
                <a:off x="5181258" y="2327807"/>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6" name="Rectangle 55">
                <a:extLst>
                  <a:ext uri="{FF2B5EF4-FFF2-40B4-BE49-F238E27FC236}">
                    <a16:creationId xmlns:a16="http://schemas.microsoft.com/office/drawing/2014/main" id="{23190B92-5626-E37B-E810-1A7661A16A93}"/>
                  </a:ext>
                </a:extLst>
              </p:cNvPr>
              <p:cNvSpPr/>
              <p:nvPr/>
            </p:nvSpPr>
            <p:spPr>
              <a:xfrm>
                <a:off x="2132977" y="2327807"/>
                <a:ext cx="1588602"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7" name="Rectangle 56">
                <a:extLst>
                  <a:ext uri="{FF2B5EF4-FFF2-40B4-BE49-F238E27FC236}">
                    <a16:creationId xmlns:a16="http://schemas.microsoft.com/office/drawing/2014/main" id="{C1EA5D5A-98B3-5B72-4126-BCBAA57A6B27}"/>
                  </a:ext>
                </a:extLst>
              </p:cNvPr>
              <p:cNvSpPr/>
              <p:nvPr/>
            </p:nvSpPr>
            <p:spPr>
              <a:xfrm>
                <a:off x="2132977" y="3527826"/>
                <a:ext cx="1588602"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38" name="Group 37">
              <a:extLst>
                <a:ext uri="{FF2B5EF4-FFF2-40B4-BE49-F238E27FC236}">
                  <a16:creationId xmlns:a16="http://schemas.microsoft.com/office/drawing/2014/main" id="{3DDAC5EE-EC9A-8945-ABE4-3A36D0BA09AF}"/>
                </a:ext>
              </a:extLst>
            </p:cNvPr>
            <p:cNvGrpSpPr/>
            <p:nvPr/>
          </p:nvGrpSpPr>
          <p:grpSpPr>
            <a:xfrm>
              <a:off x="3698763" y="2851948"/>
              <a:ext cx="5967115" cy="3865481"/>
              <a:chOff x="3778177" y="3510670"/>
              <a:chExt cx="2749560" cy="3299607"/>
            </a:xfrm>
            <a:gradFill flip="none" rotWithShape="1">
              <a:gsLst>
                <a:gs pos="83000">
                  <a:srgbClr val="00957D">
                    <a:alpha val="56000"/>
                  </a:srgbClr>
                </a:gs>
                <a:gs pos="100000">
                  <a:srgbClr val="00957D"/>
                </a:gs>
                <a:gs pos="15000">
                  <a:schemeClr val="bg1">
                    <a:alpha val="4000"/>
                  </a:schemeClr>
                </a:gs>
              </a:gsLst>
              <a:lin ang="15000000" scaled="0"/>
              <a:tileRect/>
            </a:gradFill>
          </p:grpSpPr>
          <p:sp>
            <p:nvSpPr>
              <p:cNvPr id="49" name="Rectangle 48">
                <a:extLst>
                  <a:ext uri="{FF2B5EF4-FFF2-40B4-BE49-F238E27FC236}">
                    <a16:creationId xmlns:a16="http://schemas.microsoft.com/office/drawing/2014/main" id="{601597F6-0C5C-B00C-1057-AB495EFDA9DA}"/>
                  </a:ext>
                </a:extLst>
              </p:cNvPr>
              <p:cNvSpPr/>
              <p:nvPr/>
            </p:nvSpPr>
            <p:spPr>
              <a:xfrm>
                <a:off x="3778177" y="4700073"/>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0" name="Rectangle 49">
                <a:extLst>
                  <a:ext uri="{FF2B5EF4-FFF2-40B4-BE49-F238E27FC236}">
                    <a16:creationId xmlns:a16="http://schemas.microsoft.com/office/drawing/2014/main" id="{A5643007-13AE-C7C0-25B2-856512A05385}"/>
                  </a:ext>
                </a:extLst>
              </p:cNvPr>
              <p:cNvSpPr/>
              <p:nvPr/>
            </p:nvSpPr>
            <p:spPr>
              <a:xfrm>
                <a:off x="3778177" y="5913973"/>
                <a:ext cx="1346479" cy="8963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1" name="Rectangle 50">
                <a:extLst>
                  <a:ext uri="{FF2B5EF4-FFF2-40B4-BE49-F238E27FC236}">
                    <a16:creationId xmlns:a16="http://schemas.microsoft.com/office/drawing/2014/main" id="{FF17B6D9-F560-B567-C305-86006EDF5899}"/>
                  </a:ext>
                </a:extLst>
              </p:cNvPr>
              <p:cNvSpPr/>
              <p:nvPr/>
            </p:nvSpPr>
            <p:spPr>
              <a:xfrm>
                <a:off x="5181258" y="3510670"/>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39" name="Group 38">
              <a:extLst>
                <a:ext uri="{FF2B5EF4-FFF2-40B4-BE49-F238E27FC236}">
                  <a16:creationId xmlns:a16="http://schemas.microsoft.com/office/drawing/2014/main" id="{A5AC73C8-9BF6-5FAA-31E8-AAC689C33CD1}"/>
                </a:ext>
              </a:extLst>
            </p:cNvPr>
            <p:cNvGrpSpPr/>
            <p:nvPr/>
          </p:nvGrpSpPr>
          <p:grpSpPr>
            <a:xfrm>
              <a:off x="3708812" y="1449942"/>
              <a:ext cx="8354850" cy="2711803"/>
              <a:chOff x="3782808" y="2327807"/>
              <a:chExt cx="3849794" cy="2314817"/>
            </a:xfrm>
            <a:gradFill flip="none" rotWithShape="1">
              <a:gsLst>
                <a:gs pos="99083">
                  <a:schemeClr val="bg1">
                    <a:alpha val="1000"/>
                  </a:schemeClr>
                </a:gs>
                <a:gs pos="5000">
                  <a:schemeClr val="bg1">
                    <a:alpha val="4000"/>
                  </a:schemeClr>
                </a:gs>
                <a:gs pos="34000">
                  <a:srgbClr val="FFF100">
                    <a:alpha val="62000"/>
                  </a:srgbClr>
                </a:gs>
              </a:gsLst>
              <a:lin ang="8100000" scaled="1"/>
              <a:tileRect/>
            </a:gradFill>
          </p:grpSpPr>
          <p:sp>
            <p:nvSpPr>
              <p:cNvPr id="46" name="Rectangle 45">
                <a:extLst>
                  <a:ext uri="{FF2B5EF4-FFF2-40B4-BE49-F238E27FC236}">
                    <a16:creationId xmlns:a16="http://schemas.microsoft.com/office/drawing/2014/main" id="{3FD733A2-A0DE-C798-CF75-96B7FC01C387}"/>
                  </a:ext>
                </a:extLst>
              </p:cNvPr>
              <p:cNvSpPr/>
              <p:nvPr/>
            </p:nvSpPr>
            <p:spPr>
              <a:xfrm>
                <a:off x="3782808" y="3517208"/>
                <a:ext cx="1346479" cy="1125416"/>
              </a:xfrm>
              <a:prstGeom prst="rect">
                <a:avLst/>
              </a:prstGeom>
              <a:gradFill flip="none" rotWithShape="1">
                <a:gsLst>
                  <a:gs pos="0">
                    <a:srgbClr val="FFFCC7"/>
                  </a:gs>
                  <a:gs pos="97248">
                    <a:srgbClr val="FFFCC7">
                      <a:alpha val="18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7" name="Rectangle 46">
                <a:extLst>
                  <a:ext uri="{FF2B5EF4-FFF2-40B4-BE49-F238E27FC236}">
                    <a16:creationId xmlns:a16="http://schemas.microsoft.com/office/drawing/2014/main" id="{F4B46E0D-F0CE-E051-32F8-9598A8AB4D04}"/>
                  </a:ext>
                </a:extLst>
              </p:cNvPr>
              <p:cNvSpPr/>
              <p:nvPr/>
            </p:nvSpPr>
            <p:spPr>
              <a:xfrm>
                <a:off x="6584338" y="2327807"/>
                <a:ext cx="1048264" cy="1125416"/>
              </a:xfrm>
              <a:prstGeom prst="rect">
                <a:avLst/>
              </a:prstGeom>
              <a:gradFill>
                <a:gsLst>
                  <a:gs pos="0">
                    <a:schemeClr val="bg2">
                      <a:alpha val="99000"/>
                    </a:schemeClr>
                  </a:gs>
                  <a:gs pos="100000">
                    <a:srgbClr val="FFF98E"/>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40" name="Group 39">
              <a:extLst>
                <a:ext uri="{FF2B5EF4-FFF2-40B4-BE49-F238E27FC236}">
                  <a16:creationId xmlns:a16="http://schemas.microsoft.com/office/drawing/2014/main" id="{1190A2AD-D15C-7EA8-FCC6-274072ECC175}"/>
                </a:ext>
              </a:extLst>
            </p:cNvPr>
            <p:cNvGrpSpPr/>
            <p:nvPr/>
          </p:nvGrpSpPr>
          <p:grpSpPr>
            <a:xfrm>
              <a:off x="6753785" y="2871907"/>
              <a:ext cx="5299244" cy="2716098"/>
              <a:chOff x="5185888" y="3500054"/>
              <a:chExt cx="2441815" cy="2318483"/>
            </a:xfrm>
            <a:gradFill flip="none" rotWithShape="1">
              <a:gsLst>
                <a:gs pos="0">
                  <a:srgbClr val="00ADEE">
                    <a:alpha val="41000"/>
                  </a:srgbClr>
                </a:gs>
                <a:gs pos="100000">
                  <a:schemeClr val="bg1"/>
                </a:gs>
              </a:gsLst>
              <a:lin ang="1800000" scaled="0"/>
              <a:tileRect/>
            </a:gradFill>
          </p:grpSpPr>
          <p:sp>
            <p:nvSpPr>
              <p:cNvPr id="44" name="Rectangle 43">
                <a:extLst>
                  <a:ext uri="{FF2B5EF4-FFF2-40B4-BE49-F238E27FC236}">
                    <a16:creationId xmlns:a16="http://schemas.microsoft.com/office/drawing/2014/main" id="{AF84C5AB-03AE-9649-AD15-21D7E7E253CD}"/>
                  </a:ext>
                </a:extLst>
              </p:cNvPr>
              <p:cNvSpPr/>
              <p:nvPr/>
            </p:nvSpPr>
            <p:spPr>
              <a:xfrm>
                <a:off x="5185888" y="4693121"/>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5" name="Rectangle 44">
                <a:extLst>
                  <a:ext uri="{FF2B5EF4-FFF2-40B4-BE49-F238E27FC236}">
                    <a16:creationId xmlns:a16="http://schemas.microsoft.com/office/drawing/2014/main" id="{D63BDB06-6D7A-6193-4D2D-4AB62123E8B8}"/>
                  </a:ext>
                </a:extLst>
              </p:cNvPr>
              <p:cNvSpPr/>
              <p:nvPr/>
            </p:nvSpPr>
            <p:spPr>
              <a:xfrm>
                <a:off x="6579438" y="3500054"/>
                <a:ext cx="1048265"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41" name="Group 40">
              <a:extLst>
                <a:ext uri="{FF2B5EF4-FFF2-40B4-BE49-F238E27FC236}">
                  <a16:creationId xmlns:a16="http://schemas.microsoft.com/office/drawing/2014/main" id="{D73CE684-58C2-4D2C-0507-A89CF367187B}"/>
                </a:ext>
              </a:extLst>
            </p:cNvPr>
            <p:cNvGrpSpPr/>
            <p:nvPr userDrawn="1"/>
          </p:nvGrpSpPr>
          <p:grpSpPr>
            <a:xfrm>
              <a:off x="6726314" y="4293873"/>
              <a:ext cx="5326715" cy="2413509"/>
              <a:chOff x="6726314" y="4293873"/>
              <a:chExt cx="5326715" cy="2413509"/>
            </a:xfrm>
            <a:gradFill>
              <a:gsLst>
                <a:gs pos="100000">
                  <a:srgbClr val="2E479C">
                    <a:alpha val="41000"/>
                  </a:srgbClr>
                </a:gs>
                <a:gs pos="15000">
                  <a:schemeClr val="bg1">
                    <a:alpha val="4000"/>
                  </a:schemeClr>
                </a:gs>
              </a:gsLst>
              <a:lin ang="14400000" scaled="0"/>
            </a:gradFill>
          </p:grpSpPr>
          <p:sp>
            <p:nvSpPr>
              <p:cNvPr id="42" name="Rectangle 41">
                <a:extLst>
                  <a:ext uri="{FF2B5EF4-FFF2-40B4-BE49-F238E27FC236}">
                    <a16:creationId xmlns:a16="http://schemas.microsoft.com/office/drawing/2014/main" id="{74AF0EC4-95F9-136F-82AD-D4B7C25C4885}"/>
                  </a:ext>
                </a:extLst>
              </p:cNvPr>
              <p:cNvSpPr/>
              <p:nvPr userDrawn="1"/>
            </p:nvSpPr>
            <p:spPr>
              <a:xfrm>
                <a:off x="6726314" y="5683422"/>
                <a:ext cx="2922138" cy="1023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3" name="Rectangle 42">
                <a:extLst>
                  <a:ext uri="{FF2B5EF4-FFF2-40B4-BE49-F238E27FC236}">
                    <a16:creationId xmlns:a16="http://schemas.microsoft.com/office/drawing/2014/main" id="{40DA0E7D-B4E3-0E86-0C51-8684BF69A22B}"/>
                  </a:ext>
                </a:extLst>
              </p:cNvPr>
              <p:cNvSpPr/>
              <p:nvPr userDrawn="1"/>
            </p:nvSpPr>
            <p:spPr>
              <a:xfrm>
                <a:off x="9788711" y="4293873"/>
                <a:ext cx="2264318" cy="13184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788711" y="93536"/>
            <a:ext cx="2231701" cy="4067267"/>
          </a:xfrm>
          <a:prstGeom prst="rect">
            <a:avLst/>
          </a:prstGeom>
        </p:spPr>
        <p:txBody>
          <a:bodyPr wrap="none">
            <a:spAutoFit/>
          </a:bodyPr>
          <a:lstStyle>
            <a:lvl1pPr marL="0" indent="0">
              <a:buNone/>
              <a:defRPr sz="28700" b="1">
                <a:solidFill>
                  <a:schemeClr val="tx1"/>
                </a:solidFill>
              </a:defRPr>
            </a:lvl1pPr>
          </a:lstStyle>
          <a:p>
            <a:pPr lvl="0"/>
            <a:r>
              <a:rPr lang="en-GB" dirty="0"/>
              <a:t>0</a:t>
            </a:r>
          </a:p>
        </p:txBody>
      </p:sp>
      <p:pic>
        <p:nvPicPr>
          <p:cNvPr id="18" name="Graphique 8">
            <a:extLst>
              <a:ext uri="{FF2B5EF4-FFF2-40B4-BE49-F238E27FC236}">
                <a16:creationId xmlns:a16="http://schemas.microsoft.com/office/drawing/2014/main" id="{D3C70FEB-0084-4E37-8AC4-3A50B2EA0562}"/>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11303005" y="6172200"/>
            <a:ext cx="501320" cy="459192"/>
          </a:xfrm>
          <a:prstGeom prst="rect">
            <a:avLst/>
          </a:prstGeom>
        </p:spPr>
      </p:pic>
      <p:sp>
        <p:nvSpPr>
          <p:cNvPr id="22" name="Espace réservé du pied de page 4">
            <a:extLst>
              <a:ext uri="{FF2B5EF4-FFF2-40B4-BE49-F238E27FC236}">
                <a16:creationId xmlns:a16="http://schemas.microsoft.com/office/drawing/2014/main" id="{F59241AE-0D4A-4924-9503-149B6B5F1252}"/>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a:t>
            </a:r>
          </a:p>
        </p:txBody>
      </p:sp>
      <p:sp>
        <p:nvSpPr>
          <p:cNvPr id="16" name="Cadre 15">
            <a:extLst>
              <a:ext uri="{FF2B5EF4-FFF2-40B4-BE49-F238E27FC236}">
                <a16:creationId xmlns:a16="http://schemas.microsoft.com/office/drawing/2014/main" id="{6A89F2A7-85CF-443A-9A03-D2C9856F3D03}"/>
              </a:ext>
            </a:extLst>
          </p:cNvPr>
          <p:cNvSpPr/>
          <p:nvPr userDrawn="1"/>
        </p:nvSpPr>
        <p:spPr>
          <a:xfrm>
            <a:off x="-16042"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Espace réservé du numéro de diapositive 2">
            <a:extLst>
              <a:ext uri="{FF2B5EF4-FFF2-40B4-BE49-F238E27FC236}">
                <a16:creationId xmlns:a16="http://schemas.microsoft.com/office/drawing/2014/main" id="{6D0AFFCE-71ED-491A-897E-ED624A1267A8}"/>
              </a:ext>
            </a:extLst>
          </p:cNvPr>
          <p:cNvSpPr txBox="1">
            <a:spLocks/>
          </p:cNvSpPr>
          <p:nvPr userDrawn="1"/>
        </p:nvSpPr>
        <p:spPr>
          <a:xfrm>
            <a:off x="200981" y="6401796"/>
            <a:ext cx="360037" cy="365125"/>
          </a:xfrm>
          <a:prstGeom prst="rect">
            <a:avLst/>
          </a:prstGeom>
        </p:spPr>
        <p:txBody>
          <a:bodyPr/>
          <a:lstStyle>
            <a:defPPr>
              <a:defRPr lang="nb-NO"/>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000" smtClean="0">
                <a:solidFill>
                  <a:schemeClr val="tx1"/>
                </a:solidFill>
              </a:rPr>
              <a:pPr/>
              <a:t>‹#›</a:t>
            </a:fld>
            <a:endParaRPr lang="en-GB" sz="1000" dirty="0">
              <a:solidFill>
                <a:schemeClr val="tx1"/>
              </a:solidFill>
            </a:endParaRPr>
          </a:p>
        </p:txBody>
      </p:sp>
      <p:sp>
        <p:nvSpPr>
          <p:cNvPr id="19" name="Espace réservé du pied de page 4">
            <a:extLst>
              <a:ext uri="{FF2B5EF4-FFF2-40B4-BE49-F238E27FC236}">
                <a16:creationId xmlns:a16="http://schemas.microsoft.com/office/drawing/2014/main" id="{AB0B047E-1DB8-4075-9400-38175C24119F}"/>
              </a:ext>
            </a:extLst>
          </p:cNvPr>
          <p:cNvSpPr txBox="1">
            <a:spLocks/>
          </p:cNvSpPr>
          <p:nvPr userDrawn="1"/>
        </p:nvSpPr>
        <p:spPr>
          <a:xfrm>
            <a:off x="561019" y="6362115"/>
            <a:ext cx="2001708"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1"/>
                </a:solidFill>
              </a:rPr>
              <a:t>© Ipsos | </a:t>
            </a:r>
            <a:r>
              <a:rPr lang="en-GB" dirty="0" err="1">
                <a:solidFill>
                  <a:schemeClr val="tx1"/>
                </a:solidFill>
              </a:rPr>
              <a:t>Norsk</a:t>
            </a:r>
            <a:r>
              <a:rPr lang="en-GB" dirty="0">
                <a:solidFill>
                  <a:schemeClr val="tx1"/>
                </a:solidFill>
              </a:rPr>
              <a:t> Monitor</a:t>
            </a:r>
          </a:p>
        </p:txBody>
      </p:sp>
      <p:sp>
        <p:nvSpPr>
          <p:cNvPr id="20" name="Forme libre : forme 12">
            <a:extLst>
              <a:ext uri="{FF2B5EF4-FFF2-40B4-BE49-F238E27FC236}">
                <a16:creationId xmlns:a16="http://schemas.microsoft.com/office/drawing/2014/main" id="{2DECF171-A8F4-494F-8A3F-53FACB99B4B2}"/>
              </a:ext>
            </a:extLst>
          </p:cNvPr>
          <p:cNvSpPr/>
          <p:nvPr userDrawn="1"/>
        </p:nvSpPr>
        <p:spPr>
          <a:xfrm rot="18932423">
            <a:off x="2253412" y="29736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3" name="Forme libre : forme 13">
            <a:extLst>
              <a:ext uri="{FF2B5EF4-FFF2-40B4-BE49-F238E27FC236}">
                <a16:creationId xmlns:a16="http://schemas.microsoft.com/office/drawing/2014/main" id="{34D70B13-6CB9-456D-B387-C90BCAF6692A}"/>
              </a:ext>
            </a:extLst>
          </p:cNvPr>
          <p:cNvSpPr/>
          <p:nvPr userDrawn="1"/>
        </p:nvSpPr>
        <p:spPr>
          <a:xfrm rot="18932423">
            <a:off x="4883856" y="36133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702820" y="4651402"/>
            <a:ext cx="9535670" cy="757130"/>
          </a:xfrm>
          <a:noFill/>
        </p:spPr>
        <p:txBody>
          <a:bodyPr wrap="square" lIns="72000" anchor="t">
            <a:spAutoFit/>
          </a:bodyPr>
          <a:lstStyle>
            <a:lvl1pPr>
              <a:lnSpc>
                <a:spcPct val="80000"/>
              </a:lnSpc>
              <a:defRPr sz="5400" b="1">
                <a:solidFill>
                  <a:schemeClr val="tx1"/>
                </a:solidFill>
                <a:effectLst/>
                <a:latin typeface="Arial Nova" panose="020B0504020202020204" pitchFamily="34" charset="0"/>
              </a:defRPr>
            </a:lvl1pPr>
          </a:lstStyle>
          <a:p>
            <a:r>
              <a:rPr lang="en-GB" dirty="0"/>
              <a:t>TITLE OF THE CHAPTER</a:t>
            </a:r>
          </a:p>
        </p:txBody>
      </p:sp>
    </p:spTree>
    <p:extLst>
      <p:ext uri="{BB962C8B-B14F-4D97-AF65-F5344CB8AC3E}">
        <p14:creationId xmlns:p14="http://schemas.microsoft.com/office/powerpoint/2010/main" val="2601226223"/>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06">
          <p15:clr>
            <a:srgbClr val="F26B43"/>
          </p15:clr>
        </p15:guide>
        <p15:guide id="4" orient="horz" pos="4156">
          <p15:clr>
            <a:srgbClr val="F26B43"/>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cxnSp>
        <p:nvCxnSpPr>
          <p:cNvPr id="14" name="Straight Connector 35">
            <a:extLst>
              <a:ext uri="{FF2B5EF4-FFF2-40B4-BE49-F238E27FC236}">
                <a16:creationId xmlns:a16="http://schemas.microsoft.com/office/drawing/2014/main" id="{0E9BBFA7-97D6-420E-BD91-198EEFAA0009}"/>
              </a:ext>
            </a:extLst>
          </p:cNvPr>
          <p:cNvCxnSpPr>
            <a:cxnSpLocks/>
          </p:cNvCxnSpPr>
          <p:nvPr userDrawn="1"/>
        </p:nvCxnSpPr>
        <p:spPr>
          <a:xfrm flipH="1">
            <a:off x="476043" y="3820908"/>
            <a:ext cx="196848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35">
            <a:extLst>
              <a:ext uri="{FF2B5EF4-FFF2-40B4-BE49-F238E27FC236}">
                <a16:creationId xmlns:a16="http://schemas.microsoft.com/office/drawing/2014/main" id="{CD64B136-7718-494F-AFAD-9A4C090EAA92}"/>
              </a:ext>
            </a:extLst>
          </p:cNvPr>
          <p:cNvCxnSpPr>
            <a:cxnSpLocks/>
          </p:cNvCxnSpPr>
          <p:nvPr userDrawn="1"/>
        </p:nvCxnSpPr>
        <p:spPr>
          <a:xfrm flipH="1">
            <a:off x="2783631" y="3820908"/>
            <a:ext cx="196848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35">
            <a:extLst>
              <a:ext uri="{FF2B5EF4-FFF2-40B4-BE49-F238E27FC236}">
                <a16:creationId xmlns:a16="http://schemas.microsoft.com/office/drawing/2014/main" id="{61B0555D-702E-48D2-B0D3-A2CD8EB2CEB0}"/>
              </a:ext>
            </a:extLst>
          </p:cNvPr>
          <p:cNvCxnSpPr>
            <a:cxnSpLocks/>
          </p:cNvCxnSpPr>
          <p:nvPr userDrawn="1"/>
        </p:nvCxnSpPr>
        <p:spPr>
          <a:xfrm flipH="1">
            <a:off x="5091215" y="3820908"/>
            <a:ext cx="196848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35">
            <a:extLst>
              <a:ext uri="{FF2B5EF4-FFF2-40B4-BE49-F238E27FC236}">
                <a16:creationId xmlns:a16="http://schemas.microsoft.com/office/drawing/2014/main" id="{B8D70A0C-CC4F-4A9E-8A63-D5A01466FE52}"/>
              </a:ext>
            </a:extLst>
          </p:cNvPr>
          <p:cNvCxnSpPr>
            <a:cxnSpLocks/>
          </p:cNvCxnSpPr>
          <p:nvPr userDrawn="1"/>
        </p:nvCxnSpPr>
        <p:spPr>
          <a:xfrm flipH="1">
            <a:off x="7398795" y="3820908"/>
            <a:ext cx="196848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35">
            <a:extLst>
              <a:ext uri="{FF2B5EF4-FFF2-40B4-BE49-F238E27FC236}">
                <a16:creationId xmlns:a16="http://schemas.microsoft.com/office/drawing/2014/main" id="{83CE4BDD-A277-48AC-9AF3-54CA28B4FBF2}"/>
              </a:ext>
            </a:extLst>
          </p:cNvPr>
          <p:cNvCxnSpPr>
            <a:cxnSpLocks/>
          </p:cNvCxnSpPr>
          <p:nvPr userDrawn="1"/>
        </p:nvCxnSpPr>
        <p:spPr>
          <a:xfrm flipH="1">
            <a:off x="9706371" y="3820908"/>
            <a:ext cx="196848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lassholder for tekst 19">
            <a:extLst>
              <a:ext uri="{FF2B5EF4-FFF2-40B4-BE49-F238E27FC236}">
                <a16:creationId xmlns:a16="http://schemas.microsoft.com/office/drawing/2014/main" id="{8CF01451-8E26-4BDB-9375-0D9982656AB4}"/>
              </a:ext>
            </a:extLst>
          </p:cNvPr>
          <p:cNvSpPr>
            <a:spLocks noGrp="1"/>
          </p:cNvSpPr>
          <p:nvPr>
            <p:ph type="body" sz="quarter" idx="10" hasCustomPrompt="1"/>
          </p:nvPr>
        </p:nvSpPr>
        <p:spPr>
          <a:xfrm>
            <a:off x="271472" y="196699"/>
            <a:ext cx="3608550" cy="617538"/>
          </a:xfrm>
        </p:spPr>
        <p:txBody>
          <a:bodyPr>
            <a:noAutofit/>
          </a:bodyPr>
          <a:lstStyle>
            <a:lvl1pPr marL="0" indent="0">
              <a:buNone/>
              <a:defRPr sz="3400"/>
            </a:lvl1pPr>
          </a:lstStyle>
          <a:p>
            <a:pPr lvl="0"/>
            <a:r>
              <a:rPr lang="nb-NO" dirty="0"/>
              <a:t>INNHOLD</a:t>
            </a:r>
          </a:p>
        </p:txBody>
      </p:sp>
      <p:sp>
        <p:nvSpPr>
          <p:cNvPr id="22" name="Plassholder for tekst 21">
            <a:extLst>
              <a:ext uri="{FF2B5EF4-FFF2-40B4-BE49-F238E27FC236}">
                <a16:creationId xmlns:a16="http://schemas.microsoft.com/office/drawing/2014/main" id="{3102018C-0EB0-4C85-9415-60C04C0EAF46}"/>
              </a:ext>
            </a:extLst>
          </p:cNvPr>
          <p:cNvSpPr>
            <a:spLocks noGrp="1"/>
          </p:cNvSpPr>
          <p:nvPr>
            <p:ph type="body" sz="quarter" idx="11" hasCustomPrompt="1"/>
          </p:nvPr>
        </p:nvSpPr>
        <p:spPr>
          <a:xfrm>
            <a:off x="645550" y="2316562"/>
            <a:ext cx="1005017" cy="1532237"/>
          </a:xfrm>
        </p:spPr>
        <p:txBody>
          <a:bodyPr>
            <a:noAutofit/>
          </a:bodyPr>
          <a:lstStyle>
            <a:lvl2pPr marL="457200" indent="0" algn="ctr">
              <a:buNone/>
              <a:defRPr sz="11500" b="1"/>
            </a:lvl2pPr>
          </a:lstStyle>
          <a:p>
            <a:pPr lvl="1"/>
            <a:r>
              <a:rPr lang="nb-NO" dirty="0"/>
              <a:t>1</a:t>
            </a:r>
          </a:p>
        </p:txBody>
      </p:sp>
      <p:sp>
        <p:nvSpPr>
          <p:cNvPr id="23" name="Plassholder for tekst 21">
            <a:extLst>
              <a:ext uri="{FF2B5EF4-FFF2-40B4-BE49-F238E27FC236}">
                <a16:creationId xmlns:a16="http://schemas.microsoft.com/office/drawing/2014/main" id="{D596AC06-183D-4801-AC65-107E35445888}"/>
              </a:ext>
            </a:extLst>
          </p:cNvPr>
          <p:cNvSpPr>
            <a:spLocks noGrp="1"/>
          </p:cNvSpPr>
          <p:nvPr>
            <p:ph type="body" sz="quarter" idx="12" hasCustomPrompt="1"/>
          </p:nvPr>
        </p:nvSpPr>
        <p:spPr>
          <a:xfrm>
            <a:off x="3030428" y="2316561"/>
            <a:ext cx="1005017" cy="1532237"/>
          </a:xfrm>
        </p:spPr>
        <p:txBody>
          <a:bodyPr>
            <a:noAutofit/>
          </a:bodyPr>
          <a:lstStyle>
            <a:lvl2pPr marL="457200" indent="0" algn="ctr">
              <a:buNone/>
              <a:defRPr sz="11500" b="1"/>
            </a:lvl2pPr>
          </a:lstStyle>
          <a:p>
            <a:pPr lvl="1"/>
            <a:r>
              <a:rPr lang="nb-NO" dirty="0"/>
              <a:t>2</a:t>
            </a:r>
          </a:p>
        </p:txBody>
      </p:sp>
      <p:sp>
        <p:nvSpPr>
          <p:cNvPr id="24" name="Plassholder for tekst 21">
            <a:extLst>
              <a:ext uri="{FF2B5EF4-FFF2-40B4-BE49-F238E27FC236}">
                <a16:creationId xmlns:a16="http://schemas.microsoft.com/office/drawing/2014/main" id="{2D24EB0F-CCDB-4849-8F99-92E90EF2288B}"/>
              </a:ext>
            </a:extLst>
          </p:cNvPr>
          <p:cNvSpPr>
            <a:spLocks noGrp="1"/>
          </p:cNvSpPr>
          <p:nvPr>
            <p:ph type="body" sz="quarter" idx="13" hasCustomPrompt="1"/>
          </p:nvPr>
        </p:nvSpPr>
        <p:spPr>
          <a:xfrm>
            <a:off x="5244240" y="2322135"/>
            <a:ext cx="1005017" cy="1532237"/>
          </a:xfrm>
        </p:spPr>
        <p:txBody>
          <a:bodyPr>
            <a:noAutofit/>
          </a:bodyPr>
          <a:lstStyle>
            <a:lvl2pPr marL="457200" indent="0" algn="ctr">
              <a:buNone/>
              <a:defRPr sz="11500" b="1"/>
            </a:lvl2pPr>
          </a:lstStyle>
          <a:p>
            <a:pPr lvl="1"/>
            <a:r>
              <a:rPr lang="nb-NO" dirty="0"/>
              <a:t>3</a:t>
            </a:r>
          </a:p>
        </p:txBody>
      </p:sp>
      <p:sp>
        <p:nvSpPr>
          <p:cNvPr id="25" name="Plassholder for tekst 21">
            <a:extLst>
              <a:ext uri="{FF2B5EF4-FFF2-40B4-BE49-F238E27FC236}">
                <a16:creationId xmlns:a16="http://schemas.microsoft.com/office/drawing/2014/main" id="{D4EA4E36-9C36-428A-8A51-9FAF42089FB4}"/>
              </a:ext>
            </a:extLst>
          </p:cNvPr>
          <p:cNvSpPr>
            <a:spLocks noGrp="1"/>
          </p:cNvSpPr>
          <p:nvPr>
            <p:ph type="body" sz="quarter" idx="14" hasCustomPrompt="1"/>
          </p:nvPr>
        </p:nvSpPr>
        <p:spPr>
          <a:xfrm>
            <a:off x="7564683" y="2316561"/>
            <a:ext cx="1005017" cy="1532237"/>
          </a:xfrm>
        </p:spPr>
        <p:txBody>
          <a:bodyPr>
            <a:noAutofit/>
          </a:bodyPr>
          <a:lstStyle>
            <a:lvl2pPr marL="457200" indent="0" algn="ctr">
              <a:buNone/>
              <a:defRPr sz="11500" b="1"/>
            </a:lvl2pPr>
          </a:lstStyle>
          <a:p>
            <a:pPr lvl="1"/>
            <a:r>
              <a:rPr lang="nb-NO" dirty="0"/>
              <a:t>4</a:t>
            </a:r>
          </a:p>
        </p:txBody>
      </p:sp>
      <p:sp>
        <p:nvSpPr>
          <p:cNvPr id="26" name="Plassholder for tekst 21">
            <a:extLst>
              <a:ext uri="{FF2B5EF4-FFF2-40B4-BE49-F238E27FC236}">
                <a16:creationId xmlns:a16="http://schemas.microsoft.com/office/drawing/2014/main" id="{D35D8956-48A1-431C-8B35-70AC250579DF}"/>
              </a:ext>
            </a:extLst>
          </p:cNvPr>
          <p:cNvSpPr>
            <a:spLocks noGrp="1"/>
          </p:cNvSpPr>
          <p:nvPr>
            <p:ph type="body" sz="quarter" idx="15" hasCustomPrompt="1"/>
          </p:nvPr>
        </p:nvSpPr>
        <p:spPr>
          <a:xfrm>
            <a:off x="9872263" y="2316561"/>
            <a:ext cx="1005017" cy="1532237"/>
          </a:xfrm>
        </p:spPr>
        <p:txBody>
          <a:bodyPr>
            <a:noAutofit/>
          </a:bodyPr>
          <a:lstStyle>
            <a:lvl2pPr marL="457200" indent="0" algn="ctr">
              <a:buNone/>
              <a:defRPr sz="11500" b="1"/>
            </a:lvl2pPr>
          </a:lstStyle>
          <a:p>
            <a:pPr lvl="1"/>
            <a:r>
              <a:rPr lang="nb-NO" dirty="0"/>
              <a:t>5</a:t>
            </a:r>
          </a:p>
        </p:txBody>
      </p:sp>
      <p:sp>
        <p:nvSpPr>
          <p:cNvPr id="28" name="Plassholder for tekst 27">
            <a:extLst>
              <a:ext uri="{FF2B5EF4-FFF2-40B4-BE49-F238E27FC236}">
                <a16:creationId xmlns:a16="http://schemas.microsoft.com/office/drawing/2014/main" id="{1741336E-F461-40D1-940F-A2DF714D702C}"/>
              </a:ext>
            </a:extLst>
          </p:cNvPr>
          <p:cNvSpPr>
            <a:spLocks noGrp="1"/>
          </p:cNvSpPr>
          <p:nvPr>
            <p:ph type="body" sz="quarter" idx="16" hasCustomPrompt="1"/>
          </p:nvPr>
        </p:nvSpPr>
        <p:spPr>
          <a:xfrm>
            <a:off x="475825" y="3933056"/>
            <a:ext cx="1968707" cy="511175"/>
          </a:xfrm>
        </p:spPr>
        <p:txBody>
          <a:bodyPr>
            <a:normAutofit/>
          </a:bodyPr>
          <a:lstStyle>
            <a:lvl1pPr marL="0" indent="0" algn="ctr">
              <a:buNone/>
              <a:defRPr sz="1600" b="1"/>
            </a:lvl1pPr>
          </a:lstStyle>
          <a:p>
            <a:pPr lvl="0"/>
            <a:r>
              <a:rPr lang="nb-NO" dirty="0"/>
              <a:t>KAPITTELTITTEL</a:t>
            </a:r>
          </a:p>
        </p:txBody>
      </p:sp>
      <p:sp>
        <p:nvSpPr>
          <p:cNvPr id="29" name="Plassholder for tekst 27">
            <a:extLst>
              <a:ext uri="{FF2B5EF4-FFF2-40B4-BE49-F238E27FC236}">
                <a16:creationId xmlns:a16="http://schemas.microsoft.com/office/drawing/2014/main" id="{D5DEDF4C-6421-4287-AE0D-64C5B2073442}"/>
              </a:ext>
            </a:extLst>
          </p:cNvPr>
          <p:cNvSpPr>
            <a:spLocks noGrp="1"/>
          </p:cNvSpPr>
          <p:nvPr>
            <p:ph type="body" sz="quarter" idx="17" hasCustomPrompt="1"/>
          </p:nvPr>
        </p:nvSpPr>
        <p:spPr>
          <a:xfrm>
            <a:off x="2783413" y="3933056"/>
            <a:ext cx="1968707" cy="511175"/>
          </a:xfrm>
        </p:spPr>
        <p:txBody>
          <a:bodyPr>
            <a:normAutofit/>
          </a:bodyPr>
          <a:lstStyle>
            <a:lvl1pPr marL="0" indent="0" algn="ctr">
              <a:buNone/>
              <a:defRPr sz="1600" b="1"/>
            </a:lvl1pPr>
          </a:lstStyle>
          <a:p>
            <a:pPr lvl="0"/>
            <a:r>
              <a:rPr lang="nb-NO" dirty="0"/>
              <a:t>KAPITTELTITTEL</a:t>
            </a:r>
          </a:p>
        </p:txBody>
      </p:sp>
      <p:sp>
        <p:nvSpPr>
          <p:cNvPr id="30" name="Plassholder for tekst 27">
            <a:extLst>
              <a:ext uri="{FF2B5EF4-FFF2-40B4-BE49-F238E27FC236}">
                <a16:creationId xmlns:a16="http://schemas.microsoft.com/office/drawing/2014/main" id="{F6CDB266-8F1C-4667-8D9B-C138904839E6}"/>
              </a:ext>
            </a:extLst>
          </p:cNvPr>
          <p:cNvSpPr>
            <a:spLocks noGrp="1"/>
          </p:cNvSpPr>
          <p:nvPr>
            <p:ph type="body" sz="quarter" idx="18" hasCustomPrompt="1"/>
          </p:nvPr>
        </p:nvSpPr>
        <p:spPr>
          <a:xfrm>
            <a:off x="5090997" y="3933056"/>
            <a:ext cx="1968707" cy="511175"/>
          </a:xfrm>
        </p:spPr>
        <p:txBody>
          <a:bodyPr>
            <a:normAutofit/>
          </a:bodyPr>
          <a:lstStyle>
            <a:lvl1pPr marL="0" indent="0" algn="ctr">
              <a:buNone/>
              <a:defRPr sz="1600" b="1"/>
            </a:lvl1pPr>
          </a:lstStyle>
          <a:p>
            <a:pPr lvl="0"/>
            <a:r>
              <a:rPr lang="nb-NO" dirty="0"/>
              <a:t>KAPITTELTITTEL</a:t>
            </a:r>
          </a:p>
        </p:txBody>
      </p:sp>
      <p:sp>
        <p:nvSpPr>
          <p:cNvPr id="31" name="Plassholder for tekst 27">
            <a:extLst>
              <a:ext uri="{FF2B5EF4-FFF2-40B4-BE49-F238E27FC236}">
                <a16:creationId xmlns:a16="http://schemas.microsoft.com/office/drawing/2014/main" id="{2F7E138D-6B11-4437-9C49-57371D0779CA}"/>
              </a:ext>
            </a:extLst>
          </p:cNvPr>
          <p:cNvSpPr>
            <a:spLocks noGrp="1"/>
          </p:cNvSpPr>
          <p:nvPr>
            <p:ph type="body" sz="quarter" idx="19" hasCustomPrompt="1"/>
          </p:nvPr>
        </p:nvSpPr>
        <p:spPr>
          <a:xfrm>
            <a:off x="7398685" y="3933056"/>
            <a:ext cx="1968707" cy="511175"/>
          </a:xfrm>
        </p:spPr>
        <p:txBody>
          <a:bodyPr>
            <a:normAutofit/>
          </a:bodyPr>
          <a:lstStyle>
            <a:lvl1pPr marL="0" indent="0" algn="ctr">
              <a:buNone/>
              <a:defRPr sz="1600" b="1"/>
            </a:lvl1pPr>
          </a:lstStyle>
          <a:p>
            <a:pPr lvl="0"/>
            <a:r>
              <a:rPr lang="nb-NO" dirty="0"/>
              <a:t>KAPITTELTITTEL</a:t>
            </a:r>
          </a:p>
        </p:txBody>
      </p:sp>
      <p:sp>
        <p:nvSpPr>
          <p:cNvPr id="32" name="Plassholder for tekst 27">
            <a:extLst>
              <a:ext uri="{FF2B5EF4-FFF2-40B4-BE49-F238E27FC236}">
                <a16:creationId xmlns:a16="http://schemas.microsoft.com/office/drawing/2014/main" id="{BFEF887A-FD5C-43CC-9CA1-D0B754DB21C7}"/>
              </a:ext>
            </a:extLst>
          </p:cNvPr>
          <p:cNvSpPr>
            <a:spLocks noGrp="1"/>
          </p:cNvSpPr>
          <p:nvPr>
            <p:ph type="body" sz="quarter" idx="20" hasCustomPrompt="1"/>
          </p:nvPr>
        </p:nvSpPr>
        <p:spPr>
          <a:xfrm>
            <a:off x="9706371" y="3933056"/>
            <a:ext cx="1968707" cy="511175"/>
          </a:xfrm>
        </p:spPr>
        <p:txBody>
          <a:bodyPr>
            <a:normAutofit/>
          </a:bodyPr>
          <a:lstStyle>
            <a:lvl1pPr marL="0" indent="0" algn="ctr">
              <a:buNone/>
              <a:defRPr sz="1600" b="1"/>
            </a:lvl1pPr>
          </a:lstStyle>
          <a:p>
            <a:pPr lvl="0"/>
            <a:r>
              <a:rPr lang="nb-NO" dirty="0"/>
              <a:t>KAPITTELTITTEL</a:t>
            </a:r>
          </a:p>
        </p:txBody>
      </p:sp>
    </p:spTree>
    <p:extLst>
      <p:ext uri="{BB962C8B-B14F-4D97-AF65-F5344CB8AC3E}">
        <p14:creationId xmlns:p14="http://schemas.microsoft.com/office/powerpoint/2010/main" val="349468194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cxnSp>
        <p:nvCxnSpPr>
          <p:cNvPr id="14" name="Straight Connector 35">
            <a:extLst>
              <a:ext uri="{FF2B5EF4-FFF2-40B4-BE49-F238E27FC236}">
                <a16:creationId xmlns:a16="http://schemas.microsoft.com/office/drawing/2014/main" id="{0E9BBFA7-97D6-420E-BD91-198EEFAA0009}"/>
              </a:ext>
            </a:extLst>
          </p:cNvPr>
          <p:cNvCxnSpPr>
            <a:cxnSpLocks/>
          </p:cNvCxnSpPr>
          <p:nvPr userDrawn="1"/>
        </p:nvCxnSpPr>
        <p:spPr>
          <a:xfrm flipH="1">
            <a:off x="585956" y="3820907"/>
            <a:ext cx="196848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35">
            <a:extLst>
              <a:ext uri="{FF2B5EF4-FFF2-40B4-BE49-F238E27FC236}">
                <a16:creationId xmlns:a16="http://schemas.microsoft.com/office/drawing/2014/main" id="{CD64B136-7718-494F-AFAD-9A4C090EAA92}"/>
              </a:ext>
            </a:extLst>
          </p:cNvPr>
          <p:cNvCxnSpPr>
            <a:cxnSpLocks/>
          </p:cNvCxnSpPr>
          <p:nvPr userDrawn="1"/>
        </p:nvCxnSpPr>
        <p:spPr>
          <a:xfrm flipH="1">
            <a:off x="3628973" y="3820908"/>
            <a:ext cx="196848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35">
            <a:extLst>
              <a:ext uri="{FF2B5EF4-FFF2-40B4-BE49-F238E27FC236}">
                <a16:creationId xmlns:a16="http://schemas.microsoft.com/office/drawing/2014/main" id="{61B0555D-702E-48D2-B0D3-A2CD8EB2CEB0}"/>
              </a:ext>
            </a:extLst>
          </p:cNvPr>
          <p:cNvCxnSpPr>
            <a:cxnSpLocks/>
          </p:cNvCxnSpPr>
          <p:nvPr userDrawn="1"/>
        </p:nvCxnSpPr>
        <p:spPr>
          <a:xfrm flipH="1">
            <a:off x="6631698" y="3820908"/>
            <a:ext cx="196848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35">
            <a:extLst>
              <a:ext uri="{FF2B5EF4-FFF2-40B4-BE49-F238E27FC236}">
                <a16:creationId xmlns:a16="http://schemas.microsoft.com/office/drawing/2014/main" id="{B8D70A0C-CC4F-4A9E-8A63-D5A01466FE52}"/>
              </a:ext>
            </a:extLst>
          </p:cNvPr>
          <p:cNvCxnSpPr>
            <a:cxnSpLocks/>
          </p:cNvCxnSpPr>
          <p:nvPr userDrawn="1"/>
        </p:nvCxnSpPr>
        <p:spPr>
          <a:xfrm flipH="1">
            <a:off x="9631251" y="3820908"/>
            <a:ext cx="196848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lassholder for tekst 19">
            <a:extLst>
              <a:ext uri="{FF2B5EF4-FFF2-40B4-BE49-F238E27FC236}">
                <a16:creationId xmlns:a16="http://schemas.microsoft.com/office/drawing/2014/main" id="{8CF01451-8E26-4BDB-9375-0D9982656AB4}"/>
              </a:ext>
            </a:extLst>
          </p:cNvPr>
          <p:cNvSpPr>
            <a:spLocks noGrp="1"/>
          </p:cNvSpPr>
          <p:nvPr>
            <p:ph type="body" sz="quarter" idx="10" hasCustomPrompt="1"/>
          </p:nvPr>
        </p:nvSpPr>
        <p:spPr>
          <a:xfrm>
            <a:off x="271472" y="196699"/>
            <a:ext cx="3608550" cy="617538"/>
          </a:xfrm>
        </p:spPr>
        <p:txBody>
          <a:bodyPr>
            <a:noAutofit/>
          </a:bodyPr>
          <a:lstStyle>
            <a:lvl1pPr marL="0" indent="0">
              <a:buNone/>
              <a:defRPr sz="3400"/>
            </a:lvl1pPr>
          </a:lstStyle>
          <a:p>
            <a:pPr lvl="0"/>
            <a:r>
              <a:rPr lang="nb-NO" dirty="0"/>
              <a:t>INNHOLD</a:t>
            </a:r>
          </a:p>
        </p:txBody>
      </p:sp>
      <p:sp>
        <p:nvSpPr>
          <p:cNvPr id="22" name="Plassholder for tekst 21">
            <a:extLst>
              <a:ext uri="{FF2B5EF4-FFF2-40B4-BE49-F238E27FC236}">
                <a16:creationId xmlns:a16="http://schemas.microsoft.com/office/drawing/2014/main" id="{3102018C-0EB0-4C85-9415-60C04C0EAF46}"/>
              </a:ext>
            </a:extLst>
          </p:cNvPr>
          <p:cNvSpPr>
            <a:spLocks noGrp="1"/>
          </p:cNvSpPr>
          <p:nvPr>
            <p:ph type="body" sz="quarter" idx="11" hasCustomPrompt="1"/>
          </p:nvPr>
        </p:nvSpPr>
        <p:spPr>
          <a:xfrm>
            <a:off x="755463" y="2316561"/>
            <a:ext cx="1005017" cy="1532237"/>
          </a:xfrm>
        </p:spPr>
        <p:txBody>
          <a:bodyPr>
            <a:noAutofit/>
          </a:bodyPr>
          <a:lstStyle>
            <a:lvl2pPr marL="457200" indent="0" algn="ctr">
              <a:buNone/>
              <a:defRPr sz="11500" b="1"/>
            </a:lvl2pPr>
          </a:lstStyle>
          <a:p>
            <a:pPr lvl="1"/>
            <a:r>
              <a:rPr lang="nb-NO" dirty="0"/>
              <a:t>1</a:t>
            </a:r>
          </a:p>
        </p:txBody>
      </p:sp>
      <p:sp>
        <p:nvSpPr>
          <p:cNvPr id="23" name="Plassholder for tekst 21">
            <a:extLst>
              <a:ext uri="{FF2B5EF4-FFF2-40B4-BE49-F238E27FC236}">
                <a16:creationId xmlns:a16="http://schemas.microsoft.com/office/drawing/2014/main" id="{D596AC06-183D-4801-AC65-107E35445888}"/>
              </a:ext>
            </a:extLst>
          </p:cNvPr>
          <p:cNvSpPr>
            <a:spLocks noGrp="1"/>
          </p:cNvSpPr>
          <p:nvPr>
            <p:ph type="body" sz="quarter" idx="12" hasCustomPrompt="1"/>
          </p:nvPr>
        </p:nvSpPr>
        <p:spPr>
          <a:xfrm>
            <a:off x="3875770" y="2316561"/>
            <a:ext cx="1005017" cy="1532237"/>
          </a:xfrm>
        </p:spPr>
        <p:txBody>
          <a:bodyPr>
            <a:noAutofit/>
          </a:bodyPr>
          <a:lstStyle>
            <a:lvl2pPr marL="457200" indent="0" algn="ctr">
              <a:buNone/>
              <a:defRPr sz="11500" b="1"/>
            </a:lvl2pPr>
          </a:lstStyle>
          <a:p>
            <a:pPr lvl="1"/>
            <a:r>
              <a:rPr lang="nb-NO" dirty="0"/>
              <a:t>2</a:t>
            </a:r>
          </a:p>
        </p:txBody>
      </p:sp>
      <p:sp>
        <p:nvSpPr>
          <p:cNvPr id="24" name="Plassholder for tekst 21">
            <a:extLst>
              <a:ext uri="{FF2B5EF4-FFF2-40B4-BE49-F238E27FC236}">
                <a16:creationId xmlns:a16="http://schemas.microsoft.com/office/drawing/2014/main" id="{2D24EB0F-CCDB-4849-8F99-92E90EF2288B}"/>
              </a:ext>
            </a:extLst>
          </p:cNvPr>
          <p:cNvSpPr>
            <a:spLocks noGrp="1"/>
          </p:cNvSpPr>
          <p:nvPr>
            <p:ph type="body" sz="quarter" idx="13" hasCustomPrompt="1"/>
          </p:nvPr>
        </p:nvSpPr>
        <p:spPr>
          <a:xfrm>
            <a:off x="6784723" y="2322135"/>
            <a:ext cx="1005017" cy="1532237"/>
          </a:xfrm>
        </p:spPr>
        <p:txBody>
          <a:bodyPr>
            <a:noAutofit/>
          </a:bodyPr>
          <a:lstStyle>
            <a:lvl2pPr marL="457200" indent="0" algn="ctr">
              <a:buNone/>
              <a:defRPr sz="11500" b="1"/>
            </a:lvl2pPr>
          </a:lstStyle>
          <a:p>
            <a:pPr lvl="1"/>
            <a:r>
              <a:rPr lang="nb-NO" dirty="0"/>
              <a:t>3</a:t>
            </a:r>
          </a:p>
        </p:txBody>
      </p:sp>
      <p:sp>
        <p:nvSpPr>
          <p:cNvPr id="25" name="Plassholder for tekst 21">
            <a:extLst>
              <a:ext uri="{FF2B5EF4-FFF2-40B4-BE49-F238E27FC236}">
                <a16:creationId xmlns:a16="http://schemas.microsoft.com/office/drawing/2014/main" id="{D4EA4E36-9C36-428A-8A51-9FAF42089FB4}"/>
              </a:ext>
            </a:extLst>
          </p:cNvPr>
          <p:cNvSpPr>
            <a:spLocks noGrp="1"/>
          </p:cNvSpPr>
          <p:nvPr>
            <p:ph type="body" sz="quarter" idx="14" hasCustomPrompt="1"/>
          </p:nvPr>
        </p:nvSpPr>
        <p:spPr>
          <a:xfrm>
            <a:off x="9797139" y="2316561"/>
            <a:ext cx="1005017" cy="1532237"/>
          </a:xfrm>
        </p:spPr>
        <p:txBody>
          <a:bodyPr>
            <a:noAutofit/>
          </a:bodyPr>
          <a:lstStyle>
            <a:lvl2pPr marL="457200" indent="0" algn="ctr">
              <a:buNone/>
              <a:defRPr sz="11500" b="1"/>
            </a:lvl2pPr>
          </a:lstStyle>
          <a:p>
            <a:pPr lvl="1"/>
            <a:r>
              <a:rPr lang="nb-NO" dirty="0"/>
              <a:t>4</a:t>
            </a:r>
          </a:p>
        </p:txBody>
      </p:sp>
      <p:sp>
        <p:nvSpPr>
          <p:cNvPr id="28" name="Plassholder for tekst 27">
            <a:extLst>
              <a:ext uri="{FF2B5EF4-FFF2-40B4-BE49-F238E27FC236}">
                <a16:creationId xmlns:a16="http://schemas.microsoft.com/office/drawing/2014/main" id="{1741336E-F461-40D1-940F-A2DF714D702C}"/>
              </a:ext>
            </a:extLst>
          </p:cNvPr>
          <p:cNvSpPr>
            <a:spLocks noGrp="1"/>
          </p:cNvSpPr>
          <p:nvPr>
            <p:ph type="body" sz="quarter" idx="16" hasCustomPrompt="1"/>
          </p:nvPr>
        </p:nvSpPr>
        <p:spPr>
          <a:xfrm>
            <a:off x="585738" y="3933055"/>
            <a:ext cx="1968707" cy="511175"/>
          </a:xfrm>
        </p:spPr>
        <p:txBody>
          <a:bodyPr>
            <a:normAutofit/>
          </a:bodyPr>
          <a:lstStyle>
            <a:lvl1pPr marL="0" indent="0" algn="ctr">
              <a:buNone/>
              <a:defRPr sz="1600" b="1"/>
            </a:lvl1pPr>
          </a:lstStyle>
          <a:p>
            <a:pPr lvl="0"/>
            <a:r>
              <a:rPr lang="nb-NO" dirty="0"/>
              <a:t>KAPITTELTITTEL</a:t>
            </a:r>
          </a:p>
        </p:txBody>
      </p:sp>
      <p:sp>
        <p:nvSpPr>
          <p:cNvPr id="29" name="Plassholder for tekst 27">
            <a:extLst>
              <a:ext uri="{FF2B5EF4-FFF2-40B4-BE49-F238E27FC236}">
                <a16:creationId xmlns:a16="http://schemas.microsoft.com/office/drawing/2014/main" id="{D5DEDF4C-6421-4287-AE0D-64C5B2073442}"/>
              </a:ext>
            </a:extLst>
          </p:cNvPr>
          <p:cNvSpPr>
            <a:spLocks noGrp="1"/>
          </p:cNvSpPr>
          <p:nvPr>
            <p:ph type="body" sz="quarter" idx="17" hasCustomPrompt="1"/>
          </p:nvPr>
        </p:nvSpPr>
        <p:spPr>
          <a:xfrm>
            <a:off x="3628755" y="3933056"/>
            <a:ext cx="1968707" cy="511175"/>
          </a:xfrm>
        </p:spPr>
        <p:txBody>
          <a:bodyPr>
            <a:normAutofit/>
          </a:bodyPr>
          <a:lstStyle>
            <a:lvl1pPr marL="0" indent="0" algn="ctr">
              <a:buNone/>
              <a:defRPr sz="1600" b="1"/>
            </a:lvl1pPr>
          </a:lstStyle>
          <a:p>
            <a:pPr lvl="0"/>
            <a:r>
              <a:rPr lang="nb-NO" dirty="0"/>
              <a:t>KAPITTELTITTEL</a:t>
            </a:r>
          </a:p>
        </p:txBody>
      </p:sp>
      <p:sp>
        <p:nvSpPr>
          <p:cNvPr id="30" name="Plassholder for tekst 27">
            <a:extLst>
              <a:ext uri="{FF2B5EF4-FFF2-40B4-BE49-F238E27FC236}">
                <a16:creationId xmlns:a16="http://schemas.microsoft.com/office/drawing/2014/main" id="{F6CDB266-8F1C-4667-8D9B-C138904839E6}"/>
              </a:ext>
            </a:extLst>
          </p:cNvPr>
          <p:cNvSpPr>
            <a:spLocks noGrp="1"/>
          </p:cNvSpPr>
          <p:nvPr>
            <p:ph type="body" sz="quarter" idx="18" hasCustomPrompt="1"/>
          </p:nvPr>
        </p:nvSpPr>
        <p:spPr>
          <a:xfrm>
            <a:off x="6631480" y="3933056"/>
            <a:ext cx="1968707" cy="511175"/>
          </a:xfrm>
        </p:spPr>
        <p:txBody>
          <a:bodyPr>
            <a:normAutofit/>
          </a:bodyPr>
          <a:lstStyle>
            <a:lvl1pPr marL="0" indent="0" algn="ctr">
              <a:buNone/>
              <a:defRPr sz="1600" b="1"/>
            </a:lvl1pPr>
          </a:lstStyle>
          <a:p>
            <a:pPr lvl="0"/>
            <a:r>
              <a:rPr lang="nb-NO" dirty="0"/>
              <a:t>KAPITTELTITTEL</a:t>
            </a:r>
          </a:p>
        </p:txBody>
      </p:sp>
      <p:sp>
        <p:nvSpPr>
          <p:cNvPr id="31" name="Plassholder for tekst 27">
            <a:extLst>
              <a:ext uri="{FF2B5EF4-FFF2-40B4-BE49-F238E27FC236}">
                <a16:creationId xmlns:a16="http://schemas.microsoft.com/office/drawing/2014/main" id="{2F7E138D-6B11-4437-9C49-57371D0779CA}"/>
              </a:ext>
            </a:extLst>
          </p:cNvPr>
          <p:cNvSpPr>
            <a:spLocks noGrp="1"/>
          </p:cNvSpPr>
          <p:nvPr>
            <p:ph type="body" sz="quarter" idx="19" hasCustomPrompt="1"/>
          </p:nvPr>
        </p:nvSpPr>
        <p:spPr>
          <a:xfrm>
            <a:off x="9631141" y="3933056"/>
            <a:ext cx="1968707" cy="511175"/>
          </a:xfrm>
        </p:spPr>
        <p:txBody>
          <a:bodyPr>
            <a:normAutofit/>
          </a:bodyPr>
          <a:lstStyle>
            <a:lvl1pPr marL="0" indent="0" algn="ctr">
              <a:buNone/>
              <a:defRPr sz="1600" b="1"/>
            </a:lvl1pPr>
          </a:lstStyle>
          <a:p>
            <a:pPr lvl="0"/>
            <a:r>
              <a:rPr lang="nb-NO" dirty="0"/>
              <a:t>KAPITTELTITTEL</a:t>
            </a:r>
          </a:p>
        </p:txBody>
      </p:sp>
    </p:spTree>
    <p:extLst>
      <p:ext uri="{BB962C8B-B14F-4D97-AF65-F5344CB8AC3E}">
        <p14:creationId xmlns:p14="http://schemas.microsoft.com/office/powerpoint/2010/main" val="352407525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6" name="Plassholder for lysbildenummer 5">
            <a:extLst>
              <a:ext uri="{FF2B5EF4-FFF2-40B4-BE49-F238E27FC236}">
                <a16:creationId xmlns:a16="http://schemas.microsoft.com/office/drawing/2014/main" id="{29E95858-3521-4215-8CD1-6D63E2E2276A}"/>
              </a:ext>
            </a:extLst>
          </p:cNvPr>
          <p:cNvSpPr>
            <a:spLocks noGrp="1"/>
          </p:cNvSpPr>
          <p:nvPr>
            <p:ph type="sldNum" sz="quarter" idx="12"/>
          </p:nvPr>
        </p:nvSpPr>
        <p:spPr>
          <a:xfrm>
            <a:off x="8610600" y="6356350"/>
            <a:ext cx="2743200" cy="365125"/>
          </a:xfrm>
          <a:prstGeom prst="rect">
            <a:avLst/>
          </a:prstGeom>
        </p:spPr>
        <p:txBody>
          <a:bodyPr/>
          <a:lstStyle/>
          <a:p>
            <a:fld id="{C94FBECC-8411-48A2-AE2D-CB1EBF069C57}" type="slidenum">
              <a:rPr lang="nb-NO" smtClean="0"/>
              <a:t>‹#›</a:t>
            </a:fld>
            <a:endParaRPr lang="nb-NO"/>
          </a:p>
        </p:txBody>
      </p:sp>
      <p:sp>
        <p:nvSpPr>
          <p:cNvPr id="7" name="Rektangel 6">
            <a:extLst>
              <a:ext uri="{FF2B5EF4-FFF2-40B4-BE49-F238E27FC236}">
                <a16:creationId xmlns:a16="http://schemas.microsoft.com/office/drawing/2014/main" id="{34AE0736-C6D3-4D95-98B7-73AD353920D5}"/>
              </a:ext>
            </a:extLst>
          </p:cNvPr>
          <p:cNvSpPr/>
          <p:nvPr userDrawn="1"/>
        </p:nvSpPr>
        <p:spPr>
          <a:xfrm>
            <a:off x="8171932" y="3487361"/>
            <a:ext cx="3912973" cy="3278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8045C5ED-4308-4B77-A969-68F11B364322}"/>
              </a:ext>
            </a:extLst>
          </p:cNvPr>
          <p:cNvSpPr/>
          <p:nvPr userDrawn="1"/>
        </p:nvSpPr>
        <p:spPr>
          <a:xfrm>
            <a:off x="107092" y="91737"/>
            <a:ext cx="3912973" cy="3278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re 2">
            <a:extLst>
              <a:ext uri="{FF2B5EF4-FFF2-40B4-BE49-F238E27FC236}">
                <a16:creationId xmlns:a16="http://schemas.microsoft.com/office/drawing/2014/main" id="{C7079E6F-6F4E-46CA-9091-24FFAA0A7BD6}"/>
              </a:ext>
            </a:extLst>
          </p:cNvPr>
          <p:cNvSpPr txBox="1">
            <a:spLocks/>
          </p:cNvSpPr>
          <p:nvPr userDrawn="1"/>
        </p:nvSpPr>
        <p:spPr>
          <a:xfrm>
            <a:off x="657320" y="1434223"/>
            <a:ext cx="2812512" cy="4801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nb-NO" b="1" dirty="0">
                <a:solidFill>
                  <a:schemeClr val="bg1"/>
                </a:solidFill>
              </a:rPr>
              <a:t>NØKKELTALL</a:t>
            </a:r>
          </a:p>
        </p:txBody>
      </p:sp>
      <p:sp>
        <p:nvSpPr>
          <p:cNvPr id="17" name="TekstSylinder 16">
            <a:extLst>
              <a:ext uri="{FF2B5EF4-FFF2-40B4-BE49-F238E27FC236}">
                <a16:creationId xmlns:a16="http://schemas.microsoft.com/office/drawing/2014/main" id="{EBFCED4A-D053-4B4C-9E65-3D7C33A6B922}"/>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2022</a:t>
            </a:r>
          </a:p>
        </p:txBody>
      </p:sp>
      <p:sp>
        <p:nvSpPr>
          <p:cNvPr id="20" name="ZoneTexte 14">
            <a:extLst>
              <a:ext uri="{FF2B5EF4-FFF2-40B4-BE49-F238E27FC236}">
                <a16:creationId xmlns:a16="http://schemas.microsoft.com/office/drawing/2014/main" id="{F284D53D-A091-486E-A4A3-1CD9DAE09E00}"/>
              </a:ext>
            </a:extLst>
          </p:cNvPr>
          <p:cNvSpPr txBox="1"/>
          <p:nvPr userDrawn="1"/>
        </p:nvSpPr>
        <p:spPr>
          <a:xfrm>
            <a:off x="5327531" y="4081644"/>
            <a:ext cx="684483" cy="14773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600" b="1" i="0" u="none" strike="noStrike" kern="1200" cap="none" spc="0" normalizeH="0" baseline="0" noProof="0" dirty="0">
                <a:ln>
                  <a:noFill/>
                </a:ln>
                <a:solidFill>
                  <a:prstClr val="white"/>
                </a:solidFill>
                <a:effectLst/>
                <a:uLnTx/>
                <a:uFillTx/>
                <a:latin typeface="Arial"/>
                <a:ea typeface="+mn-ea"/>
                <a:cs typeface="+mn-cs"/>
              </a:rPr>
              <a:t>5</a:t>
            </a:r>
          </a:p>
        </p:txBody>
      </p:sp>
      <p:sp>
        <p:nvSpPr>
          <p:cNvPr id="21" name="ZoneTexte 18">
            <a:extLst>
              <a:ext uri="{FF2B5EF4-FFF2-40B4-BE49-F238E27FC236}">
                <a16:creationId xmlns:a16="http://schemas.microsoft.com/office/drawing/2014/main" id="{C1EFCB08-EED2-4238-B73F-AC225AB1B858}"/>
              </a:ext>
            </a:extLst>
          </p:cNvPr>
          <p:cNvSpPr txBox="1"/>
          <p:nvPr userDrawn="1"/>
        </p:nvSpPr>
        <p:spPr>
          <a:xfrm>
            <a:off x="4757841" y="5352367"/>
            <a:ext cx="2785747" cy="3847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50" b="1" i="0" u="none" strike="noStrike" kern="1200" cap="none" spc="0" normalizeH="0" baseline="0" noProof="0" dirty="0">
                <a:ln>
                  <a:noFill/>
                </a:ln>
                <a:solidFill>
                  <a:prstClr val="white"/>
                </a:solidFill>
                <a:effectLst/>
                <a:uLnTx/>
                <a:uFillTx/>
                <a:ea typeface="+mn-ea"/>
                <a:cs typeface="+mn-cs"/>
              </a:rPr>
              <a:t>LIKER AT VEIBYGGING FINANSIERES MED BOMPENGER</a:t>
            </a:r>
          </a:p>
        </p:txBody>
      </p:sp>
      <p:sp>
        <p:nvSpPr>
          <p:cNvPr id="22" name="TekstSylinder 21">
            <a:extLst>
              <a:ext uri="{FF2B5EF4-FFF2-40B4-BE49-F238E27FC236}">
                <a16:creationId xmlns:a16="http://schemas.microsoft.com/office/drawing/2014/main" id="{CD857BFA-C110-4503-BAA6-4D74729A8C65}"/>
              </a:ext>
            </a:extLst>
          </p:cNvPr>
          <p:cNvSpPr txBox="1"/>
          <p:nvPr userDrawn="1"/>
        </p:nvSpPr>
        <p:spPr>
          <a:xfrm>
            <a:off x="6014820" y="4694449"/>
            <a:ext cx="75533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4000" b="0" i="0" u="none" strike="noStrike" kern="1200" cap="none" spc="0" normalizeH="0" baseline="0" noProof="0" dirty="0">
                <a:ln>
                  <a:noFill/>
                </a:ln>
                <a:solidFill>
                  <a:prstClr val="white"/>
                </a:solidFill>
                <a:effectLst/>
                <a:uLnTx/>
                <a:uFillTx/>
                <a:ea typeface="+mn-ea"/>
                <a:cs typeface="+mn-cs"/>
              </a:rPr>
              <a:t>10</a:t>
            </a:r>
          </a:p>
        </p:txBody>
      </p:sp>
      <p:sp>
        <p:nvSpPr>
          <p:cNvPr id="23" name="Rektangel 22">
            <a:extLst>
              <a:ext uri="{FF2B5EF4-FFF2-40B4-BE49-F238E27FC236}">
                <a16:creationId xmlns:a16="http://schemas.microsoft.com/office/drawing/2014/main" id="{46307E4D-C85E-47F0-B352-DC9600B0EC42}"/>
              </a:ext>
            </a:extLst>
          </p:cNvPr>
          <p:cNvSpPr/>
          <p:nvPr userDrawn="1"/>
        </p:nvSpPr>
        <p:spPr>
          <a:xfrm>
            <a:off x="6070500" y="4267874"/>
            <a:ext cx="70243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white"/>
                </a:solidFill>
                <a:effectLst/>
                <a:uLnTx/>
                <a:uFillTx/>
                <a:ea typeface="+mn-ea"/>
                <a:cs typeface="+mn-cs"/>
              </a:rPr>
              <a:t>AV</a:t>
            </a:r>
          </a:p>
        </p:txBody>
      </p:sp>
      <p:sp>
        <p:nvSpPr>
          <p:cNvPr id="25" name="Plassholder for bilde 24">
            <a:extLst>
              <a:ext uri="{FF2B5EF4-FFF2-40B4-BE49-F238E27FC236}">
                <a16:creationId xmlns:a16="http://schemas.microsoft.com/office/drawing/2014/main" id="{75E8006C-2D69-4BB4-B213-924B41DDC32B}"/>
              </a:ext>
            </a:extLst>
          </p:cNvPr>
          <p:cNvSpPr>
            <a:spLocks noGrp="1"/>
          </p:cNvSpPr>
          <p:nvPr>
            <p:ph type="pic" sz="quarter" idx="13"/>
          </p:nvPr>
        </p:nvSpPr>
        <p:spPr>
          <a:xfrm>
            <a:off x="4136283" y="91735"/>
            <a:ext cx="3912973" cy="3278903"/>
          </a:xfrm>
          <a:prstGeom prst="rect">
            <a:avLst/>
          </a:prstGeom>
        </p:spPr>
        <p:txBody>
          <a:bodyPr/>
          <a:lstStyle>
            <a:lvl1pPr marL="0" indent="0">
              <a:buNone/>
              <a:defRPr/>
            </a:lvl1pPr>
          </a:lstStyle>
          <a:p>
            <a:endParaRPr lang="nb-NO" dirty="0"/>
          </a:p>
        </p:txBody>
      </p:sp>
      <p:sp>
        <p:nvSpPr>
          <p:cNvPr id="26" name="Rektangel 25">
            <a:extLst>
              <a:ext uri="{FF2B5EF4-FFF2-40B4-BE49-F238E27FC236}">
                <a16:creationId xmlns:a16="http://schemas.microsoft.com/office/drawing/2014/main" id="{1C2A5ACC-DCDD-4E16-A7D0-B6B87C669485}"/>
              </a:ext>
            </a:extLst>
          </p:cNvPr>
          <p:cNvSpPr/>
          <p:nvPr userDrawn="1"/>
        </p:nvSpPr>
        <p:spPr>
          <a:xfrm>
            <a:off x="4135527" y="3487361"/>
            <a:ext cx="3912973" cy="3278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Plassholder for innhold 29">
            <a:extLst>
              <a:ext uri="{FF2B5EF4-FFF2-40B4-BE49-F238E27FC236}">
                <a16:creationId xmlns:a16="http://schemas.microsoft.com/office/drawing/2014/main" id="{909B1D2F-180B-4363-9513-3138E08FAE73}"/>
              </a:ext>
            </a:extLst>
          </p:cNvPr>
          <p:cNvSpPr>
            <a:spLocks noGrp="1"/>
          </p:cNvSpPr>
          <p:nvPr>
            <p:ph sz="quarter" idx="14"/>
          </p:nvPr>
        </p:nvSpPr>
        <p:spPr>
          <a:xfrm>
            <a:off x="450548" y="4211938"/>
            <a:ext cx="3101975" cy="1075103"/>
          </a:xfrm>
        </p:spPr>
        <p:txBody>
          <a:bodyPr/>
          <a:lstStyle>
            <a:lvl1pPr marL="0" indent="0" algn="ctr">
              <a:buNone/>
              <a:defRPr/>
            </a:lvl1pPr>
          </a:lstStyle>
          <a:p>
            <a:pPr lvl="0"/>
            <a:r>
              <a:rPr lang="nb-NO" dirty="0"/>
              <a:t>Klikk for å redigere tekststiler i</a:t>
            </a:r>
          </a:p>
        </p:txBody>
      </p:sp>
      <p:sp>
        <p:nvSpPr>
          <p:cNvPr id="31" name="Plassholder for innhold 29">
            <a:extLst>
              <a:ext uri="{FF2B5EF4-FFF2-40B4-BE49-F238E27FC236}">
                <a16:creationId xmlns:a16="http://schemas.microsoft.com/office/drawing/2014/main" id="{677DDEB0-4239-48C1-9792-78A13EC93C51}"/>
              </a:ext>
            </a:extLst>
          </p:cNvPr>
          <p:cNvSpPr>
            <a:spLocks noGrp="1"/>
          </p:cNvSpPr>
          <p:nvPr>
            <p:ph sz="quarter" idx="15" hasCustomPrompt="1"/>
          </p:nvPr>
        </p:nvSpPr>
        <p:spPr>
          <a:xfrm>
            <a:off x="450548" y="5360147"/>
            <a:ext cx="3101975" cy="530103"/>
          </a:xfrm>
        </p:spPr>
        <p:txBody>
          <a:bodyPr>
            <a:normAutofit/>
          </a:bodyPr>
          <a:lstStyle>
            <a:lvl1pPr marL="0" indent="0" algn="ctr">
              <a:buNone/>
              <a:defRPr sz="1250" b="1"/>
            </a:lvl1pPr>
          </a:lstStyle>
          <a:p>
            <a:pPr lvl="0"/>
            <a:r>
              <a:rPr lang="nb-NO" dirty="0"/>
              <a:t>KLIKK FOR Å REDIGERE TEKSTSTILER I</a:t>
            </a:r>
          </a:p>
        </p:txBody>
      </p:sp>
      <p:sp>
        <p:nvSpPr>
          <p:cNvPr id="32" name="Plassholder for innhold 29">
            <a:extLst>
              <a:ext uri="{FF2B5EF4-FFF2-40B4-BE49-F238E27FC236}">
                <a16:creationId xmlns:a16="http://schemas.microsoft.com/office/drawing/2014/main" id="{373C302F-8D1E-4F14-8CDB-5986E8776DAE}"/>
              </a:ext>
            </a:extLst>
          </p:cNvPr>
          <p:cNvSpPr>
            <a:spLocks noGrp="1"/>
          </p:cNvSpPr>
          <p:nvPr>
            <p:ph sz="quarter" idx="16"/>
          </p:nvPr>
        </p:nvSpPr>
        <p:spPr>
          <a:xfrm>
            <a:off x="4545012"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3" name="Plassholder for innhold 29">
            <a:extLst>
              <a:ext uri="{FF2B5EF4-FFF2-40B4-BE49-F238E27FC236}">
                <a16:creationId xmlns:a16="http://schemas.microsoft.com/office/drawing/2014/main" id="{DF866BE0-5199-4386-8D74-9A520B49C0FE}"/>
              </a:ext>
            </a:extLst>
          </p:cNvPr>
          <p:cNvSpPr>
            <a:spLocks noGrp="1"/>
          </p:cNvSpPr>
          <p:nvPr>
            <p:ph sz="quarter" idx="17" hasCustomPrompt="1"/>
          </p:nvPr>
        </p:nvSpPr>
        <p:spPr>
          <a:xfrm>
            <a:off x="4545012"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4" name="Plassholder for innhold 29">
            <a:extLst>
              <a:ext uri="{FF2B5EF4-FFF2-40B4-BE49-F238E27FC236}">
                <a16:creationId xmlns:a16="http://schemas.microsoft.com/office/drawing/2014/main" id="{31F23E63-70A3-4F53-A5BB-03E3F6DDE3F6}"/>
              </a:ext>
            </a:extLst>
          </p:cNvPr>
          <p:cNvSpPr>
            <a:spLocks noGrp="1"/>
          </p:cNvSpPr>
          <p:nvPr>
            <p:ph sz="quarter" idx="18"/>
          </p:nvPr>
        </p:nvSpPr>
        <p:spPr>
          <a:xfrm>
            <a:off x="8610600"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5" name="Plassholder for innhold 29">
            <a:extLst>
              <a:ext uri="{FF2B5EF4-FFF2-40B4-BE49-F238E27FC236}">
                <a16:creationId xmlns:a16="http://schemas.microsoft.com/office/drawing/2014/main" id="{DAAE322B-2942-41B9-8506-0AE9F75D793B}"/>
              </a:ext>
            </a:extLst>
          </p:cNvPr>
          <p:cNvSpPr>
            <a:spLocks noGrp="1"/>
          </p:cNvSpPr>
          <p:nvPr>
            <p:ph sz="quarter" idx="19" hasCustomPrompt="1"/>
          </p:nvPr>
        </p:nvSpPr>
        <p:spPr>
          <a:xfrm>
            <a:off x="8610600"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6" name="Plassholder for innhold 29">
            <a:extLst>
              <a:ext uri="{FF2B5EF4-FFF2-40B4-BE49-F238E27FC236}">
                <a16:creationId xmlns:a16="http://schemas.microsoft.com/office/drawing/2014/main" id="{3D263244-9290-44EB-A6D7-29B0931763CD}"/>
              </a:ext>
            </a:extLst>
          </p:cNvPr>
          <p:cNvSpPr>
            <a:spLocks noGrp="1"/>
          </p:cNvSpPr>
          <p:nvPr>
            <p:ph sz="quarter" idx="20"/>
          </p:nvPr>
        </p:nvSpPr>
        <p:spPr>
          <a:xfrm>
            <a:off x="8610600" y="967750"/>
            <a:ext cx="3101975" cy="1075103"/>
          </a:xfrm>
        </p:spPr>
        <p:txBody>
          <a:bodyPr/>
          <a:lstStyle>
            <a:lvl1pPr marL="0" indent="0" algn="ctr">
              <a:buNone/>
              <a:defRPr/>
            </a:lvl1pPr>
          </a:lstStyle>
          <a:p>
            <a:pPr lvl="0"/>
            <a:r>
              <a:rPr lang="nb-NO" dirty="0"/>
              <a:t>Klikk for å redigere tekststiler i</a:t>
            </a:r>
          </a:p>
        </p:txBody>
      </p:sp>
      <p:sp>
        <p:nvSpPr>
          <p:cNvPr id="37" name="Plassholder for innhold 29">
            <a:extLst>
              <a:ext uri="{FF2B5EF4-FFF2-40B4-BE49-F238E27FC236}">
                <a16:creationId xmlns:a16="http://schemas.microsoft.com/office/drawing/2014/main" id="{D80E9D5E-64DB-4338-8CC5-528A541CA55F}"/>
              </a:ext>
            </a:extLst>
          </p:cNvPr>
          <p:cNvSpPr>
            <a:spLocks noGrp="1"/>
          </p:cNvSpPr>
          <p:nvPr>
            <p:ph sz="quarter" idx="21" hasCustomPrompt="1"/>
          </p:nvPr>
        </p:nvSpPr>
        <p:spPr>
          <a:xfrm>
            <a:off x="8610600" y="2115959"/>
            <a:ext cx="3101975" cy="530103"/>
          </a:xfrm>
        </p:spPr>
        <p:txBody>
          <a:bodyPr>
            <a:normAutofit/>
          </a:bodyPr>
          <a:lstStyle>
            <a:lvl1pPr marL="0" indent="0" algn="ctr">
              <a:buNone/>
              <a:defRPr sz="1250" b="1"/>
            </a:lvl1pPr>
          </a:lstStyle>
          <a:p>
            <a:pPr lvl="0"/>
            <a:r>
              <a:rPr lang="nb-NO" dirty="0"/>
              <a:t>KLIKK FOR Å REDIGERE TEKSTSTILER I</a:t>
            </a:r>
          </a:p>
        </p:txBody>
      </p:sp>
    </p:spTree>
    <p:extLst>
      <p:ext uri="{BB962C8B-B14F-4D97-AF65-F5344CB8AC3E}">
        <p14:creationId xmlns:p14="http://schemas.microsoft.com/office/powerpoint/2010/main" val="263202488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Tittel og innhold">
    <p:spTree>
      <p:nvGrpSpPr>
        <p:cNvPr id="1" name=""/>
        <p:cNvGrpSpPr/>
        <p:nvPr/>
      </p:nvGrpSpPr>
      <p:grpSpPr>
        <a:xfrm>
          <a:off x="0" y="0"/>
          <a:ext cx="0" cy="0"/>
          <a:chOff x="0" y="0"/>
          <a:chExt cx="0" cy="0"/>
        </a:xfrm>
      </p:grpSpPr>
      <p:sp>
        <p:nvSpPr>
          <p:cNvPr id="6" name="Plassholder for lysbildenummer 5">
            <a:extLst>
              <a:ext uri="{FF2B5EF4-FFF2-40B4-BE49-F238E27FC236}">
                <a16:creationId xmlns:a16="http://schemas.microsoft.com/office/drawing/2014/main" id="{29E95858-3521-4215-8CD1-6D63E2E2276A}"/>
              </a:ext>
            </a:extLst>
          </p:cNvPr>
          <p:cNvSpPr>
            <a:spLocks noGrp="1"/>
          </p:cNvSpPr>
          <p:nvPr>
            <p:ph type="sldNum" sz="quarter" idx="12"/>
          </p:nvPr>
        </p:nvSpPr>
        <p:spPr>
          <a:xfrm>
            <a:off x="8610600" y="6356350"/>
            <a:ext cx="2743200" cy="365125"/>
          </a:xfrm>
          <a:prstGeom prst="rect">
            <a:avLst/>
          </a:prstGeom>
        </p:spPr>
        <p:txBody>
          <a:bodyPr/>
          <a:lstStyle/>
          <a:p>
            <a:fld id="{C94FBECC-8411-48A2-AE2D-CB1EBF069C57}" type="slidenum">
              <a:rPr lang="nb-NO" smtClean="0"/>
              <a:t>‹#›</a:t>
            </a:fld>
            <a:endParaRPr lang="nb-NO"/>
          </a:p>
        </p:txBody>
      </p:sp>
      <p:sp>
        <p:nvSpPr>
          <p:cNvPr id="7" name="Rektangel 6">
            <a:extLst>
              <a:ext uri="{FF2B5EF4-FFF2-40B4-BE49-F238E27FC236}">
                <a16:creationId xmlns:a16="http://schemas.microsoft.com/office/drawing/2014/main" id="{34AE0736-C6D3-4D95-98B7-73AD353920D5}"/>
              </a:ext>
            </a:extLst>
          </p:cNvPr>
          <p:cNvSpPr/>
          <p:nvPr userDrawn="1"/>
        </p:nvSpPr>
        <p:spPr>
          <a:xfrm>
            <a:off x="8171932" y="3487361"/>
            <a:ext cx="3912973" cy="32789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8045C5ED-4308-4B77-A969-68F11B364322}"/>
              </a:ext>
            </a:extLst>
          </p:cNvPr>
          <p:cNvSpPr/>
          <p:nvPr userDrawn="1"/>
        </p:nvSpPr>
        <p:spPr>
          <a:xfrm>
            <a:off x="107092" y="91737"/>
            <a:ext cx="3912973" cy="3278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re 2">
            <a:extLst>
              <a:ext uri="{FF2B5EF4-FFF2-40B4-BE49-F238E27FC236}">
                <a16:creationId xmlns:a16="http://schemas.microsoft.com/office/drawing/2014/main" id="{C7079E6F-6F4E-46CA-9091-24FFAA0A7BD6}"/>
              </a:ext>
            </a:extLst>
          </p:cNvPr>
          <p:cNvSpPr txBox="1">
            <a:spLocks/>
          </p:cNvSpPr>
          <p:nvPr userDrawn="1"/>
        </p:nvSpPr>
        <p:spPr>
          <a:xfrm>
            <a:off x="657320" y="1434223"/>
            <a:ext cx="2812512" cy="4801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nb-NO" b="1" dirty="0">
                <a:solidFill>
                  <a:schemeClr val="bg1"/>
                </a:solidFill>
              </a:rPr>
              <a:t>NØKKELTALL</a:t>
            </a:r>
          </a:p>
        </p:txBody>
      </p:sp>
      <p:sp>
        <p:nvSpPr>
          <p:cNvPr id="17" name="TekstSylinder 16">
            <a:extLst>
              <a:ext uri="{FF2B5EF4-FFF2-40B4-BE49-F238E27FC236}">
                <a16:creationId xmlns:a16="http://schemas.microsoft.com/office/drawing/2014/main" id="{EBFCED4A-D053-4B4C-9E65-3D7C33A6B922}"/>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2022</a:t>
            </a:r>
          </a:p>
        </p:txBody>
      </p:sp>
      <p:sp>
        <p:nvSpPr>
          <p:cNvPr id="20" name="ZoneTexte 14">
            <a:extLst>
              <a:ext uri="{FF2B5EF4-FFF2-40B4-BE49-F238E27FC236}">
                <a16:creationId xmlns:a16="http://schemas.microsoft.com/office/drawing/2014/main" id="{F284D53D-A091-486E-A4A3-1CD9DAE09E00}"/>
              </a:ext>
            </a:extLst>
          </p:cNvPr>
          <p:cNvSpPr txBox="1"/>
          <p:nvPr userDrawn="1"/>
        </p:nvSpPr>
        <p:spPr>
          <a:xfrm>
            <a:off x="5327531" y="4081644"/>
            <a:ext cx="684483" cy="14773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600" b="1" i="0" u="none" strike="noStrike" kern="1200" cap="none" spc="0" normalizeH="0" baseline="0" noProof="0" dirty="0">
                <a:ln>
                  <a:noFill/>
                </a:ln>
                <a:solidFill>
                  <a:prstClr val="white"/>
                </a:solidFill>
                <a:effectLst/>
                <a:uLnTx/>
                <a:uFillTx/>
                <a:latin typeface="Arial"/>
                <a:ea typeface="+mn-ea"/>
                <a:cs typeface="+mn-cs"/>
              </a:rPr>
              <a:t>5</a:t>
            </a:r>
          </a:p>
        </p:txBody>
      </p:sp>
      <p:sp>
        <p:nvSpPr>
          <p:cNvPr id="21" name="ZoneTexte 18">
            <a:extLst>
              <a:ext uri="{FF2B5EF4-FFF2-40B4-BE49-F238E27FC236}">
                <a16:creationId xmlns:a16="http://schemas.microsoft.com/office/drawing/2014/main" id="{C1EFCB08-EED2-4238-B73F-AC225AB1B858}"/>
              </a:ext>
            </a:extLst>
          </p:cNvPr>
          <p:cNvSpPr txBox="1"/>
          <p:nvPr userDrawn="1"/>
        </p:nvSpPr>
        <p:spPr>
          <a:xfrm>
            <a:off x="4757841" y="5352367"/>
            <a:ext cx="2785747" cy="3847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50" b="1" i="0" u="none" strike="noStrike" kern="1200" cap="none" spc="0" normalizeH="0" baseline="0" noProof="0" dirty="0">
                <a:ln>
                  <a:noFill/>
                </a:ln>
                <a:solidFill>
                  <a:prstClr val="white"/>
                </a:solidFill>
                <a:effectLst/>
                <a:uLnTx/>
                <a:uFillTx/>
                <a:ea typeface="+mn-ea"/>
                <a:cs typeface="+mn-cs"/>
              </a:rPr>
              <a:t>LIKER AT VEIBYGGING FINANSIERES MED BOMPENGER</a:t>
            </a:r>
          </a:p>
        </p:txBody>
      </p:sp>
      <p:sp>
        <p:nvSpPr>
          <p:cNvPr id="22" name="TekstSylinder 21">
            <a:extLst>
              <a:ext uri="{FF2B5EF4-FFF2-40B4-BE49-F238E27FC236}">
                <a16:creationId xmlns:a16="http://schemas.microsoft.com/office/drawing/2014/main" id="{CD857BFA-C110-4503-BAA6-4D74729A8C65}"/>
              </a:ext>
            </a:extLst>
          </p:cNvPr>
          <p:cNvSpPr txBox="1"/>
          <p:nvPr userDrawn="1"/>
        </p:nvSpPr>
        <p:spPr>
          <a:xfrm>
            <a:off x="6014820" y="4694449"/>
            <a:ext cx="75533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4000" b="0" i="0" u="none" strike="noStrike" kern="1200" cap="none" spc="0" normalizeH="0" baseline="0" noProof="0" dirty="0">
                <a:ln>
                  <a:noFill/>
                </a:ln>
                <a:solidFill>
                  <a:prstClr val="white"/>
                </a:solidFill>
                <a:effectLst/>
                <a:uLnTx/>
                <a:uFillTx/>
                <a:ea typeface="+mn-ea"/>
                <a:cs typeface="+mn-cs"/>
              </a:rPr>
              <a:t>10</a:t>
            </a:r>
          </a:p>
        </p:txBody>
      </p:sp>
      <p:sp>
        <p:nvSpPr>
          <p:cNvPr id="23" name="Rektangel 22">
            <a:extLst>
              <a:ext uri="{FF2B5EF4-FFF2-40B4-BE49-F238E27FC236}">
                <a16:creationId xmlns:a16="http://schemas.microsoft.com/office/drawing/2014/main" id="{46307E4D-C85E-47F0-B352-DC9600B0EC42}"/>
              </a:ext>
            </a:extLst>
          </p:cNvPr>
          <p:cNvSpPr/>
          <p:nvPr userDrawn="1"/>
        </p:nvSpPr>
        <p:spPr>
          <a:xfrm>
            <a:off x="6070500" y="4267874"/>
            <a:ext cx="70243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white"/>
                </a:solidFill>
                <a:effectLst/>
                <a:uLnTx/>
                <a:uFillTx/>
                <a:ea typeface="+mn-ea"/>
                <a:cs typeface="+mn-cs"/>
              </a:rPr>
              <a:t>AV</a:t>
            </a:r>
          </a:p>
        </p:txBody>
      </p:sp>
      <p:sp>
        <p:nvSpPr>
          <p:cNvPr id="25" name="Plassholder for bilde 24">
            <a:extLst>
              <a:ext uri="{FF2B5EF4-FFF2-40B4-BE49-F238E27FC236}">
                <a16:creationId xmlns:a16="http://schemas.microsoft.com/office/drawing/2014/main" id="{75E8006C-2D69-4BB4-B213-924B41DDC32B}"/>
              </a:ext>
            </a:extLst>
          </p:cNvPr>
          <p:cNvSpPr>
            <a:spLocks noGrp="1"/>
          </p:cNvSpPr>
          <p:nvPr>
            <p:ph type="pic" sz="quarter" idx="13"/>
          </p:nvPr>
        </p:nvSpPr>
        <p:spPr>
          <a:xfrm>
            <a:off x="4136283" y="91735"/>
            <a:ext cx="3912973" cy="3278903"/>
          </a:xfrm>
          <a:prstGeom prst="rect">
            <a:avLst/>
          </a:prstGeom>
        </p:spPr>
        <p:txBody>
          <a:bodyPr/>
          <a:lstStyle>
            <a:lvl1pPr marL="0" indent="0">
              <a:buNone/>
              <a:defRPr/>
            </a:lvl1pPr>
          </a:lstStyle>
          <a:p>
            <a:endParaRPr lang="nb-NO" dirty="0"/>
          </a:p>
        </p:txBody>
      </p:sp>
      <p:sp>
        <p:nvSpPr>
          <p:cNvPr id="26" name="Rektangel 25">
            <a:extLst>
              <a:ext uri="{FF2B5EF4-FFF2-40B4-BE49-F238E27FC236}">
                <a16:creationId xmlns:a16="http://schemas.microsoft.com/office/drawing/2014/main" id="{1C2A5ACC-DCDD-4E16-A7D0-B6B87C669485}"/>
              </a:ext>
            </a:extLst>
          </p:cNvPr>
          <p:cNvSpPr/>
          <p:nvPr userDrawn="1"/>
        </p:nvSpPr>
        <p:spPr>
          <a:xfrm>
            <a:off x="4135527" y="3487361"/>
            <a:ext cx="3912973" cy="3278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Plassholder for innhold 29">
            <a:extLst>
              <a:ext uri="{FF2B5EF4-FFF2-40B4-BE49-F238E27FC236}">
                <a16:creationId xmlns:a16="http://schemas.microsoft.com/office/drawing/2014/main" id="{909B1D2F-180B-4363-9513-3138E08FAE73}"/>
              </a:ext>
            </a:extLst>
          </p:cNvPr>
          <p:cNvSpPr>
            <a:spLocks noGrp="1"/>
          </p:cNvSpPr>
          <p:nvPr>
            <p:ph sz="quarter" idx="14"/>
          </p:nvPr>
        </p:nvSpPr>
        <p:spPr>
          <a:xfrm>
            <a:off x="450548" y="4211938"/>
            <a:ext cx="3101975" cy="1075103"/>
          </a:xfrm>
        </p:spPr>
        <p:txBody>
          <a:bodyPr/>
          <a:lstStyle>
            <a:lvl1pPr marL="0" indent="0" algn="ctr">
              <a:buNone/>
              <a:defRPr/>
            </a:lvl1pPr>
          </a:lstStyle>
          <a:p>
            <a:pPr lvl="0"/>
            <a:r>
              <a:rPr lang="nb-NO" dirty="0"/>
              <a:t>Klikk for å redigere tekststiler i</a:t>
            </a:r>
          </a:p>
        </p:txBody>
      </p:sp>
      <p:sp>
        <p:nvSpPr>
          <p:cNvPr id="31" name="Plassholder for innhold 29">
            <a:extLst>
              <a:ext uri="{FF2B5EF4-FFF2-40B4-BE49-F238E27FC236}">
                <a16:creationId xmlns:a16="http://schemas.microsoft.com/office/drawing/2014/main" id="{677DDEB0-4239-48C1-9792-78A13EC93C51}"/>
              </a:ext>
            </a:extLst>
          </p:cNvPr>
          <p:cNvSpPr>
            <a:spLocks noGrp="1"/>
          </p:cNvSpPr>
          <p:nvPr>
            <p:ph sz="quarter" idx="15" hasCustomPrompt="1"/>
          </p:nvPr>
        </p:nvSpPr>
        <p:spPr>
          <a:xfrm>
            <a:off x="450548" y="5360147"/>
            <a:ext cx="3101975" cy="530103"/>
          </a:xfrm>
        </p:spPr>
        <p:txBody>
          <a:bodyPr>
            <a:normAutofit/>
          </a:bodyPr>
          <a:lstStyle>
            <a:lvl1pPr marL="0" indent="0" algn="ctr">
              <a:buNone/>
              <a:defRPr sz="1250" b="1"/>
            </a:lvl1pPr>
          </a:lstStyle>
          <a:p>
            <a:pPr lvl="0"/>
            <a:r>
              <a:rPr lang="nb-NO" dirty="0"/>
              <a:t>KLIKK FOR Å REDIGERE TEKSTSTILER I</a:t>
            </a:r>
          </a:p>
        </p:txBody>
      </p:sp>
      <p:sp>
        <p:nvSpPr>
          <p:cNvPr id="32" name="Plassholder for innhold 29">
            <a:extLst>
              <a:ext uri="{FF2B5EF4-FFF2-40B4-BE49-F238E27FC236}">
                <a16:creationId xmlns:a16="http://schemas.microsoft.com/office/drawing/2014/main" id="{373C302F-8D1E-4F14-8CDB-5986E8776DAE}"/>
              </a:ext>
            </a:extLst>
          </p:cNvPr>
          <p:cNvSpPr>
            <a:spLocks noGrp="1"/>
          </p:cNvSpPr>
          <p:nvPr>
            <p:ph sz="quarter" idx="16"/>
          </p:nvPr>
        </p:nvSpPr>
        <p:spPr>
          <a:xfrm>
            <a:off x="4545012"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3" name="Plassholder for innhold 29">
            <a:extLst>
              <a:ext uri="{FF2B5EF4-FFF2-40B4-BE49-F238E27FC236}">
                <a16:creationId xmlns:a16="http://schemas.microsoft.com/office/drawing/2014/main" id="{DF866BE0-5199-4386-8D74-9A520B49C0FE}"/>
              </a:ext>
            </a:extLst>
          </p:cNvPr>
          <p:cNvSpPr>
            <a:spLocks noGrp="1"/>
          </p:cNvSpPr>
          <p:nvPr>
            <p:ph sz="quarter" idx="17" hasCustomPrompt="1"/>
          </p:nvPr>
        </p:nvSpPr>
        <p:spPr>
          <a:xfrm>
            <a:off x="4545012"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4" name="Plassholder for innhold 29">
            <a:extLst>
              <a:ext uri="{FF2B5EF4-FFF2-40B4-BE49-F238E27FC236}">
                <a16:creationId xmlns:a16="http://schemas.microsoft.com/office/drawing/2014/main" id="{31F23E63-70A3-4F53-A5BB-03E3F6DDE3F6}"/>
              </a:ext>
            </a:extLst>
          </p:cNvPr>
          <p:cNvSpPr>
            <a:spLocks noGrp="1"/>
          </p:cNvSpPr>
          <p:nvPr>
            <p:ph sz="quarter" idx="18"/>
          </p:nvPr>
        </p:nvSpPr>
        <p:spPr>
          <a:xfrm>
            <a:off x="8610600"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5" name="Plassholder for innhold 29">
            <a:extLst>
              <a:ext uri="{FF2B5EF4-FFF2-40B4-BE49-F238E27FC236}">
                <a16:creationId xmlns:a16="http://schemas.microsoft.com/office/drawing/2014/main" id="{DAAE322B-2942-41B9-8506-0AE9F75D793B}"/>
              </a:ext>
            </a:extLst>
          </p:cNvPr>
          <p:cNvSpPr>
            <a:spLocks noGrp="1"/>
          </p:cNvSpPr>
          <p:nvPr>
            <p:ph sz="quarter" idx="19" hasCustomPrompt="1"/>
          </p:nvPr>
        </p:nvSpPr>
        <p:spPr>
          <a:xfrm>
            <a:off x="8610600"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6" name="Plassholder for innhold 29">
            <a:extLst>
              <a:ext uri="{FF2B5EF4-FFF2-40B4-BE49-F238E27FC236}">
                <a16:creationId xmlns:a16="http://schemas.microsoft.com/office/drawing/2014/main" id="{3D263244-9290-44EB-A6D7-29B0931763CD}"/>
              </a:ext>
            </a:extLst>
          </p:cNvPr>
          <p:cNvSpPr>
            <a:spLocks noGrp="1"/>
          </p:cNvSpPr>
          <p:nvPr>
            <p:ph sz="quarter" idx="20"/>
          </p:nvPr>
        </p:nvSpPr>
        <p:spPr>
          <a:xfrm>
            <a:off x="8610600" y="967750"/>
            <a:ext cx="3101975" cy="1075103"/>
          </a:xfrm>
        </p:spPr>
        <p:txBody>
          <a:bodyPr/>
          <a:lstStyle>
            <a:lvl1pPr marL="0" indent="0" algn="ctr">
              <a:buNone/>
              <a:defRPr/>
            </a:lvl1pPr>
          </a:lstStyle>
          <a:p>
            <a:pPr lvl="0"/>
            <a:r>
              <a:rPr lang="nb-NO" dirty="0"/>
              <a:t>Klikk for å redigere tekststiler i</a:t>
            </a:r>
          </a:p>
        </p:txBody>
      </p:sp>
      <p:sp>
        <p:nvSpPr>
          <p:cNvPr id="37" name="Plassholder for innhold 29">
            <a:extLst>
              <a:ext uri="{FF2B5EF4-FFF2-40B4-BE49-F238E27FC236}">
                <a16:creationId xmlns:a16="http://schemas.microsoft.com/office/drawing/2014/main" id="{D80E9D5E-64DB-4338-8CC5-528A541CA55F}"/>
              </a:ext>
            </a:extLst>
          </p:cNvPr>
          <p:cNvSpPr>
            <a:spLocks noGrp="1"/>
          </p:cNvSpPr>
          <p:nvPr>
            <p:ph sz="quarter" idx="21" hasCustomPrompt="1"/>
          </p:nvPr>
        </p:nvSpPr>
        <p:spPr>
          <a:xfrm>
            <a:off x="8610600" y="2115959"/>
            <a:ext cx="3101975" cy="530103"/>
          </a:xfrm>
        </p:spPr>
        <p:txBody>
          <a:bodyPr>
            <a:normAutofit/>
          </a:bodyPr>
          <a:lstStyle>
            <a:lvl1pPr marL="0" indent="0" algn="ctr">
              <a:buNone/>
              <a:defRPr sz="1250" b="1"/>
            </a:lvl1pPr>
          </a:lstStyle>
          <a:p>
            <a:pPr lvl="0"/>
            <a:r>
              <a:rPr lang="nb-NO" dirty="0"/>
              <a:t>KLIKK FOR Å REDIGERE TEKSTSTILER I</a:t>
            </a:r>
          </a:p>
        </p:txBody>
      </p:sp>
    </p:spTree>
    <p:extLst>
      <p:ext uri="{BB962C8B-B14F-4D97-AF65-F5344CB8AC3E}">
        <p14:creationId xmlns:p14="http://schemas.microsoft.com/office/powerpoint/2010/main" val="240868384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2_Tittel og innhold">
    <p:spTree>
      <p:nvGrpSpPr>
        <p:cNvPr id="1" name=""/>
        <p:cNvGrpSpPr/>
        <p:nvPr/>
      </p:nvGrpSpPr>
      <p:grpSpPr>
        <a:xfrm>
          <a:off x="0" y="0"/>
          <a:ext cx="0" cy="0"/>
          <a:chOff x="0" y="0"/>
          <a:chExt cx="0" cy="0"/>
        </a:xfrm>
      </p:grpSpPr>
      <p:sp>
        <p:nvSpPr>
          <p:cNvPr id="6" name="Plassholder for lysbildenummer 5">
            <a:extLst>
              <a:ext uri="{FF2B5EF4-FFF2-40B4-BE49-F238E27FC236}">
                <a16:creationId xmlns:a16="http://schemas.microsoft.com/office/drawing/2014/main" id="{29E95858-3521-4215-8CD1-6D63E2E2276A}"/>
              </a:ext>
            </a:extLst>
          </p:cNvPr>
          <p:cNvSpPr>
            <a:spLocks noGrp="1"/>
          </p:cNvSpPr>
          <p:nvPr>
            <p:ph type="sldNum" sz="quarter" idx="12"/>
          </p:nvPr>
        </p:nvSpPr>
        <p:spPr>
          <a:xfrm>
            <a:off x="8610600" y="6356350"/>
            <a:ext cx="2743200" cy="365125"/>
          </a:xfrm>
          <a:prstGeom prst="rect">
            <a:avLst/>
          </a:prstGeom>
        </p:spPr>
        <p:txBody>
          <a:bodyPr/>
          <a:lstStyle/>
          <a:p>
            <a:fld id="{C94FBECC-8411-48A2-AE2D-CB1EBF069C57}" type="slidenum">
              <a:rPr lang="nb-NO" smtClean="0"/>
              <a:t>‹#›</a:t>
            </a:fld>
            <a:endParaRPr lang="nb-NO"/>
          </a:p>
        </p:txBody>
      </p:sp>
      <p:sp>
        <p:nvSpPr>
          <p:cNvPr id="7" name="Rektangel 6">
            <a:extLst>
              <a:ext uri="{FF2B5EF4-FFF2-40B4-BE49-F238E27FC236}">
                <a16:creationId xmlns:a16="http://schemas.microsoft.com/office/drawing/2014/main" id="{34AE0736-C6D3-4D95-98B7-73AD353920D5}"/>
              </a:ext>
            </a:extLst>
          </p:cNvPr>
          <p:cNvSpPr/>
          <p:nvPr userDrawn="1"/>
        </p:nvSpPr>
        <p:spPr>
          <a:xfrm>
            <a:off x="8171932" y="3487361"/>
            <a:ext cx="3912973" cy="327890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8045C5ED-4308-4B77-A969-68F11B364322}"/>
              </a:ext>
            </a:extLst>
          </p:cNvPr>
          <p:cNvSpPr/>
          <p:nvPr userDrawn="1"/>
        </p:nvSpPr>
        <p:spPr>
          <a:xfrm>
            <a:off x="107092" y="91737"/>
            <a:ext cx="3912973" cy="3278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re 2">
            <a:extLst>
              <a:ext uri="{FF2B5EF4-FFF2-40B4-BE49-F238E27FC236}">
                <a16:creationId xmlns:a16="http://schemas.microsoft.com/office/drawing/2014/main" id="{C7079E6F-6F4E-46CA-9091-24FFAA0A7BD6}"/>
              </a:ext>
            </a:extLst>
          </p:cNvPr>
          <p:cNvSpPr txBox="1">
            <a:spLocks/>
          </p:cNvSpPr>
          <p:nvPr userDrawn="1"/>
        </p:nvSpPr>
        <p:spPr>
          <a:xfrm>
            <a:off x="657320" y="1434223"/>
            <a:ext cx="2812512" cy="4801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nb-NO" b="1" dirty="0">
                <a:solidFill>
                  <a:schemeClr val="bg1"/>
                </a:solidFill>
              </a:rPr>
              <a:t>NØKKELTALL</a:t>
            </a:r>
          </a:p>
        </p:txBody>
      </p:sp>
      <p:sp>
        <p:nvSpPr>
          <p:cNvPr id="17" name="TekstSylinder 16">
            <a:extLst>
              <a:ext uri="{FF2B5EF4-FFF2-40B4-BE49-F238E27FC236}">
                <a16:creationId xmlns:a16="http://schemas.microsoft.com/office/drawing/2014/main" id="{EBFCED4A-D053-4B4C-9E65-3D7C33A6B922}"/>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2022</a:t>
            </a:r>
          </a:p>
        </p:txBody>
      </p:sp>
      <p:sp>
        <p:nvSpPr>
          <p:cNvPr id="20" name="ZoneTexte 14">
            <a:extLst>
              <a:ext uri="{FF2B5EF4-FFF2-40B4-BE49-F238E27FC236}">
                <a16:creationId xmlns:a16="http://schemas.microsoft.com/office/drawing/2014/main" id="{F284D53D-A091-486E-A4A3-1CD9DAE09E00}"/>
              </a:ext>
            </a:extLst>
          </p:cNvPr>
          <p:cNvSpPr txBox="1"/>
          <p:nvPr userDrawn="1"/>
        </p:nvSpPr>
        <p:spPr>
          <a:xfrm>
            <a:off x="5327531" y="4081644"/>
            <a:ext cx="684483" cy="14773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600" b="1" i="0" u="none" strike="noStrike" kern="1200" cap="none" spc="0" normalizeH="0" baseline="0" noProof="0" dirty="0">
                <a:ln>
                  <a:noFill/>
                </a:ln>
                <a:solidFill>
                  <a:prstClr val="white"/>
                </a:solidFill>
                <a:effectLst/>
                <a:uLnTx/>
                <a:uFillTx/>
                <a:latin typeface="Arial"/>
                <a:ea typeface="+mn-ea"/>
                <a:cs typeface="+mn-cs"/>
              </a:rPr>
              <a:t>5</a:t>
            </a:r>
          </a:p>
        </p:txBody>
      </p:sp>
      <p:sp>
        <p:nvSpPr>
          <p:cNvPr id="21" name="ZoneTexte 18">
            <a:extLst>
              <a:ext uri="{FF2B5EF4-FFF2-40B4-BE49-F238E27FC236}">
                <a16:creationId xmlns:a16="http://schemas.microsoft.com/office/drawing/2014/main" id="{C1EFCB08-EED2-4238-B73F-AC225AB1B858}"/>
              </a:ext>
            </a:extLst>
          </p:cNvPr>
          <p:cNvSpPr txBox="1"/>
          <p:nvPr userDrawn="1"/>
        </p:nvSpPr>
        <p:spPr>
          <a:xfrm>
            <a:off x="4757841" y="5352367"/>
            <a:ext cx="2785747" cy="3847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50" b="1" i="0" u="none" strike="noStrike" kern="1200" cap="none" spc="0" normalizeH="0" baseline="0" noProof="0" dirty="0">
                <a:ln>
                  <a:noFill/>
                </a:ln>
                <a:solidFill>
                  <a:prstClr val="white"/>
                </a:solidFill>
                <a:effectLst/>
                <a:uLnTx/>
                <a:uFillTx/>
                <a:ea typeface="+mn-ea"/>
                <a:cs typeface="+mn-cs"/>
              </a:rPr>
              <a:t>LIKER AT VEIBYGGING FINANSIERES MED BOMPENGER</a:t>
            </a:r>
          </a:p>
        </p:txBody>
      </p:sp>
      <p:sp>
        <p:nvSpPr>
          <p:cNvPr id="22" name="TekstSylinder 21">
            <a:extLst>
              <a:ext uri="{FF2B5EF4-FFF2-40B4-BE49-F238E27FC236}">
                <a16:creationId xmlns:a16="http://schemas.microsoft.com/office/drawing/2014/main" id="{CD857BFA-C110-4503-BAA6-4D74729A8C65}"/>
              </a:ext>
            </a:extLst>
          </p:cNvPr>
          <p:cNvSpPr txBox="1"/>
          <p:nvPr userDrawn="1"/>
        </p:nvSpPr>
        <p:spPr>
          <a:xfrm>
            <a:off x="6014820" y="4694449"/>
            <a:ext cx="75533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4000" b="0" i="0" u="none" strike="noStrike" kern="1200" cap="none" spc="0" normalizeH="0" baseline="0" noProof="0" dirty="0">
                <a:ln>
                  <a:noFill/>
                </a:ln>
                <a:solidFill>
                  <a:prstClr val="white"/>
                </a:solidFill>
                <a:effectLst/>
                <a:uLnTx/>
                <a:uFillTx/>
                <a:ea typeface="+mn-ea"/>
                <a:cs typeface="+mn-cs"/>
              </a:rPr>
              <a:t>10</a:t>
            </a:r>
          </a:p>
        </p:txBody>
      </p:sp>
      <p:sp>
        <p:nvSpPr>
          <p:cNvPr id="23" name="Rektangel 22">
            <a:extLst>
              <a:ext uri="{FF2B5EF4-FFF2-40B4-BE49-F238E27FC236}">
                <a16:creationId xmlns:a16="http://schemas.microsoft.com/office/drawing/2014/main" id="{46307E4D-C85E-47F0-B352-DC9600B0EC42}"/>
              </a:ext>
            </a:extLst>
          </p:cNvPr>
          <p:cNvSpPr/>
          <p:nvPr userDrawn="1"/>
        </p:nvSpPr>
        <p:spPr>
          <a:xfrm>
            <a:off x="6070500" y="4267874"/>
            <a:ext cx="70243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white"/>
                </a:solidFill>
                <a:effectLst/>
                <a:uLnTx/>
                <a:uFillTx/>
                <a:ea typeface="+mn-ea"/>
                <a:cs typeface="+mn-cs"/>
              </a:rPr>
              <a:t>AV</a:t>
            </a:r>
          </a:p>
        </p:txBody>
      </p:sp>
      <p:sp>
        <p:nvSpPr>
          <p:cNvPr id="25" name="Plassholder for bilde 24">
            <a:extLst>
              <a:ext uri="{FF2B5EF4-FFF2-40B4-BE49-F238E27FC236}">
                <a16:creationId xmlns:a16="http://schemas.microsoft.com/office/drawing/2014/main" id="{75E8006C-2D69-4BB4-B213-924B41DDC32B}"/>
              </a:ext>
            </a:extLst>
          </p:cNvPr>
          <p:cNvSpPr>
            <a:spLocks noGrp="1"/>
          </p:cNvSpPr>
          <p:nvPr>
            <p:ph type="pic" sz="quarter" idx="13"/>
          </p:nvPr>
        </p:nvSpPr>
        <p:spPr>
          <a:xfrm>
            <a:off x="4136283" y="91735"/>
            <a:ext cx="3912973" cy="3278903"/>
          </a:xfrm>
          <a:prstGeom prst="rect">
            <a:avLst/>
          </a:prstGeom>
        </p:spPr>
        <p:txBody>
          <a:bodyPr/>
          <a:lstStyle>
            <a:lvl1pPr marL="0" indent="0">
              <a:buNone/>
              <a:defRPr/>
            </a:lvl1pPr>
          </a:lstStyle>
          <a:p>
            <a:endParaRPr lang="nb-NO" dirty="0"/>
          </a:p>
        </p:txBody>
      </p:sp>
      <p:sp>
        <p:nvSpPr>
          <p:cNvPr id="26" name="Rektangel 25">
            <a:extLst>
              <a:ext uri="{FF2B5EF4-FFF2-40B4-BE49-F238E27FC236}">
                <a16:creationId xmlns:a16="http://schemas.microsoft.com/office/drawing/2014/main" id="{1C2A5ACC-DCDD-4E16-A7D0-B6B87C669485}"/>
              </a:ext>
            </a:extLst>
          </p:cNvPr>
          <p:cNvSpPr/>
          <p:nvPr userDrawn="1"/>
        </p:nvSpPr>
        <p:spPr>
          <a:xfrm>
            <a:off x="4135527" y="3487361"/>
            <a:ext cx="3912973" cy="3278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Plassholder for innhold 29">
            <a:extLst>
              <a:ext uri="{FF2B5EF4-FFF2-40B4-BE49-F238E27FC236}">
                <a16:creationId xmlns:a16="http://schemas.microsoft.com/office/drawing/2014/main" id="{909B1D2F-180B-4363-9513-3138E08FAE73}"/>
              </a:ext>
            </a:extLst>
          </p:cNvPr>
          <p:cNvSpPr>
            <a:spLocks noGrp="1"/>
          </p:cNvSpPr>
          <p:nvPr>
            <p:ph sz="quarter" idx="14"/>
          </p:nvPr>
        </p:nvSpPr>
        <p:spPr>
          <a:xfrm>
            <a:off x="450548" y="4211938"/>
            <a:ext cx="3101975" cy="1075103"/>
          </a:xfrm>
        </p:spPr>
        <p:txBody>
          <a:bodyPr/>
          <a:lstStyle>
            <a:lvl1pPr marL="0" indent="0" algn="ctr">
              <a:buNone/>
              <a:defRPr/>
            </a:lvl1pPr>
          </a:lstStyle>
          <a:p>
            <a:pPr lvl="0"/>
            <a:r>
              <a:rPr lang="nb-NO" dirty="0"/>
              <a:t>Klikk for å redigere tekststiler i</a:t>
            </a:r>
          </a:p>
        </p:txBody>
      </p:sp>
      <p:sp>
        <p:nvSpPr>
          <p:cNvPr id="31" name="Plassholder for innhold 29">
            <a:extLst>
              <a:ext uri="{FF2B5EF4-FFF2-40B4-BE49-F238E27FC236}">
                <a16:creationId xmlns:a16="http://schemas.microsoft.com/office/drawing/2014/main" id="{677DDEB0-4239-48C1-9792-78A13EC93C51}"/>
              </a:ext>
            </a:extLst>
          </p:cNvPr>
          <p:cNvSpPr>
            <a:spLocks noGrp="1"/>
          </p:cNvSpPr>
          <p:nvPr>
            <p:ph sz="quarter" idx="15" hasCustomPrompt="1"/>
          </p:nvPr>
        </p:nvSpPr>
        <p:spPr>
          <a:xfrm>
            <a:off x="450548" y="5360147"/>
            <a:ext cx="3101975" cy="530103"/>
          </a:xfrm>
        </p:spPr>
        <p:txBody>
          <a:bodyPr>
            <a:normAutofit/>
          </a:bodyPr>
          <a:lstStyle>
            <a:lvl1pPr marL="0" indent="0" algn="ctr">
              <a:buNone/>
              <a:defRPr sz="1250" b="1"/>
            </a:lvl1pPr>
          </a:lstStyle>
          <a:p>
            <a:pPr lvl="0"/>
            <a:r>
              <a:rPr lang="nb-NO" dirty="0"/>
              <a:t>KLIKK FOR Å REDIGERE TEKSTSTILER I</a:t>
            </a:r>
          </a:p>
        </p:txBody>
      </p:sp>
      <p:sp>
        <p:nvSpPr>
          <p:cNvPr id="32" name="Plassholder for innhold 29">
            <a:extLst>
              <a:ext uri="{FF2B5EF4-FFF2-40B4-BE49-F238E27FC236}">
                <a16:creationId xmlns:a16="http://schemas.microsoft.com/office/drawing/2014/main" id="{373C302F-8D1E-4F14-8CDB-5986E8776DAE}"/>
              </a:ext>
            </a:extLst>
          </p:cNvPr>
          <p:cNvSpPr>
            <a:spLocks noGrp="1"/>
          </p:cNvSpPr>
          <p:nvPr>
            <p:ph sz="quarter" idx="16"/>
          </p:nvPr>
        </p:nvSpPr>
        <p:spPr>
          <a:xfrm>
            <a:off x="4545012"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3" name="Plassholder for innhold 29">
            <a:extLst>
              <a:ext uri="{FF2B5EF4-FFF2-40B4-BE49-F238E27FC236}">
                <a16:creationId xmlns:a16="http://schemas.microsoft.com/office/drawing/2014/main" id="{DF866BE0-5199-4386-8D74-9A520B49C0FE}"/>
              </a:ext>
            </a:extLst>
          </p:cNvPr>
          <p:cNvSpPr>
            <a:spLocks noGrp="1"/>
          </p:cNvSpPr>
          <p:nvPr>
            <p:ph sz="quarter" idx="17" hasCustomPrompt="1"/>
          </p:nvPr>
        </p:nvSpPr>
        <p:spPr>
          <a:xfrm>
            <a:off x="4545012"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4" name="Plassholder for innhold 29">
            <a:extLst>
              <a:ext uri="{FF2B5EF4-FFF2-40B4-BE49-F238E27FC236}">
                <a16:creationId xmlns:a16="http://schemas.microsoft.com/office/drawing/2014/main" id="{31F23E63-70A3-4F53-A5BB-03E3F6DDE3F6}"/>
              </a:ext>
            </a:extLst>
          </p:cNvPr>
          <p:cNvSpPr>
            <a:spLocks noGrp="1"/>
          </p:cNvSpPr>
          <p:nvPr>
            <p:ph sz="quarter" idx="18"/>
          </p:nvPr>
        </p:nvSpPr>
        <p:spPr>
          <a:xfrm>
            <a:off x="8610600"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5" name="Plassholder for innhold 29">
            <a:extLst>
              <a:ext uri="{FF2B5EF4-FFF2-40B4-BE49-F238E27FC236}">
                <a16:creationId xmlns:a16="http://schemas.microsoft.com/office/drawing/2014/main" id="{DAAE322B-2942-41B9-8506-0AE9F75D793B}"/>
              </a:ext>
            </a:extLst>
          </p:cNvPr>
          <p:cNvSpPr>
            <a:spLocks noGrp="1"/>
          </p:cNvSpPr>
          <p:nvPr>
            <p:ph sz="quarter" idx="19" hasCustomPrompt="1"/>
          </p:nvPr>
        </p:nvSpPr>
        <p:spPr>
          <a:xfrm>
            <a:off x="8610600"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6" name="Plassholder for innhold 29">
            <a:extLst>
              <a:ext uri="{FF2B5EF4-FFF2-40B4-BE49-F238E27FC236}">
                <a16:creationId xmlns:a16="http://schemas.microsoft.com/office/drawing/2014/main" id="{3D263244-9290-44EB-A6D7-29B0931763CD}"/>
              </a:ext>
            </a:extLst>
          </p:cNvPr>
          <p:cNvSpPr>
            <a:spLocks noGrp="1"/>
          </p:cNvSpPr>
          <p:nvPr>
            <p:ph sz="quarter" idx="20"/>
          </p:nvPr>
        </p:nvSpPr>
        <p:spPr>
          <a:xfrm>
            <a:off x="8610600" y="967750"/>
            <a:ext cx="3101975" cy="1075103"/>
          </a:xfrm>
        </p:spPr>
        <p:txBody>
          <a:bodyPr/>
          <a:lstStyle>
            <a:lvl1pPr marL="0" indent="0" algn="ctr">
              <a:buNone/>
              <a:defRPr/>
            </a:lvl1pPr>
          </a:lstStyle>
          <a:p>
            <a:pPr lvl="0"/>
            <a:r>
              <a:rPr lang="nb-NO" dirty="0"/>
              <a:t>Klikk for å redigere tekststiler i</a:t>
            </a:r>
          </a:p>
        </p:txBody>
      </p:sp>
      <p:sp>
        <p:nvSpPr>
          <p:cNvPr id="37" name="Plassholder for innhold 29">
            <a:extLst>
              <a:ext uri="{FF2B5EF4-FFF2-40B4-BE49-F238E27FC236}">
                <a16:creationId xmlns:a16="http://schemas.microsoft.com/office/drawing/2014/main" id="{D80E9D5E-64DB-4338-8CC5-528A541CA55F}"/>
              </a:ext>
            </a:extLst>
          </p:cNvPr>
          <p:cNvSpPr>
            <a:spLocks noGrp="1"/>
          </p:cNvSpPr>
          <p:nvPr>
            <p:ph sz="quarter" idx="21" hasCustomPrompt="1"/>
          </p:nvPr>
        </p:nvSpPr>
        <p:spPr>
          <a:xfrm>
            <a:off x="8610600" y="2115959"/>
            <a:ext cx="3101975" cy="530103"/>
          </a:xfrm>
        </p:spPr>
        <p:txBody>
          <a:bodyPr>
            <a:normAutofit/>
          </a:bodyPr>
          <a:lstStyle>
            <a:lvl1pPr marL="0" indent="0" algn="ctr">
              <a:buNone/>
              <a:defRPr sz="1250" b="1"/>
            </a:lvl1pPr>
          </a:lstStyle>
          <a:p>
            <a:pPr lvl="0"/>
            <a:r>
              <a:rPr lang="nb-NO" dirty="0"/>
              <a:t>KLIKK FOR Å REDIGERE TEKSTSTILER I</a:t>
            </a:r>
          </a:p>
        </p:txBody>
      </p:sp>
    </p:spTree>
    <p:extLst>
      <p:ext uri="{BB962C8B-B14F-4D97-AF65-F5344CB8AC3E}">
        <p14:creationId xmlns:p14="http://schemas.microsoft.com/office/powerpoint/2010/main" val="2547093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bg>
      <p:bgRef idx="1001">
        <a:schemeClr val="bg2"/>
      </p:bgRef>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14510364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p:nvPr>
        </p:nvSpPr>
        <p:spPr>
          <a:xfrm>
            <a:off x="404786" y="1808820"/>
            <a:ext cx="7584906" cy="3868080"/>
          </a:xfrm>
          <a:prstGeom prst="rect">
            <a:avLst/>
          </a:prstGeom>
        </p:spPr>
        <p:txBody>
          <a:bodyPr>
            <a:noAutofit/>
          </a:bodyPr>
          <a:lstStyle>
            <a:lvl1pPr>
              <a:spcBef>
                <a:spcPts val="1800"/>
              </a:spcBef>
              <a:defRPr sz="1600">
                <a:solidFill>
                  <a:schemeClr val="tx1"/>
                </a:solidFill>
              </a:defRPr>
            </a:lvl1pPr>
            <a:lvl2pPr>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US" noProof="0"/>
              <a:t>Click to edit Master text styles</a:t>
            </a:r>
          </a:p>
        </p:txBody>
      </p:sp>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p:nvPr>
        </p:nvSpPr>
        <p:spPr>
          <a:xfrm>
            <a:off x="404786" y="1357678"/>
            <a:ext cx="2090814" cy="353943"/>
          </a:xfrm>
          <a:prstGeom prst="rect">
            <a:avLst/>
          </a:prstGeom>
          <a:noFill/>
        </p:spPr>
        <p:txBody>
          <a:bodyPr wrap="square" lIns="72000" rIns="72000" bIns="0">
            <a:spAutoFit/>
          </a:bodyPr>
          <a:lstStyle>
            <a:lvl1pPr marL="0" indent="0">
              <a:buNone/>
              <a:defRPr sz="2000">
                <a:solidFill>
                  <a:schemeClr val="tx2"/>
                </a:solidFill>
              </a:defRPr>
            </a:lvl1pPr>
          </a:lstStyle>
          <a:p>
            <a:pPr lvl="0"/>
            <a:r>
              <a:rPr lang="en-US" noProof="0"/>
              <a:t>Click to edit Master text styles</a:t>
            </a:r>
          </a:p>
        </p:txBody>
      </p:sp>
      <p:sp>
        <p:nvSpPr>
          <p:cNvPr id="10" name="Text Placeholder 8">
            <a:extLst>
              <a:ext uri="{FF2B5EF4-FFF2-40B4-BE49-F238E27FC236}">
                <a16:creationId xmlns:a16="http://schemas.microsoft.com/office/drawing/2014/main" id="{A72C4E26-BE79-4277-9CB6-37B313081844}"/>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nb-NO" noProof="0"/>
              <a:t>Sources:</a:t>
            </a:r>
          </a:p>
        </p:txBody>
      </p:sp>
      <p:sp>
        <p:nvSpPr>
          <p:cNvPr id="7" name="Espace réservé du numéro de diapositive 6">
            <a:extLst>
              <a:ext uri="{FF2B5EF4-FFF2-40B4-BE49-F238E27FC236}">
                <a16:creationId xmlns:a16="http://schemas.microsoft.com/office/drawing/2014/main" id="{6426E006-4F5B-402C-916F-29E383EE0863}"/>
              </a:ext>
            </a:extLst>
          </p:cNvPr>
          <p:cNvSpPr>
            <a:spLocks noGrp="1"/>
          </p:cNvSpPr>
          <p:nvPr>
            <p:ph type="sldNum" sz="quarter" idx="18"/>
          </p:nvPr>
        </p:nvSpPr>
        <p:spPr/>
        <p:txBody>
          <a:bodyPr/>
          <a:lstStyle/>
          <a:p>
            <a:fld id="{D61AABEC-672F-4B68-B914-690DA978312C}" type="slidenum">
              <a:rPr lang="nb-NO" noProof="0" smtClean="0"/>
              <a:pPr/>
              <a:t>‹#›</a:t>
            </a:fld>
            <a:r>
              <a:rPr lang="nb-NO" noProof="0" dirty="0"/>
              <a:t> ‒ </a:t>
            </a:r>
          </a:p>
        </p:txBody>
      </p:sp>
      <p:sp>
        <p:nvSpPr>
          <p:cNvPr id="8" name="Titre 7">
            <a:extLst>
              <a:ext uri="{FF2B5EF4-FFF2-40B4-BE49-F238E27FC236}">
                <a16:creationId xmlns:a16="http://schemas.microsoft.com/office/drawing/2014/main" id="{E05915BF-F664-49DE-8489-CADDC55CA228}"/>
              </a:ext>
            </a:extLst>
          </p:cNvPr>
          <p:cNvSpPr>
            <a:spLocks noGrp="1"/>
          </p:cNvSpPr>
          <p:nvPr>
            <p:ph type="title"/>
          </p:nvPr>
        </p:nvSpPr>
        <p:spPr/>
        <p:txBody>
          <a:bodyPr/>
          <a:lstStyle>
            <a:lvl1pPr>
              <a:defRPr/>
            </a:lvl1pPr>
          </a:lstStyle>
          <a:p>
            <a:r>
              <a:rPr lang="en-US" noProof="0"/>
              <a:t>Click to edit Master title style</a:t>
            </a:r>
            <a:endParaRPr lang="nb-NO" noProof="0" dirty="0"/>
          </a:p>
        </p:txBody>
      </p:sp>
      <p:sp>
        <p:nvSpPr>
          <p:cNvPr id="9" name="Cadre 8">
            <a:extLst>
              <a:ext uri="{FF2B5EF4-FFF2-40B4-BE49-F238E27FC236}">
                <a16:creationId xmlns:a16="http://schemas.microsoft.com/office/drawing/2014/main" id="{2F76EB0B-D792-435A-A672-36B46B20BA9C}"/>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solidFill>
                <a:schemeClr val="tx1"/>
              </a:solidFill>
            </a:endParaRPr>
          </a:p>
        </p:txBody>
      </p:sp>
    </p:spTree>
    <p:extLst>
      <p:ext uri="{BB962C8B-B14F-4D97-AF65-F5344CB8AC3E}">
        <p14:creationId xmlns:p14="http://schemas.microsoft.com/office/powerpoint/2010/main" val="119369524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48" userDrawn="1">
          <p15:clr>
            <a:srgbClr val="F26B43"/>
          </p15:clr>
        </p15:guide>
        <p15:guide id="2" pos="7425" userDrawn="1">
          <p15:clr>
            <a:srgbClr val="F26B43"/>
          </p15:clr>
        </p15:guide>
        <p15:guide id="3" orient="horz" pos="232" userDrawn="1">
          <p15:clr>
            <a:srgbClr val="F26B43"/>
          </p15:clr>
        </p15:guide>
        <p15:guide id="5" orient="horz" pos="1136" userDrawn="1">
          <p15:clr>
            <a:srgbClr val="F26B43"/>
          </p15:clr>
        </p15:guide>
        <p15:guide id="6" orient="horz" pos="3584" userDrawn="1">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columns with dividers">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1479085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5" y="1808820"/>
            <a:ext cx="2667153" cy="3868080"/>
          </a:xfrm>
          <a:prstGeom prst="rect">
            <a:avLst/>
          </a:prstGeom>
        </p:spPr>
        <p:txBody>
          <a:bodyPr>
            <a:noAutofit/>
          </a:bodyPr>
          <a:lstStyle>
            <a:lvl1pPr>
              <a:spcBef>
                <a:spcPts val="1800"/>
              </a:spcBef>
              <a:defRPr sz="1600">
                <a:solidFill>
                  <a:schemeClr val="tx1"/>
                </a:solidFill>
              </a:defRPr>
            </a:lvl1pPr>
            <a:lvl2pPr marL="447675" indent="-314325">
              <a:buFontTx/>
              <a:buBlip>
                <a:blip r:embed="rId6"/>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nb-NO" noProof="0"/>
              <a:t>Click to change the text styles on the slide master</a:t>
            </a:r>
          </a:p>
          <a:p>
            <a:pPr lvl="1"/>
            <a:r>
              <a:rPr lang="nb-NO" noProof="0"/>
              <a:t>Second level</a:t>
            </a:r>
          </a:p>
          <a:p>
            <a:pPr lvl="2"/>
            <a:r>
              <a:rPr lang="nb-NO" noProof="0"/>
              <a:t>Third level</a:t>
            </a: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p>
            <a:fld id="{D61AABEC-672F-4B68-B914-690DA978312C}" type="slidenum">
              <a:rPr lang="nb-NO" noProof="0" smtClean="0"/>
              <a:pPr/>
              <a:t>‹#›</a:t>
            </a:fld>
            <a:r>
              <a:rPr lang="nb-NO" noProof="0" dirty="0"/>
              <a:t> ‒ </a:t>
            </a:r>
          </a:p>
        </p:txBody>
      </p:sp>
      <p:sp>
        <p:nvSpPr>
          <p:cNvPr id="10" name="Content 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3309868" y="1808820"/>
            <a:ext cx="2667153" cy="3868080"/>
          </a:xfrm>
          <a:prstGeom prst="rect">
            <a:avLst/>
          </a:prstGeom>
        </p:spPr>
        <p:txBody>
          <a:bodyPr>
            <a:noAutofit/>
          </a:bodyPr>
          <a:lstStyle>
            <a:lvl1pPr>
              <a:spcBef>
                <a:spcPts val="1800"/>
              </a:spcBef>
              <a:defRPr sz="1600">
                <a:solidFill>
                  <a:schemeClr val="tx1"/>
                </a:solidFill>
              </a:defRPr>
            </a:lvl1pPr>
            <a:lvl2pPr marL="447675" indent="-314325">
              <a:buFontTx/>
              <a:buBlip>
                <a:blip r:embed="rId6"/>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nb-NO" noProof="0"/>
              <a:t>Click to change the text styles on the slide master</a:t>
            </a:r>
          </a:p>
          <a:p>
            <a:pPr lvl="1"/>
            <a:r>
              <a:rPr lang="nb-NO" noProof="0"/>
              <a:t>Second level</a:t>
            </a:r>
          </a:p>
          <a:p>
            <a:pPr lvl="2"/>
            <a:r>
              <a:rPr lang="nb-NO" noProof="0"/>
              <a:t>Third level</a:t>
            </a:r>
          </a:p>
        </p:txBody>
      </p:sp>
      <p:sp>
        <p:nvSpPr>
          <p:cNvPr id="12" name="Content Placeholder 2">
            <a:extLst>
              <a:ext uri="{FF2B5EF4-FFF2-40B4-BE49-F238E27FC236}">
                <a16:creationId xmlns:a16="http://schemas.microsoft.com/office/drawing/2014/main" id="{DACE61B7-02B5-4E0A-8D96-29AA5F2E9A05}"/>
              </a:ext>
            </a:extLst>
          </p:cNvPr>
          <p:cNvSpPr>
            <a:spLocks noGrp="1"/>
          </p:cNvSpPr>
          <p:nvPr>
            <p:ph idx="16" hasCustomPrompt="1"/>
          </p:nvPr>
        </p:nvSpPr>
        <p:spPr>
          <a:xfrm>
            <a:off x="6214951" y="1808820"/>
            <a:ext cx="2667153" cy="3868080"/>
          </a:xfrm>
          <a:prstGeom prst="rect">
            <a:avLst/>
          </a:prstGeom>
        </p:spPr>
        <p:txBody>
          <a:bodyPr>
            <a:noAutofit/>
          </a:bodyPr>
          <a:lstStyle>
            <a:lvl1pPr>
              <a:spcBef>
                <a:spcPts val="1800"/>
              </a:spcBef>
              <a:defRPr sz="1600">
                <a:solidFill>
                  <a:schemeClr val="tx1"/>
                </a:solidFill>
              </a:defRPr>
            </a:lvl1pPr>
            <a:lvl2pPr marL="447675" indent="-314325">
              <a:buFontTx/>
              <a:buBlip>
                <a:blip r:embed="rId6"/>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nb-NO" noProof="0"/>
              <a:t>Click to change the text styles on the slide master</a:t>
            </a:r>
          </a:p>
          <a:p>
            <a:pPr lvl="1"/>
            <a:r>
              <a:rPr lang="nb-NO" noProof="0"/>
              <a:t>Second level</a:t>
            </a:r>
          </a:p>
          <a:p>
            <a:pPr lvl="2"/>
            <a:r>
              <a:rPr lang="nb-NO" noProof="0"/>
              <a:t>Third level</a:t>
            </a: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80131"/>
          </a:xfrm>
        </p:spPr>
        <p:txBody>
          <a:bodyPr/>
          <a:lstStyle>
            <a:lvl1pPr>
              <a:defRPr/>
            </a:lvl1pPr>
          </a:lstStyle>
          <a:p>
            <a:r>
              <a:rPr lang="nb-NO" noProof="0"/>
              <a:t>Title of the slide</a:t>
            </a:r>
          </a:p>
        </p:txBody>
      </p:sp>
      <p:sp>
        <p:nvSpPr>
          <p:cNvPr id="14" name="Text Placeholder 8">
            <a:extLst>
              <a:ext uri="{FF2B5EF4-FFF2-40B4-BE49-F238E27FC236}">
                <a16:creationId xmlns:a16="http://schemas.microsoft.com/office/drawing/2014/main" id="{20B967EF-526B-42DF-870F-C27D85C3749D}"/>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nb-NO" noProof="0"/>
              <a:t>Sources:</a:t>
            </a:r>
          </a:p>
        </p:txBody>
      </p:sp>
      <p:sp>
        <p:nvSpPr>
          <p:cNvPr id="15" name="Content Placeholder 2">
            <a:extLst>
              <a:ext uri="{FF2B5EF4-FFF2-40B4-BE49-F238E27FC236}">
                <a16:creationId xmlns:a16="http://schemas.microsoft.com/office/drawing/2014/main" id="{1D0309A2-2C77-4A6B-86B6-B5D04081C276}"/>
              </a:ext>
            </a:extLst>
          </p:cNvPr>
          <p:cNvSpPr>
            <a:spLocks noGrp="1"/>
          </p:cNvSpPr>
          <p:nvPr>
            <p:ph idx="19" hasCustomPrompt="1"/>
          </p:nvPr>
        </p:nvSpPr>
        <p:spPr>
          <a:xfrm>
            <a:off x="9120035" y="1808820"/>
            <a:ext cx="2667153" cy="3868080"/>
          </a:xfrm>
          <a:prstGeom prst="rect">
            <a:avLst/>
          </a:prstGeom>
        </p:spPr>
        <p:txBody>
          <a:bodyPr>
            <a:noAutofit/>
          </a:bodyPr>
          <a:lstStyle>
            <a:lvl1pPr>
              <a:spcBef>
                <a:spcPts val="1800"/>
              </a:spcBef>
              <a:defRPr sz="1600">
                <a:solidFill>
                  <a:schemeClr val="tx1"/>
                </a:solidFill>
              </a:defRPr>
            </a:lvl1pPr>
            <a:lvl2pPr marL="447675" indent="-314325">
              <a:buFontTx/>
              <a:buBlip>
                <a:blip r:embed="rId6"/>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nb-NO" noProof="0"/>
              <a:t>Click to change the text styles on the slide master</a:t>
            </a:r>
          </a:p>
          <a:p>
            <a:pPr lvl="1"/>
            <a:r>
              <a:rPr lang="nb-NO" noProof="0"/>
              <a:t>Second level</a:t>
            </a:r>
          </a:p>
          <a:p>
            <a:pPr lvl="2"/>
            <a:r>
              <a:rPr lang="nb-NO" noProof="0"/>
              <a:t>Third level</a:t>
            </a:r>
          </a:p>
        </p:txBody>
      </p:sp>
      <p:cxnSp>
        <p:nvCxnSpPr>
          <p:cNvPr id="16" name="Straight Connector 35">
            <a:extLst>
              <a:ext uri="{FF2B5EF4-FFF2-40B4-BE49-F238E27FC236}">
                <a16:creationId xmlns:a16="http://schemas.microsoft.com/office/drawing/2014/main" id="{5BACBC25-5487-4894-AB69-DC61AF350FEE}"/>
              </a:ext>
            </a:extLst>
          </p:cNvPr>
          <p:cNvCxnSpPr>
            <a:cxnSpLocks/>
          </p:cNvCxnSpPr>
          <p:nvPr userDrawn="1"/>
        </p:nvCxnSpPr>
        <p:spPr>
          <a:xfrm flipV="1">
            <a:off x="3190903"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Straight Connector 35">
            <a:extLst>
              <a:ext uri="{FF2B5EF4-FFF2-40B4-BE49-F238E27FC236}">
                <a16:creationId xmlns:a16="http://schemas.microsoft.com/office/drawing/2014/main" id="{F1570288-B026-49B2-AE34-8E27B6EB2D8D}"/>
              </a:ext>
            </a:extLst>
          </p:cNvPr>
          <p:cNvCxnSpPr>
            <a:cxnSpLocks/>
          </p:cNvCxnSpPr>
          <p:nvPr userDrawn="1"/>
        </p:nvCxnSpPr>
        <p:spPr>
          <a:xfrm flipV="1">
            <a:off x="6095986"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id="{FDF868AB-0A81-40C5-9695-1BD120946D0A}"/>
              </a:ext>
            </a:extLst>
          </p:cNvPr>
          <p:cNvCxnSpPr>
            <a:cxnSpLocks/>
          </p:cNvCxnSpPr>
          <p:nvPr userDrawn="1"/>
        </p:nvCxnSpPr>
        <p:spPr>
          <a:xfrm flipV="1">
            <a:off x="9001069"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0" name="Cadre 19">
            <a:extLst>
              <a:ext uri="{FF2B5EF4-FFF2-40B4-BE49-F238E27FC236}">
                <a16:creationId xmlns:a16="http://schemas.microsoft.com/office/drawing/2014/main" id="{3C50CCED-DF68-4D21-B175-373AD9E463DD}"/>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solidFill>
                <a:schemeClr val="tx1"/>
              </a:solidFill>
            </a:endParaRPr>
          </a:p>
        </p:txBody>
      </p:sp>
      <p:sp>
        <p:nvSpPr>
          <p:cNvPr id="17" name="Text Placeholder 5">
            <a:extLst>
              <a:ext uri="{FF2B5EF4-FFF2-40B4-BE49-F238E27FC236}">
                <a16:creationId xmlns:a16="http://schemas.microsoft.com/office/drawing/2014/main" id="{9662D3B7-0344-4CA3-BB4D-B98E7E5ECEEA}"/>
              </a:ext>
            </a:extLst>
          </p:cNvPr>
          <p:cNvSpPr>
            <a:spLocks noGrp="1"/>
          </p:cNvSpPr>
          <p:nvPr>
            <p:ph type="body" sz="quarter" idx="20" hasCustomPrompt="1"/>
          </p:nvPr>
        </p:nvSpPr>
        <p:spPr>
          <a:xfrm>
            <a:off x="399865" y="1346865"/>
            <a:ext cx="2383767" cy="353943"/>
          </a:xfrm>
          <a:prstGeom prst="rect">
            <a:avLst/>
          </a:prstGeom>
          <a:noFill/>
        </p:spPr>
        <p:txBody>
          <a:bodyPr wrap="none" lIns="108000" rIns="108000" bIns="0">
            <a:spAutoFit/>
          </a:bodyPr>
          <a:lstStyle>
            <a:lvl1pPr marL="0" indent="0">
              <a:buNone/>
              <a:defRPr sz="2000">
                <a:solidFill>
                  <a:schemeClr val="tx2"/>
                </a:solidFill>
              </a:defRPr>
            </a:lvl1pPr>
          </a:lstStyle>
          <a:p>
            <a:pPr lvl="0"/>
            <a:r>
              <a:rPr lang="nb-NO" noProof="0"/>
              <a:t>Subtitle of the slide</a:t>
            </a:r>
          </a:p>
        </p:txBody>
      </p:sp>
    </p:spTree>
    <p:extLst>
      <p:ext uri="{BB962C8B-B14F-4D97-AF65-F5344CB8AC3E}">
        <p14:creationId xmlns:p14="http://schemas.microsoft.com/office/powerpoint/2010/main" val="325205262"/>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3_Tittel og innhold">
    <p:spTree>
      <p:nvGrpSpPr>
        <p:cNvPr id="1" name=""/>
        <p:cNvGrpSpPr/>
        <p:nvPr/>
      </p:nvGrpSpPr>
      <p:grpSpPr>
        <a:xfrm>
          <a:off x="0" y="0"/>
          <a:ext cx="0" cy="0"/>
          <a:chOff x="0" y="0"/>
          <a:chExt cx="0" cy="0"/>
        </a:xfrm>
      </p:grpSpPr>
      <p:sp>
        <p:nvSpPr>
          <p:cNvPr id="6" name="Plassholder for lysbildenummer 5">
            <a:extLst>
              <a:ext uri="{FF2B5EF4-FFF2-40B4-BE49-F238E27FC236}">
                <a16:creationId xmlns:a16="http://schemas.microsoft.com/office/drawing/2014/main" id="{29E95858-3521-4215-8CD1-6D63E2E2276A}"/>
              </a:ext>
            </a:extLst>
          </p:cNvPr>
          <p:cNvSpPr>
            <a:spLocks noGrp="1"/>
          </p:cNvSpPr>
          <p:nvPr>
            <p:ph type="sldNum" sz="quarter" idx="12"/>
          </p:nvPr>
        </p:nvSpPr>
        <p:spPr>
          <a:xfrm>
            <a:off x="8610600" y="6356350"/>
            <a:ext cx="2743200" cy="365125"/>
          </a:xfrm>
          <a:prstGeom prst="rect">
            <a:avLst/>
          </a:prstGeom>
        </p:spPr>
        <p:txBody>
          <a:bodyPr/>
          <a:lstStyle/>
          <a:p>
            <a:fld id="{C94FBECC-8411-48A2-AE2D-CB1EBF069C57}" type="slidenum">
              <a:rPr lang="nb-NO" smtClean="0"/>
              <a:t>‹#›</a:t>
            </a:fld>
            <a:endParaRPr lang="nb-NO"/>
          </a:p>
        </p:txBody>
      </p:sp>
      <p:sp>
        <p:nvSpPr>
          <p:cNvPr id="7" name="Rektangel 6">
            <a:extLst>
              <a:ext uri="{FF2B5EF4-FFF2-40B4-BE49-F238E27FC236}">
                <a16:creationId xmlns:a16="http://schemas.microsoft.com/office/drawing/2014/main" id="{34AE0736-C6D3-4D95-98B7-73AD353920D5}"/>
              </a:ext>
            </a:extLst>
          </p:cNvPr>
          <p:cNvSpPr/>
          <p:nvPr userDrawn="1"/>
        </p:nvSpPr>
        <p:spPr>
          <a:xfrm>
            <a:off x="8171932" y="3487361"/>
            <a:ext cx="3912973" cy="327890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8045C5ED-4308-4B77-A969-68F11B364322}"/>
              </a:ext>
            </a:extLst>
          </p:cNvPr>
          <p:cNvSpPr/>
          <p:nvPr userDrawn="1"/>
        </p:nvSpPr>
        <p:spPr>
          <a:xfrm>
            <a:off x="107092" y="91737"/>
            <a:ext cx="3912973" cy="32789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re 2">
            <a:extLst>
              <a:ext uri="{FF2B5EF4-FFF2-40B4-BE49-F238E27FC236}">
                <a16:creationId xmlns:a16="http://schemas.microsoft.com/office/drawing/2014/main" id="{C7079E6F-6F4E-46CA-9091-24FFAA0A7BD6}"/>
              </a:ext>
            </a:extLst>
          </p:cNvPr>
          <p:cNvSpPr txBox="1">
            <a:spLocks/>
          </p:cNvSpPr>
          <p:nvPr userDrawn="1"/>
        </p:nvSpPr>
        <p:spPr>
          <a:xfrm>
            <a:off x="657320" y="1434223"/>
            <a:ext cx="2812512" cy="4801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nb-NO" b="1" dirty="0">
                <a:solidFill>
                  <a:schemeClr val="bg1"/>
                </a:solidFill>
              </a:rPr>
              <a:t>NØKKELTALL</a:t>
            </a:r>
          </a:p>
        </p:txBody>
      </p:sp>
      <p:sp>
        <p:nvSpPr>
          <p:cNvPr id="17" name="TekstSylinder 16">
            <a:extLst>
              <a:ext uri="{FF2B5EF4-FFF2-40B4-BE49-F238E27FC236}">
                <a16:creationId xmlns:a16="http://schemas.microsoft.com/office/drawing/2014/main" id="{EBFCED4A-D053-4B4C-9E65-3D7C33A6B922}"/>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2022</a:t>
            </a:r>
          </a:p>
        </p:txBody>
      </p:sp>
      <p:sp>
        <p:nvSpPr>
          <p:cNvPr id="20" name="ZoneTexte 14">
            <a:extLst>
              <a:ext uri="{FF2B5EF4-FFF2-40B4-BE49-F238E27FC236}">
                <a16:creationId xmlns:a16="http://schemas.microsoft.com/office/drawing/2014/main" id="{F284D53D-A091-486E-A4A3-1CD9DAE09E00}"/>
              </a:ext>
            </a:extLst>
          </p:cNvPr>
          <p:cNvSpPr txBox="1"/>
          <p:nvPr userDrawn="1"/>
        </p:nvSpPr>
        <p:spPr>
          <a:xfrm>
            <a:off x="5327531" y="4081644"/>
            <a:ext cx="684483" cy="14773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600" b="1" i="0" u="none" strike="noStrike" kern="1200" cap="none" spc="0" normalizeH="0" baseline="0" noProof="0" dirty="0">
                <a:ln>
                  <a:noFill/>
                </a:ln>
                <a:solidFill>
                  <a:prstClr val="white"/>
                </a:solidFill>
                <a:effectLst/>
                <a:uLnTx/>
                <a:uFillTx/>
                <a:latin typeface="Arial"/>
                <a:ea typeface="+mn-ea"/>
                <a:cs typeface="+mn-cs"/>
              </a:rPr>
              <a:t>5</a:t>
            </a:r>
          </a:p>
        </p:txBody>
      </p:sp>
      <p:sp>
        <p:nvSpPr>
          <p:cNvPr id="21" name="ZoneTexte 18">
            <a:extLst>
              <a:ext uri="{FF2B5EF4-FFF2-40B4-BE49-F238E27FC236}">
                <a16:creationId xmlns:a16="http://schemas.microsoft.com/office/drawing/2014/main" id="{C1EFCB08-EED2-4238-B73F-AC225AB1B858}"/>
              </a:ext>
            </a:extLst>
          </p:cNvPr>
          <p:cNvSpPr txBox="1"/>
          <p:nvPr userDrawn="1"/>
        </p:nvSpPr>
        <p:spPr>
          <a:xfrm>
            <a:off x="4757841" y="5352367"/>
            <a:ext cx="2785747" cy="3847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50" b="1" i="0" u="none" strike="noStrike" kern="1200" cap="none" spc="0" normalizeH="0" baseline="0" noProof="0" dirty="0">
                <a:ln>
                  <a:noFill/>
                </a:ln>
                <a:solidFill>
                  <a:prstClr val="white"/>
                </a:solidFill>
                <a:effectLst/>
                <a:uLnTx/>
                <a:uFillTx/>
                <a:ea typeface="+mn-ea"/>
                <a:cs typeface="+mn-cs"/>
              </a:rPr>
              <a:t>LIKER AT VEIBYGGING FINANSIERES MED BOMPENGER</a:t>
            </a:r>
          </a:p>
        </p:txBody>
      </p:sp>
      <p:sp>
        <p:nvSpPr>
          <p:cNvPr id="22" name="TekstSylinder 21">
            <a:extLst>
              <a:ext uri="{FF2B5EF4-FFF2-40B4-BE49-F238E27FC236}">
                <a16:creationId xmlns:a16="http://schemas.microsoft.com/office/drawing/2014/main" id="{CD857BFA-C110-4503-BAA6-4D74729A8C65}"/>
              </a:ext>
            </a:extLst>
          </p:cNvPr>
          <p:cNvSpPr txBox="1"/>
          <p:nvPr userDrawn="1"/>
        </p:nvSpPr>
        <p:spPr>
          <a:xfrm>
            <a:off x="6014820" y="4694449"/>
            <a:ext cx="75533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4000" b="0" i="0" u="none" strike="noStrike" kern="1200" cap="none" spc="0" normalizeH="0" baseline="0" noProof="0" dirty="0">
                <a:ln>
                  <a:noFill/>
                </a:ln>
                <a:solidFill>
                  <a:prstClr val="white"/>
                </a:solidFill>
                <a:effectLst/>
                <a:uLnTx/>
                <a:uFillTx/>
                <a:ea typeface="+mn-ea"/>
                <a:cs typeface="+mn-cs"/>
              </a:rPr>
              <a:t>10</a:t>
            </a:r>
          </a:p>
        </p:txBody>
      </p:sp>
      <p:sp>
        <p:nvSpPr>
          <p:cNvPr id="23" name="Rektangel 22">
            <a:extLst>
              <a:ext uri="{FF2B5EF4-FFF2-40B4-BE49-F238E27FC236}">
                <a16:creationId xmlns:a16="http://schemas.microsoft.com/office/drawing/2014/main" id="{46307E4D-C85E-47F0-B352-DC9600B0EC42}"/>
              </a:ext>
            </a:extLst>
          </p:cNvPr>
          <p:cNvSpPr/>
          <p:nvPr userDrawn="1"/>
        </p:nvSpPr>
        <p:spPr>
          <a:xfrm>
            <a:off x="6070500" y="4267874"/>
            <a:ext cx="70243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white"/>
                </a:solidFill>
                <a:effectLst/>
                <a:uLnTx/>
                <a:uFillTx/>
                <a:ea typeface="+mn-ea"/>
                <a:cs typeface="+mn-cs"/>
              </a:rPr>
              <a:t>AV</a:t>
            </a:r>
          </a:p>
        </p:txBody>
      </p:sp>
      <p:sp>
        <p:nvSpPr>
          <p:cNvPr id="25" name="Plassholder for bilde 24">
            <a:extLst>
              <a:ext uri="{FF2B5EF4-FFF2-40B4-BE49-F238E27FC236}">
                <a16:creationId xmlns:a16="http://schemas.microsoft.com/office/drawing/2014/main" id="{75E8006C-2D69-4BB4-B213-924B41DDC32B}"/>
              </a:ext>
            </a:extLst>
          </p:cNvPr>
          <p:cNvSpPr>
            <a:spLocks noGrp="1"/>
          </p:cNvSpPr>
          <p:nvPr>
            <p:ph type="pic" sz="quarter" idx="13"/>
          </p:nvPr>
        </p:nvSpPr>
        <p:spPr>
          <a:xfrm>
            <a:off x="4136283" y="91735"/>
            <a:ext cx="3912973" cy="3278903"/>
          </a:xfrm>
        </p:spPr>
        <p:txBody>
          <a:bodyPr/>
          <a:lstStyle>
            <a:lvl1pPr marL="0" indent="0">
              <a:buNone/>
              <a:defRPr/>
            </a:lvl1pPr>
          </a:lstStyle>
          <a:p>
            <a:endParaRPr lang="nb-NO" dirty="0"/>
          </a:p>
        </p:txBody>
      </p:sp>
      <p:sp>
        <p:nvSpPr>
          <p:cNvPr id="26" name="Rektangel 25">
            <a:extLst>
              <a:ext uri="{FF2B5EF4-FFF2-40B4-BE49-F238E27FC236}">
                <a16:creationId xmlns:a16="http://schemas.microsoft.com/office/drawing/2014/main" id="{1C2A5ACC-DCDD-4E16-A7D0-B6B87C669485}"/>
              </a:ext>
            </a:extLst>
          </p:cNvPr>
          <p:cNvSpPr/>
          <p:nvPr userDrawn="1"/>
        </p:nvSpPr>
        <p:spPr>
          <a:xfrm>
            <a:off x="4135527" y="3487361"/>
            <a:ext cx="3912973" cy="3278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Plassholder for innhold 29">
            <a:extLst>
              <a:ext uri="{FF2B5EF4-FFF2-40B4-BE49-F238E27FC236}">
                <a16:creationId xmlns:a16="http://schemas.microsoft.com/office/drawing/2014/main" id="{909B1D2F-180B-4363-9513-3138E08FAE73}"/>
              </a:ext>
            </a:extLst>
          </p:cNvPr>
          <p:cNvSpPr>
            <a:spLocks noGrp="1"/>
          </p:cNvSpPr>
          <p:nvPr>
            <p:ph sz="quarter" idx="14"/>
          </p:nvPr>
        </p:nvSpPr>
        <p:spPr>
          <a:xfrm>
            <a:off x="450548" y="4211938"/>
            <a:ext cx="3101975" cy="1075103"/>
          </a:xfrm>
        </p:spPr>
        <p:txBody>
          <a:bodyPr/>
          <a:lstStyle>
            <a:lvl1pPr marL="0" indent="0" algn="ctr">
              <a:buNone/>
              <a:defRPr/>
            </a:lvl1pPr>
          </a:lstStyle>
          <a:p>
            <a:pPr lvl="0"/>
            <a:r>
              <a:rPr lang="nb-NO" dirty="0"/>
              <a:t>Klikk for å redigere tekststiler i</a:t>
            </a:r>
          </a:p>
        </p:txBody>
      </p:sp>
      <p:sp>
        <p:nvSpPr>
          <p:cNvPr id="31" name="Plassholder for innhold 29">
            <a:extLst>
              <a:ext uri="{FF2B5EF4-FFF2-40B4-BE49-F238E27FC236}">
                <a16:creationId xmlns:a16="http://schemas.microsoft.com/office/drawing/2014/main" id="{677DDEB0-4239-48C1-9792-78A13EC93C51}"/>
              </a:ext>
            </a:extLst>
          </p:cNvPr>
          <p:cNvSpPr>
            <a:spLocks noGrp="1"/>
          </p:cNvSpPr>
          <p:nvPr>
            <p:ph sz="quarter" idx="15" hasCustomPrompt="1"/>
          </p:nvPr>
        </p:nvSpPr>
        <p:spPr>
          <a:xfrm>
            <a:off x="450548" y="5360147"/>
            <a:ext cx="3101975" cy="530103"/>
          </a:xfrm>
        </p:spPr>
        <p:txBody>
          <a:bodyPr>
            <a:normAutofit/>
          </a:bodyPr>
          <a:lstStyle>
            <a:lvl1pPr marL="0" indent="0" algn="ctr">
              <a:buNone/>
              <a:defRPr sz="1250" b="1"/>
            </a:lvl1pPr>
          </a:lstStyle>
          <a:p>
            <a:pPr lvl="0"/>
            <a:r>
              <a:rPr lang="nb-NO" dirty="0"/>
              <a:t>KLIKK FOR Å REDIGERE TEKSTSTILER I</a:t>
            </a:r>
          </a:p>
        </p:txBody>
      </p:sp>
      <p:sp>
        <p:nvSpPr>
          <p:cNvPr id="32" name="Plassholder for innhold 29">
            <a:extLst>
              <a:ext uri="{FF2B5EF4-FFF2-40B4-BE49-F238E27FC236}">
                <a16:creationId xmlns:a16="http://schemas.microsoft.com/office/drawing/2014/main" id="{373C302F-8D1E-4F14-8CDB-5986E8776DAE}"/>
              </a:ext>
            </a:extLst>
          </p:cNvPr>
          <p:cNvSpPr>
            <a:spLocks noGrp="1"/>
          </p:cNvSpPr>
          <p:nvPr>
            <p:ph sz="quarter" idx="16"/>
          </p:nvPr>
        </p:nvSpPr>
        <p:spPr>
          <a:xfrm>
            <a:off x="4545012"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3" name="Plassholder for innhold 29">
            <a:extLst>
              <a:ext uri="{FF2B5EF4-FFF2-40B4-BE49-F238E27FC236}">
                <a16:creationId xmlns:a16="http://schemas.microsoft.com/office/drawing/2014/main" id="{DF866BE0-5199-4386-8D74-9A520B49C0FE}"/>
              </a:ext>
            </a:extLst>
          </p:cNvPr>
          <p:cNvSpPr>
            <a:spLocks noGrp="1"/>
          </p:cNvSpPr>
          <p:nvPr>
            <p:ph sz="quarter" idx="17" hasCustomPrompt="1"/>
          </p:nvPr>
        </p:nvSpPr>
        <p:spPr>
          <a:xfrm>
            <a:off x="4545012"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4" name="Plassholder for innhold 29">
            <a:extLst>
              <a:ext uri="{FF2B5EF4-FFF2-40B4-BE49-F238E27FC236}">
                <a16:creationId xmlns:a16="http://schemas.microsoft.com/office/drawing/2014/main" id="{31F23E63-70A3-4F53-A5BB-03E3F6DDE3F6}"/>
              </a:ext>
            </a:extLst>
          </p:cNvPr>
          <p:cNvSpPr>
            <a:spLocks noGrp="1"/>
          </p:cNvSpPr>
          <p:nvPr>
            <p:ph sz="quarter" idx="18"/>
          </p:nvPr>
        </p:nvSpPr>
        <p:spPr>
          <a:xfrm>
            <a:off x="8610600"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5" name="Plassholder for innhold 29">
            <a:extLst>
              <a:ext uri="{FF2B5EF4-FFF2-40B4-BE49-F238E27FC236}">
                <a16:creationId xmlns:a16="http://schemas.microsoft.com/office/drawing/2014/main" id="{DAAE322B-2942-41B9-8506-0AE9F75D793B}"/>
              </a:ext>
            </a:extLst>
          </p:cNvPr>
          <p:cNvSpPr>
            <a:spLocks noGrp="1"/>
          </p:cNvSpPr>
          <p:nvPr>
            <p:ph sz="quarter" idx="19" hasCustomPrompt="1"/>
          </p:nvPr>
        </p:nvSpPr>
        <p:spPr>
          <a:xfrm>
            <a:off x="8610600"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6" name="Plassholder for innhold 29">
            <a:extLst>
              <a:ext uri="{FF2B5EF4-FFF2-40B4-BE49-F238E27FC236}">
                <a16:creationId xmlns:a16="http://schemas.microsoft.com/office/drawing/2014/main" id="{3D263244-9290-44EB-A6D7-29B0931763CD}"/>
              </a:ext>
            </a:extLst>
          </p:cNvPr>
          <p:cNvSpPr>
            <a:spLocks noGrp="1"/>
          </p:cNvSpPr>
          <p:nvPr>
            <p:ph sz="quarter" idx="20"/>
          </p:nvPr>
        </p:nvSpPr>
        <p:spPr>
          <a:xfrm>
            <a:off x="8610600" y="967750"/>
            <a:ext cx="3101975" cy="1075103"/>
          </a:xfrm>
        </p:spPr>
        <p:txBody>
          <a:bodyPr/>
          <a:lstStyle>
            <a:lvl1pPr marL="0" indent="0" algn="ctr">
              <a:buNone/>
              <a:defRPr/>
            </a:lvl1pPr>
          </a:lstStyle>
          <a:p>
            <a:pPr lvl="0"/>
            <a:r>
              <a:rPr lang="nb-NO" dirty="0"/>
              <a:t>Klikk for å redigere tekststiler i</a:t>
            </a:r>
          </a:p>
        </p:txBody>
      </p:sp>
      <p:sp>
        <p:nvSpPr>
          <p:cNvPr id="37" name="Plassholder for innhold 29">
            <a:extLst>
              <a:ext uri="{FF2B5EF4-FFF2-40B4-BE49-F238E27FC236}">
                <a16:creationId xmlns:a16="http://schemas.microsoft.com/office/drawing/2014/main" id="{D80E9D5E-64DB-4338-8CC5-528A541CA55F}"/>
              </a:ext>
            </a:extLst>
          </p:cNvPr>
          <p:cNvSpPr>
            <a:spLocks noGrp="1"/>
          </p:cNvSpPr>
          <p:nvPr>
            <p:ph sz="quarter" idx="21" hasCustomPrompt="1"/>
          </p:nvPr>
        </p:nvSpPr>
        <p:spPr>
          <a:xfrm>
            <a:off x="8610600" y="2115959"/>
            <a:ext cx="3101975" cy="530103"/>
          </a:xfrm>
        </p:spPr>
        <p:txBody>
          <a:bodyPr>
            <a:normAutofit/>
          </a:bodyPr>
          <a:lstStyle>
            <a:lvl1pPr marL="0" indent="0" algn="ctr">
              <a:buNone/>
              <a:defRPr sz="1250" b="1"/>
            </a:lvl1pPr>
          </a:lstStyle>
          <a:p>
            <a:pPr lvl="0"/>
            <a:r>
              <a:rPr lang="nb-NO" dirty="0"/>
              <a:t>KLIKK FOR Å REDIGERE TEKSTSTILER I</a:t>
            </a:r>
          </a:p>
        </p:txBody>
      </p:sp>
    </p:spTree>
    <p:extLst>
      <p:ext uri="{BB962C8B-B14F-4D97-AF65-F5344CB8AC3E}">
        <p14:creationId xmlns:p14="http://schemas.microsoft.com/office/powerpoint/2010/main" val="322660598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4_Tittel og innhold">
    <p:spTree>
      <p:nvGrpSpPr>
        <p:cNvPr id="1" name=""/>
        <p:cNvGrpSpPr/>
        <p:nvPr/>
      </p:nvGrpSpPr>
      <p:grpSpPr>
        <a:xfrm>
          <a:off x="0" y="0"/>
          <a:ext cx="0" cy="0"/>
          <a:chOff x="0" y="0"/>
          <a:chExt cx="0" cy="0"/>
        </a:xfrm>
      </p:grpSpPr>
      <p:sp>
        <p:nvSpPr>
          <p:cNvPr id="6" name="Plassholder for lysbildenummer 5">
            <a:extLst>
              <a:ext uri="{FF2B5EF4-FFF2-40B4-BE49-F238E27FC236}">
                <a16:creationId xmlns:a16="http://schemas.microsoft.com/office/drawing/2014/main" id="{29E95858-3521-4215-8CD1-6D63E2E2276A}"/>
              </a:ext>
            </a:extLst>
          </p:cNvPr>
          <p:cNvSpPr>
            <a:spLocks noGrp="1"/>
          </p:cNvSpPr>
          <p:nvPr>
            <p:ph type="sldNum" sz="quarter" idx="12"/>
          </p:nvPr>
        </p:nvSpPr>
        <p:spPr>
          <a:xfrm>
            <a:off x="8610600" y="6356350"/>
            <a:ext cx="2743200" cy="365125"/>
          </a:xfrm>
          <a:prstGeom prst="rect">
            <a:avLst/>
          </a:prstGeom>
        </p:spPr>
        <p:txBody>
          <a:bodyPr/>
          <a:lstStyle/>
          <a:p>
            <a:fld id="{C94FBECC-8411-48A2-AE2D-CB1EBF069C57}" type="slidenum">
              <a:rPr lang="nb-NO" smtClean="0"/>
              <a:t>‹#›</a:t>
            </a:fld>
            <a:endParaRPr lang="nb-NO"/>
          </a:p>
        </p:txBody>
      </p:sp>
      <p:sp>
        <p:nvSpPr>
          <p:cNvPr id="7" name="Rektangel 6">
            <a:extLst>
              <a:ext uri="{FF2B5EF4-FFF2-40B4-BE49-F238E27FC236}">
                <a16:creationId xmlns:a16="http://schemas.microsoft.com/office/drawing/2014/main" id="{34AE0736-C6D3-4D95-98B7-73AD353920D5}"/>
              </a:ext>
            </a:extLst>
          </p:cNvPr>
          <p:cNvSpPr/>
          <p:nvPr userDrawn="1"/>
        </p:nvSpPr>
        <p:spPr>
          <a:xfrm>
            <a:off x="8171932" y="3487361"/>
            <a:ext cx="3912973" cy="32789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8045C5ED-4308-4B77-A969-68F11B364322}"/>
              </a:ext>
            </a:extLst>
          </p:cNvPr>
          <p:cNvSpPr/>
          <p:nvPr userDrawn="1"/>
        </p:nvSpPr>
        <p:spPr>
          <a:xfrm>
            <a:off x="107092" y="91737"/>
            <a:ext cx="3912973" cy="3278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re 2">
            <a:extLst>
              <a:ext uri="{FF2B5EF4-FFF2-40B4-BE49-F238E27FC236}">
                <a16:creationId xmlns:a16="http://schemas.microsoft.com/office/drawing/2014/main" id="{C7079E6F-6F4E-46CA-9091-24FFAA0A7BD6}"/>
              </a:ext>
            </a:extLst>
          </p:cNvPr>
          <p:cNvSpPr txBox="1">
            <a:spLocks/>
          </p:cNvSpPr>
          <p:nvPr userDrawn="1"/>
        </p:nvSpPr>
        <p:spPr>
          <a:xfrm>
            <a:off x="657320" y="1434223"/>
            <a:ext cx="2812512" cy="4801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nb-NO" b="1" dirty="0">
                <a:solidFill>
                  <a:schemeClr val="bg1"/>
                </a:solidFill>
              </a:rPr>
              <a:t>NØKKELTALL</a:t>
            </a:r>
          </a:p>
        </p:txBody>
      </p:sp>
      <p:sp>
        <p:nvSpPr>
          <p:cNvPr id="17" name="TekstSylinder 16">
            <a:extLst>
              <a:ext uri="{FF2B5EF4-FFF2-40B4-BE49-F238E27FC236}">
                <a16:creationId xmlns:a16="http://schemas.microsoft.com/office/drawing/2014/main" id="{EBFCED4A-D053-4B4C-9E65-3D7C33A6B922}"/>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2022</a:t>
            </a:r>
          </a:p>
        </p:txBody>
      </p:sp>
      <p:sp>
        <p:nvSpPr>
          <p:cNvPr id="20" name="ZoneTexte 14">
            <a:extLst>
              <a:ext uri="{FF2B5EF4-FFF2-40B4-BE49-F238E27FC236}">
                <a16:creationId xmlns:a16="http://schemas.microsoft.com/office/drawing/2014/main" id="{F284D53D-A091-486E-A4A3-1CD9DAE09E00}"/>
              </a:ext>
            </a:extLst>
          </p:cNvPr>
          <p:cNvSpPr txBox="1"/>
          <p:nvPr userDrawn="1"/>
        </p:nvSpPr>
        <p:spPr>
          <a:xfrm>
            <a:off x="5327531" y="4081644"/>
            <a:ext cx="684483" cy="14773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600" b="1" i="0" u="none" strike="noStrike" kern="1200" cap="none" spc="0" normalizeH="0" baseline="0" noProof="0" dirty="0">
                <a:ln>
                  <a:noFill/>
                </a:ln>
                <a:solidFill>
                  <a:prstClr val="white"/>
                </a:solidFill>
                <a:effectLst/>
                <a:uLnTx/>
                <a:uFillTx/>
                <a:latin typeface="Arial"/>
                <a:ea typeface="+mn-ea"/>
                <a:cs typeface="+mn-cs"/>
              </a:rPr>
              <a:t>5</a:t>
            </a:r>
          </a:p>
        </p:txBody>
      </p:sp>
      <p:sp>
        <p:nvSpPr>
          <p:cNvPr id="21" name="ZoneTexte 18">
            <a:extLst>
              <a:ext uri="{FF2B5EF4-FFF2-40B4-BE49-F238E27FC236}">
                <a16:creationId xmlns:a16="http://schemas.microsoft.com/office/drawing/2014/main" id="{C1EFCB08-EED2-4238-B73F-AC225AB1B858}"/>
              </a:ext>
            </a:extLst>
          </p:cNvPr>
          <p:cNvSpPr txBox="1"/>
          <p:nvPr userDrawn="1"/>
        </p:nvSpPr>
        <p:spPr>
          <a:xfrm>
            <a:off x="4757841" y="5352367"/>
            <a:ext cx="2785747" cy="3847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50" b="1" i="0" u="none" strike="noStrike" kern="1200" cap="none" spc="0" normalizeH="0" baseline="0" noProof="0" dirty="0">
                <a:ln>
                  <a:noFill/>
                </a:ln>
                <a:solidFill>
                  <a:prstClr val="white"/>
                </a:solidFill>
                <a:effectLst/>
                <a:uLnTx/>
                <a:uFillTx/>
                <a:ea typeface="+mn-ea"/>
                <a:cs typeface="+mn-cs"/>
              </a:rPr>
              <a:t>LIKER AT VEIBYGGING FINANSIERES MED BOMPENGER</a:t>
            </a:r>
          </a:p>
        </p:txBody>
      </p:sp>
      <p:sp>
        <p:nvSpPr>
          <p:cNvPr id="22" name="TekstSylinder 21">
            <a:extLst>
              <a:ext uri="{FF2B5EF4-FFF2-40B4-BE49-F238E27FC236}">
                <a16:creationId xmlns:a16="http://schemas.microsoft.com/office/drawing/2014/main" id="{CD857BFA-C110-4503-BAA6-4D74729A8C65}"/>
              </a:ext>
            </a:extLst>
          </p:cNvPr>
          <p:cNvSpPr txBox="1"/>
          <p:nvPr userDrawn="1"/>
        </p:nvSpPr>
        <p:spPr>
          <a:xfrm>
            <a:off x="6014820" y="4694449"/>
            <a:ext cx="75533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4000" b="0" i="0" u="none" strike="noStrike" kern="1200" cap="none" spc="0" normalizeH="0" baseline="0" noProof="0" dirty="0">
                <a:ln>
                  <a:noFill/>
                </a:ln>
                <a:solidFill>
                  <a:prstClr val="white"/>
                </a:solidFill>
                <a:effectLst/>
                <a:uLnTx/>
                <a:uFillTx/>
                <a:ea typeface="+mn-ea"/>
                <a:cs typeface="+mn-cs"/>
              </a:rPr>
              <a:t>10</a:t>
            </a:r>
          </a:p>
        </p:txBody>
      </p:sp>
      <p:sp>
        <p:nvSpPr>
          <p:cNvPr id="23" name="Rektangel 22">
            <a:extLst>
              <a:ext uri="{FF2B5EF4-FFF2-40B4-BE49-F238E27FC236}">
                <a16:creationId xmlns:a16="http://schemas.microsoft.com/office/drawing/2014/main" id="{46307E4D-C85E-47F0-B352-DC9600B0EC42}"/>
              </a:ext>
            </a:extLst>
          </p:cNvPr>
          <p:cNvSpPr/>
          <p:nvPr userDrawn="1"/>
        </p:nvSpPr>
        <p:spPr>
          <a:xfrm>
            <a:off x="6070500" y="4267874"/>
            <a:ext cx="70243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white"/>
                </a:solidFill>
                <a:effectLst/>
                <a:uLnTx/>
                <a:uFillTx/>
                <a:ea typeface="+mn-ea"/>
                <a:cs typeface="+mn-cs"/>
              </a:rPr>
              <a:t>AV</a:t>
            </a:r>
          </a:p>
        </p:txBody>
      </p:sp>
      <p:sp>
        <p:nvSpPr>
          <p:cNvPr id="25" name="Plassholder for bilde 24">
            <a:extLst>
              <a:ext uri="{FF2B5EF4-FFF2-40B4-BE49-F238E27FC236}">
                <a16:creationId xmlns:a16="http://schemas.microsoft.com/office/drawing/2014/main" id="{75E8006C-2D69-4BB4-B213-924B41DDC32B}"/>
              </a:ext>
            </a:extLst>
          </p:cNvPr>
          <p:cNvSpPr>
            <a:spLocks noGrp="1"/>
          </p:cNvSpPr>
          <p:nvPr>
            <p:ph type="pic" sz="quarter" idx="13"/>
          </p:nvPr>
        </p:nvSpPr>
        <p:spPr>
          <a:xfrm>
            <a:off x="4136283" y="91735"/>
            <a:ext cx="3912973" cy="3278903"/>
          </a:xfrm>
        </p:spPr>
        <p:txBody>
          <a:bodyPr/>
          <a:lstStyle>
            <a:lvl1pPr marL="0" indent="0">
              <a:buNone/>
              <a:defRPr/>
            </a:lvl1pPr>
          </a:lstStyle>
          <a:p>
            <a:endParaRPr lang="nb-NO" dirty="0"/>
          </a:p>
        </p:txBody>
      </p:sp>
      <p:sp>
        <p:nvSpPr>
          <p:cNvPr id="26" name="Rektangel 25">
            <a:extLst>
              <a:ext uri="{FF2B5EF4-FFF2-40B4-BE49-F238E27FC236}">
                <a16:creationId xmlns:a16="http://schemas.microsoft.com/office/drawing/2014/main" id="{1C2A5ACC-DCDD-4E16-A7D0-B6B87C669485}"/>
              </a:ext>
            </a:extLst>
          </p:cNvPr>
          <p:cNvSpPr/>
          <p:nvPr userDrawn="1"/>
        </p:nvSpPr>
        <p:spPr>
          <a:xfrm>
            <a:off x="4135527" y="3487361"/>
            <a:ext cx="3912973" cy="327890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Plassholder for innhold 29">
            <a:extLst>
              <a:ext uri="{FF2B5EF4-FFF2-40B4-BE49-F238E27FC236}">
                <a16:creationId xmlns:a16="http://schemas.microsoft.com/office/drawing/2014/main" id="{909B1D2F-180B-4363-9513-3138E08FAE73}"/>
              </a:ext>
            </a:extLst>
          </p:cNvPr>
          <p:cNvSpPr>
            <a:spLocks noGrp="1"/>
          </p:cNvSpPr>
          <p:nvPr>
            <p:ph sz="quarter" idx="14"/>
          </p:nvPr>
        </p:nvSpPr>
        <p:spPr>
          <a:xfrm>
            <a:off x="450548" y="4211938"/>
            <a:ext cx="3101975" cy="1075103"/>
          </a:xfrm>
        </p:spPr>
        <p:txBody>
          <a:bodyPr/>
          <a:lstStyle>
            <a:lvl1pPr marL="0" indent="0" algn="ctr">
              <a:buNone/>
              <a:defRPr/>
            </a:lvl1pPr>
          </a:lstStyle>
          <a:p>
            <a:pPr lvl="0"/>
            <a:r>
              <a:rPr lang="nb-NO" dirty="0"/>
              <a:t>Klikk for å redigere tekststiler i</a:t>
            </a:r>
          </a:p>
        </p:txBody>
      </p:sp>
      <p:sp>
        <p:nvSpPr>
          <p:cNvPr id="31" name="Plassholder for innhold 29">
            <a:extLst>
              <a:ext uri="{FF2B5EF4-FFF2-40B4-BE49-F238E27FC236}">
                <a16:creationId xmlns:a16="http://schemas.microsoft.com/office/drawing/2014/main" id="{677DDEB0-4239-48C1-9792-78A13EC93C51}"/>
              </a:ext>
            </a:extLst>
          </p:cNvPr>
          <p:cNvSpPr>
            <a:spLocks noGrp="1"/>
          </p:cNvSpPr>
          <p:nvPr>
            <p:ph sz="quarter" idx="15" hasCustomPrompt="1"/>
          </p:nvPr>
        </p:nvSpPr>
        <p:spPr>
          <a:xfrm>
            <a:off x="450548" y="5360147"/>
            <a:ext cx="3101975" cy="530103"/>
          </a:xfrm>
        </p:spPr>
        <p:txBody>
          <a:bodyPr>
            <a:normAutofit/>
          </a:bodyPr>
          <a:lstStyle>
            <a:lvl1pPr marL="0" indent="0" algn="ctr">
              <a:buNone/>
              <a:defRPr sz="1250" b="1"/>
            </a:lvl1pPr>
          </a:lstStyle>
          <a:p>
            <a:pPr lvl="0"/>
            <a:r>
              <a:rPr lang="nb-NO" dirty="0"/>
              <a:t>KLIKK FOR Å REDIGERE TEKSTSTILER I</a:t>
            </a:r>
          </a:p>
        </p:txBody>
      </p:sp>
      <p:sp>
        <p:nvSpPr>
          <p:cNvPr id="32" name="Plassholder for innhold 29">
            <a:extLst>
              <a:ext uri="{FF2B5EF4-FFF2-40B4-BE49-F238E27FC236}">
                <a16:creationId xmlns:a16="http://schemas.microsoft.com/office/drawing/2014/main" id="{373C302F-8D1E-4F14-8CDB-5986E8776DAE}"/>
              </a:ext>
            </a:extLst>
          </p:cNvPr>
          <p:cNvSpPr>
            <a:spLocks noGrp="1"/>
          </p:cNvSpPr>
          <p:nvPr>
            <p:ph sz="quarter" idx="16"/>
          </p:nvPr>
        </p:nvSpPr>
        <p:spPr>
          <a:xfrm>
            <a:off x="4545012"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3" name="Plassholder for innhold 29">
            <a:extLst>
              <a:ext uri="{FF2B5EF4-FFF2-40B4-BE49-F238E27FC236}">
                <a16:creationId xmlns:a16="http://schemas.microsoft.com/office/drawing/2014/main" id="{DF866BE0-5199-4386-8D74-9A520B49C0FE}"/>
              </a:ext>
            </a:extLst>
          </p:cNvPr>
          <p:cNvSpPr>
            <a:spLocks noGrp="1"/>
          </p:cNvSpPr>
          <p:nvPr>
            <p:ph sz="quarter" idx="17" hasCustomPrompt="1"/>
          </p:nvPr>
        </p:nvSpPr>
        <p:spPr>
          <a:xfrm>
            <a:off x="4545012"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4" name="Plassholder for innhold 29">
            <a:extLst>
              <a:ext uri="{FF2B5EF4-FFF2-40B4-BE49-F238E27FC236}">
                <a16:creationId xmlns:a16="http://schemas.microsoft.com/office/drawing/2014/main" id="{31F23E63-70A3-4F53-A5BB-03E3F6DDE3F6}"/>
              </a:ext>
            </a:extLst>
          </p:cNvPr>
          <p:cNvSpPr>
            <a:spLocks noGrp="1"/>
          </p:cNvSpPr>
          <p:nvPr>
            <p:ph sz="quarter" idx="18"/>
          </p:nvPr>
        </p:nvSpPr>
        <p:spPr>
          <a:xfrm>
            <a:off x="8610600"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5" name="Plassholder for innhold 29">
            <a:extLst>
              <a:ext uri="{FF2B5EF4-FFF2-40B4-BE49-F238E27FC236}">
                <a16:creationId xmlns:a16="http://schemas.microsoft.com/office/drawing/2014/main" id="{DAAE322B-2942-41B9-8506-0AE9F75D793B}"/>
              </a:ext>
            </a:extLst>
          </p:cNvPr>
          <p:cNvSpPr>
            <a:spLocks noGrp="1"/>
          </p:cNvSpPr>
          <p:nvPr>
            <p:ph sz="quarter" idx="19" hasCustomPrompt="1"/>
          </p:nvPr>
        </p:nvSpPr>
        <p:spPr>
          <a:xfrm>
            <a:off x="8610600"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6" name="Plassholder for innhold 29">
            <a:extLst>
              <a:ext uri="{FF2B5EF4-FFF2-40B4-BE49-F238E27FC236}">
                <a16:creationId xmlns:a16="http://schemas.microsoft.com/office/drawing/2014/main" id="{3D263244-9290-44EB-A6D7-29B0931763CD}"/>
              </a:ext>
            </a:extLst>
          </p:cNvPr>
          <p:cNvSpPr>
            <a:spLocks noGrp="1"/>
          </p:cNvSpPr>
          <p:nvPr>
            <p:ph sz="quarter" idx="20"/>
          </p:nvPr>
        </p:nvSpPr>
        <p:spPr>
          <a:xfrm>
            <a:off x="8610600" y="967750"/>
            <a:ext cx="3101975" cy="1075103"/>
          </a:xfrm>
        </p:spPr>
        <p:txBody>
          <a:bodyPr/>
          <a:lstStyle>
            <a:lvl1pPr marL="0" indent="0" algn="ctr">
              <a:buNone/>
              <a:defRPr/>
            </a:lvl1pPr>
          </a:lstStyle>
          <a:p>
            <a:pPr lvl="0"/>
            <a:r>
              <a:rPr lang="nb-NO" dirty="0"/>
              <a:t>Klikk for å redigere tekststiler i</a:t>
            </a:r>
          </a:p>
        </p:txBody>
      </p:sp>
      <p:sp>
        <p:nvSpPr>
          <p:cNvPr id="37" name="Plassholder for innhold 29">
            <a:extLst>
              <a:ext uri="{FF2B5EF4-FFF2-40B4-BE49-F238E27FC236}">
                <a16:creationId xmlns:a16="http://schemas.microsoft.com/office/drawing/2014/main" id="{D80E9D5E-64DB-4338-8CC5-528A541CA55F}"/>
              </a:ext>
            </a:extLst>
          </p:cNvPr>
          <p:cNvSpPr>
            <a:spLocks noGrp="1"/>
          </p:cNvSpPr>
          <p:nvPr>
            <p:ph sz="quarter" idx="21" hasCustomPrompt="1"/>
          </p:nvPr>
        </p:nvSpPr>
        <p:spPr>
          <a:xfrm>
            <a:off x="8610600" y="2115959"/>
            <a:ext cx="3101975" cy="530103"/>
          </a:xfrm>
        </p:spPr>
        <p:txBody>
          <a:bodyPr>
            <a:normAutofit/>
          </a:bodyPr>
          <a:lstStyle>
            <a:lvl1pPr marL="0" indent="0" algn="ctr">
              <a:buNone/>
              <a:defRPr sz="1250" b="1"/>
            </a:lvl1pPr>
          </a:lstStyle>
          <a:p>
            <a:pPr lvl="0"/>
            <a:r>
              <a:rPr lang="nb-NO" dirty="0"/>
              <a:t>KLIKK FOR Å REDIGERE TEKSTSTILER I</a:t>
            </a:r>
          </a:p>
        </p:txBody>
      </p:sp>
    </p:spTree>
    <p:extLst>
      <p:ext uri="{BB962C8B-B14F-4D97-AF65-F5344CB8AC3E}">
        <p14:creationId xmlns:p14="http://schemas.microsoft.com/office/powerpoint/2010/main" val="296138985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5_Tittel og innhold">
    <p:spTree>
      <p:nvGrpSpPr>
        <p:cNvPr id="1" name=""/>
        <p:cNvGrpSpPr/>
        <p:nvPr/>
      </p:nvGrpSpPr>
      <p:grpSpPr>
        <a:xfrm>
          <a:off x="0" y="0"/>
          <a:ext cx="0" cy="0"/>
          <a:chOff x="0" y="0"/>
          <a:chExt cx="0" cy="0"/>
        </a:xfrm>
      </p:grpSpPr>
      <p:sp>
        <p:nvSpPr>
          <p:cNvPr id="6" name="Plassholder for lysbildenummer 5">
            <a:extLst>
              <a:ext uri="{FF2B5EF4-FFF2-40B4-BE49-F238E27FC236}">
                <a16:creationId xmlns:a16="http://schemas.microsoft.com/office/drawing/2014/main" id="{29E95858-3521-4215-8CD1-6D63E2E2276A}"/>
              </a:ext>
            </a:extLst>
          </p:cNvPr>
          <p:cNvSpPr>
            <a:spLocks noGrp="1"/>
          </p:cNvSpPr>
          <p:nvPr>
            <p:ph type="sldNum" sz="quarter" idx="12"/>
          </p:nvPr>
        </p:nvSpPr>
        <p:spPr>
          <a:xfrm>
            <a:off x="8610600" y="6356350"/>
            <a:ext cx="2743200" cy="365125"/>
          </a:xfrm>
          <a:prstGeom prst="rect">
            <a:avLst/>
          </a:prstGeom>
        </p:spPr>
        <p:txBody>
          <a:bodyPr/>
          <a:lstStyle/>
          <a:p>
            <a:fld id="{C94FBECC-8411-48A2-AE2D-CB1EBF069C57}" type="slidenum">
              <a:rPr lang="nb-NO" smtClean="0"/>
              <a:t>‹#›</a:t>
            </a:fld>
            <a:endParaRPr lang="nb-NO"/>
          </a:p>
        </p:txBody>
      </p:sp>
      <p:sp>
        <p:nvSpPr>
          <p:cNvPr id="7" name="Rektangel 6">
            <a:extLst>
              <a:ext uri="{FF2B5EF4-FFF2-40B4-BE49-F238E27FC236}">
                <a16:creationId xmlns:a16="http://schemas.microsoft.com/office/drawing/2014/main" id="{34AE0736-C6D3-4D95-98B7-73AD353920D5}"/>
              </a:ext>
            </a:extLst>
          </p:cNvPr>
          <p:cNvSpPr/>
          <p:nvPr userDrawn="1"/>
        </p:nvSpPr>
        <p:spPr>
          <a:xfrm>
            <a:off x="8171932" y="3487361"/>
            <a:ext cx="3912973" cy="32789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8045C5ED-4308-4B77-A969-68F11B364322}"/>
              </a:ext>
            </a:extLst>
          </p:cNvPr>
          <p:cNvSpPr/>
          <p:nvPr userDrawn="1"/>
        </p:nvSpPr>
        <p:spPr>
          <a:xfrm>
            <a:off x="107092" y="91737"/>
            <a:ext cx="3912973" cy="3278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re 2">
            <a:extLst>
              <a:ext uri="{FF2B5EF4-FFF2-40B4-BE49-F238E27FC236}">
                <a16:creationId xmlns:a16="http://schemas.microsoft.com/office/drawing/2014/main" id="{C7079E6F-6F4E-46CA-9091-24FFAA0A7BD6}"/>
              </a:ext>
            </a:extLst>
          </p:cNvPr>
          <p:cNvSpPr txBox="1">
            <a:spLocks/>
          </p:cNvSpPr>
          <p:nvPr userDrawn="1"/>
        </p:nvSpPr>
        <p:spPr>
          <a:xfrm>
            <a:off x="657320" y="1434223"/>
            <a:ext cx="2812512" cy="4801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nb-NO" b="1" dirty="0">
                <a:solidFill>
                  <a:schemeClr val="bg1"/>
                </a:solidFill>
              </a:rPr>
              <a:t>NØKKELTALL</a:t>
            </a:r>
          </a:p>
        </p:txBody>
      </p:sp>
      <p:sp>
        <p:nvSpPr>
          <p:cNvPr id="17" name="TekstSylinder 16">
            <a:extLst>
              <a:ext uri="{FF2B5EF4-FFF2-40B4-BE49-F238E27FC236}">
                <a16:creationId xmlns:a16="http://schemas.microsoft.com/office/drawing/2014/main" id="{EBFCED4A-D053-4B4C-9E65-3D7C33A6B922}"/>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2022</a:t>
            </a:r>
          </a:p>
        </p:txBody>
      </p:sp>
      <p:sp>
        <p:nvSpPr>
          <p:cNvPr id="20" name="ZoneTexte 14">
            <a:extLst>
              <a:ext uri="{FF2B5EF4-FFF2-40B4-BE49-F238E27FC236}">
                <a16:creationId xmlns:a16="http://schemas.microsoft.com/office/drawing/2014/main" id="{F284D53D-A091-486E-A4A3-1CD9DAE09E00}"/>
              </a:ext>
            </a:extLst>
          </p:cNvPr>
          <p:cNvSpPr txBox="1"/>
          <p:nvPr userDrawn="1"/>
        </p:nvSpPr>
        <p:spPr>
          <a:xfrm>
            <a:off x="5327531" y="4081644"/>
            <a:ext cx="684483" cy="14773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600" b="1" i="0" u="none" strike="noStrike" kern="1200" cap="none" spc="0" normalizeH="0" baseline="0" noProof="0" dirty="0">
                <a:ln>
                  <a:noFill/>
                </a:ln>
                <a:solidFill>
                  <a:prstClr val="white"/>
                </a:solidFill>
                <a:effectLst/>
                <a:uLnTx/>
                <a:uFillTx/>
                <a:latin typeface="Arial"/>
                <a:ea typeface="+mn-ea"/>
                <a:cs typeface="+mn-cs"/>
              </a:rPr>
              <a:t>5</a:t>
            </a:r>
          </a:p>
        </p:txBody>
      </p:sp>
      <p:sp>
        <p:nvSpPr>
          <p:cNvPr id="21" name="ZoneTexte 18">
            <a:extLst>
              <a:ext uri="{FF2B5EF4-FFF2-40B4-BE49-F238E27FC236}">
                <a16:creationId xmlns:a16="http://schemas.microsoft.com/office/drawing/2014/main" id="{C1EFCB08-EED2-4238-B73F-AC225AB1B858}"/>
              </a:ext>
            </a:extLst>
          </p:cNvPr>
          <p:cNvSpPr txBox="1"/>
          <p:nvPr userDrawn="1"/>
        </p:nvSpPr>
        <p:spPr>
          <a:xfrm>
            <a:off x="4757841" y="5352367"/>
            <a:ext cx="2785747" cy="3847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50" b="1" i="0" u="none" strike="noStrike" kern="1200" cap="none" spc="0" normalizeH="0" baseline="0" noProof="0" dirty="0">
                <a:ln>
                  <a:noFill/>
                </a:ln>
                <a:solidFill>
                  <a:prstClr val="white"/>
                </a:solidFill>
                <a:effectLst/>
                <a:uLnTx/>
                <a:uFillTx/>
                <a:ea typeface="+mn-ea"/>
                <a:cs typeface="+mn-cs"/>
              </a:rPr>
              <a:t>LIKER AT VEIBYGGING FINANSIERES MED BOMPENGER</a:t>
            </a:r>
          </a:p>
        </p:txBody>
      </p:sp>
      <p:sp>
        <p:nvSpPr>
          <p:cNvPr id="22" name="TekstSylinder 21">
            <a:extLst>
              <a:ext uri="{FF2B5EF4-FFF2-40B4-BE49-F238E27FC236}">
                <a16:creationId xmlns:a16="http://schemas.microsoft.com/office/drawing/2014/main" id="{CD857BFA-C110-4503-BAA6-4D74729A8C65}"/>
              </a:ext>
            </a:extLst>
          </p:cNvPr>
          <p:cNvSpPr txBox="1"/>
          <p:nvPr userDrawn="1"/>
        </p:nvSpPr>
        <p:spPr>
          <a:xfrm>
            <a:off x="6014820" y="4694449"/>
            <a:ext cx="75533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4000" b="0" i="0" u="none" strike="noStrike" kern="1200" cap="none" spc="0" normalizeH="0" baseline="0" noProof="0" dirty="0">
                <a:ln>
                  <a:noFill/>
                </a:ln>
                <a:solidFill>
                  <a:prstClr val="white"/>
                </a:solidFill>
                <a:effectLst/>
                <a:uLnTx/>
                <a:uFillTx/>
                <a:ea typeface="+mn-ea"/>
                <a:cs typeface="+mn-cs"/>
              </a:rPr>
              <a:t>10</a:t>
            </a:r>
          </a:p>
        </p:txBody>
      </p:sp>
      <p:sp>
        <p:nvSpPr>
          <p:cNvPr id="23" name="Rektangel 22">
            <a:extLst>
              <a:ext uri="{FF2B5EF4-FFF2-40B4-BE49-F238E27FC236}">
                <a16:creationId xmlns:a16="http://schemas.microsoft.com/office/drawing/2014/main" id="{46307E4D-C85E-47F0-B352-DC9600B0EC42}"/>
              </a:ext>
            </a:extLst>
          </p:cNvPr>
          <p:cNvSpPr/>
          <p:nvPr userDrawn="1"/>
        </p:nvSpPr>
        <p:spPr>
          <a:xfrm>
            <a:off x="6070500" y="4267874"/>
            <a:ext cx="70243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white"/>
                </a:solidFill>
                <a:effectLst/>
                <a:uLnTx/>
                <a:uFillTx/>
                <a:ea typeface="+mn-ea"/>
                <a:cs typeface="+mn-cs"/>
              </a:rPr>
              <a:t>AV</a:t>
            </a:r>
          </a:p>
        </p:txBody>
      </p:sp>
      <p:sp>
        <p:nvSpPr>
          <p:cNvPr id="25" name="Plassholder for bilde 24">
            <a:extLst>
              <a:ext uri="{FF2B5EF4-FFF2-40B4-BE49-F238E27FC236}">
                <a16:creationId xmlns:a16="http://schemas.microsoft.com/office/drawing/2014/main" id="{75E8006C-2D69-4BB4-B213-924B41DDC32B}"/>
              </a:ext>
            </a:extLst>
          </p:cNvPr>
          <p:cNvSpPr>
            <a:spLocks noGrp="1"/>
          </p:cNvSpPr>
          <p:nvPr>
            <p:ph type="pic" sz="quarter" idx="13"/>
          </p:nvPr>
        </p:nvSpPr>
        <p:spPr>
          <a:xfrm>
            <a:off x="4136283" y="91735"/>
            <a:ext cx="3912973" cy="3278903"/>
          </a:xfrm>
        </p:spPr>
        <p:txBody>
          <a:bodyPr/>
          <a:lstStyle>
            <a:lvl1pPr marL="0" indent="0">
              <a:buNone/>
              <a:defRPr/>
            </a:lvl1pPr>
          </a:lstStyle>
          <a:p>
            <a:endParaRPr lang="nb-NO" dirty="0"/>
          </a:p>
        </p:txBody>
      </p:sp>
      <p:sp>
        <p:nvSpPr>
          <p:cNvPr id="26" name="Rektangel 25">
            <a:extLst>
              <a:ext uri="{FF2B5EF4-FFF2-40B4-BE49-F238E27FC236}">
                <a16:creationId xmlns:a16="http://schemas.microsoft.com/office/drawing/2014/main" id="{1C2A5ACC-DCDD-4E16-A7D0-B6B87C669485}"/>
              </a:ext>
            </a:extLst>
          </p:cNvPr>
          <p:cNvSpPr/>
          <p:nvPr userDrawn="1"/>
        </p:nvSpPr>
        <p:spPr>
          <a:xfrm>
            <a:off x="4135527" y="3487361"/>
            <a:ext cx="3912973" cy="327890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Plassholder for innhold 29">
            <a:extLst>
              <a:ext uri="{FF2B5EF4-FFF2-40B4-BE49-F238E27FC236}">
                <a16:creationId xmlns:a16="http://schemas.microsoft.com/office/drawing/2014/main" id="{909B1D2F-180B-4363-9513-3138E08FAE73}"/>
              </a:ext>
            </a:extLst>
          </p:cNvPr>
          <p:cNvSpPr>
            <a:spLocks noGrp="1"/>
          </p:cNvSpPr>
          <p:nvPr>
            <p:ph sz="quarter" idx="14"/>
          </p:nvPr>
        </p:nvSpPr>
        <p:spPr>
          <a:xfrm>
            <a:off x="450548" y="4211938"/>
            <a:ext cx="3101975" cy="1075103"/>
          </a:xfrm>
        </p:spPr>
        <p:txBody>
          <a:bodyPr/>
          <a:lstStyle>
            <a:lvl1pPr marL="0" indent="0" algn="ctr">
              <a:buNone/>
              <a:defRPr/>
            </a:lvl1pPr>
          </a:lstStyle>
          <a:p>
            <a:pPr lvl="0"/>
            <a:r>
              <a:rPr lang="nb-NO" dirty="0"/>
              <a:t>Klikk for å redigere tekststiler i</a:t>
            </a:r>
          </a:p>
        </p:txBody>
      </p:sp>
      <p:sp>
        <p:nvSpPr>
          <p:cNvPr id="31" name="Plassholder for innhold 29">
            <a:extLst>
              <a:ext uri="{FF2B5EF4-FFF2-40B4-BE49-F238E27FC236}">
                <a16:creationId xmlns:a16="http://schemas.microsoft.com/office/drawing/2014/main" id="{677DDEB0-4239-48C1-9792-78A13EC93C51}"/>
              </a:ext>
            </a:extLst>
          </p:cNvPr>
          <p:cNvSpPr>
            <a:spLocks noGrp="1"/>
          </p:cNvSpPr>
          <p:nvPr>
            <p:ph sz="quarter" idx="15" hasCustomPrompt="1"/>
          </p:nvPr>
        </p:nvSpPr>
        <p:spPr>
          <a:xfrm>
            <a:off x="450548" y="5360147"/>
            <a:ext cx="3101975" cy="530103"/>
          </a:xfrm>
        </p:spPr>
        <p:txBody>
          <a:bodyPr>
            <a:normAutofit/>
          </a:bodyPr>
          <a:lstStyle>
            <a:lvl1pPr marL="0" indent="0" algn="ctr">
              <a:buNone/>
              <a:defRPr sz="1250" b="1"/>
            </a:lvl1pPr>
          </a:lstStyle>
          <a:p>
            <a:pPr lvl="0"/>
            <a:r>
              <a:rPr lang="nb-NO" dirty="0"/>
              <a:t>KLIKK FOR Å REDIGERE TEKSTSTILER I</a:t>
            </a:r>
          </a:p>
        </p:txBody>
      </p:sp>
      <p:sp>
        <p:nvSpPr>
          <p:cNvPr id="32" name="Plassholder for innhold 29">
            <a:extLst>
              <a:ext uri="{FF2B5EF4-FFF2-40B4-BE49-F238E27FC236}">
                <a16:creationId xmlns:a16="http://schemas.microsoft.com/office/drawing/2014/main" id="{373C302F-8D1E-4F14-8CDB-5986E8776DAE}"/>
              </a:ext>
            </a:extLst>
          </p:cNvPr>
          <p:cNvSpPr>
            <a:spLocks noGrp="1"/>
          </p:cNvSpPr>
          <p:nvPr>
            <p:ph sz="quarter" idx="16"/>
          </p:nvPr>
        </p:nvSpPr>
        <p:spPr>
          <a:xfrm>
            <a:off x="4545012"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3" name="Plassholder for innhold 29">
            <a:extLst>
              <a:ext uri="{FF2B5EF4-FFF2-40B4-BE49-F238E27FC236}">
                <a16:creationId xmlns:a16="http://schemas.microsoft.com/office/drawing/2014/main" id="{DF866BE0-5199-4386-8D74-9A520B49C0FE}"/>
              </a:ext>
            </a:extLst>
          </p:cNvPr>
          <p:cNvSpPr>
            <a:spLocks noGrp="1"/>
          </p:cNvSpPr>
          <p:nvPr>
            <p:ph sz="quarter" idx="17" hasCustomPrompt="1"/>
          </p:nvPr>
        </p:nvSpPr>
        <p:spPr>
          <a:xfrm>
            <a:off x="4545012"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4" name="Plassholder for innhold 29">
            <a:extLst>
              <a:ext uri="{FF2B5EF4-FFF2-40B4-BE49-F238E27FC236}">
                <a16:creationId xmlns:a16="http://schemas.microsoft.com/office/drawing/2014/main" id="{31F23E63-70A3-4F53-A5BB-03E3F6DDE3F6}"/>
              </a:ext>
            </a:extLst>
          </p:cNvPr>
          <p:cNvSpPr>
            <a:spLocks noGrp="1"/>
          </p:cNvSpPr>
          <p:nvPr>
            <p:ph sz="quarter" idx="18"/>
          </p:nvPr>
        </p:nvSpPr>
        <p:spPr>
          <a:xfrm>
            <a:off x="8610600"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5" name="Plassholder for innhold 29">
            <a:extLst>
              <a:ext uri="{FF2B5EF4-FFF2-40B4-BE49-F238E27FC236}">
                <a16:creationId xmlns:a16="http://schemas.microsoft.com/office/drawing/2014/main" id="{DAAE322B-2942-41B9-8506-0AE9F75D793B}"/>
              </a:ext>
            </a:extLst>
          </p:cNvPr>
          <p:cNvSpPr>
            <a:spLocks noGrp="1"/>
          </p:cNvSpPr>
          <p:nvPr>
            <p:ph sz="quarter" idx="19" hasCustomPrompt="1"/>
          </p:nvPr>
        </p:nvSpPr>
        <p:spPr>
          <a:xfrm>
            <a:off x="8610600"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6" name="Plassholder for innhold 29">
            <a:extLst>
              <a:ext uri="{FF2B5EF4-FFF2-40B4-BE49-F238E27FC236}">
                <a16:creationId xmlns:a16="http://schemas.microsoft.com/office/drawing/2014/main" id="{3D263244-9290-44EB-A6D7-29B0931763CD}"/>
              </a:ext>
            </a:extLst>
          </p:cNvPr>
          <p:cNvSpPr>
            <a:spLocks noGrp="1"/>
          </p:cNvSpPr>
          <p:nvPr>
            <p:ph sz="quarter" idx="20"/>
          </p:nvPr>
        </p:nvSpPr>
        <p:spPr>
          <a:xfrm>
            <a:off x="8610600" y="967750"/>
            <a:ext cx="3101975" cy="1075103"/>
          </a:xfrm>
        </p:spPr>
        <p:txBody>
          <a:bodyPr/>
          <a:lstStyle>
            <a:lvl1pPr marL="0" indent="0" algn="ctr">
              <a:buNone/>
              <a:defRPr/>
            </a:lvl1pPr>
          </a:lstStyle>
          <a:p>
            <a:pPr lvl="0"/>
            <a:r>
              <a:rPr lang="nb-NO" dirty="0"/>
              <a:t>Klikk for å redigere tekststiler i</a:t>
            </a:r>
          </a:p>
        </p:txBody>
      </p:sp>
      <p:sp>
        <p:nvSpPr>
          <p:cNvPr id="37" name="Plassholder for innhold 29">
            <a:extLst>
              <a:ext uri="{FF2B5EF4-FFF2-40B4-BE49-F238E27FC236}">
                <a16:creationId xmlns:a16="http://schemas.microsoft.com/office/drawing/2014/main" id="{D80E9D5E-64DB-4338-8CC5-528A541CA55F}"/>
              </a:ext>
            </a:extLst>
          </p:cNvPr>
          <p:cNvSpPr>
            <a:spLocks noGrp="1"/>
          </p:cNvSpPr>
          <p:nvPr>
            <p:ph sz="quarter" idx="21" hasCustomPrompt="1"/>
          </p:nvPr>
        </p:nvSpPr>
        <p:spPr>
          <a:xfrm>
            <a:off x="8610600" y="2115959"/>
            <a:ext cx="3101975" cy="530103"/>
          </a:xfrm>
        </p:spPr>
        <p:txBody>
          <a:bodyPr>
            <a:normAutofit/>
          </a:bodyPr>
          <a:lstStyle>
            <a:lvl1pPr marL="0" indent="0" algn="ctr">
              <a:buNone/>
              <a:defRPr sz="1250" b="1"/>
            </a:lvl1pPr>
          </a:lstStyle>
          <a:p>
            <a:pPr lvl="0"/>
            <a:r>
              <a:rPr lang="nb-NO" dirty="0"/>
              <a:t>KLIKK FOR Å REDIGERE TEKSTSTILER I</a:t>
            </a:r>
          </a:p>
        </p:txBody>
      </p:sp>
    </p:spTree>
    <p:extLst>
      <p:ext uri="{BB962C8B-B14F-4D97-AF65-F5344CB8AC3E}">
        <p14:creationId xmlns:p14="http://schemas.microsoft.com/office/powerpoint/2010/main" val="53924351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6_Tittel og innhold">
    <p:spTree>
      <p:nvGrpSpPr>
        <p:cNvPr id="1" name=""/>
        <p:cNvGrpSpPr/>
        <p:nvPr/>
      </p:nvGrpSpPr>
      <p:grpSpPr>
        <a:xfrm>
          <a:off x="0" y="0"/>
          <a:ext cx="0" cy="0"/>
          <a:chOff x="0" y="0"/>
          <a:chExt cx="0" cy="0"/>
        </a:xfrm>
      </p:grpSpPr>
      <p:sp>
        <p:nvSpPr>
          <p:cNvPr id="6" name="Plassholder for lysbildenummer 5">
            <a:extLst>
              <a:ext uri="{FF2B5EF4-FFF2-40B4-BE49-F238E27FC236}">
                <a16:creationId xmlns:a16="http://schemas.microsoft.com/office/drawing/2014/main" id="{29E95858-3521-4215-8CD1-6D63E2E2276A}"/>
              </a:ext>
            </a:extLst>
          </p:cNvPr>
          <p:cNvSpPr>
            <a:spLocks noGrp="1"/>
          </p:cNvSpPr>
          <p:nvPr>
            <p:ph type="sldNum" sz="quarter" idx="12"/>
          </p:nvPr>
        </p:nvSpPr>
        <p:spPr>
          <a:xfrm>
            <a:off x="8610600" y="6356350"/>
            <a:ext cx="2743200" cy="365125"/>
          </a:xfrm>
          <a:prstGeom prst="rect">
            <a:avLst/>
          </a:prstGeom>
        </p:spPr>
        <p:txBody>
          <a:bodyPr/>
          <a:lstStyle/>
          <a:p>
            <a:fld id="{C94FBECC-8411-48A2-AE2D-CB1EBF069C57}" type="slidenum">
              <a:rPr lang="nb-NO" smtClean="0"/>
              <a:t>‹#›</a:t>
            </a:fld>
            <a:endParaRPr lang="nb-NO"/>
          </a:p>
        </p:txBody>
      </p:sp>
      <p:sp>
        <p:nvSpPr>
          <p:cNvPr id="7" name="Rektangel 6">
            <a:extLst>
              <a:ext uri="{FF2B5EF4-FFF2-40B4-BE49-F238E27FC236}">
                <a16:creationId xmlns:a16="http://schemas.microsoft.com/office/drawing/2014/main" id="{34AE0736-C6D3-4D95-98B7-73AD353920D5}"/>
              </a:ext>
            </a:extLst>
          </p:cNvPr>
          <p:cNvSpPr/>
          <p:nvPr userDrawn="1"/>
        </p:nvSpPr>
        <p:spPr>
          <a:xfrm>
            <a:off x="8171932" y="3487361"/>
            <a:ext cx="3912973" cy="327890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8045C5ED-4308-4B77-A969-68F11B364322}"/>
              </a:ext>
            </a:extLst>
          </p:cNvPr>
          <p:cNvSpPr/>
          <p:nvPr userDrawn="1"/>
        </p:nvSpPr>
        <p:spPr>
          <a:xfrm>
            <a:off x="107092" y="91737"/>
            <a:ext cx="3912973" cy="3278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re 2">
            <a:extLst>
              <a:ext uri="{FF2B5EF4-FFF2-40B4-BE49-F238E27FC236}">
                <a16:creationId xmlns:a16="http://schemas.microsoft.com/office/drawing/2014/main" id="{C7079E6F-6F4E-46CA-9091-24FFAA0A7BD6}"/>
              </a:ext>
            </a:extLst>
          </p:cNvPr>
          <p:cNvSpPr txBox="1">
            <a:spLocks/>
          </p:cNvSpPr>
          <p:nvPr userDrawn="1"/>
        </p:nvSpPr>
        <p:spPr>
          <a:xfrm>
            <a:off x="657320" y="1434223"/>
            <a:ext cx="2812512" cy="4801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nb-NO" b="1" dirty="0">
                <a:solidFill>
                  <a:schemeClr val="bg1"/>
                </a:solidFill>
              </a:rPr>
              <a:t>NØKKELTALL</a:t>
            </a:r>
          </a:p>
        </p:txBody>
      </p:sp>
      <p:sp>
        <p:nvSpPr>
          <p:cNvPr id="17" name="TekstSylinder 16">
            <a:extLst>
              <a:ext uri="{FF2B5EF4-FFF2-40B4-BE49-F238E27FC236}">
                <a16:creationId xmlns:a16="http://schemas.microsoft.com/office/drawing/2014/main" id="{EBFCED4A-D053-4B4C-9E65-3D7C33A6B922}"/>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2022</a:t>
            </a:r>
          </a:p>
        </p:txBody>
      </p:sp>
      <p:sp>
        <p:nvSpPr>
          <p:cNvPr id="20" name="ZoneTexte 14">
            <a:extLst>
              <a:ext uri="{FF2B5EF4-FFF2-40B4-BE49-F238E27FC236}">
                <a16:creationId xmlns:a16="http://schemas.microsoft.com/office/drawing/2014/main" id="{F284D53D-A091-486E-A4A3-1CD9DAE09E00}"/>
              </a:ext>
            </a:extLst>
          </p:cNvPr>
          <p:cNvSpPr txBox="1"/>
          <p:nvPr userDrawn="1"/>
        </p:nvSpPr>
        <p:spPr>
          <a:xfrm>
            <a:off x="5327531" y="4081644"/>
            <a:ext cx="684483" cy="14773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600" b="1" i="0" u="none" strike="noStrike" kern="1200" cap="none" spc="0" normalizeH="0" baseline="0" noProof="0" dirty="0">
                <a:ln>
                  <a:noFill/>
                </a:ln>
                <a:solidFill>
                  <a:prstClr val="white"/>
                </a:solidFill>
                <a:effectLst/>
                <a:uLnTx/>
                <a:uFillTx/>
                <a:latin typeface="Arial"/>
                <a:ea typeface="+mn-ea"/>
                <a:cs typeface="+mn-cs"/>
              </a:rPr>
              <a:t>5</a:t>
            </a:r>
          </a:p>
        </p:txBody>
      </p:sp>
      <p:sp>
        <p:nvSpPr>
          <p:cNvPr id="21" name="ZoneTexte 18">
            <a:extLst>
              <a:ext uri="{FF2B5EF4-FFF2-40B4-BE49-F238E27FC236}">
                <a16:creationId xmlns:a16="http://schemas.microsoft.com/office/drawing/2014/main" id="{C1EFCB08-EED2-4238-B73F-AC225AB1B858}"/>
              </a:ext>
            </a:extLst>
          </p:cNvPr>
          <p:cNvSpPr txBox="1"/>
          <p:nvPr userDrawn="1"/>
        </p:nvSpPr>
        <p:spPr>
          <a:xfrm>
            <a:off x="4757841" y="5352367"/>
            <a:ext cx="2785747" cy="3847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50" b="1" i="0" u="none" strike="noStrike" kern="1200" cap="none" spc="0" normalizeH="0" baseline="0" noProof="0" dirty="0">
                <a:ln>
                  <a:noFill/>
                </a:ln>
                <a:solidFill>
                  <a:prstClr val="white"/>
                </a:solidFill>
                <a:effectLst/>
                <a:uLnTx/>
                <a:uFillTx/>
                <a:ea typeface="+mn-ea"/>
                <a:cs typeface="+mn-cs"/>
              </a:rPr>
              <a:t>LIKER AT VEIBYGGING FINANSIERES MED BOMPENGER</a:t>
            </a:r>
          </a:p>
        </p:txBody>
      </p:sp>
      <p:sp>
        <p:nvSpPr>
          <p:cNvPr id="22" name="TekstSylinder 21">
            <a:extLst>
              <a:ext uri="{FF2B5EF4-FFF2-40B4-BE49-F238E27FC236}">
                <a16:creationId xmlns:a16="http://schemas.microsoft.com/office/drawing/2014/main" id="{CD857BFA-C110-4503-BAA6-4D74729A8C65}"/>
              </a:ext>
            </a:extLst>
          </p:cNvPr>
          <p:cNvSpPr txBox="1"/>
          <p:nvPr userDrawn="1"/>
        </p:nvSpPr>
        <p:spPr>
          <a:xfrm>
            <a:off x="6014820" y="4694449"/>
            <a:ext cx="75533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4000" b="0" i="0" u="none" strike="noStrike" kern="1200" cap="none" spc="0" normalizeH="0" baseline="0" noProof="0" dirty="0">
                <a:ln>
                  <a:noFill/>
                </a:ln>
                <a:solidFill>
                  <a:prstClr val="white"/>
                </a:solidFill>
                <a:effectLst/>
                <a:uLnTx/>
                <a:uFillTx/>
                <a:ea typeface="+mn-ea"/>
                <a:cs typeface="+mn-cs"/>
              </a:rPr>
              <a:t>10</a:t>
            </a:r>
          </a:p>
        </p:txBody>
      </p:sp>
      <p:sp>
        <p:nvSpPr>
          <p:cNvPr id="23" name="Rektangel 22">
            <a:extLst>
              <a:ext uri="{FF2B5EF4-FFF2-40B4-BE49-F238E27FC236}">
                <a16:creationId xmlns:a16="http://schemas.microsoft.com/office/drawing/2014/main" id="{46307E4D-C85E-47F0-B352-DC9600B0EC42}"/>
              </a:ext>
            </a:extLst>
          </p:cNvPr>
          <p:cNvSpPr/>
          <p:nvPr userDrawn="1"/>
        </p:nvSpPr>
        <p:spPr>
          <a:xfrm>
            <a:off x="6070500" y="4267874"/>
            <a:ext cx="70243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white"/>
                </a:solidFill>
                <a:effectLst/>
                <a:uLnTx/>
                <a:uFillTx/>
                <a:ea typeface="+mn-ea"/>
                <a:cs typeface="+mn-cs"/>
              </a:rPr>
              <a:t>AV</a:t>
            </a:r>
          </a:p>
        </p:txBody>
      </p:sp>
      <p:sp>
        <p:nvSpPr>
          <p:cNvPr id="25" name="Plassholder for bilde 24">
            <a:extLst>
              <a:ext uri="{FF2B5EF4-FFF2-40B4-BE49-F238E27FC236}">
                <a16:creationId xmlns:a16="http://schemas.microsoft.com/office/drawing/2014/main" id="{75E8006C-2D69-4BB4-B213-924B41DDC32B}"/>
              </a:ext>
            </a:extLst>
          </p:cNvPr>
          <p:cNvSpPr>
            <a:spLocks noGrp="1"/>
          </p:cNvSpPr>
          <p:nvPr>
            <p:ph type="pic" sz="quarter" idx="13"/>
          </p:nvPr>
        </p:nvSpPr>
        <p:spPr>
          <a:xfrm>
            <a:off x="4136283" y="91735"/>
            <a:ext cx="3912973" cy="3278903"/>
          </a:xfrm>
        </p:spPr>
        <p:txBody>
          <a:bodyPr/>
          <a:lstStyle>
            <a:lvl1pPr marL="0" indent="0">
              <a:buNone/>
              <a:defRPr/>
            </a:lvl1pPr>
          </a:lstStyle>
          <a:p>
            <a:endParaRPr lang="nb-NO" dirty="0"/>
          </a:p>
        </p:txBody>
      </p:sp>
      <p:sp>
        <p:nvSpPr>
          <p:cNvPr id="26" name="Rektangel 25">
            <a:extLst>
              <a:ext uri="{FF2B5EF4-FFF2-40B4-BE49-F238E27FC236}">
                <a16:creationId xmlns:a16="http://schemas.microsoft.com/office/drawing/2014/main" id="{1C2A5ACC-DCDD-4E16-A7D0-B6B87C669485}"/>
              </a:ext>
            </a:extLst>
          </p:cNvPr>
          <p:cNvSpPr/>
          <p:nvPr userDrawn="1"/>
        </p:nvSpPr>
        <p:spPr>
          <a:xfrm>
            <a:off x="4135527" y="3487361"/>
            <a:ext cx="3912973" cy="32789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Plassholder for innhold 29">
            <a:extLst>
              <a:ext uri="{FF2B5EF4-FFF2-40B4-BE49-F238E27FC236}">
                <a16:creationId xmlns:a16="http://schemas.microsoft.com/office/drawing/2014/main" id="{909B1D2F-180B-4363-9513-3138E08FAE73}"/>
              </a:ext>
            </a:extLst>
          </p:cNvPr>
          <p:cNvSpPr>
            <a:spLocks noGrp="1"/>
          </p:cNvSpPr>
          <p:nvPr>
            <p:ph sz="quarter" idx="14"/>
          </p:nvPr>
        </p:nvSpPr>
        <p:spPr>
          <a:xfrm>
            <a:off x="450548" y="4211938"/>
            <a:ext cx="3101975" cy="1075103"/>
          </a:xfrm>
        </p:spPr>
        <p:txBody>
          <a:bodyPr/>
          <a:lstStyle>
            <a:lvl1pPr marL="0" indent="0" algn="ctr">
              <a:buNone/>
              <a:defRPr/>
            </a:lvl1pPr>
          </a:lstStyle>
          <a:p>
            <a:pPr lvl="0"/>
            <a:r>
              <a:rPr lang="nb-NO" dirty="0"/>
              <a:t>Klikk for å redigere tekststiler i</a:t>
            </a:r>
          </a:p>
        </p:txBody>
      </p:sp>
      <p:sp>
        <p:nvSpPr>
          <p:cNvPr id="31" name="Plassholder for innhold 29">
            <a:extLst>
              <a:ext uri="{FF2B5EF4-FFF2-40B4-BE49-F238E27FC236}">
                <a16:creationId xmlns:a16="http://schemas.microsoft.com/office/drawing/2014/main" id="{677DDEB0-4239-48C1-9792-78A13EC93C51}"/>
              </a:ext>
            </a:extLst>
          </p:cNvPr>
          <p:cNvSpPr>
            <a:spLocks noGrp="1"/>
          </p:cNvSpPr>
          <p:nvPr>
            <p:ph sz="quarter" idx="15" hasCustomPrompt="1"/>
          </p:nvPr>
        </p:nvSpPr>
        <p:spPr>
          <a:xfrm>
            <a:off x="450548" y="5360147"/>
            <a:ext cx="3101975" cy="530103"/>
          </a:xfrm>
        </p:spPr>
        <p:txBody>
          <a:bodyPr>
            <a:normAutofit/>
          </a:bodyPr>
          <a:lstStyle>
            <a:lvl1pPr marL="0" indent="0" algn="ctr">
              <a:buNone/>
              <a:defRPr sz="1250" b="1"/>
            </a:lvl1pPr>
          </a:lstStyle>
          <a:p>
            <a:pPr lvl="0"/>
            <a:r>
              <a:rPr lang="nb-NO" dirty="0"/>
              <a:t>KLIKK FOR Å REDIGERE TEKSTSTILER I</a:t>
            </a:r>
          </a:p>
        </p:txBody>
      </p:sp>
      <p:sp>
        <p:nvSpPr>
          <p:cNvPr id="32" name="Plassholder for innhold 29">
            <a:extLst>
              <a:ext uri="{FF2B5EF4-FFF2-40B4-BE49-F238E27FC236}">
                <a16:creationId xmlns:a16="http://schemas.microsoft.com/office/drawing/2014/main" id="{373C302F-8D1E-4F14-8CDB-5986E8776DAE}"/>
              </a:ext>
            </a:extLst>
          </p:cNvPr>
          <p:cNvSpPr>
            <a:spLocks noGrp="1"/>
          </p:cNvSpPr>
          <p:nvPr>
            <p:ph sz="quarter" idx="16"/>
          </p:nvPr>
        </p:nvSpPr>
        <p:spPr>
          <a:xfrm>
            <a:off x="4545012"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3" name="Plassholder for innhold 29">
            <a:extLst>
              <a:ext uri="{FF2B5EF4-FFF2-40B4-BE49-F238E27FC236}">
                <a16:creationId xmlns:a16="http://schemas.microsoft.com/office/drawing/2014/main" id="{DF866BE0-5199-4386-8D74-9A520B49C0FE}"/>
              </a:ext>
            </a:extLst>
          </p:cNvPr>
          <p:cNvSpPr>
            <a:spLocks noGrp="1"/>
          </p:cNvSpPr>
          <p:nvPr>
            <p:ph sz="quarter" idx="17" hasCustomPrompt="1"/>
          </p:nvPr>
        </p:nvSpPr>
        <p:spPr>
          <a:xfrm>
            <a:off x="4545012"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4" name="Plassholder for innhold 29">
            <a:extLst>
              <a:ext uri="{FF2B5EF4-FFF2-40B4-BE49-F238E27FC236}">
                <a16:creationId xmlns:a16="http://schemas.microsoft.com/office/drawing/2014/main" id="{31F23E63-70A3-4F53-A5BB-03E3F6DDE3F6}"/>
              </a:ext>
            </a:extLst>
          </p:cNvPr>
          <p:cNvSpPr>
            <a:spLocks noGrp="1"/>
          </p:cNvSpPr>
          <p:nvPr>
            <p:ph sz="quarter" idx="18"/>
          </p:nvPr>
        </p:nvSpPr>
        <p:spPr>
          <a:xfrm>
            <a:off x="8610600"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5" name="Plassholder for innhold 29">
            <a:extLst>
              <a:ext uri="{FF2B5EF4-FFF2-40B4-BE49-F238E27FC236}">
                <a16:creationId xmlns:a16="http://schemas.microsoft.com/office/drawing/2014/main" id="{DAAE322B-2942-41B9-8506-0AE9F75D793B}"/>
              </a:ext>
            </a:extLst>
          </p:cNvPr>
          <p:cNvSpPr>
            <a:spLocks noGrp="1"/>
          </p:cNvSpPr>
          <p:nvPr>
            <p:ph sz="quarter" idx="19" hasCustomPrompt="1"/>
          </p:nvPr>
        </p:nvSpPr>
        <p:spPr>
          <a:xfrm>
            <a:off x="8610600"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6" name="Plassholder for innhold 29">
            <a:extLst>
              <a:ext uri="{FF2B5EF4-FFF2-40B4-BE49-F238E27FC236}">
                <a16:creationId xmlns:a16="http://schemas.microsoft.com/office/drawing/2014/main" id="{3D263244-9290-44EB-A6D7-29B0931763CD}"/>
              </a:ext>
            </a:extLst>
          </p:cNvPr>
          <p:cNvSpPr>
            <a:spLocks noGrp="1"/>
          </p:cNvSpPr>
          <p:nvPr>
            <p:ph sz="quarter" idx="20"/>
          </p:nvPr>
        </p:nvSpPr>
        <p:spPr>
          <a:xfrm>
            <a:off x="8610600" y="967750"/>
            <a:ext cx="3101975" cy="1075103"/>
          </a:xfrm>
        </p:spPr>
        <p:txBody>
          <a:bodyPr/>
          <a:lstStyle>
            <a:lvl1pPr marL="0" indent="0" algn="ctr">
              <a:buNone/>
              <a:defRPr/>
            </a:lvl1pPr>
          </a:lstStyle>
          <a:p>
            <a:pPr lvl="0"/>
            <a:r>
              <a:rPr lang="nb-NO" dirty="0"/>
              <a:t>Klikk for å redigere tekststiler i</a:t>
            </a:r>
          </a:p>
        </p:txBody>
      </p:sp>
      <p:sp>
        <p:nvSpPr>
          <p:cNvPr id="37" name="Plassholder for innhold 29">
            <a:extLst>
              <a:ext uri="{FF2B5EF4-FFF2-40B4-BE49-F238E27FC236}">
                <a16:creationId xmlns:a16="http://schemas.microsoft.com/office/drawing/2014/main" id="{D80E9D5E-64DB-4338-8CC5-528A541CA55F}"/>
              </a:ext>
            </a:extLst>
          </p:cNvPr>
          <p:cNvSpPr>
            <a:spLocks noGrp="1"/>
          </p:cNvSpPr>
          <p:nvPr>
            <p:ph sz="quarter" idx="21" hasCustomPrompt="1"/>
          </p:nvPr>
        </p:nvSpPr>
        <p:spPr>
          <a:xfrm>
            <a:off x="8610600" y="2115959"/>
            <a:ext cx="3101975" cy="530103"/>
          </a:xfrm>
        </p:spPr>
        <p:txBody>
          <a:bodyPr>
            <a:normAutofit/>
          </a:bodyPr>
          <a:lstStyle>
            <a:lvl1pPr marL="0" indent="0" algn="ctr">
              <a:buNone/>
              <a:defRPr sz="1250" b="1"/>
            </a:lvl1pPr>
          </a:lstStyle>
          <a:p>
            <a:pPr lvl="0"/>
            <a:r>
              <a:rPr lang="nb-NO" dirty="0"/>
              <a:t>KLIKK FOR Å REDIGERE TEKSTSTILER I</a:t>
            </a:r>
          </a:p>
        </p:txBody>
      </p:sp>
    </p:spTree>
    <p:extLst>
      <p:ext uri="{BB962C8B-B14F-4D97-AF65-F5344CB8AC3E}">
        <p14:creationId xmlns:p14="http://schemas.microsoft.com/office/powerpoint/2010/main" val="151465729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7_Tittel og innhold">
    <p:spTree>
      <p:nvGrpSpPr>
        <p:cNvPr id="1" name=""/>
        <p:cNvGrpSpPr/>
        <p:nvPr/>
      </p:nvGrpSpPr>
      <p:grpSpPr>
        <a:xfrm>
          <a:off x="0" y="0"/>
          <a:ext cx="0" cy="0"/>
          <a:chOff x="0" y="0"/>
          <a:chExt cx="0" cy="0"/>
        </a:xfrm>
      </p:grpSpPr>
      <p:sp>
        <p:nvSpPr>
          <p:cNvPr id="6" name="Plassholder for lysbildenummer 5">
            <a:extLst>
              <a:ext uri="{FF2B5EF4-FFF2-40B4-BE49-F238E27FC236}">
                <a16:creationId xmlns:a16="http://schemas.microsoft.com/office/drawing/2014/main" id="{29E95858-3521-4215-8CD1-6D63E2E2276A}"/>
              </a:ext>
            </a:extLst>
          </p:cNvPr>
          <p:cNvSpPr>
            <a:spLocks noGrp="1"/>
          </p:cNvSpPr>
          <p:nvPr>
            <p:ph type="sldNum" sz="quarter" idx="12"/>
          </p:nvPr>
        </p:nvSpPr>
        <p:spPr>
          <a:xfrm>
            <a:off x="8610600" y="6356350"/>
            <a:ext cx="2743200" cy="365125"/>
          </a:xfrm>
          <a:prstGeom prst="rect">
            <a:avLst/>
          </a:prstGeom>
        </p:spPr>
        <p:txBody>
          <a:bodyPr/>
          <a:lstStyle/>
          <a:p>
            <a:fld id="{C94FBECC-8411-48A2-AE2D-CB1EBF069C57}" type="slidenum">
              <a:rPr lang="nb-NO" smtClean="0"/>
              <a:t>‹#›</a:t>
            </a:fld>
            <a:endParaRPr lang="nb-NO"/>
          </a:p>
        </p:txBody>
      </p:sp>
      <p:sp>
        <p:nvSpPr>
          <p:cNvPr id="7" name="Rektangel 6">
            <a:extLst>
              <a:ext uri="{FF2B5EF4-FFF2-40B4-BE49-F238E27FC236}">
                <a16:creationId xmlns:a16="http://schemas.microsoft.com/office/drawing/2014/main" id="{34AE0736-C6D3-4D95-98B7-73AD353920D5}"/>
              </a:ext>
            </a:extLst>
          </p:cNvPr>
          <p:cNvSpPr/>
          <p:nvPr userDrawn="1"/>
        </p:nvSpPr>
        <p:spPr>
          <a:xfrm>
            <a:off x="8171932" y="3487361"/>
            <a:ext cx="3912973" cy="327890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8045C5ED-4308-4B77-A969-68F11B364322}"/>
              </a:ext>
            </a:extLst>
          </p:cNvPr>
          <p:cNvSpPr/>
          <p:nvPr userDrawn="1"/>
        </p:nvSpPr>
        <p:spPr>
          <a:xfrm>
            <a:off x="107092" y="91737"/>
            <a:ext cx="3912973" cy="3278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re 2">
            <a:extLst>
              <a:ext uri="{FF2B5EF4-FFF2-40B4-BE49-F238E27FC236}">
                <a16:creationId xmlns:a16="http://schemas.microsoft.com/office/drawing/2014/main" id="{C7079E6F-6F4E-46CA-9091-24FFAA0A7BD6}"/>
              </a:ext>
            </a:extLst>
          </p:cNvPr>
          <p:cNvSpPr txBox="1">
            <a:spLocks/>
          </p:cNvSpPr>
          <p:nvPr userDrawn="1"/>
        </p:nvSpPr>
        <p:spPr>
          <a:xfrm>
            <a:off x="657320" y="1434223"/>
            <a:ext cx="2812512" cy="4801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nb-NO" b="1" dirty="0">
                <a:solidFill>
                  <a:schemeClr val="bg1"/>
                </a:solidFill>
              </a:rPr>
              <a:t>NØKKELTALL</a:t>
            </a:r>
          </a:p>
        </p:txBody>
      </p:sp>
      <p:sp>
        <p:nvSpPr>
          <p:cNvPr id="17" name="TekstSylinder 16">
            <a:extLst>
              <a:ext uri="{FF2B5EF4-FFF2-40B4-BE49-F238E27FC236}">
                <a16:creationId xmlns:a16="http://schemas.microsoft.com/office/drawing/2014/main" id="{EBFCED4A-D053-4B4C-9E65-3D7C33A6B922}"/>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2022</a:t>
            </a:r>
          </a:p>
        </p:txBody>
      </p:sp>
      <p:sp>
        <p:nvSpPr>
          <p:cNvPr id="20" name="ZoneTexte 14">
            <a:extLst>
              <a:ext uri="{FF2B5EF4-FFF2-40B4-BE49-F238E27FC236}">
                <a16:creationId xmlns:a16="http://schemas.microsoft.com/office/drawing/2014/main" id="{F284D53D-A091-486E-A4A3-1CD9DAE09E00}"/>
              </a:ext>
            </a:extLst>
          </p:cNvPr>
          <p:cNvSpPr txBox="1"/>
          <p:nvPr userDrawn="1"/>
        </p:nvSpPr>
        <p:spPr>
          <a:xfrm>
            <a:off x="5327531" y="4081644"/>
            <a:ext cx="684483" cy="14773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600" b="1" i="0" u="none" strike="noStrike" kern="1200" cap="none" spc="0" normalizeH="0" baseline="0" noProof="0" dirty="0">
                <a:ln>
                  <a:noFill/>
                </a:ln>
                <a:solidFill>
                  <a:prstClr val="white"/>
                </a:solidFill>
                <a:effectLst/>
                <a:uLnTx/>
                <a:uFillTx/>
                <a:latin typeface="Arial"/>
                <a:ea typeface="+mn-ea"/>
                <a:cs typeface="+mn-cs"/>
              </a:rPr>
              <a:t>5</a:t>
            </a:r>
          </a:p>
        </p:txBody>
      </p:sp>
      <p:sp>
        <p:nvSpPr>
          <p:cNvPr id="21" name="ZoneTexte 18">
            <a:extLst>
              <a:ext uri="{FF2B5EF4-FFF2-40B4-BE49-F238E27FC236}">
                <a16:creationId xmlns:a16="http://schemas.microsoft.com/office/drawing/2014/main" id="{C1EFCB08-EED2-4238-B73F-AC225AB1B858}"/>
              </a:ext>
            </a:extLst>
          </p:cNvPr>
          <p:cNvSpPr txBox="1"/>
          <p:nvPr userDrawn="1"/>
        </p:nvSpPr>
        <p:spPr>
          <a:xfrm>
            <a:off x="4757841" y="5352367"/>
            <a:ext cx="2785747" cy="3847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50" b="1" i="0" u="none" strike="noStrike" kern="1200" cap="none" spc="0" normalizeH="0" baseline="0" noProof="0" dirty="0">
                <a:ln>
                  <a:noFill/>
                </a:ln>
                <a:solidFill>
                  <a:prstClr val="white"/>
                </a:solidFill>
                <a:effectLst/>
                <a:uLnTx/>
                <a:uFillTx/>
                <a:ea typeface="+mn-ea"/>
                <a:cs typeface="+mn-cs"/>
              </a:rPr>
              <a:t>LIKER AT VEIBYGGING FINANSIERES MED BOMPENGER</a:t>
            </a:r>
          </a:p>
        </p:txBody>
      </p:sp>
      <p:sp>
        <p:nvSpPr>
          <p:cNvPr id="22" name="TekstSylinder 21">
            <a:extLst>
              <a:ext uri="{FF2B5EF4-FFF2-40B4-BE49-F238E27FC236}">
                <a16:creationId xmlns:a16="http://schemas.microsoft.com/office/drawing/2014/main" id="{CD857BFA-C110-4503-BAA6-4D74729A8C65}"/>
              </a:ext>
            </a:extLst>
          </p:cNvPr>
          <p:cNvSpPr txBox="1"/>
          <p:nvPr userDrawn="1"/>
        </p:nvSpPr>
        <p:spPr>
          <a:xfrm>
            <a:off x="6014820" y="4694449"/>
            <a:ext cx="75533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4000" b="0" i="0" u="none" strike="noStrike" kern="1200" cap="none" spc="0" normalizeH="0" baseline="0" noProof="0" dirty="0">
                <a:ln>
                  <a:noFill/>
                </a:ln>
                <a:solidFill>
                  <a:prstClr val="white"/>
                </a:solidFill>
                <a:effectLst/>
                <a:uLnTx/>
                <a:uFillTx/>
                <a:ea typeface="+mn-ea"/>
                <a:cs typeface="+mn-cs"/>
              </a:rPr>
              <a:t>10</a:t>
            </a:r>
          </a:p>
        </p:txBody>
      </p:sp>
      <p:sp>
        <p:nvSpPr>
          <p:cNvPr id="23" name="Rektangel 22">
            <a:extLst>
              <a:ext uri="{FF2B5EF4-FFF2-40B4-BE49-F238E27FC236}">
                <a16:creationId xmlns:a16="http://schemas.microsoft.com/office/drawing/2014/main" id="{46307E4D-C85E-47F0-B352-DC9600B0EC42}"/>
              </a:ext>
            </a:extLst>
          </p:cNvPr>
          <p:cNvSpPr/>
          <p:nvPr userDrawn="1"/>
        </p:nvSpPr>
        <p:spPr>
          <a:xfrm>
            <a:off x="6070500" y="4267874"/>
            <a:ext cx="70243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white"/>
                </a:solidFill>
                <a:effectLst/>
                <a:uLnTx/>
                <a:uFillTx/>
                <a:ea typeface="+mn-ea"/>
                <a:cs typeface="+mn-cs"/>
              </a:rPr>
              <a:t>AV</a:t>
            </a:r>
          </a:p>
        </p:txBody>
      </p:sp>
      <p:sp>
        <p:nvSpPr>
          <p:cNvPr id="25" name="Plassholder for bilde 24">
            <a:extLst>
              <a:ext uri="{FF2B5EF4-FFF2-40B4-BE49-F238E27FC236}">
                <a16:creationId xmlns:a16="http://schemas.microsoft.com/office/drawing/2014/main" id="{75E8006C-2D69-4BB4-B213-924B41DDC32B}"/>
              </a:ext>
            </a:extLst>
          </p:cNvPr>
          <p:cNvSpPr>
            <a:spLocks noGrp="1"/>
          </p:cNvSpPr>
          <p:nvPr>
            <p:ph type="pic" sz="quarter" idx="13"/>
          </p:nvPr>
        </p:nvSpPr>
        <p:spPr>
          <a:xfrm>
            <a:off x="4136283" y="91735"/>
            <a:ext cx="3912973" cy="3278903"/>
          </a:xfrm>
        </p:spPr>
        <p:txBody>
          <a:bodyPr/>
          <a:lstStyle>
            <a:lvl1pPr marL="0" indent="0">
              <a:buNone/>
              <a:defRPr/>
            </a:lvl1pPr>
          </a:lstStyle>
          <a:p>
            <a:endParaRPr lang="nb-NO" dirty="0"/>
          </a:p>
        </p:txBody>
      </p:sp>
      <p:sp>
        <p:nvSpPr>
          <p:cNvPr id="26" name="Rektangel 25">
            <a:extLst>
              <a:ext uri="{FF2B5EF4-FFF2-40B4-BE49-F238E27FC236}">
                <a16:creationId xmlns:a16="http://schemas.microsoft.com/office/drawing/2014/main" id="{1C2A5ACC-DCDD-4E16-A7D0-B6B87C669485}"/>
              </a:ext>
            </a:extLst>
          </p:cNvPr>
          <p:cNvSpPr/>
          <p:nvPr userDrawn="1"/>
        </p:nvSpPr>
        <p:spPr>
          <a:xfrm>
            <a:off x="4135527" y="3487361"/>
            <a:ext cx="3912973" cy="3278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Plassholder for innhold 29">
            <a:extLst>
              <a:ext uri="{FF2B5EF4-FFF2-40B4-BE49-F238E27FC236}">
                <a16:creationId xmlns:a16="http://schemas.microsoft.com/office/drawing/2014/main" id="{909B1D2F-180B-4363-9513-3138E08FAE73}"/>
              </a:ext>
            </a:extLst>
          </p:cNvPr>
          <p:cNvSpPr>
            <a:spLocks noGrp="1"/>
          </p:cNvSpPr>
          <p:nvPr>
            <p:ph sz="quarter" idx="14"/>
          </p:nvPr>
        </p:nvSpPr>
        <p:spPr>
          <a:xfrm>
            <a:off x="450548" y="4211938"/>
            <a:ext cx="3101975" cy="1075103"/>
          </a:xfrm>
        </p:spPr>
        <p:txBody>
          <a:bodyPr/>
          <a:lstStyle>
            <a:lvl1pPr marL="0" indent="0" algn="ctr">
              <a:buNone/>
              <a:defRPr/>
            </a:lvl1pPr>
          </a:lstStyle>
          <a:p>
            <a:pPr lvl="0"/>
            <a:r>
              <a:rPr lang="nb-NO" dirty="0"/>
              <a:t>Klikk for å redigere tekststiler i</a:t>
            </a:r>
          </a:p>
        </p:txBody>
      </p:sp>
      <p:sp>
        <p:nvSpPr>
          <p:cNvPr id="31" name="Plassholder for innhold 29">
            <a:extLst>
              <a:ext uri="{FF2B5EF4-FFF2-40B4-BE49-F238E27FC236}">
                <a16:creationId xmlns:a16="http://schemas.microsoft.com/office/drawing/2014/main" id="{677DDEB0-4239-48C1-9792-78A13EC93C51}"/>
              </a:ext>
            </a:extLst>
          </p:cNvPr>
          <p:cNvSpPr>
            <a:spLocks noGrp="1"/>
          </p:cNvSpPr>
          <p:nvPr>
            <p:ph sz="quarter" idx="15" hasCustomPrompt="1"/>
          </p:nvPr>
        </p:nvSpPr>
        <p:spPr>
          <a:xfrm>
            <a:off x="450548" y="5360147"/>
            <a:ext cx="3101975" cy="530103"/>
          </a:xfrm>
        </p:spPr>
        <p:txBody>
          <a:bodyPr>
            <a:normAutofit/>
          </a:bodyPr>
          <a:lstStyle>
            <a:lvl1pPr marL="0" indent="0" algn="ctr">
              <a:buNone/>
              <a:defRPr sz="1250" b="1"/>
            </a:lvl1pPr>
          </a:lstStyle>
          <a:p>
            <a:pPr lvl="0"/>
            <a:r>
              <a:rPr lang="nb-NO" dirty="0"/>
              <a:t>KLIKK FOR Å REDIGERE TEKSTSTILER I</a:t>
            </a:r>
          </a:p>
        </p:txBody>
      </p:sp>
      <p:sp>
        <p:nvSpPr>
          <p:cNvPr id="32" name="Plassholder for innhold 29">
            <a:extLst>
              <a:ext uri="{FF2B5EF4-FFF2-40B4-BE49-F238E27FC236}">
                <a16:creationId xmlns:a16="http://schemas.microsoft.com/office/drawing/2014/main" id="{373C302F-8D1E-4F14-8CDB-5986E8776DAE}"/>
              </a:ext>
            </a:extLst>
          </p:cNvPr>
          <p:cNvSpPr>
            <a:spLocks noGrp="1"/>
          </p:cNvSpPr>
          <p:nvPr>
            <p:ph sz="quarter" idx="16"/>
          </p:nvPr>
        </p:nvSpPr>
        <p:spPr>
          <a:xfrm>
            <a:off x="4545012"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3" name="Plassholder for innhold 29">
            <a:extLst>
              <a:ext uri="{FF2B5EF4-FFF2-40B4-BE49-F238E27FC236}">
                <a16:creationId xmlns:a16="http://schemas.microsoft.com/office/drawing/2014/main" id="{DF866BE0-5199-4386-8D74-9A520B49C0FE}"/>
              </a:ext>
            </a:extLst>
          </p:cNvPr>
          <p:cNvSpPr>
            <a:spLocks noGrp="1"/>
          </p:cNvSpPr>
          <p:nvPr>
            <p:ph sz="quarter" idx="17" hasCustomPrompt="1"/>
          </p:nvPr>
        </p:nvSpPr>
        <p:spPr>
          <a:xfrm>
            <a:off x="4545012"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4" name="Plassholder for innhold 29">
            <a:extLst>
              <a:ext uri="{FF2B5EF4-FFF2-40B4-BE49-F238E27FC236}">
                <a16:creationId xmlns:a16="http://schemas.microsoft.com/office/drawing/2014/main" id="{31F23E63-70A3-4F53-A5BB-03E3F6DDE3F6}"/>
              </a:ext>
            </a:extLst>
          </p:cNvPr>
          <p:cNvSpPr>
            <a:spLocks noGrp="1"/>
          </p:cNvSpPr>
          <p:nvPr>
            <p:ph sz="quarter" idx="18"/>
          </p:nvPr>
        </p:nvSpPr>
        <p:spPr>
          <a:xfrm>
            <a:off x="8610600"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5" name="Plassholder for innhold 29">
            <a:extLst>
              <a:ext uri="{FF2B5EF4-FFF2-40B4-BE49-F238E27FC236}">
                <a16:creationId xmlns:a16="http://schemas.microsoft.com/office/drawing/2014/main" id="{DAAE322B-2942-41B9-8506-0AE9F75D793B}"/>
              </a:ext>
            </a:extLst>
          </p:cNvPr>
          <p:cNvSpPr>
            <a:spLocks noGrp="1"/>
          </p:cNvSpPr>
          <p:nvPr>
            <p:ph sz="quarter" idx="19" hasCustomPrompt="1"/>
          </p:nvPr>
        </p:nvSpPr>
        <p:spPr>
          <a:xfrm>
            <a:off x="8610600"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6" name="Plassholder for innhold 29">
            <a:extLst>
              <a:ext uri="{FF2B5EF4-FFF2-40B4-BE49-F238E27FC236}">
                <a16:creationId xmlns:a16="http://schemas.microsoft.com/office/drawing/2014/main" id="{3D263244-9290-44EB-A6D7-29B0931763CD}"/>
              </a:ext>
            </a:extLst>
          </p:cNvPr>
          <p:cNvSpPr>
            <a:spLocks noGrp="1"/>
          </p:cNvSpPr>
          <p:nvPr>
            <p:ph sz="quarter" idx="20"/>
          </p:nvPr>
        </p:nvSpPr>
        <p:spPr>
          <a:xfrm>
            <a:off x="8610600" y="967750"/>
            <a:ext cx="3101975" cy="1075103"/>
          </a:xfrm>
        </p:spPr>
        <p:txBody>
          <a:bodyPr/>
          <a:lstStyle>
            <a:lvl1pPr marL="0" indent="0" algn="ctr">
              <a:buNone/>
              <a:defRPr/>
            </a:lvl1pPr>
          </a:lstStyle>
          <a:p>
            <a:pPr lvl="0"/>
            <a:r>
              <a:rPr lang="nb-NO" dirty="0"/>
              <a:t>Klikk for å redigere tekststiler i</a:t>
            </a:r>
          </a:p>
        </p:txBody>
      </p:sp>
      <p:sp>
        <p:nvSpPr>
          <p:cNvPr id="37" name="Plassholder for innhold 29">
            <a:extLst>
              <a:ext uri="{FF2B5EF4-FFF2-40B4-BE49-F238E27FC236}">
                <a16:creationId xmlns:a16="http://schemas.microsoft.com/office/drawing/2014/main" id="{D80E9D5E-64DB-4338-8CC5-528A541CA55F}"/>
              </a:ext>
            </a:extLst>
          </p:cNvPr>
          <p:cNvSpPr>
            <a:spLocks noGrp="1"/>
          </p:cNvSpPr>
          <p:nvPr>
            <p:ph sz="quarter" idx="21" hasCustomPrompt="1"/>
          </p:nvPr>
        </p:nvSpPr>
        <p:spPr>
          <a:xfrm>
            <a:off x="8610600" y="2115959"/>
            <a:ext cx="3101975" cy="530103"/>
          </a:xfrm>
        </p:spPr>
        <p:txBody>
          <a:bodyPr>
            <a:normAutofit/>
          </a:bodyPr>
          <a:lstStyle>
            <a:lvl1pPr marL="0" indent="0" algn="ctr">
              <a:buNone/>
              <a:defRPr sz="1250" b="1"/>
            </a:lvl1pPr>
          </a:lstStyle>
          <a:p>
            <a:pPr lvl="0"/>
            <a:r>
              <a:rPr lang="nb-NO" dirty="0"/>
              <a:t>KLIKK FOR Å REDIGERE TEKSTSTILER I</a:t>
            </a:r>
          </a:p>
        </p:txBody>
      </p:sp>
    </p:spTree>
    <p:extLst>
      <p:ext uri="{BB962C8B-B14F-4D97-AF65-F5344CB8AC3E}">
        <p14:creationId xmlns:p14="http://schemas.microsoft.com/office/powerpoint/2010/main" val="416841349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11" name="Plassholder for bilde 10">
            <a:extLst>
              <a:ext uri="{FF2B5EF4-FFF2-40B4-BE49-F238E27FC236}">
                <a16:creationId xmlns:a16="http://schemas.microsoft.com/office/drawing/2014/main" id="{D11B15D3-6D67-4A83-8F48-1AEF2EDF12B2}"/>
              </a:ext>
            </a:extLst>
          </p:cNvPr>
          <p:cNvSpPr>
            <a:spLocks noGrp="1"/>
          </p:cNvSpPr>
          <p:nvPr>
            <p:ph type="pic" sz="quarter" idx="10"/>
          </p:nvPr>
        </p:nvSpPr>
        <p:spPr>
          <a:xfrm>
            <a:off x="6096000" y="103188"/>
            <a:ext cx="5973763" cy="6651625"/>
          </a:xfrm>
        </p:spPr>
        <p:txBody>
          <a:bodyPr/>
          <a:lstStyle/>
          <a:p>
            <a:endParaRPr lang="nb-NO"/>
          </a:p>
        </p:txBody>
      </p:sp>
      <p:sp>
        <p:nvSpPr>
          <p:cNvPr id="15" name="Plassholder for tekst 14">
            <a:extLst>
              <a:ext uri="{FF2B5EF4-FFF2-40B4-BE49-F238E27FC236}">
                <a16:creationId xmlns:a16="http://schemas.microsoft.com/office/drawing/2014/main" id="{A6F79D2C-3DA3-4FEE-89B8-B7FB1C4293CD}"/>
              </a:ext>
            </a:extLst>
          </p:cNvPr>
          <p:cNvSpPr>
            <a:spLocks noGrp="1"/>
          </p:cNvSpPr>
          <p:nvPr>
            <p:ph type="body" sz="quarter" idx="12" hasCustomPrompt="1"/>
          </p:nvPr>
        </p:nvSpPr>
        <p:spPr>
          <a:xfrm>
            <a:off x="528638" y="3429000"/>
            <a:ext cx="4945062" cy="2551113"/>
          </a:xfrm>
        </p:spPr>
        <p:txBody>
          <a:bodyPr>
            <a:normAutofit/>
          </a:bodyPr>
          <a:lstStyle>
            <a:lvl1pPr marL="0" indent="0" algn="ctr">
              <a:buNone/>
              <a:defRPr sz="1600"/>
            </a:lvl1pPr>
            <a:lvl2pPr algn="ctr">
              <a:defRPr/>
            </a:lvl2pPr>
            <a:lvl3pPr algn="ctr">
              <a:defRPr/>
            </a:lvl3pPr>
            <a:lvl4pPr algn="ctr">
              <a:defRPr/>
            </a:lvl4pPr>
            <a:lvl5pPr algn="ctr">
              <a:defRPr/>
            </a:lvl5pPr>
          </a:lstStyle>
          <a:p>
            <a:pPr lvl="0"/>
            <a:r>
              <a:rPr lang="nb-NO" dirty="0"/>
              <a:t>Kommenter hovedfunn.</a:t>
            </a:r>
          </a:p>
        </p:txBody>
      </p:sp>
      <p:sp>
        <p:nvSpPr>
          <p:cNvPr id="13" name="Plassholder for bilde 12">
            <a:extLst>
              <a:ext uri="{FF2B5EF4-FFF2-40B4-BE49-F238E27FC236}">
                <a16:creationId xmlns:a16="http://schemas.microsoft.com/office/drawing/2014/main" id="{012FEDB7-5B87-45A7-915B-032B9BCC1A1E}"/>
              </a:ext>
            </a:extLst>
          </p:cNvPr>
          <p:cNvSpPr>
            <a:spLocks noGrp="1"/>
          </p:cNvSpPr>
          <p:nvPr>
            <p:ph type="pic" sz="quarter" idx="11" hasCustomPrompt="1"/>
          </p:nvPr>
        </p:nvSpPr>
        <p:spPr>
          <a:xfrm>
            <a:off x="2676525" y="2395939"/>
            <a:ext cx="649287" cy="649288"/>
          </a:xfrm>
        </p:spPr>
        <p:txBody>
          <a:bodyPr>
            <a:noAutofit/>
          </a:bodyPr>
          <a:lstStyle>
            <a:lvl1pPr marL="0" indent="0">
              <a:buNone/>
              <a:defRPr sz="1800"/>
            </a:lvl1pPr>
          </a:lstStyle>
          <a:p>
            <a:r>
              <a:rPr lang="nb-NO" dirty="0"/>
              <a:t>ikon</a:t>
            </a:r>
          </a:p>
        </p:txBody>
      </p:sp>
      <p:sp>
        <p:nvSpPr>
          <p:cNvPr id="17" name="Plassholder for tekst 16">
            <a:extLst>
              <a:ext uri="{FF2B5EF4-FFF2-40B4-BE49-F238E27FC236}">
                <a16:creationId xmlns:a16="http://schemas.microsoft.com/office/drawing/2014/main" id="{EAA72345-8626-4904-8A8B-42E988D786DB}"/>
              </a:ext>
            </a:extLst>
          </p:cNvPr>
          <p:cNvSpPr>
            <a:spLocks noGrp="1"/>
          </p:cNvSpPr>
          <p:nvPr>
            <p:ph type="body" sz="quarter" idx="13" hasCustomPrompt="1"/>
          </p:nvPr>
        </p:nvSpPr>
        <p:spPr>
          <a:xfrm>
            <a:off x="528638" y="1120775"/>
            <a:ext cx="4945062" cy="900113"/>
          </a:xfrm>
        </p:spPr>
        <p:txBody>
          <a:bodyPr>
            <a:noAutofit/>
          </a:bodyPr>
          <a:lstStyle>
            <a:lvl1pPr marL="0" indent="0" algn="ctr">
              <a:buNone/>
              <a:defRPr sz="28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600">
                <a:solidFill>
                  <a:schemeClr val="accent1"/>
                </a:solidFill>
              </a:defRPr>
            </a:lvl5pPr>
          </a:lstStyle>
          <a:p>
            <a:pPr lvl="0"/>
            <a:r>
              <a:rPr lang="nb-NO" dirty="0"/>
              <a:t>KAPITTELETS HOVEDFUNN</a:t>
            </a:r>
          </a:p>
        </p:txBody>
      </p:sp>
      <p:sp>
        <p:nvSpPr>
          <p:cNvPr id="18" name="Plassholder for tekst 16">
            <a:extLst>
              <a:ext uri="{FF2B5EF4-FFF2-40B4-BE49-F238E27FC236}">
                <a16:creationId xmlns:a16="http://schemas.microsoft.com/office/drawing/2014/main" id="{741D60BC-3441-4A6C-9E68-AABB78C31534}"/>
              </a:ext>
            </a:extLst>
          </p:cNvPr>
          <p:cNvSpPr>
            <a:spLocks noGrp="1"/>
          </p:cNvSpPr>
          <p:nvPr>
            <p:ph type="body" sz="quarter" idx="14" hasCustomPrompt="1"/>
          </p:nvPr>
        </p:nvSpPr>
        <p:spPr>
          <a:xfrm>
            <a:off x="528638" y="427831"/>
            <a:ext cx="4945062" cy="559996"/>
          </a:xfrm>
        </p:spPr>
        <p:txBody>
          <a:bodyPr>
            <a:noAutofit/>
          </a:bodyPr>
          <a:lstStyle>
            <a:lvl1pPr marL="0" indent="0" algn="ctr">
              <a:buNone/>
              <a:defRPr sz="1800" spc="300">
                <a:solidFill>
                  <a:schemeClr val="bg1">
                    <a:lumMod val="85000"/>
                  </a:schemeClr>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600">
                <a:solidFill>
                  <a:schemeClr val="accent1"/>
                </a:solidFill>
              </a:defRPr>
            </a:lvl5pPr>
          </a:lstStyle>
          <a:p>
            <a:pPr lvl="0"/>
            <a:r>
              <a:rPr lang="nb-NO" dirty="0"/>
              <a:t>KAPITTELNAVN</a:t>
            </a:r>
          </a:p>
        </p:txBody>
      </p:sp>
    </p:spTree>
    <p:extLst>
      <p:ext uri="{BB962C8B-B14F-4D97-AF65-F5344CB8AC3E}">
        <p14:creationId xmlns:p14="http://schemas.microsoft.com/office/powerpoint/2010/main" val="78042932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Titles Onl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B176423-8171-F63A-0748-095D6AFAC8AE}"/>
              </a:ext>
            </a:extLst>
          </p:cNvPr>
          <p:cNvSpPr/>
          <p:nvPr userDrawn="1"/>
        </p:nvSpPr>
        <p:spPr>
          <a:xfrm>
            <a:off x="8480809" y="2289738"/>
            <a:ext cx="3418515" cy="3448426"/>
          </a:xfrm>
          <a:prstGeom prst="rect">
            <a:avLst/>
          </a:prstGeom>
          <a:solidFill>
            <a:srgbClr val="888B8D">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6" name="Plassholder for diagram 25">
            <a:extLst>
              <a:ext uri="{FF2B5EF4-FFF2-40B4-BE49-F238E27FC236}">
                <a16:creationId xmlns:a16="http://schemas.microsoft.com/office/drawing/2014/main" id="{14304AAE-0EBE-4104-A8F3-A3DA8860D3C2}"/>
              </a:ext>
            </a:extLst>
          </p:cNvPr>
          <p:cNvSpPr>
            <a:spLocks noGrp="1"/>
          </p:cNvSpPr>
          <p:nvPr>
            <p:ph type="chart" sz="quarter" idx="22"/>
          </p:nvPr>
        </p:nvSpPr>
        <p:spPr>
          <a:xfrm>
            <a:off x="373062" y="1865756"/>
            <a:ext cx="7735957" cy="4438791"/>
          </a:xfrm>
        </p:spPr>
        <p:txBody>
          <a:bodyPr/>
          <a:lstStyle/>
          <a:p>
            <a:endParaRPr lang="nb-NO" dirty="0"/>
          </a:p>
        </p:txBody>
      </p:sp>
      <p:sp>
        <p:nvSpPr>
          <p:cNvPr id="18" name="Plassholder for innhold 17">
            <a:extLst>
              <a:ext uri="{FF2B5EF4-FFF2-40B4-BE49-F238E27FC236}">
                <a16:creationId xmlns:a16="http://schemas.microsoft.com/office/drawing/2014/main" id="{8CA5D60F-AAF9-4D5E-9DAA-1EEC90D1FAC9}"/>
              </a:ext>
            </a:extLst>
          </p:cNvPr>
          <p:cNvSpPr>
            <a:spLocks noGrp="1"/>
          </p:cNvSpPr>
          <p:nvPr>
            <p:ph sz="quarter" idx="18" hasCustomPrompt="1"/>
          </p:nvPr>
        </p:nvSpPr>
        <p:spPr>
          <a:xfrm>
            <a:off x="372966" y="167840"/>
            <a:ext cx="5424531" cy="235205"/>
          </a:xfrm>
        </p:spPr>
        <p:txBody>
          <a:bodyPr>
            <a:noAutofit/>
          </a:bodyPr>
          <a:lstStyle>
            <a:lvl1pPr marL="0" indent="0">
              <a:buNone/>
              <a:defRPr sz="1050" spc="300">
                <a:solidFill>
                  <a:schemeClr val="bg1">
                    <a:lumMod val="75000"/>
                  </a:schemeClr>
                </a:solidFill>
              </a:defRPr>
            </a:lvl1pPr>
            <a:lvl2pPr>
              <a:defRPr sz="1050"/>
            </a:lvl2pPr>
            <a:lvl3pPr>
              <a:defRPr sz="1050"/>
            </a:lvl3pPr>
            <a:lvl4pPr>
              <a:defRPr sz="1050"/>
            </a:lvl4pPr>
            <a:lvl5pPr>
              <a:defRPr sz="1050"/>
            </a:lvl5pPr>
          </a:lstStyle>
          <a:p>
            <a:pPr lvl="0"/>
            <a:r>
              <a:rPr lang="nb-NO" dirty="0"/>
              <a:t>KAPITTELNAVN</a:t>
            </a:r>
          </a:p>
        </p:txBody>
      </p:sp>
      <p:sp>
        <p:nvSpPr>
          <p:cNvPr id="15" name="Text Placeholder 14">
            <a:extLst>
              <a:ext uri="{FF2B5EF4-FFF2-40B4-BE49-F238E27FC236}">
                <a16:creationId xmlns:a16="http://schemas.microsoft.com/office/drawing/2014/main" id="{6AD51266-D48D-4D25-2EEB-3CB7F03A85B5}"/>
              </a:ext>
            </a:extLst>
          </p:cNvPr>
          <p:cNvSpPr>
            <a:spLocks noGrp="1"/>
          </p:cNvSpPr>
          <p:nvPr>
            <p:ph type="body" sz="quarter" idx="23" hasCustomPrompt="1"/>
          </p:nvPr>
        </p:nvSpPr>
        <p:spPr>
          <a:xfrm>
            <a:off x="8752114" y="2908763"/>
            <a:ext cx="2924072" cy="2598738"/>
          </a:xfrm>
        </p:spPr>
        <p:txBody>
          <a:bodyPr>
            <a:normAutofit/>
          </a:bodyPr>
          <a:lstStyle>
            <a:lvl1pPr>
              <a:defRPr sz="1200"/>
            </a:lvl1pPr>
          </a:lstStyle>
          <a:p>
            <a:pPr lvl="0"/>
            <a:r>
              <a:rPr lang="nb-NO" dirty="0"/>
              <a:t>Kommentar</a:t>
            </a:r>
          </a:p>
          <a:p>
            <a:pPr lvl="0"/>
            <a:r>
              <a:rPr lang="nb-NO" dirty="0"/>
              <a:t>Kommentar</a:t>
            </a:r>
          </a:p>
          <a:p>
            <a:pPr lvl="0"/>
            <a:r>
              <a:rPr lang="nb-NO" dirty="0"/>
              <a:t>Kommentar</a:t>
            </a:r>
          </a:p>
        </p:txBody>
      </p:sp>
      <p:sp>
        <p:nvSpPr>
          <p:cNvPr id="5" name="Text Placeholder 4">
            <a:extLst>
              <a:ext uri="{FF2B5EF4-FFF2-40B4-BE49-F238E27FC236}">
                <a16:creationId xmlns:a16="http://schemas.microsoft.com/office/drawing/2014/main" id="{27CBC790-4059-3138-2042-1603A2DC6592}"/>
              </a:ext>
            </a:extLst>
          </p:cNvPr>
          <p:cNvSpPr>
            <a:spLocks noGrp="1"/>
          </p:cNvSpPr>
          <p:nvPr>
            <p:ph type="body" sz="quarter" idx="24" hasCustomPrompt="1"/>
          </p:nvPr>
        </p:nvSpPr>
        <p:spPr>
          <a:xfrm>
            <a:off x="8752114" y="2464249"/>
            <a:ext cx="1567874" cy="238568"/>
          </a:xfrm>
        </p:spPr>
        <p:txBody>
          <a:bodyPr>
            <a:normAutofit/>
          </a:bodyPr>
          <a:lstStyle>
            <a:lvl1pPr marL="0" indent="0">
              <a:buNone/>
              <a:defRPr sz="1400" b="1">
                <a:solidFill>
                  <a:srgbClr val="C4C4C4"/>
                </a:solidFill>
                <a:latin typeface="Arial Nova" panose="020B0504020202020204" pitchFamily="34" charset="0"/>
              </a:defRPr>
            </a:lvl1pPr>
          </a:lstStyle>
          <a:p>
            <a:pPr lvl="0"/>
            <a:r>
              <a:rPr lang="nb-NO" dirty="0"/>
              <a:t>KOMMENTAR</a:t>
            </a:r>
          </a:p>
        </p:txBody>
      </p:sp>
      <p:sp>
        <p:nvSpPr>
          <p:cNvPr id="7" name="Text Placeholder 6">
            <a:extLst>
              <a:ext uri="{FF2B5EF4-FFF2-40B4-BE49-F238E27FC236}">
                <a16:creationId xmlns:a16="http://schemas.microsoft.com/office/drawing/2014/main" id="{44FD7442-1318-5F23-798C-F1FD187F3C17}"/>
              </a:ext>
            </a:extLst>
          </p:cNvPr>
          <p:cNvSpPr>
            <a:spLocks noGrp="1"/>
          </p:cNvSpPr>
          <p:nvPr>
            <p:ph type="body" sz="quarter" idx="25" hasCustomPrompt="1"/>
          </p:nvPr>
        </p:nvSpPr>
        <p:spPr>
          <a:xfrm>
            <a:off x="1820068" y="6426656"/>
            <a:ext cx="8551863" cy="281472"/>
          </a:xfrm>
        </p:spPr>
        <p:txBody>
          <a:bodyPr>
            <a:noAutofit/>
          </a:bodyPr>
          <a:lstStyle>
            <a:lvl1pPr marL="0" indent="0">
              <a:buNone/>
              <a:defRPr sz="750">
                <a:solidFill>
                  <a:schemeClr val="bg1">
                    <a:lumMod val="50000"/>
                  </a:schemeClr>
                </a:solidFill>
              </a:defRPr>
            </a:lvl1pPr>
          </a:lstStyle>
          <a:p>
            <a:pPr lvl="0"/>
            <a:r>
              <a:rPr lang="nb-NO" dirty="0"/>
              <a:t>QXXX. «Spørsmålsformulering»</a:t>
            </a:r>
            <a:br>
              <a:rPr lang="nb-NO" dirty="0"/>
            </a:br>
            <a:r>
              <a:rPr lang="nb-NO" dirty="0"/>
              <a:t>Base: XXX</a:t>
            </a:r>
          </a:p>
        </p:txBody>
      </p:sp>
      <p:cxnSp>
        <p:nvCxnSpPr>
          <p:cNvPr id="9" name="Straight Connector 8">
            <a:extLst>
              <a:ext uri="{FF2B5EF4-FFF2-40B4-BE49-F238E27FC236}">
                <a16:creationId xmlns:a16="http://schemas.microsoft.com/office/drawing/2014/main" id="{8FE8BF4A-6238-E20C-56B3-47821D6F1F2B}"/>
              </a:ext>
            </a:extLst>
          </p:cNvPr>
          <p:cNvCxnSpPr/>
          <p:nvPr userDrawn="1"/>
        </p:nvCxnSpPr>
        <p:spPr>
          <a:xfrm>
            <a:off x="1820068" y="6426656"/>
            <a:ext cx="0" cy="281472"/>
          </a:xfrm>
          <a:prstGeom prst="line">
            <a:avLst/>
          </a:prstGeom>
        </p:spPr>
        <p:style>
          <a:lnRef idx="1">
            <a:schemeClr val="accent1"/>
          </a:lnRef>
          <a:fillRef idx="0">
            <a:schemeClr val="accent1"/>
          </a:fillRef>
          <a:effectRef idx="0">
            <a:schemeClr val="accent1"/>
          </a:effectRef>
          <a:fontRef idx="minor">
            <a:schemeClr val="tx1"/>
          </a:fontRef>
        </p:style>
      </p:cxnSp>
      <p:sp>
        <p:nvSpPr>
          <p:cNvPr id="10" name="Plassholder for innhold 3">
            <a:extLst>
              <a:ext uri="{FF2B5EF4-FFF2-40B4-BE49-F238E27FC236}">
                <a16:creationId xmlns:a16="http://schemas.microsoft.com/office/drawing/2014/main" id="{EF58F243-D1E4-74C5-D0CA-A8A25C46A9BD}"/>
              </a:ext>
            </a:extLst>
          </p:cNvPr>
          <p:cNvSpPr>
            <a:spLocks noGrp="1"/>
          </p:cNvSpPr>
          <p:nvPr>
            <p:ph sz="quarter" idx="17" hasCustomPrompt="1"/>
          </p:nvPr>
        </p:nvSpPr>
        <p:spPr>
          <a:xfrm>
            <a:off x="372966" y="502832"/>
            <a:ext cx="10238887" cy="922337"/>
          </a:xfrm>
        </p:spPr>
        <p:txBody>
          <a:bodyPr>
            <a:normAutofit/>
          </a:bodyPr>
          <a:lstStyle>
            <a:lvl1pPr marL="0" indent="0">
              <a:buNone/>
              <a:defRPr sz="2400">
                <a:solidFill>
                  <a:schemeClr val="accent1"/>
                </a:solidFill>
              </a:defRPr>
            </a:lvl1pPr>
          </a:lstStyle>
          <a:p>
            <a:pPr lvl="0"/>
            <a:r>
              <a:rPr lang="nb-NO" dirty="0"/>
              <a:t>HOVEDFUNN I OVERSKRIFT. HVIS TEKST GÅR OVER TO LINJER, TA MINDRE SKRIFTSSTØRRELSE</a:t>
            </a:r>
          </a:p>
        </p:txBody>
      </p:sp>
      <p:cxnSp>
        <p:nvCxnSpPr>
          <p:cNvPr id="2" name="Straight Connector 1">
            <a:extLst>
              <a:ext uri="{FF2B5EF4-FFF2-40B4-BE49-F238E27FC236}">
                <a16:creationId xmlns:a16="http://schemas.microsoft.com/office/drawing/2014/main" id="{6CC6D7EF-69CC-B581-2345-FC452B977C3E}"/>
              </a:ext>
            </a:extLst>
          </p:cNvPr>
          <p:cNvCxnSpPr>
            <a:cxnSpLocks/>
          </p:cNvCxnSpPr>
          <p:nvPr userDrawn="1"/>
        </p:nvCxnSpPr>
        <p:spPr>
          <a:xfrm flipH="1">
            <a:off x="8742005" y="2758626"/>
            <a:ext cx="2934181"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489948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6_Titles Only">
    <p:spTree>
      <p:nvGrpSpPr>
        <p:cNvPr id="1" name=""/>
        <p:cNvGrpSpPr/>
        <p:nvPr/>
      </p:nvGrpSpPr>
      <p:grpSpPr>
        <a:xfrm>
          <a:off x="0" y="0"/>
          <a:ext cx="0" cy="0"/>
          <a:chOff x="0" y="0"/>
          <a:chExt cx="0" cy="0"/>
        </a:xfrm>
      </p:grpSpPr>
      <p:sp>
        <p:nvSpPr>
          <p:cNvPr id="26" name="Plassholder for diagram 25">
            <a:extLst>
              <a:ext uri="{FF2B5EF4-FFF2-40B4-BE49-F238E27FC236}">
                <a16:creationId xmlns:a16="http://schemas.microsoft.com/office/drawing/2014/main" id="{14304AAE-0EBE-4104-A8F3-A3DA8860D3C2}"/>
              </a:ext>
            </a:extLst>
          </p:cNvPr>
          <p:cNvSpPr>
            <a:spLocks noGrp="1"/>
          </p:cNvSpPr>
          <p:nvPr>
            <p:ph type="chart" sz="quarter" idx="22"/>
          </p:nvPr>
        </p:nvSpPr>
        <p:spPr>
          <a:xfrm>
            <a:off x="373062" y="1865756"/>
            <a:ext cx="7735957" cy="4438791"/>
          </a:xfrm>
        </p:spPr>
        <p:txBody>
          <a:bodyPr/>
          <a:lstStyle/>
          <a:p>
            <a:endParaRPr lang="nb-NO" dirty="0"/>
          </a:p>
        </p:txBody>
      </p:sp>
      <p:sp>
        <p:nvSpPr>
          <p:cNvPr id="2" name="Plassholder for innhold 17">
            <a:extLst>
              <a:ext uri="{FF2B5EF4-FFF2-40B4-BE49-F238E27FC236}">
                <a16:creationId xmlns:a16="http://schemas.microsoft.com/office/drawing/2014/main" id="{CD8D13AC-D7C8-5956-0754-2622D52016C2}"/>
              </a:ext>
            </a:extLst>
          </p:cNvPr>
          <p:cNvSpPr>
            <a:spLocks noGrp="1"/>
          </p:cNvSpPr>
          <p:nvPr>
            <p:ph sz="quarter" idx="18" hasCustomPrompt="1"/>
          </p:nvPr>
        </p:nvSpPr>
        <p:spPr>
          <a:xfrm>
            <a:off x="372966" y="167840"/>
            <a:ext cx="5424531" cy="235205"/>
          </a:xfrm>
        </p:spPr>
        <p:txBody>
          <a:bodyPr>
            <a:noAutofit/>
          </a:bodyPr>
          <a:lstStyle>
            <a:lvl1pPr marL="0" indent="0">
              <a:buNone/>
              <a:defRPr sz="1050" spc="300">
                <a:solidFill>
                  <a:schemeClr val="bg1">
                    <a:lumMod val="75000"/>
                  </a:schemeClr>
                </a:solidFill>
              </a:defRPr>
            </a:lvl1pPr>
            <a:lvl2pPr>
              <a:defRPr sz="1050"/>
            </a:lvl2pPr>
            <a:lvl3pPr>
              <a:defRPr sz="1050"/>
            </a:lvl3pPr>
            <a:lvl4pPr>
              <a:defRPr sz="1050"/>
            </a:lvl4pPr>
            <a:lvl5pPr>
              <a:defRPr sz="1050"/>
            </a:lvl5pPr>
          </a:lstStyle>
          <a:p>
            <a:pPr lvl="0"/>
            <a:r>
              <a:rPr lang="nb-NO" dirty="0"/>
              <a:t>KAPITTELNAVN</a:t>
            </a:r>
          </a:p>
        </p:txBody>
      </p:sp>
      <p:sp>
        <p:nvSpPr>
          <p:cNvPr id="8" name="Text Placeholder 6">
            <a:extLst>
              <a:ext uri="{FF2B5EF4-FFF2-40B4-BE49-F238E27FC236}">
                <a16:creationId xmlns:a16="http://schemas.microsoft.com/office/drawing/2014/main" id="{A9EAD1B6-16B8-5F73-B2C6-2B0DB27F38FD}"/>
              </a:ext>
            </a:extLst>
          </p:cNvPr>
          <p:cNvSpPr>
            <a:spLocks noGrp="1"/>
          </p:cNvSpPr>
          <p:nvPr>
            <p:ph type="body" sz="quarter" idx="26" hasCustomPrompt="1"/>
          </p:nvPr>
        </p:nvSpPr>
        <p:spPr>
          <a:xfrm>
            <a:off x="1820068" y="6426656"/>
            <a:ext cx="8551863" cy="281472"/>
          </a:xfrm>
        </p:spPr>
        <p:txBody>
          <a:bodyPr>
            <a:noAutofit/>
          </a:bodyPr>
          <a:lstStyle>
            <a:lvl1pPr marL="0" indent="0">
              <a:buNone/>
              <a:defRPr sz="750">
                <a:solidFill>
                  <a:schemeClr val="bg1">
                    <a:lumMod val="50000"/>
                  </a:schemeClr>
                </a:solidFill>
              </a:defRPr>
            </a:lvl1pPr>
          </a:lstStyle>
          <a:p>
            <a:pPr lvl="0"/>
            <a:r>
              <a:rPr lang="nb-NO" dirty="0"/>
              <a:t>QXXX. «Spørsmålsformulering»</a:t>
            </a:r>
            <a:br>
              <a:rPr lang="nb-NO" dirty="0"/>
            </a:br>
            <a:r>
              <a:rPr lang="nb-NO" dirty="0"/>
              <a:t>Base: XXX</a:t>
            </a:r>
          </a:p>
        </p:txBody>
      </p:sp>
      <p:cxnSp>
        <p:nvCxnSpPr>
          <p:cNvPr id="9" name="Straight Connector 8">
            <a:extLst>
              <a:ext uri="{FF2B5EF4-FFF2-40B4-BE49-F238E27FC236}">
                <a16:creationId xmlns:a16="http://schemas.microsoft.com/office/drawing/2014/main" id="{7A2823BE-BC12-12ED-F428-1947FE942CFA}"/>
              </a:ext>
            </a:extLst>
          </p:cNvPr>
          <p:cNvCxnSpPr/>
          <p:nvPr userDrawn="1"/>
        </p:nvCxnSpPr>
        <p:spPr>
          <a:xfrm>
            <a:off x="1820068" y="6426656"/>
            <a:ext cx="0" cy="281472"/>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1D095A07-D2D9-6207-7E7E-6017E6B53A7F}"/>
              </a:ext>
            </a:extLst>
          </p:cNvPr>
          <p:cNvSpPr>
            <a:spLocks noGrp="1"/>
          </p:cNvSpPr>
          <p:nvPr>
            <p:ph type="body" sz="quarter" idx="24" hasCustomPrompt="1"/>
          </p:nvPr>
        </p:nvSpPr>
        <p:spPr>
          <a:xfrm>
            <a:off x="8909895" y="2453764"/>
            <a:ext cx="1567874" cy="238568"/>
          </a:xfrm>
        </p:spPr>
        <p:txBody>
          <a:bodyPr>
            <a:normAutofit/>
          </a:bodyPr>
          <a:lstStyle>
            <a:lvl1pPr marL="0" indent="0">
              <a:buNone/>
              <a:defRPr sz="1400" b="1">
                <a:solidFill>
                  <a:srgbClr val="C4C4C4"/>
                </a:solidFill>
                <a:latin typeface="Arial Nova" panose="020B0504020202020204" pitchFamily="34" charset="0"/>
              </a:defRPr>
            </a:lvl1pPr>
          </a:lstStyle>
          <a:p>
            <a:pPr lvl="0"/>
            <a:r>
              <a:rPr lang="nb-NO" dirty="0"/>
              <a:t>KOMMENTAR</a:t>
            </a:r>
          </a:p>
        </p:txBody>
      </p:sp>
      <p:cxnSp>
        <p:nvCxnSpPr>
          <p:cNvPr id="12" name="Straight Connector 11">
            <a:extLst>
              <a:ext uri="{FF2B5EF4-FFF2-40B4-BE49-F238E27FC236}">
                <a16:creationId xmlns:a16="http://schemas.microsoft.com/office/drawing/2014/main" id="{3AC79499-9D83-0988-83CC-B4B955FA9695}"/>
              </a:ext>
            </a:extLst>
          </p:cNvPr>
          <p:cNvCxnSpPr>
            <a:cxnSpLocks/>
          </p:cNvCxnSpPr>
          <p:nvPr userDrawn="1"/>
        </p:nvCxnSpPr>
        <p:spPr>
          <a:xfrm flipH="1">
            <a:off x="8899786" y="2707352"/>
            <a:ext cx="2934181"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F0E92674-DFB2-C35E-E7A8-99E8BD59CA47}"/>
              </a:ext>
            </a:extLst>
          </p:cNvPr>
          <p:cNvSpPr>
            <a:spLocks noGrp="1"/>
          </p:cNvSpPr>
          <p:nvPr>
            <p:ph type="body" sz="quarter" idx="23" hasCustomPrompt="1"/>
          </p:nvPr>
        </p:nvSpPr>
        <p:spPr>
          <a:xfrm>
            <a:off x="8909895" y="2819419"/>
            <a:ext cx="2924072" cy="2598738"/>
          </a:xfrm>
        </p:spPr>
        <p:txBody>
          <a:bodyPr>
            <a:normAutofit/>
          </a:bodyPr>
          <a:lstStyle>
            <a:lvl1pPr>
              <a:defRPr sz="1200"/>
            </a:lvl1pPr>
          </a:lstStyle>
          <a:p>
            <a:pPr lvl="0"/>
            <a:r>
              <a:rPr lang="nb-NO" dirty="0"/>
              <a:t>Kommentar</a:t>
            </a:r>
          </a:p>
          <a:p>
            <a:pPr lvl="0"/>
            <a:r>
              <a:rPr lang="nb-NO" dirty="0"/>
              <a:t>Kommentar</a:t>
            </a:r>
          </a:p>
          <a:p>
            <a:pPr lvl="0"/>
            <a:r>
              <a:rPr lang="nb-NO" dirty="0"/>
              <a:t>Kommentar</a:t>
            </a:r>
          </a:p>
        </p:txBody>
      </p:sp>
      <p:sp>
        <p:nvSpPr>
          <p:cNvPr id="17" name="Plassholder for innhold 3">
            <a:extLst>
              <a:ext uri="{FF2B5EF4-FFF2-40B4-BE49-F238E27FC236}">
                <a16:creationId xmlns:a16="http://schemas.microsoft.com/office/drawing/2014/main" id="{F6E551C8-9424-C188-C4EF-60EFF9C1DFED}"/>
              </a:ext>
            </a:extLst>
          </p:cNvPr>
          <p:cNvSpPr>
            <a:spLocks noGrp="1"/>
          </p:cNvSpPr>
          <p:nvPr>
            <p:ph sz="quarter" idx="17" hasCustomPrompt="1"/>
          </p:nvPr>
        </p:nvSpPr>
        <p:spPr>
          <a:xfrm>
            <a:off x="372966" y="502832"/>
            <a:ext cx="10238887" cy="922337"/>
          </a:xfrm>
        </p:spPr>
        <p:txBody>
          <a:bodyPr>
            <a:normAutofit/>
          </a:bodyPr>
          <a:lstStyle>
            <a:lvl1pPr marL="0" indent="0">
              <a:buNone/>
              <a:defRPr sz="2400">
                <a:solidFill>
                  <a:schemeClr val="accent1"/>
                </a:solidFill>
              </a:defRPr>
            </a:lvl1pPr>
          </a:lstStyle>
          <a:p>
            <a:pPr lvl="0"/>
            <a:r>
              <a:rPr lang="nb-NO" dirty="0"/>
              <a:t>HOVEDFUNN I OVERSKRIFT. HVIS TEKST GÅR OVER TO LINJER, TA MINDRE SKRIFTSSTØRRELSE</a:t>
            </a:r>
          </a:p>
        </p:txBody>
      </p:sp>
    </p:spTree>
    <p:extLst>
      <p:ext uri="{BB962C8B-B14F-4D97-AF65-F5344CB8AC3E}">
        <p14:creationId xmlns:p14="http://schemas.microsoft.com/office/powerpoint/2010/main" val="65161973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7_Titles Only">
    <p:spTree>
      <p:nvGrpSpPr>
        <p:cNvPr id="1" name=""/>
        <p:cNvGrpSpPr/>
        <p:nvPr/>
      </p:nvGrpSpPr>
      <p:grpSpPr>
        <a:xfrm>
          <a:off x="0" y="0"/>
          <a:ext cx="0" cy="0"/>
          <a:chOff x="0" y="0"/>
          <a:chExt cx="0" cy="0"/>
        </a:xfrm>
      </p:grpSpPr>
      <p:sp>
        <p:nvSpPr>
          <p:cNvPr id="26" name="Plassholder for diagram 25">
            <a:extLst>
              <a:ext uri="{FF2B5EF4-FFF2-40B4-BE49-F238E27FC236}">
                <a16:creationId xmlns:a16="http://schemas.microsoft.com/office/drawing/2014/main" id="{14304AAE-0EBE-4104-A8F3-A3DA8860D3C2}"/>
              </a:ext>
            </a:extLst>
          </p:cNvPr>
          <p:cNvSpPr>
            <a:spLocks noGrp="1"/>
          </p:cNvSpPr>
          <p:nvPr>
            <p:ph type="chart" sz="quarter" idx="22"/>
          </p:nvPr>
        </p:nvSpPr>
        <p:spPr>
          <a:xfrm>
            <a:off x="373062" y="1722474"/>
            <a:ext cx="8398795" cy="4582073"/>
          </a:xfrm>
        </p:spPr>
        <p:txBody>
          <a:bodyPr/>
          <a:lstStyle/>
          <a:p>
            <a:endParaRPr lang="nb-NO" dirty="0"/>
          </a:p>
        </p:txBody>
      </p:sp>
      <p:sp>
        <p:nvSpPr>
          <p:cNvPr id="2" name="Plassholder for innhold 17">
            <a:extLst>
              <a:ext uri="{FF2B5EF4-FFF2-40B4-BE49-F238E27FC236}">
                <a16:creationId xmlns:a16="http://schemas.microsoft.com/office/drawing/2014/main" id="{CD8D13AC-D7C8-5956-0754-2622D52016C2}"/>
              </a:ext>
            </a:extLst>
          </p:cNvPr>
          <p:cNvSpPr>
            <a:spLocks noGrp="1"/>
          </p:cNvSpPr>
          <p:nvPr>
            <p:ph sz="quarter" idx="18" hasCustomPrompt="1"/>
          </p:nvPr>
        </p:nvSpPr>
        <p:spPr>
          <a:xfrm>
            <a:off x="372966" y="167840"/>
            <a:ext cx="5424531" cy="235205"/>
          </a:xfrm>
        </p:spPr>
        <p:txBody>
          <a:bodyPr>
            <a:noAutofit/>
          </a:bodyPr>
          <a:lstStyle>
            <a:lvl1pPr marL="0" indent="0">
              <a:buNone/>
              <a:defRPr sz="1050" spc="300">
                <a:solidFill>
                  <a:schemeClr val="bg1">
                    <a:lumMod val="75000"/>
                  </a:schemeClr>
                </a:solidFill>
              </a:defRPr>
            </a:lvl1pPr>
            <a:lvl2pPr>
              <a:defRPr sz="1050"/>
            </a:lvl2pPr>
            <a:lvl3pPr>
              <a:defRPr sz="1050"/>
            </a:lvl3pPr>
            <a:lvl4pPr>
              <a:defRPr sz="1050"/>
            </a:lvl4pPr>
            <a:lvl5pPr>
              <a:defRPr sz="1050"/>
            </a:lvl5pPr>
          </a:lstStyle>
          <a:p>
            <a:pPr lvl="0"/>
            <a:r>
              <a:rPr lang="nb-NO" dirty="0"/>
              <a:t>KAPITTELNAVN</a:t>
            </a:r>
          </a:p>
        </p:txBody>
      </p:sp>
      <p:sp>
        <p:nvSpPr>
          <p:cNvPr id="8" name="Text Placeholder 6">
            <a:extLst>
              <a:ext uri="{FF2B5EF4-FFF2-40B4-BE49-F238E27FC236}">
                <a16:creationId xmlns:a16="http://schemas.microsoft.com/office/drawing/2014/main" id="{A9EAD1B6-16B8-5F73-B2C6-2B0DB27F38FD}"/>
              </a:ext>
            </a:extLst>
          </p:cNvPr>
          <p:cNvSpPr>
            <a:spLocks noGrp="1"/>
          </p:cNvSpPr>
          <p:nvPr>
            <p:ph type="body" sz="quarter" idx="26" hasCustomPrompt="1"/>
          </p:nvPr>
        </p:nvSpPr>
        <p:spPr>
          <a:xfrm>
            <a:off x="1820068" y="6426656"/>
            <a:ext cx="8551863" cy="281472"/>
          </a:xfrm>
        </p:spPr>
        <p:txBody>
          <a:bodyPr>
            <a:noAutofit/>
          </a:bodyPr>
          <a:lstStyle>
            <a:lvl1pPr marL="0" indent="0">
              <a:buNone/>
              <a:defRPr sz="750">
                <a:solidFill>
                  <a:schemeClr val="bg1">
                    <a:lumMod val="50000"/>
                  </a:schemeClr>
                </a:solidFill>
              </a:defRPr>
            </a:lvl1pPr>
          </a:lstStyle>
          <a:p>
            <a:pPr lvl="0"/>
            <a:r>
              <a:rPr lang="nb-NO" dirty="0"/>
              <a:t>QXXX. «Spørsmålsformulering»</a:t>
            </a:r>
            <a:br>
              <a:rPr lang="nb-NO" dirty="0"/>
            </a:br>
            <a:r>
              <a:rPr lang="nb-NO" dirty="0"/>
              <a:t>Base: XXX</a:t>
            </a:r>
          </a:p>
        </p:txBody>
      </p:sp>
      <p:cxnSp>
        <p:nvCxnSpPr>
          <p:cNvPr id="9" name="Straight Connector 8">
            <a:extLst>
              <a:ext uri="{FF2B5EF4-FFF2-40B4-BE49-F238E27FC236}">
                <a16:creationId xmlns:a16="http://schemas.microsoft.com/office/drawing/2014/main" id="{7A2823BE-BC12-12ED-F428-1947FE942CFA}"/>
              </a:ext>
            </a:extLst>
          </p:cNvPr>
          <p:cNvCxnSpPr/>
          <p:nvPr userDrawn="1"/>
        </p:nvCxnSpPr>
        <p:spPr>
          <a:xfrm>
            <a:off x="1820068" y="6426656"/>
            <a:ext cx="0" cy="281472"/>
          </a:xfrm>
          <a:prstGeom prst="line">
            <a:avLst/>
          </a:prstGeom>
        </p:spPr>
        <p:style>
          <a:lnRef idx="1">
            <a:schemeClr val="accent1"/>
          </a:lnRef>
          <a:fillRef idx="0">
            <a:schemeClr val="accent1"/>
          </a:fillRef>
          <a:effectRef idx="0">
            <a:schemeClr val="accent1"/>
          </a:effectRef>
          <a:fontRef idx="minor">
            <a:schemeClr val="tx1"/>
          </a:fontRef>
        </p:style>
      </p:cxnSp>
      <p:sp>
        <p:nvSpPr>
          <p:cNvPr id="17" name="Plassholder for innhold 3">
            <a:extLst>
              <a:ext uri="{FF2B5EF4-FFF2-40B4-BE49-F238E27FC236}">
                <a16:creationId xmlns:a16="http://schemas.microsoft.com/office/drawing/2014/main" id="{F6E551C8-9424-C188-C4EF-60EFF9C1DFED}"/>
              </a:ext>
            </a:extLst>
          </p:cNvPr>
          <p:cNvSpPr>
            <a:spLocks noGrp="1"/>
          </p:cNvSpPr>
          <p:nvPr>
            <p:ph sz="quarter" idx="17" hasCustomPrompt="1"/>
          </p:nvPr>
        </p:nvSpPr>
        <p:spPr>
          <a:xfrm>
            <a:off x="372966" y="502832"/>
            <a:ext cx="10238887" cy="922337"/>
          </a:xfrm>
        </p:spPr>
        <p:txBody>
          <a:bodyPr>
            <a:normAutofit/>
          </a:bodyPr>
          <a:lstStyle>
            <a:lvl1pPr marL="0" indent="0">
              <a:buNone/>
              <a:defRPr sz="2400">
                <a:solidFill>
                  <a:schemeClr val="accent1"/>
                </a:solidFill>
              </a:defRPr>
            </a:lvl1pPr>
          </a:lstStyle>
          <a:p>
            <a:pPr lvl="0"/>
            <a:r>
              <a:rPr lang="nb-NO" dirty="0"/>
              <a:t>HOVEDFUNN I OVERSKRIFT. HVIS TEKST GÅR OVER TO LINJER, TA MINDRE SKRIFTSSTØRRELSE</a:t>
            </a:r>
          </a:p>
        </p:txBody>
      </p:sp>
      <p:sp>
        <p:nvSpPr>
          <p:cNvPr id="4" name="Picture Placeholder 3">
            <a:extLst>
              <a:ext uri="{FF2B5EF4-FFF2-40B4-BE49-F238E27FC236}">
                <a16:creationId xmlns:a16="http://schemas.microsoft.com/office/drawing/2014/main" id="{57D21AE5-F60B-F824-91C7-64B9C58A373E}"/>
              </a:ext>
            </a:extLst>
          </p:cNvPr>
          <p:cNvSpPr>
            <a:spLocks noGrp="1"/>
          </p:cNvSpPr>
          <p:nvPr>
            <p:ph type="pic" sz="quarter" idx="27"/>
          </p:nvPr>
        </p:nvSpPr>
        <p:spPr>
          <a:xfrm>
            <a:off x="9080500" y="2610232"/>
            <a:ext cx="2476500" cy="2913063"/>
          </a:xfrm>
        </p:spPr>
        <p:txBody>
          <a:bodyPr/>
          <a:lstStyle/>
          <a:p>
            <a:endParaRPr lang="nb-NO"/>
          </a:p>
        </p:txBody>
      </p:sp>
    </p:spTree>
    <p:extLst>
      <p:ext uri="{BB962C8B-B14F-4D97-AF65-F5344CB8AC3E}">
        <p14:creationId xmlns:p14="http://schemas.microsoft.com/office/powerpoint/2010/main" val="412080692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_Titles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C94AAD2-676D-5788-0D38-58C557C6DA2A}"/>
              </a:ext>
            </a:extLst>
          </p:cNvPr>
          <p:cNvSpPr/>
          <p:nvPr userDrawn="1"/>
        </p:nvSpPr>
        <p:spPr>
          <a:xfrm>
            <a:off x="8488240" y="1865756"/>
            <a:ext cx="3330697" cy="4009207"/>
          </a:xfrm>
          <a:prstGeom prst="rect">
            <a:avLst/>
          </a:prstGeom>
          <a:solidFill>
            <a:srgbClr val="888B8D">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6" name="Plassholder for diagram 25">
            <a:extLst>
              <a:ext uri="{FF2B5EF4-FFF2-40B4-BE49-F238E27FC236}">
                <a16:creationId xmlns:a16="http://schemas.microsoft.com/office/drawing/2014/main" id="{14304AAE-0EBE-4104-A8F3-A3DA8860D3C2}"/>
              </a:ext>
            </a:extLst>
          </p:cNvPr>
          <p:cNvSpPr>
            <a:spLocks noGrp="1"/>
          </p:cNvSpPr>
          <p:nvPr>
            <p:ph type="chart" sz="quarter" idx="22"/>
          </p:nvPr>
        </p:nvSpPr>
        <p:spPr>
          <a:xfrm>
            <a:off x="373062" y="1865756"/>
            <a:ext cx="7735953" cy="4438791"/>
          </a:xfrm>
        </p:spPr>
        <p:txBody>
          <a:bodyPr/>
          <a:lstStyle/>
          <a:p>
            <a:endParaRPr lang="nb-NO" dirty="0"/>
          </a:p>
        </p:txBody>
      </p:sp>
      <p:sp>
        <p:nvSpPr>
          <p:cNvPr id="6" name="Text Placeholder 14">
            <a:extLst>
              <a:ext uri="{FF2B5EF4-FFF2-40B4-BE49-F238E27FC236}">
                <a16:creationId xmlns:a16="http://schemas.microsoft.com/office/drawing/2014/main" id="{3E3E3855-0B84-3F1D-62FC-3636C75F1B47}"/>
              </a:ext>
            </a:extLst>
          </p:cNvPr>
          <p:cNvSpPr>
            <a:spLocks noGrp="1"/>
          </p:cNvSpPr>
          <p:nvPr>
            <p:ph type="body" sz="quarter" idx="23" hasCustomPrompt="1"/>
          </p:nvPr>
        </p:nvSpPr>
        <p:spPr>
          <a:xfrm>
            <a:off x="8713498" y="2362807"/>
            <a:ext cx="2897820" cy="3330158"/>
          </a:xfrm>
        </p:spPr>
        <p:txBody>
          <a:bodyPr>
            <a:normAutofit/>
          </a:bodyPr>
          <a:lstStyle>
            <a:lvl1pPr>
              <a:defRPr sz="1200"/>
            </a:lvl1pPr>
          </a:lstStyle>
          <a:p>
            <a:pPr lvl="0"/>
            <a:r>
              <a:rPr lang="nb-NO" dirty="0"/>
              <a:t>Kommentar</a:t>
            </a:r>
          </a:p>
          <a:p>
            <a:pPr lvl="0"/>
            <a:r>
              <a:rPr lang="nb-NO" dirty="0"/>
              <a:t>Kommentar</a:t>
            </a:r>
          </a:p>
          <a:p>
            <a:pPr lvl="0"/>
            <a:r>
              <a:rPr lang="nb-NO" dirty="0"/>
              <a:t>Kommentar</a:t>
            </a:r>
          </a:p>
        </p:txBody>
      </p:sp>
      <p:sp>
        <p:nvSpPr>
          <p:cNvPr id="2" name="Plassholder for innhold 17">
            <a:extLst>
              <a:ext uri="{FF2B5EF4-FFF2-40B4-BE49-F238E27FC236}">
                <a16:creationId xmlns:a16="http://schemas.microsoft.com/office/drawing/2014/main" id="{BA8EAD5A-26DC-9591-576E-0FFED575858E}"/>
              </a:ext>
            </a:extLst>
          </p:cNvPr>
          <p:cNvSpPr>
            <a:spLocks noGrp="1"/>
          </p:cNvSpPr>
          <p:nvPr>
            <p:ph sz="quarter" idx="18" hasCustomPrompt="1"/>
          </p:nvPr>
        </p:nvSpPr>
        <p:spPr>
          <a:xfrm>
            <a:off x="372966" y="167840"/>
            <a:ext cx="5424531" cy="235205"/>
          </a:xfrm>
        </p:spPr>
        <p:txBody>
          <a:bodyPr>
            <a:noAutofit/>
          </a:bodyPr>
          <a:lstStyle>
            <a:lvl1pPr marL="0" indent="0">
              <a:buNone/>
              <a:defRPr sz="1050" spc="300">
                <a:solidFill>
                  <a:schemeClr val="bg1">
                    <a:lumMod val="75000"/>
                  </a:schemeClr>
                </a:solidFill>
              </a:defRPr>
            </a:lvl1pPr>
            <a:lvl2pPr>
              <a:defRPr sz="1050"/>
            </a:lvl2pPr>
            <a:lvl3pPr>
              <a:defRPr sz="1050"/>
            </a:lvl3pPr>
            <a:lvl4pPr>
              <a:defRPr sz="1050"/>
            </a:lvl4pPr>
            <a:lvl5pPr>
              <a:defRPr sz="1050"/>
            </a:lvl5pPr>
          </a:lstStyle>
          <a:p>
            <a:pPr lvl="0"/>
            <a:r>
              <a:rPr lang="nb-NO" dirty="0"/>
              <a:t>KAPITTELNAVN</a:t>
            </a:r>
          </a:p>
        </p:txBody>
      </p:sp>
      <p:sp>
        <p:nvSpPr>
          <p:cNvPr id="5" name="Text Placeholder 6">
            <a:extLst>
              <a:ext uri="{FF2B5EF4-FFF2-40B4-BE49-F238E27FC236}">
                <a16:creationId xmlns:a16="http://schemas.microsoft.com/office/drawing/2014/main" id="{6761743E-B2B8-13DE-252E-16129BB35D5B}"/>
              </a:ext>
            </a:extLst>
          </p:cNvPr>
          <p:cNvSpPr>
            <a:spLocks noGrp="1"/>
          </p:cNvSpPr>
          <p:nvPr>
            <p:ph type="body" sz="quarter" idx="25" hasCustomPrompt="1"/>
          </p:nvPr>
        </p:nvSpPr>
        <p:spPr>
          <a:xfrm>
            <a:off x="1820068" y="6426656"/>
            <a:ext cx="8551863" cy="281472"/>
          </a:xfrm>
        </p:spPr>
        <p:txBody>
          <a:bodyPr>
            <a:noAutofit/>
          </a:bodyPr>
          <a:lstStyle>
            <a:lvl1pPr marL="0" indent="0">
              <a:buNone/>
              <a:defRPr sz="750">
                <a:solidFill>
                  <a:schemeClr val="bg1">
                    <a:lumMod val="50000"/>
                  </a:schemeClr>
                </a:solidFill>
              </a:defRPr>
            </a:lvl1pPr>
          </a:lstStyle>
          <a:p>
            <a:pPr lvl="0"/>
            <a:r>
              <a:rPr lang="nb-NO" dirty="0"/>
              <a:t>QXXX. «Spørsmålsformulering»</a:t>
            </a:r>
            <a:br>
              <a:rPr lang="nb-NO" dirty="0"/>
            </a:br>
            <a:r>
              <a:rPr lang="nb-NO" dirty="0"/>
              <a:t>Base: XXX</a:t>
            </a:r>
          </a:p>
        </p:txBody>
      </p:sp>
      <p:cxnSp>
        <p:nvCxnSpPr>
          <p:cNvPr id="7" name="Straight Connector 6">
            <a:extLst>
              <a:ext uri="{FF2B5EF4-FFF2-40B4-BE49-F238E27FC236}">
                <a16:creationId xmlns:a16="http://schemas.microsoft.com/office/drawing/2014/main" id="{6805668B-1249-0852-6E2B-20E4D7F2A252}"/>
              </a:ext>
            </a:extLst>
          </p:cNvPr>
          <p:cNvCxnSpPr/>
          <p:nvPr userDrawn="1"/>
        </p:nvCxnSpPr>
        <p:spPr>
          <a:xfrm>
            <a:off x="1820068" y="6426656"/>
            <a:ext cx="0" cy="281472"/>
          </a:xfrm>
          <a:prstGeom prst="line">
            <a:avLst/>
          </a:prstGeom>
        </p:spPr>
        <p:style>
          <a:lnRef idx="1">
            <a:schemeClr val="accent1"/>
          </a:lnRef>
          <a:fillRef idx="0">
            <a:schemeClr val="accent1"/>
          </a:fillRef>
          <a:effectRef idx="0">
            <a:schemeClr val="accent1"/>
          </a:effectRef>
          <a:fontRef idx="minor">
            <a:schemeClr val="tx1"/>
          </a:fontRef>
        </p:style>
      </p:cxnSp>
      <p:sp>
        <p:nvSpPr>
          <p:cNvPr id="9" name="Plassholder for innhold 3">
            <a:extLst>
              <a:ext uri="{FF2B5EF4-FFF2-40B4-BE49-F238E27FC236}">
                <a16:creationId xmlns:a16="http://schemas.microsoft.com/office/drawing/2014/main" id="{A00B306C-F754-4408-8938-4EB4C68D4E8D}"/>
              </a:ext>
            </a:extLst>
          </p:cNvPr>
          <p:cNvSpPr>
            <a:spLocks noGrp="1"/>
          </p:cNvSpPr>
          <p:nvPr>
            <p:ph sz="quarter" idx="17" hasCustomPrompt="1"/>
          </p:nvPr>
        </p:nvSpPr>
        <p:spPr>
          <a:xfrm>
            <a:off x="372966" y="502832"/>
            <a:ext cx="10238887" cy="922337"/>
          </a:xfrm>
        </p:spPr>
        <p:txBody>
          <a:bodyPr>
            <a:normAutofit/>
          </a:bodyPr>
          <a:lstStyle>
            <a:lvl1pPr marL="0" indent="0">
              <a:buNone/>
              <a:defRPr sz="2400">
                <a:solidFill>
                  <a:schemeClr val="accent1"/>
                </a:solidFill>
              </a:defRPr>
            </a:lvl1pPr>
          </a:lstStyle>
          <a:p>
            <a:pPr lvl="0"/>
            <a:r>
              <a:rPr lang="nb-NO" dirty="0"/>
              <a:t>HOVEDFUNN I OVERSKRIFT. HVIS TEKST GÅR OVER TO LINJER, TA MINDRE SKRIFTSSTØRRELSE</a:t>
            </a:r>
          </a:p>
        </p:txBody>
      </p:sp>
      <p:sp>
        <p:nvSpPr>
          <p:cNvPr id="10" name="Text Placeholder 4">
            <a:extLst>
              <a:ext uri="{FF2B5EF4-FFF2-40B4-BE49-F238E27FC236}">
                <a16:creationId xmlns:a16="http://schemas.microsoft.com/office/drawing/2014/main" id="{5C7EE4A8-5181-C396-F7F8-292E2ADC1979}"/>
              </a:ext>
            </a:extLst>
          </p:cNvPr>
          <p:cNvSpPr>
            <a:spLocks noGrp="1"/>
          </p:cNvSpPr>
          <p:nvPr>
            <p:ph type="body" sz="quarter" idx="24" hasCustomPrompt="1"/>
          </p:nvPr>
        </p:nvSpPr>
        <p:spPr>
          <a:xfrm>
            <a:off x="8713498" y="2005354"/>
            <a:ext cx="1567874" cy="238568"/>
          </a:xfrm>
        </p:spPr>
        <p:txBody>
          <a:bodyPr>
            <a:normAutofit/>
          </a:bodyPr>
          <a:lstStyle>
            <a:lvl1pPr marL="0" indent="0">
              <a:buNone/>
              <a:defRPr sz="1400" b="1">
                <a:solidFill>
                  <a:srgbClr val="C4C4C4"/>
                </a:solidFill>
                <a:latin typeface="Arial Nova" panose="020B0504020202020204" pitchFamily="34" charset="0"/>
              </a:defRPr>
            </a:lvl1pPr>
          </a:lstStyle>
          <a:p>
            <a:pPr lvl="0"/>
            <a:r>
              <a:rPr lang="nb-NO" dirty="0"/>
              <a:t>KOMMENTAR</a:t>
            </a:r>
          </a:p>
        </p:txBody>
      </p:sp>
      <p:cxnSp>
        <p:nvCxnSpPr>
          <p:cNvPr id="4" name="Straight Connector 3">
            <a:extLst>
              <a:ext uri="{FF2B5EF4-FFF2-40B4-BE49-F238E27FC236}">
                <a16:creationId xmlns:a16="http://schemas.microsoft.com/office/drawing/2014/main" id="{3C700127-5E1F-D401-7363-C1E39646CC0C}"/>
              </a:ext>
            </a:extLst>
          </p:cNvPr>
          <p:cNvCxnSpPr>
            <a:cxnSpLocks/>
          </p:cNvCxnSpPr>
          <p:nvPr userDrawn="1"/>
        </p:nvCxnSpPr>
        <p:spPr>
          <a:xfrm flipH="1">
            <a:off x="8713498" y="2261014"/>
            <a:ext cx="2897820"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02337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Empty_Dark Blue 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6953967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pic>
        <p:nvPicPr>
          <p:cNvPr id="10" name="Graphique 8">
            <a:extLst>
              <a:ext uri="{FF2B5EF4-FFF2-40B4-BE49-F238E27FC236}">
                <a16:creationId xmlns:a16="http://schemas.microsoft.com/office/drawing/2014/main" id="{03FBAD7D-854D-404C-B8B3-4E2C7D8E19D0}"/>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15" name="Espace réservé du numéro de diapositive 2">
            <a:extLst>
              <a:ext uri="{FF2B5EF4-FFF2-40B4-BE49-F238E27FC236}">
                <a16:creationId xmlns:a16="http://schemas.microsoft.com/office/drawing/2014/main" id="{3E5B363C-4834-4022-B3EF-4F0B2F86B47B}"/>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7" name="Espace réservé du pied de page 4">
            <a:extLst>
              <a:ext uri="{FF2B5EF4-FFF2-40B4-BE49-F238E27FC236}">
                <a16:creationId xmlns:a16="http://schemas.microsoft.com/office/drawing/2014/main" id="{536A3F82-5F59-45E4-A8C9-83EAACE14FE8}"/>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5" name="Titre 4">
            <a:extLst>
              <a:ext uri="{FF2B5EF4-FFF2-40B4-BE49-F238E27FC236}">
                <a16:creationId xmlns:a16="http://schemas.microsoft.com/office/drawing/2014/main" id="{DC39ED46-ACD4-4140-8AE3-6EA8A681DA9A}"/>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1" name="Text Placeholder 8">
            <a:extLst>
              <a:ext uri="{FF2B5EF4-FFF2-40B4-BE49-F238E27FC236}">
                <a16:creationId xmlns:a16="http://schemas.microsoft.com/office/drawing/2014/main" id="{2B038926-763C-48F5-9721-AE1BAF188A38}"/>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2" name="Cadre 11">
            <a:extLst>
              <a:ext uri="{FF2B5EF4-FFF2-40B4-BE49-F238E27FC236}">
                <a16:creationId xmlns:a16="http://schemas.microsoft.com/office/drawing/2014/main" id="{1B796240-8CD8-43A3-8D1A-C67B7CF9EE7B}"/>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3" name="Text Placeholder 5">
            <a:extLst>
              <a:ext uri="{FF2B5EF4-FFF2-40B4-BE49-F238E27FC236}">
                <a16:creationId xmlns:a16="http://schemas.microsoft.com/office/drawing/2014/main" id="{CE811145-30D4-4346-98CA-B97A784975AD}"/>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746130063"/>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userDrawn="1">
          <p15:clr>
            <a:srgbClr val="F26B43"/>
          </p15:clr>
        </p15:guide>
        <p15:guide id="5" orient="horz" pos="1136">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8_Titles Only">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id="{F0BF77CE-B7D9-1102-7227-54F863CD9919}"/>
              </a:ext>
            </a:extLst>
          </p:cNvPr>
          <p:cNvSpPr>
            <a:spLocks noGrp="1"/>
          </p:cNvSpPr>
          <p:nvPr>
            <p:ph type="body" sz="quarter" idx="23" hasCustomPrompt="1"/>
          </p:nvPr>
        </p:nvSpPr>
        <p:spPr>
          <a:xfrm>
            <a:off x="8776465" y="2452683"/>
            <a:ext cx="2897820" cy="3383223"/>
          </a:xfrm>
        </p:spPr>
        <p:txBody>
          <a:bodyPr>
            <a:normAutofit/>
          </a:bodyPr>
          <a:lstStyle>
            <a:lvl1pPr>
              <a:defRPr sz="1200"/>
            </a:lvl1pPr>
          </a:lstStyle>
          <a:p>
            <a:pPr lvl="0"/>
            <a:r>
              <a:rPr lang="nb-NO" dirty="0"/>
              <a:t>Kommentar</a:t>
            </a:r>
          </a:p>
          <a:p>
            <a:pPr lvl="0"/>
            <a:r>
              <a:rPr lang="nb-NO" dirty="0"/>
              <a:t>Kommentar</a:t>
            </a:r>
          </a:p>
          <a:p>
            <a:pPr lvl="0"/>
            <a:r>
              <a:rPr lang="nb-NO" dirty="0"/>
              <a:t>Kommentar</a:t>
            </a:r>
          </a:p>
        </p:txBody>
      </p:sp>
      <p:sp>
        <p:nvSpPr>
          <p:cNvPr id="26" name="Plassholder for diagram 25">
            <a:extLst>
              <a:ext uri="{FF2B5EF4-FFF2-40B4-BE49-F238E27FC236}">
                <a16:creationId xmlns:a16="http://schemas.microsoft.com/office/drawing/2014/main" id="{14304AAE-0EBE-4104-A8F3-A3DA8860D3C2}"/>
              </a:ext>
            </a:extLst>
          </p:cNvPr>
          <p:cNvSpPr>
            <a:spLocks noGrp="1"/>
          </p:cNvSpPr>
          <p:nvPr>
            <p:ph type="chart" sz="quarter" idx="22"/>
          </p:nvPr>
        </p:nvSpPr>
        <p:spPr>
          <a:xfrm>
            <a:off x="373062" y="1879043"/>
            <a:ext cx="8168035" cy="4425504"/>
          </a:xfrm>
        </p:spPr>
        <p:txBody>
          <a:bodyPr/>
          <a:lstStyle/>
          <a:p>
            <a:endParaRPr lang="nb-NO" dirty="0"/>
          </a:p>
        </p:txBody>
      </p:sp>
      <p:sp>
        <p:nvSpPr>
          <p:cNvPr id="2" name="Plassholder for innhold 17">
            <a:extLst>
              <a:ext uri="{FF2B5EF4-FFF2-40B4-BE49-F238E27FC236}">
                <a16:creationId xmlns:a16="http://schemas.microsoft.com/office/drawing/2014/main" id="{BA8EAD5A-26DC-9591-576E-0FFED575858E}"/>
              </a:ext>
            </a:extLst>
          </p:cNvPr>
          <p:cNvSpPr>
            <a:spLocks noGrp="1"/>
          </p:cNvSpPr>
          <p:nvPr>
            <p:ph sz="quarter" idx="18" hasCustomPrompt="1"/>
          </p:nvPr>
        </p:nvSpPr>
        <p:spPr>
          <a:xfrm>
            <a:off x="372966" y="167840"/>
            <a:ext cx="5424531" cy="235205"/>
          </a:xfrm>
        </p:spPr>
        <p:txBody>
          <a:bodyPr>
            <a:noAutofit/>
          </a:bodyPr>
          <a:lstStyle>
            <a:lvl1pPr marL="0" indent="0">
              <a:buNone/>
              <a:defRPr sz="1050" spc="300">
                <a:solidFill>
                  <a:schemeClr val="bg1">
                    <a:lumMod val="75000"/>
                  </a:schemeClr>
                </a:solidFill>
              </a:defRPr>
            </a:lvl1pPr>
            <a:lvl2pPr>
              <a:defRPr sz="1050"/>
            </a:lvl2pPr>
            <a:lvl3pPr>
              <a:defRPr sz="1050"/>
            </a:lvl3pPr>
            <a:lvl4pPr>
              <a:defRPr sz="1050"/>
            </a:lvl4pPr>
            <a:lvl5pPr>
              <a:defRPr sz="1050"/>
            </a:lvl5pPr>
          </a:lstStyle>
          <a:p>
            <a:pPr lvl="0"/>
            <a:r>
              <a:rPr lang="nb-NO" dirty="0"/>
              <a:t>KAPITTELNAVN</a:t>
            </a:r>
          </a:p>
        </p:txBody>
      </p:sp>
      <p:sp>
        <p:nvSpPr>
          <p:cNvPr id="4" name="Plassholder for innhold 3">
            <a:extLst>
              <a:ext uri="{FF2B5EF4-FFF2-40B4-BE49-F238E27FC236}">
                <a16:creationId xmlns:a16="http://schemas.microsoft.com/office/drawing/2014/main" id="{1B2FCD7A-906D-5965-756A-D47C57B9CDD1}"/>
              </a:ext>
            </a:extLst>
          </p:cNvPr>
          <p:cNvSpPr>
            <a:spLocks noGrp="1"/>
          </p:cNvSpPr>
          <p:nvPr>
            <p:ph sz="quarter" idx="17" hasCustomPrompt="1"/>
          </p:nvPr>
        </p:nvSpPr>
        <p:spPr>
          <a:xfrm>
            <a:off x="372966" y="502832"/>
            <a:ext cx="10238887" cy="922337"/>
          </a:xfrm>
        </p:spPr>
        <p:txBody>
          <a:bodyPr>
            <a:normAutofit/>
          </a:bodyPr>
          <a:lstStyle>
            <a:lvl1pPr marL="0" indent="0">
              <a:buNone/>
              <a:defRPr sz="2400">
                <a:solidFill>
                  <a:schemeClr val="accent1"/>
                </a:solidFill>
              </a:defRPr>
            </a:lvl1pPr>
          </a:lstStyle>
          <a:p>
            <a:pPr lvl="0"/>
            <a:r>
              <a:rPr lang="nb-NO" dirty="0"/>
              <a:t>HOVEDFUNN I OVERSKRIFT. HVIS TEKST GÅR OVER TO LINJER, TA MINDRE SKRIFTSSTØRRELSE</a:t>
            </a:r>
          </a:p>
        </p:txBody>
      </p:sp>
      <p:sp>
        <p:nvSpPr>
          <p:cNvPr id="5" name="Text Placeholder 6">
            <a:extLst>
              <a:ext uri="{FF2B5EF4-FFF2-40B4-BE49-F238E27FC236}">
                <a16:creationId xmlns:a16="http://schemas.microsoft.com/office/drawing/2014/main" id="{6761743E-B2B8-13DE-252E-16129BB35D5B}"/>
              </a:ext>
            </a:extLst>
          </p:cNvPr>
          <p:cNvSpPr>
            <a:spLocks noGrp="1"/>
          </p:cNvSpPr>
          <p:nvPr>
            <p:ph type="body" sz="quarter" idx="25" hasCustomPrompt="1"/>
          </p:nvPr>
        </p:nvSpPr>
        <p:spPr>
          <a:xfrm>
            <a:off x="1820068" y="6426656"/>
            <a:ext cx="8551863" cy="281472"/>
          </a:xfrm>
        </p:spPr>
        <p:txBody>
          <a:bodyPr>
            <a:noAutofit/>
          </a:bodyPr>
          <a:lstStyle>
            <a:lvl1pPr marL="0" indent="0">
              <a:buNone/>
              <a:defRPr sz="750">
                <a:solidFill>
                  <a:schemeClr val="bg1">
                    <a:lumMod val="50000"/>
                  </a:schemeClr>
                </a:solidFill>
              </a:defRPr>
            </a:lvl1pPr>
          </a:lstStyle>
          <a:p>
            <a:pPr lvl="0"/>
            <a:r>
              <a:rPr lang="nb-NO" dirty="0"/>
              <a:t>QXXX. «Spørsmålsformulering»</a:t>
            </a:r>
            <a:br>
              <a:rPr lang="nb-NO" dirty="0"/>
            </a:br>
            <a:r>
              <a:rPr lang="nb-NO" dirty="0"/>
              <a:t>Base: XXX</a:t>
            </a:r>
          </a:p>
        </p:txBody>
      </p:sp>
      <p:cxnSp>
        <p:nvCxnSpPr>
          <p:cNvPr id="7" name="Straight Connector 6">
            <a:extLst>
              <a:ext uri="{FF2B5EF4-FFF2-40B4-BE49-F238E27FC236}">
                <a16:creationId xmlns:a16="http://schemas.microsoft.com/office/drawing/2014/main" id="{6805668B-1249-0852-6E2B-20E4D7F2A252}"/>
              </a:ext>
            </a:extLst>
          </p:cNvPr>
          <p:cNvCxnSpPr/>
          <p:nvPr userDrawn="1"/>
        </p:nvCxnSpPr>
        <p:spPr>
          <a:xfrm>
            <a:off x="1820068" y="6426656"/>
            <a:ext cx="0" cy="281472"/>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 Placeholder 4">
            <a:extLst>
              <a:ext uri="{FF2B5EF4-FFF2-40B4-BE49-F238E27FC236}">
                <a16:creationId xmlns:a16="http://schemas.microsoft.com/office/drawing/2014/main" id="{29093CD5-34E3-74E7-43B4-C9FA03E53767}"/>
              </a:ext>
            </a:extLst>
          </p:cNvPr>
          <p:cNvSpPr>
            <a:spLocks noGrp="1"/>
          </p:cNvSpPr>
          <p:nvPr>
            <p:ph type="body" sz="quarter" idx="24" hasCustomPrompt="1"/>
          </p:nvPr>
        </p:nvSpPr>
        <p:spPr>
          <a:xfrm>
            <a:off x="8774706" y="2018757"/>
            <a:ext cx="1567874" cy="238568"/>
          </a:xfrm>
        </p:spPr>
        <p:txBody>
          <a:bodyPr>
            <a:normAutofit/>
          </a:bodyPr>
          <a:lstStyle>
            <a:lvl1pPr marL="0" indent="0">
              <a:buNone/>
              <a:defRPr sz="1400" b="1">
                <a:solidFill>
                  <a:srgbClr val="C4C4C4"/>
                </a:solidFill>
                <a:latin typeface="Arial Nova" panose="020B0504020202020204" pitchFamily="34" charset="0"/>
              </a:defRPr>
            </a:lvl1pPr>
          </a:lstStyle>
          <a:p>
            <a:pPr lvl="0"/>
            <a:r>
              <a:rPr lang="nb-NO" dirty="0"/>
              <a:t>KOMMENTAR</a:t>
            </a:r>
          </a:p>
        </p:txBody>
      </p:sp>
      <p:cxnSp>
        <p:nvCxnSpPr>
          <p:cNvPr id="9" name="Straight Connector 8">
            <a:extLst>
              <a:ext uri="{FF2B5EF4-FFF2-40B4-BE49-F238E27FC236}">
                <a16:creationId xmlns:a16="http://schemas.microsoft.com/office/drawing/2014/main" id="{EC7D8049-8161-FE54-2B7F-DCBEFAD13336}"/>
              </a:ext>
            </a:extLst>
          </p:cNvPr>
          <p:cNvCxnSpPr>
            <a:cxnSpLocks/>
          </p:cNvCxnSpPr>
          <p:nvPr userDrawn="1"/>
        </p:nvCxnSpPr>
        <p:spPr>
          <a:xfrm flipH="1">
            <a:off x="8764597" y="2272345"/>
            <a:ext cx="2897820"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00250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4_Titles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8A870C-060E-E9F3-18D9-AEE20DD3E0A2}"/>
              </a:ext>
            </a:extLst>
          </p:cNvPr>
          <p:cNvSpPr/>
          <p:nvPr userDrawn="1"/>
        </p:nvSpPr>
        <p:spPr>
          <a:xfrm>
            <a:off x="8927432" y="2569171"/>
            <a:ext cx="2891505" cy="3121765"/>
          </a:xfrm>
          <a:prstGeom prst="rect">
            <a:avLst/>
          </a:prstGeom>
          <a:solidFill>
            <a:srgbClr val="888B8D">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6" name="Plassholder for diagram 25">
            <a:extLst>
              <a:ext uri="{FF2B5EF4-FFF2-40B4-BE49-F238E27FC236}">
                <a16:creationId xmlns:a16="http://schemas.microsoft.com/office/drawing/2014/main" id="{14304AAE-0EBE-4104-A8F3-A3DA8860D3C2}"/>
              </a:ext>
            </a:extLst>
          </p:cNvPr>
          <p:cNvSpPr>
            <a:spLocks noGrp="1"/>
          </p:cNvSpPr>
          <p:nvPr>
            <p:ph type="chart" sz="quarter" idx="22"/>
          </p:nvPr>
        </p:nvSpPr>
        <p:spPr>
          <a:xfrm>
            <a:off x="372967" y="1865756"/>
            <a:ext cx="8189844" cy="4342539"/>
          </a:xfrm>
        </p:spPr>
        <p:txBody>
          <a:bodyPr/>
          <a:lstStyle/>
          <a:p>
            <a:endParaRPr lang="nb-NO" dirty="0"/>
          </a:p>
        </p:txBody>
      </p:sp>
      <p:sp>
        <p:nvSpPr>
          <p:cNvPr id="5" name="Text Placeholder 14">
            <a:extLst>
              <a:ext uri="{FF2B5EF4-FFF2-40B4-BE49-F238E27FC236}">
                <a16:creationId xmlns:a16="http://schemas.microsoft.com/office/drawing/2014/main" id="{7243493A-3864-AB39-A563-C2077389E507}"/>
              </a:ext>
            </a:extLst>
          </p:cNvPr>
          <p:cNvSpPr>
            <a:spLocks noGrp="1"/>
          </p:cNvSpPr>
          <p:nvPr>
            <p:ph type="body" sz="quarter" idx="23" hasCustomPrompt="1"/>
          </p:nvPr>
        </p:nvSpPr>
        <p:spPr>
          <a:xfrm>
            <a:off x="9139321" y="3087642"/>
            <a:ext cx="2451100" cy="2470632"/>
          </a:xfrm>
        </p:spPr>
        <p:txBody>
          <a:bodyPr>
            <a:normAutofit/>
          </a:bodyPr>
          <a:lstStyle>
            <a:lvl1pPr>
              <a:defRPr sz="1200"/>
            </a:lvl1pPr>
          </a:lstStyle>
          <a:p>
            <a:pPr lvl="0"/>
            <a:r>
              <a:rPr lang="nb-NO" dirty="0"/>
              <a:t>Kommentar</a:t>
            </a:r>
          </a:p>
          <a:p>
            <a:pPr lvl="0"/>
            <a:r>
              <a:rPr lang="nb-NO" dirty="0"/>
              <a:t>Kommentar</a:t>
            </a:r>
          </a:p>
          <a:p>
            <a:pPr lvl="0"/>
            <a:r>
              <a:rPr lang="nb-NO" dirty="0"/>
              <a:t>Kommentar</a:t>
            </a:r>
          </a:p>
        </p:txBody>
      </p:sp>
      <p:sp>
        <p:nvSpPr>
          <p:cNvPr id="2" name="Plassholder for innhold 17">
            <a:extLst>
              <a:ext uri="{FF2B5EF4-FFF2-40B4-BE49-F238E27FC236}">
                <a16:creationId xmlns:a16="http://schemas.microsoft.com/office/drawing/2014/main" id="{C47F8975-F512-248C-BAAF-FFDB8069BA9C}"/>
              </a:ext>
            </a:extLst>
          </p:cNvPr>
          <p:cNvSpPr>
            <a:spLocks noGrp="1"/>
          </p:cNvSpPr>
          <p:nvPr>
            <p:ph sz="quarter" idx="18" hasCustomPrompt="1"/>
          </p:nvPr>
        </p:nvSpPr>
        <p:spPr>
          <a:xfrm>
            <a:off x="372966" y="167840"/>
            <a:ext cx="5424531" cy="235205"/>
          </a:xfrm>
        </p:spPr>
        <p:txBody>
          <a:bodyPr>
            <a:noAutofit/>
          </a:bodyPr>
          <a:lstStyle>
            <a:lvl1pPr marL="0" indent="0">
              <a:buNone/>
              <a:defRPr sz="1050" spc="300">
                <a:solidFill>
                  <a:schemeClr val="bg1">
                    <a:lumMod val="75000"/>
                  </a:schemeClr>
                </a:solidFill>
              </a:defRPr>
            </a:lvl1pPr>
            <a:lvl2pPr>
              <a:defRPr sz="1050"/>
            </a:lvl2pPr>
            <a:lvl3pPr>
              <a:defRPr sz="1050"/>
            </a:lvl3pPr>
            <a:lvl4pPr>
              <a:defRPr sz="1050"/>
            </a:lvl4pPr>
            <a:lvl5pPr>
              <a:defRPr sz="1050"/>
            </a:lvl5pPr>
          </a:lstStyle>
          <a:p>
            <a:pPr lvl="0"/>
            <a:r>
              <a:rPr lang="nb-NO" dirty="0"/>
              <a:t>KAPITTELNAVN</a:t>
            </a:r>
          </a:p>
        </p:txBody>
      </p:sp>
      <p:sp>
        <p:nvSpPr>
          <p:cNvPr id="6" name="Text Placeholder 6">
            <a:extLst>
              <a:ext uri="{FF2B5EF4-FFF2-40B4-BE49-F238E27FC236}">
                <a16:creationId xmlns:a16="http://schemas.microsoft.com/office/drawing/2014/main" id="{9D30B95A-4AA3-6C98-AD4D-14C8B571A3FA}"/>
              </a:ext>
            </a:extLst>
          </p:cNvPr>
          <p:cNvSpPr>
            <a:spLocks noGrp="1"/>
          </p:cNvSpPr>
          <p:nvPr>
            <p:ph type="body" sz="quarter" idx="25" hasCustomPrompt="1"/>
          </p:nvPr>
        </p:nvSpPr>
        <p:spPr>
          <a:xfrm>
            <a:off x="1820068" y="6426656"/>
            <a:ext cx="8551863" cy="281472"/>
          </a:xfrm>
        </p:spPr>
        <p:txBody>
          <a:bodyPr>
            <a:noAutofit/>
          </a:bodyPr>
          <a:lstStyle>
            <a:lvl1pPr marL="0" indent="0">
              <a:buNone/>
              <a:defRPr sz="750">
                <a:solidFill>
                  <a:schemeClr val="bg1">
                    <a:lumMod val="50000"/>
                  </a:schemeClr>
                </a:solidFill>
              </a:defRPr>
            </a:lvl1pPr>
          </a:lstStyle>
          <a:p>
            <a:pPr lvl="0"/>
            <a:r>
              <a:rPr lang="nb-NO" dirty="0"/>
              <a:t>QXXX. «Spørsmålsformulering»</a:t>
            </a:r>
            <a:br>
              <a:rPr lang="nb-NO" dirty="0"/>
            </a:br>
            <a:r>
              <a:rPr lang="nb-NO" dirty="0"/>
              <a:t>Base: XXX</a:t>
            </a:r>
          </a:p>
        </p:txBody>
      </p:sp>
      <p:cxnSp>
        <p:nvCxnSpPr>
          <p:cNvPr id="7" name="Straight Connector 6">
            <a:extLst>
              <a:ext uri="{FF2B5EF4-FFF2-40B4-BE49-F238E27FC236}">
                <a16:creationId xmlns:a16="http://schemas.microsoft.com/office/drawing/2014/main" id="{B337EE55-F0A3-1B1C-0F79-D835F008CED7}"/>
              </a:ext>
            </a:extLst>
          </p:cNvPr>
          <p:cNvCxnSpPr/>
          <p:nvPr userDrawn="1"/>
        </p:nvCxnSpPr>
        <p:spPr>
          <a:xfrm>
            <a:off x="1820068" y="6426656"/>
            <a:ext cx="0" cy="281472"/>
          </a:xfrm>
          <a:prstGeom prst="line">
            <a:avLst/>
          </a:prstGeom>
        </p:spPr>
        <p:style>
          <a:lnRef idx="1">
            <a:schemeClr val="accent1"/>
          </a:lnRef>
          <a:fillRef idx="0">
            <a:schemeClr val="accent1"/>
          </a:fillRef>
          <a:effectRef idx="0">
            <a:schemeClr val="accent1"/>
          </a:effectRef>
          <a:fontRef idx="minor">
            <a:schemeClr val="tx1"/>
          </a:fontRef>
        </p:style>
      </p:cxnSp>
      <p:sp>
        <p:nvSpPr>
          <p:cNvPr id="8" name="Plassholder for innhold 3">
            <a:extLst>
              <a:ext uri="{FF2B5EF4-FFF2-40B4-BE49-F238E27FC236}">
                <a16:creationId xmlns:a16="http://schemas.microsoft.com/office/drawing/2014/main" id="{351631D6-CD0F-78A9-5D3A-F9543C5CE21B}"/>
              </a:ext>
            </a:extLst>
          </p:cNvPr>
          <p:cNvSpPr>
            <a:spLocks noGrp="1"/>
          </p:cNvSpPr>
          <p:nvPr>
            <p:ph sz="quarter" idx="17" hasCustomPrompt="1"/>
          </p:nvPr>
        </p:nvSpPr>
        <p:spPr>
          <a:xfrm>
            <a:off x="372966" y="502832"/>
            <a:ext cx="10238887" cy="922337"/>
          </a:xfrm>
        </p:spPr>
        <p:txBody>
          <a:bodyPr>
            <a:normAutofit/>
          </a:bodyPr>
          <a:lstStyle>
            <a:lvl1pPr marL="0" indent="0">
              <a:buNone/>
              <a:defRPr sz="2400">
                <a:solidFill>
                  <a:schemeClr val="accent1"/>
                </a:solidFill>
              </a:defRPr>
            </a:lvl1pPr>
          </a:lstStyle>
          <a:p>
            <a:pPr lvl="0"/>
            <a:r>
              <a:rPr lang="nb-NO" dirty="0"/>
              <a:t>HOVEDFUNN I OVERSKRIFT. HVIS TEKST GÅR OVER TO LINJER, TA MINDRE SKRIFTSSTØRRELSE</a:t>
            </a:r>
          </a:p>
        </p:txBody>
      </p:sp>
      <p:sp>
        <p:nvSpPr>
          <p:cNvPr id="10" name="Text Placeholder 4">
            <a:extLst>
              <a:ext uri="{FF2B5EF4-FFF2-40B4-BE49-F238E27FC236}">
                <a16:creationId xmlns:a16="http://schemas.microsoft.com/office/drawing/2014/main" id="{7A26EF7A-9CD0-3A8B-87BE-6C787807BA18}"/>
              </a:ext>
            </a:extLst>
          </p:cNvPr>
          <p:cNvSpPr>
            <a:spLocks noGrp="1"/>
          </p:cNvSpPr>
          <p:nvPr>
            <p:ph type="body" sz="quarter" idx="24" hasCustomPrompt="1"/>
          </p:nvPr>
        </p:nvSpPr>
        <p:spPr>
          <a:xfrm>
            <a:off x="9139321" y="2739894"/>
            <a:ext cx="1567874" cy="238568"/>
          </a:xfrm>
        </p:spPr>
        <p:txBody>
          <a:bodyPr>
            <a:normAutofit/>
          </a:bodyPr>
          <a:lstStyle>
            <a:lvl1pPr marL="0" indent="0">
              <a:buNone/>
              <a:defRPr sz="1400" b="1">
                <a:solidFill>
                  <a:srgbClr val="C4C4C4"/>
                </a:solidFill>
                <a:latin typeface="Arial Nova" panose="020B0504020202020204" pitchFamily="34" charset="0"/>
              </a:defRPr>
            </a:lvl1pPr>
          </a:lstStyle>
          <a:p>
            <a:pPr lvl="0"/>
            <a:r>
              <a:rPr lang="nb-NO" dirty="0"/>
              <a:t>KOMMENTAR</a:t>
            </a:r>
          </a:p>
        </p:txBody>
      </p:sp>
      <p:cxnSp>
        <p:nvCxnSpPr>
          <p:cNvPr id="4" name="Straight Connector 3">
            <a:extLst>
              <a:ext uri="{FF2B5EF4-FFF2-40B4-BE49-F238E27FC236}">
                <a16:creationId xmlns:a16="http://schemas.microsoft.com/office/drawing/2014/main" id="{7331E588-680E-2D05-40B2-D7E49C678D0B}"/>
              </a:ext>
            </a:extLst>
          </p:cNvPr>
          <p:cNvCxnSpPr>
            <a:cxnSpLocks/>
          </p:cNvCxnSpPr>
          <p:nvPr userDrawn="1"/>
        </p:nvCxnSpPr>
        <p:spPr>
          <a:xfrm flipH="1">
            <a:off x="9092293" y="2978462"/>
            <a:ext cx="2498128" cy="13103"/>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587218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9_Titles Only">
    <p:spTree>
      <p:nvGrpSpPr>
        <p:cNvPr id="1" name=""/>
        <p:cNvGrpSpPr/>
        <p:nvPr/>
      </p:nvGrpSpPr>
      <p:grpSpPr>
        <a:xfrm>
          <a:off x="0" y="0"/>
          <a:ext cx="0" cy="0"/>
          <a:chOff x="0" y="0"/>
          <a:chExt cx="0" cy="0"/>
        </a:xfrm>
      </p:grpSpPr>
      <p:sp>
        <p:nvSpPr>
          <p:cNvPr id="26" name="Plassholder for diagram 25">
            <a:extLst>
              <a:ext uri="{FF2B5EF4-FFF2-40B4-BE49-F238E27FC236}">
                <a16:creationId xmlns:a16="http://schemas.microsoft.com/office/drawing/2014/main" id="{14304AAE-0EBE-4104-A8F3-A3DA8860D3C2}"/>
              </a:ext>
            </a:extLst>
          </p:cNvPr>
          <p:cNvSpPr>
            <a:spLocks noGrp="1"/>
          </p:cNvSpPr>
          <p:nvPr>
            <p:ph type="chart" sz="quarter" idx="22"/>
          </p:nvPr>
        </p:nvSpPr>
        <p:spPr>
          <a:xfrm>
            <a:off x="372966" y="1865756"/>
            <a:ext cx="8728503" cy="4342539"/>
          </a:xfrm>
        </p:spPr>
        <p:txBody>
          <a:bodyPr/>
          <a:lstStyle/>
          <a:p>
            <a:endParaRPr lang="nb-NO" dirty="0"/>
          </a:p>
        </p:txBody>
      </p:sp>
      <p:sp>
        <p:nvSpPr>
          <p:cNvPr id="2" name="Plassholder for innhold 17">
            <a:extLst>
              <a:ext uri="{FF2B5EF4-FFF2-40B4-BE49-F238E27FC236}">
                <a16:creationId xmlns:a16="http://schemas.microsoft.com/office/drawing/2014/main" id="{C47F8975-F512-248C-BAAF-FFDB8069BA9C}"/>
              </a:ext>
            </a:extLst>
          </p:cNvPr>
          <p:cNvSpPr>
            <a:spLocks noGrp="1"/>
          </p:cNvSpPr>
          <p:nvPr>
            <p:ph sz="quarter" idx="18" hasCustomPrompt="1"/>
          </p:nvPr>
        </p:nvSpPr>
        <p:spPr>
          <a:xfrm>
            <a:off x="372966" y="167840"/>
            <a:ext cx="5424531" cy="235205"/>
          </a:xfrm>
        </p:spPr>
        <p:txBody>
          <a:bodyPr>
            <a:noAutofit/>
          </a:bodyPr>
          <a:lstStyle>
            <a:lvl1pPr marL="0" indent="0">
              <a:buNone/>
              <a:defRPr sz="1050" spc="300">
                <a:solidFill>
                  <a:schemeClr val="bg1">
                    <a:lumMod val="75000"/>
                  </a:schemeClr>
                </a:solidFill>
              </a:defRPr>
            </a:lvl1pPr>
            <a:lvl2pPr>
              <a:defRPr sz="1050"/>
            </a:lvl2pPr>
            <a:lvl3pPr>
              <a:defRPr sz="1050"/>
            </a:lvl3pPr>
            <a:lvl4pPr>
              <a:defRPr sz="1050"/>
            </a:lvl4pPr>
            <a:lvl5pPr>
              <a:defRPr sz="1050"/>
            </a:lvl5pPr>
          </a:lstStyle>
          <a:p>
            <a:pPr lvl="0"/>
            <a:r>
              <a:rPr lang="nb-NO" dirty="0"/>
              <a:t>KAPITTELNAVN</a:t>
            </a:r>
          </a:p>
        </p:txBody>
      </p:sp>
      <p:sp>
        <p:nvSpPr>
          <p:cNvPr id="6" name="Text Placeholder 6">
            <a:extLst>
              <a:ext uri="{FF2B5EF4-FFF2-40B4-BE49-F238E27FC236}">
                <a16:creationId xmlns:a16="http://schemas.microsoft.com/office/drawing/2014/main" id="{9D30B95A-4AA3-6C98-AD4D-14C8B571A3FA}"/>
              </a:ext>
            </a:extLst>
          </p:cNvPr>
          <p:cNvSpPr>
            <a:spLocks noGrp="1"/>
          </p:cNvSpPr>
          <p:nvPr>
            <p:ph type="body" sz="quarter" idx="25" hasCustomPrompt="1"/>
          </p:nvPr>
        </p:nvSpPr>
        <p:spPr>
          <a:xfrm>
            <a:off x="1820068" y="6426656"/>
            <a:ext cx="8551863" cy="281472"/>
          </a:xfrm>
        </p:spPr>
        <p:txBody>
          <a:bodyPr>
            <a:noAutofit/>
          </a:bodyPr>
          <a:lstStyle>
            <a:lvl1pPr marL="0" indent="0">
              <a:buNone/>
              <a:defRPr sz="750">
                <a:solidFill>
                  <a:schemeClr val="bg1">
                    <a:lumMod val="50000"/>
                  </a:schemeClr>
                </a:solidFill>
              </a:defRPr>
            </a:lvl1pPr>
          </a:lstStyle>
          <a:p>
            <a:pPr lvl="0"/>
            <a:r>
              <a:rPr lang="nb-NO" dirty="0"/>
              <a:t>QXXX. «Spørsmålsformulering»</a:t>
            </a:r>
            <a:br>
              <a:rPr lang="nb-NO" dirty="0"/>
            </a:br>
            <a:r>
              <a:rPr lang="nb-NO" dirty="0"/>
              <a:t>Base: XXX</a:t>
            </a:r>
          </a:p>
        </p:txBody>
      </p:sp>
      <p:cxnSp>
        <p:nvCxnSpPr>
          <p:cNvPr id="7" name="Straight Connector 6">
            <a:extLst>
              <a:ext uri="{FF2B5EF4-FFF2-40B4-BE49-F238E27FC236}">
                <a16:creationId xmlns:a16="http://schemas.microsoft.com/office/drawing/2014/main" id="{B337EE55-F0A3-1B1C-0F79-D835F008CED7}"/>
              </a:ext>
            </a:extLst>
          </p:cNvPr>
          <p:cNvCxnSpPr/>
          <p:nvPr userDrawn="1"/>
        </p:nvCxnSpPr>
        <p:spPr>
          <a:xfrm>
            <a:off x="1820068" y="6426656"/>
            <a:ext cx="0" cy="281472"/>
          </a:xfrm>
          <a:prstGeom prst="line">
            <a:avLst/>
          </a:prstGeom>
        </p:spPr>
        <p:style>
          <a:lnRef idx="1">
            <a:schemeClr val="accent1"/>
          </a:lnRef>
          <a:fillRef idx="0">
            <a:schemeClr val="accent1"/>
          </a:fillRef>
          <a:effectRef idx="0">
            <a:schemeClr val="accent1"/>
          </a:effectRef>
          <a:fontRef idx="minor">
            <a:schemeClr val="tx1"/>
          </a:fontRef>
        </p:style>
      </p:cxnSp>
      <p:sp>
        <p:nvSpPr>
          <p:cNvPr id="8" name="Plassholder for innhold 3">
            <a:extLst>
              <a:ext uri="{FF2B5EF4-FFF2-40B4-BE49-F238E27FC236}">
                <a16:creationId xmlns:a16="http://schemas.microsoft.com/office/drawing/2014/main" id="{351631D6-CD0F-78A9-5D3A-F9543C5CE21B}"/>
              </a:ext>
            </a:extLst>
          </p:cNvPr>
          <p:cNvSpPr>
            <a:spLocks noGrp="1"/>
          </p:cNvSpPr>
          <p:nvPr>
            <p:ph sz="quarter" idx="17" hasCustomPrompt="1"/>
          </p:nvPr>
        </p:nvSpPr>
        <p:spPr>
          <a:xfrm>
            <a:off x="372966" y="502832"/>
            <a:ext cx="10238887" cy="922337"/>
          </a:xfrm>
        </p:spPr>
        <p:txBody>
          <a:bodyPr>
            <a:normAutofit/>
          </a:bodyPr>
          <a:lstStyle>
            <a:lvl1pPr marL="0" indent="0">
              <a:buNone/>
              <a:defRPr sz="2400">
                <a:solidFill>
                  <a:schemeClr val="accent1"/>
                </a:solidFill>
              </a:defRPr>
            </a:lvl1pPr>
          </a:lstStyle>
          <a:p>
            <a:pPr lvl="0"/>
            <a:r>
              <a:rPr lang="nb-NO" dirty="0"/>
              <a:t>HOVEDFUNN I OVERSKRIFT. HVIS TEKST GÅR OVER TO LINJER, TA MINDRE SKRIFTSSTØRRELSE</a:t>
            </a:r>
          </a:p>
        </p:txBody>
      </p:sp>
      <p:sp>
        <p:nvSpPr>
          <p:cNvPr id="4" name="Text Placeholder 4">
            <a:extLst>
              <a:ext uri="{FF2B5EF4-FFF2-40B4-BE49-F238E27FC236}">
                <a16:creationId xmlns:a16="http://schemas.microsoft.com/office/drawing/2014/main" id="{F61968D2-F658-E037-4A33-2D252C7FEEA3}"/>
              </a:ext>
            </a:extLst>
          </p:cNvPr>
          <p:cNvSpPr>
            <a:spLocks noGrp="1"/>
          </p:cNvSpPr>
          <p:nvPr>
            <p:ph type="body" sz="quarter" idx="24" hasCustomPrompt="1"/>
          </p:nvPr>
        </p:nvSpPr>
        <p:spPr>
          <a:xfrm>
            <a:off x="9261456" y="2684598"/>
            <a:ext cx="1567874" cy="238568"/>
          </a:xfrm>
        </p:spPr>
        <p:txBody>
          <a:bodyPr>
            <a:noAutofit/>
          </a:bodyPr>
          <a:lstStyle>
            <a:lvl1pPr marL="0" indent="0" algn="ctr">
              <a:buNone/>
              <a:defRPr sz="1200" b="1">
                <a:solidFill>
                  <a:srgbClr val="C4C4C4"/>
                </a:solidFill>
                <a:latin typeface="Arial Nova" panose="020B0504020202020204" pitchFamily="34" charset="0"/>
              </a:defRPr>
            </a:lvl1pPr>
          </a:lstStyle>
          <a:p>
            <a:pPr lvl="0"/>
            <a:r>
              <a:rPr lang="nb-NO" dirty="0"/>
              <a:t>KOMMENTAR</a:t>
            </a:r>
          </a:p>
        </p:txBody>
      </p:sp>
      <p:cxnSp>
        <p:nvCxnSpPr>
          <p:cNvPr id="9" name="Straight Connector 8">
            <a:extLst>
              <a:ext uri="{FF2B5EF4-FFF2-40B4-BE49-F238E27FC236}">
                <a16:creationId xmlns:a16="http://schemas.microsoft.com/office/drawing/2014/main" id="{5329D257-8D6B-282D-6A8D-8B6153735D43}"/>
              </a:ext>
            </a:extLst>
          </p:cNvPr>
          <p:cNvCxnSpPr>
            <a:cxnSpLocks/>
          </p:cNvCxnSpPr>
          <p:nvPr userDrawn="1"/>
        </p:nvCxnSpPr>
        <p:spPr>
          <a:xfrm flipH="1">
            <a:off x="9280986" y="2927218"/>
            <a:ext cx="2329767"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14">
            <a:extLst>
              <a:ext uri="{FF2B5EF4-FFF2-40B4-BE49-F238E27FC236}">
                <a16:creationId xmlns:a16="http://schemas.microsoft.com/office/drawing/2014/main" id="{A39A2197-10A7-BA9F-BF2F-77414085379E}"/>
              </a:ext>
            </a:extLst>
          </p:cNvPr>
          <p:cNvSpPr>
            <a:spLocks noGrp="1"/>
          </p:cNvSpPr>
          <p:nvPr>
            <p:ph type="body" sz="quarter" idx="23" hasCustomPrompt="1"/>
          </p:nvPr>
        </p:nvSpPr>
        <p:spPr>
          <a:xfrm>
            <a:off x="9261456" y="3054387"/>
            <a:ext cx="2349297" cy="1655581"/>
          </a:xfrm>
        </p:spPr>
        <p:txBody>
          <a:bodyPr>
            <a:normAutofit/>
          </a:bodyPr>
          <a:lstStyle>
            <a:lvl1pPr>
              <a:defRPr sz="1100"/>
            </a:lvl1pPr>
          </a:lstStyle>
          <a:p>
            <a:pPr lvl="0"/>
            <a:r>
              <a:rPr lang="nb-NO" dirty="0"/>
              <a:t>Kommentar</a:t>
            </a:r>
          </a:p>
          <a:p>
            <a:pPr lvl="0"/>
            <a:r>
              <a:rPr lang="nb-NO" dirty="0"/>
              <a:t>Kommentar</a:t>
            </a:r>
          </a:p>
          <a:p>
            <a:pPr lvl="0"/>
            <a:r>
              <a:rPr lang="nb-NO" dirty="0"/>
              <a:t>Kommentar</a:t>
            </a:r>
          </a:p>
        </p:txBody>
      </p:sp>
    </p:spTree>
    <p:extLst>
      <p:ext uri="{BB962C8B-B14F-4D97-AF65-F5344CB8AC3E}">
        <p14:creationId xmlns:p14="http://schemas.microsoft.com/office/powerpoint/2010/main" val="73685008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0_Titles Only">
    <p:spTree>
      <p:nvGrpSpPr>
        <p:cNvPr id="1" name=""/>
        <p:cNvGrpSpPr/>
        <p:nvPr/>
      </p:nvGrpSpPr>
      <p:grpSpPr>
        <a:xfrm>
          <a:off x="0" y="0"/>
          <a:ext cx="0" cy="0"/>
          <a:chOff x="0" y="0"/>
          <a:chExt cx="0" cy="0"/>
        </a:xfrm>
      </p:grpSpPr>
      <p:sp>
        <p:nvSpPr>
          <p:cNvPr id="26" name="Plassholder for diagram 25">
            <a:extLst>
              <a:ext uri="{FF2B5EF4-FFF2-40B4-BE49-F238E27FC236}">
                <a16:creationId xmlns:a16="http://schemas.microsoft.com/office/drawing/2014/main" id="{14304AAE-0EBE-4104-A8F3-A3DA8860D3C2}"/>
              </a:ext>
            </a:extLst>
          </p:cNvPr>
          <p:cNvSpPr>
            <a:spLocks noGrp="1"/>
          </p:cNvSpPr>
          <p:nvPr>
            <p:ph type="chart" sz="quarter" idx="22"/>
          </p:nvPr>
        </p:nvSpPr>
        <p:spPr>
          <a:xfrm>
            <a:off x="372966" y="1865756"/>
            <a:ext cx="8728503" cy="4342539"/>
          </a:xfrm>
        </p:spPr>
        <p:txBody>
          <a:bodyPr/>
          <a:lstStyle/>
          <a:p>
            <a:endParaRPr lang="nb-NO" dirty="0"/>
          </a:p>
        </p:txBody>
      </p:sp>
      <p:sp>
        <p:nvSpPr>
          <p:cNvPr id="2" name="Plassholder for innhold 17">
            <a:extLst>
              <a:ext uri="{FF2B5EF4-FFF2-40B4-BE49-F238E27FC236}">
                <a16:creationId xmlns:a16="http://schemas.microsoft.com/office/drawing/2014/main" id="{C47F8975-F512-248C-BAAF-FFDB8069BA9C}"/>
              </a:ext>
            </a:extLst>
          </p:cNvPr>
          <p:cNvSpPr>
            <a:spLocks noGrp="1"/>
          </p:cNvSpPr>
          <p:nvPr>
            <p:ph sz="quarter" idx="18" hasCustomPrompt="1"/>
          </p:nvPr>
        </p:nvSpPr>
        <p:spPr>
          <a:xfrm>
            <a:off x="372966" y="167840"/>
            <a:ext cx="5424531" cy="235205"/>
          </a:xfrm>
        </p:spPr>
        <p:txBody>
          <a:bodyPr>
            <a:noAutofit/>
          </a:bodyPr>
          <a:lstStyle>
            <a:lvl1pPr marL="0" indent="0">
              <a:buNone/>
              <a:defRPr sz="1050" spc="300">
                <a:solidFill>
                  <a:schemeClr val="bg1">
                    <a:lumMod val="75000"/>
                  </a:schemeClr>
                </a:solidFill>
              </a:defRPr>
            </a:lvl1pPr>
            <a:lvl2pPr>
              <a:defRPr sz="1050"/>
            </a:lvl2pPr>
            <a:lvl3pPr>
              <a:defRPr sz="1050"/>
            </a:lvl3pPr>
            <a:lvl4pPr>
              <a:defRPr sz="1050"/>
            </a:lvl4pPr>
            <a:lvl5pPr>
              <a:defRPr sz="1050"/>
            </a:lvl5pPr>
          </a:lstStyle>
          <a:p>
            <a:pPr lvl="0"/>
            <a:r>
              <a:rPr lang="nb-NO" dirty="0"/>
              <a:t>KAPITTELNAVN</a:t>
            </a:r>
          </a:p>
        </p:txBody>
      </p:sp>
      <p:sp>
        <p:nvSpPr>
          <p:cNvPr id="6" name="Text Placeholder 6">
            <a:extLst>
              <a:ext uri="{FF2B5EF4-FFF2-40B4-BE49-F238E27FC236}">
                <a16:creationId xmlns:a16="http://schemas.microsoft.com/office/drawing/2014/main" id="{9D30B95A-4AA3-6C98-AD4D-14C8B571A3FA}"/>
              </a:ext>
            </a:extLst>
          </p:cNvPr>
          <p:cNvSpPr>
            <a:spLocks noGrp="1"/>
          </p:cNvSpPr>
          <p:nvPr>
            <p:ph type="body" sz="quarter" idx="25" hasCustomPrompt="1"/>
          </p:nvPr>
        </p:nvSpPr>
        <p:spPr>
          <a:xfrm>
            <a:off x="1820068" y="6426656"/>
            <a:ext cx="8551863" cy="281472"/>
          </a:xfrm>
        </p:spPr>
        <p:txBody>
          <a:bodyPr>
            <a:noAutofit/>
          </a:bodyPr>
          <a:lstStyle>
            <a:lvl1pPr marL="0" indent="0">
              <a:buNone/>
              <a:defRPr sz="750">
                <a:solidFill>
                  <a:schemeClr val="bg1">
                    <a:lumMod val="50000"/>
                  </a:schemeClr>
                </a:solidFill>
              </a:defRPr>
            </a:lvl1pPr>
          </a:lstStyle>
          <a:p>
            <a:pPr lvl="0"/>
            <a:r>
              <a:rPr lang="nb-NO" dirty="0"/>
              <a:t>QXXX. «Spørsmålsformulering»</a:t>
            </a:r>
            <a:br>
              <a:rPr lang="nb-NO" dirty="0"/>
            </a:br>
            <a:r>
              <a:rPr lang="nb-NO" dirty="0"/>
              <a:t>Base: XXX</a:t>
            </a:r>
          </a:p>
        </p:txBody>
      </p:sp>
      <p:cxnSp>
        <p:nvCxnSpPr>
          <p:cNvPr id="7" name="Straight Connector 6">
            <a:extLst>
              <a:ext uri="{FF2B5EF4-FFF2-40B4-BE49-F238E27FC236}">
                <a16:creationId xmlns:a16="http://schemas.microsoft.com/office/drawing/2014/main" id="{B337EE55-F0A3-1B1C-0F79-D835F008CED7}"/>
              </a:ext>
            </a:extLst>
          </p:cNvPr>
          <p:cNvCxnSpPr/>
          <p:nvPr userDrawn="1"/>
        </p:nvCxnSpPr>
        <p:spPr>
          <a:xfrm>
            <a:off x="1820068" y="6426656"/>
            <a:ext cx="0" cy="281472"/>
          </a:xfrm>
          <a:prstGeom prst="line">
            <a:avLst/>
          </a:prstGeom>
        </p:spPr>
        <p:style>
          <a:lnRef idx="1">
            <a:schemeClr val="accent1"/>
          </a:lnRef>
          <a:fillRef idx="0">
            <a:schemeClr val="accent1"/>
          </a:fillRef>
          <a:effectRef idx="0">
            <a:schemeClr val="accent1"/>
          </a:effectRef>
          <a:fontRef idx="minor">
            <a:schemeClr val="tx1"/>
          </a:fontRef>
        </p:style>
      </p:cxnSp>
      <p:sp>
        <p:nvSpPr>
          <p:cNvPr id="8" name="Plassholder for innhold 3">
            <a:extLst>
              <a:ext uri="{FF2B5EF4-FFF2-40B4-BE49-F238E27FC236}">
                <a16:creationId xmlns:a16="http://schemas.microsoft.com/office/drawing/2014/main" id="{351631D6-CD0F-78A9-5D3A-F9543C5CE21B}"/>
              </a:ext>
            </a:extLst>
          </p:cNvPr>
          <p:cNvSpPr>
            <a:spLocks noGrp="1"/>
          </p:cNvSpPr>
          <p:nvPr>
            <p:ph sz="quarter" idx="17" hasCustomPrompt="1"/>
          </p:nvPr>
        </p:nvSpPr>
        <p:spPr>
          <a:xfrm>
            <a:off x="372966" y="502832"/>
            <a:ext cx="10238887" cy="922337"/>
          </a:xfrm>
        </p:spPr>
        <p:txBody>
          <a:bodyPr>
            <a:normAutofit/>
          </a:bodyPr>
          <a:lstStyle>
            <a:lvl1pPr marL="0" indent="0">
              <a:buNone/>
              <a:defRPr sz="2400">
                <a:solidFill>
                  <a:schemeClr val="accent1"/>
                </a:solidFill>
              </a:defRPr>
            </a:lvl1pPr>
          </a:lstStyle>
          <a:p>
            <a:pPr lvl="0"/>
            <a:r>
              <a:rPr lang="nb-NO" dirty="0"/>
              <a:t>HOVEDFUNN I OVERSKRIFT. HVIS TEKST GÅR OVER TO LINJER, TA MINDRE SKRIFTSSTØRRELSE</a:t>
            </a:r>
          </a:p>
        </p:txBody>
      </p:sp>
      <p:sp>
        <p:nvSpPr>
          <p:cNvPr id="4" name="Text Placeholder 4">
            <a:extLst>
              <a:ext uri="{FF2B5EF4-FFF2-40B4-BE49-F238E27FC236}">
                <a16:creationId xmlns:a16="http://schemas.microsoft.com/office/drawing/2014/main" id="{F61968D2-F658-E037-4A33-2D252C7FEEA3}"/>
              </a:ext>
            </a:extLst>
          </p:cNvPr>
          <p:cNvSpPr>
            <a:spLocks noGrp="1"/>
          </p:cNvSpPr>
          <p:nvPr>
            <p:ph type="body" sz="quarter" idx="24" hasCustomPrompt="1"/>
          </p:nvPr>
        </p:nvSpPr>
        <p:spPr>
          <a:xfrm>
            <a:off x="9494874" y="2197016"/>
            <a:ext cx="1567874" cy="238568"/>
          </a:xfrm>
        </p:spPr>
        <p:txBody>
          <a:bodyPr>
            <a:noAutofit/>
          </a:bodyPr>
          <a:lstStyle>
            <a:lvl1pPr marL="0" indent="0" algn="ctr">
              <a:buNone/>
              <a:defRPr sz="1200" b="1">
                <a:solidFill>
                  <a:srgbClr val="C4C4C4"/>
                </a:solidFill>
                <a:latin typeface="Arial Nova" panose="020B0504020202020204" pitchFamily="34" charset="0"/>
              </a:defRPr>
            </a:lvl1pPr>
          </a:lstStyle>
          <a:p>
            <a:pPr lvl="0"/>
            <a:r>
              <a:rPr lang="nb-NO" dirty="0"/>
              <a:t>KOMMENTAR</a:t>
            </a:r>
          </a:p>
        </p:txBody>
      </p:sp>
      <p:cxnSp>
        <p:nvCxnSpPr>
          <p:cNvPr id="9" name="Straight Connector 8">
            <a:extLst>
              <a:ext uri="{FF2B5EF4-FFF2-40B4-BE49-F238E27FC236}">
                <a16:creationId xmlns:a16="http://schemas.microsoft.com/office/drawing/2014/main" id="{5329D257-8D6B-282D-6A8D-8B6153735D43}"/>
              </a:ext>
            </a:extLst>
          </p:cNvPr>
          <p:cNvCxnSpPr>
            <a:cxnSpLocks/>
          </p:cNvCxnSpPr>
          <p:nvPr userDrawn="1"/>
        </p:nvCxnSpPr>
        <p:spPr>
          <a:xfrm flipH="1">
            <a:off x="9494874" y="2491283"/>
            <a:ext cx="2083981"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14">
            <a:extLst>
              <a:ext uri="{FF2B5EF4-FFF2-40B4-BE49-F238E27FC236}">
                <a16:creationId xmlns:a16="http://schemas.microsoft.com/office/drawing/2014/main" id="{A39A2197-10A7-BA9F-BF2F-77414085379E}"/>
              </a:ext>
            </a:extLst>
          </p:cNvPr>
          <p:cNvSpPr>
            <a:spLocks noGrp="1"/>
          </p:cNvSpPr>
          <p:nvPr>
            <p:ph type="body" sz="quarter" idx="23" hasCustomPrompt="1"/>
          </p:nvPr>
        </p:nvSpPr>
        <p:spPr>
          <a:xfrm>
            <a:off x="9494874" y="2618452"/>
            <a:ext cx="2083981" cy="2580869"/>
          </a:xfrm>
        </p:spPr>
        <p:txBody>
          <a:bodyPr>
            <a:normAutofit/>
          </a:bodyPr>
          <a:lstStyle>
            <a:lvl1pPr>
              <a:defRPr sz="1100"/>
            </a:lvl1pPr>
          </a:lstStyle>
          <a:p>
            <a:pPr lvl="0"/>
            <a:r>
              <a:rPr lang="nb-NO" dirty="0"/>
              <a:t>Kommentar</a:t>
            </a:r>
          </a:p>
          <a:p>
            <a:pPr lvl="0"/>
            <a:r>
              <a:rPr lang="nb-NO" dirty="0"/>
              <a:t>Kommentar</a:t>
            </a:r>
          </a:p>
          <a:p>
            <a:pPr lvl="0"/>
            <a:r>
              <a:rPr lang="nb-NO" dirty="0"/>
              <a:t>Kommentar</a:t>
            </a:r>
          </a:p>
        </p:txBody>
      </p:sp>
    </p:spTree>
    <p:extLst>
      <p:ext uri="{BB962C8B-B14F-4D97-AF65-F5344CB8AC3E}">
        <p14:creationId xmlns:p14="http://schemas.microsoft.com/office/powerpoint/2010/main" val="311154626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5_Titles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3CABDE-94CF-AF91-0100-9172841B50F4}"/>
              </a:ext>
            </a:extLst>
          </p:cNvPr>
          <p:cNvSpPr/>
          <p:nvPr userDrawn="1"/>
        </p:nvSpPr>
        <p:spPr>
          <a:xfrm>
            <a:off x="601579" y="5334543"/>
            <a:ext cx="10455693" cy="945941"/>
          </a:xfrm>
          <a:prstGeom prst="rect">
            <a:avLst/>
          </a:prstGeom>
          <a:solidFill>
            <a:srgbClr val="888B8D">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6" name="Plassholder for diagram 25">
            <a:extLst>
              <a:ext uri="{FF2B5EF4-FFF2-40B4-BE49-F238E27FC236}">
                <a16:creationId xmlns:a16="http://schemas.microsoft.com/office/drawing/2014/main" id="{14304AAE-0EBE-4104-A8F3-A3DA8860D3C2}"/>
              </a:ext>
            </a:extLst>
          </p:cNvPr>
          <p:cNvSpPr>
            <a:spLocks noGrp="1"/>
          </p:cNvSpPr>
          <p:nvPr>
            <p:ph type="chart" sz="quarter" idx="22"/>
          </p:nvPr>
        </p:nvSpPr>
        <p:spPr>
          <a:xfrm>
            <a:off x="372967" y="1811973"/>
            <a:ext cx="10684306" cy="3323936"/>
          </a:xfrm>
        </p:spPr>
        <p:txBody>
          <a:bodyPr/>
          <a:lstStyle/>
          <a:p>
            <a:endParaRPr lang="nb-NO" dirty="0"/>
          </a:p>
        </p:txBody>
      </p:sp>
      <p:sp>
        <p:nvSpPr>
          <p:cNvPr id="12" name="TextBox 11">
            <a:extLst>
              <a:ext uri="{FF2B5EF4-FFF2-40B4-BE49-F238E27FC236}">
                <a16:creationId xmlns:a16="http://schemas.microsoft.com/office/drawing/2014/main" id="{052D4F7F-16C9-810F-87F2-3D6583565BF0}"/>
              </a:ext>
            </a:extLst>
          </p:cNvPr>
          <p:cNvSpPr txBox="1"/>
          <p:nvPr userDrawn="1"/>
        </p:nvSpPr>
        <p:spPr>
          <a:xfrm>
            <a:off x="681120" y="5325511"/>
            <a:ext cx="2391277" cy="261610"/>
          </a:xfrm>
          <a:prstGeom prst="rect">
            <a:avLst/>
          </a:prstGeom>
          <a:noFill/>
        </p:spPr>
        <p:txBody>
          <a:bodyPr wrap="square">
            <a:spAutoFit/>
          </a:bodyPr>
          <a:lstStyle/>
          <a:p>
            <a:pPr marL="4763"/>
            <a:r>
              <a:rPr lang="nb-NO" sz="1100" b="1" dirty="0">
                <a:solidFill>
                  <a:prstClr val="white">
                    <a:lumMod val="75000"/>
                  </a:prstClr>
                </a:solidFill>
                <a:cs typeface="Arial" panose="020B0604020202020204" pitchFamily="34" charset="0"/>
              </a:rPr>
              <a:t>KOMMENTAR</a:t>
            </a:r>
            <a:endParaRPr lang="en-US" sz="1100" b="1" dirty="0">
              <a:solidFill>
                <a:prstClr val="white">
                  <a:lumMod val="75000"/>
                </a:prstClr>
              </a:solidFill>
              <a:cs typeface="Arial" panose="020B0604020202020204" pitchFamily="34" charset="0"/>
            </a:endParaRPr>
          </a:p>
        </p:txBody>
      </p:sp>
      <p:sp>
        <p:nvSpPr>
          <p:cNvPr id="3" name="Text Placeholder 14">
            <a:extLst>
              <a:ext uri="{FF2B5EF4-FFF2-40B4-BE49-F238E27FC236}">
                <a16:creationId xmlns:a16="http://schemas.microsoft.com/office/drawing/2014/main" id="{29C2A429-6E73-FF54-FF95-ABC9F11305FC}"/>
              </a:ext>
            </a:extLst>
          </p:cNvPr>
          <p:cNvSpPr>
            <a:spLocks noGrp="1"/>
          </p:cNvSpPr>
          <p:nvPr>
            <p:ph type="body" sz="quarter" idx="23" hasCustomPrompt="1"/>
          </p:nvPr>
        </p:nvSpPr>
        <p:spPr>
          <a:xfrm>
            <a:off x="677862" y="5524145"/>
            <a:ext cx="10379408" cy="756339"/>
          </a:xfrm>
        </p:spPr>
        <p:txBody>
          <a:bodyPr>
            <a:normAutofit/>
          </a:bodyPr>
          <a:lstStyle>
            <a:lvl1pPr>
              <a:defRPr sz="1000"/>
            </a:lvl1pPr>
          </a:lstStyle>
          <a:p>
            <a:pPr lvl="0"/>
            <a:r>
              <a:rPr lang="nb-NO" dirty="0"/>
              <a:t>Kommentar</a:t>
            </a:r>
          </a:p>
          <a:p>
            <a:pPr lvl="0"/>
            <a:r>
              <a:rPr lang="nb-NO" dirty="0"/>
              <a:t>Kommentar</a:t>
            </a:r>
          </a:p>
          <a:p>
            <a:pPr lvl="0"/>
            <a:r>
              <a:rPr lang="nb-NO" dirty="0"/>
              <a:t>Kommentar</a:t>
            </a:r>
          </a:p>
        </p:txBody>
      </p:sp>
      <p:sp>
        <p:nvSpPr>
          <p:cNvPr id="4" name="Plassholder for innhold 17">
            <a:extLst>
              <a:ext uri="{FF2B5EF4-FFF2-40B4-BE49-F238E27FC236}">
                <a16:creationId xmlns:a16="http://schemas.microsoft.com/office/drawing/2014/main" id="{DF3796BE-60B0-2F9A-2DAF-36303F62E953}"/>
              </a:ext>
            </a:extLst>
          </p:cNvPr>
          <p:cNvSpPr>
            <a:spLocks noGrp="1"/>
          </p:cNvSpPr>
          <p:nvPr>
            <p:ph sz="quarter" idx="18" hasCustomPrompt="1"/>
          </p:nvPr>
        </p:nvSpPr>
        <p:spPr>
          <a:xfrm>
            <a:off x="372966" y="167840"/>
            <a:ext cx="5424531" cy="235205"/>
          </a:xfrm>
        </p:spPr>
        <p:txBody>
          <a:bodyPr>
            <a:noAutofit/>
          </a:bodyPr>
          <a:lstStyle>
            <a:lvl1pPr marL="0" indent="0">
              <a:buNone/>
              <a:defRPr sz="1050" spc="300">
                <a:solidFill>
                  <a:schemeClr val="bg1">
                    <a:lumMod val="75000"/>
                  </a:schemeClr>
                </a:solidFill>
              </a:defRPr>
            </a:lvl1pPr>
            <a:lvl2pPr>
              <a:defRPr sz="1050"/>
            </a:lvl2pPr>
            <a:lvl3pPr>
              <a:defRPr sz="1050"/>
            </a:lvl3pPr>
            <a:lvl4pPr>
              <a:defRPr sz="1050"/>
            </a:lvl4pPr>
            <a:lvl5pPr>
              <a:defRPr sz="1050"/>
            </a:lvl5pPr>
          </a:lstStyle>
          <a:p>
            <a:pPr lvl="0"/>
            <a:r>
              <a:rPr lang="nb-NO" dirty="0"/>
              <a:t>KAPITTELNAVN</a:t>
            </a:r>
          </a:p>
        </p:txBody>
      </p:sp>
      <p:sp>
        <p:nvSpPr>
          <p:cNvPr id="6" name="Text Placeholder 6">
            <a:extLst>
              <a:ext uri="{FF2B5EF4-FFF2-40B4-BE49-F238E27FC236}">
                <a16:creationId xmlns:a16="http://schemas.microsoft.com/office/drawing/2014/main" id="{1D2A607A-583C-09BC-1411-206592DF86A8}"/>
              </a:ext>
            </a:extLst>
          </p:cNvPr>
          <p:cNvSpPr>
            <a:spLocks noGrp="1"/>
          </p:cNvSpPr>
          <p:nvPr>
            <p:ph type="body" sz="quarter" idx="25" hasCustomPrompt="1"/>
          </p:nvPr>
        </p:nvSpPr>
        <p:spPr>
          <a:xfrm>
            <a:off x="1820068" y="6426656"/>
            <a:ext cx="8551863" cy="281472"/>
          </a:xfrm>
        </p:spPr>
        <p:txBody>
          <a:bodyPr>
            <a:noAutofit/>
          </a:bodyPr>
          <a:lstStyle>
            <a:lvl1pPr marL="0" indent="0">
              <a:buNone/>
              <a:defRPr sz="750">
                <a:solidFill>
                  <a:schemeClr val="bg1">
                    <a:lumMod val="50000"/>
                  </a:schemeClr>
                </a:solidFill>
              </a:defRPr>
            </a:lvl1pPr>
          </a:lstStyle>
          <a:p>
            <a:pPr lvl="0"/>
            <a:r>
              <a:rPr lang="nb-NO" dirty="0"/>
              <a:t>QXXX. «Spørsmålsformulering»</a:t>
            </a:r>
            <a:br>
              <a:rPr lang="nb-NO" dirty="0"/>
            </a:br>
            <a:r>
              <a:rPr lang="nb-NO" dirty="0"/>
              <a:t>Base: XXX</a:t>
            </a:r>
          </a:p>
        </p:txBody>
      </p:sp>
      <p:cxnSp>
        <p:nvCxnSpPr>
          <p:cNvPr id="8" name="Straight Connector 7">
            <a:extLst>
              <a:ext uri="{FF2B5EF4-FFF2-40B4-BE49-F238E27FC236}">
                <a16:creationId xmlns:a16="http://schemas.microsoft.com/office/drawing/2014/main" id="{B12C993E-3E8E-7E3A-49CB-FA5E3B46B296}"/>
              </a:ext>
            </a:extLst>
          </p:cNvPr>
          <p:cNvCxnSpPr/>
          <p:nvPr userDrawn="1"/>
        </p:nvCxnSpPr>
        <p:spPr>
          <a:xfrm>
            <a:off x="1820068" y="6426656"/>
            <a:ext cx="0" cy="281472"/>
          </a:xfrm>
          <a:prstGeom prst="line">
            <a:avLst/>
          </a:prstGeom>
        </p:spPr>
        <p:style>
          <a:lnRef idx="1">
            <a:schemeClr val="accent1"/>
          </a:lnRef>
          <a:fillRef idx="0">
            <a:schemeClr val="accent1"/>
          </a:fillRef>
          <a:effectRef idx="0">
            <a:schemeClr val="accent1"/>
          </a:effectRef>
          <a:fontRef idx="minor">
            <a:schemeClr val="tx1"/>
          </a:fontRef>
        </p:style>
      </p:cxnSp>
      <p:sp>
        <p:nvSpPr>
          <p:cNvPr id="9" name="Plassholder for innhold 3">
            <a:extLst>
              <a:ext uri="{FF2B5EF4-FFF2-40B4-BE49-F238E27FC236}">
                <a16:creationId xmlns:a16="http://schemas.microsoft.com/office/drawing/2014/main" id="{F28BBB5F-C657-2F90-C4DF-AD053755B527}"/>
              </a:ext>
            </a:extLst>
          </p:cNvPr>
          <p:cNvSpPr>
            <a:spLocks noGrp="1"/>
          </p:cNvSpPr>
          <p:nvPr>
            <p:ph sz="quarter" idx="17" hasCustomPrompt="1"/>
          </p:nvPr>
        </p:nvSpPr>
        <p:spPr>
          <a:xfrm>
            <a:off x="372966" y="502832"/>
            <a:ext cx="10238887" cy="922337"/>
          </a:xfrm>
        </p:spPr>
        <p:txBody>
          <a:bodyPr>
            <a:normAutofit/>
          </a:bodyPr>
          <a:lstStyle>
            <a:lvl1pPr marL="0" indent="0">
              <a:buNone/>
              <a:defRPr sz="2400">
                <a:solidFill>
                  <a:schemeClr val="accent1"/>
                </a:solidFill>
              </a:defRPr>
            </a:lvl1pPr>
          </a:lstStyle>
          <a:p>
            <a:pPr lvl="0"/>
            <a:r>
              <a:rPr lang="nb-NO" dirty="0"/>
              <a:t>HOVEDFUNN I OVERSKRIFT. HVIS TEKST GÅR OVER TO LINJER, TA MINDRE SKRIFTSSTØRRELSE</a:t>
            </a:r>
          </a:p>
        </p:txBody>
      </p:sp>
    </p:spTree>
    <p:extLst>
      <p:ext uri="{BB962C8B-B14F-4D97-AF65-F5344CB8AC3E}">
        <p14:creationId xmlns:p14="http://schemas.microsoft.com/office/powerpoint/2010/main" val="328844381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Titles Only">
    <p:spTree>
      <p:nvGrpSpPr>
        <p:cNvPr id="1" name=""/>
        <p:cNvGrpSpPr/>
        <p:nvPr/>
      </p:nvGrpSpPr>
      <p:grpSpPr>
        <a:xfrm>
          <a:off x="0" y="0"/>
          <a:ext cx="0" cy="0"/>
          <a:chOff x="0" y="0"/>
          <a:chExt cx="0" cy="0"/>
        </a:xfrm>
      </p:grpSpPr>
      <p:sp>
        <p:nvSpPr>
          <p:cNvPr id="26" name="Plassholder for diagram 25">
            <a:extLst>
              <a:ext uri="{FF2B5EF4-FFF2-40B4-BE49-F238E27FC236}">
                <a16:creationId xmlns:a16="http://schemas.microsoft.com/office/drawing/2014/main" id="{14304AAE-0EBE-4104-A8F3-A3DA8860D3C2}"/>
              </a:ext>
            </a:extLst>
          </p:cNvPr>
          <p:cNvSpPr>
            <a:spLocks noGrp="1"/>
          </p:cNvSpPr>
          <p:nvPr>
            <p:ph type="chart" sz="quarter" idx="22"/>
          </p:nvPr>
        </p:nvSpPr>
        <p:spPr>
          <a:xfrm>
            <a:off x="372966" y="1450415"/>
            <a:ext cx="10766635" cy="4552507"/>
          </a:xfrm>
        </p:spPr>
        <p:txBody>
          <a:bodyPr/>
          <a:lstStyle/>
          <a:p>
            <a:endParaRPr lang="nb-NO"/>
          </a:p>
        </p:txBody>
      </p:sp>
      <p:sp>
        <p:nvSpPr>
          <p:cNvPr id="2" name="Plassholder for innhold 17">
            <a:extLst>
              <a:ext uri="{FF2B5EF4-FFF2-40B4-BE49-F238E27FC236}">
                <a16:creationId xmlns:a16="http://schemas.microsoft.com/office/drawing/2014/main" id="{CC2D9B5E-7205-98AC-0A5D-EDF5DBDAB9A9}"/>
              </a:ext>
            </a:extLst>
          </p:cNvPr>
          <p:cNvSpPr>
            <a:spLocks noGrp="1"/>
          </p:cNvSpPr>
          <p:nvPr>
            <p:ph sz="quarter" idx="18" hasCustomPrompt="1"/>
          </p:nvPr>
        </p:nvSpPr>
        <p:spPr>
          <a:xfrm>
            <a:off x="372966" y="167840"/>
            <a:ext cx="5424531" cy="235205"/>
          </a:xfrm>
        </p:spPr>
        <p:txBody>
          <a:bodyPr>
            <a:noAutofit/>
          </a:bodyPr>
          <a:lstStyle>
            <a:lvl1pPr marL="0" indent="0">
              <a:buNone/>
              <a:defRPr sz="1050" spc="300">
                <a:solidFill>
                  <a:schemeClr val="bg1">
                    <a:lumMod val="75000"/>
                  </a:schemeClr>
                </a:solidFill>
              </a:defRPr>
            </a:lvl1pPr>
            <a:lvl2pPr>
              <a:defRPr sz="1050"/>
            </a:lvl2pPr>
            <a:lvl3pPr>
              <a:defRPr sz="1050"/>
            </a:lvl3pPr>
            <a:lvl4pPr>
              <a:defRPr sz="1050"/>
            </a:lvl4pPr>
            <a:lvl5pPr>
              <a:defRPr sz="1050"/>
            </a:lvl5pPr>
          </a:lstStyle>
          <a:p>
            <a:pPr lvl="0"/>
            <a:r>
              <a:rPr lang="nb-NO" dirty="0"/>
              <a:t>KAPITTELNAVN</a:t>
            </a:r>
          </a:p>
        </p:txBody>
      </p:sp>
      <p:sp>
        <p:nvSpPr>
          <p:cNvPr id="5" name="Text Placeholder 6">
            <a:extLst>
              <a:ext uri="{FF2B5EF4-FFF2-40B4-BE49-F238E27FC236}">
                <a16:creationId xmlns:a16="http://schemas.microsoft.com/office/drawing/2014/main" id="{DA50E2DD-083F-3532-FA2F-313A3B26C823}"/>
              </a:ext>
            </a:extLst>
          </p:cNvPr>
          <p:cNvSpPr>
            <a:spLocks noGrp="1"/>
          </p:cNvSpPr>
          <p:nvPr>
            <p:ph type="body" sz="quarter" idx="25" hasCustomPrompt="1"/>
          </p:nvPr>
        </p:nvSpPr>
        <p:spPr>
          <a:xfrm>
            <a:off x="1820068" y="6426656"/>
            <a:ext cx="8551863" cy="281472"/>
          </a:xfrm>
        </p:spPr>
        <p:txBody>
          <a:bodyPr>
            <a:noAutofit/>
          </a:bodyPr>
          <a:lstStyle>
            <a:lvl1pPr marL="0" indent="0">
              <a:buNone/>
              <a:defRPr sz="750">
                <a:solidFill>
                  <a:schemeClr val="bg1">
                    <a:lumMod val="50000"/>
                  </a:schemeClr>
                </a:solidFill>
              </a:defRPr>
            </a:lvl1pPr>
          </a:lstStyle>
          <a:p>
            <a:pPr lvl="0"/>
            <a:r>
              <a:rPr lang="nb-NO" dirty="0"/>
              <a:t>QXXX. «Spørsmålsformulering»</a:t>
            </a:r>
            <a:br>
              <a:rPr lang="nb-NO" dirty="0"/>
            </a:br>
            <a:r>
              <a:rPr lang="nb-NO" dirty="0"/>
              <a:t>Base: XXX</a:t>
            </a:r>
          </a:p>
        </p:txBody>
      </p:sp>
      <p:cxnSp>
        <p:nvCxnSpPr>
          <p:cNvPr id="6" name="Straight Connector 5">
            <a:extLst>
              <a:ext uri="{FF2B5EF4-FFF2-40B4-BE49-F238E27FC236}">
                <a16:creationId xmlns:a16="http://schemas.microsoft.com/office/drawing/2014/main" id="{6DC9D30C-C5DE-BB51-CD14-CB3C4FDEB23D}"/>
              </a:ext>
            </a:extLst>
          </p:cNvPr>
          <p:cNvCxnSpPr/>
          <p:nvPr userDrawn="1"/>
        </p:nvCxnSpPr>
        <p:spPr>
          <a:xfrm>
            <a:off x="1820068" y="6426656"/>
            <a:ext cx="0" cy="281472"/>
          </a:xfrm>
          <a:prstGeom prst="line">
            <a:avLst/>
          </a:prstGeom>
        </p:spPr>
        <p:style>
          <a:lnRef idx="1">
            <a:schemeClr val="accent1"/>
          </a:lnRef>
          <a:fillRef idx="0">
            <a:schemeClr val="accent1"/>
          </a:fillRef>
          <a:effectRef idx="0">
            <a:schemeClr val="accent1"/>
          </a:effectRef>
          <a:fontRef idx="minor">
            <a:schemeClr val="tx1"/>
          </a:fontRef>
        </p:style>
      </p:cxnSp>
      <p:sp>
        <p:nvSpPr>
          <p:cNvPr id="7" name="Plassholder for innhold 3">
            <a:extLst>
              <a:ext uri="{FF2B5EF4-FFF2-40B4-BE49-F238E27FC236}">
                <a16:creationId xmlns:a16="http://schemas.microsoft.com/office/drawing/2014/main" id="{ABAAA5BD-F6A3-74DD-2138-6BE9CE4D0AB0}"/>
              </a:ext>
            </a:extLst>
          </p:cNvPr>
          <p:cNvSpPr>
            <a:spLocks noGrp="1"/>
          </p:cNvSpPr>
          <p:nvPr>
            <p:ph sz="quarter" idx="17" hasCustomPrompt="1"/>
          </p:nvPr>
        </p:nvSpPr>
        <p:spPr>
          <a:xfrm>
            <a:off x="372966" y="502832"/>
            <a:ext cx="10766635" cy="922337"/>
          </a:xfrm>
        </p:spPr>
        <p:txBody>
          <a:bodyPr>
            <a:normAutofit/>
          </a:bodyPr>
          <a:lstStyle>
            <a:lvl1pPr marL="0" indent="0">
              <a:buNone/>
              <a:defRPr sz="2400">
                <a:solidFill>
                  <a:schemeClr val="accent1"/>
                </a:solidFill>
              </a:defRPr>
            </a:lvl1pPr>
          </a:lstStyle>
          <a:p>
            <a:pPr lvl="0"/>
            <a:r>
              <a:rPr lang="nb-NO" dirty="0"/>
              <a:t>HOVEDFUNN I OVERSKRIFT. HVIS TEKST GÅR OVER TO LINJER, TA MINDRE SKRIFTSSTØRRELSE</a:t>
            </a:r>
          </a:p>
        </p:txBody>
      </p:sp>
    </p:spTree>
    <p:extLst>
      <p:ext uri="{BB962C8B-B14F-4D97-AF65-F5344CB8AC3E}">
        <p14:creationId xmlns:p14="http://schemas.microsoft.com/office/powerpoint/2010/main" val="30573743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3_Titles Only">
    <p:spTree>
      <p:nvGrpSpPr>
        <p:cNvPr id="1" name=""/>
        <p:cNvGrpSpPr/>
        <p:nvPr/>
      </p:nvGrpSpPr>
      <p:grpSpPr>
        <a:xfrm>
          <a:off x="0" y="0"/>
          <a:ext cx="0" cy="0"/>
          <a:chOff x="0" y="0"/>
          <a:chExt cx="0" cy="0"/>
        </a:xfrm>
      </p:grpSpPr>
      <p:sp>
        <p:nvSpPr>
          <p:cNvPr id="18" name="Plassholder for innhold 17">
            <a:extLst>
              <a:ext uri="{FF2B5EF4-FFF2-40B4-BE49-F238E27FC236}">
                <a16:creationId xmlns:a16="http://schemas.microsoft.com/office/drawing/2014/main" id="{8CA5D60F-AAF9-4D5E-9DAA-1EEC90D1FAC9}"/>
              </a:ext>
            </a:extLst>
          </p:cNvPr>
          <p:cNvSpPr>
            <a:spLocks noGrp="1"/>
          </p:cNvSpPr>
          <p:nvPr>
            <p:ph sz="quarter" idx="18" hasCustomPrompt="1"/>
          </p:nvPr>
        </p:nvSpPr>
        <p:spPr>
          <a:xfrm>
            <a:off x="372966" y="173469"/>
            <a:ext cx="5424531" cy="235205"/>
          </a:xfrm>
        </p:spPr>
        <p:txBody>
          <a:bodyPr>
            <a:noAutofit/>
          </a:bodyPr>
          <a:lstStyle>
            <a:lvl1pPr marL="0" indent="0">
              <a:buNone/>
              <a:defRPr sz="1050" spc="300">
                <a:solidFill>
                  <a:schemeClr val="bg1">
                    <a:lumMod val="75000"/>
                  </a:schemeClr>
                </a:solidFill>
              </a:defRPr>
            </a:lvl1pPr>
            <a:lvl2pPr>
              <a:defRPr sz="1050"/>
            </a:lvl2pPr>
            <a:lvl3pPr>
              <a:defRPr sz="1050"/>
            </a:lvl3pPr>
            <a:lvl4pPr>
              <a:defRPr sz="1050"/>
            </a:lvl4pPr>
            <a:lvl5pPr>
              <a:defRPr sz="1050"/>
            </a:lvl5pPr>
          </a:lstStyle>
          <a:p>
            <a:pPr lvl="0"/>
            <a:r>
              <a:rPr lang="nb-NO" dirty="0"/>
              <a:t>KAPITTELNAVN</a:t>
            </a:r>
          </a:p>
        </p:txBody>
      </p:sp>
      <p:sp>
        <p:nvSpPr>
          <p:cNvPr id="2" name="Text Placeholder 6">
            <a:extLst>
              <a:ext uri="{FF2B5EF4-FFF2-40B4-BE49-F238E27FC236}">
                <a16:creationId xmlns:a16="http://schemas.microsoft.com/office/drawing/2014/main" id="{95EC917C-48A6-9FCA-838F-4231EF876C30}"/>
              </a:ext>
            </a:extLst>
          </p:cNvPr>
          <p:cNvSpPr>
            <a:spLocks noGrp="1"/>
          </p:cNvSpPr>
          <p:nvPr>
            <p:ph type="body" sz="quarter" idx="25" hasCustomPrompt="1"/>
          </p:nvPr>
        </p:nvSpPr>
        <p:spPr>
          <a:xfrm>
            <a:off x="1820068" y="6426656"/>
            <a:ext cx="8551863" cy="281472"/>
          </a:xfrm>
        </p:spPr>
        <p:txBody>
          <a:bodyPr>
            <a:noAutofit/>
          </a:bodyPr>
          <a:lstStyle>
            <a:lvl1pPr marL="0" indent="0">
              <a:buNone/>
              <a:defRPr sz="750">
                <a:solidFill>
                  <a:schemeClr val="bg1">
                    <a:lumMod val="50000"/>
                  </a:schemeClr>
                </a:solidFill>
              </a:defRPr>
            </a:lvl1pPr>
          </a:lstStyle>
          <a:p>
            <a:pPr lvl="0"/>
            <a:r>
              <a:rPr lang="nb-NO" dirty="0"/>
              <a:t>QXXX. «Spørsmålsformulering»</a:t>
            </a:r>
            <a:br>
              <a:rPr lang="nb-NO" dirty="0"/>
            </a:br>
            <a:r>
              <a:rPr lang="nb-NO" dirty="0"/>
              <a:t>Base: XXX</a:t>
            </a:r>
          </a:p>
        </p:txBody>
      </p:sp>
      <p:cxnSp>
        <p:nvCxnSpPr>
          <p:cNvPr id="4" name="Straight Connector 3">
            <a:extLst>
              <a:ext uri="{FF2B5EF4-FFF2-40B4-BE49-F238E27FC236}">
                <a16:creationId xmlns:a16="http://schemas.microsoft.com/office/drawing/2014/main" id="{EA104C90-67CF-BC61-A498-247FEA4A62A5}"/>
              </a:ext>
            </a:extLst>
          </p:cNvPr>
          <p:cNvCxnSpPr/>
          <p:nvPr userDrawn="1"/>
        </p:nvCxnSpPr>
        <p:spPr>
          <a:xfrm>
            <a:off x="1820068" y="6426656"/>
            <a:ext cx="0" cy="281472"/>
          </a:xfrm>
          <a:prstGeom prst="line">
            <a:avLst/>
          </a:prstGeom>
        </p:spPr>
        <p:style>
          <a:lnRef idx="1">
            <a:schemeClr val="accent1"/>
          </a:lnRef>
          <a:fillRef idx="0">
            <a:schemeClr val="accent1"/>
          </a:fillRef>
          <a:effectRef idx="0">
            <a:schemeClr val="accent1"/>
          </a:effectRef>
          <a:fontRef idx="minor">
            <a:schemeClr val="tx1"/>
          </a:fontRef>
        </p:style>
      </p:cxnSp>
      <p:sp>
        <p:nvSpPr>
          <p:cNvPr id="5" name="Plassholder for innhold 3">
            <a:extLst>
              <a:ext uri="{FF2B5EF4-FFF2-40B4-BE49-F238E27FC236}">
                <a16:creationId xmlns:a16="http://schemas.microsoft.com/office/drawing/2014/main" id="{F79B95B1-3912-1FB1-2A90-4CE38E53A393}"/>
              </a:ext>
            </a:extLst>
          </p:cNvPr>
          <p:cNvSpPr>
            <a:spLocks noGrp="1"/>
          </p:cNvSpPr>
          <p:nvPr>
            <p:ph sz="quarter" idx="17" hasCustomPrompt="1"/>
          </p:nvPr>
        </p:nvSpPr>
        <p:spPr>
          <a:xfrm>
            <a:off x="372966" y="502832"/>
            <a:ext cx="10961575" cy="922337"/>
          </a:xfrm>
        </p:spPr>
        <p:txBody>
          <a:bodyPr>
            <a:normAutofit/>
          </a:bodyPr>
          <a:lstStyle>
            <a:lvl1pPr marL="0" indent="0">
              <a:buNone/>
              <a:defRPr sz="2400">
                <a:solidFill>
                  <a:schemeClr val="accent1"/>
                </a:solidFill>
              </a:defRPr>
            </a:lvl1pPr>
          </a:lstStyle>
          <a:p>
            <a:pPr lvl="0"/>
            <a:r>
              <a:rPr lang="nb-NO" dirty="0"/>
              <a:t>HOVEDFUNN I OVERSKRIFT. HVIS TEKST GÅR OVER TO LINJER, TA MINDRE SKRIFTSSTØRRELSE</a:t>
            </a:r>
          </a:p>
        </p:txBody>
      </p:sp>
    </p:spTree>
    <p:extLst>
      <p:ext uri="{BB962C8B-B14F-4D97-AF65-F5344CB8AC3E}">
        <p14:creationId xmlns:p14="http://schemas.microsoft.com/office/powerpoint/2010/main" val="60882808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Sosiografer">
    <p:spTree>
      <p:nvGrpSpPr>
        <p:cNvPr id="1" name=""/>
        <p:cNvGrpSpPr/>
        <p:nvPr/>
      </p:nvGrpSpPr>
      <p:grpSpPr>
        <a:xfrm>
          <a:off x="0" y="0"/>
          <a:ext cx="0" cy="0"/>
          <a:chOff x="0" y="0"/>
          <a:chExt cx="0" cy="0"/>
        </a:xfrm>
      </p:grpSpPr>
      <p:graphicFrame>
        <p:nvGraphicFramePr>
          <p:cNvPr id="2" name="Table 70">
            <a:extLst>
              <a:ext uri="{FF2B5EF4-FFF2-40B4-BE49-F238E27FC236}">
                <a16:creationId xmlns:a16="http://schemas.microsoft.com/office/drawing/2014/main" id="{4BA24421-CEB2-048B-009B-36172C7D8CED}"/>
              </a:ext>
            </a:extLst>
          </p:cNvPr>
          <p:cNvGraphicFramePr>
            <a:graphicFrameLocks noGrp="1"/>
          </p:cNvGraphicFramePr>
          <p:nvPr userDrawn="1">
            <p:extLst>
              <p:ext uri="{D42A27DB-BD31-4B8C-83A1-F6EECF244321}">
                <p14:modId xmlns:p14="http://schemas.microsoft.com/office/powerpoint/2010/main" val="2403535132"/>
              </p:ext>
            </p:extLst>
          </p:nvPr>
        </p:nvGraphicFramePr>
        <p:xfrm>
          <a:off x="10745770" y="2045437"/>
          <a:ext cx="284324" cy="1457869"/>
        </p:xfrm>
        <a:graphic>
          <a:graphicData uri="http://schemas.openxmlformats.org/drawingml/2006/table">
            <a:tbl>
              <a:tblPr firstRow="1" bandRow="1">
                <a:tableStyleId>{5940675A-B579-460E-94D1-54222C63F5DA}</a:tableStyleId>
              </a:tblPr>
              <a:tblGrid>
                <a:gridCol w="284324">
                  <a:extLst>
                    <a:ext uri="{9D8B030D-6E8A-4147-A177-3AD203B41FA5}">
                      <a16:colId xmlns:a16="http://schemas.microsoft.com/office/drawing/2014/main" val="1136318188"/>
                    </a:ext>
                  </a:extLst>
                </a:gridCol>
              </a:tblGrid>
              <a:tr h="208267">
                <a:tc>
                  <a:txBody>
                    <a:bodyPr/>
                    <a:lstStyle/>
                    <a:p>
                      <a:endParaRPr lang="nb-NO" sz="500" dirty="0"/>
                    </a:p>
                  </a:txBody>
                  <a:tcPr>
                    <a:solidFill>
                      <a:srgbClr val="B22222"/>
                    </a:solidFill>
                  </a:tcPr>
                </a:tc>
                <a:extLst>
                  <a:ext uri="{0D108BD9-81ED-4DB2-BD59-A6C34878D82A}">
                    <a16:rowId xmlns:a16="http://schemas.microsoft.com/office/drawing/2014/main" val="3945262991"/>
                  </a:ext>
                </a:extLst>
              </a:tr>
              <a:tr h="208267">
                <a:tc>
                  <a:txBody>
                    <a:bodyPr/>
                    <a:lstStyle/>
                    <a:p>
                      <a:endParaRPr lang="nb-NO" sz="500" dirty="0">
                        <a:solidFill>
                          <a:srgbClr val="FF4500"/>
                        </a:solidFill>
                      </a:endParaRPr>
                    </a:p>
                  </a:txBody>
                  <a:tcPr>
                    <a:solidFill>
                      <a:srgbClr val="FF4500"/>
                    </a:solidFill>
                  </a:tcPr>
                </a:tc>
                <a:extLst>
                  <a:ext uri="{0D108BD9-81ED-4DB2-BD59-A6C34878D82A}">
                    <a16:rowId xmlns:a16="http://schemas.microsoft.com/office/drawing/2014/main" val="2678761065"/>
                  </a:ext>
                </a:extLst>
              </a:tr>
              <a:tr h="208267">
                <a:tc>
                  <a:txBody>
                    <a:bodyPr/>
                    <a:lstStyle/>
                    <a:p>
                      <a:endParaRPr lang="nb-NO" sz="500" dirty="0"/>
                    </a:p>
                  </a:txBody>
                  <a:tcPr>
                    <a:solidFill>
                      <a:srgbClr val="FFFF00"/>
                    </a:solidFill>
                  </a:tcPr>
                </a:tc>
                <a:extLst>
                  <a:ext uri="{0D108BD9-81ED-4DB2-BD59-A6C34878D82A}">
                    <a16:rowId xmlns:a16="http://schemas.microsoft.com/office/drawing/2014/main" val="3696680471"/>
                  </a:ext>
                </a:extLst>
              </a:tr>
              <a:tr h="208267">
                <a:tc>
                  <a:txBody>
                    <a:bodyPr/>
                    <a:lstStyle/>
                    <a:p>
                      <a:endParaRPr lang="nb-NO" sz="500" dirty="0"/>
                    </a:p>
                  </a:txBody>
                  <a:tcPr/>
                </a:tc>
                <a:extLst>
                  <a:ext uri="{0D108BD9-81ED-4DB2-BD59-A6C34878D82A}">
                    <a16:rowId xmlns:a16="http://schemas.microsoft.com/office/drawing/2014/main" val="2679872889"/>
                  </a:ext>
                </a:extLst>
              </a:tr>
              <a:tr h="208267">
                <a:tc>
                  <a:txBody>
                    <a:bodyPr/>
                    <a:lstStyle/>
                    <a:p>
                      <a:endParaRPr lang="nb-NO" sz="500" dirty="0"/>
                    </a:p>
                  </a:txBody>
                  <a:tcPr>
                    <a:solidFill>
                      <a:srgbClr val="7CFC00"/>
                    </a:solidFill>
                  </a:tcPr>
                </a:tc>
                <a:extLst>
                  <a:ext uri="{0D108BD9-81ED-4DB2-BD59-A6C34878D82A}">
                    <a16:rowId xmlns:a16="http://schemas.microsoft.com/office/drawing/2014/main" val="552405876"/>
                  </a:ext>
                </a:extLst>
              </a:tr>
              <a:tr h="208267">
                <a:tc>
                  <a:txBody>
                    <a:bodyPr/>
                    <a:lstStyle/>
                    <a:p>
                      <a:endParaRPr lang="nb-NO" sz="500" dirty="0"/>
                    </a:p>
                  </a:txBody>
                  <a:tcPr>
                    <a:solidFill>
                      <a:srgbClr val="4169E1"/>
                    </a:solidFill>
                  </a:tcPr>
                </a:tc>
                <a:extLst>
                  <a:ext uri="{0D108BD9-81ED-4DB2-BD59-A6C34878D82A}">
                    <a16:rowId xmlns:a16="http://schemas.microsoft.com/office/drawing/2014/main" val="2694101384"/>
                  </a:ext>
                </a:extLst>
              </a:tr>
              <a:tr h="208267">
                <a:tc>
                  <a:txBody>
                    <a:bodyPr/>
                    <a:lstStyle/>
                    <a:p>
                      <a:endParaRPr lang="nb-NO" sz="500" dirty="0"/>
                    </a:p>
                  </a:txBody>
                  <a:tcPr>
                    <a:solidFill>
                      <a:srgbClr val="00008B"/>
                    </a:solidFill>
                  </a:tcPr>
                </a:tc>
                <a:extLst>
                  <a:ext uri="{0D108BD9-81ED-4DB2-BD59-A6C34878D82A}">
                    <a16:rowId xmlns:a16="http://schemas.microsoft.com/office/drawing/2014/main" val="4039907537"/>
                  </a:ext>
                </a:extLst>
              </a:tr>
            </a:tbl>
          </a:graphicData>
        </a:graphic>
      </p:graphicFrame>
      <p:pic>
        <p:nvPicPr>
          <p:cNvPr id="5" name="Bilde 47">
            <a:extLst>
              <a:ext uri="{FF2B5EF4-FFF2-40B4-BE49-F238E27FC236}">
                <a16:creationId xmlns:a16="http://schemas.microsoft.com/office/drawing/2014/main" id="{2C41D7DC-1434-2331-CCA2-EAB283F587C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17861" y="1894153"/>
            <a:ext cx="2061944" cy="1778371"/>
          </a:xfrm>
          <a:prstGeom prst="rect">
            <a:avLst/>
          </a:prstGeom>
        </p:spPr>
      </p:pic>
      <p:sp>
        <p:nvSpPr>
          <p:cNvPr id="6" name="TekstSylinder 51">
            <a:extLst>
              <a:ext uri="{FF2B5EF4-FFF2-40B4-BE49-F238E27FC236}">
                <a16:creationId xmlns:a16="http://schemas.microsoft.com/office/drawing/2014/main" id="{1EB5E6FE-ACF5-47A3-5284-B4DE2758E3E2}"/>
              </a:ext>
            </a:extLst>
          </p:cNvPr>
          <p:cNvSpPr txBox="1"/>
          <p:nvPr userDrawn="1"/>
        </p:nvSpPr>
        <p:spPr>
          <a:xfrm>
            <a:off x="8559706" y="2920827"/>
            <a:ext cx="916171" cy="385042"/>
          </a:xfrm>
          <a:prstGeom prst="rect">
            <a:avLst/>
          </a:prstGeom>
          <a:noFill/>
        </p:spPr>
        <p:txBody>
          <a:bodyPr wrap="square">
            <a:spAutoFit/>
          </a:bodyPr>
          <a:lstStyle/>
          <a:p>
            <a:pPr marL="0" marR="0" lvl="0" indent="0" algn="r" defTabSz="914400" rtl="0" eaLnBrk="1" fontAlgn="auto" latinLnBrk="0" hangingPunct="1">
              <a:lnSpc>
                <a:spcPct val="110000"/>
              </a:lnSpc>
              <a:spcBef>
                <a:spcPts val="2177"/>
              </a:spcBef>
              <a:spcAft>
                <a:spcPts val="0"/>
              </a:spcAft>
              <a:buClr>
                <a:srgbClr val="D2D3D2"/>
              </a:buClr>
              <a:buSzTx/>
              <a:buFontTx/>
              <a:buNone/>
              <a:tabLst/>
              <a:defRPr/>
            </a:pPr>
            <a:r>
              <a:rPr kumimoji="0" lang="nb-NO" sz="900" b="0" i="0" u="none" strike="noStrike" kern="1200" cap="none" spc="0" normalizeH="0" baseline="0" noProof="0">
                <a:ln>
                  <a:noFill/>
                </a:ln>
                <a:solidFill>
                  <a:schemeClr val="tx1"/>
                </a:solidFill>
                <a:effectLst/>
                <a:uLnTx/>
                <a:uFillTx/>
                <a:latin typeface="Arial Nova" panose="020B0504020202020204" pitchFamily="34" charset="0"/>
                <a:ea typeface="+mn-ea"/>
                <a:cs typeface="+mn-cs"/>
              </a:rPr>
              <a:t>Tradisjonellematerialister</a:t>
            </a:r>
            <a:endParaRPr kumimoji="0" lang="nb-NO" sz="900" b="0" i="0" u="none" strike="noStrike" kern="1200" cap="none" spc="0" normalizeH="0" baseline="0" noProof="0" dirty="0">
              <a:ln>
                <a:noFill/>
              </a:ln>
              <a:solidFill>
                <a:schemeClr val="tx1"/>
              </a:solidFill>
              <a:effectLst/>
              <a:uLnTx/>
              <a:uFillTx/>
              <a:latin typeface="Arial Nova" panose="020B0504020202020204" pitchFamily="34" charset="0"/>
              <a:ea typeface="+mn-ea"/>
              <a:cs typeface="+mn-cs"/>
            </a:endParaRPr>
          </a:p>
        </p:txBody>
      </p:sp>
      <p:sp>
        <p:nvSpPr>
          <p:cNvPr id="7" name="TekstSylinder 48">
            <a:extLst>
              <a:ext uri="{FF2B5EF4-FFF2-40B4-BE49-F238E27FC236}">
                <a16:creationId xmlns:a16="http://schemas.microsoft.com/office/drawing/2014/main" id="{E93542B8-534B-4C9A-24F1-F9AAFC7AC45E}"/>
              </a:ext>
            </a:extLst>
          </p:cNvPr>
          <p:cNvSpPr txBox="1"/>
          <p:nvPr userDrawn="1"/>
        </p:nvSpPr>
        <p:spPr>
          <a:xfrm>
            <a:off x="9607703" y="2920953"/>
            <a:ext cx="916171" cy="385042"/>
          </a:xfrm>
          <a:prstGeom prst="rect">
            <a:avLst/>
          </a:prstGeom>
          <a:noFill/>
        </p:spPr>
        <p:txBody>
          <a:bodyPr wrap="square">
            <a:spAutoFit/>
          </a:bodyPr>
          <a:lstStyle/>
          <a:p>
            <a:pPr marL="0" marR="0" lvl="0" indent="0" algn="l" defTabSz="914400" rtl="0" eaLnBrk="1" fontAlgn="auto" latinLnBrk="0" hangingPunct="1">
              <a:lnSpc>
                <a:spcPct val="110000"/>
              </a:lnSpc>
              <a:spcBef>
                <a:spcPts val="2177"/>
              </a:spcBef>
              <a:spcAft>
                <a:spcPts val="0"/>
              </a:spcAft>
              <a:buClr>
                <a:srgbClr val="D2D3D2"/>
              </a:buClr>
              <a:buSzTx/>
              <a:buFontTx/>
              <a:buNone/>
              <a:tabLst/>
              <a:defRPr/>
            </a:pPr>
            <a:r>
              <a:rPr kumimoji="0" lang="nb-NO" sz="900" b="0" i="0" u="none" strike="noStrike" kern="1200" cap="none" spc="0" normalizeH="0" baseline="0" noProof="0" dirty="0">
                <a:ln>
                  <a:noFill/>
                </a:ln>
                <a:solidFill>
                  <a:schemeClr val="tx1"/>
                </a:solidFill>
                <a:effectLst/>
                <a:uLnTx/>
                <a:uFillTx/>
                <a:latin typeface="Arial Nova" panose="020B0504020202020204" pitchFamily="34" charset="0"/>
                <a:ea typeface="+mn-ea"/>
                <a:cs typeface="+mn-cs"/>
              </a:rPr>
              <a:t>Tradisjonelle </a:t>
            </a:r>
            <a:br>
              <a:rPr kumimoji="0" lang="nb-NO" sz="900" b="0" i="0" u="none" strike="noStrike" kern="1200" cap="none" spc="0" normalizeH="0" baseline="0" noProof="0" dirty="0">
                <a:ln>
                  <a:noFill/>
                </a:ln>
                <a:solidFill>
                  <a:schemeClr val="tx1"/>
                </a:solidFill>
                <a:effectLst/>
                <a:uLnTx/>
                <a:uFillTx/>
                <a:latin typeface="Arial Nova" panose="020B0504020202020204" pitchFamily="34" charset="0"/>
                <a:ea typeface="+mn-ea"/>
                <a:cs typeface="+mn-cs"/>
              </a:rPr>
            </a:br>
            <a:r>
              <a:rPr kumimoji="0" lang="nb-NO" sz="900" b="0" i="0" u="none" strike="noStrike" kern="1200" cap="none" spc="0" normalizeH="0" baseline="0" noProof="0" dirty="0">
                <a:ln>
                  <a:noFill/>
                </a:ln>
                <a:solidFill>
                  <a:schemeClr val="tx1"/>
                </a:solidFill>
                <a:effectLst/>
                <a:uLnTx/>
                <a:uFillTx/>
                <a:latin typeface="Arial Nova" panose="020B0504020202020204" pitchFamily="34" charset="0"/>
                <a:ea typeface="+mn-ea"/>
                <a:cs typeface="+mn-cs"/>
              </a:rPr>
              <a:t>idealister</a:t>
            </a:r>
          </a:p>
        </p:txBody>
      </p:sp>
      <p:sp>
        <p:nvSpPr>
          <p:cNvPr id="8" name="TekstSylinder 50">
            <a:extLst>
              <a:ext uri="{FF2B5EF4-FFF2-40B4-BE49-F238E27FC236}">
                <a16:creationId xmlns:a16="http://schemas.microsoft.com/office/drawing/2014/main" id="{220FD5BC-C6D8-D35B-7B91-937335946DE8}"/>
              </a:ext>
            </a:extLst>
          </p:cNvPr>
          <p:cNvSpPr txBox="1"/>
          <p:nvPr userDrawn="1"/>
        </p:nvSpPr>
        <p:spPr>
          <a:xfrm>
            <a:off x="8559705" y="2238485"/>
            <a:ext cx="916171" cy="385042"/>
          </a:xfrm>
          <a:prstGeom prst="rect">
            <a:avLst/>
          </a:prstGeom>
          <a:noFill/>
        </p:spPr>
        <p:txBody>
          <a:bodyPr wrap="square">
            <a:spAutoFit/>
          </a:bodyPr>
          <a:lstStyle/>
          <a:p>
            <a:pPr marL="0" marR="0" lvl="0" indent="0" algn="r" defTabSz="914400" rtl="0" eaLnBrk="1" fontAlgn="auto" latinLnBrk="0" hangingPunct="1">
              <a:lnSpc>
                <a:spcPct val="110000"/>
              </a:lnSpc>
              <a:spcBef>
                <a:spcPts val="2177"/>
              </a:spcBef>
              <a:spcAft>
                <a:spcPts val="0"/>
              </a:spcAft>
              <a:buClr>
                <a:srgbClr val="D2D3D2"/>
              </a:buClr>
              <a:buSzTx/>
              <a:buFontTx/>
              <a:buNone/>
              <a:tabLst/>
              <a:defRPr/>
            </a:pPr>
            <a:r>
              <a:rPr kumimoji="0" lang="nb-NO" sz="900" b="0" i="0" u="none" strike="noStrike" kern="1200" cap="none" spc="0" normalizeH="0" baseline="0" noProof="0" dirty="0">
                <a:ln>
                  <a:noFill/>
                </a:ln>
                <a:solidFill>
                  <a:schemeClr val="tx1"/>
                </a:solidFill>
                <a:effectLst/>
                <a:uLnTx/>
                <a:uFillTx/>
                <a:latin typeface="Arial Nova" panose="020B0504020202020204" pitchFamily="34" charset="0"/>
                <a:ea typeface="+mn-ea"/>
                <a:cs typeface="+mn-cs"/>
              </a:rPr>
              <a:t>Moderne materialister</a:t>
            </a:r>
          </a:p>
        </p:txBody>
      </p:sp>
      <p:sp>
        <p:nvSpPr>
          <p:cNvPr id="9" name="TekstSylinder 49">
            <a:extLst>
              <a:ext uri="{FF2B5EF4-FFF2-40B4-BE49-F238E27FC236}">
                <a16:creationId xmlns:a16="http://schemas.microsoft.com/office/drawing/2014/main" id="{814311BF-A37E-CAAB-CA8B-6D8191F17071}"/>
              </a:ext>
            </a:extLst>
          </p:cNvPr>
          <p:cNvSpPr txBox="1"/>
          <p:nvPr userDrawn="1"/>
        </p:nvSpPr>
        <p:spPr>
          <a:xfrm>
            <a:off x="9607702" y="2247432"/>
            <a:ext cx="916171" cy="385042"/>
          </a:xfrm>
          <a:prstGeom prst="rect">
            <a:avLst/>
          </a:prstGeom>
          <a:noFill/>
        </p:spPr>
        <p:txBody>
          <a:bodyPr wrap="square">
            <a:spAutoFit/>
          </a:bodyPr>
          <a:lstStyle/>
          <a:p>
            <a:pPr marL="0" marR="0" lvl="0" indent="0" algn="l" defTabSz="914400" rtl="0" eaLnBrk="1" fontAlgn="auto" latinLnBrk="0" hangingPunct="1">
              <a:lnSpc>
                <a:spcPct val="110000"/>
              </a:lnSpc>
              <a:spcBef>
                <a:spcPts val="2177"/>
              </a:spcBef>
              <a:spcAft>
                <a:spcPts val="0"/>
              </a:spcAft>
              <a:buClr>
                <a:srgbClr val="D2D3D2"/>
              </a:buClr>
              <a:buSzTx/>
              <a:buFontTx/>
              <a:buNone/>
              <a:tabLst/>
              <a:defRPr/>
            </a:pPr>
            <a:r>
              <a:rPr kumimoji="0" lang="nb-NO" sz="900" b="0" i="0" u="none" strike="noStrike" kern="1200" cap="none" spc="0" normalizeH="0" baseline="0" noProof="0" dirty="0">
                <a:ln>
                  <a:noFill/>
                </a:ln>
                <a:solidFill>
                  <a:schemeClr val="tx1"/>
                </a:solidFill>
                <a:effectLst/>
                <a:uLnTx/>
                <a:uFillTx/>
                <a:latin typeface="Arial Nova" panose="020B0504020202020204" pitchFamily="34" charset="0"/>
                <a:ea typeface="+mn-ea"/>
                <a:cs typeface="+mn-cs"/>
              </a:rPr>
              <a:t>Moderne idealister</a:t>
            </a:r>
          </a:p>
        </p:txBody>
      </p:sp>
      <p:sp>
        <p:nvSpPr>
          <p:cNvPr id="10" name="Plassholder for innhold 17">
            <a:extLst>
              <a:ext uri="{FF2B5EF4-FFF2-40B4-BE49-F238E27FC236}">
                <a16:creationId xmlns:a16="http://schemas.microsoft.com/office/drawing/2014/main" id="{E688D3A2-5F65-6DB1-5D6D-8C7C3B731129}"/>
              </a:ext>
            </a:extLst>
          </p:cNvPr>
          <p:cNvSpPr>
            <a:spLocks noGrp="1"/>
          </p:cNvSpPr>
          <p:nvPr>
            <p:ph sz="quarter" idx="18" hasCustomPrompt="1"/>
          </p:nvPr>
        </p:nvSpPr>
        <p:spPr>
          <a:xfrm>
            <a:off x="372966" y="167840"/>
            <a:ext cx="5424531" cy="235205"/>
          </a:xfrm>
        </p:spPr>
        <p:txBody>
          <a:bodyPr>
            <a:noAutofit/>
          </a:bodyPr>
          <a:lstStyle>
            <a:lvl1pPr marL="0" indent="0">
              <a:buNone/>
              <a:defRPr sz="1050" spc="300">
                <a:solidFill>
                  <a:schemeClr val="bg1">
                    <a:lumMod val="75000"/>
                  </a:schemeClr>
                </a:solidFill>
              </a:defRPr>
            </a:lvl1pPr>
            <a:lvl2pPr>
              <a:defRPr sz="1050"/>
            </a:lvl2pPr>
            <a:lvl3pPr>
              <a:defRPr sz="1050"/>
            </a:lvl3pPr>
            <a:lvl4pPr>
              <a:defRPr sz="1050"/>
            </a:lvl4pPr>
            <a:lvl5pPr>
              <a:defRPr sz="1050"/>
            </a:lvl5pPr>
          </a:lstStyle>
          <a:p>
            <a:pPr lvl="0"/>
            <a:r>
              <a:rPr lang="nb-NO" dirty="0"/>
              <a:t>KAPITTELNAVN</a:t>
            </a:r>
          </a:p>
        </p:txBody>
      </p:sp>
      <p:sp>
        <p:nvSpPr>
          <p:cNvPr id="12" name="Text Placeholder 6">
            <a:extLst>
              <a:ext uri="{FF2B5EF4-FFF2-40B4-BE49-F238E27FC236}">
                <a16:creationId xmlns:a16="http://schemas.microsoft.com/office/drawing/2014/main" id="{F90A1CD7-E59A-B5B1-74C1-81E47A1AA078}"/>
              </a:ext>
            </a:extLst>
          </p:cNvPr>
          <p:cNvSpPr>
            <a:spLocks noGrp="1"/>
          </p:cNvSpPr>
          <p:nvPr>
            <p:ph type="body" sz="quarter" idx="25" hasCustomPrompt="1"/>
          </p:nvPr>
        </p:nvSpPr>
        <p:spPr>
          <a:xfrm>
            <a:off x="1820068" y="6426656"/>
            <a:ext cx="8551863" cy="281472"/>
          </a:xfrm>
        </p:spPr>
        <p:txBody>
          <a:bodyPr>
            <a:noAutofit/>
          </a:bodyPr>
          <a:lstStyle>
            <a:lvl1pPr marL="0" indent="0">
              <a:buNone/>
              <a:defRPr sz="750">
                <a:solidFill>
                  <a:schemeClr val="bg1">
                    <a:lumMod val="50000"/>
                  </a:schemeClr>
                </a:solidFill>
              </a:defRPr>
            </a:lvl1pPr>
          </a:lstStyle>
          <a:p>
            <a:pPr lvl="0"/>
            <a:r>
              <a:rPr lang="nb-NO" dirty="0"/>
              <a:t>QXXX. «Spørsmålsformulering»</a:t>
            </a:r>
            <a:br>
              <a:rPr lang="nb-NO" dirty="0"/>
            </a:br>
            <a:r>
              <a:rPr lang="nb-NO" dirty="0"/>
              <a:t>Base: XXX</a:t>
            </a:r>
          </a:p>
        </p:txBody>
      </p:sp>
      <p:cxnSp>
        <p:nvCxnSpPr>
          <p:cNvPr id="13" name="Straight Connector 12">
            <a:extLst>
              <a:ext uri="{FF2B5EF4-FFF2-40B4-BE49-F238E27FC236}">
                <a16:creationId xmlns:a16="http://schemas.microsoft.com/office/drawing/2014/main" id="{90DBE82D-998A-E751-D5ED-41B3B4495450}"/>
              </a:ext>
            </a:extLst>
          </p:cNvPr>
          <p:cNvCxnSpPr/>
          <p:nvPr userDrawn="1"/>
        </p:nvCxnSpPr>
        <p:spPr>
          <a:xfrm>
            <a:off x="1820068" y="6426656"/>
            <a:ext cx="0" cy="281472"/>
          </a:xfrm>
          <a:prstGeom prst="line">
            <a:avLst/>
          </a:prstGeom>
        </p:spPr>
        <p:style>
          <a:lnRef idx="1">
            <a:schemeClr val="accent1"/>
          </a:lnRef>
          <a:fillRef idx="0">
            <a:schemeClr val="accent1"/>
          </a:fillRef>
          <a:effectRef idx="0">
            <a:schemeClr val="accent1"/>
          </a:effectRef>
          <a:fontRef idx="minor">
            <a:schemeClr val="tx1"/>
          </a:fontRef>
        </p:style>
      </p:cxnSp>
      <p:sp>
        <p:nvSpPr>
          <p:cNvPr id="14" name="Plassholder for innhold 3">
            <a:extLst>
              <a:ext uri="{FF2B5EF4-FFF2-40B4-BE49-F238E27FC236}">
                <a16:creationId xmlns:a16="http://schemas.microsoft.com/office/drawing/2014/main" id="{A0B9E543-F008-F1DA-F7B5-BBD0FD44352E}"/>
              </a:ext>
            </a:extLst>
          </p:cNvPr>
          <p:cNvSpPr>
            <a:spLocks noGrp="1"/>
          </p:cNvSpPr>
          <p:nvPr>
            <p:ph sz="quarter" idx="17" hasCustomPrompt="1"/>
          </p:nvPr>
        </p:nvSpPr>
        <p:spPr>
          <a:xfrm>
            <a:off x="372966" y="502832"/>
            <a:ext cx="10238887" cy="922337"/>
          </a:xfrm>
        </p:spPr>
        <p:txBody>
          <a:bodyPr>
            <a:normAutofit/>
          </a:bodyPr>
          <a:lstStyle>
            <a:lvl1pPr marL="0" indent="0">
              <a:buNone/>
              <a:defRPr sz="2400">
                <a:solidFill>
                  <a:schemeClr val="accent1"/>
                </a:solidFill>
              </a:defRPr>
            </a:lvl1pPr>
          </a:lstStyle>
          <a:p>
            <a:pPr lvl="0"/>
            <a:r>
              <a:rPr lang="nb-NO" dirty="0"/>
              <a:t>HOVEDFUNN I OVERSKRIFT. HVIS TEKST GÅR OVER TO LINJER, TA MINDRE SKRIFTSSTØRRELSE</a:t>
            </a:r>
          </a:p>
        </p:txBody>
      </p:sp>
      <p:sp>
        <p:nvSpPr>
          <p:cNvPr id="15" name="Text Placeholder 4">
            <a:extLst>
              <a:ext uri="{FF2B5EF4-FFF2-40B4-BE49-F238E27FC236}">
                <a16:creationId xmlns:a16="http://schemas.microsoft.com/office/drawing/2014/main" id="{1884DD9D-2DD9-2029-C3B8-065B4742429A}"/>
              </a:ext>
            </a:extLst>
          </p:cNvPr>
          <p:cNvSpPr>
            <a:spLocks noGrp="1"/>
          </p:cNvSpPr>
          <p:nvPr>
            <p:ph type="body" sz="quarter" idx="24" hasCustomPrompt="1"/>
          </p:nvPr>
        </p:nvSpPr>
        <p:spPr>
          <a:xfrm>
            <a:off x="9196481" y="3911290"/>
            <a:ext cx="1567874" cy="238568"/>
          </a:xfrm>
        </p:spPr>
        <p:txBody>
          <a:bodyPr>
            <a:noAutofit/>
          </a:bodyPr>
          <a:lstStyle>
            <a:lvl1pPr marL="0" indent="0" algn="ctr">
              <a:buNone/>
              <a:defRPr sz="1150" b="1">
                <a:solidFill>
                  <a:srgbClr val="C4C4C4"/>
                </a:solidFill>
                <a:latin typeface="Arial Nova" panose="020B0504020202020204" pitchFamily="34" charset="0"/>
              </a:defRPr>
            </a:lvl1pPr>
          </a:lstStyle>
          <a:p>
            <a:pPr lvl="0"/>
            <a:r>
              <a:rPr lang="nb-NO" dirty="0"/>
              <a:t>KOMMENTAR</a:t>
            </a:r>
          </a:p>
        </p:txBody>
      </p:sp>
      <p:cxnSp>
        <p:nvCxnSpPr>
          <p:cNvPr id="16" name="Straight Connector 15">
            <a:extLst>
              <a:ext uri="{FF2B5EF4-FFF2-40B4-BE49-F238E27FC236}">
                <a16:creationId xmlns:a16="http://schemas.microsoft.com/office/drawing/2014/main" id="{DA804E7D-C61E-78EA-6B32-2AE4B1FA2909}"/>
              </a:ext>
            </a:extLst>
          </p:cNvPr>
          <p:cNvCxnSpPr>
            <a:cxnSpLocks/>
          </p:cNvCxnSpPr>
          <p:nvPr userDrawn="1"/>
        </p:nvCxnSpPr>
        <p:spPr>
          <a:xfrm flipH="1">
            <a:off x="8669081" y="4178059"/>
            <a:ext cx="266173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14">
            <a:extLst>
              <a:ext uri="{FF2B5EF4-FFF2-40B4-BE49-F238E27FC236}">
                <a16:creationId xmlns:a16="http://schemas.microsoft.com/office/drawing/2014/main" id="{52915C6E-5BBD-E53B-61EE-BBEB8441C16A}"/>
              </a:ext>
            </a:extLst>
          </p:cNvPr>
          <p:cNvSpPr>
            <a:spLocks noGrp="1"/>
          </p:cNvSpPr>
          <p:nvPr>
            <p:ph type="body" sz="quarter" idx="23" hasCustomPrompt="1"/>
          </p:nvPr>
        </p:nvSpPr>
        <p:spPr>
          <a:xfrm>
            <a:off x="8635944" y="4294598"/>
            <a:ext cx="2711508" cy="1488456"/>
          </a:xfrm>
        </p:spPr>
        <p:txBody>
          <a:bodyPr>
            <a:normAutofit/>
          </a:bodyPr>
          <a:lstStyle>
            <a:lvl1pPr>
              <a:defRPr sz="1050"/>
            </a:lvl1pPr>
          </a:lstStyle>
          <a:p>
            <a:pPr lvl="0"/>
            <a:r>
              <a:rPr lang="nb-NO" dirty="0"/>
              <a:t>Kommentar</a:t>
            </a:r>
          </a:p>
          <a:p>
            <a:pPr lvl="0"/>
            <a:r>
              <a:rPr lang="nb-NO" dirty="0"/>
              <a:t>Kommentar</a:t>
            </a:r>
          </a:p>
          <a:p>
            <a:pPr lvl="0"/>
            <a:r>
              <a:rPr lang="nb-NO" dirty="0"/>
              <a:t>Kommentar</a:t>
            </a:r>
          </a:p>
        </p:txBody>
      </p:sp>
      <p:grpSp>
        <p:nvGrpSpPr>
          <p:cNvPr id="32" name="Group 31">
            <a:extLst>
              <a:ext uri="{FF2B5EF4-FFF2-40B4-BE49-F238E27FC236}">
                <a16:creationId xmlns:a16="http://schemas.microsoft.com/office/drawing/2014/main" id="{468D2E74-18AB-A533-96BE-72D64E3FB8F3}"/>
              </a:ext>
            </a:extLst>
          </p:cNvPr>
          <p:cNvGrpSpPr/>
          <p:nvPr userDrawn="1"/>
        </p:nvGrpSpPr>
        <p:grpSpPr>
          <a:xfrm>
            <a:off x="10995896" y="2045436"/>
            <a:ext cx="670603" cy="1457872"/>
            <a:chOff x="1498522" y="2871408"/>
            <a:chExt cx="670603" cy="1457872"/>
          </a:xfrm>
        </p:grpSpPr>
        <p:sp>
          <p:nvSpPr>
            <p:cNvPr id="26" name="TextBox 25">
              <a:extLst>
                <a:ext uri="{FF2B5EF4-FFF2-40B4-BE49-F238E27FC236}">
                  <a16:creationId xmlns:a16="http://schemas.microsoft.com/office/drawing/2014/main" id="{25C3769F-176E-C5B5-96AF-B049793FD5DC}"/>
                </a:ext>
              </a:extLst>
            </p:cNvPr>
            <p:cNvSpPr txBox="1"/>
            <p:nvPr userDrawn="1"/>
          </p:nvSpPr>
          <p:spPr>
            <a:xfrm>
              <a:off x="1507252" y="2871408"/>
              <a:ext cx="661873" cy="223138"/>
            </a:xfrm>
            <a:prstGeom prst="rect">
              <a:avLst/>
            </a:prstGeom>
            <a:noFill/>
          </p:spPr>
          <p:txBody>
            <a:bodyPr wrap="square" rtlCol="0">
              <a:spAutoFit/>
            </a:bodyPr>
            <a:lstStyle/>
            <a:p>
              <a:pPr algn="ctr"/>
              <a:r>
                <a:rPr lang="nb-NO" sz="850" b="1" dirty="0">
                  <a:latin typeface="Arial Nova" panose="020B0504020202020204" pitchFamily="34" charset="0"/>
                </a:rPr>
                <a:t>Flere</a:t>
              </a:r>
            </a:p>
          </p:txBody>
        </p:sp>
        <p:sp>
          <p:nvSpPr>
            <p:cNvPr id="27" name="TextBox 26">
              <a:extLst>
                <a:ext uri="{FF2B5EF4-FFF2-40B4-BE49-F238E27FC236}">
                  <a16:creationId xmlns:a16="http://schemas.microsoft.com/office/drawing/2014/main" id="{E179690F-D70A-6527-BAF3-AF84ADFB1A27}"/>
                </a:ext>
              </a:extLst>
            </p:cNvPr>
            <p:cNvSpPr txBox="1"/>
            <p:nvPr userDrawn="1"/>
          </p:nvSpPr>
          <p:spPr>
            <a:xfrm>
              <a:off x="1517300" y="3488775"/>
              <a:ext cx="643094" cy="223138"/>
            </a:xfrm>
            <a:prstGeom prst="rect">
              <a:avLst/>
            </a:prstGeom>
            <a:noFill/>
          </p:spPr>
          <p:txBody>
            <a:bodyPr wrap="square" rtlCol="0">
              <a:spAutoFit/>
            </a:bodyPr>
            <a:lstStyle/>
            <a:p>
              <a:pPr algn="ctr"/>
              <a:r>
                <a:rPr lang="nb-NO" sz="850" b="1" dirty="0">
                  <a:latin typeface="Arial Nova" panose="020B0504020202020204" pitchFamily="34" charset="0"/>
                </a:rPr>
                <a:t>Normalt</a:t>
              </a:r>
            </a:p>
          </p:txBody>
        </p:sp>
        <p:sp>
          <p:nvSpPr>
            <p:cNvPr id="28" name="TextBox 27">
              <a:extLst>
                <a:ext uri="{FF2B5EF4-FFF2-40B4-BE49-F238E27FC236}">
                  <a16:creationId xmlns:a16="http://schemas.microsoft.com/office/drawing/2014/main" id="{E47A1A6F-76C8-728E-C61D-17EAC764E8AF}"/>
                </a:ext>
              </a:extLst>
            </p:cNvPr>
            <p:cNvSpPr txBox="1"/>
            <p:nvPr userDrawn="1"/>
          </p:nvSpPr>
          <p:spPr>
            <a:xfrm>
              <a:off x="1498522" y="4106142"/>
              <a:ext cx="643091" cy="223138"/>
            </a:xfrm>
            <a:prstGeom prst="rect">
              <a:avLst/>
            </a:prstGeom>
            <a:noFill/>
          </p:spPr>
          <p:txBody>
            <a:bodyPr wrap="square" rtlCol="0">
              <a:spAutoFit/>
            </a:bodyPr>
            <a:lstStyle/>
            <a:p>
              <a:pPr algn="ctr"/>
              <a:r>
                <a:rPr lang="nb-NO" sz="850" b="1" dirty="0">
                  <a:latin typeface="Arial Nova" panose="020B0504020202020204" pitchFamily="34" charset="0"/>
                </a:rPr>
                <a:t>Færre</a:t>
              </a:r>
            </a:p>
          </p:txBody>
        </p:sp>
        <p:sp>
          <p:nvSpPr>
            <p:cNvPr id="29" name="Arrow: Up 28">
              <a:extLst>
                <a:ext uri="{FF2B5EF4-FFF2-40B4-BE49-F238E27FC236}">
                  <a16:creationId xmlns:a16="http://schemas.microsoft.com/office/drawing/2014/main" id="{6441AB31-AC10-142F-8C69-889EFE6A73D6}"/>
                </a:ext>
              </a:extLst>
            </p:cNvPr>
            <p:cNvSpPr/>
            <p:nvPr userDrawn="1"/>
          </p:nvSpPr>
          <p:spPr>
            <a:xfrm>
              <a:off x="1767989" y="3124117"/>
              <a:ext cx="134397" cy="304883"/>
            </a:xfrm>
            <a:prstGeom prst="upArrow">
              <a:avLst/>
            </a:prstGeom>
            <a:no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nb-NO"/>
            </a:p>
          </p:txBody>
        </p:sp>
        <p:sp>
          <p:nvSpPr>
            <p:cNvPr id="31" name="Arrow: Up 30">
              <a:extLst>
                <a:ext uri="{FF2B5EF4-FFF2-40B4-BE49-F238E27FC236}">
                  <a16:creationId xmlns:a16="http://schemas.microsoft.com/office/drawing/2014/main" id="{3EC242BC-6B09-F616-8755-0528DAFD3466}"/>
                </a:ext>
              </a:extLst>
            </p:cNvPr>
            <p:cNvSpPr/>
            <p:nvPr userDrawn="1"/>
          </p:nvSpPr>
          <p:spPr>
            <a:xfrm rot="10800000">
              <a:off x="1767989" y="3757433"/>
              <a:ext cx="134397" cy="304883"/>
            </a:xfrm>
            <a:prstGeom prst="upArrow">
              <a:avLst/>
            </a:prstGeom>
            <a:no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nb-NO"/>
            </a:p>
          </p:txBody>
        </p:sp>
      </p:grpSp>
      <p:sp>
        <p:nvSpPr>
          <p:cNvPr id="34" name="Text Placeholder 4">
            <a:extLst>
              <a:ext uri="{FF2B5EF4-FFF2-40B4-BE49-F238E27FC236}">
                <a16:creationId xmlns:a16="http://schemas.microsoft.com/office/drawing/2014/main" id="{E159EE8F-BAF9-5977-3E7C-81E3849D1C99}"/>
              </a:ext>
            </a:extLst>
          </p:cNvPr>
          <p:cNvSpPr>
            <a:spLocks noGrp="1"/>
          </p:cNvSpPr>
          <p:nvPr>
            <p:ph type="body" sz="quarter" idx="26" hasCustomPrompt="1"/>
          </p:nvPr>
        </p:nvSpPr>
        <p:spPr>
          <a:xfrm>
            <a:off x="8528707" y="1538263"/>
            <a:ext cx="2813558" cy="225887"/>
          </a:xfrm>
        </p:spPr>
        <p:txBody>
          <a:bodyPr>
            <a:noAutofit/>
          </a:bodyPr>
          <a:lstStyle>
            <a:lvl1pPr marL="0" indent="0" algn="ctr">
              <a:buNone/>
              <a:defRPr sz="1050" b="1">
                <a:solidFill>
                  <a:srgbClr val="C4C4C4"/>
                </a:solidFill>
                <a:latin typeface="Arial Nova" panose="020B0504020202020204" pitchFamily="34" charset="0"/>
              </a:defRPr>
            </a:lvl1pPr>
          </a:lstStyle>
          <a:p>
            <a:pPr lvl="0"/>
            <a:r>
              <a:rPr lang="nb-NO" dirty="0"/>
              <a:t>FORKLARING AV SOSISGRAFENE</a:t>
            </a:r>
          </a:p>
        </p:txBody>
      </p:sp>
      <p:cxnSp>
        <p:nvCxnSpPr>
          <p:cNvPr id="35" name="Straight Connector 34">
            <a:extLst>
              <a:ext uri="{FF2B5EF4-FFF2-40B4-BE49-F238E27FC236}">
                <a16:creationId xmlns:a16="http://schemas.microsoft.com/office/drawing/2014/main" id="{8C3F72CB-669E-2CB6-48E3-93B342D38B9E}"/>
              </a:ext>
            </a:extLst>
          </p:cNvPr>
          <p:cNvCxnSpPr>
            <a:cxnSpLocks/>
          </p:cNvCxnSpPr>
          <p:nvPr userDrawn="1"/>
        </p:nvCxnSpPr>
        <p:spPr>
          <a:xfrm flipH="1">
            <a:off x="8553855" y="1800762"/>
            <a:ext cx="266173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971742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1_Titles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8B59492-78CE-A901-4C8B-BD6B271524DC}"/>
              </a:ext>
            </a:extLst>
          </p:cNvPr>
          <p:cNvSpPr/>
          <p:nvPr userDrawn="1"/>
        </p:nvSpPr>
        <p:spPr>
          <a:xfrm>
            <a:off x="-1" y="0"/>
            <a:ext cx="5987987" cy="6858000"/>
          </a:xfrm>
          <a:prstGeom prst="rect">
            <a:avLst/>
          </a:prstGeom>
          <a:solidFill>
            <a:srgbClr val="2F46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 name="Straight Connector 3">
            <a:extLst>
              <a:ext uri="{FF2B5EF4-FFF2-40B4-BE49-F238E27FC236}">
                <a16:creationId xmlns:a16="http://schemas.microsoft.com/office/drawing/2014/main" id="{EA104C90-67CF-BC61-A498-247FEA4A62A5}"/>
              </a:ext>
            </a:extLst>
          </p:cNvPr>
          <p:cNvCxnSpPr/>
          <p:nvPr userDrawn="1"/>
        </p:nvCxnSpPr>
        <p:spPr>
          <a:xfrm>
            <a:off x="1820068" y="6426656"/>
            <a:ext cx="0" cy="281472"/>
          </a:xfrm>
          <a:prstGeom prst="line">
            <a:avLst/>
          </a:prstGeom>
        </p:spPr>
        <p:style>
          <a:lnRef idx="1">
            <a:schemeClr val="accent1"/>
          </a:lnRef>
          <a:fillRef idx="0">
            <a:schemeClr val="accent1"/>
          </a:fillRef>
          <a:effectRef idx="0">
            <a:schemeClr val="accent1"/>
          </a:effectRef>
          <a:fontRef idx="minor">
            <a:schemeClr val="tx1"/>
          </a:fontRef>
        </p:style>
      </p:cxnSp>
      <p:sp>
        <p:nvSpPr>
          <p:cNvPr id="3" name="ZoneTexte 18">
            <a:extLst>
              <a:ext uri="{FF2B5EF4-FFF2-40B4-BE49-F238E27FC236}">
                <a16:creationId xmlns:a16="http://schemas.microsoft.com/office/drawing/2014/main" id="{1856875B-5019-136D-81C0-A246C0246460}"/>
              </a:ext>
            </a:extLst>
          </p:cNvPr>
          <p:cNvSpPr txBox="1"/>
          <p:nvPr userDrawn="1"/>
        </p:nvSpPr>
        <p:spPr>
          <a:xfrm>
            <a:off x="782564" y="987684"/>
            <a:ext cx="30243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OM IPSOS</a:t>
            </a:r>
          </a:p>
        </p:txBody>
      </p:sp>
      <p:sp>
        <p:nvSpPr>
          <p:cNvPr id="6" name="ZoneTexte 19">
            <a:extLst>
              <a:ext uri="{FF2B5EF4-FFF2-40B4-BE49-F238E27FC236}">
                <a16:creationId xmlns:a16="http://schemas.microsoft.com/office/drawing/2014/main" id="{716F89AF-6ECD-F2DD-0A1C-6D977670F0E5}"/>
              </a:ext>
            </a:extLst>
          </p:cNvPr>
          <p:cNvSpPr txBox="1"/>
          <p:nvPr userDrawn="1"/>
        </p:nvSpPr>
        <p:spPr>
          <a:xfrm>
            <a:off x="767408" y="1817092"/>
            <a:ext cx="4464972"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white"/>
                </a:solidFill>
                <a:effectLst/>
                <a:uLnTx/>
                <a:uFillTx/>
                <a:latin typeface="Arial"/>
                <a:ea typeface="+mn-ea"/>
                <a:cs typeface="+mn-cs"/>
              </a:rPr>
              <a:t>Ipsos er det tredje største markedsanalyseselskapet i verden, Vi finnes i 90 markeder og sysselsetter mer enn 18 000 mennesker,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 </a:t>
            </a:r>
            <a:endParaRPr kumimoji="0" lang="fr-FR"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Our research professionals, analysts and scientists have built unique multi-specialist capabilities that provide powerful insights into the actions, opinions and motivations of citizens, consumers, patients, customers or employees, Our 75 business solutions are based on primary data coming from our surveys, social media monitoring, and qualitative or observational techniques,</a:t>
            </a:r>
            <a:endParaRPr kumimoji="0" lang="fr-FR"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 </a:t>
            </a:r>
            <a:endParaRPr kumimoji="0" lang="fr-FR"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“Game Changers” – our tagline – summarises our ambition to help our 5,000 clients to navigate more easily our deeply changing world,</a:t>
            </a:r>
            <a:endParaRPr kumimoji="0" lang="fr-FR"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 </a:t>
            </a:r>
            <a:endParaRPr kumimoji="0" lang="fr-FR"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Founded in France in 1975, Ipsos is listed on the Euronext Paris since July 1st, 1999, The company is part of the SBF 120 and the Mid-60 index and is eligible for the Deferred Settlement Service (SRD),</a:t>
            </a:r>
            <a:endParaRPr kumimoji="0" lang="fr-FR"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fr-FR" sz="1200" b="0" i="0" u="none" strike="noStrike" kern="1200" cap="none" spc="0" normalizeH="0" baseline="0" noProof="0" dirty="0">
                <a:ln>
                  <a:noFill/>
                </a:ln>
                <a:solidFill>
                  <a:prstClr val="white"/>
                </a:solidFill>
                <a:effectLst/>
                <a:uLnTx/>
                <a:uFillTx/>
                <a:latin typeface="Arial"/>
                <a:ea typeface="+mn-ea"/>
                <a:cs typeface="+mn-cs"/>
              </a:rPr>
            </a:br>
            <a:r>
              <a:rPr kumimoji="0" lang="fr-FR" sz="1200" b="0" i="0" u="none" strike="noStrike" kern="1200" cap="none" spc="0" normalizeH="0" baseline="0" noProof="0" dirty="0">
                <a:ln>
                  <a:noFill/>
                </a:ln>
                <a:solidFill>
                  <a:prstClr val="white"/>
                </a:solidFill>
                <a:effectLst/>
                <a:uLnTx/>
                <a:uFillTx/>
                <a:latin typeface="Arial"/>
                <a:ea typeface="+mn-ea"/>
                <a:cs typeface="+mn-cs"/>
              </a:rPr>
              <a:t>ISIN code FR0000073298, Reuters ISOS,PA, Bloomberg IPS:FP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prstClr val="white"/>
                </a:solidFill>
                <a:effectLst/>
                <a:uLnTx/>
                <a:uFillTx/>
                <a:latin typeface="Arial"/>
                <a:ea typeface="+mn-ea"/>
                <a:cs typeface="+mn-cs"/>
              </a:rPr>
              <a:t>www,ipsos,no</a:t>
            </a:r>
            <a:endParaRPr kumimoji="0" lang="en-GB" sz="1200" b="1" i="0" u="none" strike="noStrike" kern="1200" cap="none" spc="0" normalizeH="0" baseline="0" noProof="0" dirty="0">
              <a:ln>
                <a:noFill/>
              </a:ln>
              <a:solidFill>
                <a:prstClr val="white"/>
              </a:solidFill>
              <a:effectLst/>
              <a:uLnTx/>
              <a:uFillTx/>
              <a:latin typeface="Arial"/>
              <a:ea typeface="+mn-ea"/>
              <a:cs typeface="+mn-cs"/>
            </a:endParaRPr>
          </a:p>
        </p:txBody>
      </p:sp>
      <p:sp>
        <p:nvSpPr>
          <p:cNvPr id="7" name="ZoneTexte 20">
            <a:extLst>
              <a:ext uri="{FF2B5EF4-FFF2-40B4-BE49-F238E27FC236}">
                <a16:creationId xmlns:a16="http://schemas.microsoft.com/office/drawing/2014/main" id="{F9133D41-B6A7-C48E-01AE-37A0F8DFA21D}"/>
              </a:ext>
            </a:extLst>
          </p:cNvPr>
          <p:cNvSpPr txBox="1"/>
          <p:nvPr userDrawn="1"/>
        </p:nvSpPr>
        <p:spPr>
          <a:xfrm>
            <a:off x="6708068" y="987684"/>
            <a:ext cx="42535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2F469C"/>
                </a:solidFill>
                <a:effectLst/>
                <a:uLnTx/>
                <a:uFillTx/>
                <a:latin typeface="Arial Nova" panose="020B0504020202020204" pitchFamily="34" charset="0"/>
                <a:ea typeface="+mn-ea"/>
                <a:cs typeface="+mn-cs"/>
              </a:rPr>
              <a:t>GAME CHANGERS</a:t>
            </a:r>
          </a:p>
        </p:txBody>
      </p:sp>
      <p:sp>
        <p:nvSpPr>
          <p:cNvPr id="8" name="ZoneTexte 21">
            <a:extLst>
              <a:ext uri="{FF2B5EF4-FFF2-40B4-BE49-F238E27FC236}">
                <a16:creationId xmlns:a16="http://schemas.microsoft.com/office/drawing/2014/main" id="{59BE9181-A840-2B11-E828-EEE9B7D1AA72}"/>
              </a:ext>
            </a:extLst>
          </p:cNvPr>
          <p:cNvSpPr txBox="1"/>
          <p:nvPr userDrawn="1"/>
        </p:nvSpPr>
        <p:spPr>
          <a:xfrm>
            <a:off x="6708068" y="1817092"/>
            <a:ext cx="4464972"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In our world of rapid change, the need for reliable information</a:t>
            </a:r>
            <a:br>
              <a:rPr kumimoji="0" lang="en-US" sz="1200" b="0" i="0" u="none" strike="noStrike" kern="1200" cap="none" spc="0" normalizeH="0" baseline="0" noProof="0" dirty="0">
                <a:ln>
                  <a:noFill/>
                </a:ln>
                <a:solidFill>
                  <a:prstClr val="black"/>
                </a:solidFill>
                <a:effectLst/>
                <a:uLnTx/>
                <a:uFillTx/>
                <a:latin typeface="Arial"/>
                <a:ea typeface="+mn-ea"/>
                <a:cs typeface="+mn-cs"/>
              </a:rPr>
            </a:br>
            <a:r>
              <a:rPr kumimoji="0" lang="en-US" sz="1200" b="0" i="0" u="none" strike="noStrike" kern="1200" cap="none" spc="0" normalizeH="0" baseline="0" noProof="0" dirty="0">
                <a:ln>
                  <a:noFill/>
                </a:ln>
                <a:solidFill>
                  <a:prstClr val="black"/>
                </a:solidFill>
                <a:effectLst/>
                <a:uLnTx/>
                <a:uFillTx/>
                <a:latin typeface="Arial"/>
                <a:ea typeface="+mn-ea"/>
                <a:cs typeface="+mn-cs"/>
              </a:rPr>
              <a:t>to make confident decisions has never been greater,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At Ipsos we believe our clients need more than a data supplier, they need a partner who can produce accurate and relevant information and turn it into actionable truth,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This is why our passionately curious experts not only provide the most precise measurement, but shape it to provide True Understanding of Society, Markets and People,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To do this we use the best of science, technology</a:t>
            </a:r>
            <a:br>
              <a:rPr kumimoji="0" lang="en-US" sz="1200" b="0" i="0" u="none" strike="noStrike" kern="1200" cap="none" spc="0" normalizeH="0" baseline="0" noProof="0" dirty="0">
                <a:ln>
                  <a:noFill/>
                </a:ln>
                <a:solidFill>
                  <a:prstClr val="black"/>
                </a:solidFill>
                <a:effectLst/>
                <a:uLnTx/>
                <a:uFillTx/>
                <a:latin typeface="Arial"/>
                <a:ea typeface="+mn-ea"/>
                <a:cs typeface="+mn-cs"/>
              </a:rPr>
            </a:br>
            <a:r>
              <a:rPr kumimoji="0" lang="en-US" sz="1200" b="0" i="0" u="none" strike="noStrike" kern="1200" cap="none" spc="0" normalizeH="0" baseline="0" noProof="0" dirty="0">
                <a:ln>
                  <a:noFill/>
                </a:ln>
                <a:solidFill>
                  <a:prstClr val="black"/>
                </a:solidFill>
                <a:effectLst/>
                <a:uLnTx/>
                <a:uFillTx/>
                <a:latin typeface="Arial"/>
                <a:ea typeface="+mn-ea"/>
                <a:cs typeface="+mn-cs"/>
              </a:rPr>
              <a:t>and know-how and apply the principles of security, simplicity, speed and  substance to everything we do,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So that our clients can act faster, smarter and bolder,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Ultimately, success comes down to a simple truth: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You act better when you are sure,</a:t>
            </a:r>
          </a:p>
        </p:txBody>
      </p:sp>
      <p:cxnSp>
        <p:nvCxnSpPr>
          <p:cNvPr id="9" name="Straight Connector 43">
            <a:extLst>
              <a:ext uri="{FF2B5EF4-FFF2-40B4-BE49-F238E27FC236}">
                <a16:creationId xmlns:a16="http://schemas.microsoft.com/office/drawing/2014/main" id="{8FC877F0-4497-E3BE-E5F3-5BA0C700DA13}"/>
              </a:ext>
            </a:extLst>
          </p:cNvPr>
          <p:cNvCxnSpPr>
            <a:cxnSpLocks/>
          </p:cNvCxnSpPr>
          <p:nvPr userDrawn="1"/>
        </p:nvCxnSpPr>
        <p:spPr>
          <a:xfrm>
            <a:off x="6708068" y="1620456"/>
            <a:ext cx="4176464" cy="0"/>
          </a:xfrm>
          <a:prstGeom prst="line">
            <a:avLst/>
          </a:prstGeom>
          <a:ln w="12700">
            <a:gradFill flip="none" rotWithShape="1">
              <a:gsLst>
                <a:gs pos="0">
                  <a:schemeClr val="bg2"/>
                </a:gs>
                <a:gs pos="100000">
                  <a:schemeClr val="bg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0" name="Straight Connector 43">
            <a:extLst>
              <a:ext uri="{FF2B5EF4-FFF2-40B4-BE49-F238E27FC236}">
                <a16:creationId xmlns:a16="http://schemas.microsoft.com/office/drawing/2014/main" id="{0995FF45-F5E5-1BC4-2806-4B0208A7B999}"/>
              </a:ext>
            </a:extLst>
          </p:cNvPr>
          <p:cNvCxnSpPr>
            <a:cxnSpLocks/>
          </p:cNvCxnSpPr>
          <p:nvPr userDrawn="1"/>
        </p:nvCxnSpPr>
        <p:spPr>
          <a:xfrm>
            <a:off x="767408" y="1620456"/>
            <a:ext cx="4176464" cy="0"/>
          </a:xfrm>
          <a:prstGeom prst="line">
            <a:avLst/>
          </a:prstGeom>
          <a:ln w="12700">
            <a:gradFill flip="none" rotWithShape="1">
              <a:gsLst>
                <a:gs pos="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 name="Straight Connector 43">
            <a:extLst>
              <a:ext uri="{FF2B5EF4-FFF2-40B4-BE49-F238E27FC236}">
                <a16:creationId xmlns:a16="http://schemas.microsoft.com/office/drawing/2014/main" id="{73EE24E0-3D95-36BC-A5BC-16A7966B3CF3}"/>
              </a:ext>
            </a:extLst>
          </p:cNvPr>
          <p:cNvCxnSpPr>
            <a:cxnSpLocks/>
          </p:cNvCxnSpPr>
          <p:nvPr userDrawn="1"/>
        </p:nvCxnSpPr>
        <p:spPr>
          <a:xfrm>
            <a:off x="6785113" y="1620456"/>
            <a:ext cx="4176464" cy="0"/>
          </a:xfrm>
          <a:prstGeom prst="line">
            <a:avLst/>
          </a:prstGeom>
          <a:ln w="12700">
            <a:gradFill flip="none" rotWithShape="1">
              <a:gsLst>
                <a:gs pos="0">
                  <a:srgbClr val="2F469C"/>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08649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Forside - fra tidligere mal">
    <p:spTree>
      <p:nvGrpSpPr>
        <p:cNvPr id="1" name=""/>
        <p:cNvGrpSpPr/>
        <p:nvPr/>
      </p:nvGrpSpPr>
      <p:grpSpPr>
        <a:xfrm>
          <a:off x="0" y="0"/>
          <a:ext cx="0" cy="0"/>
          <a:chOff x="0" y="0"/>
          <a:chExt cx="0" cy="0"/>
        </a:xfrm>
      </p:grpSpPr>
      <p:sp>
        <p:nvSpPr>
          <p:cNvPr id="21" name="Plassholder for bilde 24">
            <a:extLst>
              <a:ext uri="{FF2B5EF4-FFF2-40B4-BE49-F238E27FC236}">
                <a16:creationId xmlns:a16="http://schemas.microsoft.com/office/drawing/2014/main" id="{5797718C-2721-4B86-A322-58A27F64068D}"/>
              </a:ext>
            </a:extLst>
          </p:cNvPr>
          <p:cNvSpPr>
            <a:spLocks noGrp="1"/>
          </p:cNvSpPr>
          <p:nvPr>
            <p:ph type="pic" sz="quarter" idx="13"/>
          </p:nvPr>
        </p:nvSpPr>
        <p:spPr>
          <a:xfrm>
            <a:off x="119336" y="132347"/>
            <a:ext cx="11953327" cy="6568409"/>
          </a:xfrm>
        </p:spPr>
        <p:txBody>
          <a:bodyPr/>
          <a:lstStyle>
            <a:lvl1pPr marL="0" indent="0">
              <a:buNone/>
              <a:defRPr/>
            </a:lvl1pPr>
          </a:lstStyle>
          <a:p>
            <a:endParaRPr lang="nb-NO" dirty="0"/>
          </a:p>
        </p:txBody>
      </p:sp>
      <p:sp>
        <p:nvSpPr>
          <p:cNvPr id="14" name="Rectangle 16">
            <a:extLst>
              <a:ext uri="{FF2B5EF4-FFF2-40B4-BE49-F238E27FC236}">
                <a16:creationId xmlns:a16="http://schemas.microsoft.com/office/drawing/2014/main" id="{66B8C752-3939-404E-ADED-75C77EA022CC}"/>
              </a:ext>
            </a:extLst>
          </p:cNvPr>
          <p:cNvSpPr/>
          <p:nvPr userDrawn="1"/>
        </p:nvSpPr>
        <p:spPr>
          <a:xfrm>
            <a:off x="119336" y="116633"/>
            <a:ext cx="11953328" cy="6584124"/>
          </a:xfrm>
          <a:prstGeom prst="rect">
            <a:avLst/>
          </a:prstGeom>
          <a:gradFill flip="none" rotWithShape="1">
            <a:gsLst>
              <a:gs pos="100000">
                <a:sysClr val="windowText" lastClr="000000">
                  <a:alpha val="0"/>
                </a:sysClr>
              </a:gs>
              <a:gs pos="1000">
                <a:srgbClr val="131313">
                  <a:alpha val="55000"/>
                </a:srgbClr>
              </a:gs>
              <a:gs pos="38000">
                <a:sysClr val="windowText" lastClr="000000">
                  <a:lumMod val="85000"/>
                  <a:lumOff val="15000"/>
                  <a:alpha val="16000"/>
                </a:sysClr>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dirty="0">
              <a:ln>
                <a:noFill/>
              </a:ln>
              <a:solidFill>
                <a:prstClr val="white"/>
              </a:solidFill>
              <a:effectLst/>
              <a:uLnTx/>
              <a:uFillTx/>
              <a:latin typeface="Arial"/>
              <a:ea typeface="+mn-ea"/>
              <a:cs typeface="+mn-cs"/>
            </a:endParaRPr>
          </a:p>
        </p:txBody>
      </p:sp>
      <p:sp>
        <p:nvSpPr>
          <p:cNvPr id="15" name="Forme libre : forme 22">
            <a:extLst>
              <a:ext uri="{FF2B5EF4-FFF2-40B4-BE49-F238E27FC236}">
                <a16:creationId xmlns:a16="http://schemas.microsoft.com/office/drawing/2014/main" id="{D9B1B398-1FEB-4530-B0C6-AEF46F9F3976}"/>
              </a:ext>
            </a:extLst>
          </p:cNvPr>
          <p:cNvSpPr/>
          <p:nvPr userDrawn="1"/>
        </p:nvSpPr>
        <p:spPr>
          <a:xfrm rot="18932423">
            <a:off x="-954765" y="1427043"/>
            <a:ext cx="5372804"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solidFill>
            <a:srgbClr val="2F469C"/>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dirty="0">
              <a:ln>
                <a:noFill/>
              </a:ln>
              <a:solidFill>
                <a:prstClr val="white"/>
              </a:solidFill>
              <a:effectLst/>
              <a:uLnTx/>
              <a:uFillTx/>
              <a:latin typeface="Arial"/>
              <a:ea typeface="+mn-ea"/>
              <a:cs typeface="+mn-cs"/>
            </a:endParaRPr>
          </a:p>
        </p:txBody>
      </p:sp>
      <p:sp>
        <p:nvSpPr>
          <p:cNvPr id="16" name="Forme libre : forme 20">
            <a:extLst>
              <a:ext uri="{FF2B5EF4-FFF2-40B4-BE49-F238E27FC236}">
                <a16:creationId xmlns:a16="http://schemas.microsoft.com/office/drawing/2014/main" id="{6823529F-EE05-43E3-B3AE-1DA1E4528EE8}"/>
              </a:ext>
            </a:extLst>
          </p:cNvPr>
          <p:cNvSpPr/>
          <p:nvPr userDrawn="1"/>
        </p:nvSpPr>
        <p:spPr>
          <a:xfrm rot="18932423">
            <a:off x="-735098" y="889565"/>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solidFill>
            <a:srgbClr val="009D9C"/>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dirty="0">
              <a:ln>
                <a:noFill/>
              </a:ln>
              <a:solidFill>
                <a:prstClr val="white"/>
              </a:solidFill>
              <a:effectLst/>
              <a:uLnTx/>
              <a:uFillTx/>
              <a:latin typeface="Arial"/>
              <a:ea typeface="+mn-ea"/>
              <a:cs typeface="+mn-cs"/>
            </a:endParaRPr>
          </a:p>
        </p:txBody>
      </p:sp>
      <p:sp>
        <p:nvSpPr>
          <p:cNvPr id="29" name="Plassholder for innhold 28">
            <a:extLst>
              <a:ext uri="{FF2B5EF4-FFF2-40B4-BE49-F238E27FC236}">
                <a16:creationId xmlns:a16="http://schemas.microsoft.com/office/drawing/2014/main" id="{DE826194-B1C6-4D43-B976-E59D79F90BCF}"/>
              </a:ext>
            </a:extLst>
          </p:cNvPr>
          <p:cNvSpPr>
            <a:spLocks noGrp="1"/>
          </p:cNvSpPr>
          <p:nvPr>
            <p:ph sz="quarter" idx="14" hasCustomPrompt="1"/>
          </p:nvPr>
        </p:nvSpPr>
        <p:spPr>
          <a:xfrm>
            <a:off x="567933" y="3458206"/>
            <a:ext cx="8949046" cy="461962"/>
          </a:xfrm>
        </p:spPr>
        <p:txBody>
          <a:bodyPr/>
          <a:lstStyle>
            <a:lvl1pPr marL="0" indent="0">
              <a:buNone/>
              <a:defRPr>
                <a:solidFill>
                  <a:schemeClr val="bg1"/>
                </a:solidFill>
              </a:defRPr>
            </a:lvl1pPr>
            <a:lvl5pPr marL="1828800" indent="0">
              <a:buNone/>
              <a:defRPr/>
            </a:lvl5pPr>
          </a:lstStyle>
          <a:p>
            <a:pPr lvl="0"/>
            <a:r>
              <a:rPr lang="nb-NO" dirty="0"/>
              <a:t>KLIKK FOR Å REDIGERE TEKSTSTILER I MALEN</a:t>
            </a:r>
          </a:p>
        </p:txBody>
      </p:sp>
      <p:sp>
        <p:nvSpPr>
          <p:cNvPr id="31" name="Plassholder for innhold 30">
            <a:extLst>
              <a:ext uri="{FF2B5EF4-FFF2-40B4-BE49-F238E27FC236}">
                <a16:creationId xmlns:a16="http://schemas.microsoft.com/office/drawing/2014/main" id="{D75C29B0-84D6-4E83-BA3A-41AE624FEC18}"/>
              </a:ext>
            </a:extLst>
          </p:cNvPr>
          <p:cNvSpPr>
            <a:spLocks noGrp="1"/>
          </p:cNvSpPr>
          <p:nvPr>
            <p:ph sz="quarter" idx="15" hasCustomPrompt="1"/>
          </p:nvPr>
        </p:nvSpPr>
        <p:spPr>
          <a:xfrm>
            <a:off x="567933" y="1496521"/>
            <a:ext cx="10200330" cy="1818028"/>
          </a:xfrm>
        </p:spPr>
        <p:txBody>
          <a:bodyPr>
            <a:noAutofit/>
          </a:bodyPr>
          <a:lstStyle>
            <a:lvl1pPr marL="0" indent="0">
              <a:buNone/>
              <a:defRPr sz="6000">
                <a:solidFill>
                  <a:schemeClr val="bg1"/>
                </a:solidFill>
              </a:defRPr>
            </a:lvl1pPr>
          </a:lstStyle>
          <a:p>
            <a:pPr lvl="0"/>
            <a:r>
              <a:rPr lang="nb-NO" dirty="0"/>
              <a:t>KLIKK FOR Å REDIGERE TEKSTSTILER I MALEN</a:t>
            </a:r>
          </a:p>
        </p:txBody>
      </p:sp>
      <p:cxnSp>
        <p:nvCxnSpPr>
          <p:cNvPr id="33" name="Connecteur droit 26">
            <a:extLst>
              <a:ext uri="{FF2B5EF4-FFF2-40B4-BE49-F238E27FC236}">
                <a16:creationId xmlns:a16="http://schemas.microsoft.com/office/drawing/2014/main" id="{9A020B87-EAF0-4E4A-84F2-7C452A073720}"/>
              </a:ext>
            </a:extLst>
          </p:cNvPr>
          <p:cNvCxnSpPr>
            <a:cxnSpLocks/>
          </p:cNvCxnSpPr>
          <p:nvPr userDrawn="1"/>
        </p:nvCxnSpPr>
        <p:spPr>
          <a:xfrm>
            <a:off x="571500" y="3933056"/>
            <a:ext cx="6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Plassholder for innhold 28">
            <a:extLst>
              <a:ext uri="{FF2B5EF4-FFF2-40B4-BE49-F238E27FC236}">
                <a16:creationId xmlns:a16="http://schemas.microsoft.com/office/drawing/2014/main" id="{B35428E6-6B5A-4B0C-8EB4-FD82A77D3DED}"/>
              </a:ext>
            </a:extLst>
          </p:cNvPr>
          <p:cNvSpPr>
            <a:spLocks noGrp="1"/>
          </p:cNvSpPr>
          <p:nvPr>
            <p:ph sz="quarter" idx="16" hasCustomPrompt="1"/>
          </p:nvPr>
        </p:nvSpPr>
        <p:spPr>
          <a:xfrm>
            <a:off x="567933" y="4011900"/>
            <a:ext cx="8949046" cy="461962"/>
          </a:xfrm>
        </p:spPr>
        <p:txBody>
          <a:bodyPr>
            <a:normAutofit/>
          </a:bodyPr>
          <a:lstStyle>
            <a:lvl1pPr marL="0" indent="0">
              <a:buNone/>
              <a:defRPr sz="2000">
                <a:solidFill>
                  <a:schemeClr val="bg1"/>
                </a:solidFill>
              </a:defRPr>
            </a:lvl1pPr>
            <a:lvl5pPr marL="1828800" indent="0">
              <a:buNone/>
              <a:defRPr/>
            </a:lvl5pPr>
          </a:lstStyle>
          <a:p>
            <a:pPr lvl="0"/>
            <a:r>
              <a:rPr lang="nb-NO" dirty="0"/>
              <a:t>KLIKK FOR Å REDIGERE TEKSTSTILER I MALEN</a:t>
            </a:r>
          </a:p>
        </p:txBody>
      </p:sp>
      <p:cxnSp>
        <p:nvCxnSpPr>
          <p:cNvPr id="2" name="Connecteur droit 26">
            <a:extLst>
              <a:ext uri="{FF2B5EF4-FFF2-40B4-BE49-F238E27FC236}">
                <a16:creationId xmlns:a16="http://schemas.microsoft.com/office/drawing/2014/main" id="{C07669E5-6958-BA3E-556D-78D7CF54D12F}"/>
              </a:ext>
            </a:extLst>
          </p:cNvPr>
          <p:cNvCxnSpPr>
            <a:cxnSpLocks/>
          </p:cNvCxnSpPr>
          <p:nvPr userDrawn="1"/>
        </p:nvCxnSpPr>
        <p:spPr>
          <a:xfrm>
            <a:off x="777638" y="5044780"/>
            <a:ext cx="279324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4">
            <a:extLst>
              <a:ext uri="{FF2B5EF4-FFF2-40B4-BE49-F238E27FC236}">
                <a16:creationId xmlns:a16="http://schemas.microsoft.com/office/drawing/2014/main" id="{BD6F51BE-FF44-1429-6733-3D4D33C5345C}"/>
              </a:ext>
            </a:extLst>
          </p:cNvPr>
          <p:cNvSpPr txBox="1">
            <a:spLocks/>
          </p:cNvSpPr>
          <p:nvPr userDrawn="1"/>
        </p:nvSpPr>
        <p:spPr>
          <a:xfrm>
            <a:off x="1876486" y="5184284"/>
            <a:ext cx="1725792" cy="461665"/>
          </a:xfrm>
          <a:prstGeom prst="rect">
            <a:avLst/>
          </a:prstGeom>
        </p:spPr>
        <p:txBody>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2"/>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dirty="0">
                <a:solidFill>
                  <a:schemeClr val="bg1"/>
                </a:solidFill>
              </a:rPr>
              <a:t>2023/2024</a:t>
            </a:r>
          </a:p>
        </p:txBody>
      </p:sp>
      <p:sp>
        <p:nvSpPr>
          <p:cNvPr id="4" name="Subtitle 1">
            <a:extLst>
              <a:ext uri="{FF2B5EF4-FFF2-40B4-BE49-F238E27FC236}">
                <a16:creationId xmlns:a16="http://schemas.microsoft.com/office/drawing/2014/main" id="{24BA3959-4E2D-8808-D0D1-3DC6121724E4}"/>
              </a:ext>
            </a:extLst>
          </p:cNvPr>
          <p:cNvSpPr txBox="1">
            <a:spLocks/>
          </p:cNvSpPr>
          <p:nvPr userDrawn="1"/>
        </p:nvSpPr>
        <p:spPr>
          <a:xfrm>
            <a:off x="762053" y="4567317"/>
            <a:ext cx="2909473" cy="461665"/>
          </a:xfrm>
          <a:prstGeom prst="rect">
            <a:avLst/>
          </a:prstGeom>
        </p:spPr>
        <p:txBody>
          <a:bodyPr vert="horz" wrap="square" lIns="108000" tIns="45720" rIns="180000" bIns="45720" rtlCol="0">
            <a:spAutoFit/>
          </a:bodyPr>
          <a:lstStyle>
            <a:lvl1pPr marL="0" indent="0" algn="l" defTabSz="914400" rtl="0" eaLnBrk="1" latinLnBrk="0" hangingPunct="1">
              <a:lnSpc>
                <a:spcPct val="100000"/>
              </a:lnSpc>
              <a:spcBef>
                <a:spcPts val="1800"/>
              </a:spcBef>
              <a:buSzPct val="50000"/>
              <a:buFont typeface="HelveticaNeueLT Std Lt Cn" panose="020B0406020202030204" pitchFamily="34" charset="0"/>
              <a:buNone/>
              <a:defRPr sz="2400" b="1" kern="1200">
                <a:solidFill>
                  <a:schemeClr val="bg2"/>
                </a:solidFill>
                <a:latin typeface="+mn-lt"/>
                <a:ea typeface="+mn-ea"/>
                <a:cs typeface="+mn-cs"/>
              </a:defRPr>
            </a:lvl1pPr>
            <a:lvl2pPr marL="457200" indent="0" algn="l" defTabSz="914400" rtl="0" eaLnBrk="1" latinLnBrk="0" hangingPunct="1">
              <a:lnSpc>
                <a:spcPct val="100000"/>
              </a:lnSpc>
              <a:spcBef>
                <a:spcPts val="600"/>
              </a:spcBef>
              <a:buSzPct val="80000"/>
              <a:buFontTx/>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HelveticaNeueLT Std Lt Cn" panose="020B040602020203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b-NO" dirty="0">
                <a:solidFill>
                  <a:schemeClr val="bg1"/>
                </a:solidFill>
              </a:rPr>
              <a:t>NORSK MONITOR</a:t>
            </a:r>
          </a:p>
        </p:txBody>
      </p:sp>
      <p:pic>
        <p:nvPicPr>
          <p:cNvPr id="5" name="Picture 4" descr="A colorful squares on a black background&#10;&#10;Description automatically generated">
            <a:extLst>
              <a:ext uri="{FF2B5EF4-FFF2-40B4-BE49-F238E27FC236}">
                <a16:creationId xmlns:a16="http://schemas.microsoft.com/office/drawing/2014/main" id="{62D90A8E-8F37-A4CB-F543-3881C1C216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1129" y="5202139"/>
            <a:ext cx="846653" cy="887620"/>
          </a:xfrm>
          <a:prstGeom prst="rect">
            <a:avLst/>
          </a:prstGeom>
        </p:spPr>
      </p:pic>
      <p:sp>
        <p:nvSpPr>
          <p:cNvPr id="6" name="Rectangle 5">
            <a:extLst>
              <a:ext uri="{FF2B5EF4-FFF2-40B4-BE49-F238E27FC236}">
                <a16:creationId xmlns:a16="http://schemas.microsoft.com/office/drawing/2014/main" id="{D8CBB5F7-6885-67A4-B474-285E68DF29AB}"/>
              </a:ext>
            </a:extLst>
          </p:cNvPr>
          <p:cNvSpPr/>
          <p:nvPr userDrawn="1"/>
        </p:nvSpPr>
        <p:spPr>
          <a:xfrm>
            <a:off x="51981" y="52948"/>
            <a:ext cx="12085200" cy="67644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Tree>
    <p:extLst>
      <p:ext uri="{BB962C8B-B14F-4D97-AF65-F5344CB8AC3E}">
        <p14:creationId xmlns:p14="http://schemas.microsoft.com/office/powerpoint/2010/main" val="5175028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ntent_Dark Blue 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12774926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Espace réservé du contenu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8319506" cy="3868080"/>
          </a:xfrm>
          <a:prstGeom prst="rect">
            <a:avLst/>
          </a:prstGeom>
        </p:spPr>
        <p:txBody>
          <a:bodyPr/>
          <a:lstStyle>
            <a:lvl1pPr>
              <a:defRPr>
                <a:solidFill>
                  <a:schemeClr val="bg1"/>
                </a:solidFill>
              </a:defRPr>
            </a:lvl1pPr>
            <a:lvl2pPr marL="447675" indent="-314325">
              <a:buFontTx/>
              <a:buBlip>
                <a:blip r:embed="rId6"/>
              </a:buBlip>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change the text styles on the slide master</a:t>
            </a:r>
          </a:p>
          <a:p>
            <a:pPr lvl="1"/>
            <a:r>
              <a:rPr lang="en-GB" dirty="0"/>
              <a:t>Second level</a:t>
            </a:r>
          </a:p>
          <a:p>
            <a:pPr lvl="2"/>
            <a:r>
              <a:rPr lang="en-GB" dirty="0"/>
              <a:t>Third level</a:t>
            </a:r>
          </a:p>
        </p:txBody>
      </p:sp>
      <p:pic>
        <p:nvPicPr>
          <p:cNvPr id="14" name="Graphique 8">
            <a:extLst>
              <a:ext uri="{FF2B5EF4-FFF2-40B4-BE49-F238E27FC236}">
                <a16:creationId xmlns:a16="http://schemas.microsoft.com/office/drawing/2014/main" id="{5266C08B-2F7E-4F8B-BF8E-E61C11C088ED}"/>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5" name="Titre 4">
            <a:extLst>
              <a:ext uri="{FF2B5EF4-FFF2-40B4-BE49-F238E27FC236}">
                <a16:creationId xmlns:a16="http://schemas.microsoft.com/office/drawing/2014/main" id="{CE0DAD37-9E91-4CB5-BBFB-D7D0AE680ADC}"/>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7" name="Espace réservé du numéro de diapositive 2">
            <a:extLst>
              <a:ext uri="{FF2B5EF4-FFF2-40B4-BE49-F238E27FC236}">
                <a16:creationId xmlns:a16="http://schemas.microsoft.com/office/drawing/2014/main" id="{FF24FD81-7B55-4044-B852-C1B3DF92DCD8}"/>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8" name="Espace réservé du pied de page 4">
            <a:extLst>
              <a:ext uri="{FF2B5EF4-FFF2-40B4-BE49-F238E27FC236}">
                <a16:creationId xmlns:a16="http://schemas.microsoft.com/office/drawing/2014/main" id="{B9B9ED51-C446-4AC1-B24E-06FFE95D92F9}"/>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1" name="Text Placeholder 8">
            <a:extLst>
              <a:ext uri="{FF2B5EF4-FFF2-40B4-BE49-F238E27FC236}">
                <a16:creationId xmlns:a16="http://schemas.microsoft.com/office/drawing/2014/main" id="{29E12D94-276B-4046-B3E1-AA0B7ECE75A3}"/>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2" name="Cadre 11">
            <a:extLst>
              <a:ext uri="{FF2B5EF4-FFF2-40B4-BE49-F238E27FC236}">
                <a16:creationId xmlns:a16="http://schemas.microsoft.com/office/drawing/2014/main" id="{CE3DF51A-74C3-4387-8AC2-7451AC9EA26E}"/>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3" name="Text Placeholder 5">
            <a:extLst>
              <a:ext uri="{FF2B5EF4-FFF2-40B4-BE49-F238E27FC236}">
                <a16:creationId xmlns:a16="http://schemas.microsoft.com/office/drawing/2014/main" id="{D139AACC-CA50-4151-87D7-5E65665D2864}"/>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3686634683"/>
      </p:ext>
    </p:extLst>
  </p:cSld>
  <p:clrMapOvr>
    <a:masterClrMapping/>
  </p:clrMapOvr>
  <p:extLst>
    <p:ext uri="{DCECCB84-F9BA-43D5-87BE-67443E8EF086}">
      <p15:sldGuideLst xmlns:p15="http://schemas.microsoft.com/office/powerpoint/2012/main">
        <p15:guide id="1" pos="248">
          <p15:clr>
            <a:srgbClr val="F26B43"/>
          </p15:clr>
        </p15:guide>
        <p15:guide id="2" pos="7428" userDrawn="1">
          <p15:clr>
            <a:srgbClr val="F26B43"/>
          </p15:clr>
        </p15:guide>
        <p15:guide id="3" orient="horz" pos="232" userDrawn="1">
          <p15:clr>
            <a:srgbClr val="F26B43"/>
          </p15:clr>
        </p15:guide>
        <p15:guide id="5" orient="horz" pos="1136" userDrawn="1">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Forside - med bil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9" name="Rectangle 16">
            <a:extLst>
              <a:ext uri="{FF2B5EF4-FFF2-40B4-BE49-F238E27FC236}">
                <a16:creationId xmlns:a16="http://schemas.microsoft.com/office/drawing/2014/main" id="{8A96B8CB-5D17-E0DB-EE14-77A62E09B1F0}"/>
              </a:ext>
            </a:extLst>
          </p:cNvPr>
          <p:cNvSpPr/>
          <p:nvPr userDrawn="1"/>
        </p:nvSpPr>
        <p:spPr>
          <a:xfrm>
            <a:off x="119336" y="116633"/>
            <a:ext cx="11953328" cy="6584124"/>
          </a:xfrm>
          <a:prstGeom prst="rect">
            <a:avLst/>
          </a:prstGeom>
          <a:gradFill flip="none" rotWithShape="1">
            <a:gsLst>
              <a:gs pos="100000">
                <a:sysClr val="windowText" lastClr="000000">
                  <a:alpha val="0"/>
                </a:sysClr>
              </a:gs>
              <a:gs pos="1000">
                <a:srgbClr val="131313">
                  <a:alpha val="55000"/>
                </a:srgbClr>
              </a:gs>
              <a:gs pos="38000">
                <a:sysClr val="windowText" lastClr="000000">
                  <a:lumMod val="85000"/>
                  <a:lumOff val="15000"/>
                  <a:alpha val="16000"/>
                </a:sysClr>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dirty="0">
              <a:ln>
                <a:noFill/>
              </a:ln>
              <a:solidFill>
                <a:prstClr val="white"/>
              </a:solidFill>
              <a:effectLst/>
              <a:uLnTx/>
              <a:uFillTx/>
              <a:latin typeface="Arial"/>
              <a:ea typeface="+mn-ea"/>
              <a:cs typeface="+mn-cs"/>
            </a:endParaRPr>
          </a:p>
        </p:txBody>
      </p:sp>
      <p:sp>
        <p:nvSpPr>
          <p:cNvPr id="27" name="TekstSylinder 5">
            <a:extLst>
              <a:ext uri="{FF2B5EF4-FFF2-40B4-BE49-F238E27FC236}">
                <a16:creationId xmlns:a16="http://schemas.microsoft.com/office/drawing/2014/main" id="{DC2707EB-B7EA-0F88-0E1F-D9416209C222}"/>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solidFill>
                <a:effectLst/>
                <a:uLnTx/>
                <a:uFillTx/>
                <a:latin typeface="Arial Nova" panose="020B0504020202020204" pitchFamily="34" charset="0"/>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solidFill>
                <a:effectLst/>
                <a:uLnTx/>
                <a:uFillTx/>
                <a:latin typeface="Arial Nova" panose="020B0504020202020204" pitchFamily="34" charset="0"/>
                <a:ea typeface="+mn-ea"/>
                <a:cs typeface="+mn-cs"/>
              </a:rPr>
              <a:t>2024</a:t>
            </a:r>
          </a:p>
        </p:txBody>
      </p:sp>
      <p:cxnSp>
        <p:nvCxnSpPr>
          <p:cNvPr id="33" name="Connecteur droit 26">
            <a:extLst>
              <a:ext uri="{FF2B5EF4-FFF2-40B4-BE49-F238E27FC236}">
                <a16:creationId xmlns:a16="http://schemas.microsoft.com/office/drawing/2014/main" id="{9A020B87-EAF0-4E4A-84F2-7C452A073720}"/>
              </a:ext>
            </a:extLst>
          </p:cNvPr>
          <p:cNvCxnSpPr>
            <a:cxnSpLocks/>
          </p:cNvCxnSpPr>
          <p:nvPr userDrawn="1"/>
        </p:nvCxnSpPr>
        <p:spPr>
          <a:xfrm>
            <a:off x="925334" y="4889212"/>
            <a:ext cx="2793241"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 Placeholder 4">
            <a:extLst>
              <a:ext uri="{FF2B5EF4-FFF2-40B4-BE49-F238E27FC236}">
                <a16:creationId xmlns:a16="http://schemas.microsoft.com/office/drawing/2014/main" id="{B9D52478-24C4-7603-CACE-1552A2987D16}"/>
              </a:ext>
            </a:extLst>
          </p:cNvPr>
          <p:cNvSpPr txBox="1">
            <a:spLocks/>
          </p:cNvSpPr>
          <p:nvPr userDrawn="1"/>
        </p:nvSpPr>
        <p:spPr>
          <a:xfrm>
            <a:off x="2024182" y="5028716"/>
            <a:ext cx="1725792" cy="461665"/>
          </a:xfrm>
          <a:prstGeom prst="rect">
            <a:avLst/>
          </a:prstGeom>
        </p:spPr>
        <p:txBody>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3"/>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dirty="0">
                <a:solidFill>
                  <a:schemeClr val="bg1"/>
                </a:solidFill>
              </a:rPr>
              <a:t>2023/2024</a:t>
            </a:r>
          </a:p>
        </p:txBody>
      </p:sp>
      <p:sp>
        <p:nvSpPr>
          <p:cNvPr id="30" name="Subtitle 1">
            <a:extLst>
              <a:ext uri="{FF2B5EF4-FFF2-40B4-BE49-F238E27FC236}">
                <a16:creationId xmlns:a16="http://schemas.microsoft.com/office/drawing/2014/main" id="{9BD68E19-6374-0DE2-69E3-C58150F11A0C}"/>
              </a:ext>
            </a:extLst>
          </p:cNvPr>
          <p:cNvSpPr txBox="1">
            <a:spLocks/>
          </p:cNvSpPr>
          <p:nvPr userDrawn="1"/>
        </p:nvSpPr>
        <p:spPr>
          <a:xfrm>
            <a:off x="925334" y="4328688"/>
            <a:ext cx="2909473" cy="461665"/>
          </a:xfrm>
          <a:prstGeom prst="rect">
            <a:avLst/>
          </a:prstGeom>
        </p:spPr>
        <p:txBody>
          <a:bodyPr vert="horz" wrap="square" lIns="108000" tIns="45720" rIns="180000" bIns="45720" rtlCol="0">
            <a:spAutoFit/>
          </a:bodyPr>
          <a:lstStyle>
            <a:lvl1pPr marL="0" indent="0" algn="l" defTabSz="914400" rtl="0" eaLnBrk="1" latinLnBrk="0" hangingPunct="1">
              <a:lnSpc>
                <a:spcPct val="100000"/>
              </a:lnSpc>
              <a:spcBef>
                <a:spcPts val="1800"/>
              </a:spcBef>
              <a:buSzPct val="50000"/>
              <a:buFont typeface="HelveticaNeueLT Std Lt Cn" panose="020B0406020202030204" pitchFamily="34" charset="0"/>
              <a:buNone/>
              <a:defRPr sz="2400" b="1" kern="1200">
                <a:solidFill>
                  <a:schemeClr val="bg2"/>
                </a:solidFill>
                <a:latin typeface="+mn-lt"/>
                <a:ea typeface="+mn-ea"/>
                <a:cs typeface="+mn-cs"/>
              </a:defRPr>
            </a:lvl1pPr>
            <a:lvl2pPr marL="457200" indent="0" algn="l" defTabSz="914400" rtl="0" eaLnBrk="1" latinLnBrk="0" hangingPunct="1">
              <a:lnSpc>
                <a:spcPct val="100000"/>
              </a:lnSpc>
              <a:spcBef>
                <a:spcPts val="600"/>
              </a:spcBef>
              <a:buSzPct val="80000"/>
              <a:buFontTx/>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HelveticaNeueLT Std Lt Cn" panose="020B040602020203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b-NO" dirty="0">
                <a:solidFill>
                  <a:schemeClr val="bg1"/>
                </a:solidFill>
              </a:rPr>
              <a:t>NORSK MONITOR</a:t>
            </a:r>
          </a:p>
        </p:txBody>
      </p:sp>
      <p:pic>
        <p:nvPicPr>
          <p:cNvPr id="47" name="Picture 46" descr="A colorful squares on a black background&#10;&#10;Description automatically generated">
            <a:extLst>
              <a:ext uri="{FF2B5EF4-FFF2-40B4-BE49-F238E27FC236}">
                <a16:creationId xmlns:a16="http://schemas.microsoft.com/office/drawing/2014/main" id="{EE694B6D-AC3D-4906-6768-CF6371B5A18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0845" y="5153157"/>
            <a:ext cx="846653" cy="887620"/>
          </a:xfrm>
          <a:prstGeom prst="rect">
            <a:avLst/>
          </a:prstGeom>
        </p:spPr>
      </p:pic>
      <p:pic>
        <p:nvPicPr>
          <p:cNvPr id="2" name="Graphique 12">
            <a:extLst>
              <a:ext uri="{FF2B5EF4-FFF2-40B4-BE49-F238E27FC236}">
                <a16:creationId xmlns:a16="http://schemas.microsoft.com/office/drawing/2014/main" id="{68AD4EDC-74A7-C001-E910-835BCAAEBA74}"/>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1197045" y="5952569"/>
            <a:ext cx="787731" cy="721535"/>
          </a:xfrm>
          <a:prstGeom prst="rect">
            <a:avLst/>
          </a:prstGeom>
        </p:spPr>
      </p:pic>
      <p:sp>
        <p:nvSpPr>
          <p:cNvPr id="16" name="Forme libre : forme 22">
            <a:extLst>
              <a:ext uri="{FF2B5EF4-FFF2-40B4-BE49-F238E27FC236}">
                <a16:creationId xmlns:a16="http://schemas.microsoft.com/office/drawing/2014/main" id="{C4BE0C8F-2844-E1EF-D71E-260F7D207D82}"/>
              </a:ext>
            </a:extLst>
          </p:cNvPr>
          <p:cNvSpPr/>
          <p:nvPr userDrawn="1"/>
        </p:nvSpPr>
        <p:spPr>
          <a:xfrm rot="18932423">
            <a:off x="-954765" y="1427043"/>
            <a:ext cx="5372804"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gradFill>
            <a:gsLst>
              <a:gs pos="100000">
                <a:schemeClr val="accent1">
                  <a:alpha val="64000"/>
                </a:schemeClr>
              </a:gs>
              <a:gs pos="1000">
                <a:srgbClr val="3B4496">
                  <a:alpha val="15000"/>
                </a:srgbClr>
              </a:gs>
            </a:gsLst>
            <a:lin ang="0" scaled="1"/>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dirty="0">
              <a:ln>
                <a:noFill/>
              </a:ln>
              <a:solidFill>
                <a:prstClr val="white"/>
              </a:solidFill>
              <a:effectLst/>
              <a:uLnTx/>
              <a:uFillTx/>
              <a:latin typeface="Arial"/>
              <a:ea typeface="+mn-ea"/>
              <a:cs typeface="+mn-cs"/>
            </a:endParaRPr>
          </a:p>
        </p:txBody>
      </p:sp>
      <p:sp>
        <p:nvSpPr>
          <p:cNvPr id="21" name="Forme libre : forme 20">
            <a:extLst>
              <a:ext uri="{FF2B5EF4-FFF2-40B4-BE49-F238E27FC236}">
                <a16:creationId xmlns:a16="http://schemas.microsoft.com/office/drawing/2014/main" id="{B7D035F0-6F98-48BC-C125-0336CE4339B9}"/>
              </a:ext>
            </a:extLst>
          </p:cNvPr>
          <p:cNvSpPr/>
          <p:nvPr userDrawn="1"/>
        </p:nvSpPr>
        <p:spPr>
          <a:xfrm rot="18932423">
            <a:off x="-735098" y="889565"/>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gradFill>
            <a:gsLst>
              <a:gs pos="100000">
                <a:schemeClr val="accent2">
                  <a:alpha val="39000"/>
                </a:schemeClr>
              </a:gs>
              <a:gs pos="1000">
                <a:srgbClr val="009FA0">
                  <a:alpha val="5000"/>
                </a:srgbClr>
              </a:gs>
            </a:gsLst>
            <a:lin ang="0" scaled="1"/>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dirty="0">
              <a:ln>
                <a:noFill/>
              </a:ln>
              <a:solidFill>
                <a:prstClr val="white"/>
              </a:solidFill>
              <a:effectLst/>
              <a:uLnTx/>
              <a:uFillTx/>
              <a:latin typeface="Arial"/>
              <a:ea typeface="+mn-ea"/>
              <a:cs typeface="+mn-cs"/>
            </a:endParaRPr>
          </a:p>
        </p:txBody>
      </p:sp>
      <p:cxnSp>
        <p:nvCxnSpPr>
          <p:cNvPr id="35" name="Straight Connector 35">
            <a:extLst>
              <a:ext uri="{FF2B5EF4-FFF2-40B4-BE49-F238E27FC236}">
                <a16:creationId xmlns:a16="http://schemas.microsoft.com/office/drawing/2014/main" id="{35C49CF1-D964-6501-833E-1226D2257C4E}"/>
              </a:ext>
            </a:extLst>
          </p:cNvPr>
          <p:cNvCxnSpPr>
            <a:cxnSpLocks/>
          </p:cNvCxnSpPr>
          <p:nvPr userDrawn="1"/>
        </p:nvCxnSpPr>
        <p:spPr>
          <a:xfrm flipH="1">
            <a:off x="710113" y="2309573"/>
            <a:ext cx="7436826"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Title 54">
            <a:extLst>
              <a:ext uri="{FF2B5EF4-FFF2-40B4-BE49-F238E27FC236}">
                <a16:creationId xmlns:a16="http://schemas.microsoft.com/office/drawing/2014/main" id="{2ECCE051-FE4A-69B1-B593-D4EB86071D79}"/>
              </a:ext>
            </a:extLst>
          </p:cNvPr>
          <p:cNvSpPr>
            <a:spLocks noGrp="1"/>
          </p:cNvSpPr>
          <p:nvPr>
            <p:ph type="title" hasCustomPrompt="1"/>
          </p:nvPr>
        </p:nvSpPr>
        <p:spPr>
          <a:xfrm>
            <a:off x="1010928" y="1117793"/>
            <a:ext cx="5647759" cy="1325563"/>
          </a:xfrm>
        </p:spPr>
        <p:txBody>
          <a:bodyPr>
            <a:normAutofit/>
          </a:bodyPr>
          <a:lstStyle>
            <a:lvl1pPr>
              <a:defRPr sz="6000" b="1">
                <a:solidFill>
                  <a:schemeClr val="bg1"/>
                </a:solidFill>
                <a:latin typeface="Arial Nova" panose="020B0504020202020204" pitchFamily="34" charset="0"/>
              </a:defRPr>
            </a:lvl1pPr>
          </a:lstStyle>
          <a:p>
            <a:r>
              <a:rPr lang="en-US" dirty="0"/>
              <a:t>TITTEL</a:t>
            </a:r>
            <a:endParaRPr lang="nb-NO" dirty="0"/>
          </a:p>
        </p:txBody>
      </p:sp>
      <p:sp>
        <p:nvSpPr>
          <p:cNvPr id="26" name="Plassholder for innhold 28">
            <a:extLst>
              <a:ext uri="{FF2B5EF4-FFF2-40B4-BE49-F238E27FC236}">
                <a16:creationId xmlns:a16="http://schemas.microsoft.com/office/drawing/2014/main" id="{5700AC1B-F8AF-2ACA-4A2F-2A9A5B34A557}"/>
              </a:ext>
            </a:extLst>
          </p:cNvPr>
          <p:cNvSpPr>
            <a:spLocks noGrp="1"/>
          </p:cNvSpPr>
          <p:nvPr>
            <p:ph sz="quarter" idx="16" hasCustomPrompt="1"/>
          </p:nvPr>
        </p:nvSpPr>
        <p:spPr>
          <a:xfrm>
            <a:off x="1010928" y="2524102"/>
            <a:ext cx="8949046" cy="461962"/>
          </a:xfrm>
        </p:spPr>
        <p:txBody>
          <a:bodyPr>
            <a:normAutofit/>
          </a:bodyPr>
          <a:lstStyle>
            <a:lvl1pPr marL="0" indent="0">
              <a:buNone/>
              <a:defRPr sz="2000">
                <a:solidFill>
                  <a:schemeClr val="bg1"/>
                </a:solidFill>
              </a:defRPr>
            </a:lvl1pPr>
            <a:lvl5pPr marL="1828800" indent="0">
              <a:buNone/>
              <a:defRPr/>
            </a:lvl5pPr>
          </a:lstStyle>
          <a:p>
            <a:pPr lvl="0"/>
            <a:r>
              <a:rPr lang="nb-NO" dirty="0"/>
              <a:t>KLIKK FOR Å REDIGERE TEKSTSTILER I MALEN</a:t>
            </a:r>
          </a:p>
        </p:txBody>
      </p:sp>
      <p:sp>
        <p:nvSpPr>
          <p:cNvPr id="31" name="Rectangle 30">
            <a:extLst>
              <a:ext uri="{FF2B5EF4-FFF2-40B4-BE49-F238E27FC236}">
                <a16:creationId xmlns:a16="http://schemas.microsoft.com/office/drawing/2014/main" id="{E8812AB6-875F-21FA-B5C2-8120C40B1483}"/>
              </a:ext>
            </a:extLst>
          </p:cNvPr>
          <p:cNvSpPr/>
          <p:nvPr userDrawn="1"/>
        </p:nvSpPr>
        <p:spPr>
          <a:xfrm>
            <a:off x="51981" y="52948"/>
            <a:ext cx="12085200" cy="67644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Tree>
    <p:extLst>
      <p:ext uri="{BB962C8B-B14F-4D97-AF65-F5344CB8AC3E}">
        <p14:creationId xmlns:p14="http://schemas.microsoft.com/office/powerpoint/2010/main" val="269597592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1_Tittellysbil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214B2B-E370-D410-E7D4-8EEBA5DC85A6}"/>
              </a:ext>
            </a:extLst>
          </p:cNvPr>
          <p:cNvSpPr/>
          <p:nvPr userDrawn="1"/>
        </p:nvSpPr>
        <p:spPr>
          <a:xfrm>
            <a:off x="9655794" y="0"/>
            <a:ext cx="2544752" cy="1416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DACE047-8033-748A-25DB-08D9A5429457}"/>
              </a:ext>
            </a:extLst>
          </p:cNvPr>
          <p:cNvSpPr/>
          <p:nvPr userDrawn="1"/>
        </p:nvSpPr>
        <p:spPr>
          <a:xfrm>
            <a:off x="9733660" y="4160999"/>
            <a:ext cx="2466886" cy="27088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9C23E748-9E74-3242-51C7-B04536206F48}"/>
              </a:ext>
            </a:extLst>
          </p:cNvPr>
          <p:cNvGrpSpPr/>
          <p:nvPr userDrawn="1"/>
        </p:nvGrpSpPr>
        <p:grpSpPr>
          <a:xfrm>
            <a:off x="0" y="0"/>
            <a:ext cx="12201525" cy="6869841"/>
            <a:chOff x="0" y="0"/>
            <a:chExt cx="12201525" cy="6869841"/>
          </a:xfrm>
        </p:grpSpPr>
        <p:sp>
          <p:nvSpPr>
            <p:cNvPr id="36" name="Rectangle 35">
              <a:extLst>
                <a:ext uri="{FF2B5EF4-FFF2-40B4-BE49-F238E27FC236}">
                  <a16:creationId xmlns:a16="http://schemas.microsoft.com/office/drawing/2014/main" id="{244C8AE1-8869-7B8B-DDB6-CAB79D8072DD}"/>
                </a:ext>
              </a:extLst>
            </p:cNvPr>
            <p:cNvSpPr/>
            <p:nvPr userDrawn="1"/>
          </p:nvSpPr>
          <p:spPr>
            <a:xfrm>
              <a:off x="0" y="4161001"/>
              <a:ext cx="3701561" cy="2708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4" name="Rectangle 53">
              <a:extLst>
                <a:ext uri="{FF2B5EF4-FFF2-40B4-BE49-F238E27FC236}">
                  <a16:creationId xmlns:a16="http://schemas.microsoft.com/office/drawing/2014/main" id="{D593C732-18E6-9D15-14E8-960E3271521C}"/>
                </a:ext>
              </a:extLst>
            </p:cNvPr>
            <p:cNvSpPr/>
            <p:nvPr userDrawn="1"/>
          </p:nvSpPr>
          <p:spPr>
            <a:xfrm>
              <a:off x="0" y="0"/>
              <a:ext cx="6726115" cy="14519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5">
              <a:extLst>
                <a:ext uri="{FF2B5EF4-FFF2-40B4-BE49-F238E27FC236}">
                  <a16:creationId xmlns:a16="http://schemas.microsoft.com/office/drawing/2014/main" id="{A930CE24-04C1-EA47-5F12-8F96342BA3B1}"/>
                </a:ext>
              </a:extLst>
            </p:cNvPr>
            <p:cNvSpPr/>
            <p:nvPr userDrawn="1"/>
          </p:nvSpPr>
          <p:spPr>
            <a:xfrm>
              <a:off x="9655794" y="1452691"/>
              <a:ext cx="149469" cy="4379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ktangel 6">
              <a:extLst>
                <a:ext uri="{FF2B5EF4-FFF2-40B4-BE49-F238E27FC236}">
                  <a16:creationId xmlns:a16="http://schemas.microsoft.com/office/drawing/2014/main" id="{5A0C0CC8-9E5A-01BE-7CA8-F00813D7FAF7}"/>
                </a:ext>
              </a:extLst>
            </p:cNvPr>
            <p:cNvSpPr/>
            <p:nvPr userDrawn="1"/>
          </p:nvSpPr>
          <p:spPr>
            <a:xfrm>
              <a:off x="128337" y="2753247"/>
              <a:ext cx="12040217" cy="109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ktangel 1">
              <a:extLst>
                <a:ext uri="{FF2B5EF4-FFF2-40B4-BE49-F238E27FC236}">
                  <a16:creationId xmlns:a16="http://schemas.microsoft.com/office/drawing/2014/main" id="{17D7F36C-FE5E-257A-2B53-4B9160C8765C}"/>
                </a:ext>
              </a:extLst>
            </p:cNvPr>
            <p:cNvSpPr/>
            <p:nvPr userDrawn="1"/>
          </p:nvSpPr>
          <p:spPr>
            <a:xfrm>
              <a:off x="6576646" y="1452691"/>
              <a:ext cx="149469" cy="4379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6" name="Rektangel 2">
              <a:extLst>
                <a:ext uri="{FF2B5EF4-FFF2-40B4-BE49-F238E27FC236}">
                  <a16:creationId xmlns:a16="http://schemas.microsoft.com/office/drawing/2014/main" id="{E9547034-3369-8F98-7E51-F3CE775EBE25}"/>
                </a:ext>
              </a:extLst>
            </p:cNvPr>
            <p:cNvSpPr/>
            <p:nvPr userDrawn="1"/>
          </p:nvSpPr>
          <p:spPr>
            <a:xfrm>
              <a:off x="128337" y="4161000"/>
              <a:ext cx="12040217" cy="109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ktangel 1">
              <a:extLst>
                <a:ext uri="{FF2B5EF4-FFF2-40B4-BE49-F238E27FC236}">
                  <a16:creationId xmlns:a16="http://schemas.microsoft.com/office/drawing/2014/main" id="{AB29F440-A594-4C7D-CF4C-F72C397FF4CB}"/>
                </a:ext>
              </a:extLst>
            </p:cNvPr>
            <p:cNvSpPr/>
            <p:nvPr userDrawn="1"/>
          </p:nvSpPr>
          <p:spPr>
            <a:xfrm>
              <a:off x="3562744" y="1452691"/>
              <a:ext cx="138817" cy="4119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Rektangel 6">
              <a:extLst>
                <a:ext uri="{FF2B5EF4-FFF2-40B4-BE49-F238E27FC236}">
                  <a16:creationId xmlns:a16="http://schemas.microsoft.com/office/drawing/2014/main" id="{3127961B-E2DE-E88B-6F43-43245E87C0C9}"/>
                </a:ext>
              </a:extLst>
            </p:cNvPr>
            <p:cNvSpPr/>
            <p:nvPr userDrawn="1"/>
          </p:nvSpPr>
          <p:spPr>
            <a:xfrm>
              <a:off x="1" y="1330913"/>
              <a:ext cx="12201524" cy="1224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21C28778-C770-94F8-8F18-E68620914CF4}"/>
                </a:ext>
              </a:extLst>
            </p:cNvPr>
            <p:cNvSpPr/>
            <p:nvPr userDrawn="1"/>
          </p:nvSpPr>
          <p:spPr>
            <a:xfrm>
              <a:off x="3632152" y="5690660"/>
              <a:ext cx="6989774" cy="11673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F9F64687-56F5-C595-B61B-0D09F1C5A8CE}"/>
              </a:ext>
            </a:extLst>
          </p:cNvPr>
          <p:cNvSpPr/>
          <p:nvPr userDrawn="1"/>
        </p:nvSpPr>
        <p:spPr>
          <a:xfrm>
            <a:off x="6726114" y="0"/>
            <a:ext cx="5465885" cy="1391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kstSylinder 5">
            <a:extLst>
              <a:ext uri="{FF2B5EF4-FFF2-40B4-BE49-F238E27FC236}">
                <a16:creationId xmlns:a16="http://schemas.microsoft.com/office/drawing/2014/main" id="{DC2707EB-B7EA-0F88-0E1F-D9416209C222}"/>
              </a:ext>
            </a:extLst>
          </p:cNvPr>
          <p:cNvSpPr txBox="1"/>
          <p:nvPr userDrawn="1"/>
        </p:nvSpPr>
        <p:spPr>
          <a:xfrm>
            <a:off x="10480984" y="140571"/>
            <a:ext cx="1576073" cy="584775"/>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2024</a:t>
            </a:r>
          </a:p>
        </p:txBody>
      </p:sp>
      <p:pic>
        <p:nvPicPr>
          <p:cNvPr id="47" name="Picture 46" descr="A colorful squares on a black background&#10;&#10;Description automatically generated">
            <a:extLst>
              <a:ext uri="{FF2B5EF4-FFF2-40B4-BE49-F238E27FC236}">
                <a16:creationId xmlns:a16="http://schemas.microsoft.com/office/drawing/2014/main" id="{EE694B6D-AC3D-4906-6768-CF6371B5A1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0113" y="5184285"/>
            <a:ext cx="846653" cy="887620"/>
          </a:xfrm>
          <a:prstGeom prst="rect">
            <a:avLst/>
          </a:prstGeom>
        </p:spPr>
      </p:pic>
      <p:pic>
        <p:nvPicPr>
          <p:cNvPr id="2" name="Graphique 12">
            <a:extLst>
              <a:ext uri="{FF2B5EF4-FFF2-40B4-BE49-F238E27FC236}">
                <a16:creationId xmlns:a16="http://schemas.microsoft.com/office/drawing/2014/main" id="{68AD4EDC-74A7-C001-E910-835BCAAEBA74}"/>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1197045" y="5952569"/>
            <a:ext cx="787731" cy="721535"/>
          </a:xfrm>
          <a:prstGeom prst="rect">
            <a:avLst/>
          </a:prstGeom>
        </p:spPr>
      </p:pic>
      <p:sp>
        <p:nvSpPr>
          <p:cNvPr id="26" name="Rectangle 25">
            <a:extLst>
              <a:ext uri="{FF2B5EF4-FFF2-40B4-BE49-F238E27FC236}">
                <a16:creationId xmlns:a16="http://schemas.microsoft.com/office/drawing/2014/main" id="{ADC44C25-8C29-8721-E367-CD237A389EEA}"/>
              </a:ext>
            </a:extLst>
          </p:cNvPr>
          <p:cNvSpPr/>
          <p:nvPr userDrawn="1"/>
        </p:nvSpPr>
        <p:spPr>
          <a:xfrm>
            <a:off x="0" y="1416721"/>
            <a:ext cx="128337" cy="28540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54">
            <a:extLst>
              <a:ext uri="{FF2B5EF4-FFF2-40B4-BE49-F238E27FC236}">
                <a16:creationId xmlns:a16="http://schemas.microsoft.com/office/drawing/2014/main" id="{86BDFD51-9B2D-D54A-7DD6-D65DFA9EC40E}"/>
              </a:ext>
            </a:extLst>
          </p:cNvPr>
          <p:cNvSpPr>
            <a:spLocks noGrp="1"/>
          </p:cNvSpPr>
          <p:nvPr>
            <p:ph type="title" hasCustomPrompt="1"/>
          </p:nvPr>
        </p:nvSpPr>
        <p:spPr>
          <a:xfrm>
            <a:off x="502419" y="89707"/>
            <a:ext cx="5699384" cy="1325563"/>
          </a:xfrm>
        </p:spPr>
        <p:txBody>
          <a:bodyPr/>
          <a:lstStyle>
            <a:lvl1pPr>
              <a:defRPr b="1">
                <a:solidFill>
                  <a:srgbClr val="3B4496"/>
                </a:solidFill>
                <a:latin typeface="Arial Nova" panose="020B0504020202020204" pitchFamily="34" charset="0"/>
              </a:defRPr>
            </a:lvl1pPr>
          </a:lstStyle>
          <a:p>
            <a:r>
              <a:rPr lang="en-US" dirty="0"/>
              <a:t>TITTEL</a:t>
            </a:r>
            <a:endParaRPr lang="nb-NO" dirty="0"/>
          </a:p>
        </p:txBody>
      </p:sp>
      <p:cxnSp>
        <p:nvCxnSpPr>
          <p:cNvPr id="5" name="Connecteur droit 26">
            <a:extLst>
              <a:ext uri="{FF2B5EF4-FFF2-40B4-BE49-F238E27FC236}">
                <a16:creationId xmlns:a16="http://schemas.microsoft.com/office/drawing/2014/main" id="{5A681EED-5B2E-3F87-548E-10D82EF55221}"/>
              </a:ext>
            </a:extLst>
          </p:cNvPr>
          <p:cNvCxnSpPr>
            <a:cxnSpLocks/>
          </p:cNvCxnSpPr>
          <p:nvPr userDrawn="1"/>
        </p:nvCxnSpPr>
        <p:spPr>
          <a:xfrm>
            <a:off x="604602" y="4920340"/>
            <a:ext cx="2793241" cy="0"/>
          </a:xfrm>
          <a:prstGeom prst="line">
            <a:avLst/>
          </a:prstGeom>
          <a:ln w="9525">
            <a:solidFill>
              <a:srgbClr val="009FA0"/>
            </a:solidFill>
          </a:ln>
        </p:spPr>
        <p:style>
          <a:lnRef idx="1">
            <a:schemeClr val="accent1"/>
          </a:lnRef>
          <a:fillRef idx="0">
            <a:schemeClr val="accent1"/>
          </a:fillRef>
          <a:effectRef idx="0">
            <a:schemeClr val="accent1"/>
          </a:effectRef>
          <a:fontRef idx="minor">
            <a:schemeClr val="tx1"/>
          </a:fontRef>
        </p:style>
      </p:cxnSp>
      <p:sp>
        <p:nvSpPr>
          <p:cNvPr id="6" name="Text Placeholder 4">
            <a:extLst>
              <a:ext uri="{FF2B5EF4-FFF2-40B4-BE49-F238E27FC236}">
                <a16:creationId xmlns:a16="http://schemas.microsoft.com/office/drawing/2014/main" id="{0A01F96E-40F3-F8D4-19B8-504075534972}"/>
              </a:ext>
            </a:extLst>
          </p:cNvPr>
          <p:cNvSpPr txBox="1">
            <a:spLocks/>
          </p:cNvSpPr>
          <p:nvPr userDrawn="1"/>
        </p:nvSpPr>
        <p:spPr>
          <a:xfrm>
            <a:off x="1703450" y="5059844"/>
            <a:ext cx="1725792" cy="461665"/>
          </a:xfrm>
          <a:prstGeom prst="rect">
            <a:avLst/>
          </a:prstGeom>
        </p:spPr>
        <p:txBody>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5"/>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dirty="0">
                <a:solidFill>
                  <a:srgbClr val="3B4496"/>
                </a:solidFill>
              </a:rPr>
              <a:t>2023/2024</a:t>
            </a:r>
          </a:p>
        </p:txBody>
      </p:sp>
      <p:sp>
        <p:nvSpPr>
          <p:cNvPr id="7" name="Subtitle 1">
            <a:extLst>
              <a:ext uri="{FF2B5EF4-FFF2-40B4-BE49-F238E27FC236}">
                <a16:creationId xmlns:a16="http://schemas.microsoft.com/office/drawing/2014/main" id="{155DE8B8-C4ED-F0F5-CBB9-37B407893C25}"/>
              </a:ext>
            </a:extLst>
          </p:cNvPr>
          <p:cNvSpPr txBox="1">
            <a:spLocks/>
          </p:cNvSpPr>
          <p:nvPr userDrawn="1"/>
        </p:nvSpPr>
        <p:spPr>
          <a:xfrm>
            <a:off x="589017" y="4442877"/>
            <a:ext cx="2909473" cy="461665"/>
          </a:xfrm>
          <a:prstGeom prst="rect">
            <a:avLst/>
          </a:prstGeom>
        </p:spPr>
        <p:txBody>
          <a:bodyPr vert="horz" wrap="square" lIns="108000" tIns="45720" rIns="180000" bIns="45720" rtlCol="0">
            <a:spAutoFit/>
          </a:bodyPr>
          <a:lstStyle>
            <a:lvl1pPr marL="0" indent="0" algn="l" defTabSz="914400" rtl="0" eaLnBrk="1" latinLnBrk="0" hangingPunct="1">
              <a:lnSpc>
                <a:spcPct val="100000"/>
              </a:lnSpc>
              <a:spcBef>
                <a:spcPts val="1800"/>
              </a:spcBef>
              <a:buSzPct val="50000"/>
              <a:buFont typeface="HelveticaNeueLT Std Lt Cn" panose="020B0406020202030204" pitchFamily="34" charset="0"/>
              <a:buNone/>
              <a:defRPr sz="2400" b="1" kern="1200">
                <a:solidFill>
                  <a:schemeClr val="bg2"/>
                </a:solidFill>
                <a:latin typeface="+mn-lt"/>
                <a:ea typeface="+mn-ea"/>
                <a:cs typeface="+mn-cs"/>
              </a:defRPr>
            </a:lvl1pPr>
            <a:lvl2pPr marL="457200" indent="0" algn="l" defTabSz="914400" rtl="0" eaLnBrk="1" latinLnBrk="0" hangingPunct="1">
              <a:lnSpc>
                <a:spcPct val="100000"/>
              </a:lnSpc>
              <a:spcBef>
                <a:spcPts val="600"/>
              </a:spcBef>
              <a:buSzPct val="80000"/>
              <a:buFontTx/>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HelveticaNeueLT Std Lt Cn" panose="020B040602020203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b-NO" dirty="0">
                <a:solidFill>
                  <a:srgbClr val="3B4496"/>
                </a:solidFill>
              </a:rPr>
              <a:t>NORSK MONITOR</a:t>
            </a:r>
          </a:p>
        </p:txBody>
      </p:sp>
      <p:sp>
        <p:nvSpPr>
          <p:cNvPr id="11" name="Rectangle 10">
            <a:extLst>
              <a:ext uri="{FF2B5EF4-FFF2-40B4-BE49-F238E27FC236}">
                <a16:creationId xmlns:a16="http://schemas.microsoft.com/office/drawing/2014/main" id="{4EA22331-4757-1ED2-3DD6-18FB9C982B78}"/>
              </a:ext>
            </a:extLst>
          </p:cNvPr>
          <p:cNvSpPr/>
          <p:nvPr userDrawn="1"/>
        </p:nvSpPr>
        <p:spPr>
          <a:xfrm>
            <a:off x="51981" y="52948"/>
            <a:ext cx="12092400" cy="67716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Tree>
    <p:extLst>
      <p:ext uri="{BB962C8B-B14F-4D97-AF65-F5344CB8AC3E}">
        <p14:creationId xmlns:p14="http://schemas.microsoft.com/office/powerpoint/2010/main" val="104522040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9_Tittellysbil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214B2B-E370-D410-E7D4-8EEBA5DC85A6}"/>
              </a:ext>
            </a:extLst>
          </p:cNvPr>
          <p:cNvSpPr/>
          <p:nvPr userDrawn="1"/>
        </p:nvSpPr>
        <p:spPr>
          <a:xfrm>
            <a:off x="9655794" y="0"/>
            <a:ext cx="2544752" cy="1416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DACE047-8033-748A-25DB-08D9A5429457}"/>
              </a:ext>
            </a:extLst>
          </p:cNvPr>
          <p:cNvSpPr/>
          <p:nvPr userDrawn="1"/>
        </p:nvSpPr>
        <p:spPr>
          <a:xfrm>
            <a:off x="9733660" y="4160999"/>
            <a:ext cx="2466886" cy="27088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9C23E748-9E74-3242-51C7-B04536206F48}"/>
              </a:ext>
            </a:extLst>
          </p:cNvPr>
          <p:cNvGrpSpPr/>
          <p:nvPr userDrawn="1"/>
        </p:nvGrpSpPr>
        <p:grpSpPr>
          <a:xfrm>
            <a:off x="0" y="0"/>
            <a:ext cx="12201525" cy="6869841"/>
            <a:chOff x="0" y="0"/>
            <a:chExt cx="12201525" cy="6869841"/>
          </a:xfrm>
        </p:grpSpPr>
        <p:sp>
          <p:nvSpPr>
            <p:cNvPr id="36" name="Rectangle 35">
              <a:extLst>
                <a:ext uri="{FF2B5EF4-FFF2-40B4-BE49-F238E27FC236}">
                  <a16:creationId xmlns:a16="http://schemas.microsoft.com/office/drawing/2014/main" id="{244C8AE1-8869-7B8B-DDB6-CAB79D8072DD}"/>
                </a:ext>
              </a:extLst>
            </p:cNvPr>
            <p:cNvSpPr/>
            <p:nvPr userDrawn="1"/>
          </p:nvSpPr>
          <p:spPr>
            <a:xfrm>
              <a:off x="0" y="4161001"/>
              <a:ext cx="3701561" cy="2708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4" name="Rectangle 53">
              <a:extLst>
                <a:ext uri="{FF2B5EF4-FFF2-40B4-BE49-F238E27FC236}">
                  <a16:creationId xmlns:a16="http://schemas.microsoft.com/office/drawing/2014/main" id="{D593C732-18E6-9D15-14E8-960E3271521C}"/>
                </a:ext>
              </a:extLst>
            </p:cNvPr>
            <p:cNvSpPr/>
            <p:nvPr userDrawn="1"/>
          </p:nvSpPr>
          <p:spPr>
            <a:xfrm>
              <a:off x="0" y="0"/>
              <a:ext cx="6726115" cy="14519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5">
              <a:extLst>
                <a:ext uri="{FF2B5EF4-FFF2-40B4-BE49-F238E27FC236}">
                  <a16:creationId xmlns:a16="http://schemas.microsoft.com/office/drawing/2014/main" id="{A930CE24-04C1-EA47-5F12-8F96342BA3B1}"/>
                </a:ext>
              </a:extLst>
            </p:cNvPr>
            <p:cNvSpPr/>
            <p:nvPr userDrawn="1"/>
          </p:nvSpPr>
          <p:spPr>
            <a:xfrm>
              <a:off x="9655794" y="1452691"/>
              <a:ext cx="149469" cy="4379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ktangel 6">
              <a:extLst>
                <a:ext uri="{FF2B5EF4-FFF2-40B4-BE49-F238E27FC236}">
                  <a16:creationId xmlns:a16="http://schemas.microsoft.com/office/drawing/2014/main" id="{5A0C0CC8-9E5A-01BE-7CA8-F00813D7FAF7}"/>
                </a:ext>
              </a:extLst>
            </p:cNvPr>
            <p:cNvSpPr/>
            <p:nvPr userDrawn="1"/>
          </p:nvSpPr>
          <p:spPr>
            <a:xfrm>
              <a:off x="128337" y="2753247"/>
              <a:ext cx="12040217" cy="109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ktangel 1">
              <a:extLst>
                <a:ext uri="{FF2B5EF4-FFF2-40B4-BE49-F238E27FC236}">
                  <a16:creationId xmlns:a16="http://schemas.microsoft.com/office/drawing/2014/main" id="{17D7F36C-FE5E-257A-2B53-4B9160C8765C}"/>
                </a:ext>
              </a:extLst>
            </p:cNvPr>
            <p:cNvSpPr/>
            <p:nvPr userDrawn="1"/>
          </p:nvSpPr>
          <p:spPr>
            <a:xfrm>
              <a:off x="6576646" y="1452691"/>
              <a:ext cx="149469" cy="4379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6" name="Rektangel 2">
              <a:extLst>
                <a:ext uri="{FF2B5EF4-FFF2-40B4-BE49-F238E27FC236}">
                  <a16:creationId xmlns:a16="http://schemas.microsoft.com/office/drawing/2014/main" id="{E9547034-3369-8F98-7E51-F3CE775EBE25}"/>
                </a:ext>
              </a:extLst>
            </p:cNvPr>
            <p:cNvSpPr/>
            <p:nvPr userDrawn="1"/>
          </p:nvSpPr>
          <p:spPr>
            <a:xfrm>
              <a:off x="128337" y="4161000"/>
              <a:ext cx="12040217" cy="109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ktangel 1">
              <a:extLst>
                <a:ext uri="{FF2B5EF4-FFF2-40B4-BE49-F238E27FC236}">
                  <a16:creationId xmlns:a16="http://schemas.microsoft.com/office/drawing/2014/main" id="{AB29F440-A594-4C7D-CF4C-F72C397FF4CB}"/>
                </a:ext>
              </a:extLst>
            </p:cNvPr>
            <p:cNvSpPr/>
            <p:nvPr userDrawn="1"/>
          </p:nvSpPr>
          <p:spPr>
            <a:xfrm>
              <a:off x="3562744" y="1452691"/>
              <a:ext cx="138817" cy="4119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Rektangel 6">
              <a:extLst>
                <a:ext uri="{FF2B5EF4-FFF2-40B4-BE49-F238E27FC236}">
                  <a16:creationId xmlns:a16="http://schemas.microsoft.com/office/drawing/2014/main" id="{3127961B-E2DE-E88B-6F43-43245E87C0C9}"/>
                </a:ext>
              </a:extLst>
            </p:cNvPr>
            <p:cNvSpPr/>
            <p:nvPr userDrawn="1"/>
          </p:nvSpPr>
          <p:spPr>
            <a:xfrm>
              <a:off x="1" y="1330913"/>
              <a:ext cx="12201524" cy="1224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21C28778-C770-94F8-8F18-E68620914CF4}"/>
                </a:ext>
              </a:extLst>
            </p:cNvPr>
            <p:cNvSpPr/>
            <p:nvPr userDrawn="1"/>
          </p:nvSpPr>
          <p:spPr>
            <a:xfrm>
              <a:off x="3632152" y="5690660"/>
              <a:ext cx="6989774" cy="11673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F9F64687-56F5-C595-B61B-0D09F1C5A8CE}"/>
              </a:ext>
            </a:extLst>
          </p:cNvPr>
          <p:cNvSpPr/>
          <p:nvPr userDrawn="1"/>
        </p:nvSpPr>
        <p:spPr>
          <a:xfrm>
            <a:off x="6726114" y="0"/>
            <a:ext cx="5465885" cy="1391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kstSylinder 5">
            <a:extLst>
              <a:ext uri="{FF2B5EF4-FFF2-40B4-BE49-F238E27FC236}">
                <a16:creationId xmlns:a16="http://schemas.microsoft.com/office/drawing/2014/main" id="{DC2707EB-B7EA-0F88-0E1F-D9416209C222}"/>
              </a:ext>
            </a:extLst>
          </p:cNvPr>
          <p:cNvSpPr txBox="1"/>
          <p:nvPr userDrawn="1"/>
        </p:nvSpPr>
        <p:spPr>
          <a:xfrm>
            <a:off x="10480984" y="140571"/>
            <a:ext cx="1576073" cy="584775"/>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2024</a:t>
            </a:r>
          </a:p>
        </p:txBody>
      </p:sp>
      <p:pic>
        <p:nvPicPr>
          <p:cNvPr id="47" name="Picture 46" descr="A colorful squares on a black background&#10;&#10;Description automatically generated">
            <a:extLst>
              <a:ext uri="{FF2B5EF4-FFF2-40B4-BE49-F238E27FC236}">
                <a16:creationId xmlns:a16="http://schemas.microsoft.com/office/drawing/2014/main" id="{EE694B6D-AC3D-4906-6768-CF6371B5A1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0113" y="5184285"/>
            <a:ext cx="846653" cy="887620"/>
          </a:xfrm>
          <a:prstGeom prst="rect">
            <a:avLst/>
          </a:prstGeom>
        </p:spPr>
      </p:pic>
      <p:pic>
        <p:nvPicPr>
          <p:cNvPr id="2" name="Graphique 12">
            <a:extLst>
              <a:ext uri="{FF2B5EF4-FFF2-40B4-BE49-F238E27FC236}">
                <a16:creationId xmlns:a16="http://schemas.microsoft.com/office/drawing/2014/main" id="{68AD4EDC-74A7-C001-E910-835BCAAEBA74}"/>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1197045" y="5952569"/>
            <a:ext cx="787731" cy="721535"/>
          </a:xfrm>
          <a:prstGeom prst="rect">
            <a:avLst/>
          </a:prstGeom>
        </p:spPr>
      </p:pic>
      <p:sp>
        <p:nvSpPr>
          <p:cNvPr id="26" name="Rectangle 25">
            <a:extLst>
              <a:ext uri="{FF2B5EF4-FFF2-40B4-BE49-F238E27FC236}">
                <a16:creationId xmlns:a16="http://schemas.microsoft.com/office/drawing/2014/main" id="{ADC44C25-8C29-8721-E367-CD237A389EEA}"/>
              </a:ext>
            </a:extLst>
          </p:cNvPr>
          <p:cNvSpPr/>
          <p:nvPr userDrawn="1"/>
        </p:nvSpPr>
        <p:spPr>
          <a:xfrm>
            <a:off x="0" y="1416721"/>
            <a:ext cx="128337" cy="28540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35">
            <a:extLst>
              <a:ext uri="{FF2B5EF4-FFF2-40B4-BE49-F238E27FC236}">
                <a16:creationId xmlns:a16="http://schemas.microsoft.com/office/drawing/2014/main" id="{BE83AFBD-FAA1-5152-E5AB-BB3AD89E213B}"/>
              </a:ext>
            </a:extLst>
          </p:cNvPr>
          <p:cNvCxnSpPr>
            <a:cxnSpLocks/>
          </p:cNvCxnSpPr>
          <p:nvPr userDrawn="1"/>
        </p:nvCxnSpPr>
        <p:spPr>
          <a:xfrm flipH="1">
            <a:off x="340242" y="1167340"/>
            <a:ext cx="61457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le 54">
            <a:extLst>
              <a:ext uri="{FF2B5EF4-FFF2-40B4-BE49-F238E27FC236}">
                <a16:creationId xmlns:a16="http://schemas.microsoft.com/office/drawing/2014/main" id="{86BDFD51-9B2D-D54A-7DD6-D65DFA9EC40E}"/>
              </a:ext>
            </a:extLst>
          </p:cNvPr>
          <p:cNvSpPr>
            <a:spLocks noGrp="1"/>
          </p:cNvSpPr>
          <p:nvPr>
            <p:ph type="title" hasCustomPrompt="1"/>
          </p:nvPr>
        </p:nvSpPr>
        <p:spPr>
          <a:xfrm>
            <a:off x="502419" y="89707"/>
            <a:ext cx="5699384" cy="1325563"/>
          </a:xfrm>
        </p:spPr>
        <p:txBody>
          <a:bodyPr/>
          <a:lstStyle>
            <a:lvl1pPr>
              <a:defRPr b="1">
                <a:solidFill>
                  <a:schemeClr val="tx1"/>
                </a:solidFill>
                <a:latin typeface="Arial Nova" panose="020B0504020202020204" pitchFamily="34" charset="0"/>
              </a:defRPr>
            </a:lvl1pPr>
          </a:lstStyle>
          <a:p>
            <a:r>
              <a:rPr lang="en-US" dirty="0"/>
              <a:t>TITTEL</a:t>
            </a:r>
            <a:endParaRPr lang="nb-NO" dirty="0"/>
          </a:p>
        </p:txBody>
      </p:sp>
      <p:cxnSp>
        <p:nvCxnSpPr>
          <p:cNvPr id="5" name="Connecteur droit 26">
            <a:extLst>
              <a:ext uri="{FF2B5EF4-FFF2-40B4-BE49-F238E27FC236}">
                <a16:creationId xmlns:a16="http://schemas.microsoft.com/office/drawing/2014/main" id="{5A681EED-5B2E-3F87-548E-10D82EF55221}"/>
              </a:ext>
            </a:extLst>
          </p:cNvPr>
          <p:cNvCxnSpPr>
            <a:cxnSpLocks/>
          </p:cNvCxnSpPr>
          <p:nvPr userDrawn="1"/>
        </p:nvCxnSpPr>
        <p:spPr>
          <a:xfrm>
            <a:off x="604602" y="4920340"/>
            <a:ext cx="279324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4">
            <a:extLst>
              <a:ext uri="{FF2B5EF4-FFF2-40B4-BE49-F238E27FC236}">
                <a16:creationId xmlns:a16="http://schemas.microsoft.com/office/drawing/2014/main" id="{0A01F96E-40F3-F8D4-19B8-504075534972}"/>
              </a:ext>
            </a:extLst>
          </p:cNvPr>
          <p:cNvSpPr txBox="1">
            <a:spLocks/>
          </p:cNvSpPr>
          <p:nvPr userDrawn="1"/>
        </p:nvSpPr>
        <p:spPr>
          <a:xfrm>
            <a:off x="1703450" y="5059844"/>
            <a:ext cx="1725792" cy="461665"/>
          </a:xfrm>
          <a:prstGeom prst="rect">
            <a:avLst/>
          </a:prstGeom>
        </p:spPr>
        <p:txBody>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5"/>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dirty="0">
                <a:solidFill>
                  <a:schemeClr val="tx1"/>
                </a:solidFill>
              </a:rPr>
              <a:t>2023/2024</a:t>
            </a:r>
          </a:p>
        </p:txBody>
      </p:sp>
      <p:sp>
        <p:nvSpPr>
          <p:cNvPr id="7" name="Subtitle 1">
            <a:extLst>
              <a:ext uri="{FF2B5EF4-FFF2-40B4-BE49-F238E27FC236}">
                <a16:creationId xmlns:a16="http://schemas.microsoft.com/office/drawing/2014/main" id="{155DE8B8-C4ED-F0F5-CBB9-37B407893C25}"/>
              </a:ext>
            </a:extLst>
          </p:cNvPr>
          <p:cNvSpPr txBox="1">
            <a:spLocks/>
          </p:cNvSpPr>
          <p:nvPr userDrawn="1"/>
        </p:nvSpPr>
        <p:spPr>
          <a:xfrm>
            <a:off x="589017" y="4442877"/>
            <a:ext cx="2909473" cy="461665"/>
          </a:xfrm>
          <a:prstGeom prst="rect">
            <a:avLst/>
          </a:prstGeom>
        </p:spPr>
        <p:txBody>
          <a:bodyPr vert="horz" wrap="square" lIns="108000" tIns="45720" rIns="180000" bIns="45720" rtlCol="0">
            <a:spAutoFit/>
          </a:bodyPr>
          <a:lstStyle>
            <a:lvl1pPr marL="0" indent="0" algn="l" defTabSz="914400" rtl="0" eaLnBrk="1" latinLnBrk="0" hangingPunct="1">
              <a:lnSpc>
                <a:spcPct val="100000"/>
              </a:lnSpc>
              <a:spcBef>
                <a:spcPts val="1800"/>
              </a:spcBef>
              <a:buSzPct val="50000"/>
              <a:buFont typeface="HelveticaNeueLT Std Lt Cn" panose="020B0406020202030204" pitchFamily="34" charset="0"/>
              <a:buNone/>
              <a:defRPr sz="2400" b="1" kern="1200">
                <a:solidFill>
                  <a:schemeClr val="bg2"/>
                </a:solidFill>
                <a:latin typeface="+mn-lt"/>
                <a:ea typeface="+mn-ea"/>
                <a:cs typeface="+mn-cs"/>
              </a:defRPr>
            </a:lvl1pPr>
            <a:lvl2pPr marL="457200" indent="0" algn="l" defTabSz="914400" rtl="0" eaLnBrk="1" latinLnBrk="0" hangingPunct="1">
              <a:lnSpc>
                <a:spcPct val="100000"/>
              </a:lnSpc>
              <a:spcBef>
                <a:spcPts val="600"/>
              </a:spcBef>
              <a:buSzPct val="80000"/>
              <a:buFontTx/>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HelveticaNeueLT Std Lt Cn" panose="020B040602020203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b-NO" dirty="0">
                <a:solidFill>
                  <a:schemeClr val="tx1"/>
                </a:solidFill>
              </a:rPr>
              <a:t>NORSK MONITOR</a:t>
            </a:r>
          </a:p>
        </p:txBody>
      </p:sp>
      <p:sp>
        <p:nvSpPr>
          <p:cNvPr id="11" name="Rectangle 10">
            <a:extLst>
              <a:ext uri="{FF2B5EF4-FFF2-40B4-BE49-F238E27FC236}">
                <a16:creationId xmlns:a16="http://schemas.microsoft.com/office/drawing/2014/main" id="{4EA22331-4757-1ED2-3DD6-18FB9C982B78}"/>
              </a:ext>
            </a:extLst>
          </p:cNvPr>
          <p:cNvSpPr/>
          <p:nvPr userDrawn="1"/>
        </p:nvSpPr>
        <p:spPr>
          <a:xfrm>
            <a:off x="51981" y="52948"/>
            <a:ext cx="12092400" cy="67716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Tree>
    <p:extLst>
      <p:ext uri="{BB962C8B-B14F-4D97-AF65-F5344CB8AC3E}">
        <p14:creationId xmlns:p14="http://schemas.microsoft.com/office/powerpoint/2010/main" val="250649965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4_Tittellysbil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516C02-3DEB-B4B3-F47A-F7518D7B2594}"/>
              </a:ext>
            </a:extLst>
          </p:cNvPr>
          <p:cNvSpPr/>
          <p:nvPr userDrawn="1"/>
        </p:nvSpPr>
        <p:spPr>
          <a:xfrm>
            <a:off x="9733660" y="4160999"/>
            <a:ext cx="2466886" cy="27088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9C23E748-9E74-3242-51C7-B04536206F48}"/>
              </a:ext>
            </a:extLst>
          </p:cNvPr>
          <p:cNvGrpSpPr/>
          <p:nvPr userDrawn="1"/>
        </p:nvGrpSpPr>
        <p:grpSpPr>
          <a:xfrm>
            <a:off x="0" y="0"/>
            <a:ext cx="12203838" cy="6869841"/>
            <a:chOff x="0" y="0"/>
            <a:chExt cx="12203838" cy="6869841"/>
          </a:xfrm>
        </p:grpSpPr>
        <p:sp>
          <p:nvSpPr>
            <p:cNvPr id="37" name="Rectangle 36">
              <a:extLst>
                <a:ext uri="{FF2B5EF4-FFF2-40B4-BE49-F238E27FC236}">
                  <a16:creationId xmlns:a16="http://schemas.microsoft.com/office/drawing/2014/main" id="{EE6270A2-FF9A-1FDC-0046-E2B2E82242B0}"/>
                </a:ext>
              </a:extLst>
            </p:cNvPr>
            <p:cNvSpPr/>
            <p:nvPr userDrawn="1"/>
          </p:nvSpPr>
          <p:spPr>
            <a:xfrm>
              <a:off x="6593622" y="33824"/>
              <a:ext cx="5610216" cy="13096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E708DD1-51EE-2E7C-F10B-39FB3BF77B4E}"/>
                </a:ext>
              </a:extLst>
            </p:cNvPr>
            <p:cNvSpPr/>
            <p:nvPr userDrawn="1"/>
          </p:nvSpPr>
          <p:spPr>
            <a:xfrm>
              <a:off x="9800240" y="4161001"/>
              <a:ext cx="2397370" cy="2708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44C8AE1-8869-7B8B-DDB6-CAB79D8072DD}"/>
                </a:ext>
              </a:extLst>
            </p:cNvPr>
            <p:cNvSpPr/>
            <p:nvPr userDrawn="1"/>
          </p:nvSpPr>
          <p:spPr>
            <a:xfrm>
              <a:off x="0" y="4161001"/>
              <a:ext cx="3701561" cy="2708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4" name="Rectangle 53">
              <a:extLst>
                <a:ext uri="{FF2B5EF4-FFF2-40B4-BE49-F238E27FC236}">
                  <a16:creationId xmlns:a16="http://schemas.microsoft.com/office/drawing/2014/main" id="{D593C732-18E6-9D15-14E8-960E3271521C}"/>
                </a:ext>
              </a:extLst>
            </p:cNvPr>
            <p:cNvSpPr/>
            <p:nvPr userDrawn="1"/>
          </p:nvSpPr>
          <p:spPr>
            <a:xfrm>
              <a:off x="0" y="0"/>
              <a:ext cx="12203838" cy="14310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0" name="Rektangel 5">
              <a:extLst>
                <a:ext uri="{FF2B5EF4-FFF2-40B4-BE49-F238E27FC236}">
                  <a16:creationId xmlns:a16="http://schemas.microsoft.com/office/drawing/2014/main" id="{A930CE24-04C1-EA47-5F12-8F96342BA3B1}"/>
                </a:ext>
              </a:extLst>
            </p:cNvPr>
            <p:cNvSpPr/>
            <p:nvPr userDrawn="1"/>
          </p:nvSpPr>
          <p:spPr>
            <a:xfrm>
              <a:off x="9655794" y="1416721"/>
              <a:ext cx="149469" cy="43964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ktangel 6">
              <a:extLst>
                <a:ext uri="{FF2B5EF4-FFF2-40B4-BE49-F238E27FC236}">
                  <a16:creationId xmlns:a16="http://schemas.microsoft.com/office/drawing/2014/main" id="{5A0C0CC8-9E5A-01BE-7CA8-F00813D7FAF7}"/>
                </a:ext>
              </a:extLst>
            </p:cNvPr>
            <p:cNvSpPr/>
            <p:nvPr userDrawn="1"/>
          </p:nvSpPr>
          <p:spPr>
            <a:xfrm>
              <a:off x="128337" y="2753247"/>
              <a:ext cx="12040217" cy="109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ktangel 1">
              <a:extLst>
                <a:ext uri="{FF2B5EF4-FFF2-40B4-BE49-F238E27FC236}">
                  <a16:creationId xmlns:a16="http://schemas.microsoft.com/office/drawing/2014/main" id="{17D7F36C-FE5E-257A-2B53-4B9160C8765C}"/>
                </a:ext>
              </a:extLst>
            </p:cNvPr>
            <p:cNvSpPr/>
            <p:nvPr userDrawn="1"/>
          </p:nvSpPr>
          <p:spPr>
            <a:xfrm>
              <a:off x="6576646" y="1416721"/>
              <a:ext cx="149469" cy="43964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ktangel 2">
              <a:extLst>
                <a:ext uri="{FF2B5EF4-FFF2-40B4-BE49-F238E27FC236}">
                  <a16:creationId xmlns:a16="http://schemas.microsoft.com/office/drawing/2014/main" id="{E9547034-3369-8F98-7E51-F3CE775EBE25}"/>
                </a:ext>
              </a:extLst>
            </p:cNvPr>
            <p:cNvSpPr/>
            <p:nvPr userDrawn="1"/>
          </p:nvSpPr>
          <p:spPr>
            <a:xfrm>
              <a:off x="128337" y="4161001"/>
              <a:ext cx="12040217" cy="1089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ktangel 1">
              <a:extLst>
                <a:ext uri="{FF2B5EF4-FFF2-40B4-BE49-F238E27FC236}">
                  <a16:creationId xmlns:a16="http://schemas.microsoft.com/office/drawing/2014/main" id="{AB29F440-A594-4C7D-CF4C-F72C397FF4CB}"/>
                </a:ext>
              </a:extLst>
            </p:cNvPr>
            <p:cNvSpPr/>
            <p:nvPr userDrawn="1"/>
          </p:nvSpPr>
          <p:spPr>
            <a:xfrm>
              <a:off x="3562744" y="1433641"/>
              <a:ext cx="138817" cy="4119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21C28778-C770-94F8-8F18-E68620914CF4}"/>
                </a:ext>
              </a:extLst>
            </p:cNvPr>
            <p:cNvSpPr/>
            <p:nvPr userDrawn="1"/>
          </p:nvSpPr>
          <p:spPr>
            <a:xfrm>
              <a:off x="3632152" y="5701880"/>
              <a:ext cx="6989774" cy="11673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F9F64687-56F5-C595-B61B-0D09F1C5A8CE}"/>
              </a:ext>
            </a:extLst>
          </p:cNvPr>
          <p:cNvSpPr/>
          <p:nvPr userDrawn="1"/>
        </p:nvSpPr>
        <p:spPr>
          <a:xfrm>
            <a:off x="6726114" y="0"/>
            <a:ext cx="5465885" cy="2977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kstSylinder 5">
            <a:extLst>
              <a:ext uri="{FF2B5EF4-FFF2-40B4-BE49-F238E27FC236}">
                <a16:creationId xmlns:a16="http://schemas.microsoft.com/office/drawing/2014/main" id="{DC2707EB-B7EA-0F88-0E1F-D9416209C222}"/>
              </a:ext>
            </a:extLst>
          </p:cNvPr>
          <p:cNvSpPr txBox="1"/>
          <p:nvPr userDrawn="1"/>
        </p:nvSpPr>
        <p:spPr>
          <a:xfrm>
            <a:off x="10480984" y="140571"/>
            <a:ext cx="1576073" cy="584775"/>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2024</a:t>
            </a:r>
          </a:p>
        </p:txBody>
      </p:sp>
      <p:cxnSp>
        <p:nvCxnSpPr>
          <p:cNvPr id="35" name="Straight Connector 35">
            <a:extLst>
              <a:ext uri="{FF2B5EF4-FFF2-40B4-BE49-F238E27FC236}">
                <a16:creationId xmlns:a16="http://schemas.microsoft.com/office/drawing/2014/main" id="{35C49CF1-D964-6501-833E-1226D2257C4E}"/>
              </a:ext>
            </a:extLst>
          </p:cNvPr>
          <p:cNvCxnSpPr>
            <a:cxnSpLocks/>
          </p:cNvCxnSpPr>
          <p:nvPr userDrawn="1"/>
        </p:nvCxnSpPr>
        <p:spPr>
          <a:xfrm flipH="1">
            <a:off x="198926" y="1167340"/>
            <a:ext cx="9456868"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
        <p:nvSpPr>
          <p:cNvPr id="55" name="Title 54">
            <a:extLst>
              <a:ext uri="{FF2B5EF4-FFF2-40B4-BE49-F238E27FC236}">
                <a16:creationId xmlns:a16="http://schemas.microsoft.com/office/drawing/2014/main" id="{2ECCE051-FE4A-69B1-B593-D4EB86071D79}"/>
              </a:ext>
            </a:extLst>
          </p:cNvPr>
          <p:cNvSpPr>
            <a:spLocks noGrp="1"/>
          </p:cNvSpPr>
          <p:nvPr>
            <p:ph type="title" hasCustomPrompt="1"/>
          </p:nvPr>
        </p:nvSpPr>
        <p:spPr>
          <a:xfrm>
            <a:off x="447904" y="105505"/>
            <a:ext cx="5647759" cy="1325563"/>
          </a:xfrm>
        </p:spPr>
        <p:txBody>
          <a:bodyPr/>
          <a:lstStyle>
            <a:lvl1pPr>
              <a:defRPr b="1">
                <a:solidFill>
                  <a:srgbClr val="3B4496"/>
                </a:solidFill>
                <a:latin typeface="Arial Nova" panose="020B0504020202020204" pitchFamily="34" charset="0"/>
              </a:defRPr>
            </a:lvl1pPr>
          </a:lstStyle>
          <a:p>
            <a:r>
              <a:rPr lang="en-US" dirty="0"/>
              <a:t>TITTEL</a:t>
            </a:r>
            <a:endParaRPr lang="nb-NO" dirty="0"/>
          </a:p>
        </p:txBody>
      </p:sp>
      <p:cxnSp>
        <p:nvCxnSpPr>
          <p:cNvPr id="33" name="Connecteur droit 26">
            <a:extLst>
              <a:ext uri="{FF2B5EF4-FFF2-40B4-BE49-F238E27FC236}">
                <a16:creationId xmlns:a16="http://schemas.microsoft.com/office/drawing/2014/main" id="{9A020B87-EAF0-4E4A-84F2-7C452A073720}"/>
              </a:ext>
            </a:extLst>
          </p:cNvPr>
          <p:cNvCxnSpPr>
            <a:cxnSpLocks/>
          </p:cNvCxnSpPr>
          <p:nvPr userDrawn="1"/>
        </p:nvCxnSpPr>
        <p:spPr>
          <a:xfrm>
            <a:off x="604602" y="4920340"/>
            <a:ext cx="2793241"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ext Placeholder 4">
            <a:extLst>
              <a:ext uri="{FF2B5EF4-FFF2-40B4-BE49-F238E27FC236}">
                <a16:creationId xmlns:a16="http://schemas.microsoft.com/office/drawing/2014/main" id="{B9D52478-24C4-7603-CACE-1552A2987D16}"/>
              </a:ext>
            </a:extLst>
          </p:cNvPr>
          <p:cNvSpPr txBox="1">
            <a:spLocks/>
          </p:cNvSpPr>
          <p:nvPr userDrawn="1"/>
        </p:nvSpPr>
        <p:spPr>
          <a:xfrm>
            <a:off x="1703450" y="5059844"/>
            <a:ext cx="1725792" cy="461665"/>
          </a:xfrm>
          <a:prstGeom prst="rect">
            <a:avLst/>
          </a:prstGeom>
        </p:spPr>
        <p:txBody>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3"/>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dirty="0">
                <a:solidFill>
                  <a:schemeClr val="accent2"/>
                </a:solidFill>
              </a:rPr>
              <a:t>2023/2024</a:t>
            </a:r>
          </a:p>
        </p:txBody>
      </p:sp>
      <p:sp>
        <p:nvSpPr>
          <p:cNvPr id="30" name="Subtitle 1">
            <a:extLst>
              <a:ext uri="{FF2B5EF4-FFF2-40B4-BE49-F238E27FC236}">
                <a16:creationId xmlns:a16="http://schemas.microsoft.com/office/drawing/2014/main" id="{9BD68E19-6374-0DE2-69E3-C58150F11A0C}"/>
              </a:ext>
            </a:extLst>
          </p:cNvPr>
          <p:cNvSpPr txBox="1">
            <a:spLocks/>
          </p:cNvSpPr>
          <p:nvPr userDrawn="1"/>
        </p:nvSpPr>
        <p:spPr>
          <a:xfrm>
            <a:off x="589017" y="4442877"/>
            <a:ext cx="2909473" cy="461665"/>
          </a:xfrm>
          <a:prstGeom prst="rect">
            <a:avLst/>
          </a:prstGeom>
        </p:spPr>
        <p:txBody>
          <a:bodyPr vert="horz" wrap="square" lIns="108000" tIns="45720" rIns="180000" bIns="45720" rtlCol="0">
            <a:spAutoFit/>
          </a:bodyPr>
          <a:lstStyle>
            <a:lvl1pPr marL="0" indent="0" algn="l" defTabSz="914400" rtl="0" eaLnBrk="1" latinLnBrk="0" hangingPunct="1">
              <a:lnSpc>
                <a:spcPct val="100000"/>
              </a:lnSpc>
              <a:spcBef>
                <a:spcPts val="1800"/>
              </a:spcBef>
              <a:buSzPct val="50000"/>
              <a:buFont typeface="HelveticaNeueLT Std Lt Cn" panose="020B0406020202030204" pitchFamily="34" charset="0"/>
              <a:buNone/>
              <a:defRPr sz="2400" b="1" kern="1200">
                <a:solidFill>
                  <a:schemeClr val="bg2"/>
                </a:solidFill>
                <a:latin typeface="+mn-lt"/>
                <a:ea typeface="+mn-ea"/>
                <a:cs typeface="+mn-cs"/>
              </a:defRPr>
            </a:lvl1pPr>
            <a:lvl2pPr marL="457200" indent="0" algn="l" defTabSz="914400" rtl="0" eaLnBrk="1" latinLnBrk="0" hangingPunct="1">
              <a:lnSpc>
                <a:spcPct val="100000"/>
              </a:lnSpc>
              <a:spcBef>
                <a:spcPts val="600"/>
              </a:spcBef>
              <a:buSzPct val="80000"/>
              <a:buFontTx/>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HelveticaNeueLT Std Lt Cn" panose="020B040602020203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b-NO" dirty="0">
                <a:solidFill>
                  <a:srgbClr val="3B4496"/>
                </a:solidFill>
              </a:rPr>
              <a:t>NORSK MONITOR</a:t>
            </a:r>
          </a:p>
        </p:txBody>
      </p:sp>
      <p:pic>
        <p:nvPicPr>
          <p:cNvPr id="47" name="Picture 46" descr="A colorful squares on a black background&#10;&#10;Description automatically generated">
            <a:extLst>
              <a:ext uri="{FF2B5EF4-FFF2-40B4-BE49-F238E27FC236}">
                <a16:creationId xmlns:a16="http://schemas.microsoft.com/office/drawing/2014/main" id="{EE694B6D-AC3D-4906-6768-CF6371B5A18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0113" y="5184285"/>
            <a:ext cx="846653" cy="887620"/>
          </a:xfrm>
          <a:prstGeom prst="rect">
            <a:avLst/>
          </a:prstGeom>
        </p:spPr>
      </p:pic>
      <p:pic>
        <p:nvPicPr>
          <p:cNvPr id="2" name="Graphique 12">
            <a:extLst>
              <a:ext uri="{FF2B5EF4-FFF2-40B4-BE49-F238E27FC236}">
                <a16:creationId xmlns:a16="http://schemas.microsoft.com/office/drawing/2014/main" id="{68AD4EDC-74A7-C001-E910-835BCAAEBA74}"/>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1197045" y="5952569"/>
            <a:ext cx="787731" cy="721535"/>
          </a:xfrm>
          <a:prstGeom prst="rect">
            <a:avLst/>
          </a:prstGeom>
        </p:spPr>
      </p:pic>
      <p:sp>
        <p:nvSpPr>
          <p:cNvPr id="26" name="Rectangle 25">
            <a:extLst>
              <a:ext uri="{FF2B5EF4-FFF2-40B4-BE49-F238E27FC236}">
                <a16:creationId xmlns:a16="http://schemas.microsoft.com/office/drawing/2014/main" id="{ADC44C25-8C29-8721-E367-CD237A389EEA}"/>
              </a:ext>
            </a:extLst>
          </p:cNvPr>
          <p:cNvSpPr/>
          <p:nvPr userDrawn="1"/>
        </p:nvSpPr>
        <p:spPr>
          <a:xfrm>
            <a:off x="0" y="1416721"/>
            <a:ext cx="128337" cy="28540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33EAE59-A62E-D9DE-2134-7B05413B90AA}"/>
              </a:ext>
            </a:extLst>
          </p:cNvPr>
          <p:cNvSpPr/>
          <p:nvPr userDrawn="1"/>
        </p:nvSpPr>
        <p:spPr>
          <a:xfrm>
            <a:off x="51981" y="52948"/>
            <a:ext cx="12092400" cy="67716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Tree>
    <p:extLst>
      <p:ext uri="{BB962C8B-B14F-4D97-AF65-F5344CB8AC3E}">
        <p14:creationId xmlns:p14="http://schemas.microsoft.com/office/powerpoint/2010/main" val="348484963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0_Tittellysbil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9C23E748-9E74-3242-51C7-B04536206F48}"/>
              </a:ext>
            </a:extLst>
          </p:cNvPr>
          <p:cNvGrpSpPr/>
          <p:nvPr userDrawn="1"/>
        </p:nvGrpSpPr>
        <p:grpSpPr>
          <a:xfrm>
            <a:off x="0" y="0"/>
            <a:ext cx="12203838" cy="6869841"/>
            <a:chOff x="0" y="0"/>
            <a:chExt cx="12203838" cy="6869841"/>
          </a:xfrm>
        </p:grpSpPr>
        <p:sp>
          <p:nvSpPr>
            <p:cNvPr id="37" name="Rectangle 36">
              <a:extLst>
                <a:ext uri="{FF2B5EF4-FFF2-40B4-BE49-F238E27FC236}">
                  <a16:creationId xmlns:a16="http://schemas.microsoft.com/office/drawing/2014/main" id="{EE6270A2-FF9A-1FDC-0046-E2B2E82242B0}"/>
                </a:ext>
              </a:extLst>
            </p:cNvPr>
            <p:cNvSpPr/>
            <p:nvPr userDrawn="1"/>
          </p:nvSpPr>
          <p:spPr>
            <a:xfrm>
              <a:off x="6593622" y="33824"/>
              <a:ext cx="5610216" cy="13096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E708DD1-51EE-2E7C-F10B-39FB3BF77B4E}"/>
                </a:ext>
              </a:extLst>
            </p:cNvPr>
            <p:cNvSpPr/>
            <p:nvPr userDrawn="1"/>
          </p:nvSpPr>
          <p:spPr>
            <a:xfrm>
              <a:off x="9800240" y="4161001"/>
              <a:ext cx="2397370" cy="2708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44C8AE1-8869-7B8B-DDB6-CAB79D8072DD}"/>
                </a:ext>
              </a:extLst>
            </p:cNvPr>
            <p:cNvSpPr/>
            <p:nvPr userDrawn="1"/>
          </p:nvSpPr>
          <p:spPr>
            <a:xfrm>
              <a:off x="0" y="4161001"/>
              <a:ext cx="3701561" cy="2708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4" name="Rectangle 53">
              <a:extLst>
                <a:ext uri="{FF2B5EF4-FFF2-40B4-BE49-F238E27FC236}">
                  <a16:creationId xmlns:a16="http://schemas.microsoft.com/office/drawing/2014/main" id="{D593C732-18E6-9D15-14E8-960E3271521C}"/>
                </a:ext>
              </a:extLst>
            </p:cNvPr>
            <p:cNvSpPr/>
            <p:nvPr userDrawn="1"/>
          </p:nvSpPr>
          <p:spPr>
            <a:xfrm>
              <a:off x="0" y="0"/>
              <a:ext cx="12203838" cy="14511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5">
              <a:extLst>
                <a:ext uri="{FF2B5EF4-FFF2-40B4-BE49-F238E27FC236}">
                  <a16:creationId xmlns:a16="http://schemas.microsoft.com/office/drawing/2014/main" id="{A930CE24-04C1-EA47-5F12-8F96342BA3B1}"/>
                </a:ext>
              </a:extLst>
            </p:cNvPr>
            <p:cNvSpPr/>
            <p:nvPr userDrawn="1"/>
          </p:nvSpPr>
          <p:spPr>
            <a:xfrm>
              <a:off x="9655794" y="1433641"/>
              <a:ext cx="149469" cy="4379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ktangel 6">
              <a:extLst>
                <a:ext uri="{FF2B5EF4-FFF2-40B4-BE49-F238E27FC236}">
                  <a16:creationId xmlns:a16="http://schemas.microsoft.com/office/drawing/2014/main" id="{5A0C0CC8-9E5A-01BE-7CA8-F00813D7FAF7}"/>
                </a:ext>
              </a:extLst>
            </p:cNvPr>
            <p:cNvSpPr/>
            <p:nvPr userDrawn="1"/>
          </p:nvSpPr>
          <p:spPr>
            <a:xfrm>
              <a:off x="128337" y="2753247"/>
              <a:ext cx="12040217" cy="109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ktangel 1">
              <a:extLst>
                <a:ext uri="{FF2B5EF4-FFF2-40B4-BE49-F238E27FC236}">
                  <a16:creationId xmlns:a16="http://schemas.microsoft.com/office/drawing/2014/main" id="{17D7F36C-FE5E-257A-2B53-4B9160C8765C}"/>
                </a:ext>
              </a:extLst>
            </p:cNvPr>
            <p:cNvSpPr/>
            <p:nvPr userDrawn="1"/>
          </p:nvSpPr>
          <p:spPr>
            <a:xfrm>
              <a:off x="6576646" y="1433641"/>
              <a:ext cx="149469" cy="4379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ktangel 2">
              <a:extLst>
                <a:ext uri="{FF2B5EF4-FFF2-40B4-BE49-F238E27FC236}">
                  <a16:creationId xmlns:a16="http://schemas.microsoft.com/office/drawing/2014/main" id="{E9547034-3369-8F98-7E51-F3CE775EBE25}"/>
                </a:ext>
              </a:extLst>
            </p:cNvPr>
            <p:cNvSpPr/>
            <p:nvPr userDrawn="1"/>
          </p:nvSpPr>
          <p:spPr>
            <a:xfrm>
              <a:off x="128337" y="4161001"/>
              <a:ext cx="12040217" cy="1089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ktangel 1">
              <a:extLst>
                <a:ext uri="{FF2B5EF4-FFF2-40B4-BE49-F238E27FC236}">
                  <a16:creationId xmlns:a16="http://schemas.microsoft.com/office/drawing/2014/main" id="{AB29F440-A594-4C7D-CF4C-F72C397FF4CB}"/>
                </a:ext>
              </a:extLst>
            </p:cNvPr>
            <p:cNvSpPr/>
            <p:nvPr userDrawn="1"/>
          </p:nvSpPr>
          <p:spPr>
            <a:xfrm>
              <a:off x="3562744" y="1433641"/>
              <a:ext cx="138817" cy="4119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21C28778-C770-94F8-8F18-E68620914CF4}"/>
                </a:ext>
              </a:extLst>
            </p:cNvPr>
            <p:cNvSpPr/>
            <p:nvPr userDrawn="1"/>
          </p:nvSpPr>
          <p:spPr>
            <a:xfrm>
              <a:off x="3632152" y="5701880"/>
              <a:ext cx="6989774" cy="11673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F9F64687-56F5-C595-B61B-0D09F1C5A8CE}"/>
              </a:ext>
            </a:extLst>
          </p:cNvPr>
          <p:cNvSpPr/>
          <p:nvPr userDrawn="1"/>
        </p:nvSpPr>
        <p:spPr>
          <a:xfrm>
            <a:off x="6726114" y="0"/>
            <a:ext cx="5465885" cy="2977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kstSylinder 5">
            <a:extLst>
              <a:ext uri="{FF2B5EF4-FFF2-40B4-BE49-F238E27FC236}">
                <a16:creationId xmlns:a16="http://schemas.microsoft.com/office/drawing/2014/main" id="{DC2707EB-B7EA-0F88-0E1F-D9416209C222}"/>
              </a:ext>
            </a:extLst>
          </p:cNvPr>
          <p:cNvSpPr txBox="1"/>
          <p:nvPr userDrawn="1"/>
        </p:nvSpPr>
        <p:spPr>
          <a:xfrm>
            <a:off x="10480984" y="140571"/>
            <a:ext cx="1576073" cy="584775"/>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2024</a:t>
            </a:r>
          </a:p>
        </p:txBody>
      </p:sp>
      <p:pic>
        <p:nvPicPr>
          <p:cNvPr id="47" name="Picture 46" descr="A colorful squares on a black background&#10;&#10;Description automatically generated">
            <a:extLst>
              <a:ext uri="{FF2B5EF4-FFF2-40B4-BE49-F238E27FC236}">
                <a16:creationId xmlns:a16="http://schemas.microsoft.com/office/drawing/2014/main" id="{EE694B6D-AC3D-4906-6768-CF6371B5A1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0113" y="5184285"/>
            <a:ext cx="846653" cy="887620"/>
          </a:xfrm>
          <a:prstGeom prst="rect">
            <a:avLst/>
          </a:prstGeom>
        </p:spPr>
      </p:pic>
      <p:pic>
        <p:nvPicPr>
          <p:cNvPr id="2" name="Graphique 12">
            <a:extLst>
              <a:ext uri="{FF2B5EF4-FFF2-40B4-BE49-F238E27FC236}">
                <a16:creationId xmlns:a16="http://schemas.microsoft.com/office/drawing/2014/main" id="{68AD4EDC-74A7-C001-E910-835BCAAEBA74}"/>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1197045" y="5952569"/>
            <a:ext cx="787731" cy="721535"/>
          </a:xfrm>
          <a:prstGeom prst="rect">
            <a:avLst/>
          </a:prstGeom>
        </p:spPr>
      </p:pic>
      <p:sp>
        <p:nvSpPr>
          <p:cNvPr id="26" name="Rectangle 25">
            <a:extLst>
              <a:ext uri="{FF2B5EF4-FFF2-40B4-BE49-F238E27FC236}">
                <a16:creationId xmlns:a16="http://schemas.microsoft.com/office/drawing/2014/main" id="{ADC44C25-8C29-8721-E367-CD237A389EEA}"/>
              </a:ext>
            </a:extLst>
          </p:cNvPr>
          <p:cNvSpPr/>
          <p:nvPr userDrawn="1"/>
        </p:nvSpPr>
        <p:spPr>
          <a:xfrm>
            <a:off x="0" y="1416721"/>
            <a:ext cx="128337" cy="28540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35">
            <a:extLst>
              <a:ext uri="{FF2B5EF4-FFF2-40B4-BE49-F238E27FC236}">
                <a16:creationId xmlns:a16="http://schemas.microsoft.com/office/drawing/2014/main" id="{657311BC-67B1-3585-AB36-69B9DF380DD6}"/>
              </a:ext>
            </a:extLst>
          </p:cNvPr>
          <p:cNvCxnSpPr>
            <a:cxnSpLocks/>
          </p:cNvCxnSpPr>
          <p:nvPr userDrawn="1"/>
        </p:nvCxnSpPr>
        <p:spPr>
          <a:xfrm flipH="1">
            <a:off x="340242" y="1167340"/>
            <a:ext cx="93155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le 54">
            <a:extLst>
              <a:ext uri="{FF2B5EF4-FFF2-40B4-BE49-F238E27FC236}">
                <a16:creationId xmlns:a16="http://schemas.microsoft.com/office/drawing/2014/main" id="{8F3DC56F-8D07-D4F3-D09C-4AD4EDC327AB}"/>
              </a:ext>
            </a:extLst>
          </p:cNvPr>
          <p:cNvSpPr>
            <a:spLocks noGrp="1"/>
          </p:cNvSpPr>
          <p:nvPr>
            <p:ph type="title" hasCustomPrompt="1"/>
          </p:nvPr>
        </p:nvSpPr>
        <p:spPr>
          <a:xfrm>
            <a:off x="502419" y="89707"/>
            <a:ext cx="5699384" cy="1325563"/>
          </a:xfrm>
        </p:spPr>
        <p:txBody>
          <a:bodyPr/>
          <a:lstStyle>
            <a:lvl1pPr>
              <a:defRPr b="1">
                <a:solidFill>
                  <a:schemeClr val="tx1"/>
                </a:solidFill>
                <a:latin typeface="Arial Nova" panose="020B0504020202020204" pitchFamily="34" charset="0"/>
              </a:defRPr>
            </a:lvl1pPr>
          </a:lstStyle>
          <a:p>
            <a:r>
              <a:rPr lang="en-US" dirty="0"/>
              <a:t>TITTEL</a:t>
            </a:r>
            <a:endParaRPr lang="nb-NO" dirty="0"/>
          </a:p>
        </p:txBody>
      </p:sp>
      <p:cxnSp>
        <p:nvCxnSpPr>
          <p:cNvPr id="5" name="Connecteur droit 26">
            <a:extLst>
              <a:ext uri="{FF2B5EF4-FFF2-40B4-BE49-F238E27FC236}">
                <a16:creationId xmlns:a16="http://schemas.microsoft.com/office/drawing/2014/main" id="{CE7403AD-1FE1-A01B-A79F-CE0ADAEC8949}"/>
              </a:ext>
            </a:extLst>
          </p:cNvPr>
          <p:cNvCxnSpPr>
            <a:cxnSpLocks/>
          </p:cNvCxnSpPr>
          <p:nvPr userDrawn="1"/>
        </p:nvCxnSpPr>
        <p:spPr>
          <a:xfrm>
            <a:off x="604602" y="4920340"/>
            <a:ext cx="279324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4">
            <a:extLst>
              <a:ext uri="{FF2B5EF4-FFF2-40B4-BE49-F238E27FC236}">
                <a16:creationId xmlns:a16="http://schemas.microsoft.com/office/drawing/2014/main" id="{31FCAE8E-806C-9720-301A-4A2C5E0FE8EA}"/>
              </a:ext>
            </a:extLst>
          </p:cNvPr>
          <p:cNvSpPr txBox="1">
            <a:spLocks/>
          </p:cNvSpPr>
          <p:nvPr userDrawn="1"/>
        </p:nvSpPr>
        <p:spPr>
          <a:xfrm>
            <a:off x="1703450" y="5059844"/>
            <a:ext cx="1725792" cy="461665"/>
          </a:xfrm>
          <a:prstGeom prst="rect">
            <a:avLst/>
          </a:prstGeom>
        </p:spPr>
        <p:txBody>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5"/>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dirty="0">
                <a:solidFill>
                  <a:schemeClr val="tx1"/>
                </a:solidFill>
              </a:rPr>
              <a:t>2023/2024</a:t>
            </a:r>
          </a:p>
        </p:txBody>
      </p:sp>
      <p:sp>
        <p:nvSpPr>
          <p:cNvPr id="7" name="Subtitle 1">
            <a:extLst>
              <a:ext uri="{FF2B5EF4-FFF2-40B4-BE49-F238E27FC236}">
                <a16:creationId xmlns:a16="http://schemas.microsoft.com/office/drawing/2014/main" id="{4A8BAED1-E1E2-1BA2-EF9F-95E35149CB9E}"/>
              </a:ext>
            </a:extLst>
          </p:cNvPr>
          <p:cNvSpPr txBox="1">
            <a:spLocks/>
          </p:cNvSpPr>
          <p:nvPr userDrawn="1"/>
        </p:nvSpPr>
        <p:spPr>
          <a:xfrm>
            <a:off x="589017" y="4442877"/>
            <a:ext cx="2909473" cy="461665"/>
          </a:xfrm>
          <a:prstGeom prst="rect">
            <a:avLst/>
          </a:prstGeom>
        </p:spPr>
        <p:txBody>
          <a:bodyPr vert="horz" wrap="square" lIns="108000" tIns="45720" rIns="180000" bIns="45720" rtlCol="0">
            <a:spAutoFit/>
          </a:bodyPr>
          <a:lstStyle>
            <a:lvl1pPr marL="0" indent="0" algn="l" defTabSz="914400" rtl="0" eaLnBrk="1" latinLnBrk="0" hangingPunct="1">
              <a:lnSpc>
                <a:spcPct val="100000"/>
              </a:lnSpc>
              <a:spcBef>
                <a:spcPts val="1800"/>
              </a:spcBef>
              <a:buSzPct val="50000"/>
              <a:buFont typeface="HelveticaNeueLT Std Lt Cn" panose="020B0406020202030204" pitchFamily="34" charset="0"/>
              <a:buNone/>
              <a:defRPr sz="2400" b="1" kern="1200">
                <a:solidFill>
                  <a:schemeClr val="bg2"/>
                </a:solidFill>
                <a:latin typeface="+mn-lt"/>
                <a:ea typeface="+mn-ea"/>
                <a:cs typeface="+mn-cs"/>
              </a:defRPr>
            </a:lvl1pPr>
            <a:lvl2pPr marL="457200" indent="0" algn="l" defTabSz="914400" rtl="0" eaLnBrk="1" latinLnBrk="0" hangingPunct="1">
              <a:lnSpc>
                <a:spcPct val="100000"/>
              </a:lnSpc>
              <a:spcBef>
                <a:spcPts val="600"/>
              </a:spcBef>
              <a:buSzPct val="80000"/>
              <a:buFontTx/>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HelveticaNeueLT Std Lt Cn" panose="020B040602020203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b-NO" dirty="0">
                <a:solidFill>
                  <a:schemeClr val="tx1"/>
                </a:solidFill>
              </a:rPr>
              <a:t>NORSK MONITOR</a:t>
            </a:r>
          </a:p>
        </p:txBody>
      </p:sp>
      <p:sp>
        <p:nvSpPr>
          <p:cNvPr id="8" name="Rectangle 7">
            <a:extLst>
              <a:ext uri="{FF2B5EF4-FFF2-40B4-BE49-F238E27FC236}">
                <a16:creationId xmlns:a16="http://schemas.microsoft.com/office/drawing/2014/main" id="{2AC1A0B4-055D-49EF-65D2-2108DDA1AC05}"/>
              </a:ext>
            </a:extLst>
          </p:cNvPr>
          <p:cNvSpPr/>
          <p:nvPr userDrawn="1"/>
        </p:nvSpPr>
        <p:spPr>
          <a:xfrm>
            <a:off x="51981" y="52948"/>
            <a:ext cx="12092400" cy="67716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Tree>
    <p:extLst>
      <p:ext uri="{BB962C8B-B14F-4D97-AF65-F5344CB8AC3E}">
        <p14:creationId xmlns:p14="http://schemas.microsoft.com/office/powerpoint/2010/main" val="255760026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6_Tittellysbil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9C23E748-9E74-3242-51C7-B04536206F48}"/>
              </a:ext>
            </a:extLst>
          </p:cNvPr>
          <p:cNvGrpSpPr/>
          <p:nvPr userDrawn="1"/>
        </p:nvGrpSpPr>
        <p:grpSpPr>
          <a:xfrm>
            <a:off x="0" y="0"/>
            <a:ext cx="12203838" cy="6869841"/>
            <a:chOff x="0" y="0"/>
            <a:chExt cx="12203838" cy="6869841"/>
          </a:xfrm>
        </p:grpSpPr>
        <p:sp>
          <p:nvSpPr>
            <p:cNvPr id="37" name="Rectangle 36">
              <a:extLst>
                <a:ext uri="{FF2B5EF4-FFF2-40B4-BE49-F238E27FC236}">
                  <a16:creationId xmlns:a16="http://schemas.microsoft.com/office/drawing/2014/main" id="{EE6270A2-FF9A-1FDC-0046-E2B2E82242B0}"/>
                </a:ext>
              </a:extLst>
            </p:cNvPr>
            <p:cNvSpPr/>
            <p:nvPr userDrawn="1"/>
          </p:nvSpPr>
          <p:spPr>
            <a:xfrm>
              <a:off x="6593622" y="33824"/>
              <a:ext cx="5610216" cy="13972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E708DD1-51EE-2E7C-F10B-39FB3BF77B4E}"/>
                </a:ext>
              </a:extLst>
            </p:cNvPr>
            <p:cNvSpPr/>
            <p:nvPr userDrawn="1"/>
          </p:nvSpPr>
          <p:spPr>
            <a:xfrm>
              <a:off x="9794630" y="5690659"/>
              <a:ext cx="2397370" cy="11791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44C8AE1-8869-7B8B-DDB6-CAB79D8072DD}"/>
                </a:ext>
              </a:extLst>
            </p:cNvPr>
            <p:cNvSpPr/>
            <p:nvPr userDrawn="1"/>
          </p:nvSpPr>
          <p:spPr>
            <a:xfrm>
              <a:off x="0" y="4161001"/>
              <a:ext cx="3701561" cy="2708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4" name="Rectangle 53">
              <a:extLst>
                <a:ext uri="{FF2B5EF4-FFF2-40B4-BE49-F238E27FC236}">
                  <a16:creationId xmlns:a16="http://schemas.microsoft.com/office/drawing/2014/main" id="{D593C732-18E6-9D15-14E8-960E3271521C}"/>
                </a:ext>
              </a:extLst>
            </p:cNvPr>
            <p:cNvSpPr/>
            <p:nvPr userDrawn="1"/>
          </p:nvSpPr>
          <p:spPr>
            <a:xfrm>
              <a:off x="0" y="0"/>
              <a:ext cx="6726115" cy="14519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5">
              <a:extLst>
                <a:ext uri="{FF2B5EF4-FFF2-40B4-BE49-F238E27FC236}">
                  <a16:creationId xmlns:a16="http://schemas.microsoft.com/office/drawing/2014/main" id="{A930CE24-04C1-EA47-5F12-8F96342BA3B1}"/>
                </a:ext>
              </a:extLst>
            </p:cNvPr>
            <p:cNvSpPr/>
            <p:nvPr userDrawn="1"/>
          </p:nvSpPr>
          <p:spPr>
            <a:xfrm>
              <a:off x="9655794" y="1452691"/>
              <a:ext cx="149469" cy="4379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ktangel 6">
              <a:extLst>
                <a:ext uri="{FF2B5EF4-FFF2-40B4-BE49-F238E27FC236}">
                  <a16:creationId xmlns:a16="http://schemas.microsoft.com/office/drawing/2014/main" id="{5A0C0CC8-9E5A-01BE-7CA8-F00813D7FAF7}"/>
                </a:ext>
              </a:extLst>
            </p:cNvPr>
            <p:cNvSpPr/>
            <p:nvPr userDrawn="1"/>
          </p:nvSpPr>
          <p:spPr>
            <a:xfrm>
              <a:off x="128337" y="2753247"/>
              <a:ext cx="12040217" cy="109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ktangel 1">
              <a:extLst>
                <a:ext uri="{FF2B5EF4-FFF2-40B4-BE49-F238E27FC236}">
                  <a16:creationId xmlns:a16="http://schemas.microsoft.com/office/drawing/2014/main" id="{17D7F36C-FE5E-257A-2B53-4B9160C8765C}"/>
                </a:ext>
              </a:extLst>
            </p:cNvPr>
            <p:cNvSpPr/>
            <p:nvPr userDrawn="1"/>
          </p:nvSpPr>
          <p:spPr>
            <a:xfrm>
              <a:off x="6576646" y="1452691"/>
              <a:ext cx="149469" cy="4379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ktangel 2">
              <a:extLst>
                <a:ext uri="{FF2B5EF4-FFF2-40B4-BE49-F238E27FC236}">
                  <a16:creationId xmlns:a16="http://schemas.microsoft.com/office/drawing/2014/main" id="{E9547034-3369-8F98-7E51-F3CE775EBE25}"/>
                </a:ext>
              </a:extLst>
            </p:cNvPr>
            <p:cNvSpPr/>
            <p:nvPr userDrawn="1"/>
          </p:nvSpPr>
          <p:spPr>
            <a:xfrm>
              <a:off x="128337" y="4161000"/>
              <a:ext cx="12040217" cy="109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ktangel 1">
              <a:extLst>
                <a:ext uri="{FF2B5EF4-FFF2-40B4-BE49-F238E27FC236}">
                  <a16:creationId xmlns:a16="http://schemas.microsoft.com/office/drawing/2014/main" id="{AB29F440-A594-4C7D-CF4C-F72C397FF4CB}"/>
                </a:ext>
              </a:extLst>
            </p:cNvPr>
            <p:cNvSpPr/>
            <p:nvPr userDrawn="1"/>
          </p:nvSpPr>
          <p:spPr>
            <a:xfrm>
              <a:off x="3562744" y="1452691"/>
              <a:ext cx="138817" cy="4119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Rektangel 6">
              <a:extLst>
                <a:ext uri="{FF2B5EF4-FFF2-40B4-BE49-F238E27FC236}">
                  <a16:creationId xmlns:a16="http://schemas.microsoft.com/office/drawing/2014/main" id="{3127961B-E2DE-E88B-6F43-43245E87C0C9}"/>
                </a:ext>
              </a:extLst>
            </p:cNvPr>
            <p:cNvSpPr/>
            <p:nvPr userDrawn="1"/>
          </p:nvSpPr>
          <p:spPr>
            <a:xfrm>
              <a:off x="295482" y="1343445"/>
              <a:ext cx="11908355" cy="1099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21C28778-C770-94F8-8F18-E68620914CF4}"/>
                </a:ext>
              </a:extLst>
            </p:cNvPr>
            <p:cNvSpPr/>
            <p:nvPr userDrawn="1"/>
          </p:nvSpPr>
          <p:spPr>
            <a:xfrm>
              <a:off x="3632152" y="5690660"/>
              <a:ext cx="6989774" cy="11673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F9F64687-56F5-C595-B61B-0D09F1C5A8CE}"/>
              </a:ext>
            </a:extLst>
          </p:cNvPr>
          <p:cNvSpPr/>
          <p:nvPr userDrawn="1"/>
        </p:nvSpPr>
        <p:spPr>
          <a:xfrm>
            <a:off x="6726114" y="0"/>
            <a:ext cx="5465885" cy="2977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kstSylinder 5">
            <a:extLst>
              <a:ext uri="{FF2B5EF4-FFF2-40B4-BE49-F238E27FC236}">
                <a16:creationId xmlns:a16="http://schemas.microsoft.com/office/drawing/2014/main" id="{DC2707EB-B7EA-0F88-0E1F-D9416209C222}"/>
              </a:ext>
            </a:extLst>
          </p:cNvPr>
          <p:cNvSpPr txBox="1"/>
          <p:nvPr userDrawn="1"/>
        </p:nvSpPr>
        <p:spPr>
          <a:xfrm>
            <a:off x="10480984" y="140571"/>
            <a:ext cx="1576073" cy="584775"/>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2024</a:t>
            </a:r>
          </a:p>
        </p:txBody>
      </p:sp>
      <p:cxnSp>
        <p:nvCxnSpPr>
          <p:cNvPr id="35" name="Straight Connector 35">
            <a:extLst>
              <a:ext uri="{FF2B5EF4-FFF2-40B4-BE49-F238E27FC236}">
                <a16:creationId xmlns:a16="http://schemas.microsoft.com/office/drawing/2014/main" id="{35C49CF1-D964-6501-833E-1226D2257C4E}"/>
              </a:ext>
            </a:extLst>
          </p:cNvPr>
          <p:cNvCxnSpPr>
            <a:cxnSpLocks/>
          </p:cNvCxnSpPr>
          <p:nvPr userDrawn="1"/>
        </p:nvCxnSpPr>
        <p:spPr>
          <a:xfrm flipH="1">
            <a:off x="198926" y="1167340"/>
            <a:ext cx="9456868"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
        <p:nvSpPr>
          <p:cNvPr id="55" name="Title 54">
            <a:extLst>
              <a:ext uri="{FF2B5EF4-FFF2-40B4-BE49-F238E27FC236}">
                <a16:creationId xmlns:a16="http://schemas.microsoft.com/office/drawing/2014/main" id="{2ECCE051-FE4A-69B1-B593-D4EB86071D79}"/>
              </a:ext>
            </a:extLst>
          </p:cNvPr>
          <p:cNvSpPr>
            <a:spLocks noGrp="1"/>
          </p:cNvSpPr>
          <p:nvPr>
            <p:ph type="title" hasCustomPrompt="1"/>
          </p:nvPr>
        </p:nvSpPr>
        <p:spPr>
          <a:xfrm>
            <a:off x="447904" y="105505"/>
            <a:ext cx="5647759" cy="1325563"/>
          </a:xfrm>
        </p:spPr>
        <p:txBody>
          <a:bodyPr/>
          <a:lstStyle>
            <a:lvl1pPr>
              <a:defRPr b="1">
                <a:solidFill>
                  <a:srgbClr val="3B4496"/>
                </a:solidFill>
                <a:latin typeface="Arial Nova" panose="020B0504020202020204" pitchFamily="34" charset="0"/>
              </a:defRPr>
            </a:lvl1pPr>
          </a:lstStyle>
          <a:p>
            <a:r>
              <a:rPr lang="en-US" dirty="0"/>
              <a:t>TITTEL</a:t>
            </a:r>
            <a:endParaRPr lang="nb-NO" dirty="0"/>
          </a:p>
        </p:txBody>
      </p:sp>
      <p:cxnSp>
        <p:nvCxnSpPr>
          <p:cNvPr id="33" name="Connecteur droit 26">
            <a:extLst>
              <a:ext uri="{FF2B5EF4-FFF2-40B4-BE49-F238E27FC236}">
                <a16:creationId xmlns:a16="http://schemas.microsoft.com/office/drawing/2014/main" id="{9A020B87-EAF0-4E4A-84F2-7C452A073720}"/>
              </a:ext>
            </a:extLst>
          </p:cNvPr>
          <p:cNvCxnSpPr>
            <a:cxnSpLocks/>
          </p:cNvCxnSpPr>
          <p:nvPr userDrawn="1"/>
        </p:nvCxnSpPr>
        <p:spPr>
          <a:xfrm>
            <a:off x="604602" y="4920340"/>
            <a:ext cx="2793241"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ext Placeholder 4">
            <a:extLst>
              <a:ext uri="{FF2B5EF4-FFF2-40B4-BE49-F238E27FC236}">
                <a16:creationId xmlns:a16="http://schemas.microsoft.com/office/drawing/2014/main" id="{B9D52478-24C4-7603-CACE-1552A2987D16}"/>
              </a:ext>
            </a:extLst>
          </p:cNvPr>
          <p:cNvSpPr txBox="1">
            <a:spLocks/>
          </p:cNvSpPr>
          <p:nvPr userDrawn="1"/>
        </p:nvSpPr>
        <p:spPr>
          <a:xfrm>
            <a:off x="1703450" y="5059844"/>
            <a:ext cx="1725792" cy="461665"/>
          </a:xfrm>
          <a:prstGeom prst="rect">
            <a:avLst/>
          </a:prstGeom>
        </p:spPr>
        <p:txBody>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3"/>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dirty="0">
                <a:solidFill>
                  <a:schemeClr val="accent2"/>
                </a:solidFill>
              </a:rPr>
              <a:t>2023/2024</a:t>
            </a:r>
          </a:p>
        </p:txBody>
      </p:sp>
      <p:sp>
        <p:nvSpPr>
          <p:cNvPr id="30" name="Subtitle 1">
            <a:extLst>
              <a:ext uri="{FF2B5EF4-FFF2-40B4-BE49-F238E27FC236}">
                <a16:creationId xmlns:a16="http://schemas.microsoft.com/office/drawing/2014/main" id="{9BD68E19-6374-0DE2-69E3-C58150F11A0C}"/>
              </a:ext>
            </a:extLst>
          </p:cNvPr>
          <p:cNvSpPr txBox="1">
            <a:spLocks/>
          </p:cNvSpPr>
          <p:nvPr userDrawn="1"/>
        </p:nvSpPr>
        <p:spPr>
          <a:xfrm>
            <a:off x="589017" y="4442877"/>
            <a:ext cx="2909473" cy="461665"/>
          </a:xfrm>
          <a:prstGeom prst="rect">
            <a:avLst/>
          </a:prstGeom>
        </p:spPr>
        <p:txBody>
          <a:bodyPr vert="horz" wrap="square" lIns="108000" tIns="45720" rIns="180000" bIns="45720" rtlCol="0">
            <a:spAutoFit/>
          </a:bodyPr>
          <a:lstStyle>
            <a:lvl1pPr marL="0" indent="0" algn="l" defTabSz="914400" rtl="0" eaLnBrk="1" latinLnBrk="0" hangingPunct="1">
              <a:lnSpc>
                <a:spcPct val="100000"/>
              </a:lnSpc>
              <a:spcBef>
                <a:spcPts val="1800"/>
              </a:spcBef>
              <a:buSzPct val="50000"/>
              <a:buFont typeface="HelveticaNeueLT Std Lt Cn" panose="020B0406020202030204" pitchFamily="34" charset="0"/>
              <a:buNone/>
              <a:defRPr sz="2400" b="1" kern="1200">
                <a:solidFill>
                  <a:schemeClr val="bg2"/>
                </a:solidFill>
                <a:latin typeface="+mn-lt"/>
                <a:ea typeface="+mn-ea"/>
                <a:cs typeface="+mn-cs"/>
              </a:defRPr>
            </a:lvl1pPr>
            <a:lvl2pPr marL="457200" indent="0" algn="l" defTabSz="914400" rtl="0" eaLnBrk="1" latinLnBrk="0" hangingPunct="1">
              <a:lnSpc>
                <a:spcPct val="100000"/>
              </a:lnSpc>
              <a:spcBef>
                <a:spcPts val="600"/>
              </a:spcBef>
              <a:buSzPct val="80000"/>
              <a:buFontTx/>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HelveticaNeueLT Std Lt Cn" panose="020B040602020203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b-NO" dirty="0">
                <a:solidFill>
                  <a:srgbClr val="3B4496"/>
                </a:solidFill>
              </a:rPr>
              <a:t>NORSK MONITOR</a:t>
            </a:r>
          </a:p>
        </p:txBody>
      </p:sp>
      <p:pic>
        <p:nvPicPr>
          <p:cNvPr id="47" name="Picture 46" descr="A colorful squares on a black background&#10;&#10;Description automatically generated">
            <a:extLst>
              <a:ext uri="{FF2B5EF4-FFF2-40B4-BE49-F238E27FC236}">
                <a16:creationId xmlns:a16="http://schemas.microsoft.com/office/drawing/2014/main" id="{EE694B6D-AC3D-4906-6768-CF6371B5A18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0113" y="5184285"/>
            <a:ext cx="846653" cy="887620"/>
          </a:xfrm>
          <a:prstGeom prst="rect">
            <a:avLst/>
          </a:prstGeom>
        </p:spPr>
      </p:pic>
      <p:pic>
        <p:nvPicPr>
          <p:cNvPr id="2" name="Graphique 12">
            <a:extLst>
              <a:ext uri="{FF2B5EF4-FFF2-40B4-BE49-F238E27FC236}">
                <a16:creationId xmlns:a16="http://schemas.microsoft.com/office/drawing/2014/main" id="{68AD4EDC-74A7-C001-E910-835BCAAEBA74}"/>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1197045" y="5952569"/>
            <a:ext cx="787731" cy="721535"/>
          </a:xfrm>
          <a:prstGeom prst="rect">
            <a:avLst/>
          </a:prstGeom>
        </p:spPr>
      </p:pic>
      <p:sp>
        <p:nvSpPr>
          <p:cNvPr id="26" name="Rectangle 25">
            <a:extLst>
              <a:ext uri="{FF2B5EF4-FFF2-40B4-BE49-F238E27FC236}">
                <a16:creationId xmlns:a16="http://schemas.microsoft.com/office/drawing/2014/main" id="{ADC44C25-8C29-8721-E367-CD237A389EEA}"/>
              </a:ext>
            </a:extLst>
          </p:cNvPr>
          <p:cNvSpPr/>
          <p:nvPr userDrawn="1"/>
        </p:nvSpPr>
        <p:spPr>
          <a:xfrm>
            <a:off x="0" y="1416721"/>
            <a:ext cx="128337" cy="28540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3BFAD4F-8BB9-2C02-2E63-E8BDB0638945}"/>
              </a:ext>
            </a:extLst>
          </p:cNvPr>
          <p:cNvSpPr/>
          <p:nvPr userDrawn="1"/>
        </p:nvSpPr>
        <p:spPr>
          <a:xfrm>
            <a:off x="51981" y="52948"/>
            <a:ext cx="12092400" cy="67716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Tree>
    <p:extLst>
      <p:ext uri="{BB962C8B-B14F-4D97-AF65-F5344CB8AC3E}">
        <p14:creationId xmlns:p14="http://schemas.microsoft.com/office/powerpoint/2010/main" val="358937446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8_Tittellysbil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D95ABE-DF29-CA61-6C7F-DAE488F65C8A}"/>
              </a:ext>
            </a:extLst>
          </p:cNvPr>
          <p:cNvSpPr/>
          <p:nvPr userDrawn="1"/>
        </p:nvSpPr>
        <p:spPr>
          <a:xfrm>
            <a:off x="9655794" y="33824"/>
            <a:ext cx="2536206" cy="14320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ktangel 6">
            <a:extLst>
              <a:ext uri="{FF2B5EF4-FFF2-40B4-BE49-F238E27FC236}">
                <a16:creationId xmlns:a16="http://schemas.microsoft.com/office/drawing/2014/main" id="{E33FC1C2-DD4D-309E-FE44-EBD8C6F3F406}"/>
              </a:ext>
            </a:extLst>
          </p:cNvPr>
          <p:cNvSpPr/>
          <p:nvPr userDrawn="1"/>
        </p:nvSpPr>
        <p:spPr>
          <a:xfrm>
            <a:off x="-1207" y="1322643"/>
            <a:ext cx="12177093" cy="1142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38" name="Group 37">
            <a:extLst>
              <a:ext uri="{FF2B5EF4-FFF2-40B4-BE49-F238E27FC236}">
                <a16:creationId xmlns:a16="http://schemas.microsoft.com/office/drawing/2014/main" id="{9C23E748-9E74-3242-51C7-B04536206F48}"/>
              </a:ext>
            </a:extLst>
          </p:cNvPr>
          <p:cNvGrpSpPr/>
          <p:nvPr userDrawn="1"/>
        </p:nvGrpSpPr>
        <p:grpSpPr>
          <a:xfrm>
            <a:off x="0" y="0"/>
            <a:ext cx="12192000" cy="6869841"/>
            <a:chOff x="0" y="0"/>
            <a:chExt cx="12192000" cy="6869841"/>
          </a:xfrm>
        </p:grpSpPr>
        <p:sp>
          <p:nvSpPr>
            <p:cNvPr id="25" name="Rectangle 24">
              <a:extLst>
                <a:ext uri="{FF2B5EF4-FFF2-40B4-BE49-F238E27FC236}">
                  <a16:creationId xmlns:a16="http://schemas.microsoft.com/office/drawing/2014/main" id="{AE708DD1-51EE-2E7C-F10B-39FB3BF77B4E}"/>
                </a:ext>
              </a:extLst>
            </p:cNvPr>
            <p:cNvSpPr/>
            <p:nvPr userDrawn="1"/>
          </p:nvSpPr>
          <p:spPr>
            <a:xfrm>
              <a:off x="9794630" y="5690659"/>
              <a:ext cx="2397370" cy="11791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44C8AE1-8869-7B8B-DDB6-CAB79D8072DD}"/>
                </a:ext>
              </a:extLst>
            </p:cNvPr>
            <p:cNvSpPr/>
            <p:nvPr userDrawn="1"/>
          </p:nvSpPr>
          <p:spPr>
            <a:xfrm>
              <a:off x="0" y="4161001"/>
              <a:ext cx="3701561" cy="2708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4" name="Rectangle 53">
              <a:extLst>
                <a:ext uri="{FF2B5EF4-FFF2-40B4-BE49-F238E27FC236}">
                  <a16:creationId xmlns:a16="http://schemas.microsoft.com/office/drawing/2014/main" id="{D593C732-18E6-9D15-14E8-960E3271521C}"/>
                </a:ext>
              </a:extLst>
            </p:cNvPr>
            <p:cNvSpPr/>
            <p:nvPr userDrawn="1"/>
          </p:nvSpPr>
          <p:spPr>
            <a:xfrm>
              <a:off x="0" y="0"/>
              <a:ext cx="6726115" cy="14519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5">
              <a:extLst>
                <a:ext uri="{FF2B5EF4-FFF2-40B4-BE49-F238E27FC236}">
                  <a16:creationId xmlns:a16="http://schemas.microsoft.com/office/drawing/2014/main" id="{A930CE24-04C1-EA47-5F12-8F96342BA3B1}"/>
                </a:ext>
              </a:extLst>
            </p:cNvPr>
            <p:cNvSpPr/>
            <p:nvPr userDrawn="1"/>
          </p:nvSpPr>
          <p:spPr>
            <a:xfrm>
              <a:off x="9655794" y="1452691"/>
              <a:ext cx="149469" cy="4379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ktangel 6">
              <a:extLst>
                <a:ext uri="{FF2B5EF4-FFF2-40B4-BE49-F238E27FC236}">
                  <a16:creationId xmlns:a16="http://schemas.microsoft.com/office/drawing/2014/main" id="{5A0C0CC8-9E5A-01BE-7CA8-F00813D7FAF7}"/>
                </a:ext>
              </a:extLst>
            </p:cNvPr>
            <p:cNvSpPr/>
            <p:nvPr userDrawn="1"/>
          </p:nvSpPr>
          <p:spPr>
            <a:xfrm>
              <a:off x="128337" y="2753247"/>
              <a:ext cx="12040217" cy="109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ktangel 1">
              <a:extLst>
                <a:ext uri="{FF2B5EF4-FFF2-40B4-BE49-F238E27FC236}">
                  <a16:creationId xmlns:a16="http://schemas.microsoft.com/office/drawing/2014/main" id="{17D7F36C-FE5E-257A-2B53-4B9160C8765C}"/>
                </a:ext>
              </a:extLst>
            </p:cNvPr>
            <p:cNvSpPr/>
            <p:nvPr userDrawn="1"/>
          </p:nvSpPr>
          <p:spPr>
            <a:xfrm>
              <a:off x="6576646" y="1452691"/>
              <a:ext cx="149469" cy="4379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ktangel 2">
              <a:extLst>
                <a:ext uri="{FF2B5EF4-FFF2-40B4-BE49-F238E27FC236}">
                  <a16:creationId xmlns:a16="http://schemas.microsoft.com/office/drawing/2014/main" id="{E9547034-3369-8F98-7E51-F3CE775EBE25}"/>
                </a:ext>
              </a:extLst>
            </p:cNvPr>
            <p:cNvSpPr/>
            <p:nvPr userDrawn="1"/>
          </p:nvSpPr>
          <p:spPr>
            <a:xfrm>
              <a:off x="128337" y="4161000"/>
              <a:ext cx="12040217" cy="109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ktangel 1">
              <a:extLst>
                <a:ext uri="{FF2B5EF4-FFF2-40B4-BE49-F238E27FC236}">
                  <a16:creationId xmlns:a16="http://schemas.microsoft.com/office/drawing/2014/main" id="{AB29F440-A594-4C7D-CF4C-F72C397FF4CB}"/>
                </a:ext>
              </a:extLst>
            </p:cNvPr>
            <p:cNvSpPr/>
            <p:nvPr userDrawn="1"/>
          </p:nvSpPr>
          <p:spPr>
            <a:xfrm>
              <a:off x="3562744" y="1452691"/>
              <a:ext cx="138817" cy="4119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21C28778-C770-94F8-8F18-E68620914CF4}"/>
                </a:ext>
              </a:extLst>
            </p:cNvPr>
            <p:cNvSpPr/>
            <p:nvPr userDrawn="1"/>
          </p:nvSpPr>
          <p:spPr>
            <a:xfrm>
              <a:off x="3632152" y="5690660"/>
              <a:ext cx="6989774" cy="11673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F9F64687-56F5-C595-B61B-0D09F1C5A8CE}"/>
              </a:ext>
            </a:extLst>
          </p:cNvPr>
          <p:cNvSpPr/>
          <p:nvPr userDrawn="1"/>
        </p:nvSpPr>
        <p:spPr>
          <a:xfrm>
            <a:off x="6726114" y="0"/>
            <a:ext cx="5465885" cy="3136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kstSylinder 5">
            <a:extLst>
              <a:ext uri="{FF2B5EF4-FFF2-40B4-BE49-F238E27FC236}">
                <a16:creationId xmlns:a16="http://schemas.microsoft.com/office/drawing/2014/main" id="{DC2707EB-B7EA-0F88-0E1F-D9416209C222}"/>
              </a:ext>
            </a:extLst>
          </p:cNvPr>
          <p:cNvSpPr txBox="1"/>
          <p:nvPr userDrawn="1"/>
        </p:nvSpPr>
        <p:spPr>
          <a:xfrm>
            <a:off x="10480984" y="140571"/>
            <a:ext cx="1576073" cy="584775"/>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2024</a:t>
            </a:r>
          </a:p>
        </p:txBody>
      </p:sp>
      <p:cxnSp>
        <p:nvCxnSpPr>
          <p:cNvPr id="35" name="Straight Connector 35">
            <a:extLst>
              <a:ext uri="{FF2B5EF4-FFF2-40B4-BE49-F238E27FC236}">
                <a16:creationId xmlns:a16="http://schemas.microsoft.com/office/drawing/2014/main" id="{35C49CF1-D964-6501-833E-1226D2257C4E}"/>
              </a:ext>
            </a:extLst>
          </p:cNvPr>
          <p:cNvCxnSpPr>
            <a:cxnSpLocks/>
          </p:cNvCxnSpPr>
          <p:nvPr userDrawn="1"/>
        </p:nvCxnSpPr>
        <p:spPr>
          <a:xfrm flipH="1">
            <a:off x="198926" y="1167340"/>
            <a:ext cx="6145717"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
        <p:nvSpPr>
          <p:cNvPr id="55" name="Title 54">
            <a:extLst>
              <a:ext uri="{FF2B5EF4-FFF2-40B4-BE49-F238E27FC236}">
                <a16:creationId xmlns:a16="http://schemas.microsoft.com/office/drawing/2014/main" id="{2ECCE051-FE4A-69B1-B593-D4EB86071D79}"/>
              </a:ext>
            </a:extLst>
          </p:cNvPr>
          <p:cNvSpPr>
            <a:spLocks noGrp="1"/>
          </p:cNvSpPr>
          <p:nvPr>
            <p:ph type="title" hasCustomPrompt="1"/>
          </p:nvPr>
        </p:nvSpPr>
        <p:spPr>
          <a:xfrm>
            <a:off x="447904" y="105505"/>
            <a:ext cx="5647759" cy="1325563"/>
          </a:xfrm>
        </p:spPr>
        <p:txBody>
          <a:bodyPr/>
          <a:lstStyle>
            <a:lvl1pPr>
              <a:defRPr b="1">
                <a:solidFill>
                  <a:srgbClr val="3B4496"/>
                </a:solidFill>
                <a:latin typeface="Arial Nova" panose="020B0504020202020204" pitchFamily="34" charset="0"/>
              </a:defRPr>
            </a:lvl1pPr>
          </a:lstStyle>
          <a:p>
            <a:r>
              <a:rPr lang="en-US" dirty="0"/>
              <a:t>TITTEL</a:t>
            </a:r>
            <a:endParaRPr lang="nb-NO" dirty="0"/>
          </a:p>
        </p:txBody>
      </p:sp>
      <p:cxnSp>
        <p:nvCxnSpPr>
          <p:cNvPr id="33" name="Connecteur droit 26">
            <a:extLst>
              <a:ext uri="{FF2B5EF4-FFF2-40B4-BE49-F238E27FC236}">
                <a16:creationId xmlns:a16="http://schemas.microsoft.com/office/drawing/2014/main" id="{9A020B87-EAF0-4E4A-84F2-7C452A073720}"/>
              </a:ext>
            </a:extLst>
          </p:cNvPr>
          <p:cNvCxnSpPr>
            <a:cxnSpLocks/>
          </p:cNvCxnSpPr>
          <p:nvPr userDrawn="1"/>
        </p:nvCxnSpPr>
        <p:spPr>
          <a:xfrm>
            <a:off x="604602" y="4920340"/>
            <a:ext cx="2793241"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ext Placeholder 4">
            <a:extLst>
              <a:ext uri="{FF2B5EF4-FFF2-40B4-BE49-F238E27FC236}">
                <a16:creationId xmlns:a16="http://schemas.microsoft.com/office/drawing/2014/main" id="{B9D52478-24C4-7603-CACE-1552A2987D16}"/>
              </a:ext>
            </a:extLst>
          </p:cNvPr>
          <p:cNvSpPr txBox="1">
            <a:spLocks/>
          </p:cNvSpPr>
          <p:nvPr userDrawn="1"/>
        </p:nvSpPr>
        <p:spPr>
          <a:xfrm>
            <a:off x="1703450" y="5059844"/>
            <a:ext cx="1725792" cy="461665"/>
          </a:xfrm>
          <a:prstGeom prst="rect">
            <a:avLst/>
          </a:prstGeom>
        </p:spPr>
        <p:txBody>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3"/>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dirty="0">
                <a:solidFill>
                  <a:schemeClr val="accent2"/>
                </a:solidFill>
              </a:rPr>
              <a:t>2023/2024</a:t>
            </a:r>
          </a:p>
        </p:txBody>
      </p:sp>
      <p:sp>
        <p:nvSpPr>
          <p:cNvPr id="30" name="Subtitle 1">
            <a:extLst>
              <a:ext uri="{FF2B5EF4-FFF2-40B4-BE49-F238E27FC236}">
                <a16:creationId xmlns:a16="http://schemas.microsoft.com/office/drawing/2014/main" id="{9BD68E19-6374-0DE2-69E3-C58150F11A0C}"/>
              </a:ext>
            </a:extLst>
          </p:cNvPr>
          <p:cNvSpPr txBox="1">
            <a:spLocks/>
          </p:cNvSpPr>
          <p:nvPr userDrawn="1"/>
        </p:nvSpPr>
        <p:spPr>
          <a:xfrm>
            <a:off x="589017" y="4442877"/>
            <a:ext cx="2909473" cy="461665"/>
          </a:xfrm>
          <a:prstGeom prst="rect">
            <a:avLst/>
          </a:prstGeom>
        </p:spPr>
        <p:txBody>
          <a:bodyPr vert="horz" wrap="square" lIns="108000" tIns="45720" rIns="180000" bIns="45720" rtlCol="0">
            <a:spAutoFit/>
          </a:bodyPr>
          <a:lstStyle>
            <a:lvl1pPr marL="0" indent="0" algn="l" defTabSz="914400" rtl="0" eaLnBrk="1" latinLnBrk="0" hangingPunct="1">
              <a:lnSpc>
                <a:spcPct val="100000"/>
              </a:lnSpc>
              <a:spcBef>
                <a:spcPts val="1800"/>
              </a:spcBef>
              <a:buSzPct val="50000"/>
              <a:buFont typeface="HelveticaNeueLT Std Lt Cn" panose="020B0406020202030204" pitchFamily="34" charset="0"/>
              <a:buNone/>
              <a:defRPr sz="2400" b="1" kern="1200">
                <a:solidFill>
                  <a:schemeClr val="bg2"/>
                </a:solidFill>
                <a:latin typeface="+mn-lt"/>
                <a:ea typeface="+mn-ea"/>
                <a:cs typeface="+mn-cs"/>
              </a:defRPr>
            </a:lvl1pPr>
            <a:lvl2pPr marL="457200" indent="0" algn="l" defTabSz="914400" rtl="0" eaLnBrk="1" latinLnBrk="0" hangingPunct="1">
              <a:lnSpc>
                <a:spcPct val="100000"/>
              </a:lnSpc>
              <a:spcBef>
                <a:spcPts val="600"/>
              </a:spcBef>
              <a:buSzPct val="80000"/>
              <a:buFontTx/>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HelveticaNeueLT Std Lt Cn" panose="020B040602020203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b-NO" dirty="0">
                <a:solidFill>
                  <a:srgbClr val="3B4496"/>
                </a:solidFill>
              </a:rPr>
              <a:t>NORSK MONITOR</a:t>
            </a:r>
          </a:p>
        </p:txBody>
      </p:sp>
      <p:pic>
        <p:nvPicPr>
          <p:cNvPr id="47" name="Picture 46" descr="A colorful squares on a black background&#10;&#10;Description automatically generated">
            <a:extLst>
              <a:ext uri="{FF2B5EF4-FFF2-40B4-BE49-F238E27FC236}">
                <a16:creationId xmlns:a16="http://schemas.microsoft.com/office/drawing/2014/main" id="{EE694B6D-AC3D-4906-6768-CF6371B5A18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0113" y="5184285"/>
            <a:ext cx="846653" cy="887620"/>
          </a:xfrm>
          <a:prstGeom prst="rect">
            <a:avLst/>
          </a:prstGeom>
        </p:spPr>
      </p:pic>
      <p:pic>
        <p:nvPicPr>
          <p:cNvPr id="2" name="Graphique 12">
            <a:extLst>
              <a:ext uri="{FF2B5EF4-FFF2-40B4-BE49-F238E27FC236}">
                <a16:creationId xmlns:a16="http://schemas.microsoft.com/office/drawing/2014/main" id="{68AD4EDC-74A7-C001-E910-835BCAAEBA74}"/>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1197045" y="5952569"/>
            <a:ext cx="787731" cy="721535"/>
          </a:xfrm>
          <a:prstGeom prst="rect">
            <a:avLst/>
          </a:prstGeom>
        </p:spPr>
      </p:pic>
      <p:sp>
        <p:nvSpPr>
          <p:cNvPr id="26" name="Rectangle 25">
            <a:extLst>
              <a:ext uri="{FF2B5EF4-FFF2-40B4-BE49-F238E27FC236}">
                <a16:creationId xmlns:a16="http://schemas.microsoft.com/office/drawing/2014/main" id="{ADC44C25-8C29-8721-E367-CD237A389EEA}"/>
              </a:ext>
            </a:extLst>
          </p:cNvPr>
          <p:cNvSpPr/>
          <p:nvPr userDrawn="1"/>
        </p:nvSpPr>
        <p:spPr>
          <a:xfrm>
            <a:off x="0" y="1416721"/>
            <a:ext cx="128337" cy="28540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F71EAB3-CBB7-3D73-8285-4F1B892C01E7}"/>
              </a:ext>
            </a:extLst>
          </p:cNvPr>
          <p:cNvSpPr/>
          <p:nvPr userDrawn="1"/>
        </p:nvSpPr>
        <p:spPr>
          <a:xfrm>
            <a:off x="12043738" y="1416720"/>
            <a:ext cx="149468" cy="4379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C47F7C4-6E92-A33F-5DAB-57E242D116D1}"/>
              </a:ext>
            </a:extLst>
          </p:cNvPr>
          <p:cNvSpPr/>
          <p:nvPr userDrawn="1"/>
        </p:nvSpPr>
        <p:spPr>
          <a:xfrm>
            <a:off x="51981" y="52948"/>
            <a:ext cx="12092400" cy="67716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Tree>
    <p:extLst>
      <p:ext uri="{BB962C8B-B14F-4D97-AF65-F5344CB8AC3E}">
        <p14:creationId xmlns:p14="http://schemas.microsoft.com/office/powerpoint/2010/main" val="367450673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244C8AE1-8869-7B8B-DDB6-CAB79D8072DD}"/>
              </a:ext>
            </a:extLst>
          </p:cNvPr>
          <p:cNvSpPr/>
          <p:nvPr userDrawn="1"/>
        </p:nvSpPr>
        <p:spPr>
          <a:xfrm>
            <a:off x="12108" y="4261578"/>
            <a:ext cx="3563819" cy="21000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grpSp>
        <p:nvGrpSpPr>
          <p:cNvPr id="51" name="Group 50">
            <a:extLst>
              <a:ext uri="{FF2B5EF4-FFF2-40B4-BE49-F238E27FC236}">
                <a16:creationId xmlns:a16="http://schemas.microsoft.com/office/drawing/2014/main" id="{11F40705-3EBE-C048-C641-00AA26DD501A}"/>
              </a:ext>
            </a:extLst>
          </p:cNvPr>
          <p:cNvGrpSpPr/>
          <p:nvPr userDrawn="1"/>
        </p:nvGrpSpPr>
        <p:grpSpPr>
          <a:xfrm>
            <a:off x="12108" y="83990"/>
            <a:ext cx="12051555" cy="6633439"/>
            <a:chOff x="12108" y="83990"/>
            <a:chExt cx="12051555" cy="6633439"/>
          </a:xfrm>
        </p:grpSpPr>
        <p:grpSp>
          <p:nvGrpSpPr>
            <p:cNvPr id="3" name="Group 2">
              <a:extLst>
                <a:ext uri="{FF2B5EF4-FFF2-40B4-BE49-F238E27FC236}">
                  <a16:creationId xmlns:a16="http://schemas.microsoft.com/office/drawing/2014/main" id="{F512B8B0-878D-121E-78CD-CD45C45BA946}"/>
                </a:ext>
              </a:extLst>
            </p:cNvPr>
            <p:cNvGrpSpPr/>
            <p:nvPr/>
          </p:nvGrpSpPr>
          <p:grpSpPr>
            <a:xfrm>
              <a:off x="128338" y="83990"/>
              <a:ext cx="9537541" cy="4090191"/>
              <a:chOff x="2132977" y="1161821"/>
              <a:chExt cx="4394761" cy="3491421"/>
            </a:xfrm>
            <a:gradFill flip="none" rotWithShape="1">
              <a:gsLst>
                <a:gs pos="89000">
                  <a:srgbClr val="D2232B">
                    <a:alpha val="70000"/>
                  </a:srgbClr>
                </a:gs>
                <a:gs pos="19000">
                  <a:schemeClr val="bg1">
                    <a:alpha val="4000"/>
                  </a:schemeClr>
                </a:gs>
              </a:gsLst>
              <a:lin ang="4020000" scaled="0"/>
              <a:tileRect/>
            </a:gradFill>
          </p:grpSpPr>
          <p:sp>
            <p:nvSpPr>
              <p:cNvPr id="18" name="Rectangle 17">
                <a:extLst>
                  <a:ext uri="{FF2B5EF4-FFF2-40B4-BE49-F238E27FC236}">
                    <a16:creationId xmlns:a16="http://schemas.microsoft.com/office/drawing/2014/main" id="{40C0AAE2-0115-7BB3-5E72-ADD5A9A5C68F}"/>
                  </a:ext>
                </a:extLst>
              </p:cNvPr>
              <p:cNvSpPr/>
              <p:nvPr/>
            </p:nvSpPr>
            <p:spPr>
              <a:xfrm>
                <a:off x="3778180" y="1161821"/>
                <a:ext cx="1346479" cy="1077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AD34572A-B9B3-A986-5FA8-06CFBE526B29}"/>
                  </a:ext>
                </a:extLst>
              </p:cNvPr>
              <p:cNvSpPr/>
              <p:nvPr userDrawn="1"/>
            </p:nvSpPr>
            <p:spPr>
              <a:xfrm>
                <a:off x="5181259" y="1200078"/>
                <a:ext cx="1346479" cy="10456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CE501F13-E170-1A49-3E0A-635F450D150A}"/>
                  </a:ext>
                </a:extLst>
              </p:cNvPr>
              <p:cNvSpPr/>
              <p:nvPr/>
            </p:nvSpPr>
            <p:spPr>
              <a:xfrm>
                <a:off x="3778179" y="2327807"/>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6A21A504-7A4B-354F-63B6-D1E08579386C}"/>
                  </a:ext>
                </a:extLst>
              </p:cNvPr>
              <p:cNvSpPr/>
              <p:nvPr/>
            </p:nvSpPr>
            <p:spPr>
              <a:xfrm>
                <a:off x="5181258" y="2327807"/>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3" name="Rectangle 22">
                <a:extLst>
                  <a:ext uri="{FF2B5EF4-FFF2-40B4-BE49-F238E27FC236}">
                    <a16:creationId xmlns:a16="http://schemas.microsoft.com/office/drawing/2014/main" id="{17262092-CDB1-078B-12DC-A4B45DD2FA9D}"/>
                  </a:ext>
                </a:extLst>
              </p:cNvPr>
              <p:cNvSpPr/>
              <p:nvPr/>
            </p:nvSpPr>
            <p:spPr>
              <a:xfrm>
                <a:off x="2132977" y="2327807"/>
                <a:ext cx="1588602"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89292D96-B143-CA34-B86B-1BD5C4FA9211}"/>
                  </a:ext>
                </a:extLst>
              </p:cNvPr>
              <p:cNvSpPr/>
              <p:nvPr/>
            </p:nvSpPr>
            <p:spPr>
              <a:xfrm>
                <a:off x="2132977" y="3527826"/>
                <a:ext cx="1588602"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4" name="Group 3">
              <a:extLst>
                <a:ext uri="{FF2B5EF4-FFF2-40B4-BE49-F238E27FC236}">
                  <a16:creationId xmlns:a16="http://schemas.microsoft.com/office/drawing/2014/main" id="{03B19821-D7F2-EEB5-1031-80411C91099A}"/>
                </a:ext>
              </a:extLst>
            </p:cNvPr>
            <p:cNvGrpSpPr/>
            <p:nvPr/>
          </p:nvGrpSpPr>
          <p:grpSpPr>
            <a:xfrm>
              <a:off x="3698763" y="2851948"/>
              <a:ext cx="5967115" cy="3865481"/>
              <a:chOff x="3778177" y="3510670"/>
              <a:chExt cx="2749560" cy="3299607"/>
            </a:xfrm>
            <a:gradFill flip="none" rotWithShape="1">
              <a:gsLst>
                <a:gs pos="83000">
                  <a:srgbClr val="00957D">
                    <a:alpha val="56000"/>
                  </a:srgbClr>
                </a:gs>
                <a:gs pos="100000">
                  <a:srgbClr val="00957D"/>
                </a:gs>
                <a:gs pos="15000">
                  <a:schemeClr val="bg1">
                    <a:alpha val="4000"/>
                  </a:schemeClr>
                </a:gs>
              </a:gsLst>
              <a:lin ang="15000000" scaled="0"/>
              <a:tileRect/>
            </a:gradFill>
          </p:grpSpPr>
          <p:sp>
            <p:nvSpPr>
              <p:cNvPr id="12" name="Rectangle 11">
                <a:extLst>
                  <a:ext uri="{FF2B5EF4-FFF2-40B4-BE49-F238E27FC236}">
                    <a16:creationId xmlns:a16="http://schemas.microsoft.com/office/drawing/2014/main" id="{7EFFC372-0743-E904-8527-1ADE34498B71}"/>
                  </a:ext>
                </a:extLst>
              </p:cNvPr>
              <p:cNvSpPr/>
              <p:nvPr/>
            </p:nvSpPr>
            <p:spPr>
              <a:xfrm>
                <a:off x="3778177" y="4700073"/>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3350E747-604A-C9E9-3AE0-36E314E6E7D5}"/>
                  </a:ext>
                </a:extLst>
              </p:cNvPr>
              <p:cNvSpPr/>
              <p:nvPr/>
            </p:nvSpPr>
            <p:spPr>
              <a:xfrm>
                <a:off x="3778177" y="5913973"/>
                <a:ext cx="1346479" cy="8963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7" name="Rectangle 16">
                <a:extLst>
                  <a:ext uri="{FF2B5EF4-FFF2-40B4-BE49-F238E27FC236}">
                    <a16:creationId xmlns:a16="http://schemas.microsoft.com/office/drawing/2014/main" id="{3DA71D8F-C6FF-7840-EA10-96582825D1DD}"/>
                  </a:ext>
                </a:extLst>
              </p:cNvPr>
              <p:cNvSpPr/>
              <p:nvPr/>
            </p:nvSpPr>
            <p:spPr>
              <a:xfrm>
                <a:off x="5181258" y="3510670"/>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5" name="Group 4">
              <a:extLst>
                <a:ext uri="{FF2B5EF4-FFF2-40B4-BE49-F238E27FC236}">
                  <a16:creationId xmlns:a16="http://schemas.microsoft.com/office/drawing/2014/main" id="{D536B33C-A68E-061E-D995-DFECDCED27DA}"/>
                </a:ext>
              </a:extLst>
            </p:cNvPr>
            <p:cNvGrpSpPr/>
            <p:nvPr/>
          </p:nvGrpSpPr>
          <p:grpSpPr>
            <a:xfrm>
              <a:off x="12108" y="1449942"/>
              <a:ext cx="12051555" cy="3444585"/>
              <a:chOff x="2079420" y="2327807"/>
              <a:chExt cx="5553182" cy="2940326"/>
            </a:xfrm>
            <a:gradFill flip="none" rotWithShape="1">
              <a:gsLst>
                <a:gs pos="99083">
                  <a:schemeClr val="bg1">
                    <a:alpha val="1000"/>
                  </a:schemeClr>
                </a:gs>
                <a:gs pos="5000">
                  <a:schemeClr val="bg1">
                    <a:alpha val="4000"/>
                  </a:schemeClr>
                </a:gs>
                <a:gs pos="34000">
                  <a:srgbClr val="FFF100">
                    <a:alpha val="62000"/>
                  </a:srgbClr>
                </a:gs>
              </a:gsLst>
              <a:lin ang="8100000" scaled="1"/>
              <a:tileRect/>
            </a:gradFill>
          </p:grpSpPr>
          <p:sp>
            <p:nvSpPr>
              <p:cNvPr id="9" name="Rectangle 8">
                <a:extLst>
                  <a:ext uri="{FF2B5EF4-FFF2-40B4-BE49-F238E27FC236}">
                    <a16:creationId xmlns:a16="http://schemas.microsoft.com/office/drawing/2014/main" id="{EAA61321-082E-BE87-B83D-9392BAE36637}"/>
                  </a:ext>
                </a:extLst>
              </p:cNvPr>
              <p:cNvSpPr/>
              <p:nvPr/>
            </p:nvSpPr>
            <p:spPr>
              <a:xfrm>
                <a:off x="3782808" y="3517208"/>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D98DB601-B4C1-7AE2-E107-93E19C832F28}"/>
                  </a:ext>
                </a:extLst>
              </p:cNvPr>
              <p:cNvSpPr/>
              <p:nvPr/>
            </p:nvSpPr>
            <p:spPr>
              <a:xfrm>
                <a:off x="6584338" y="2327807"/>
                <a:ext cx="1048264"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26D43606-EF44-44DE-149A-BA338DBD9AFE}"/>
                  </a:ext>
                </a:extLst>
              </p:cNvPr>
              <p:cNvSpPr/>
              <p:nvPr userDrawn="1"/>
            </p:nvSpPr>
            <p:spPr>
              <a:xfrm>
                <a:off x="2079420" y="4755411"/>
                <a:ext cx="1642158" cy="512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grpSp>
          <p:nvGrpSpPr>
            <p:cNvPr id="6" name="Group 5">
              <a:extLst>
                <a:ext uri="{FF2B5EF4-FFF2-40B4-BE49-F238E27FC236}">
                  <a16:creationId xmlns:a16="http://schemas.microsoft.com/office/drawing/2014/main" id="{F906682A-8C57-7030-2093-ADB514B94419}"/>
                </a:ext>
              </a:extLst>
            </p:cNvPr>
            <p:cNvGrpSpPr/>
            <p:nvPr/>
          </p:nvGrpSpPr>
          <p:grpSpPr>
            <a:xfrm>
              <a:off x="6753785" y="2871907"/>
              <a:ext cx="5299244" cy="2716098"/>
              <a:chOff x="5185888" y="3500054"/>
              <a:chExt cx="2441815" cy="2318483"/>
            </a:xfrm>
            <a:gradFill flip="none" rotWithShape="1">
              <a:gsLst>
                <a:gs pos="0">
                  <a:srgbClr val="00ADEE">
                    <a:alpha val="41000"/>
                  </a:srgbClr>
                </a:gs>
                <a:gs pos="100000">
                  <a:schemeClr val="bg1"/>
                </a:gs>
              </a:gsLst>
              <a:lin ang="1800000" scaled="0"/>
              <a:tileRect/>
            </a:gradFill>
          </p:grpSpPr>
          <p:sp>
            <p:nvSpPr>
              <p:cNvPr id="7" name="Rectangle 6">
                <a:extLst>
                  <a:ext uri="{FF2B5EF4-FFF2-40B4-BE49-F238E27FC236}">
                    <a16:creationId xmlns:a16="http://schemas.microsoft.com/office/drawing/2014/main" id="{1759CA77-5563-34A3-AF05-531057CF886E}"/>
                  </a:ext>
                </a:extLst>
              </p:cNvPr>
              <p:cNvSpPr/>
              <p:nvPr/>
            </p:nvSpPr>
            <p:spPr>
              <a:xfrm>
                <a:off x="5185888" y="4693121"/>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7393A730-C8CF-5B3B-D15F-3F1FF11570FB}"/>
                  </a:ext>
                </a:extLst>
              </p:cNvPr>
              <p:cNvSpPr/>
              <p:nvPr/>
            </p:nvSpPr>
            <p:spPr>
              <a:xfrm>
                <a:off x="6579438" y="3500054"/>
                <a:ext cx="1048265"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50" name="Group 49">
              <a:extLst>
                <a:ext uri="{FF2B5EF4-FFF2-40B4-BE49-F238E27FC236}">
                  <a16:creationId xmlns:a16="http://schemas.microsoft.com/office/drawing/2014/main" id="{A74141EE-1011-FDD9-A87D-5343376DF127}"/>
                </a:ext>
              </a:extLst>
            </p:cNvPr>
            <p:cNvGrpSpPr/>
            <p:nvPr userDrawn="1"/>
          </p:nvGrpSpPr>
          <p:grpSpPr>
            <a:xfrm>
              <a:off x="6726314" y="4293873"/>
              <a:ext cx="5326715" cy="2413509"/>
              <a:chOff x="6726314" y="4293873"/>
              <a:chExt cx="5326715" cy="2413509"/>
            </a:xfrm>
            <a:gradFill>
              <a:gsLst>
                <a:gs pos="100000">
                  <a:srgbClr val="2E479C">
                    <a:alpha val="41000"/>
                  </a:srgbClr>
                </a:gs>
                <a:gs pos="15000">
                  <a:schemeClr val="bg1">
                    <a:alpha val="4000"/>
                  </a:schemeClr>
                </a:gs>
              </a:gsLst>
              <a:lin ang="14400000" scaled="0"/>
            </a:gradFill>
          </p:grpSpPr>
          <p:sp>
            <p:nvSpPr>
              <p:cNvPr id="48" name="Rectangle 47">
                <a:extLst>
                  <a:ext uri="{FF2B5EF4-FFF2-40B4-BE49-F238E27FC236}">
                    <a16:creationId xmlns:a16="http://schemas.microsoft.com/office/drawing/2014/main" id="{C630D266-D8CF-4151-92C6-9FBBF7585B0F}"/>
                  </a:ext>
                </a:extLst>
              </p:cNvPr>
              <p:cNvSpPr/>
              <p:nvPr userDrawn="1"/>
            </p:nvSpPr>
            <p:spPr>
              <a:xfrm>
                <a:off x="6726314" y="5683422"/>
                <a:ext cx="2922138" cy="1023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9" name="Rectangle 48">
                <a:extLst>
                  <a:ext uri="{FF2B5EF4-FFF2-40B4-BE49-F238E27FC236}">
                    <a16:creationId xmlns:a16="http://schemas.microsoft.com/office/drawing/2014/main" id="{FCCA0315-68BC-B36C-80DE-76A25EF24791}"/>
                  </a:ext>
                </a:extLst>
              </p:cNvPr>
              <p:cNvSpPr/>
              <p:nvPr userDrawn="1"/>
            </p:nvSpPr>
            <p:spPr>
              <a:xfrm>
                <a:off x="9788711" y="4293873"/>
                <a:ext cx="2264318" cy="13184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sp>
        <p:nvSpPr>
          <p:cNvPr id="54" name="Rectangle 53">
            <a:extLst>
              <a:ext uri="{FF2B5EF4-FFF2-40B4-BE49-F238E27FC236}">
                <a16:creationId xmlns:a16="http://schemas.microsoft.com/office/drawing/2014/main" id="{D593C732-18E6-9D15-14E8-960E3271521C}"/>
              </a:ext>
            </a:extLst>
          </p:cNvPr>
          <p:cNvSpPr/>
          <p:nvPr userDrawn="1"/>
        </p:nvSpPr>
        <p:spPr>
          <a:xfrm>
            <a:off x="134943" y="36728"/>
            <a:ext cx="6485958" cy="13095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TekstSylinder 5">
            <a:extLst>
              <a:ext uri="{FF2B5EF4-FFF2-40B4-BE49-F238E27FC236}">
                <a16:creationId xmlns:a16="http://schemas.microsoft.com/office/drawing/2014/main" id="{DC2707EB-B7EA-0F88-0E1F-D9416209C222}"/>
              </a:ext>
            </a:extLst>
          </p:cNvPr>
          <p:cNvSpPr txBox="1"/>
          <p:nvPr userDrawn="1"/>
        </p:nvSpPr>
        <p:spPr>
          <a:xfrm>
            <a:off x="10480984" y="140571"/>
            <a:ext cx="1576073" cy="584775"/>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2024</a:t>
            </a:r>
          </a:p>
        </p:txBody>
      </p:sp>
      <p:cxnSp>
        <p:nvCxnSpPr>
          <p:cNvPr id="35" name="Straight Connector 35">
            <a:extLst>
              <a:ext uri="{FF2B5EF4-FFF2-40B4-BE49-F238E27FC236}">
                <a16:creationId xmlns:a16="http://schemas.microsoft.com/office/drawing/2014/main" id="{35C49CF1-D964-6501-833E-1226D2257C4E}"/>
              </a:ext>
            </a:extLst>
          </p:cNvPr>
          <p:cNvCxnSpPr>
            <a:cxnSpLocks/>
          </p:cNvCxnSpPr>
          <p:nvPr userDrawn="1"/>
        </p:nvCxnSpPr>
        <p:spPr>
          <a:xfrm flipH="1">
            <a:off x="340242" y="1167340"/>
            <a:ext cx="6145717"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
        <p:nvSpPr>
          <p:cNvPr id="55" name="Title 54">
            <a:extLst>
              <a:ext uri="{FF2B5EF4-FFF2-40B4-BE49-F238E27FC236}">
                <a16:creationId xmlns:a16="http://schemas.microsoft.com/office/drawing/2014/main" id="{2ECCE051-FE4A-69B1-B593-D4EB86071D79}"/>
              </a:ext>
            </a:extLst>
          </p:cNvPr>
          <p:cNvSpPr>
            <a:spLocks noGrp="1"/>
          </p:cNvSpPr>
          <p:nvPr>
            <p:ph type="title" hasCustomPrompt="1"/>
          </p:nvPr>
        </p:nvSpPr>
        <p:spPr>
          <a:xfrm>
            <a:off x="554043" y="89707"/>
            <a:ext cx="5647759" cy="1325563"/>
          </a:xfrm>
        </p:spPr>
        <p:txBody>
          <a:bodyPr/>
          <a:lstStyle>
            <a:lvl1pPr>
              <a:defRPr b="1">
                <a:solidFill>
                  <a:srgbClr val="3B4496"/>
                </a:solidFill>
                <a:latin typeface="Arial Nova" panose="020B0504020202020204" pitchFamily="34" charset="0"/>
              </a:defRPr>
            </a:lvl1pPr>
          </a:lstStyle>
          <a:p>
            <a:r>
              <a:rPr lang="en-US" dirty="0"/>
              <a:t>TITTEL</a:t>
            </a:r>
            <a:endParaRPr lang="nb-NO" dirty="0"/>
          </a:p>
        </p:txBody>
      </p:sp>
      <p:cxnSp>
        <p:nvCxnSpPr>
          <p:cNvPr id="33" name="Connecteur droit 26">
            <a:extLst>
              <a:ext uri="{FF2B5EF4-FFF2-40B4-BE49-F238E27FC236}">
                <a16:creationId xmlns:a16="http://schemas.microsoft.com/office/drawing/2014/main" id="{9A020B87-EAF0-4E4A-84F2-7C452A073720}"/>
              </a:ext>
            </a:extLst>
          </p:cNvPr>
          <p:cNvCxnSpPr>
            <a:cxnSpLocks/>
          </p:cNvCxnSpPr>
          <p:nvPr userDrawn="1"/>
        </p:nvCxnSpPr>
        <p:spPr>
          <a:xfrm>
            <a:off x="604602" y="4920340"/>
            <a:ext cx="2793241"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ext Placeholder 4">
            <a:extLst>
              <a:ext uri="{FF2B5EF4-FFF2-40B4-BE49-F238E27FC236}">
                <a16:creationId xmlns:a16="http://schemas.microsoft.com/office/drawing/2014/main" id="{B9D52478-24C4-7603-CACE-1552A2987D16}"/>
              </a:ext>
            </a:extLst>
          </p:cNvPr>
          <p:cNvSpPr txBox="1">
            <a:spLocks/>
          </p:cNvSpPr>
          <p:nvPr userDrawn="1"/>
        </p:nvSpPr>
        <p:spPr>
          <a:xfrm>
            <a:off x="1703450" y="5059844"/>
            <a:ext cx="1725792" cy="461665"/>
          </a:xfrm>
          <a:prstGeom prst="rect">
            <a:avLst/>
          </a:prstGeom>
        </p:spPr>
        <p:txBody>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2"/>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dirty="0">
                <a:solidFill>
                  <a:schemeClr val="accent2"/>
                </a:solidFill>
              </a:rPr>
              <a:t>2023/2024</a:t>
            </a:r>
          </a:p>
        </p:txBody>
      </p:sp>
      <p:sp>
        <p:nvSpPr>
          <p:cNvPr id="30" name="Subtitle 1">
            <a:extLst>
              <a:ext uri="{FF2B5EF4-FFF2-40B4-BE49-F238E27FC236}">
                <a16:creationId xmlns:a16="http://schemas.microsoft.com/office/drawing/2014/main" id="{9BD68E19-6374-0DE2-69E3-C58150F11A0C}"/>
              </a:ext>
            </a:extLst>
          </p:cNvPr>
          <p:cNvSpPr txBox="1">
            <a:spLocks/>
          </p:cNvSpPr>
          <p:nvPr userDrawn="1"/>
        </p:nvSpPr>
        <p:spPr>
          <a:xfrm>
            <a:off x="589017" y="4442877"/>
            <a:ext cx="2909473" cy="461665"/>
          </a:xfrm>
          <a:prstGeom prst="rect">
            <a:avLst/>
          </a:prstGeom>
        </p:spPr>
        <p:txBody>
          <a:bodyPr vert="horz" wrap="square" lIns="108000" tIns="45720" rIns="180000" bIns="45720" rtlCol="0">
            <a:spAutoFit/>
          </a:bodyPr>
          <a:lstStyle>
            <a:lvl1pPr marL="0" indent="0" algn="l" defTabSz="914400" rtl="0" eaLnBrk="1" latinLnBrk="0" hangingPunct="1">
              <a:lnSpc>
                <a:spcPct val="100000"/>
              </a:lnSpc>
              <a:spcBef>
                <a:spcPts val="1800"/>
              </a:spcBef>
              <a:buSzPct val="50000"/>
              <a:buFont typeface="HelveticaNeueLT Std Lt Cn" panose="020B0406020202030204" pitchFamily="34" charset="0"/>
              <a:buNone/>
              <a:defRPr sz="2400" b="1" kern="1200">
                <a:solidFill>
                  <a:schemeClr val="bg2"/>
                </a:solidFill>
                <a:latin typeface="+mn-lt"/>
                <a:ea typeface="+mn-ea"/>
                <a:cs typeface="+mn-cs"/>
              </a:defRPr>
            </a:lvl1pPr>
            <a:lvl2pPr marL="457200" indent="0" algn="l" defTabSz="914400" rtl="0" eaLnBrk="1" latinLnBrk="0" hangingPunct="1">
              <a:lnSpc>
                <a:spcPct val="100000"/>
              </a:lnSpc>
              <a:spcBef>
                <a:spcPts val="600"/>
              </a:spcBef>
              <a:buSzPct val="80000"/>
              <a:buFontTx/>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HelveticaNeueLT Std Lt Cn" panose="020B040602020203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b-NO" dirty="0">
                <a:solidFill>
                  <a:srgbClr val="3B4496"/>
                </a:solidFill>
              </a:rPr>
              <a:t>NORSK MONITOR</a:t>
            </a:r>
          </a:p>
        </p:txBody>
      </p:sp>
      <p:pic>
        <p:nvPicPr>
          <p:cNvPr id="47" name="Picture 46" descr="A colorful squares on a black background&#10;&#10;Description automatically generated">
            <a:extLst>
              <a:ext uri="{FF2B5EF4-FFF2-40B4-BE49-F238E27FC236}">
                <a16:creationId xmlns:a16="http://schemas.microsoft.com/office/drawing/2014/main" id="{EE694B6D-AC3D-4906-6768-CF6371B5A1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0113" y="5184285"/>
            <a:ext cx="846653" cy="887620"/>
          </a:xfrm>
          <a:prstGeom prst="rect">
            <a:avLst/>
          </a:prstGeom>
        </p:spPr>
      </p:pic>
      <p:pic>
        <p:nvPicPr>
          <p:cNvPr id="2" name="Graphique 12">
            <a:extLst>
              <a:ext uri="{FF2B5EF4-FFF2-40B4-BE49-F238E27FC236}">
                <a16:creationId xmlns:a16="http://schemas.microsoft.com/office/drawing/2014/main" id="{68AD4EDC-74A7-C001-E910-835BCAAEBA74}"/>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1197045" y="5952569"/>
            <a:ext cx="787731" cy="721535"/>
          </a:xfrm>
          <a:prstGeom prst="rect">
            <a:avLst/>
          </a:prstGeom>
        </p:spPr>
      </p:pic>
      <p:sp>
        <p:nvSpPr>
          <p:cNvPr id="14" name="Rectangle 13">
            <a:extLst>
              <a:ext uri="{FF2B5EF4-FFF2-40B4-BE49-F238E27FC236}">
                <a16:creationId xmlns:a16="http://schemas.microsoft.com/office/drawing/2014/main" id="{AC5B0669-18C2-C518-9BB9-EDF37F18486A}"/>
              </a:ext>
            </a:extLst>
          </p:cNvPr>
          <p:cNvSpPr/>
          <p:nvPr userDrawn="1"/>
        </p:nvSpPr>
        <p:spPr>
          <a:xfrm>
            <a:off x="51981" y="52948"/>
            <a:ext cx="12085200" cy="67644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Tree>
    <p:extLst>
      <p:ext uri="{BB962C8B-B14F-4D97-AF65-F5344CB8AC3E}">
        <p14:creationId xmlns:p14="http://schemas.microsoft.com/office/powerpoint/2010/main" val="371936686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5_Tittellysbilde">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244C8AE1-8869-7B8B-DDB6-CAB79D8072DD}"/>
              </a:ext>
            </a:extLst>
          </p:cNvPr>
          <p:cNvSpPr/>
          <p:nvPr userDrawn="1"/>
        </p:nvSpPr>
        <p:spPr>
          <a:xfrm>
            <a:off x="12108" y="4261578"/>
            <a:ext cx="3563819" cy="21000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grpSp>
        <p:nvGrpSpPr>
          <p:cNvPr id="51" name="Group 50">
            <a:extLst>
              <a:ext uri="{FF2B5EF4-FFF2-40B4-BE49-F238E27FC236}">
                <a16:creationId xmlns:a16="http://schemas.microsoft.com/office/drawing/2014/main" id="{11F40705-3EBE-C048-C641-00AA26DD501A}"/>
              </a:ext>
            </a:extLst>
          </p:cNvPr>
          <p:cNvGrpSpPr/>
          <p:nvPr userDrawn="1"/>
        </p:nvGrpSpPr>
        <p:grpSpPr>
          <a:xfrm>
            <a:off x="12108" y="83990"/>
            <a:ext cx="12051555" cy="6633439"/>
            <a:chOff x="12108" y="83990"/>
            <a:chExt cx="12051555" cy="6633439"/>
          </a:xfrm>
        </p:grpSpPr>
        <p:grpSp>
          <p:nvGrpSpPr>
            <p:cNvPr id="3" name="Group 2">
              <a:extLst>
                <a:ext uri="{FF2B5EF4-FFF2-40B4-BE49-F238E27FC236}">
                  <a16:creationId xmlns:a16="http://schemas.microsoft.com/office/drawing/2014/main" id="{F512B8B0-878D-121E-78CD-CD45C45BA946}"/>
                </a:ext>
              </a:extLst>
            </p:cNvPr>
            <p:cNvGrpSpPr/>
            <p:nvPr/>
          </p:nvGrpSpPr>
          <p:grpSpPr>
            <a:xfrm>
              <a:off x="128338" y="83990"/>
              <a:ext cx="9537541" cy="4090191"/>
              <a:chOff x="2132977" y="1161821"/>
              <a:chExt cx="4394761" cy="3491421"/>
            </a:xfrm>
            <a:gradFill flip="none" rotWithShape="1">
              <a:gsLst>
                <a:gs pos="89000">
                  <a:srgbClr val="D2232B">
                    <a:alpha val="70000"/>
                  </a:srgbClr>
                </a:gs>
                <a:gs pos="19000">
                  <a:schemeClr val="bg1">
                    <a:alpha val="4000"/>
                  </a:schemeClr>
                </a:gs>
              </a:gsLst>
              <a:lin ang="4020000" scaled="0"/>
              <a:tileRect/>
            </a:gradFill>
          </p:grpSpPr>
          <p:sp>
            <p:nvSpPr>
              <p:cNvPr id="18" name="Rectangle 17">
                <a:extLst>
                  <a:ext uri="{FF2B5EF4-FFF2-40B4-BE49-F238E27FC236}">
                    <a16:creationId xmlns:a16="http://schemas.microsoft.com/office/drawing/2014/main" id="{40C0AAE2-0115-7BB3-5E72-ADD5A9A5C68F}"/>
                  </a:ext>
                </a:extLst>
              </p:cNvPr>
              <p:cNvSpPr/>
              <p:nvPr/>
            </p:nvSpPr>
            <p:spPr>
              <a:xfrm>
                <a:off x="3778180" y="1161821"/>
                <a:ext cx="1346479" cy="1077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AD34572A-B9B3-A986-5FA8-06CFBE526B29}"/>
                  </a:ext>
                </a:extLst>
              </p:cNvPr>
              <p:cNvSpPr/>
              <p:nvPr/>
            </p:nvSpPr>
            <p:spPr>
              <a:xfrm>
                <a:off x="5181259" y="1200078"/>
                <a:ext cx="1346479" cy="10456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CE501F13-E170-1A49-3E0A-635F450D150A}"/>
                  </a:ext>
                </a:extLst>
              </p:cNvPr>
              <p:cNvSpPr/>
              <p:nvPr/>
            </p:nvSpPr>
            <p:spPr>
              <a:xfrm>
                <a:off x="3778179" y="2327807"/>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6A21A504-7A4B-354F-63B6-D1E08579386C}"/>
                  </a:ext>
                </a:extLst>
              </p:cNvPr>
              <p:cNvSpPr/>
              <p:nvPr/>
            </p:nvSpPr>
            <p:spPr>
              <a:xfrm>
                <a:off x="5181258" y="2327807"/>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3" name="Rectangle 22">
                <a:extLst>
                  <a:ext uri="{FF2B5EF4-FFF2-40B4-BE49-F238E27FC236}">
                    <a16:creationId xmlns:a16="http://schemas.microsoft.com/office/drawing/2014/main" id="{17262092-CDB1-078B-12DC-A4B45DD2FA9D}"/>
                  </a:ext>
                </a:extLst>
              </p:cNvPr>
              <p:cNvSpPr/>
              <p:nvPr/>
            </p:nvSpPr>
            <p:spPr>
              <a:xfrm>
                <a:off x="2132977" y="2327807"/>
                <a:ext cx="1588602"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89292D96-B143-CA34-B86B-1BD5C4FA9211}"/>
                  </a:ext>
                </a:extLst>
              </p:cNvPr>
              <p:cNvSpPr/>
              <p:nvPr/>
            </p:nvSpPr>
            <p:spPr>
              <a:xfrm>
                <a:off x="2132977" y="3527826"/>
                <a:ext cx="1588602"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4" name="Group 3">
              <a:extLst>
                <a:ext uri="{FF2B5EF4-FFF2-40B4-BE49-F238E27FC236}">
                  <a16:creationId xmlns:a16="http://schemas.microsoft.com/office/drawing/2014/main" id="{03B19821-D7F2-EEB5-1031-80411C91099A}"/>
                </a:ext>
              </a:extLst>
            </p:cNvPr>
            <p:cNvGrpSpPr/>
            <p:nvPr/>
          </p:nvGrpSpPr>
          <p:grpSpPr>
            <a:xfrm>
              <a:off x="3698763" y="2851948"/>
              <a:ext cx="5967115" cy="3865481"/>
              <a:chOff x="3778177" y="3510670"/>
              <a:chExt cx="2749560" cy="3299607"/>
            </a:xfrm>
            <a:gradFill flip="none" rotWithShape="1">
              <a:gsLst>
                <a:gs pos="83000">
                  <a:srgbClr val="00957D">
                    <a:alpha val="56000"/>
                  </a:srgbClr>
                </a:gs>
                <a:gs pos="100000">
                  <a:srgbClr val="00957D"/>
                </a:gs>
                <a:gs pos="15000">
                  <a:schemeClr val="bg1">
                    <a:alpha val="4000"/>
                  </a:schemeClr>
                </a:gs>
              </a:gsLst>
              <a:lin ang="15000000" scaled="0"/>
              <a:tileRect/>
            </a:gradFill>
          </p:grpSpPr>
          <p:sp>
            <p:nvSpPr>
              <p:cNvPr id="12" name="Rectangle 11">
                <a:extLst>
                  <a:ext uri="{FF2B5EF4-FFF2-40B4-BE49-F238E27FC236}">
                    <a16:creationId xmlns:a16="http://schemas.microsoft.com/office/drawing/2014/main" id="{7EFFC372-0743-E904-8527-1ADE34498B71}"/>
                  </a:ext>
                </a:extLst>
              </p:cNvPr>
              <p:cNvSpPr/>
              <p:nvPr/>
            </p:nvSpPr>
            <p:spPr>
              <a:xfrm>
                <a:off x="3778177" y="4700073"/>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3350E747-604A-C9E9-3AE0-36E314E6E7D5}"/>
                  </a:ext>
                </a:extLst>
              </p:cNvPr>
              <p:cNvSpPr/>
              <p:nvPr/>
            </p:nvSpPr>
            <p:spPr>
              <a:xfrm>
                <a:off x="3778177" y="5913973"/>
                <a:ext cx="1346479" cy="8963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7" name="Rectangle 16">
                <a:extLst>
                  <a:ext uri="{FF2B5EF4-FFF2-40B4-BE49-F238E27FC236}">
                    <a16:creationId xmlns:a16="http://schemas.microsoft.com/office/drawing/2014/main" id="{3DA71D8F-C6FF-7840-EA10-96582825D1DD}"/>
                  </a:ext>
                </a:extLst>
              </p:cNvPr>
              <p:cNvSpPr/>
              <p:nvPr/>
            </p:nvSpPr>
            <p:spPr>
              <a:xfrm>
                <a:off x="5181258" y="3510670"/>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5" name="Group 4">
              <a:extLst>
                <a:ext uri="{FF2B5EF4-FFF2-40B4-BE49-F238E27FC236}">
                  <a16:creationId xmlns:a16="http://schemas.microsoft.com/office/drawing/2014/main" id="{D536B33C-A68E-061E-D995-DFECDCED27DA}"/>
                </a:ext>
              </a:extLst>
            </p:cNvPr>
            <p:cNvGrpSpPr/>
            <p:nvPr/>
          </p:nvGrpSpPr>
          <p:grpSpPr>
            <a:xfrm>
              <a:off x="12108" y="1449942"/>
              <a:ext cx="12051555" cy="3444585"/>
              <a:chOff x="2079420" y="2327807"/>
              <a:chExt cx="5553182" cy="2940326"/>
            </a:xfrm>
            <a:gradFill flip="none" rotWithShape="1">
              <a:gsLst>
                <a:gs pos="99083">
                  <a:schemeClr val="bg1">
                    <a:alpha val="1000"/>
                  </a:schemeClr>
                </a:gs>
                <a:gs pos="5000">
                  <a:schemeClr val="bg1">
                    <a:alpha val="4000"/>
                  </a:schemeClr>
                </a:gs>
                <a:gs pos="34000">
                  <a:srgbClr val="FFF100">
                    <a:alpha val="62000"/>
                  </a:srgbClr>
                </a:gs>
              </a:gsLst>
              <a:lin ang="8100000" scaled="1"/>
              <a:tileRect/>
            </a:gradFill>
          </p:grpSpPr>
          <p:sp>
            <p:nvSpPr>
              <p:cNvPr id="9" name="Rectangle 8">
                <a:extLst>
                  <a:ext uri="{FF2B5EF4-FFF2-40B4-BE49-F238E27FC236}">
                    <a16:creationId xmlns:a16="http://schemas.microsoft.com/office/drawing/2014/main" id="{EAA61321-082E-BE87-B83D-9392BAE36637}"/>
                  </a:ext>
                </a:extLst>
              </p:cNvPr>
              <p:cNvSpPr/>
              <p:nvPr/>
            </p:nvSpPr>
            <p:spPr>
              <a:xfrm>
                <a:off x="3782808" y="3517208"/>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D98DB601-B4C1-7AE2-E107-93E19C832F28}"/>
                  </a:ext>
                </a:extLst>
              </p:cNvPr>
              <p:cNvSpPr/>
              <p:nvPr/>
            </p:nvSpPr>
            <p:spPr>
              <a:xfrm>
                <a:off x="6584338" y="2327807"/>
                <a:ext cx="1048264"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26D43606-EF44-44DE-149A-BA338DBD9AFE}"/>
                  </a:ext>
                </a:extLst>
              </p:cNvPr>
              <p:cNvSpPr/>
              <p:nvPr userDrawn="1"/>
            </p:nvSpPr>
            <p:spPr>
              <a:xfrm>
                <a:off x="2079420" y="4755411"/>
                <a:ext cx="1642158" cy="512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grpSp>
          <p:nvGrpSpPr>
            <p:cNvPr id="6" name="Group 5">
              <a:extLst>
                <a:ext uri="{FF2B5EF4-FFF2-40B4-BE49-F238E27FC236}">
                  <a16:creationId xmlns:a16="http://schemas.microsoft.com/office/drawing/2014/main" id="{F906682A-8C57-7030-2093-ADB514B94419}"/>
                </a:ext>
              </a:extLst>
            </p:cNvPr>
            <p:cNvGrpSpPr/>
            <p:nvPr/>
          </p:nvGrpSpPr>
          <p:grpSpPr>
            <a:xfrm>
              <a:off x="6753785" y="2871907"/>
              <a:ext cx="5299244" cy="2716098"/>
              <a:chOff x="5185888" y="3500054"/>
              <a:chExt cx="2441815" cy="2318483"/>
            </a:xfrm>
            <a:gradFill flip="none" rotWithShape="1">
              <a:gsLst>
                <a:gs pos="0">
                  <a:srgbClr val="00ADEE">
                    <a:alpha val="41000"/>
                  </a:srgbClr>
                </a:gs>
                <a:gs pos="100000">
                  <a:schemeClr val="bg1"/>
                </a:gs>
              </a:gsLst>
              <a:lin ang="1800000" scaled="0"/>
              <a:tileRect/>
            </a:gradFill>
          </p:grpSpPr>
          <p:sp>
            <p:nvSpPr>
              <p:cNvPr id="7" name="Rectangle 6">
                <a:extLst>
                  <a:ext uri="{FF2B5EF4-FFF2-40B4-BE49-F238E27FC236}">
                    <a16:creationId xmlns:a16="http://schemas.microsoft.com/office/drawing/2014/main" id="{1759CA77-5563-34A3-AF05-531057CF886E}"/>
                  </a:ext>
                </a:extLst>
              </p:cNvPr>
              <p:cNvSpPr/>
              <p:nvPr/>
            </p:nvSpPr>
            <p:spPr>
              <a:xfrm>
                <a:off x="5185888" y="4693121"/>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7393A730-C8CF-5B3B-D15F-3F1FF11570FB}"/>
                  </a:ext>
                </a:extLst>
              </p:cNvPr>
              <p:cNvSpPr/>
              <p:nvPr/>
            </p:nvSpPr>
            <p:spPr>
              <a:xfrm>
                <a:off x="6579438" y="3500054"/>
                <a:ext cx="1048265"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50" name="Group 49">
              <a:extLst>
                <a:ext uri="{FF2B5EF4-FFF2-40B4-BE49-F238E27FC236}">
                  <a16:creationId xmlns:a16="http://schemas.microsoft.com/office/drawing/2014/main" id="{A74141EE-1011-FDD9-A87D-5343376DF127}"/>
                </a:ext>
              </a:extLst>
            </p:cNvPr>
            <p:cNvGrpSpPr/>
            <p:nvPr userDrawn="1"/>
          </p:nvGrpSpPr>
          <p:grpSpPr>
            <a:xfrm>
              <a:off x="6726314" y="4293873"/>
              <a:ext cx="5326715" cy="2413509"/>
              <a:chOff x="6726314" y="4293873"/>
              <a:chExt cx="5326715" cy="2413509"/>
            </a:xfrm>
            <a:gradFill>
              <a:gsLst>
                <a:gs pos="100000">
                  <a:srgbClr val="2E479C">
                    <a:alpha val="41000"/>
                  </a:srgbClr>
                </a:gs>
                <a:gs pos="15000">
                  <a:schemeClr val="bg1">
                    <a:alpha val="4000"/>
                  </a:schemeClr>
                </a:gs>
              </a:gsLst>
              <a:lin ang="14400000" scaled="0"/>
            </a:gradFill>
          </p:grpSpPr>
          <p:sp>
            <p:nvSpPr>
              <p:cNvPr id="48" name="Rectangle 47">
                <a:extLst>
                  <a:ext uri="{FF2B5EF4-FFF2-40B4-BE49-F238E27FC236}">
                    <a16:creationId xmlns:a16="http://schemas.microsoft.com/office/drawing/2014/main" id="{C630D266-D8CF-4151-92C6-9FBBF7585B0F}"/>
                  </a:ext>
                </a:extLst>
              </p:cNvPr>
              <p:cNvSpPr/>
              <p:nvPr userDrawn="1"/>
            </p:nvSpPr>
            <p:spPr>
              <a:xfrm>
                <a:off x="6726314" y="5683422"/>
                <a:ext cx="2922138" cy="1023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9" name="Rectangle 48">
                <a:extLst>
                  <a:ext uri="{FF2B5EF4-FFF2-40B4-BE49-F238E27FC236}">
                    <a16:creationId xmlns:a16="http://schemas.microsoft.com/office/drawing/2014/main" id="{FCCA0315-68BC-B36C-80DE-76A25EF24791}"/>
                  </a:ext>
                </a:extLst>
              </p:cNvPr>
              <p:cNvSpPr/>
              <p:nvPr userDrawn="1"/>
            </p:nvSpPr>
            <p:spPr>
              <a:xfrm>
                <a:off x="9788711" y="4293873"/>
                <a:ext cx="2264318" cy="13184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sp>
        <p:nvSpPr>
          <p:cNvPr id="54" name="Rectangle 53">
            <a:extLst>
              <a:ext uri="{FF2B5EF4-FFF2-40B4-BE49-F238E27FC236}">
                <a16:creationId xmlns:a16="http://schemas.microsoft.com/office/drawing/2014/main" id="{D593C732-18E6-9D15-14E8-960E3271521C}"/>
              </a:ext>
            </a:extLst>
          </p:cNvPr>
          <p:cNvSpPr/>
          <p:nvPr userDrawn="1"/>
        </p:nvSpPr>
        <p:spPr>
          <a:xfrm>
            <a:off x="134943" y="36728"/>
            <a:ext cx="6485958" cy="13095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TekstSylinder 5">
            <a:extLst>
              <a:ext uri="{FF2B5EF4-FFF2-40B4-BE49-F238E27FC236}">
                <a16:creationId xmlns:a16="http://schemas.microsoft.com/office/drawing/2014/main" id="{DC2707EB-B7EA-0F88-0E1F-D9416209C222}"/>
              </a:ext>
            </a:extLst>
          </p:cNvPr>
          <p:cNvSpPr txBox="1"/>
          <p:nvPr userDrawn="1"/>
        </p:nvSpPr>
        <p:spPr>
          <a:xfrm>
            <a:off x="10480984" y="140571"/>
            <a:ext cx="1576073" cy="584775"/>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2024</a:t>
            </a:r>
          </a:p>
        </p:txBody>
      </p:sp>
      <p:cxnSp>
        <p:nvCxnSpPr>
          <p:cNvPr id="35" name="Straight Connector 35">
            <a:extLst>
              <a:ext uri="{FF2B5EF4-FFF2-40B4-BE49-F238E27FC236}">
                <a16:creationId xmlns:a16="http://schemas.microsoft.com/office/drawing/2014/main" id="{35C49CF1-D964-6501-833E-1226D2257C4E}"/>
              </a:ext>
            </a:extLst>
          </p:cNvPr>
          <p:cNvCxnSpPr>
            <a:cxnSpLocks/>
          </p:cNvCxnSpPr>
          <p:nvPr userDrawn="1"/>
        </p:nvCxnSpPr>
        <p:spPr>
          <a:xfrm flipH="1">
            <a:off x="340242" y="1167340"/>
            <a:ext cx="61457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itle 54">
            <a:extLst>
              <a:ext uri="{FF2B5EF4-FFF2-40B4-BE49-F238E27FC236}">
                <a16:creationId xmlns:a16="http://schemas.microsoft.com/office/drawing/2014/main" id="{2ECCE051-FE4A-69B1-B593-D4EB86071D79}"/>
              </a:ext>
            </a:extLst>
          </p:cNvPr>
          <p:cNvSpPr>
            <a:spLocks noGrp="1"/>
          </p:cNvSpPr>
          <p:nvPr>
            <p:ph type="title" hasCustomPrompt="1"/>
          </p:nvPr>
        </p:nvSpPr>
        <p:spPr>
          <a:xfrm>
            <a:off x="502419" y="89707"/>
            <a:ext cx="5699384" cy="1325563"/>
          </a:xfrm>
        </p:spPr>
        <p:txBody>
          <a:bodyPr/>
          <a:lstStyle>
            <a:lvl1pPr>
              <a:defRPr b="1">
                <a:solidFill>
                  <a:schemeClr val="tx1"/>
                </a:solidFill>
                <a:latin typeface="Arial Nova" panose="020B0504020202020204" pitchFamily="34" charset="0"/>
              </a:defRPr>
            </a:lvl1pPr>
          </a:lstStyle>
          <a:p>
            <a:r>
              <a:rPr lang="en-US" dirty="0"/>
              <a:t>TITTEL</a:t>
            </a:r>
            <a:endParaRPr lang="nb-NO" dirty="0"/>
          </a:p>
        </p:txBody>
      </p:sp>
      <p:cxnSp>
        <p:nvCxnSpPr>
          <p:cNvPr id="33" name="Connecteur droit 26">
            <a:extLst>
              <a:ext uri="{FF2B5EF4-FFF2-40B4-BE49-F238E27FC236}">
                <a16:creationId xmlns:a16="http://schemas.microsoft.com/office/drawing/2014/main" id="{9A020B87-EAF0-4E4A-84F2-7C452A073720}"/>
              </a:ext>
            </a:extLst>
          </p:cNvPr>
          <p:cNvCxnSpPr>
            <a:cxnSpLocks/>
          </p:cNvCxnSpPr>
          <p:nvPr userDrawn="1"/>
        </p:nvCxnSpPr>
        <p:spPr>
          <a:xfrm>
            <a:off x="604602" y="4920340"/>
            <a:ext cx="279324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 Placeholder 4">
            <a:extLst>
              <a:ext uri="{FF2B5EF4-FFF2-40B4-BE49-F238E27FC236}">
                <a16:creationId xmlns:a16="http://schemas.microsoft.com/office/drawing/2014/main" id="{B9D52478-24C4-7603-CACE-1552A2987D16}"/>
              </a:ext>
            </a:extLst>
          </p:cNvPr>
          <p:cNvSpPr txBox="1">
            <a:spLocks/>
          </p:cNvSpPr>
          <p:nvPr userDrawn="1"/>
        </p:nvSpPr>
        <p:spPr>
          <a:xfrm>
            <a:off x="1703450" y="5059844"/>
            <a:ext cx="1725792" cy="461665"/>
          </a:xfrm>
          <a:prstGeom prst="rect">
            <a:avLst/>
          </a:prstGeom>
        </p:spPr>
        <p:txBody>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2"/>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dirty="0">
                <a:solidFill>
                  <a:schemeClr val="tx1"/>
                </a:solidFill>
              </a:rPr>
              <a:t>2023/2024</a:t>
            </a:r>
          </a:p>
        </p:txBody>
      </p:sp>
      <p:sp>
        <p:nvSpPr>
          <p:cNvPr id="30" name="Subtitle 1">
            <a:extLst>
              <a:ext uri="{FF2B5EF4-FFF2-40B4-BE49-F238E27FC236}">
                <a16:creationId xmlns:a16="http://schemas.microsoft.com/office/drawing/2014/main" id="{9BD68E19-6374-0DE2-69E3-C58150F11A0C}"/>
              </a:ext>
            </a:extLst>
          </p:cNvPr>
          <p:cNvSpPr txBox="1">
            <a:spLocks/>
          </p:cNvSpPr>
          <p:nvPr userDrawn="1"/>
        </p:nvSpPr>
        <p:spPr>
          <a:xfrm>
            <a:off x="589017" y="4442877"/>
            <a:ext cx="2909473" cy="461665"/>
          </a:xfrm>
          <a:prstGeom prst="rect">
            <a:avLst/>
          </a:prstGeom>
        </p:spPr>
        <p:txBody>
          <a:bodyPr vert="horz" wrap="square" lIns="108000" tIns="45720" rIns="180000" bIns="45720" rtlCol="0">
            <a:spAutoFit/>
          </a:bodyPr>
          <a:lstStyle>
            <a:lvl1pPr marL="0" indent="0" algn="l" defTabSz="914400" rtl="0" eaLnBrk="1" latinLnBrk="0" hangingPunct="1">
              <a:lnSpc>
                <a:spcPct val="100000"/>
              </a:lnSpc>
              <a:spcBef>
                <a:spcPts val="1800"/>
              </a:spcBef>
              <a:buSzPct val="50000"/>
              <a:buFont typeface="HelveticaNeueLT Std Lt Cn" panose="020B0406020202030204" pitchFamily="34" charset="0"/>
              <a:buNone/>
              <a:defRPr sz="2400" b="1" kern="1200">
                <a:solidFill>
                  <a:schemeClr val="bg2"/>
                </a:solidFill>
                <a:latin typeface="+mn-lt"/>
                <a:ea typeface="+mn-ea"/>
                <a:cs typeface="+mn-cs"/>
              </a:defRPr>
            </a:lvl1pPr>
            <a:lvl2pPr marL="457200" indent="0" algn="l" defTabSz="914400" rtl="0" eaLnBrk="1" latinLnBrk="0" hangingPunct="1">
              <a:lnSpc>
                <a:spcPct val="100000"/>
              </a:lnSpc>
              <a:spcBef>
                <a:spcPts val="600"/>
              </a:spcBef>
              <a:buSzPct val="80000"/>
              <a:buFontTx/>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HelveticaNeueLT Std Lt Cn" panose="020B040602020203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b-NO" dirty="0">
                <a:solidFill>
                  <a:schemeClr val="tx1"/>
                </a:solidFill>
              </a:rPr>
              <a:t>NORSK MONITOR</a:t>
            </a:r>
          </a:p>
        </p:txBody>
      </p:sp>
      <p:pic>
        <p:nvPicPr>
          <p:cNvPr id="47" name="Picture 46" descr="A colorful squares on a black background&#10;&#10;Description automatically generated">
            <a:extLst>
              <a:ext uri="{FF2B5EF4-FFF2-40B4-BE49-F238E27FC236}">
                <a16:creationId xmlns:a16="http://schemas.microsoft.com/office/drawing/2014/main" id="{EE694B6D-AC3D-4906-6768-CF6371B5A1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0113" y="5184285"/>
            <a:ext cx="846653" cy="887620"/>
          </a:xfrm>
          <a:prstGeom prst="rect">
            <a:avLst/>
          </a:prstGeom>
        </p:spPr>
      </p:pic>
      <p:pic>
        <p:nvPicPr>
          <p:cNvPr id="2" name="Graphique 12">
            <a:extLst>
              <a:ext uri="{FF2B5EF4-FFF2-40B4-BE49-F238E27FC236}">
                <a16:creationId xmlns:a16="http://schemas.microsoft.com/office/drawing/2014/main" id="{68AD4EDC-74A7-C001-E910-835BCAAEBA74}"/>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1197045" y="5952569"/>
            <a:ext cx="787731" cy="721535"/>
          </a:xfrm>
          <a:prstGeom prst="rect">
            <a:avLst/>
          </a:prstGeom>
        </p:spPr>
      </p:pic>
      <p:sp>
        <p:nvSpPr>
          <p:cNvPr id="14" name="Rectangle 13">
            <a:extLst>
              <a:ext uri="{FF2B5EF4-FFF2-40B4-BE49-F238E27FC236}">
                <a16:creationId xmlns:a16="http://schemas.microsoft.com/office/drawing/2014/main" id="{AC5B0669-18C2-C518-9BB9-EDF37F18486A}"/>
              </a:ext>
            </a:extLst>
          </p:cNvPr>
          <p:cNvSpPr/>
          <p:nvPr userDrawn="1"/>
        </p:nvSpPr>
        <p:spPr>
          <a:xfrm>
            <a:off x="51981" y="52948"/>
            <a:ext cx="12085200" cy="67644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Tree>
    <p:extLst>
      <p:ext uri="{BB962C8B-B14F-4D97-AF65-F5344CB8AC3E}">
        <p14:creationId xmlns:p14="http://schemas.microsoft.com/office/powerpoint/2010/main" val="129399006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_Tittellysbilde">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244C8AE1-8869-7B8B-DDB6-CAB79D8072DD}"/>
              </a:ext>
            </a:extLst>
          </p:cNvPr>
          <p:cNvSpPr/>
          <p:nvPr userDrawn="1"/>
        </p:nvSpPr>
        <p:spPr>
          <a:xfrm>
            <a:off x="12108" y="4261578"/>
            <a:ext cx="3563819" cy="21000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grpSp>
        <p:nvGrpSpPr>
          <p:cNvPr id="51" name="Group 50">
            <a:extLst>
              <a:ext uri="{FF2B5EF4-FFF2-40B4-BE49-F238E27FC236}">
                <a16:creationId xmlns:a16="http://schemas.microsoft.com/office/drawing/2014/main" id="{11F40705-3EBE-C048-C641-00AA26DD501A}"/>
              </a:ext>
            </a:extLst>
          </p:cNvPr>
          <p:cNvGrpSpPr/>
          <p:nvPr userDrawn="1"/>
        </p:nvGrpSpPr>
        <p:grpSpPr>
          <a:xfrm>
            <a:off x="128338" y="83990"/>
            <a:ext cx="11935324" cy="6633439"/>
            <a:chOff x="128338" y="83990"/>
            <a:chExt cx="11935324" cy="6633439"/>
          </a:xfrm>
          <a:gradFill flip="none" rotWithShape="1">
            <a:gsLst>
              <a:gs pos="0">
                <a:schemeClr val="bg2">
                  <a:alpha val="19000"/>
                </a:schemeClr>
              </a:gs>
              <a:gs pos="98165">
                <a:schemeClr val="bg1"/>
              </a:gs>
              <a:gs pos="56000">
                <a:schemeClr val="accent2">
                  <a:alpha val="42000"/>
                </a:schemeClr>
              </a:gs>
            </a:gsLst>
            <a:lin ang="5400000" scaled="0"/>
            <a:tileRect/>
          </a:gradFill>
        </p:grpSpPr>
        <p:grpSp>
          <p:nvGrpSpPr>
            <p:cNvPr id="3" name="Group 2">
              <a:extLst>
                <a:ext uri="{FF2B5EF4-FFF2-40B4-BE49-F238E27FC236}">
                  <a16:creationId xmlns:a16="http://schemas.microsoft.com/office/drawing/2014/main" id="{F512B8B0-878D-121E-78CD-CD45C45BA946}"/>
                </a:ext>
              </a:extLst>
            </p:cNvPr>
            <p:cNvGrpSpPr/>
            <p:nvPr/>
          </p:nvGrpSpPr>
          <p:grpSpPr>
            <a:xfrm>
              <a:off x="128338" y="83990"/>
              <a:ext cx="9537541" cy="4090191"/>
              <a:chOff x="2132977" y="1161821"/>
              <a:chExt cx="4394761" cy="3491421"/>
            </a:xfrm>
            <a:grpFill/>
          </p:grpSpPr>
          <p:sp>
            <p:nvSpPr>
              <p:cNvPr id="18" name="Rectangle 17">
                <a:extLst>
                  <a:ext uri="{FF2B5EF4-FFF2-40B4-BE49-F238E27FC236}">
                    <a16:creationId xmlns:a16="http://schemas.microsoft.com/office/drawing/2014/main" id="{40C0AAE2-0115-7BB3-5E72-ADD5A9A5C68F}"/>
                  </a:ext>
                </a:extLst>
              </p:cNvPr>
              <p:cNvSpPr/>
              <p:nvPr/>
            </p:nvSpPr>
            <p:spPr>
              <a:xfrm>
                <a:off x="3778180" y="1161821"/>
                <a:ext cx="1346479" cy="1077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AD34572A-B9B3-A986-5FA8-06CFBE526B29}"/>
                  </a:ext>
                </a:extLst>
              </p:cNvPr>
              <p:cNvSpPr/>
              <p:nvPr userDrawn="1"/>
            </p:nvSpPr>
            <p:spPr>
              <a:xfrm>
                <a:off x="5181259" y="1208655"/>
                <a:ext cx="1346479" cy="10456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CE501F13-E170-1A49-3E0A-635F450D150A}"/>
                  </a:ext>
                </a:extLst>
              </p:cNvPr>
              <p:cNvSpPr/>
              <p:nvPr/>
            </p:nvSpPr>
            <p:spPr>
              <a:xfrm>
                <a:off x="3782809" y="2327785"/>
                <a:ext cx="1346479" cy="10997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6A21A504-7A4B-354F-63B6-D1E08579386C}"/>
                  </a:ext>
                </a:extLst>
              </p:cNvPr>
              <p:cNvSpPr/>
              <p:nvPr/>
            </p:nvSpPr>
            <p:spPr>
              <a:xfrm>
                <a:off x="5181258" y="2319230"/>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3" name="Rectangle 22">
                <a:extLst>
                  <a:ext uri="{FF2B5EF4-FFF2-40B4-BE49-F238E27FC236}">
                    <a16:creationId xmlns:a16="http://schemas.microsoft.com/office/drawing/2014/main" id="{17262092-CDB1-078B-12DC-A4B45DD2FA9D}"/>
                  </a:ext>
                </a:extLst>
              </p:cNvPr>
              <p:cNvSpPr/>
              <p:nvPr/>
            </p:nvSpPr>
            <p:spPr>
              <a:xfrm>
                <a:off x="2132977" y="2311698"/>
                <a:ext cx="1588602" cy="11329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89292D96-B143-CA34-B86B-1BD5C4FA9211}"/>
                  </a:ext>
                </a:extLst>
              </p:cNvPr>
              <p:cNvSpPr/>
              <p:nvPr/>
            </p:nvSpPr>
            <p:spPr>
              <a:xfrm>
                <a:off x="2132977" y="3527826"/>
                <a:ext cx="1588602"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4" name="Group 3">
              <a:extLst>
                <a:ext uri="{FF2B5EF4-FFF2-40B4-BE49-F238E27FC236}">
                  <a16:creationId xmlns:a16="http://schemas.microsoft.com/office/drawing/2014/main" id="{03B19821-D7F2-EEB5-1031-80411C91099A}"/>
                </a:ext>
              </a:extLst>
            </p:cNvPr>
            <p:cNvGrpSpPr/>
            <p:nvPr/>
          </p:nvGrpSpPr>
          <p:grpSpPr>
            <a:xfrm>
              <a:off x="3698763" y="2851948"/>
              <a:ext cx="5967115" cy="3865481"/>
              <a:chOff x="3778177" y="3510670"/>
              <a:chExt cx="2749560" cy="3299607"/>
            </a:xfrm>
            <a:grpFill/>
          </p:grpSpPr>
          <p:sp>
            <p:nvSpPr>
              <p:cNvPr id="12" name="Rectangle 11">
                <a:extLst>
                  <a:ext uri="{FF2B5EF4-FFF2-40B4-BE49-F238E27FC236}">
                    <a16:creationId xmlns:a16="http://schemas.microsoft.com/office/drawing/2014/main" id="{7EFFC372-0743-E904-8527-1ADE34498B71}"/>
                  </a:ext>
                </a:extLst>
              </p:cNvPr>
              <p:cNvSpPr/>
              <p:nvPr/>
            </p:nvSpPr>
            <p:spPr>
              <a:xfrm>
                <a:off x="3778177" y="4700073"/>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3350E747-604A-C9E9-3AE0-36E314E6E7D5}"/>
                  </a:ext>
                </a:extLst>
              </p:cNvPr>
              <p:cNvSpPr/>
              <p:nvPr/>
            </p:nvSpPr>
            <p:spPr>
              <a:xfrm>
                <a:off x="3778177" y="5913973"/>
                <a:ext cx="1346479" cy="8963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7" name="Rectangle 16">
                <a:extLst>
                  <a:ext uri="{FF2B5EF4-FFF2-40B4-BE49-F238E27FC236}">
                    <a16:creationId xmlns:a16="http://schemas.microsoft.com/office/drawing/2014/main" id="{3DA71D8F-C6FF-7840-EA10-96582825D1DD}"/>
                  </a:ext>
                </a:extLst>
              </p:cNvPr>
              <p:cNvSpPr/>
              <p:nvPr/>
            </p:nvSpPr>
            <p:spPr>
              <a:xfrm>
                <a:off x="5181258" y="3510670"/>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5" name="Group 4">
              <a:extLst>
                <a:ext uri="{FF2B5EF4-FFF2-40B4-BE49-F238E27FC236}">
                  <a16:creationId xmlns:a16="http://schemas.microsoft.com/office/drawing/2014/main" id="{D536B33C-A68E-061E-D995-DFECDCED27DA}"/>
                </a:ext>
              </a:extLst>
            </p:cNvPr>
            <p:cNvGrpSpPr/>
            <p:nvPr/>
          </p:nvGrpSpPr>
          <p:grpSpPr>
            <a:xfrm>
              <a:off x="3698764" y="1449942"/>
              <a:ext cx="8364898" cy="2691707"/>
              <a:chOff x="3778178" y="2327807"/>
              <a:chExt cx="3854424" cy="2297663"/>
            </a:xfrm>
            <a:grpFill/>
          </p:grpSpPr>
          <p:sp>
            <p:nvSpPr>
              <p:cNvPr id="9" name="Rectangle 8">
                <a:extLst>
                  <a:ext uri="{FF2B5EF4-FFF2-40B4-BE49-F238E27FC236}">
                    <a16:creationId xmlns:a16="http://schemas.microsoft.com/office/drawing/2014/main" id="{EAA61321-082E-BE87-B83D-9392BAE36637}"/>
                  </a:ext>
                </a:extLst>
              </p:cNvPr>
              <p:cNvSpPr/>
              <p:nvPr/>
            </p:nvSpPr>
            <p:spPr>
              <a:xfrm>
                <a:off x="3778178" y="3500054"/>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D98DB601-B4C1-7AE2-E107-93E19C832F28}"/>
                  </a:ext>
                </a:extLst>
              </p:cNvPr>
              <p:cNvSpPr/>
              <p:nvPr/>
            </p:nvSpPr>
            <p:spPr>
              <a:xfrm>
                <a:off x="6584338" y="2327807"/>
                <a:ext cx="1048264"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 name="Group 5">
              <a:extLst>
                <a:ext uri="{FF2B5EF4-FFF2-40B4-BE49-F238E27FC236}">
                  <a16:creationId xmlns:a16="http://schemas.microsoft.com/office/drawing/2014/main" id="{F906682A-8C57-7030-2093-ADB514B94419}"/>
                </a:ext>
              </a:extLst>
            </p:cNvPr>
            <p:cNvGrpSpPr/>
            <p:nvPr/>
          </p:nvGrpSpPr>
          <p:grpSpPr>
            <a:xfrm>
              <a:off x="6743737" y="2871907"/>
              <a:ext cx="5309292" cy="2726146"/>
              <a:chOff x="5181258" y="3500054"/>
              <a:chExt cx="2446445" cy="2327060"/>
            </a:xfrm>
            <a:grpFill/>
          </p:grpSpPr>
          <p:sp>
            <p:nvSpPr>
              <p:cNvPr id="7" name="Rectangle 6">
                <a:extLst>
                  <a:ext uri="{FF2B5EF4-FFF2-40B4-BE49-F238E27FC236}">
                    <a16:creationId xmlns:a16="http://schemas.microsoft.com/office/drawing/2014/main" id="{1759CA77-5563-34A3-AF05-531057CF886E}"/>
                  </a:ext>
                </a:extLst>
              </p:cNvPr>
              <p:cNvSpPr/>
              <p:nvPr/>
            </p:nvSpPr>
            <p:spPr>
              <a:xfrm>
                <a:off x="5181258" y="4701698"/>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7393A730-C8CF-5B3B-D15F-3F1FF11570FB}"/>
                  </a:ext>
                </a:extLst>
              </p:cNvPr>
              <p:cNvSpPr/>
              <p:nvPr/>
            </p:nvSpPr>
            <p:spPr>
              <a:xfrm>
                <a:off x="6579438" y="3500054"/>
                <a:ext cx="1048265"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50" name="Group 49">
              <a:extLst>
                <a:ext uri="{FF2B5EF4-FFF2-40B4-BE49-F238E27FC236}">
                  <a16:creationId xmlns:a16="http://schemas.microsoft.com/office/drawing/2014/main" id="{A74141EE-1011-FDD9-A87D-5343376DF127}"/>
                </a:ext>
              </a:extLst>
            </p:cNvPr>
            <p:cNvGrpSpPr/>
            <p:nvPr userDrawn="1"/>
          </p:nvGrpSpPr>
          <p:grpSpPr>
            <a:xfrm>
              <a:off x="6726314" y="4293873"/>
              <a:ext cx="5326715" cy="2413509"/>
              <a:chOff x="6726314" y="4293873"/>
              <a:chExt cx="5326715" cy="2413509"/>
            </a:xfrm>
            <a:grpFill/>
          </p:grpSpPr>
          <p:sp>
            <p:nvSpPr>
              <p:cNvPr id="48" name="Rectangle 47">
                <a:extLst>
                  <a:ext uri="{FF2B5EF4-FFF2-40B4-BE49-F238E27FC236}">
                    <a16:creationId xmlns:a16="http://schemas.microsoft.com/office/drawing/2014/main" id="{C630D266-D8CF-4151-92C6-9FBBF7585B0F}"/>
                  </a:ext>
                </a:extLst>
              </p:cNvPr>
              <p:cNvSpPr/>
              <p:nvPr userDrawn="1"/>
            </p:nvSpPr>
            <p:spPr>
              <a:xfrm>
                <a:off x="6726314" y="5683422"/>
                <a:ext cx="2922138" cy="1023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9" name="Rectangle 48">
                <a:extLst>
                  <a:ext uri="{FF2B5EF4-FFF2-40B4-BE49-F238E27FC236}">
                    <a16:creationId xmlns:a16="http://schemas.microsoft.com/office/drawing/2014/main" id="{FCCA0315-68BC-B36C-80DE-76A25EF24791}"/>
                  </a:ext>
                </a:extLst>
              </p:cNvPr>
              <p:cNvSpPr/>
              <p:nvPr userDrawn="1"/>
            </p:nvSpPr>
            <p:spPr>
              <a:xfrm>
                <a:off x="9788711" y="4293873"/>
                <a:ext cx="2264318" cy="13184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sp>
        <p:nvSpPr>
          <p:cNvPr id="54" name="Rectangle 53">
            <a:extLst>
              <a:ext uri="{FF2B5EF4-FFF2-40B4-BE49-F238E27FC236}">
                <a16:creationId xmlns:a16="http://schemas.microsoft.com/office/drawing/2014/main" id="{D593C732-18E6-9D15-14E8-960E3271521C}"/>
              </a:ext>
            </a:extLst>
          </p:cNvPr>
          <p:cNvSpPr/>
          <p:nvPr userDrawn="1"/>
        </p:nvSpPr>
        <p:spPr>
          <a:xfrm>
            <a:off x="134943" y="36728"/>
            <a:ext cx="6485958" cy="13095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TekstSylinder 5">
            <a:extLst>
              <a:ext uri="{FF2B5EF4-FFF2-40B4-BE49-F238E27FC236}">
                <a16:creationId xmlns:a16="http://schemas.microsoft.com/office/drawing/2014/main" id="{DC2707EB-B7EA-0F88-0E1F-D9416209C222}"/>
              </a:ext>
            </a:extLst>
          </p:cNvPr>
          <p:cNvSpPr txBox="1"/>
          <p:nvPr userDrawn="1"/>
        </p:nvSpPr>
        <p:spPr>
          <a:xfrm>
            <a:off x="10480984" y="140571"/>
            <a:ext cx="1576073" cy="584775"/>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2024</a:t>
            </a:r>
          </a:p>
        </p:txBody>
      </p:sp>
      <p:cxnSp>
        <p:nvCxnSpPr>
          <p:cNvPr id="35" name="Straight Connector 35">
            <a:extLst>
              <a:ext uri="{FF2B5EF4-FFF2-40B4-BE49-F238E27FC236}">
                <a16:creationId xmlns:a16="http://schemas.microsoft.com/office/drawing/2014/main" id="{35C49CF1-D964-6501-833E-1226D2257C4E}"/>
              </a:ext>
            </a:extLst>
          </p:cNvPr>
          <p:cNvCxnSpPr>
            <a:cxnSpLocks/>
          </p:cNvCxnSpPr>
          <p:nvPr userDrawn="1"/>
        </p:nvCxnSpPr>
        <p:spPr>
          <a:xfrm flipH="1">
            <a:off x="340242" y="1167340"/>
            <a:ext cx="6145717"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
        <p:nvSpPr>
          <p:cNvPr id="55" name="Title 54">
            <a:extLst>
              <a:ext uri="{FF2B5EF4-FFF2-40B4-BE49-F238E27FC236}">
                <a16:creationId xmlns:a16="http://schemas.microsoft.com/office/drawing/2014/main" id="{2ECCE051-FE4A-69B1-B593-D4EB86071D79}"/>
              </a:ext>
            </a:extLst>
          </p:cNvPr>
          <p:cNvSpPr>
            <a:spLocks noGrp="1"/>
          </p:cNvSpPr>
          <p:nvPr>
            <p:ph type="title" hasCustomPrompt="1"/>
          </p:nvPr>
        </p:nvSpPr>
        <p:spPr>
          <a:xfrm>
            <a:off x="554043" y="89707"/>
            <a:ext cx="5647759" cy="1325563"/>
          </a:xfrm>
        </p:spPr>
        <p:txBody>
          <a:bodyPr/>
          <a:lstStyle>
            <a:lvl1pPr>
              <a:defRPr b="1">
                <a:solidFill>
                  <a:srgbClr val="3B4496"/>
                </a:solidFill>
                <a:latin typeface="Arial Nova" panose="020B0504020202020204" pitchFamily="34" charset="0"/>
              </a:defRPr>
            </a:lvl1pPr>
          </a:lstStyle>
          <a:p>
            <a:r>
              <a:rPr lang="en-US" dirty="0"/>
              <a:t>TITTEL</a:t>
            </a:r>
            <a:endParaRPr lang="nb-NO" dirty="0"/>
          </a:p>
        </p:txBody>
      </p:sp>
      <p:cxnSp>
        <p:nvCxnSpPr>
          <p:cNvPr id="33" name="Connecteur droit 26">
            <a:extLst>
              <a:ext uri="{FF2B5EF4-FFF2-40B4-BE49-F238E27FC236}">
                <a16:creationId xmlns:a16="http://schemas.microsoft.com/office/drawing/2014/main" id="{9A020B87-EAF0-4E4A-84F2-7C452A073720}"/>
              </a:ext>
            </a:extLst>
          </p:cNvPr>
          <p:cNvCxnSpPr>
            <a:cxnSpLocks/>
          </p:cNvCxnSpPr>
          <p:nvPr userDrawn="1"/>
        </p:nvCxnSpPr>
        <p:spPr>
          <a:xfrm>
            <a:off x="604602" y="4920340"/>
            <a:ext cx="2793241"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ext Placeholder 4">
            <a:extLst>
              <a:ext uri="{FF2B5EF4-FFF2-40B4-BE49-F238E27FC236}">
                <a16:creationId xmlns:a16="http://schemas.microsoft.com/office/drawing/2014/main" id="{B9D52478-24C4-7603-CACE-1552A2987D16}"/>
              </a:ext>
            </a:extLst>
          </p:cNvPr>
          <p:cNvSpPr txBox="1">
            <a:spLocks/>
          </p:cNvSpPr>
          <p:nvPr userDrawn="1"/>
        </p:nvSpPr>
        <p:spPr>
          <a:xfrm>
            <a:off x="1703450" y="5059844"/>
            <a:ext cx="1725792" cy="461665"/>
          </a:xfrm>
          <a:prstGeom prst="rect">
            <a:avLst/>
          </a:prstGeom>
        </p:spPr>
        <p:txBody>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2"/>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dirty="0">
                <a:solidFill>
                  <a:schemeClr val="accent2"/>
                </a:solidFill>
              </a:rPr>
              <a:t>2023/2024</a:t>
            </a:r>
          </a:p>
        </p:txBody>
      </p:sp>
      <p:sp>
        <p:nvSpPr>
          <p:cNvPr id="30" name="Subtitle 1">
            <a:extLst>
              <a:ext uri="{FF2B5EF4-FFF2-40B4-BE49-F238E27FC236}">
                <a16:creationId xmlns:a16="http://schemas.microsoft.com/office/drawing/2014/main" id="{9BD68E19-6374-0DE2-69E3-C58150F11A0C}"/>
              </a:ext>
            </a:extLst>
          </p:cNvPr>
          <p:cNvSpPr txBox="1">
            <a:spLocks/>
          </p:cNvSpPr>
          <p:nvPr userDrawn="1"/>
        </p:nvSpPr>
        <p:spPr>
          <a:xfrm>
            <a:off x="589017" y="4442877"/>
            <a:ext cx="2909473" cy="461665"/>
          </a:xfrm>
          <a:prstGeom prst="rect">
            <a:avLst/>
          </a:prstGeom>
        </p:spPr>
        <p:txBody>
          <a:bodyPr vert="horz" wrap="square" lIns="108000" tIns="45720" rIns="180000" bIns="45720" rtlCol="0">
            <a:spAutoFit/>
          </a:bodyPr>
          <a:lstStyle>
            <a:lvl1pPr marL="0" indent="0" algn="l" defTabSz="914400" rtl="0" eaLnBrk="1" latinLnBrk="0" hangingPunct="1">
              <a:lnSpc>
                <a:spcPct val="100000"/>
              </a:lnSpc>
              <a:spcBef>
                <a:spcPts val="1800"/>
              </a:spcBef>
              <a:buSzPct val="50000"/>
              <a:buFont typeface="HelveticaNeueLT Std Lt Cn" panose="020B0406020202030204" pitchFamily="34" charset="0"/>
              <a:buNone/>
              <a:defRPr sz="2400" b="1" kern="1200">
                <a:solidFill>
                  <a:schemeClr val="bg2"/>
                </a:solidFill>
                <a:latin typeface="+mn-lt"/>
                <a:ea typeface="+mn-ea"/>
                <a:cs typeface="+mn-cs"/>
              </a:defRPr>
            </a:lvl1pPr>
            <a:lvl2pPr marL="457200" indent="0" algn="l" defTabSz="914400" rtl="0" eaLnBrk="1" latinLnBrk="0" hangingPunct="1">
              <a:lnSpc>
                <a:spcPct val="100000"/>
              </a:lnSpc>
              <a:spcBef>
                <a:spcPts val="600"/>
              </a:spcBef>
              <a:buSzPct val="80000"/>
              <a:buFontTx/>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HelveticaNeueLT Std Lt Cn" panose="020B040602020203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b-NO" dirty="0">
                <a:solidFill>
                  <a:srgbClr val="3B4496"/>
                </a:solidFill>
              </a:rPr>
              <a:t>NORSK MONITOR</a:t>
            </a:r>
          </a:p>
        </p:txBody>
      </p:sp>
      <p:pic>
        <p:nvPicPr>
          <p:cNvPr id="47" name="Picture 46" descr="A colorful squares on a black background&#10;&#10;Description automatically generated">
            <a:extLst>
              <a:ext uri="{FF2B5EF4-FFF2-40B4-BE49-F238E27FC236}">
                <a16:creationId xmlns:a16="http://schemas.microsoft.com/office/drawing/2014/main" id="{EE694B6D-AC3D-4906-6768-CF6371B5A1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0113" y="5184285"/>
            <a:ext cx="846653" cy="887620"/>
          </a:xfrm>
          <a:prstGeom prst="rect">
            <a:avLst/>
          </a:prstGeom>
        </p:spPr>
      </p:pic>
      <p:pic>
        <p:nvPicPr>
          <p:cNvPr id="2" name="Graphique 12">
            <a:extLst>
              <a:ext uri="{FF2B5EF4-FFF2-40B4-BE49-F238E27FC236}">
                <a16:creationId xmlns:a16="http://schemas.microsoft.com/office/drawing/2014/main" id="{68AD4EDC-74A7-C001-E910-835BCAAEBA74}"/>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1197045" y="5952569"/>
            <a:ext cx="787731" cy="721535"/>
          </a:xfrm>
          <a:prstGeom prst="rect">
            <a:avLst/>
          </a:prstGeom>
        </p:spPr>
      </p:pic>
    </p:spTree>
    <p:extLst>
      <p:ext uri="{BB962C8B-B14F-4D97-AF65-F5344CB8AC3E}">
        <p14:creationId xmlns:p14="http://schemas.microsoft.com/office/powerpoint/2010/main" val="39435265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 columns_Dark Blue 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22916820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0" name="Content Placeholder 2">
            <a:extLst>
              <a:ext uri="{FF2B5EF4-FFF2-40B4-BE49-F238E27FC236}">
                <a16:creationId xmlns:a16="http://schemas.microsoft.com/office/drawing/2014/main" id="{367D8D94-1F4F-4570-BE87-CC0ACCECF1F4}"/>
              </a:ext>
            </a:extLst>
          </p:cNvPr>
          <p:cNvSpPr>
            <a:spLocks noGrp="1"/>
          </p:cNvSpPr>
          <p:nvPr>
            <p:ph idx="1" hasCustomPrompt="1"/>
          </p:nvPr>
        </p:nvSpPr>
        <p:spPr>
          <a:xfrm>
            <a:off x="404786" y="1808820"/>
            <a:ext cx="551119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1" name="Content Placeholder 2">
            <a:extLst>
              <a:ext uri="{FF2B5EF4-FFF2-40B4-BE49-F238E27FC236}">
                <a16:creationId xmlns:a16="http://schemas.microsoft.com/office/drawing/2014/main" id="{2F236AEC-C7EC-4113-A52E-42CBE9E2CEC5}"/>
              </a:ext>
            </a:extLst>
          </p:cNvPr>
          <p:cNvSpPr>
            <a:spLocks noGrp="1"/>
          </p:cNvSpPr>
          <p:nvPr>
            <p:ph idx="15" hasCustomPrompt="1"/>
          </p:nvPr>
        </p:nvSpPr>
        <p:spPr>
          <a:xfrm>
            <a:off x="6276022" y="1808820"/>
            <a:ext cx="551119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pic>
        <p:nvPicPr>
          <p:cNvPr id="14" name="Graphique 8">
            <a:extLst>
              <a:ext uri="{FF2B5EF4-FFF2-40B4-BE49-F238E27FC236}">
                <a16:creationId xmlns:a16="http://schemas.microsoft.com/office/drawing/2014/main" id="{35F5DA09-4EA3-477B-8AB6-2107939FF73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3F49335F-1C58-4990-9C3F-134638C480AB}"/>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9" name="Espace réservé du numéro de diapositive 2">
            <a:extLst>
              <a:ext uri="{FF2B5EF4-FFF2-40B4-BE49-F238E27FC236}">
                <a16:creationId xmlns:a16="http://schemas.microsoft.com/office/drawing/2014/main" id="{98936663-DB8F-4803-AE7D-C907BA7F10A0}"/>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0" name="Espace réservé du pied de page 4">
            <a:extLst>
              <a:ext uri="{FF2B5EF4-FFF2-40B4-BE49-F238E27FC236}">
                <a16:creationId xmlns:a16="http://schemas.microsoft.com/office/drawing/2014/main" id="{24E312FF-57A8-41D2-8CEA-B8E4B94D39B3}"/>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2" name="Text Placeholder 8">
            <a:extLst>
              <a:ext uri="{FF2B5EF4-FFF2-40B4-BE49-F238E27FC236}">
                <a16:creationId xmlns:a16="http://schemas.microsoft.com/office/drawing/2014/main" id="{8700E46C-E029-4D65-9750-72D1F0CADC93}"/>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3" name="Cadre 12">
            <a:extLst>
              <a:ext uri="{FF2B5EF4-FFF2-40B4-BE49-F238E27FC236}">
                <a16:creationId xmlns:a16="http://schemas.microsoft.com/office/drawing/2014/main" id="{A3C6331E-7AA2-48FC-848A-107CE4F05F72}"/>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5" name="Text Placeholder 5">
            <a:extLst>
              <a:ext uri="{FF2B5EF4-FFF2-40B4-BE49-F238E27FC236}">
                <a16:creationId xmlns:a16="http://schemas.microsoft.com/office/drawing/2014/main" id="{E4713064-6C17-45BD-90AB-6E9E0B88803A}"/>
              </a:ext>
            </a:extLst>
          </p:cNvPr>
          <p:cNvSpPr>
            <a:spLocks noGrp="1"/>
          </p:cNvSpPr>
          <p:nvPr>
            <p:ph type="body" sz="quarter" idx="18"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1457655266"/>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userDrawn="1">
          <p15:clr>
            <a:srgbClr val="F26B43"/>
          </p15:clr>
        </p15:guide>
        <p15:guide id="5" orient="horz" pos="1136">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2_Tittellysbilde">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7" name="TekstSylinder 5">
            <a:extLst>
              <a:ext uri="{FF2B5EF4-FFF2-40B4-BE49-F238E27FC236}">
                <a16:creationId xmlns:a16="http://schemas.microsoft.com/office/drawing/2014/main" id="{DC2707EB-B7EA-0F88-0E1F-D9416209C222}"/>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2">
                    <a:lumMod val="95000"/>
                  </a:schemeClr>
                </a:solidFill>
                <a:effectLst/>
                <a:uLnTx/>
                <a:uFillTx/>
                <a:latin typeface="Arial Nova" panose="020B0504020202020204" pitchFamily="34" charset="0"/>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2">
                    <a:lumMod val="95000"/>
                  </a:schemeClr>
                </a:solidFill>
                <a:effectLst/>
                <a:uLnTx/>
                <a:uFillTx/>
                <a:latin typeface="Arial Nova" panose="020B0504020202020204" pitchFamily="34" charset="0"/>
                <a:ea typeface="+mn-ea"/>
                <a:cs typeface="+mn-cs"/>
              </a:rPr>
              <a:t>2024</a:t>
            </a:r>
          </a:p>
        </p:txBody>
      </p:sp>
      <p:sp>
        <p:nvSpPr>
          <p:cNvPr id="87" name="Rectangle 86">
            <a:extLst>
              <a:ext uri="{FF2B5EF4-FFF2-40B4-BE49-F238E27FC236}">
                <a16:creationId xmlns:a16="http://schemas.microsoft.com/office/drawing/2014/main" id="{13FB224E-E886-2F25-0181-A80AB75641AB}"/>
              </a:ext>
            </a:extLst>
          </p:cNvPr>
          <p:cNvSpPr/>
          <p:nvPr userDrawn="1"/>
        </p:nvSpPr>
        <p:spPr>
          <a:xfrm>
            <a:off x="92668" y="52948"/>
            <a:ext cx="5504479" cy="675210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88" name="Rectangle 87">
            <a:extLst>
              <a:ext uri="{FF2B5EF4-FFF2-40B4-BE49-F238E27FC236}">
                <a16:creationId xmlns:a16="http://schemas.microsoft.com/office/drawing/2014/main" id="{63BAD5B4-84B6-B116-E750-CE1B099B0AB5}"/>
              </a:ext>
            </a:extLst>
          </p:cNvPr>
          <p:cNvSpPr/>
          <p:nvPr userDrawn="1"/>
        </p:nvSpPr>
        <p:spPr>
          <a:xfrm>
            <a:off x="4880918" y="235947"/>
            <a:ext cx="1767923"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89" name="Rectangle 88">
            <a:extLst>
              <a:ext uri="{FF2B5EF4-FFF2-40B4-BE49-F238E27FC236}">
                <a16:creationId xmlns:a16="http://schemas.microsoft.com/office/drawing/2014/main" id="{678325A9-BF12-070E-85FA-82702672176A}"/>
              </a:ext>
            </a:extLst>
          </p:cNvPr>
          <p:cNvSpPr/>
          <p:nvPr userDrawn="1"/>
        </p:nvSpPr>
        <p:spPr>
          <a:xfrm>
            <a:off x="4880918" y="1826979"/>
            <a:ext cx="1767923"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90" name="Rectangle 89">
            <a:extLst>
              <a:ext uri="{FF2B5EF4-FFF2-40B4-BE49-F238E27FC236}">
                <a16:creationId xmlns:a16="http://schemas.microsoft.com/office/drawing/2014/main" id="{551B406A-C6B3-62B4-88E9-2283097EF14A}"/>
              </a:ext>
            </a:extLst>
          </p:cNvPr>
          <p:cNvSpPr/>
          <p:nvPr userDrawn="1"/>
        </p:nvSpPr>
        <p:spPr>
          <a:xfrm>
            <a:off x="4880918" y="3445207"/>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91" name="Rectangle 90">
            <a:extLst>
              <a:ext uri="{FF2B5EF4-FFF2-40B4-BE49-F238E27FC236}">
                <a16:creationId xmlns:a16="http://schemas.microsoft.com/office/drawing/2014/main" id="{4D2ACB03-CF4D-0DE9-5FE5-326A3B5688A2}"/>
              </a:ext>
            </a:extLst>
          </p:cNvPr>
          <p:cNvSpPr/>
          <p:nvPr userDrawn="1"/>
        </p:nvSpPr>
        <p:spPr>
          <a:xfrm>
            <a:off x="4880918" y="5084701"/>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92" name="Rectangle 91">
            <a:extLst>
              <a:ext uri="{FF2B5EF4-FFF2-40B4-BE49-F238E27FC236}">
                <a16:creationId xmlns:a16="http://schemas.microsoft.com/office/drawing/2014/main" id="{20CC8D36-67E8-19EF-7612-2EAF0FCA024C}"/>
              </a:ext>
            </a:extLst>
          </p:cNvPr>
          <p:cNvSpPr/>
          <p:nvPr userDrawn="1"/>
        </p:nvSpPr>
        <p:spPr>
          <a:xfrm>
            <a:off x="6727436" y="3455840"/>
            <a:ext cx="1586518" cy="152735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93" name="Rectangle 92">
            <a:extLst>
              <a:ext uri="{FF2B5EF4-FFF2-40B4-BE49-F238E27FC236}">
                <a16:creationId xmlns:a16="http://schemas.microsoft.com/office/drawing/2014/main" id="{9934B5D4-ED82-8CCE-5BAF-D32BDCB00C7C}"/>
              </a:ext>
            </a:extLst>
          </p:cNvPr>
          <p:cNvSpPr/>
          <p:nvPr userDrawn="1"/>
        </p:nvSpPr>
        <p:spPr>
          <a:xfrm>
            <a:off x="6727436" y="1848200"/>
            <a:ext cx="1586518"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pic>
        <p:nvPicPr>
          <p:cNvPr id="94" name="Picture 93" descr="A colorful squares on a black background&#10;&#10;Description automatically generated">
            <a:extLst>
              <a:ext uri="{FF2B5EF4-FFF2-40B4-BE49-F238E27FC236}">
                <a16:creationId xmlns:a16="http://schemas.microsoft.com/office/drawing/2014/main" id="{1CC7EDCB-6A95-5906-2ED6-8C868E9517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2346" y="4946146"/>
            <a:ext cx="945024" cy="990752"/>
          </a:xfrm>
          <a:prstGeom prst="rect">
            <a:avLst/>
          </a:prstGeom>
        </p:spPr>
      </p:pic>
      <p:sp>
        <p:nvSpPr>
          <p:cNvPr id="95" name="Text Placeholder 4">
            <a:extLst>
              <a:ext uri="{FF2B5EF4-FFF2-40B4-BE49-F238E27FC236}">
                <a16:creationId xmlns:a16="http://schemas.microsoft.com/office/drawing/2014/main" id="{A832B732-AD2B-6A74-D2DA-A9B8426D4040}"/>
              </a:ext>
            </a:extLst>
          </p:cNvPr>
          <p:cNvSpPr txBox="1">
            <a:spLocks/>
          </p:cNvSpPr>
          <p:nvPr userDrawn="1"/>
        </p:nvSpPr>
        <p:spPr>
          <a:xfrm>
            <a:off x="1720003" y="5488300"/>
            <a:ext cx="1725792" cy="461665"/>
          </a:xfrm>
          <a:prstGeom prst="rect">
            <a:avLst/>
          </a:prstGeom>
        </p:spPr>
        <p:txBody>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4"/>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5725" marR="0" lvl="0" indent="-85725" algn="l" defTabSz="914400" rtl="0" eaLnBrk="1" fontAlgn="auto" latinLnBrk="0" hangingPunct="1">
              <a:lnSpc>
                <a:spcPct val="100000"/>
              </a:lnSpc>
              <a:spcBef>
                <a:spcPts val="1800"/>
              </a:spcBef>
              <a:spcAft>
                <a:spcPts val="0"/>
              </a:spcAft>
              <a:buClrTx/>
              <a:buSzPct val="50000"/>
              <a:buFont typeface="HelveticaNeueLT Std Lt Cn" panose="020B0406020202030204" pitchFamily="34" charset="0"/>
              <a:buChar char=" "/>
              <a:tabLst/>
              <a:defRPr/>
            </a:pPr>
            <a:r>
              <a:rPr kumimoji="0" lang="nb-NO" sz="2400" b="0" i="0" u="none" strike="noStrike" kern="1200" cap="none" spc="0" normalizeH="0" baseline="0" noProof="0" dirty="0">
                <a:ln>
                  <a:noFill/>
                </a:ln>
                <a:solidFill>
                  <a:srgbClr val="009D9C"/>
                </a:solidFill>
                <a:effectLst/>
                <a:uLnTx/>
                <a:uFillTx/>
                <a:latin typeface="Arial"/>
                <a:ea typeface="+mn-ea"/>
                <a:cs typeface="+mn-cs"/>
              </a:rPr>
              <a:t>2023/2024</a:t>
            </a:r>
          </a:p>
        </p:txBody>
      </p:sp>
      <p:sp>
        <p:nvSpPr>
          <p:cNvPr id="96" name="Subtitle 1">
            <a:extLst>
              <a:ext uri="{FF2B5EF4-FFF2-40B4-BE49-F238E27FC236}">
                <a16:creationId xmlns:a16="http://schemas.microsoft.com/office/drawing/2014/main" id="{17FCDD57-7E74-4C16-494A-2031749AEA60}"/>
              </a:ext>
            </a:extLst>
          </p:cNvPr>
          <p:cNvSpPr txBox="1">
            <a:spLocks/>
          </p:cNvSpPr>
          <p:nvPr userDrawn="1"/>
        </p:nvSpPr>
        <p:spPr>
          <a:xfrm>
            <a:off x="1730706" y="4893162"/>
            <a:ext cx="3430178" cy="492443"/>
          </a:xfrm>
          <a:prstGeom prst="rect">
            <a:avLst/>
          </a:prstGeom>
        </p:spPr>
        <p:txBody>
          <a:bodyPr vert="horz" wrap="square" lIns="108000" tIns="45720" rIns="180000" bIns="45720" rtlCol="0">
            <a:spAutoFit/>
          </a:bodyPr>
          <a:lstStyle>
            <a:lvl1pPr marL="0" indent="0" algn="l" defTabSz="914400" rtl="0" eaLnBrk="1" latinLnBrk="0" hangingPunct="1">
              <a:lnSpc>
                <a:spcPct val="100000"/>
              </a:lnSpc>
              <a:spcBef>
                <a:spcPts val="1800"/>
              </a:spcBef>
              <a:buSzPct val="50000"/>
              <a:buFont typeface="HelveticaNeueLT Std Lt Cn" panose="020B0406020202030204" pitchFamily="34" charset="0"/>
              <a:buNone/>
              <a:defRPr sz="2400" b="1" kern="1200">
                <a:solidFill>
                  <a:schemeClr val="bg2"/>
                </a:solidFill>
                <a:latin typeface="+mn-lt"/>
                <a:ea typeface="+mn-ea"/>
                <a:cs typeface="+mn-cs"/>
              </a:defRPr>
            </a:lvl1pPr>
            <a:lvl2pPr marL="457200" indent="0" algn="l" defTabSz="914400" rtl="0" eaLnBrk="1" latinLnBrk="0" hangingPunct="1">
              <a:lnSpc>
                <a:spcPct val="100000"/>
              </a:lnSpc>
              <a:spcBef>
                <a:spcPts val="600"/>
              </a:spcBef>
              <a:buSzPct val="80000"/>
              <a:buFontTx/>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HelveticaNeueLT Std Lt Cn" panose="020B040602020203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1800"/>
              </a:spcBef>
              <a:spcAft>
                <a:spcPts val="0"/>
              </a:spcAft>
              <a:buClrTx/>
              <a:buSzPct val="50000"/>
              <a:buFont typeface="HelveticaNeueLT Std Lt Cn" panose="020B0406020202030204" pitchFamily="34" charset="0"/>
              <a:buNone/>
              <a:tabLst/>
              <a:defRPr/>
            </a:pPr>
            <a:r>
              <a:rPr kumimoji="0" lang="nb-NO" sz="2600" b="1" i="0" u="none" strike="noStrike" kern="1200" cap="none" spc="0" normalizeH="0" baseline="0" noProof="0" dirty="0">
                <a:ln>
                  <a:noFill/>
                </a:ln>
                <a:solidFill>
                  <a:srgbClr val="3B4496"/>
                </a:solidFill>
                <a:effectLst/>
                <a:uLnTx/>
                <a:uFillTx/>
                <a:latin typeface="Arial"/>
                <a:ea typeface="+mn-ea"/>
                <a:cs typeface="+mn-cs"/>
              </a:rPr>
              <a:t>NORSK MONITOR</a:t>
            </a:r>
          </a:p>
        </p:txBody>
      </p:sp>
      <p:cxnSp>
        <p:nvCxnSpPr>
          <p:cNvPr id="97" name="Straight Connector 35">
            <a:extLst>
              <a:ext uri="{FF2B5EF4-FFF2-40B4-BE49-F238E27FC236}">
                <a16:creationId xmlns:a16="http://schemas.microsoft.com/office/drawing/2014/main" id="{38CF4E6F-ED42-DD8D-44BD-15564F0EB9C4}"/>
              </a:ext>
            </a:extLst>
          </p:cNvPr>
          <p:cNvCxnSpPr>
            <a:cxnSpLocks/>
          </p:cNvCxnSpPr>
          <p:nvPr userDrawn="1"/>
        </p:nvCxnSpPr>
        <p:spPr>
          <a:xfrm flipH="1">
            <a:off x="1854456" y="5414256"/>
            <a:ext cx="2195998" cy="0"/>
          </a:xfrm>
          <a:prstGeom prst="line">
            <a:avLst/>
          </a:prstGeom>
          <a:noFill/>
          <a:ln w="12700" cap="flat" cmpd="sng" algn="ctr">
            <a:solidFill>
              <a:srgbClr val="009D9C"/>
            </a:solidFill>
            <a:prstDash val="solid"/>
            <a:miter lim="800000"/>
          </a:ln>
          <a:effectLst/>
        </p:spPr>
      </p:cxnSp>
      <p:sp>
        <p:nvSpPr>
          <p:cNvPr id="99" name="Freeform: Shape 98">
            <a:extLst>
              <a:ext uri="{FF2B5EF4-FFF2-40B4-BE49-F238E27FC236}">
                <a16:creationId xmlns:a16="http://schemas.microsoft.com/office/drawing/2014/main" id="{FE670D50-6A32-F900-9158-5162535B9A68}"/>
              </a:ext>
            </a:extLst>
          </p:cNvPr>
          <p:cNvSpPr/>
          <p:nvPr userDrawn="1"/>
        </p:nvSpPr>
        <p:spPr>
          <a:xfrm>
            <a:off x="0" y="0"/>
            <a:ext cx="1467293" cy="1512628"/>
          </a:xfrm>
          <a:custGeom>
            <a:avLst/>
            <a:gdLst>
              <a:gd name="connsiteX0" fmla="*/ 995082 w 1752435"/>
              <a:gd name="connsiteY0" fmla="*/ 0 h 1719687"/>
              <a:gd name="connsiteX1" fmla="*/ 1752435 w 1752435"/>
              <a:gd name="connsiteY1" fmla="*/ 0 h 1719687"/>
              <a:gd name="connsiteX2" fmla="*/ 0 w 1752435"/>
              <a:gd name="connsiteY2" fmla="*/ 1719687 h 1719687"/>
              <a:gd name="connsiteX3" fmla="*/ 0 w 1752435"/>
              <a:gd name="connsiteY3" fmla="*/ 976487 h 1719687"/>
              <a:gd name="connsiteX4" fmla="*/ 995082 w 1752435"/>
              <a:gd name="connsiteY4" fmla="*/ 0 h 1719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35" h="1719687">
                <a:moveTo>
                  <a:pt x="995082" y="0"/>
                </a:moveTo>
                <a:lnTo>
                  <a:pt x="1752435" y="0"/>
                </a:lnTo>
                <a:lnTo>
                  <a:pt x="0" y="1719687"/>
                </a:lnTo>
                <a:lnTo>
                  <a:pt x="0" y="976487"/>
                </a:lnTo>
                <a:lnTo>
                  <a:pt x="995082"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0" name="Freeform: Shape 99">
            <a:extLst>
              <a:ext uri="{FF2B5EF4-FFF2-40B4-BE49-F238E27FC236}">
                <a16:creationId xmlns:a16="http://schemas.microsoft.com/office/drawing/2014/main" id="{7CFC39D7-5405-536E-8247-C1585D6A168D}"/>
              </a:ext>
            </a:extLst>
          </p:cNvPr>
          <p:cNvSpPr/>
          <p:nvPr userDrawn="1"/>
        </p:nvSpPr>
        <p:spPr>
          <a:xfrm>
            <a:off x="0" y="0"/>
            <a:ext cx="2551814" cy="2532981"/>
          </a:xfrm>
          <a:custGeom>
            <a:avLst/>
            <a:gdLst>
              <a:gd name="connsiteX0" fmla="*/ 2116936 w 2874288"/>
              <a:gd name="connsiteY0" fmla="*/ 0 h 2820576"/>
              <a:gd name="connsiteX1" fmla="*/ 2874288 w 2874288"/>
              <a:gd name="connsiteY1" fmla="*/ 0 h 2820576"/>
              <a:gd name="connsiteX2" fmla="*/ 0 w 2874288"/>
              <a:gd name="connsiteY2" fmla="*/ 2820576 h 2820576"/>
              <a:gd name="connsiteX3" fmla="*/ 0 w 2874288"/>
              <a:gd name="connsiteY3" fmla="*/ 2077377 h 2820576"/>
              <a:gd name="connsiteX4" fmla="*/ 2116936 w 2874288"/>
              <a:gd name="connsiteY4" fmla="*/ 0 h 2820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288" h="2820576">
                <a:moveTo>
                  <a:pt x="2116936" y="0"/>
                </a:moveTo>
                <a:lnTo>
                  <a:pt x="2874288" y="0"/>
                </a:lnTo>
                <a:lnTo>
                  <a:pt x="0" y="2820576"/>
                </a:lnTo>
                <a:lnTo>
                  <a:pt x="0" y="2077377"/>
                </a:lnTo>
                <a:lnTo>
                  <a:pt x="2116936"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03" name="Text Placeholder 102">
            <a:extLst>
              <a:ext uri="{FF2B5EF4-FFF2-40B4-BE49-F238E27FC236}">
                <a16:creationId xmlns:a16="http://schemas.microsoft.com/office/drawing/2014/main" id="{5687A828-3D15-0B1E-7897-7F3FF86EEFEF}"/>
              </a:ext>
            </a:extLst>
          </p:cNvPr>
          <p:cNvSpPr>
            <a:spLocks noGrp="1"/>
          </p:cNvSpPr>
          <p:nvPr>
            <p:ph type="body" sz="quarter" idx="10" hasCustomPrompt="1"/>
          </p:nvPr>
        </p:nvSpPr>
        <p:spPr>
          <a:xfrm>
            <a:off x="8485188" y="2455863"/>
            <a:ext cx="2932196" cy="1568450"/>
          </a:xfrm>
        </p:spPr>
        <p:txBody>
          <a:bodyPr/>
          <a:lstStyle>
            <a:lvl1pPr>
              <a:defRPr/>
            </a:lvl1pPr>
          </a:lstStyle>
          <a:p>
            <a:pPr lvl="0"/>
            <a:r>
              <a:rPr lang="en-GB" dirty="0" err="1"/>
              <a:t>Endre</a:t>
            </a:r>
            <a:r>
              <a:rPr lang="en-GB" dirty="0"/>
              <a:t> </a:t>
            </a:r>
            <a:r>
              <a:rPr lang="en-GB" dirty="0" err="1"/>
              <a:t>bakgrunnsbildet</a:t>
            </a:r>
            <a:r>
              <a:rPr lang="en-GB" dirty="0"/>
              <a:t> her</a:t>
            </a:r>
          </a:p>
        </p:txBody>
      </p:sp>
      <p:cxnSp>
        <p:nvCxnSpPr>
          <p:cNvPr id="104" name="Straight Connector 35">
            <a:extLst>
              <a:ext uri="{FF2B5EF4-FFF2-40B4-BE49-F238E27FC236}">
                <a16:creationId xmlns:a16="http://schemas.microsoft.com/office/drawing/2014/main" id="{9EAE3B97-3709-6D73-3E93-6E3F0192189B}"/>
              </a:ext>
            </a:extLst>
          </p:cNvPr>
          <p:cNvCxnSpPr>
            <a:cxnSpLocks/>
          </p:cNvCxnSpPr>
          <p:nvPr userDrawn="1"/>
        </p:nvCxnSpPr>
        <p:spPr>
          <a:xfrm flipH="1">
            <a:off x="715877" y="3118853"/>
            <a:ext cx="5461639"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pic>
        <p:nvPicPr>
          <p:cNvPr id="108" name="Graphique 12">
            <a:extLst>
              <a:ext uri="{FF2B5EF4-FFF2-40B4-BE49-F238E27FC236}">
                <a16:creationId xmlns:a16="http://schemas.microsoft.com/office/drawing/2014/main" id="{42CD7A44-EE21-BF4A-6A2B-87CBC629DC8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1175782" y="5953362"/>
            <a:ext cx="787731" cy="721535"/>
          </a:xfrm>
          <a:prstGeom prst="rect">
            <a:avLst/>
          </a:prstGeom>
        </p:spPr>
      </p:pic>
      <p:sp>
        <p:nvSpPr>
          <p:cNvPr id="109" name="Title 54">
            <a:extLst>
              <a:ext uri="{FF2B5EF4-FFF2-40B4-BE49-F238E27FC236}">
                <a16:creationId xmlns:a16="http://schemas.microsoft.com/office/drawing/2014/main" id="{DFD3AFDE-569D-C43C-1F7A-D60A612C3A8D}"/>
              </a:ext>
            </a:extLst>
          </p:cNvPr>
          <p:cNvSpPr>
            <a:spLocks noGrp="1"/>
          </p:cNvSpPr>
          <p:nvPr>
            <p:ph type="title" hasCustomPrompt="1"/>
          </p:nvPr>
        </p:nvSpPr>
        <p:spPr>
          <a:xfrm>
            <a:off x="913392" y="2818101"/>
            <a:ext cx="5647759" cy="1325563"/>
          </a:xfrm>
        </p:spPr>
        <p:txBody>
          <a:bodyPr>
            <a:normAutofit/>
          </a:bodyPr>
          <a:lstStyle>
            <a:lvl1pPr>
              <a:defRPr sz="2400" b="1">
                <a:solidFill>
                  <a:srgbClr val="3B4496"/>
                </a:solidFill>
                <a:latin typeface="Arial Nova" panose="020B0504020202020204" pitchFamily="34" charset="0"/>
              </a:defRPr>
            </a:lvl1pPr>
          </a:lstStyle>
          <a:p>
            <a:r>
              <a:rPr lang="en-US" dirty="0"/>
              <a:t>UNDERTITTEL</a:t>
            </a:r>
            <a:endParaRPr lang="nb-NO" dirty="0"/>
          </a:p>
        </p:txBody>
      </p:sp>
      <p:sp>
        <p:nvSpPr>
          <p:cNvPr id="5" name="Text Placeholder 4">
            <a:extLst>
              <a:ext uri="{FF2B5EF4-FFF2-40B4-BE49-F238E27FC236}">
                <a16:creationId xmlns:a16="http://schemas.microsoft.com/office/drawing/2014/main" id="{49AECCA1-7E81-49EF-FA65-A1251648E006}"/>
              </a:ext>
            </a:extLst>
          </p:cNvPr>
          <p:cNvSpPr>
            <a:spLocks noGrp="1"/>
          </p:cNvSpPr>
          <p:nvPr>
            <p:ph type="body" sz="quarter" idx="11" hasCustomPrompt="1"/>
          </p:nvPr>
        </p:nvSpPr>
        <p:spPr>
          <a:xfrm>
            <a:off x="912640" y="2292581"/>
            <a:ext cx="5643562" cy="990752"/>
          </a:xfrm>
        </p:spPr>
        <p:txBody>
          <a:bodyPr anchor="ctr" anchorCtr="0">
            <a:normAutofit/>
          </a:bodyPr>
          <a:lstStyle>
            <a:lvl1pPr marL="0" indent="0">
              <a:buNone/>
              <a:defRPr sz="4000" b="1">
                <a:solidFill>
                  <a:srgbClr val="3B4496"/>
                </a:solidFill>
                <a:latin typeface="Arial Nova" panose="020B0504020202020204" pitchFamily="34" charset="0"/>
              </a:defRPr>
            </a:lvl1pPr>
            <a:lvl2pPr marL="457200" indent="0">
              <a:buNone/>
              <a:defRPr/>
            </a:lvl2pPr>
          </a:lstStyle>
          <a:p>
            <a:pPr lvl="0"/>
            <a:r>
              <a:rPr lang="en-US" dirty="0"/>
              <a:t>TITTEL</a:t>
            </a:r>
          </a:p>
        </p:txBody>
      </p:sp>
      <p:sp>
        <p:nvSpPr>
          <p:cNvPr id="2" name="Rectangle 1">
            <a:extLst>
              <a:ext uri="{FF2B5EF4-FFF2-40B4-BE49-F238E27FC236}">
                <a16:creationId xmlns:a16="http://schemas.microsoft.com/office/drawing/2014/main" id="{8F0C8867-4AE4-E026-8A3B-0D99018FA1ED}"/>
              </a:ext>
            </a:extLst>
          </p:cNvPr>
          <p:cNvSpPr/>
          <p:nvPr userDrawn="1"/>
        </p:nvSpPr>
        <p:spPr>
          <a:xfrm>
            <a:off x="51981" y="42900"/>
            <a:ext cx="12096000" cy="67716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Tree>
    <p:extLst>
      <p:ext uri="{BB962C8B-B14F-4D97-AF65-F5344CB8AC3E}">
        <p14:creationId xmlns:p14="http://schemas.microsoft.com/office/powerpoint/2010/main" val="307701210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5_Egendefinert oppset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7C38700-8CA8-45C2-7EDE-FD77F6DFDC2A}"/>
              </a:ext>
            </a:extLst>
          </p:cNvPr>
          <p:cNvGrpSpPr/>
          <p:nvPr userDrawn="1"/>
        </p:nvGrpSpPr>
        <p:grpSpPr>
          <a:xfrm>
            <a:off x="1058150" y="154627"/>
            <a:ext cx="10973431" cy="6112043"/>
            <a:chOff x="0" y="0"/>
            <a:chExt cx="10973431" cy="6112043"/>
          </a:xfrm>
          <a:gradFill>
            <a:gsLst>
              <a:gs pos="0">
                <a:schemeClr val="bg2"/>
              </a:gs>
              <a:gs pos="100000">
                <a:schemeClr val="accent2">
                  <a:alpha val="28000"/>
                </a:schemeClr>
              </a:gs>
            </a:gsLst>
            <a:lin ang="5400000" scaled="1"/>
          </a:gradFill>
        </p:grpSpPr>
        <p:grpSp>
          <p:nvGrpSpPr>
            <p:cNvPr id="3" name="Group 2">
              <a:extLst>
                <a:ext uri="{FF2B5EF4-FFF2-40B4-BE49-F238E27FC236}">
                  <a16:creationId xmlns:a16="http://schemas.microsoft.com/office/drawing/2014/main" id="{A31B9C5B-7183-24D7-34DD-B7638AE84BEB}"/>
                </a:ext>
              </a:extLst>
            </p:cNvPr>
            <p:cNvGrpSpPr/>
            <p:nvPr/>
          </p:nvGrpSpPr>
          <p:grpSpPr>
            <a:xfrm>
              <a:off x="0" y="0"/>
              <a:ext cx="9653769" cy="4146324"/>
              <a:chOff x="2079420" y="1113905"/>
              <a:chExt cx="4448317" cy="3539337"/>
            </a:xfrm>
            <a:grpFill/>
          </p:grpSpPr>
          <p:sp>
            <p:nvSpPr>
              <p:cNvPr id="21" name="Rectangle 20">
                <a:extLst>
                  <a:ext uri="{FF2B5EF4-FFF2-40B4-BE49-F238E27FC236}">
                    <a16:creationId xmlns:a16="http://schemas.microsoft.com/office/drawing/2014/main" id="{7C7FA48C-720F-EEF9-DFB3-13E04917FFBF}"/>
                  </a:ext>
                </a:extLst>
              </p:cNvPr>
              <p:cNvSpPr/>
              <p:nvPr/>
            </p:nvSpPr>
            <p:spPr>
              <a:xfrm>
                <a:off x="3778180" y="1113905"/>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Rectangle 26">
                <a:extLst>
                  <a:ext uri="{FF2B5EF4-FFF2-40B4-BE49-F238E27FC236}">
                    <a16:creationId xmlns:a16="http://schemas.microsoft.com/office/drawing/2014/main" id="{56DFBA93-48E3-1C81-2BEF-A2DCDA7A1376}"/>
                  </a:ext>
                </a:extLst>
              </p:cNvPr>
              <p:cNvSpPr/>
              <p:nvPr/>
            </p:nvSpPr>
            <p:spPr>
              <a:xfrm>
                <a:off x="5181259" y="1128904"/>
                <a:ext cx="860546"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Rectangle 32">
                <a:extLst>
                  <a:ext uri="{FF2B5EF4-FFF2-40B4-BE49-F238E27FC236}">
                    <a16:creationId xmlns:a16="http://schemas.microsoft.com/office/drawing/2014/main" id="{EE03C472-F216-C248-6DE3-AE68D6AB2793}"/>
                  </a:ext>
                </a:extLst>
              </p:cNvPr>
              <p:cNvSpPr/>
              <p:nvPr/>
            </p:nvSpPr>
            <p:spPr>
              <a:xfrm>
                <a:off x="3778179" y="2327807"/>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4" name="Rectangle 33">
                <a:extLst>
                  <a:ext uri="{FF2B5EF4-FFF2-40B4-BE49-F238E27FC236}">
                    <a16:creationId xmlns:a16="http://schemas.microsoft.com/office/drawing/2014/main" id="{6F2F4B83-8D71-42BD-CB3E-86C8AF9F36BD}"/>
                  </a:ext>
                </a:extLst>
              </p:cNvPr>
              <p:cNvSpPr/>
              <p:nvPr/>
            </p:nvSpPr>
            <p:spPr>
              <a:xfrm>
                <a:off x="5181258" y="2327807"/>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5" name="Rectangle 34">
                <a:extLst>
                  <a:ext uri="{FF2B5EF4-FFF2-40B4-BE49-F238E27FC236}">
                    <a16:creationId xmlns:a16="http://schemas.microsoft.com/office/drawing/2014/main" id="{B9159093-7732-FD4C-C96C-80F97AB7A499}"/>
                  </a:ext>
                </a:extLst>
              </p:cNvPr>
              <p:cNvSpPr/>
              <p:nvPr/>
            </p:nvSpPr>
            <p:spPr>
              <a:xfrm>
                <a:off x="2079420" y="2327807"/>
                <a:ext cx="164215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6" name="Rectangle 35">
                <a:extLst>
                  <a:ext uri="{FF2B5EF4-FFF2-40B4-BE49-F238E27FC236}">
                    <a16:creationId xmlns:a16="http://schemas.microsoft.com/office/drawing/2014/main" id="{777C5223-2786-D2F1-705E-5831D9CD918D}"/>
                  </a:ext>
                </a:extLst>
              </p:cNvPr>
              <p:cNvSpPr/>
              <p:nvPr/>
            </p:nvSpPr>
            <p:spPr>
              <a:xfrm>
                <a:off x="2079420" y="3527826"/>
                <a:ext cx="164215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4" name="Group 3">
              <a:extLst>
                <a:ext uri="{FF2B5EF4-FFF2-40B4-BE49-F238E27FC236}">
                  <a16:creationId xmlns:a16="http://schemas.microsoft.com/office/drawing/2014/main" id="{64C4847F-6E9E-68DB-8E66-5CE6312A8981}"/>
                </a:ext>
              </a:extLst>
            </p:cNvPr>
            <p:cNvGrpSpPr/>
            <p:nvPr/>
          </p:nvGrpSpPr>
          <p:grpSpPr>
            <a:xfrm>
              <a:off x="3686655" y="2819729"/>
              <a:ext cx="5967113" cy="3292314"/>
              <a:chOff x="3778177" y="3506947"/>
              <a:chExt cx="2749559" cy="2810347"/>
            </a:xfrm>
            <a:grpFill/>
          </p:grpSpPr>
          <p:sp>
            <p:nvSpPr>
              <p:cNvPr id="12" name="Rectangle 11">
                <a:extLst>
                  <a:ext uri="{FF2B5EF4-FFF2-40B4-BE49-F238E27FC236}">
                    <a16:creationId xmlns:a16="http://schemas.microsoft.com/office/drawing/2014/main" id="{3E1FAF6D-F3F1-77C2-B0A4-ED3689A93641}"/>
                  </a:ext>
                </a:extLst>
              </p:cNvPr>
              <p:cNvSpPr/>
              <p:nvPr/>
            </p:nvSpPr>
            <p:spPr>
              <a:xfrm>
                <a:off x="3778177" y="4700073"/>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94A6EAFD-DEC1-B8D3-3900-06948A40290C}"/>
                  </a:ext>
                </a:extLst>
              </p:cNvPr>
              <p:cNvSpPr/>
              <p:nvPr/>
            </p:nvSpPr>
            <p:spPr>
              <a:xfrm>
                <a:off x="3778177" y="5913973"/>
                <a:ext cx="1346479" cy="4033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9" name="Rectangle 18">
                <a:extLst>
                  <a:ext uri="{FF2B5EF4-FFF2-40B4-BE49-F238E27FC236}">
                    <a16:creationId xmlns:a16="http://schemas.microsoft.com/office/drawing/2014/main" id="{9C3EB846-138F-FC68-F447-17853193B4F7}"/>
                  </a:ext>
                </a:extLst>
              </p:cNvPr>
              <p:cNvSpPr/>
              <p:nvPr/>
            </p:nvSpPr>
            <p:spPr>
              <a:xfrm>
                <a:off x="5181257" y="3506947"/>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5" name="Group 4">
              <a:extLst>
                <a:ext uri="{FF2B5EF4-FFF2-40B4-BE49-F238E27FC236}">
                  <a16:creationId xmlns:a16="http://schemas.microsoft.com/office/drawing/2014/main" id="{1F527218-F653-7C1F-8BE0-4FAF3FCB3859}"/>
                </a:ext>
              </a:extLst>
            </p:cNvPr>
            <p:cNvGrpSpPr/>
            <p:nvPr/>
          </p:nvGrpSpPr>
          <p:grpSpPr>
            <a:xfrm>
              <a:off x="0" y="1422085"/>
              <a:ext cx="10973431" cy="4097525"/>
              <a:chOff x="2079420" y="2327807"/>
              <a:chExt cx="5056398" cy="3497681"/>
            </a:xfrm>
            <a:grpFill/>
          </p:grpSpPr>
          <p:sp>
            <p:nvSpPr>
              <p:cNvPr id="9" name="Rectangle 8">
                <a:extLst>
                  <a:ext uri="{FF2B5EF4-FFF2-40B4-BE49-F238E27FC236}">
                    <a16:creationId xmlns:a16="http://schemas.microsoft.com/office/drawing/2014/main" id="{A6EBAC9A-394F-0FD3-3D42-E9459D10A430}"/>
                  </a:ext>
                </a:extLst>
              </p:cNvPr>
              <p:cNvSpPr/>
              <p:nvPr/>
            </p:nvSpPr>
            <p:spPr>
              <a:xfrm>
                <a:off x="3778177" y="3511341"/>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37A27E4B-6107-FE58-7B33-D30AE79B9837}"/>
                  </a:ext>
                </a:extLst>
              </p:cNvPr>
              <p:cNvSpPr/>
              <p:nvPr/>
            </p:nvSpPr>
            <p:spPr>
              <a:xfrm>
                <a:off x="2079420" y="4700072"/>
                <a:ext cx="1642158"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3E7DD3C1-F365-B5D7-083C-3EA1375D98AA}"/>
                  </a:ext>
                </a:extLst>
              </p:cNvPr>
              <p:cNvSpPr/>
              <p:nvPr/>
            </p:nvSpPr>
            <p:spPr>
              <a:xfrm>
                <a:off x="6584338" y="2327807"/>
                <a:ext cx="551480"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 name="Group 5">
              <a:extLst>
                <a:ext uri="{FF2B5EF4-FFF2-40B4-BE49-F238E27FC236}">
                  <a16:creationId xmlns:a16="http://schemas.microsoft.com/office/drawing/2014/main" id="{BFB88759-6B65-C132-DB6F-E27B4E902611}"/>
                </a:ext>
              </a:extLst>
            </p:cNvPr>
            <p:cNvGrpSpPr/>
            <p:nvPr/>
          </p:nvGrpSpPr>
          <p:grpSpPr>
            <a:xfrm>
              <a:off x="6731630" y="2844048"/>
              <a:ext cx="4241800" cy="2740665"/>
              <a:chOff x="5181258" y="3500054"/>
              <a:chExt cx="1954560" cy="2339455"/>
            </a:xfrm>
            <a:grpFill/>
          </p:grpSpPr>
          <p:sp>
            <p:nvSpPr>
              <p:cNvPr id="7" name="Rectangle 6">
                <a:extLst>
                  <a:ext uri="{FF2B5EF4-FFF2-40B4-BE49-F238E27FC236}">
                    <a16:creationId xmlns:a16="http://schemas.microsoft.com/office/drawing/2014/main" id="{CF29B772-572C-26E4-FB67-8734EF5B6C1E}"/>
                  </a:ext>
                </a:extLst>
              </p:cNvPr>
              <p:cNvSpPr/>
              <p:nvPr/>
            </p:nvSpPr>
            <p:spPr>
              <a:xfrm>
                <a:off x="5181258" y="4714093"/>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AC455304-9662-D7F8-7165-79216960FF7B}"/>
                  </a:ext>
                </a:extLst>
              </p:cNvPr>
              <p:cNvSpPr/>
              <p:nvPr/>
            </p:nvSpPr>
            <p:spPr>
              <a:xfrm>
                <a:off x="6584338" y="3500054"/>
                <a:ext cx="551480"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sp>
        <p:nvSpPr>
          <p:cNvPr id="51" name="Rectangle 50">
            <a:extLst>
              <a:ext uri="{FF2B5EF4-FFF2-40B4-BE49-F238E27FC236}">
                <a16:creationId xmlns:a16="http://schemas.microsoft.com/office/drawing/2014/main" id="{54C4B7E2-DA38-2FA6-C996-9D07A300A16C}"/>
              </a:ext>
            </a:extLst>
          </p:cNvPr>
          <p:cNvSpPr/>
          <p:nvPr userDrawn="1"/>
        </p:nvSpPr>
        <p:spPr>
          <a:xfrm>
            <a:off x="1" y="-1"/>
            <a:ext cx="5261810" cy="626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 name="Rectangle 51">
            <a:extLst>
              <a:ext uri="{FF2B5EF4-FFF2-40B4-BE49-F238E27FC236}">
                <a16:creationId xmlns:a16="http://schemas.microsoft.com/office/drawing/2014/main" id="{E0C82BDC-3A9A-7412-DB6A-C19BD1795027}"/>
              </a:ext>
            </a:extLst>
          </p:cNvPr>
          <p:cNvSpPr/>
          <p:nvPr userDrawn="1"/>
        </p:nvSpPr>
        <p:spPr>
          <a:xfrm>
            <a:off x="213534" y="179036"/>
            <a:ext cx="4531271" cy="129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dirty="0">
                <a:solidFill>
                  <a:srgbClr val="3B4496"/>
                </a:solidFill>
              </a:rPr>
              <a:t>INNHOLD</a:t>
            </a:r>
          </a:p>
        </p:txBody>
      </p:sp>
      <p:sp>
        <p:nvSpPr>
          <p:cNvPr id="53" name="Rectangle 52">
            <a:extLst>
              <a:ext uri="{FF2B5EF4-FFF2-40B4-BE49-F238E27FC236}">
                <a16:creationId xmlns:a16="http://schemas.microsoft.com/office/drawing/2014/main" id="{DAA98D40-8C0A-8EDB-B65A-416DF3415696}"/>
              </a:ext>
            </a:extLst>
          </p:cNvPr>
          <p:cNvSpPr/>
          <p:nvPr userDrawn="1"/>
        </p:nvSpPr>
        <p:spPr>
          <a:xfrm>
            <a:off x="871622" y="1592172"/>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4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1</a:t>
            </a:r>
          </a:p>
        </p:txBody>
      </p:sp>
      <p:sp>
        <p:nvSpPr>
          <p:cNvPr id="55" name="Rectangle 54">
            <a:extLst>
              <a:ext uri="{FF2B5EF4-FFF2-40B4-BE49-F238E27FC236}">
                <a16:creationId xmlns:a16="http://schemas.microsoft.com/office/drawing/2014/main" id="{CCA85531-4607-760B-CB54-012AE3D8EB6A}"/>
              </a:ext>
            </a:extLst>
          </p:cNvPr>
          <p:cNvSpPr/>
          <p:nvPr userDrawn="1"/>
        </p:nvSpPr>
        <p:spPr>
          <a:xfrm>
            <a:off x="871622" y="263636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4400" b="1" kern="0" dirty="0">
                <a:solidFill>
                  <a:srgbClr val="3B4496"/>
                </a:solidFill>
                <a:latin typeface="Arial Nova Cond" panose="020B0506020202020204" pitchFamily="34" charset="0"/>
              </a:rPr>
              <a:t>2</a:t>
            </a:r>
            <a:endParaRPr kumimoji="0" lang="nb-NO" sz="44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57" name="Rectangle 56">
            <a:extLst>
              <a:ext uri="{FF2B5EF4-FFF2-40B4-BE49-F238E27FC236}">
                <a16:creationId xmlns:a16="http://schemas.microsoft.com/office/drawing/2014/main" id="{A2C26C6A-AA6E-07F9-18FD-AE8E36A93390}"/>
              </a:ext>
            </a:extLst>
          </p:cNvPr>
          <p:cNvSpPr/>
          <p:nvPr userDrawn="1"/>
        </p:nvSpPr>
        <p:spPr>
          <a:xfrm>
            <a:off x="871622" y="3726541"/>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4400" b="1" kern="0" dirty="0">
                <a:solidFill>
                  <a:srgbClr val="3B4496"/>
                </a:solidFill>
                <a:latin typeface="Arial Nova Cond" panose="020B0506020202020204" pitchFamily="34" charset="0"/>
              </a:rPr>
              <a:t>3</a:t>
            </a:r>
            <a:endParaRPr kumimoji="0" lang="nb-NO" sz="44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58" name="Rectangle 57">
            <a:extLst>
              <a:ext uri="{FF2B5EF4-FFF2-40B4-BE49-F238E27FC236}">
                <a16:creationId xmlns:a16="http://schemas.microsoft.com/office/drawing/2014/main" id="{A12F5128-71DF-79C2-B96A-42CFEBB07AF3}"/>
              </a:ext>
            </a:extLst>
          </p:cNvPr>
          <p:cNvSpPr/>
          <p:nvPr userDrawn="1"/>
        </p:nvSpPr>
        <p:spPr>
          <a:xfrm>
            <a:off x="881670" y="4827042"/>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4400" b="1" kern="0" dirty="0">
                <a:solidFill>
                  <a:srgbClr val="3B4496"/>
                </a:solidFill>
                <a:latin typeface="Arial Nova Cond" panose="020B0506020202020204" pitchFamily="34" charset="0"/>
              </a:rPr>
              <a:t>4</a:t>
            </a:r>
            <a:endParaRPr kumimoji="0" lang="nb-NO" sz="44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cxnSp>
        <p:nvCxnSpPr>
          <p:cNvPr id="61" name="Straight Connector 35">
            <a:extLst>
              <a:ext uri="{FF2B5EF4-FFF2-40B4-BE49-F238E27FC236}">
                <a16:creationId xmlns:a16="http://schemas.microsoft.com/office/drawing/2014/main" id="{1A24DD3E-9C35-8090-4173-E4BB384CD21E}"/>
              </a:ext>
            </a:extLst>
          </p:cNvPr>
          <p:cNvCxnSpPr>
            <a:cxnSpLocks/>
          </p:cNvCxnSpPr>
          <p:nvPr userDrawn="1"/>
        </p:nvCxnSpPr>
        <p:spPr>
          <a:xfrm flipH="1">
            <a:off x="921681" y="1274222"/>
            <a:ext cx="3957315"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
        <p:nvSpPr>
          <p:cNvPr id="63" name="Text Placeholder 62">
            <a:extLst>
              <a:ext uri="{FF2B5EF4-FFF2-40B4-BE49-F238E27FC236}">
                <a16:creationId xmlns:a16="http://schemas.microsoft.com/office/drawing/2014/main" id="{0024E91F-88EE-1B87-70ED-78DF834D14D9}"/>
              </a:ext>
            </a:extLst>
          </p:cNvPr>
          <p:cNvSpPr>
            <a:spLocks noGrp="1"/>
          </p:cNvSpPr>
          <p:nvPr>
            <p:ph type="body" sz="quarter" idx="10" hasCustomPrompt="1"/>
          </p:nvPr>
        </p:nvSpPr>
        <p:spPr>
          <a:xfrm>
            <a:off x="1877382" y="1699290"/>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sp>
        <p:nvSpPr>
          <p:cNvPr id="64" name="Text Placeholder 62">
            <a:extLst>
              <a:ext uri="{FF2B5EF4-FFF2-40B4-BE49-F238E27FC236}">
                <a16:creationId xmlns:a16="http://schemas.microsoft.com/office/drawing/2014/main" id="{EFFCA5AA-FF30-8B94-B69B-049985B05520}"/>
              </a:ext>
            </a:extLst>
          </p:cNvPr>
          <p:cNvSpPr>
            <a:spLocks noGrp="1"/>
          </p:cNvSpPr>
          <p:nvPr>
            <p:ph type="body" sz="quarter" idx="11" hasCustomPrompt="1"/>
          </p:nvPr>
        </p:nvSpPr>
        <p:spPr>
          <a:xfrm>
            <a:off x="1877382" y="2766469"/>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sp>
        <p:nvSpPr>
          <p:cNvPr id="65" name="Text Placeholder 62">
            <a:extLst>
              <a:ext uri="{FF2B5EF4-FFF2-40B4-BE49-F238E27FC236}">
                <a16:creationId xmlns:a16="http://schemas.microsoft.com/office/drawing/2014/main" id="{BBF634E2-541D-8D1D-3788-3F3C066AFD92}"/>
              </a:ext>
            </a:extLst>
          </p:cNvPr>
          <p:cNvSpPr>
            <a:spLocks noGrp="1"/>
          </p:cNvSpPr>
          <p:nvPr>
            <p:ph type="body" sz="quarter" idx="12" hasCustomPrompt="1"/>
          </p:nvPr>
        </p:nvSpPr>
        <p:spPr>
          <a:xfrm>
            <a:off x="1875865" y="3849197"/>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sp>
        <p:nvSpPr>
          <p:cNvPr id="66" name="Text Placeholder 62">
            <a:extLst>
              <a:ext uri="{FF2B5EF4-FFF2-40B4-BE49-F238E27FC236}">
                <a16:creationId xmlns:a16="http://schemas.microsoft.com/office/drawing/2014/main" id="{A56B9351-9AF0-8FA0-D9B0-DE5070992257}"/>
              </a:ext>
            </a:extLst>
          </p:cNvPr>
          <p:cNvSpPr>
            <a:spLocks noGrp="1"/>
          </p:cNvSpPr>
          <p:nvPr>
            <p:ph type="body" sz="quarter" idx="13" hasCustomPrompt="1"/>
          </p:nvPr>
        </p:nvSpPr>
        <p:spPr>
          <a:xfrm>
            <a:off x="1877382" y="4933074"/>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cxnSp>
        <p:nvCxnSpPr>
          <p:cNvPr id="68" name="Straight Connector 67">
            <a:extLst>
              <a:ext uri="{FF2B5EF4-FFF2-40B4-BE49-F238E27FC236}">
                <a16:creationId xmlns:a16="http://schemas.microsoft.com/office/drawing/2014/main" id="{BA4AFE35-434F-CCC4-6F94-1159A3B060D2}"/>
              </a:ext>
            </a:extLst>
          </p:cNvPr>
          <p:cNvCxnSpPr>
            <a:cxnSpLocks/>
          </p:cNvCxnSpPr>
          <p:nvPr userDrawn="1"/>
        </p:nvCxnSpPr>
        <p:spPr>
          <a:xfrm>
            <a:off x="1573336" y="1699205"/>
            <a:ext cx="0" cy="707971"/>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2926C46-2274-2124-3D4A-9B5FD49D3357}"/>
              </a:ext>
            </a:extLst>
          </p:cNvPr>
          <p:cNvCxnSpPr>
            <a:cxnSpLocks/>
          </p:cNvCxnSpPr>
          <p:nvPr userDrawn="1"/>
        </p:nvCxnSpPr>
        <p:spPr>
          <a:xfrm>
            <a:off x="1594602" y="2776517"/>
            <a:ext cx="0" cy="707886"/>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BEF7F64-4553-29AD-6F63-2B3C416AD265}"/>
              </a:ext>
            </a:extLst>
          </p:cNvPr>
          <p:cNvCxnSpPr>
            <a:cxnSpLocks/>
          </p:cNvCxnSpPr>
          <p:nvPr userDrawn="1"/>
        </p:nvCxnSpPr>
        <p:spPr>
          <a:xfrm>
            <a:off x="1587235" y="3847605"/>
            <a:ext cx="0" cy="686620"/>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AFD3304-FA05-0337-E1C1-83EA1380CB98}"/>
              </a:ext>
            </a:extLst>
          </p:cNvPr>
          <p:cNvCxnSpPr>
            <a:cxnSpLocks/>
          </p:cNvCxnSpPr>
          <p:nvPr userDrawn="1"/>
        </p:nvCxnSpPr>
        <p:spPr>
          <a:xfrm>
            <a:off x="1583384" y="4936180"/>
            <a:ext cx="0" cy="729152"/>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734702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2_Egendefinert oppsett">
    <p:spTree>
      <p:nvGrpSpPr>
        <p:cNvPr id="1" name=""/>
        <p:cNvGrpSpPr/>
        <p:nvPr/>
      </p:nvGrpSpPr>
      <p:grpSpPr>
        <a:xfrm>
          <a:off x="0" y="0"/>
          <a:ext cx="0" cy="0"/>
          <a:chOff x="0" y="0"/>
          <a:chExt cx="0" cy="0"/>
        </a:xfrm>
      </p:grpSpPr>
      <p:grpSp>
        <p:nvGrpSpPr>
          <p:cNvPr id="96" name="Group 95">
            <a:extLst>
              <a:ext uri="{FF2B5EF4-FFF2-40B4-BE49-F238E27FC236}">
                <a16:creationId xmlns:a16="http://schemas.microsoft.com/office/drawing/2014/main" id="{62D5E1E9-58B5-42B6-20A2-144434ADF841}"/>
              </a:ext>
            </a:extLst>
          </p:cNvPr>
          <p:cNvGrpSpPr/>
          <p:nvPr userDrawn="1"/>
        </p:nvGrpSpPr>
        <p:grpSpPr>
          <a:xfrm>
            <a:off x="1058150" y="130699"/>
            <a:ext cx="10971573" cy="6125924"/>
            <a:chOff x="1058150" y="130699"/>
            <a:chExt cx="10971573" cy="6125924"/>
          </a:xfrm>
        </p:grpSpPr>
        <p:grpSp>
          <p:nvGrpSpPr>
            <p:cNvPr id="97" name="Group 96">
              <a:extLst>
                <a:ext uri="{FF2B5EF4-FFF2-40B4-BE49-F238E27FC236}">
                  <a16:creationId xmlns:a16="http://schemas.microsoft.com/office/drawing/2014/main" id="{A834D7B5-D4DF-D818-EE58-8A770244D15C}"/>
                </a:ext>
              </a:extLst>
            </p:cNvPr>
            <p:cNvGrpSpPr/>
            <p:nvPr userDrawn="1"/>
          </p:nvGrpSpPr>
          <p:grpSpPr>
            <a:xfrm>
              <a:off x="1058150" y="130699"/>
              <a:ext cx="10971573" cy="6125924"/>
              <a:chOff x="0" y="-23928"/>
              <a:chExt cx="10971573" cy="6125924"/>
            </a:xfrm>
          </p:grpSpPr>
          <p:grpSp>
            <p:nvGrpSpPr>
              <p:cNvPr id="100" name="Group 99">
                <a:extLst>
                  <a:ext uri="{FF2B5EF4-FFF2-40B4-BE49-F238E27FC236}">
                    <a16:creationId xmlns:a16="http://schemas.microsoft.com/office/drawing/2014/main" id="{79301FF9-ED13-2417-2336-388A49A531E2}"/>
                  </a:ext>
                </a:extLst>
              </p:cNvPr>
              <p:cNvGrpSpPr/>
              <p:nvPr/>
            </p:nvGrpSpPr>
            <p:grpSpPr>
              <a:xfrm>
                <a:off x="0" y="-23928"/>
                <a:ext cx="9653769" cy="4170252"/>
                <a:chOff x="2079420" y="1093480"/>
                <a:chExt cx="4448317" cy="3559762"/>
              </a:xfrm>
              <a:gradFill flip="none" rotWithShape="1">
                <a:gsLst>
                  <a:gs pos="89000">
                    <a:srgbClr val="D2232B">
                      <a:alpha val="70000"/>
                    </a:srgbClr>
                  </a:gs>
                  <a:gs pos="19000">
                    <a:schemeClr val="bg1">
                      <a:alpha val="4000"/>
                    </a:schemeClr>
                  </a:gs>
                </a:gsLst>
                <a:lin ang="4020000" scaled="0"/>
                <a:tileRect/>
              </a:gradFill>
            </p:grpSpPr>
            <p:sp>
              <p:nvSpPr>
                <p:cNvPr id="112" name="Rectangle 111">
                  <a:extLst>
                    <a:ext uri="{FF2B5EF4-FFF2-40B4-BE49-F238E27FC236}">
                      <a16:creationId xmlns:a16="http://schemas.microsoft.com/office/drawing/2014/main" id="{D57C25BB-29AA-C6DB-5D19-50ED26603C65}"/>
                    </a:ext>
                  </a:extLst>
                </p:cNvPr>
                <p:cNvSpPr/>
                <p:nvPr/>
              </p:nvSpPr>
              <p:spPr>
                <a:xfrm>
                  <a:off x="3778180" y="1113905"/>
                  <a:ext cx="1346479" cy="1125416"/>
                </a:xfrm>
                <a:prstGeom prst="rect">
                  <a:avLst/>
                </a:prstGeom>
                <a:gradFill>
                  <a:gsLst>
                    <a:gs pos="100000">
                      <a:srgbClr val="D2232B">
                        <a:alpha val="12000"/>
                      </a:srgbClr>
                    </a:gs>
                    <a:gs pos="0">
                      <a:schemeClr val="bg1">
                        <a:alpha val="2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3" name="Rectangle 112">
                  <a:extLst>
                    <a:ext uri="{FF2B5EF4-FFF2-40B4-BE49-F238E27FC236}">
                      <a16:creationId xmlns:a16="http://schemas.microsoft.com/office/drawing/2014/main" id="{EE6728EF-F06C-BDBB-D90F-0D1CAFD2AB21}"/>
                    </a:ext>
                  </a:extLst>
                </p:cNvPr>
                <p:cNvSpPr/>
                <p:nvPr/>
              </p:nvSpPr>
              <p:spPr>
                <a:xfrm>
                  <a:off x="5181257" y="1093480"/>
                  <a:ext cx="860546" cy="1125416"/>
                </a:xfrm>
                <a:prstGeom prst="rect">
                  <a:avLst/>
                </a:prstGeom>
                <a:gradFill>
                  <a:gsLst>
                    <a:gs pos="100000">
                      <a:srgbClr val="D2232B">
                        <a:alpha val="18000"/>
                      </a:srgbClr>
                    </a:gs>
                    <a:gs pos="0">
                      <a:schemeClr val="bg1">
                        <a:alpha val="2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4" name="Rectangle 113">
                  <a:extLst>
                    <a:ext uri="{FF2B5EF4-FFF2-40B4-BE49-F238E27FC236}">
                      <a16:creationId xmlns:a16="http://schemas.microsoft.com/office/drawing/2014/main" id="{7ED3733F-ED5A-4E1F-CD6A-082F8E31360D}"/>
                    </a:ext>
                  </a:extLst>
                </p:cNvPr>
                <p:cNvSpPr/>
                <p:nvPr/>
              </p:nvSpPr>
              <p:spPr>
                <a:xfrm>
                  <a:off x="3778179" y="2310653"/>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5" name="Rectangle 114">
                  <a:extLst>
                    <a:ext uri="{FF2B5EF4-FFF2-40B4-BE49-F238E27FC236}">
                      <a16:creationId xmlns:a16="http://schemas.microsoft.com/office/drawing/2014/main" id="{AEA563B4-714B-14AB-5D4B-CC170038D2A1}"/>
                    </a:ext>
                  </a:extLst>
                </p:cNvPr>
                <p:cNvSpPr/>
                <p:nvPr/>
              </p:nvSpPr>
              <p:spPr>
                <a:xfrm>
                  <a:off x="5181258" y="2302076"/>
                  <a:ext cx="1346479" cy="1125416"/>
                </a:xfrm>
                <a:prstGeom prst="rect">
                  <a:avLst/>
                </a:prstGeom>
                <a:gradFill>
                  <a:gsLst>
                    <a:gs pos="100000">
                      <a:srgbClr val="D2232B">
                        <a:alpha val="33000"/>
                      </a:srgbClr>
                    </a:gs>
                    <a:gs pos="12000">
                      <a:schemeClr val="bg1">
                        <a:alpha val="25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6" name="Rectangle 115">
                  <a:extLst>
                    <a:ext uri="{FF2B5EF4-FFF2-40B4-BE49-F238E27FC236}">
                      <a16:creationId xmlns:a16="http://schemas.microsoft.com/office/drawing/2014/main" id="{2D39EE7C-0DB0-487F-1906-6DE0D7652FE8}"/>
                    </a:ext>
                  </a:extLst>
                </p:cNvPr>
                <p:cNvSpPr/>
                <p:nvPr/>
              </p:nvSpPr>
              <p:spPr>
                <a:xfrm>
                  <a:off x="2079420" y="2327807"/>
                  <a:ext cx="164215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ctangle 116">
                  <a:extLst>
                    <a:ext uri="{FF2B5EF4-FFF2-40B4-BE49-F238E27FC236}">
                      <a16:creationId xmlns:a16="http://schemas.microsoft.com/office/drawing/2014/main" id="{482EB536-8A26-8CB1-053B-10A8CFF0DFB4}"/>
                    </a:ext>
                  </a:extLst>
                </p:cNvPr>
                <p:cNvSpPr/>
                <p:nvPr/>
              </p:nvSpPr>
              <p:spPr>
                <a:xfrm>
                  <a:off x="2079420" y="3527826"/>
                  <a:ext cx="164215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1" name="Group 100">
                <a:extLst>
                  <a:ext uri="{FF2B5EF4-FFF2-40B4-BE49-F238E27FC236}">
                    <a16:creationId xmlns:a16="http://schemas.microsoft.com/office/drawing/2014/main" id="{40D75894-DD15-5C97-1305-CDF763250A99}"/>
                  </a:ext>
                </a:extLst>
              </p:cNvPr>
              <p:cNvGrpSpPr/>
              <p:nvPr/>
            </p:nvGrpSpPr>
            <p:grpSpPr>
              <a:xfrm>
                <a:off x="3686655" y="2787169"/>
                <a:ext cx="5967113" cy="3314827"/>
                <a:chOff x="3778177" y="3479153"/>
                <a:chExt cx="2749559" cy="2829564"/>
              </a:xfrm>
              <a:gradFill flip="none" rotWithShape="1">
                <a:gsLst>
                  <a:gs pos="83000">
                    <a:srgbClr val="00957D">
                      <a:alpha val="56000"/>
                    </a:srgbClr>
                  </a:gs>
                  <a:gs pos="100000">
                    <a:srgbClr val="00957D"/>
                  </a:gs>
                  <a:gs pos="15000">
                    <a:schemeClr val="bg1">
                      <a:alpha val="4000"/>
                    </a:schemeClr>
                  </a:gs>
                </a:gsLst>
                <a:lin ang="15000000" scaled="0"/>
                <a:tileRect/>
              </a:gradFill>
            </p:grpSpPr>
            <p:sp>
              <p:nvSpPr>
                <p:cNvPr id="109" name="Rectangle 108">
                  <a:extLst>
                    <a:ext uri="{FF2B5EF4-FFF2-40B4-BE49-F238E27FC236}">
                      <a16:creationId xmlns:a16="http://schemas.microsoft.com/office/drawing/2014/main" id="{FCDF2479-C09E-3FA6-A452-41C5400BD559}"/>
                    </a:ext>
                  </a:extLst>
                </p:cNvPr>
                <p:cNvSpPr/>
                <p:nvPr/>
              </p:nvSpPr>
              <p:spPr>
                <a:xfrm>
                  <a:off x="3778177" y="4691496"/>
                  <a:ext cx="1346479" cy="1125416"/>
                </a:xfrm>
                <a:prstGeom prst="rect">
                  <a:avLst/>
                </a:prstGeom>
                <a:gradFill>
                  <a:gsLst>
                    <a:gs pos="60000">
                      <a:srgbClr val="00957D">
                        <a:alpha val="23000"/>
                      </a:srgbClr>
                    </a:gs>
                    <a:gs pos="0">
                      <a:schemeClr val="bg1">
                        <a:alpha val="2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ctangle 109">
                  <a:extLst>
                    <a:ext uri="{FF2B5EF4-FFF2-40B4-BE49-F238E27FC236}">
                      <a16:creationId xmlns:a16="http://schemas.microsoft.com/office/drawing/2014/main" id="{D7163D46-6AF4-01C4-0B45-BB2269F6DCDB}"/>
                    </a:ext>
                  </a:extLst>
                </p:cNvPr>
                <p:cNvSpPr/>
                <p:nvPr/>
              </p:nvSpPr>
              <p:spPr>
                <a:xfrm>
                  <a:off x="3778177" y="5905396"/>
                  <a:ext cx="1346479" cy="4033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11" name="Rectangle 110">
                  <a:extLst>
                    <a:ext uri="{FF2B5EF4-FFF2-40B4-BE49-F238E27FC236}">
                      <a16:creationId xmlns:a16="http://schemas.microsoft.com/office/drawing/2014/main" id="{E1D3BBF2-B618-1FA1-B081-9B78AE706E05}"/>
                    </a:ext>
                  </a:extLst>
                </p:cNvPr>
                <p:cNvSpPr/>
                <p:nvPr/>
              </p:nvSpPr>
              <p:spPr>
                <a:xfrm>
                  <a:off x="5181257" y="3479153"/>
                  <a:ext cx="1346479" cy="1125416"/>
                </a:xfrm>
                <a:prstGeom prst="rect">
                  <a:avLst/>
                </a:prstGeom>
                <a:gradFill>
                  <a:gsLst>
                    <a:gs pos="61000">
                      <a:srgbClr val="00957D">
                        <a:alpha val="25000"/>
                      </a:srgbClr>
                    </a:gs>
                    <a:gs pos="0">
                      <a:schemeClr val="bg1">
                        <a:alpha val="25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2" name="Group 101">
                <a:extLst>
                  <a:ext uri="{FF2B5EF4-FFF2-40B4-BE49-F238E27FC236}">
                    <a16:creationId xmlns:a16="http://schemas.microsoft.com/office/drawing/2014/main" id="{C66A072B-1E86-5ECC-5C1B-1A639F7ED6B8}"/>
                  </a:ext>
                </a:extLst>
              </p:cNvPr>
              <p:cNvGrpSpPr/>
              <p:nvPr/>
            </p:nvGrpSpPr>
            <p:grpSpPr>
              <a:xfrm>
                <a:off x="0" y="1437545"/>
                <a:ext cx="10971573" cy="4082065"/>
                <a:chOff x="2079420" y="2341004"/>
                <a:chExt cx="5055542" cy="3484484"/>
              </a:xfrm>
              <a:gradFill flip="none" rotWithShape="1">
                <a:gsLst>
                  <a:gs pos="99083">
                    <a:schemeClr val="bg1">
                      <a:alpha val="1000"/>
                    </a:schemeClr>
                  </a:gs>
                  <a:gs pos="5000">
                    <a:schemeClr val="bg1">
                      <a:alpha val="4000"/>
                    </a:schemeClr>
                  </a:gs>
                  <a:gs pos="34000">
                    <a:srgbClr val="FFF100">
                      <a:alpha val="62000"/>
                    </a:srgbClr>
                  </a:gs>
                </a:gsLst>
                <a:lin ang="8100000" scaled="1"/>
                <a:tileRect/>
              </a:gradFill>
            </p:grpSpPr>
            <p:sp>
              <p:nvSpPr>
                <p:cNvPr id="106" name="Rectangle 105">
                  <a:extLst>
                    <a:ext uri="{FF2B5EF4-FFF2-40B4-BE49-F238E27FC236}">
                      <a16:creationId xmlns:a16="http://schemas.microsoft.com/office/drawing/2014/main" id="{ABE4D4DB-7434-A8F9-5EFE-E6B4784D8D1E}"/>
                    </a:ext>
                  </a:extLst>
                </p:cNvPr>
                <p:cNvSpPr/>
                <p:nvPr/>
              </p:nvSpPr>
              <p:spPr>
                <a:xfrm>
                  <a:off x="3778178" y="3500054"/>
                  <a:ext cx="1346479" cy="1125416"/>
                </a:xfrm>
                <a:prstGeom prst="rect">
                  <a:avLst/>
                </a:prstGeom>
                <a:gradFill>
                  <a:gsLst>
                    <a:gs pos="60000">
                      <a:srgbClr val="FFF100">
                        <a:alpha val="29000"/>
                      </a:srgbClr>
                    </a:gs>
                    <a:gs pos="0">
                      <a:schemeClr val="bg1">
                        <a:alpha val="2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ctangle 106">
                  <a:extLst>
                    <a:ext uri="{FF2B5EF4-FFF2-40B4-BE49-F238E27FC236}">
                      <a16:creationId xmlns:a16="http://schemas.microsoft.com/office/drawing/2014/main" id="{91DF95E1-C767-A384-D3A4-9682A6015D4F}"/>
                    </a:ext>
                  </a:extLst>
                </p:cNvPr>
                <p:cNvSpPr/>
                <p:nvPr/>
              </p:nvSpPr>
              <p:spPr>
                <a:xfrm>
                  <a:off x="2079420" y="4700072"/>
                  <a:ext cx="1642158"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8" name="Rectangle 107">
                  <a:extLst>
                    <a:ext uri="{FF2B5EF4-FFF2-40B4-BE49-F238E27FC236}">
                      <a16:creationId xmlns:a16="http://schemas.microsoft.com/office/drawing/2014/main" id="{ABC1FAC2-B050-CB5F-E893-C7549E46DC2C}"/>
                    </a:ext>
                  </a:extLst>
                </p:cNvPr>
                <p:cNvSpPr/>
                <p:nvPr/>
              </p:nvSpPr>
              <p:spPr>
                <a:xfrm>
                  <a:off x="6583482" y="2341004"/>
                  <a:ext cx="551480"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3" name="Group 102">
                <a:extLst>
                  <a:ext uri="{FF2B5EF4-FFF2-40B4-BE49-F238E27FC236}">
                    <a16:creationId xmlns:a16="http://schemas.microsoft.com/office/drawing/2014/main" id="{3D8E2253-CA8E-C310-F65F-8D4E3DDDB372}"/>
                  </a:ext>
                </a:extLst>
              </p:cNvPr>
              <p:cNvGrpSpPr/>
              <p:nvPr/>
            </p:nvGrpSpPr>
            <p:grpSpPr>
              <a:xfrm>
                <a:off x="6731630" y="2844048"/>
                <a:ext cx="4211656" cy="2693660"/>
                <a:chOff x="5181258" y="3500054"/>
                <a:chExt cx="1940670" cy="2299331"/>
              </a:xfrm>
              <a:gradFill>
                <a:gsLst>
                  <a:gs pos="83000">
                    <a:srgbClr val="00ADEE">
                      <a:alpha val="57000"/>
                    </a:srgbClr>
                  </a:gs>
                  <a:gs pos="100000">
                    <a:srgbClr val="00ADEE"/>
                  </a:gs>
                  <a:gs pos="15000">
                    <a:schemeClr val="bg1">
                      <a:alpha val="4000"/>
                    </a:schemeClr>
                  </a:gs>
                </a:gsLst>
                <a:lin ang="14400000" scaled="0"/>
              </a:gradFill>
            </p:grpSpPr>
            <p:sp>
              <p:nvSpPr>
                <p:cNvPr id="104" name="Rectangle 103">
                  <a:extLst>
                    <a:ext uri="{FF2B5EF4-FFF2-40B4-BE49-F238E27FC236}">
                      <a16:creationId xmlns:a16="http://schemas.microsoft.com/office/drawing/2014/main" id="{2ACF0B96-0C63-7FEC-FBCA-3D730E9A93A4}"/>
                    </a:ext>
                  </a:extLst>
                </p:cNvPr>
                <p:cNvSpPr/>
                <p:nvPr/>
              </p:nvSpPr>
              <p:spPr>
                <a:xfrm>
                  <a:off x="5181258" y="4673969"/>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5" name="Rectangle 104">
                  <a:extLst>
                    <a:ext uri="{FF2B5EF4-FFF2-40B4-BE49-F238E27FC236}">
                      <a16:creationId xmlns:a16="http://schemas.microsoft.com/office/drawing/2014/main" id="{ACBAED8C-A18D-2B98-F72B-0B27E8E6F2F0}"/>
                    </a:ext>
                  </a:extLst>
                </p:cNvPr>
                <p:cNvSpPr/>
                <p:nvPr/>
              </p:nvSpPr>
              <p:spPr>
                <a:xfrm>
                  <a:off x="6570448" y="3500054"/>
                  <a:ext cx="551480" cy="1125416"/>
                </a:xfrm>
                <a:prstGeom prst="rect">
                  <a:avLst/>
                </a:prstGeom>
                <a:gradFill>
                  <a:gsLst>
                    <a:gs pos="100000">
                      <a:srgbClr val="00ADEE">
                        <a:alpha val="18000"/>
                      </a:srgbClr>
                    </a:gs>
                    <a:gs pos="0">
                      <a:schemeClr val="bg1">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sp>
          <p:nvSpPr>
            <p:cNvPr id="98" name="Rectangle 97">
              <a:extLst>
                <a:ext uri="{FF2B5EF4-FFF2-40B4-BE49-F238E27FC236}">
                  <a16:creationId xmlns:a16="http://schemas.microsoft.com/office/drawing/2014/main" id="{FE8F5039-9DC0-A6B0-7F13-09196609E31E}"/>
                </a:ext>
              </a:extLst>
            </p:cNvPr>
            <p:cNvSpPr/>
            <p:nvPr userDrawn="1"/>
          </p:nvSpPr>
          <p:spPr>
            <a:xfrm>
              <a:off x="7789780" y="5784461"/>
              <a:ext cx="2922138" cy="472162"/>
            </a:xfrm>
            <a:prstGeom prst="rect">
              <a:avLst/>
            </a:prstGeom>
            <a:gradFill>
              <a:gsLst>
                <a:gs pos="100000">
                  <a:srgbClr val="2E479C">
                    <a:alpha val="7000"/>
                  </a:srgbClr>
                </a:gs>
                <a:gs pos="0">
                  <a:schemeClr val="bg1">
                    <a:alpha val="2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9" name="Rectangle 98">
              <a:extLst>
                <a:ext uri="{FF2B5EF4-FFF2-40B4-BE49-F238E27FC236}">
                  <a16:creationId xmlns:a16="http://schemas.microsoft.com/office/drawing/2014/main" id="{BA17A8B8-AD7B-9911-ADA5-46B34ADDDD99}"/>
                </a:ext>
              </a:extLst>
            </p:cNvPr>
            <p:cNvSpPr/>
            <p:nvPr userDrawn="1"/>
          </p:nvSpPr>
          <p:spPr>
            <a:xfrm>
              <a:off x="10804609" y="4393343"/>
              <a:ext cx="1196827" cy="1228335"/>
            </a:xfrm>
            <a:prstGeom prst="rect">
              <a:avLst/>
            </a:prstGeom>
            <a:gradFill>
              <a:gsLst>
                <a:gs pos="100000">
                  <a:srgbClr val="2E479C">
                    <a:alpha val="14000"/>
                  </a:srgbClr>
                </a:gs>
                <a:gs pos="15000">
                  <a:schemeClr val="bg1">
                    <a:alpha val="4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51" name="Rectangle 50">
            <a:extLst>
              <a:ext uri="{FF2B5EF4-FFF2-40B4-BE49-F238E27FC236}">
                <a16:creationId xmlns:a16="http://schemas.microsoft.com/office/drawing/2014/main" id="{54C4B7E2-DA38-2FA6-C996-9D07A300A16C}"/>
              </a:ext>
            </a:extLst>
          </p:cNvPr>
          <p:cNvSpPr/>
          <p:nvPr userDrawn="1"/>
        </p:nvSpPr>
        <p:spPr>
          <a:xfrm>
            <a:off x="1" y="-1"/>
            <a:ext cx="5261810" cy="626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 name="Rectangle 51">
            <a:extLst>
              <a:ext uri="{FF2B5EF4-FFF2-40B4-BE49-F238E27FC236}">
                <a16:creationId xmlns:a16="http://schemas.microsoft.com/office/drawing/2014/main" id="{E0C82BDC-3A9A-7412-DB6A-C19BD1795027}"/>
              </a:ext>
            </a:extLst>
          </p:cNvPr>
          <p:cNvSpPr/>
          <p:nvPr userDrawn="1"/>
        </p:nvSpPr>
        <p:spPr>
          <a:xfrm>
            <a:off x="213534" y="179036"/>
            <a:ext cx="4531271" cy="129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dirty="0">
                <a:solidFill>
                  <a:srgbClr val="3B4496"/>
                </a:solidFill>
              </a:rPr>
              <a:t>INNHOLD</a:t>
            </a:r>
          </a:p>
        </p:txBody>
      </p:sp>
      <p:sp>
        <p:nvSpPr>
          <p:cNvPr id="53" name="Rectangle 52">
            <a:extLst>
              <a:ext uri="{FF2B5EF4-FFF2-40B4-BE49-F238E27FC236}">
                <a16:creationId xmlns:a16="http://schemas.microsoft.com/office/drawing/2014/main" id="{DAA98D40-8C0A-8EDB-B65A-416DF3415696}"/>
              </a:ext>
            </a:extLst>
          </p:cNvPr>
          <p:cNvSpPr/>
          <p:nvPr userDrawn="1"/>
        </p:nvSpPr>
        <p:spPr>
          <a:xfrm>
            <a:off x="871622" y="1592172"/>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4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1</a:t>
            </a:r>
          </a:p>
        </p:txBody>
      </p:sp>
      <p:sp>
        <p:nvSpPr>
          <p:cNvPr id="55" name="Rectangle 54">
            <a:extLst>
              <a:ext uri="{FF2B5EF4-FFF2-40B4-BE49-F238E27FC236}">
                <a16:creationId xmlns:a16="http://schemas.microsoft.com/office/drawing/2014/main" id="{CCA85531-4607-760B-CB54-012AE3D8EB6A}"/>
              </a:ext>
            </a:extLst>
          </p:cNvPr>
          <p:cNvSpPr/>
          <p:nvPr userDrawn="1"/>
        </p:nvSpPr>
        <p:spPr>
          <a:xfrm>
            <a:off x="871622" y="263636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4400" b="1" kern="0" dirty="0">
                <a:solidFill>
                  <a:srgbClr val="3B4496"/>
                </a:solidFill>
                <a:latin typeface="Arial Nova Cond" panose="020B0506020202020204" pitchFamily="34" charset="0"/>
              </a:rPr>
              <a:t>2</a:t>
            </a:r>
            <a:endParaRPr kumimoji="0" lang="nb-NO" sz="44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57" name="Rectangle 56">
            <a:extLst>
              <a:ext uri="{FF2B5EF4-FFF2-40B4-BE49-F238E27FC236}">
                <a16:creationId xmlns:a16="http://schemas.microsoft.com/office/drawing/2014/main" id="{A2C26C6A-AA6E-07F9-18FD-AE8E36A93390}"/>
              </a:ext>
            </a:extLst>
          </p:cNvPr>
          <p:cNvSpPr/>
          <p:nvPr userDrawn="1"/>
        </p:nvSpPr>
        <p:spPr>
          <a:xfrm>
            <a:off x="871622" y="3726541"/>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4400" b="1" kern="0" dirty="0">
                <a:solidFill>
                  <a:srgbClr val="3B4496"/>
                </a:solidFill>
                <a:latin typeface="Arial Nova Cond" panose="020B0506020202020204" pitchFamily="34" charset="0"/>
              </a:rPr>
              <a:t>3</a:t>
            </a:r>
            <a:endParaRPr kumimoji="0" lang="nb-NO" sz="44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58" name="Rectangle 57">
            <a:extLst>
              <a:ext uri="{FF2B5EF4-FFF2-40B4-BE49-F238E27FC236}">
                <a16:creationId xmlns:a16="http://schemas.microsoft.com/office/drawing/2014/main" id="{A12F5128-71DF-79C2-B96A-42CFEBB07AF3}"/>
              </a:ext>
            </a:extLst>
          </p:cNvPr>
          <p:cNvSpPr/>
          <p:nvPr userDrawn="1"/>
        </p:nvSpPr>
        <p:spPr>
          <a:xfrm>
            <a:off x="881670" y="4827042"/>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4400" b="1" kern="0" dirty="0">
                <a:solidFill>
                  <a:srgbClr val="3B4496"/>
                </a:solidFill>
                <a:latin typeface="Arial Nova Cond" panose="020B0506020202020204" pitchFamily="34" charset="0"/>
              </a:rPr>
              <a:t>4</a:t>
            </a:r>
            <a:endParaRPr kumimoji="0" lang="nb-NO" sz="44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cxnSp>
        <p:nvCxnSpPr>
          <p:cNvPr id="61" name="Straight Connector 35">
            <a:extLst>
              <a:ext uri="{FF2B5EF4-FFF2-40B4-BE49-F238E27FC236}">
                <a16:creationId xmlns:a16="http://schemas.microsoft.com/office/drawing/2014/main" id="{1A24DD3E-9C35-8090-4173-E4BB384CD21E}"/>
              </a:ext>
            </a:extLst>
          </p:cNvPr>
          <p:cNvCxnSpPr>
            <a:cxnSpLocks/>
          </p:cNvCxnSpPr>
          <p:nvPr userDrawn="1"/>
        </p:nvCxnSpPr>
        <p:spPr>
          <a:xfrm flipH="1">
            <a:off x="921681" y="1274222"/>
            <a:ext cx="3957315"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
        <p:nvSpPr>
          <p:cNvPr id="63" name="Text Placeholder 62">
            <a:extLst>
              <a:ext uri="{FF2B5EF4-FFF2-40B4-BE49-F238E27FC236}">
                <a16:creationId xmlns:a16="http://schemas.microsoft.com/office/drawing/2014/main" id="{0024E91F-88EE-1B87-70ED-78DF834D14D9}"/>
              </a:ext>
            </a:extLst>
          </p:cNvPr>
          <p:cNvSpPr>
            <a:spLocks noGrp="1"/>
          </p:cNvSpPr>
          <p:nvPr>
            <p:ph type="body" sz="quarter" idx="10" hasCustomPrompt="1"/>
          </p:nvPr>
        </p:nvSpPr>
        <p:spPr>
          <a:xfrm>
            <a:off x="1877382" y="1699290"/>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sp>
        <p:nvSpPr>
          <p:cNvPr id="64" name="Text Placeholder 62">
            <a:extLst>
              <a:ext uri="{FF2B5EF4-FFF2-40B4-BE49-F238E27FC236}">
                <a16:creationId xmlns:a16="http://schemas.microsoft.com/office/drawing/2014/main" id="{EFFCA5AA-FF30-8B94-B69B-049985B05520}"/>
              </a:ext>
            </a:extLst>
          </p:cNvPr>
          <p:cNvSpPr>
            <a:spLocks noGrp="1"/>
          </p:cNvSpPr>
          <p:nvPr>
            <p:ph type="body" sz="quarter" idx="11" hasCustomPrompt="1"/>
          </p:nvPr>
        </p:nvSpPr>
        <p:spPr>
          <a:xfrm>
            <a:off x="1877382" y="2766469"/>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sp>
        <p:nvSpPr>
          <p:cNvPr id="65" name="Text Placeholder 62">
            <a:extLst>
              <a:ext uri="{FF2B5EF4-FFF2-40B4-BE49-F238E27FC236}">
                <a16:creationId xmlns:a16="http://schemas.microsoft.com/office/drawing/2014/main" id="{BBF634E2-541D-8D1D-3788-3F3C066AFD92}"/>
              </a:ext>
            </a:extLst>
          </p:cNvPr>
          <p:cNvSpPr>
            <a:spLocks noGrp="1"/>
          </p:cNvSpPr>
          <p:nvPr>
            <p:ph type="body" sz="quarter" idx="12" hasCustomPrompt="1"/>
          </p:nvPr>
        </p:nvSpPr>
        <p:spPr>
          <a:xfrm>
            <a:off x="1875865" y="3849197"/>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sp>
        <p:nvSpPr>
          <p:cNvPr id="66" name="Text Placeholder 62">
            <a:extLst>
              <a:ext uri="{FF2B5EF4-FFF2-40B4-BE49-F238E27FC236}">
                <a16:creationId xmlns:a16="http://schemas.microsoft.com/office/drawing/2014/main" id="{A56B9351-9AF0-8FA0-D9B0-DE5070992257}"/>
              </a:ext>
            </a:extLst>
          </p:cNvPr>
          <p:cNvSpPr>
            <a:spLocks noGrp="1"/>
          </p:cNvSpPr>
          <p:nvPr>
            <p:ph type="body" sz="quarter" idx="13" hasCustomPrompt="1"/>
          </p:nvPr>
        </p:nvSpPr>
        <p:spPr>
          <a:xfrm>
            <a:off x="1877382" y="4933074"/>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cxnSp>
        <p:nvCxnSpPr>
          <p:cNvPr id="68" name="Straight Connector 67">
            <a:extLst>
              <a:ext uri="{FF2B5EF4-FFF2-40B4-BE49-F238E27FC236}">
                <a16:creationId xmlns:a16="http://schemas.microsoft.com/office/drawing/2014/main" id="{BA4AFE35-434F-CCC4-6F94-1159A3B060D2}"/>
              </a:ext>
            </a:extLst>
          </p:cNvPr>
          <p:cNvCxnSpPr>
            <a:cxnSpLocks/>
          </p:cNvCxnSpPr>
          <p:nvPr userDrawn="1"/>
        </p:nvCxnSpPr>
        <p:spPr>
          <a:xfrm>
            <a:off x="1573336" y="1699205"/>
            <a:ext cx="0" cy="707971"/>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2926C46-2274-2124-3D4A-9B5FD49D3357}"/>
              </a:ext>
            </a:extLst>
          </p:cNvPr>
          <p:cNvCxnSpPr>
            <a:cxnSpLocks/>
          </p:cNvCxnSpPr>
          <p:nvPr userDrawn="1"/>
        </p:nvCxnSpPr>
        <p:spPr>
          <a:xfrm>
            <a:off x="1594602" y="2776517"/>
            <a:ext cx="0" cy="707886"/>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BEF7F64-4553-29AD-6F63-2B3C416AD265}"/>
              </a:ext>
            </a:extLst>
          </p:cNvPr>
          <p:cNvCxnSpPr>
            <a:cxnSpLocks/>
          </p:cNvCxnSpPr>
          <p:nvPr userDrawn="1"/>
        </p:nvCxnSpPr>
        <p:spPr>
          <a:xfrm>
            <a:off x="1587235" y="3847605"/>
            <a:ext cx="0" cy="686620"/>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AFD3304-FA05-0337-E1C1-83EA1380CB98}"/>
              </a:ext>
            </a:extLst>
          </p:cNvPr>
          <p:cNvCxnSpPr>
            <a:cxnSpLocks/>
          </p:cNvCxnSpPr>
          <p:nvPr userDrawn="1"/>
        </p:nvCxnSpPr>
        <p:spPr>
          <a:xfrm>
            <a:off x="1583384" y="4936180"/>
            <a:ext cx="0" cy="729152"/>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529783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3_Egendefinert oppset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BEC7F19-81C3-5A06-751B-3785DCC4DDE2}"/>
              </a:ext>
            </a:extLst>
          </p:cNvPr>
          <p:cNvGrpSpPr/>
          <p:nvPr userDrawn="1"/>
        </p:nvGrpSpPr>
        <p:grpSpPr>
          <a:xfrm>
            <a:off x="1058150" y="130699"/>
            <a:ext cx="10971573" cy="6135972"/>
            <a:chOff x="1058150" y="130699"/>
            <a:chExt cx="10971573" cy="6135972"/>
          </a:xfrm>
        </p:grpSpPr>
        <p:grpSp>
          <p:nvGrpSpPr>
            <p:cNvPr id="3" name="Group 2">
              <a:extLst>
                <a:ext uri="{FF2B5EF4-FFF2-40B4-BE49-F238E27FC236}">
                  <a16:creationId xmlns:a16="http://schemas.microsoft.com/office/drawing/2014/main" id="{0A0FB35D-7A5F-A219-5BC7-8AA7BFE8B0D0}"/>
                </a:ext>
              </a:extLst>
            </p:cNvPr>
            <p:cNvGrpSpPr/>
            <p:nvPr userDrawn="1"/>
          </p:nvGrpSpPr>
          <p:grpSpPr>
            <a:xfrm>
              <a:off x="1058150" y="130699"/>
              <a:ext cx="10971573" cy="6135972"/>
              <a:chOff x="0" y="-23928"/>
              <a:chExt cx="10971573" cy="6135972"/>
            </a:xfrm>
          </p:grpSpPr>
          <p:grpSp>
            <p:nvGrpSpPr>
              <p:cNvPr id="6" name="Group 5">
                <a:extLst>
                  <a:ext uri="{FF2B5EF4-FFF2-40B4-BE49-F238E27FC236}">
                    <a16:creationId xmlns:a16="http://schemas.microsoft.com/office/drawing/2014/main" id="{8C0005F9-65A7-69F8-B7FA-B26536C37AA7}"/>
                  </a:ext>
                </a:extLst>
              </p:cNvPr>
              <p:cNvGrpSpPr/>
              <p:nvPr/>
            </p:nvGrpSpPr>
            <p:grpSpPr>
              <a:xfrm>
                <a:off x="0" y="-23928"/>
                <a:ext cx="9653769" cy="4170252"/>
                <a:chOff x="2079420" y="1093480"/>
                <a:chExt cx="4448317" cy="3559762"/>
              </a:xfrm>
              <a:gradFill flip="none" rotWithShape="1">
                <a:gsLst>
                  <a:gs pos="89000">
                    <a:srgbClr val="D2232B">
                      <a:alpha val="70000"/>
                    </a:srgbClr>
                  </a:gs>
                  <a:gs pos="19000">
                    <a:schemeClr val="bg1">
                      <a:alpha val="4000"/>
                    </a:schemeClr>
                  </a:gs>
                </a:gsLst>
                <a:lin ang="4020000" scaled="0"/>
                <a:tileRect/>
              </a:gradFill>
            </p:grpSpPr>
            <p:sp>
              <p:nvSpPr>
                <p:cNvPr id="18" name="Rectangle 17">
                  <a:extLst>
                    <a:ext uri="{FF2B5EF4-FFF2-40B4-BE49-F238E27FC236}">
                      <a16:creationId xmlns:a16="http://schemas.microsoft.com/office/drawing/2014/main" id="{E749899D-9509-9FA3-8490-87BD7C7BB23B}"/>
                    </a:ext>
                  </a:extLst>
                </p:cNvPr>
                <p:cNvSpPr/>
                <p:nvPr/>
              </p:nvSpPr>
              <p:spPr>
                <a:xfrm>
                  <a:off x="3778180" y="1113905"/>
                  <a:ext cx="1346479" cy="1125416"/>
                </a:xfrm>
                <a:prstGeom prst="rect">
                  <a:avLst/>
                </a:prstGeom>
                <a:gradFill>
                  <a:gsLst>
                    <a:gs pos="100000">
                      <a:srgbClr val="D2232B">
                        <a:alpha val="12000"/>
                      </a:srgbClr>
                    </a:gs>
                    <a:gs pos="0">
                      <a:schemeClr val="bg1">
                        <a:alpha val="2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B88B7005-248E-346E-5D64-2EE17A437C0B}"/>
                    </a:ext>
                  </a:extLst>
                </p:cNvPr>
                <p:cNvSpPr/>
                <p:nvPr/>
              </p:nvSpPr>
              <p:spPr>
                <a:xfrm>
                  <a:off x="5181257" y="1093480"/>
                  <a:ext cx="860546" cy="1125416"/>
                </a:xfrm>
                <a:prstGeom prst="rect">
                  <a:avLst/>
                </a:prstGeom>
                <a:gradFill>
                  <a:gsLst>
                    <a:gs pos="100000">
                      <a:srgbClr val="D2232B">
                        <a:alpha val="18000"/>
                      </a:srgbClr>
                    </a:gs>
                    <a:gs pos="0">
                      <a:schemeClr val="bg1">
                        <a:alpha val="2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F150AC22-1155-7182-4FFD-BE2B220188A9}"/>
                    </a:ext>
                  </a:extLst>
                </p:cNvPr>
                <p:cNvSpPr/>
                <p:nvPr/>
              </p:nvSpPr>
              <p:spPr>
                <a:xfrm>
                  <a:off x="3778179" y="2310653"/>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CB2CEDFF-04AB-8721-3F1D-75B49239BD23}"/>
                    </a:ext>
                  </a:extLst>
                </p:cNvPr>
                <p:cNvSpPr/>
                <p:nvPr/>
              </p:nvSpPr>
              <p:spPr>
                <a:xfrm>
                  <a:off x="5181258" y="2302076"/>
                  <a:ext cx="1346479" cy="1125416"/>
                </a:xfrm>
                <a:prstGeom prst="rect">
                  <a:avLst/>
                </a:prstGeom>
                <a:gradFill>
                  <a:gsLst>
                    <a:gs pos="100000">
                      <a:srgbClr val="D2232B">
                        <a:alpha val="33000"/>
                      </a:srgbClr>
                    </a:gs>
                    <a:gs pos="12000">
                      <a:schemeClr val="bg1">
                        <a:alpha val="25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A4215088-67A5-D494-A6E2-0F2A7CDF6CCA}"/>
                    </a:ext>
                  </a:extLst>
                </p:cNvPr>
                <p:cNvSpPr/>
                <p:nvPr/>
              </p:nvSpPr>
              <p:spPr>
                <a:xfrm>
                  <a:off x="2079420" y="2327807"/>
                  <a:ext cx="164215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Rectangle 22">
                  <a:extLst>
                    <a:ext uri="{FF2B5EF4-FFF2-40B4-BE49-F238E27FC236}">
                      <a16:creationId xmlns:a16="http://schemas.microsoft.com/office/drawing/2014/main" id="{88D3E269-E6E1-EE18-26B4-03178469E3F8}"/>
                    </a:ext>
                  </a:extLst>
                </p:cNvPr>
                <p:cNvSpPr/>
                <p:nvPr/>
              </p:nvSpPr>
              <p:spPr>
                <a:xfrm>
                  <a:off x="2079420" y="3527826"/>
                  <a:ext cx="164215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 name="Group 6">
                <a:extLst>
                  <a:ext uri="{FF2B5EF4-FFF2-40B4-BE49-F238E27FC236}">
                    <a16:creationId xmlns:a16="http://schemas.microsoft.com/office/drawing/2014/main" id="{EB97D74F-3186-8B93-329B-B98C33DCE6F7}"/>
                  </a:ext>
                </a:extLst>
              </p:cNvPr>
              <p:cNvGrpSpPr/>
              <p:nvPr/>
            </p:nvGrpSpPr>
            <p:grpSpPr>
              <a:xfrm>
                <a:off x="3686655" y="2787169"/>
                <a:ext cx="5967113" cy="3324875"/>
                <a:chOff x="3778177" y="3479153"/>
                <a:chExt cx="2749559" cy="2838141"/>
              </a:xfrm>
              <a:gradFill flip="none" rotWithShape="1">
                <a:gsLst>
                  <a:gs pos="83000">
                    <a:srgbClr val="00957D">
                      <a:alpha val="56000"/>
                    </a:srgbClr>
                  </a:gs>
                  <a:gs pos="100000">
                    <a:srgbClr val="00957D"/>
                  </a:gs>
                  <a:gs pos="15000">
                    <a:schemeClr val="bg1">
                      <a:alpha val="4000"/>
                    </a:schemeClr>
                  </a:gs>
                </a:gsLst>
                <a:lin ang="15000000" scaled="0"/>
                <a:tileRect/>
              </a:gradFill>
            </p:grpSpPr>
            <p:sp>
              <p:nvSpPr>
                <p:cNvPr id="15" name="Rectangle 14">
                  <a:extLst>
                    <a:ext uri="{FF2B5EF4-FFF2-40B4-BE49-F238E27FC236}">
                      <a16:creationId xmlns:a16="http://schemas.microsoft.com/office/drawing/2014/main" id="{5B27064E-A305-08F5-1264-AA08E13672D3}"/>
                    </a:ext>
                  </a:extLst>
                </p:cNvPr>
                <p:cNvSpPr/>
                <p:nvPr/>
              </p:nvSpPr>
              <p:spPr>
                <a:xfrm>
                  <a:off x="3778177" y="4700073"/>
                  <a:ext cx="1346479" cy="1125416"/>
                </a:xfrm>
                <a:prstGeom prst="rect">
                  <a:avLst/>
                </a:prstGeom>
                <a:gradFill>
                  <a:gsLst>
                    <a:gs pos="60000">
                      <a:srgbClr val="00957D">
                        <a:alpha val="23000"/>
                      </a:srgbClr>
                    </a:gs>
                    <a:gs pos="0">
                      <a:schemeClr val="bg1">
                        <a:alpha val="2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25DF9B77-8013-A082-655A-F72EED9C34A4}"/>
                    </a:ext>
                  </a:extLst>
                </p:cNvPr>
                <p:cNvSpPr/>
                <p:nvPr/>
              </p:nvSpPr>
              <p:spPr>
                <a:xfrm>
                  <a:off x="3778177" y="5913973"/>
                  <a:ext cx="1346479" cy="4033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7" name="Rectangle 16">
                  <a:extLst>
                    <a:ext uri="{FF2B5EF4-FFF2-40B4-BE49-F238E27FC236}">
                      <a16:creationId xmlns:a16="http://schemas.microsoft.com/office/drawing/2014/main" id="{FBF94514-C716-2C3B-97F9-36EC7D40D6E1}"/>
                    </a:ext>
                  </a:extLst>
                </p:cNvPr>
                <p:cNvSpPr/>
                <p:nvPr/>
              </p:nvSpPr>
              <p:spPr>
                <a:xfrm>
                  <a:off x="5181257" y="3479153"/>
                  <a:ext cx="1346479" cy="1125416"/>
                </a:xfrm>
                <a:prstGeom prst="rect">
                  <a:avLst/>
                </a:prstGeom>
                <a:gradFill>
                  <a:gsLst>
                    <a:gs pos="61000">
                      <a:srgbClr val="00957D">
                        <a:alpha val="25000"/>
                      </a:srgbClr>
                    </a:gs>
                    <a:gs pos="0">
                      <a:schemeClr val="bg1">
                        <a:alpha val="25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 name="Group 7">
                <a:extLst>
                  <a:ext uri="{FF2B5EF4-FFF2-40B4-BE49-F238E27FC236}">
                    <a16:creationId xmlns:a16="http://schemas.microsoft.com/office/drawing/2014/main" id="{EACDF194-08F3-C4CF-498E-06D06047B56A}"/>
                  </a:ext>
                </a:extLst>
              </p:cNvPr>
              <p:cNvGrpSpPr/>
              <p:nvPr/>
            </p:nvGrpSpPr>
            <p:grpSpPr>
              <a:xfrm>
                <a:off x="0" y="1437545"/>
                <a:ext cx="10971573" cy="4082065"/>
                <a:chOff x="2079420" y="2341004"/>
                <a:chExt cx="5055542" cy="3484484"/>
              </a:xfrm>
              <a:gradFill flip="none" rotWithShape="1">
                <a:gsLst>
                  <a:gs pos="99083">
                    <a:schemeClr val="bg1">
                      <a:alpha val="1000"/>
                    </a:schemeClr>
                  </a:gs>
                  <a:gs pos="5000">
                    <a:schemeClr val="bg1">
                      <a:alpha val="4000"/>
                    </a:schemeClr>
                  </a:gs>
                  <a:gs pos="34000">
                    <a:srgbClr val="FFF100">
                      <a:alpha val="62000"/>
                    </a:srgbClr>
                  </a:gs>
                </a:gsLst>
                <a:lin ang="8100000" scaled="1"/>
                <a:tileRect/>
              </a:gradFill>
            </p:grpSpPr>
            <p:sp>
              <p:nvSpPr>
                <p:cNvPr id="12" name="Rectangle 11">
                  <a:extLst>
                    <a:ext uri="{FF2B5EF4-FFF2-40B4-BE49-F238E27FC236}">
                      <a16:creationId xmlns:a16="http://schemas.microsoft.com/office/drawing/2014/main" id="{2EFCE439-383C-DF3C-69DA-C6A668F71E26}"/>
                    </a:ext>
                  </a:extLst>
                </p:cNvPr>
                <p:cNvSpPr/>
                <p:nvPr/>
              </p:nvSpPr>
              <p:spPr>
                <a:xfrm>
                  <a:off x="3778178" y="3500054"/>
                  <a:ext cx="1346479" cy="1125416"/>
                </a:xfrm>
                <a:prstGeom prst="rect">
                  <a:avLst/>
                </a:prstGeom>
                <a:gradFill>
                  <a:gsLst>
                    <a:gs pos="60000">
                      <a:srgbClr val="FFF100">
                        <a:alpha val="29000"/>
                      </a:srgbClr>
                    </a:gs>
                    <a:gs pos="0">
                      <a:schemeClr val="bg1">
                        <a:alpha val="2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90210ECA-D14A-9E7B-86F9-2190AA43FB5A}"/>
                    </a:ext>
                  </a:extLst>
                </p:cNvPr>
                <p:cNvSpPr/>
                <p:nvPr/>
              </p:nvSpPr>
              <p:spPr>
                <a:xfrm>
                  <a:off x="2079420" y="4700072"/>
                  <a:ext cx="1642158"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8C35576C-56BE-735F-F4C4-CEB5C6196FEE}"/>
                    </a:ext>
                  </a:extLst>
                </p:cNvPr>
                <p:cNvSpPr/>
                <p:nvPr/>
              </p:nvSpPr>
              <p:spPr>
                <a:xfrm>
                  <a:off x="6583482" y="2341004"/>
                  <a:ext cx="551480"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 name="Group 8">
                <a:extLst>
                  <a:ext uri="{FF2B5EF4-FFF2-40B4-BE49-F238E27FC236}">
                    <a16:creationId xmlns:a16="http://schemas.microsoft.com/office/drawing/2014/main" id="{A4FA140A-072F-BC78-EDC0-13744FDC0F64}"/>
                  </a:ext>
                </a:extLst>
              </p:cNvPr>
              <p:cNvGrpSpPr/>
              <p:nvPr/>
            </p:nvGrpSpPr>
            <p:grpSpPr>
              <a:xfrm>
                <a:off x="6731630" y="2844049"/>
                <a:ext cx="4211656" cy="2675562"/>
                <a:chOff x="5181258" y="3500054"/>
                <a:chExt cx="1940670" cy="2283882"/>
              </a:xfrm>
              <a:gradFill>
                <a:gsLst>
                  <a:gs pos="83000">
                    <a:srgbClr val="00ADEE">
                      <a:alpha val="57000"/>
                    </a:srgbClr>
                  </a:gs>
                  <a:gs pos="100000">
                    <a:srgbClr val="00ADEE"/>
                  </a:gs>
                  <a:gs pos="15000">
                    <a:schemeClr val="bg1">
                      <a:alpha val="4000"/>
                    </a:schemeClr>
                  </a:gs>
                </a:gsLst>
                <a:lin ang="14400000" scaled="0"/>
              </a:gradFill>
            </p:grpSpPr>
            <p:sp>
              <p:nvSpPr>
                <p:cNvPr id="10" name="Rectangle 9">
                  <a:extLst>
                    <a:ext uri="{FF2B5EF4-FFF2-40B4-BE49-F238E27FC236}">
                      <a16:creationId xmlns:a16="http://schemas.microsoft.com/office/drawing/2014/main" id="{F47DDCAF-1B49-17C3-18B5-C57267808A10}"/>
                    </a:ext>
                  </a:extLst>
                </p:cNvPr>
                <p:cNvSpPr/>
                <p:nvPr/>
              </p:nvSpPr>
              <p:spPr>
                <a:xfrm>
                  <a:off x="5181258" y="4658520"/>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F5F8FD1A-CFCA-E9CE-0AB4-24ED59C253E6}"/>
                    </a:ext>
                  </a:extLst>
                </p:cNvPr>
                <p:cNvSpPr/>
                <p:nvPr/>
              </p:nvSpPr>
              <p:spPr>
                <a:xfrm>
                  <a:off x="6570448" y="3500054"/>
                  <a:ext cx="551480" cy="1125416"/>
                </a:xfrm>
                <a:prstGeom prst="rect">
                  <a:avLst/>
                </a:prstGeom>
                <a:gradFill>
                  <a:gsLst>
                    <a:gs pos="100000">
                      <a:srgbClr val="00ADEE">
                        <a:alpha val="18000"/>
                      </a:srgbClr>
                    </a:gs>
                    <a:gs pos="0">
                      <a:schemeClr val="bg1">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sp>
          <p:nvSpPr>
            <p:cNvPr id="4" name="Rectangle 3">
              <a:extLst>
                <a:ext uri="{FF2B5EF4-FFF2-40B4-BE49-F238E27FC236}">
                  <a16:creationId xmlns:a16="http://schemas.microsoft.com/office/drawing/2014/main" id="{1298916B-C6B1-4005-CC1A-6115C9ABDBDD}"/>
                </a:ext>
              </a:extLst>
            </p:cNvPr>
            <p:cNvSpPr/>
            <p:nvPr userDrawn="1"/>
          </p:nvSpPr>
          <p:spPr>
            <a:xfrm>
              <a:off x="7789780" y="5794509"/>
              <a:ext cx="2922138" cy="472162"/>
            </a:xfrm>
            <a:prstGeom prst="rect">
              <a:avLst/>
            </a:prstGeom>
            <a:gradFill>
              <a:gsLst>
                <a:gs pos="100000">
                  <a:srgbClr val="2E479C">
                    <a:alpha val="7000"/>
                  </a:srgbClr>
                </a:gs>
                <a:gs pos="0">
                  <a:schemeClr val="bg1">
                    <a:alpha val="2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D205B8F3-F5C1-B85E-A396-569CAF63EF9A}"/>
                </a:ext>
              </a:extLst>
            </p:cNvPr>
            <p:cNvSpPr/>
            <p:nvPr userDrawn="1"/>
          </p:nvSpPr>
          <p:spPr>
            <a:xfrm>
              <a:off x="10804609" y="4393343"/>
              <a:ext cx="1196827" cy="1228335"/>
            </a:xfrm>
            <a:prstGeom prst="rect">
              <a:avLst/>
            </a:prstGeom>
            <a:gradFill>
              <a:gsLst>
                <a:gs pos="100000">
                  <a:srgbClr val="2E479C">
                    <a:alpha val="14000"/>
                  </a:srgbClr>
                </a:gs>
                <a:gs pos="15000">
                  <a:schemeClr val="bg1">
                    <a:alpha val="4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51" name="Rectangle 50">
            <a:extLst>
              <a:ext uri="{FF2B5EF4-FFF2-40B4-BE49-F238E27FC236}">
                <a16:creationId xmlns:a16="http://schemas.microsoft.com/office/drawing/2014/main" id="{54C4B7E2-DA38-2FA6-C996-9D07A300A16C}"/>
              </a:ext>
            </a:extLst>
          </p:cNvPr>
          <p:cNvSpPr/>
          <p:nvPr userDrawn="1"/>
        </p:nvSpPr>
        <p:spPr>
          <a:xfrm>
            <a:off x="1" y="-1"/>
            <a:ext cx="5261810" cy="626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 name="Rectangle 51">
            <a:extLst>
              <a:ext uri="{FF2B5EF4-FFF2-40B4-BE49-F238E27FC236}">
                <a16:creationId xmlns:a16="http://schemas.microsoft.com/office/drawing/2014/main" id="{E0C82BDC-3A9A-7412-DB6A-C19BD1795027}"/>
              </a:ext>
            </a:extLst>
          </p:cNvPr>
          <p:cNvSpPr/>
          <p:nvPr userDrawn="1"/>
        </p:nvSpPr>
        <p:spPr>
          <a:xfrm>
            <a:off x="213534" y="179036"/>
            <a:ext cx="4531271" cy="129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dirty="0">
                <a:solidFill>
                  <a:schemeClr val="tx1"/>
                </a:solidFill>
              </a:rPr>
              <a:t>INNHOLD</a:t>
            </a:r>
          </a:p>
        </p:txBody>
      </p:sp>
      <p:sp>
        <p:nvSpPr>
          <p:cNvPr id="53" name="Rectangle 52">
            <a:extLst>
              <a:ext uri="{FF2B5EF4-FFF2-40B4-BE49-F238E27FC236}">
                <a16:creationId xmlns:a16="http://schemas.microsoft.com/office/drawing/2014/main" id="{DAA98D40-8C0A-8EDB-B65A-416DF3415696}"/>
              </a:ext>
            </a:extLst>
          </p:cNvPr>
          <p:cNvSpPr/>
          <p:nvPr userDrawn="1"/>
        </p:nvSpPr>
        <p:spPr>
          <a:xfrm>
            <a:off x="871622" y="1592172"/>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4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rPr>
              <a:t>1</a:t>
            </a:r>
          </a:p>
        </p:txBody>
      </p:sp>
      <p:sp>
        <p:nvSpPr>
          <p:cNvPr id="55" name="Rectangle 54">
            <a:extLst>
              <a:ext uri="{FF2B5EF4-FFF2-40B4-BE49-F238E27FC236}">
                <a16:creationId xmlns:a16="http://schemas.microsoft.com/office/drawing/2014/main" id="{CCA85531-4607-760B-CB54-012AE3D8EB6A}"/>
              </a:ext>
            </a:extLst>
          </p:cNvPr>
          <p:cNvSpPr/>
          <p:nvPr userDrawn="1"/>
        </p:nvSpPr>
        <p:spPr>
          <a:xfrm>
            <a:off x="871622" y="263636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4400" b="1" kern="0" dirty="0">
                <a:solidFill>
                  <a:schemeClr val="tx1"/>
                </a:solidFill>
                <a:latin typeface="Arial Nova Cond" panose="020B0506020202020204" pitchFamily="34" charset="0"/>
              </a:rPr>
              <a:t>2</a:t>
            </a:r>
            <a:endParaRPr kumimoji="0" lang="nb-NO" sz="44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sp>
        <p:nvSpPr>
          <p:cNvPr id="57" name="Rectangle 56">
            <a:extLst>
              <a:ext uri="{FF2B5EF4-FFF2-40B4-BE49-F238E27FC236}">
                <a16:creationId xmlns:a16="http://schemas.microsoft.com/office/drawing/2014/main" id="{A2C26C6A-AA6E-07F9-18FD-AE8E36A93390}"/>
              </a:ext>
            </a:extLst>
          </p:cNvPr>
          <p:cNvSpPr/>
          <p:nvPr userDrawn="1"/>
        </p:nvSpPr>
        <p:spPr>
          <a:xfrm>
            <a:off x="871622" y="3726541"/>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4400" b="1" kern="0" dirty="0">
                <a:solidFill>
                  <a:schemeClr val="tx1"/>
                </a:solidFill>
                <a:latin typeface="Arial Nova Cond" panose="020B0506020202020204" pitchFamily="34" charset="0"/>
              </a:rPr>
              <a:t>3</a:t>
            </a:r>
            <a:endParaRPr kumimoji="0" lang="nb-NO" sz="44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sp>
        <p:nvSpPr>
          <p:cNvPr id="58" name="Rectangle 57">
            <a:extLst>
              <a:ext uri="{FF2B5EF4-FFF2-40B4-BE49-F238E27FC236}">
                <a16:creationId xmlns:a16="http://schemas.microsoft.com/office/drawing/2014/main" id="{A12F5128-71DF-79C2-B96A-42CFEBB07AF3}"/>
              </a:ext>
            </a:extLst>
          </p:cNvPr>
          <p:cNvSpPr/>
          <p:nvPr userDrawn="1"/>
        </p:nvSpPr>
        <p:spPr>
          <a:xfrm>
            <a:off x="881670" y="4827042"/>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4400" b="1" kern="0" dirty="0">
                <a:solidFill>
                  <a:schemeClr val="tx1"/>
                </a:solidFill>
                <a:latin typeface="Arial Nova Cond" panose="020B0506020202020204" pitchFamily="34" charset="0"/>
              </a:rPr>
              <a:t>4</a:t>
            </a:r>
            <a:endParaRPr kumimoji="0" lang="nb-NO" sz="44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cxnSp>
        <p:nvCxnSpPr>
          <p:cNvPr id="61" name="Straight Connector 35">
            <a:extLst>
              <a:ext uri="{FF2B5EF4-FFF2-40B4-BE49-F238E27FC236}">
                <a16:creationId xmlns:a16="http://schemas.microsoft.com/office/drawing/2014/main" id="{1A24DD3E-9C35-8090-4173-E4BB384CD21E}"/>
              </a:ext>
            </a:extLst>
          </p:cNvPr>
          <p:cNvCxnSpPr>
            <a:cxnSpLocks/>
          </p:cNvCxnSpPr>
          <p:nvPr userDrawn="1"/>
        </p:nvCxnSpPr>
        <p:spPr>
          <a:xfrm flipH="1">
            <a:off x="921681" y="1274222"/>
            <a:ext cx="395731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Text Placeholder 62">
            <a:extLst>
              <a:ext uri="{FF2B5EF4-FFF2-40B4-BE49-F238E27FC236}">
                <a16:creationId xmlns:a16="http://schemas.microsoft.com/office/drawing/2014/main" id="{0024E91F-88EE-1B87-70ED-78DF834D14D9}"/>
              </a:ext>
            </a:extLst>
          </p:cNvPr>
          <p:cNvSpPr>
            <a:spLocks noGrp="1"/>
          </p:cNvSpPr>
          <p:nvPr>
            <p:ph type="body" sz="quarter" idx="10" hasCustomPrompt="1"/>
          </p:nvPr>
        </p:nvSpPr>
        <p:spPr>
          <a:xfrm>
            <a:off x="1877382" y="1699290"/>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sp>
        <p:nvSpPr>
          <p:cNvPr id="64" name="Text Placeholder 62">
            <a:extLst>
              <a:ext uri="{FF2B5EF4-FFF2-40B4-BE49-F238E27FC236}">
                <a16:creationId xmlns:a16="http://schemas.microsoft.com/office/drawing/2014/main" id="{EFFCA5AA-FF30-8B94-B69B-049985B05520}"/>
              </a:ext>
            </a:extLst>
          </p:cNvPr>
          <p:cNvSpPr>
            <a:spLocks noGrp="1"/>
          </p:cNvSpPr>
          <p:nvPr>
            <p:ph type="body" sz="quarter" idx="11" hasCustomPrompt="1"/>
          </p:nvPr>
        </p:nvSpPr>
        <p:spPr>
          <a:xfrm>
            <a:off x="1877382" y="2766469"/>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sp>
        <p:nvSpPr>
          <p:cNvPr id="65" name="Text Placeholder 62">
            <a:extLst>
              <a:ext uri="{FF2B5EF4-FFF2-40B4-BE49-F238E27FC236}">
                <a16:creationId xmlns:a16="http://schemas.microsoft.com/office/drawing/2014/main" id="{BBF634E2-541D-8D1D-3788-3F3C066AFD92}"/>
              </a:ext>
            </a:extLst>
          </p:cNvPr>
          <p:cNvSpPr>
            <a:spLocks noGrp="1"/>
          </p:cNvSpPr>
          <p:nvPr>
            <p:ph type="body" sz="quarter" idx="12" hasCustomPrompt="1"/>
          </p:nvPr>
        </p:nvSpPr>
        <p:spPr>
          <a:xfrm>
            <a:off x="1875865" y="3849197"/>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sp>
        <p:nvSpPr>
          <p:cNvPr id="66" name="Text Placeholder 62">
            <a:extLst>
              <a:ext uri="{FF2B5EF4-FFF2-40B4-BE49-F238E27FC236}">
                <a16:creationId xmlns:a16="http://schemas.microsoft.com/office/drawing/2014/main" id="{A56B9351-9AF0-8FA0-D9B0-DE5070992257}"/>
              </a:ext>
            </a:extLst>
          </p:cNvPr>
          <p:cNvSpPr>
            <a:spLocks noGrp="1"/>
          </p:cNvSpPr>
          <p:nvPr>
            <p:ph type="body" sz="quarter" idx="13" hasCustomPrompt="1"/>
          </p:nvPr>
        </p:nvSpPr>
        <p:spPr>
          <a:xfrm>
            <a:off x="1877382" y="4933074"/>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cxnSp>
        <p:nvCxnSpPr>
          <p:cNvPr id="68" name="Straight Connector 67">
            <a:extLst>
              <a:ext uri="{FF2B5EF4-FFF2-40B4-BE49-F238E27FC236}">
                <a16:creationId xmlns:a16="http://schemas.microsoft.com/office/drawing/2014/main" id="{BA4AFE35-434F-CCC4-6F94-1159A3B060D2}"/>
              </a:ext>
            </a:extLst>
          </p:cNvPr>
          <p:cNvCxnSpPr>
            <a:cxnSpLocks/>
          </p:cNvCxnSpPr>
          <p:nvPr userDrawn="1"/>
        </p:nvCxnSpPr>
        <p:spPr>
          <a:xfrm>
            <a:off x="1573336" y="1699205"/>
            <a:ext cx="0" cy="7079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2926C46-2274-2124-3D4A-9B5FD49D3357}"/>
              </a:ext>
            </a:extLst>
          </p:cNvPr>
          <p:cNvCxnSpPr>
            <a:cxnSpLocks/>
          </p:cNvCxnSpPr>
          <p:nvPr userDrawn="1"/>
        </p:nvCxnSpPr>
        <p:spPr>
          <a:xfrm>
            <a:off x="1594602" y="2776517"/>
            <a:ext cx="0" cy="7078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BEF7F64-4553-29AD-6F63-2B3C416AD265}"/>
              </a:ext>
            </a:extLst>
          </p:cNvPr>
          <p:cNvCxnSpPr>
            <a:cxnSpLocks/>
          </p:cNvCxnSpPr>
          <p:nvPr userDrawn="1"/>
        </p:nvCxnSpPr>
        <p:spPr>
          <a:xfrm>
            <a:off x="1587235" y="3847605"/>
            <a:ext cx="0" cy="6866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AFD3304-FA05-0337-E1C1-83EA1380CB98}"/>
              </a:ext>
            </a:extLst>
          </p:cNvPr>
          <p:cNvCxnSpPr>
            <a:cxnSpLocks/>
          </p:cNvCxnSpPr>
          <p:nvPr userDrawn="1"/>
        </p:nvCxnSpPr>
        <p:spPr>
          <a:xfrm>
            <a:off x="1583384" y="4936180"/>
            <a:ext cx="0" cy="7291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552040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8_Egendefinert oppsett">
    <p:bg>
      <p:bgPr>
        <a:solidFill>
          <a:schemeClr val="accent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72E3590D-7D6D-F818-646D-459608818F24}"/>
              </a:ext>
            </a:extLst>
          </p:cNvPr>
          <p:cNvGrpSpPr/>
          <p:nvPr userDrawn="1"/>
        </p:nvGrpSpPr>
        <p:grpSpPr>
          <a:xfrm>
            <a:off x="92668" y="52948"/>
            <a:ext cx="8221286" cy="6752104"/>
            <a:chOff x="92668" y="52948"/>
            <a:chExt cx="8221286" cy="6699568"/>
          </a:xfrm>
        </p:grpSpPr>
        <p:sp>
          <p:nvSpPr>
            <p:cNvPr id="14" name="Rectangle 13">
              <a:extLst>
                <a:ext uri="{FF2B5EF4-FFF2-40B4-BE49-F238E27FC236}">
                  <a16:creationId xmlns:a16="http://schemas.microsoft.com/office/drawing/2014/main" id="{48071E76-579A-9554-2301-5DE48841DAA8}"/>
                </a:ext>
              </a:extLst>
            </p:cNvPr>
            <p:cNvSpPr/>
            <p:nvPr userDrawn="1"/>
          </p:nvSpPr>
          <p:spPr>
            <a:xfrm>
              <a:off x="92668" y="52948"/>
              <a:ext cx="5504479" cy="669956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4DC38580-F5B4-D8C3-D3B3-E70481F2864A}"/>
                </a:ext>
              </a:extLst>
            </p:cNvPr>
            <p:cNvSpPr/>
            <p:nvPr userDrawn="1"/>
          </p:nvSpPr>
          <p:spPr>
            <a:xfrm>
              <a:off x="4880918" y="196068"/>
              <a:ext cx="1767923"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E925C67D-D462-6264-E420-0F625C78D613}"/>
                </a:ext>
              </a:extLst>
            </p:cNvPr>
            <p:cNvSpPr/>
            <p:nvPr userDrawn="1"/>
          </p:nvSpPr>
          <p:spPr>
            <a:xfrm>
              <a:off x="4880918" y="1787099"/>
              <a:ext cx="1767923"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8DF7D332-592E-10DD-9823-B73DB4B5BE8F}"/>
                </a:ext>
              </a:extLst>
            </p:cNvPr>
            <p:cNvSpPr/>
            <p:nvPr userDrawn="1"/>
          </p:nvSpPr>
          <p:spPr>
            <a:xfrm>
              <a:off x="4880918" y="3415376"/>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7C31EA61-4CDF-8020-FA20-D923DA169B73}"/>
                </a:ext>
              </a:extLst>
            </p:cNvPr>
            <p:cNvSpPr/>
            <p:nvPr userDrawn="1"/>
          </p:nvSpPr>
          <p:spPr>
            <a:xfrm>
              <a:off x="4880918" y="5054869"/>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DCD15249-E24E-A63E-F60F-9F9AB9EBF584}"/>
                </a:ext>
              </a:extLst>
            </p:cNvPr>
            <p:cNvSpPr/>
            <p:nvPr userDrawn="1"/>
          </p:nvSpPr>
          <p:spPr>
            <a:xfrm>
              <a:off x="6727436" y="3415960"/>
              <a:ext cx="1586518" cy="152735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3E33F287-2066-1271-9BC1-D1D28B98F294}"/>
                </a:ext>
              </a:extLst>
            </p:cNvPr>
            <p:cNvSpPr/>
            <p:nvPr userDrawn="1"/>
          </p:nvSpPr>
          <p:spPr>
            <a:xfrm>
              <a:off x="6727436" y="1808321"/>
              <a:ext cx="1586518"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51" name="Rectangle 50">
            <a:extLst>
              <a:ext uri="{FF2B5EF4-FFF2-40B4-BE49-F238E27FC236}">
                <a16:creationId xmlns:a16="http://schemas.microsoft.com/office/drawing/2014/main" id="{54C4B7E2-DA38-2FA6-C996-9D07A300A16C}"/>
              </a:ext>
            </a:extLst>
          </p:cNvPr>
          <p:cNvSpPr/>
          <p:nvPr userDrawn="1"/>
        </p:nvSpPr>
        <p:spPr>
          <a:xfrm>
            <a:off x="1" y="-2"/>
            <a:ext cx="526181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 name="Rectangle 51">
            <a:extLst>
              <a:ext uri="{FF2B5EF4-FFF2-40B4-BE49-F238E27FC236}">
                <a16:creationId xmlns:a16="http://schemas.microsoft.com/office/drawing/2014/main" id="{E0C82BDC-3A9A-7412-DB6A-C19BD1795027}"/>
              </a:ext>
            </a:extLst>
          </p:cNvPr>
          <p:cNvSpPr/>
          <p:nvPr userDrawn="1"/>
        </p:nvSpPr>
        <p:spPr>
          <a:xfrm>
            <a:off x="213534" y="179036"/>
            <a:ext cx="4531271" cy="129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dirty="0">
                <a:solidFill>
                  <a:srgbClr val="3B4496"/>
                </a:solidFill>
              </a:rPr>
              <a:t>INNHOLD</a:t>
            </a:r>
          </a:p>
        </p:txBody>
      </p:sp>
      <p:cxnSp>
        <p:nvCxnSpPr>
          <p:cNvPr id="61" name="Straight Connector 35">
            <a:extLst>
              <a:ext uri="{FF2B5EF4-FFF2-40B4-BE49-F238E27FC236}">
                <a16:creationId xmlns:a16="http://schemas.microsoft.com/office/drawing/2014/main" id="{1A24DD3E-9C35-8090-4173-E4BB384CD21E}"/>
              </a:ext>
            </a:extLst>
          </p:cNvPr>
          <p:cNvCxnSpPr>
            <a:cxnSpLocks/>
          </p:cNvCxnSpPr>
          <p:nvPr userDrawn="1"/>
        </p:nvCxnSpPr>
        <p:spPr>
          <a:xfrm flipH="1">
            <a:off x="921681" y="1274222"/>
            <a:ext cx="3957315"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
        <p:nvSpPr>
          <p:cNvPr id="41" name="TekstSylinder 6">
            <a:extLst>
              <a:ext uri="{FF2B5EF4-FFF2-40B4-BE49-F238E27FC236}">
                <a16:creationId xmlns:a16="http://schemas.microsoft.com/office/drawing/2014/main" id="{327616F3-784F-6679-7762-11DECB821836}"/>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2024</a:t>
            </a:r>
          </a:p>
        </p:txBody>
      </p:sp>
      <p:sp>
        <p:nvSpPr>
          <p:cNvPr id="2" name="Rectangle 1">
            <a:extLst>
              <a:ext uri="{FF2B5EF4-FFF2-40B4-BE49-F238E27FC236}">
                <a16:creationId xmlns:a16="http://schemas.microsoft.com/office/drawing/2014/main" id="{13EEE3A5-F0CA-B995-29B0-0C14D58464D2}"/>
              </a:ext>
            </a:extLst>
          </p:cNvPr>
          <p:cNvSpPr/>
          <p:nvPr userDrawn="1"/>
        </p:nvSpPr>
        <p:spPr>
          <a:xfrm>
            <a:off x="871622" y="1592172"/>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4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1</a:t>
            </a:r>
          </a:p>
        </p:txBody>
      </p:sp>
      <p:sp>
        <p:nvSpPr>
          <p:cNvPr id="3" name="Rectangle 2">
            <a:extLst>
              <a:ext uri="{FF2B5EF4-FFF2-40B4-BE49-F238E27FC236}">
                <a16:creationId xmlns:a16="http://schemas.microsoft.com/office/drawing/2014/main" id="{0BC47BEA-0E9A-5620-C779-49E6BA540F64}"/>
              </a:ext>
            </a:extLst>
          </p:cNvPr>
          <p:cNvSpPr/>
          <p:nvPr userDrawn="1"/>
        </p:nvSpPr>
        <p:spPr>
          <a:xfrm>
            <a:off x="871622" y="2694323"/>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4400" b="1" kern="0" dirty="0">
                <a:solidFill>
                  <a:srgbClr val="3B4496"/>
                </a:solidFill>
                <a:latin typeface="Arial Nova Cond" panose="020B0506020202020204" pitchFamily="34" charset="0"/>
              </a:rPr>
              <a:t>2</a:t>
            </a:r>
            <a:endParaRPr kumimoji="0" lang="nb-NO" sz="44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4" name="Rectangle 3">
            <a:extLst>
              <a:ext uri="{FF2B5EF4-FFF2-40B4-BE49-F238E27FC236}">
                <a16:creationId xmlns:a16="http://schemas.microsoft.com/office/drawing/2014/main" id="{2FE09DAB-1E1F-487E-B2DD-A155185246AB}"/>
              </a:ext>
            </a:extLst>
          </p:cNvPr>
          <p:cNvSpPr/>
          <p:nvPr userDrawn="1"/>
        </p:nvSpPr>
        <p:spPr>
          <a:xfrm>
            <a:off x="871622" y="3822623"/>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4400" b="1" kern="0" dirty="0">
                <a:solidFill>
                  <a:srgbClr val="3B4496"/>
                </a:solidFill>
                <a:latin typeface="Arial Nova Cond" panose="020B0506020202020204" pitchFamily="34" charset="0"/>
              </a:rPr>
              <a:t>3</a:t>
            </a:r>
            <a:endParaRPr kumimoji="0" lang="nb-NO" sz="44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5" name="Rectangle 4">
            <a:extLst>
              <a:ext uri="{FF2B5EF4-FFF2-40B4-BE49-F238E27FC236}">
                <a16:creationId xmlns:a16="http://schemas.microsoft.com/office/drawing/2014/main" id="{C1A1EDE3-C170-4C9A-EFEB-FEAB1473CFC2}"/>
              </a:ext>
            </a:extLst>
          </p:cNvPr>
          <p:cNvSpPr/>
          <p:nvPr userDrawn="1"/>
        </p:nvSpPr>
        <p:spPr>
          <a:xfrm>
            <a:off x="874236" y="4976829"/>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4400" b="1" kern="0" dirty="0">
                <a:solidFill>
                  <a:srgbClr val="3B4496"/>
                </a:solidFill>
                <a:latin typeface="Arial Nova Cond" panose="020B0506020202020204" pitchFamily="34" charset="0"/>
              </a:rPr>
              <a:t>4</a:t>
            </a:r>
            <a:endParaRPr kumimoji="0" lang="nb-NO" sz="44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6" name="Text Placeholder 62">
            <a:extLst>
              <a:ext uri="{FF2B5EF4-FFF2-40B4-BE49-F238E27FC236}">
                <a16:creationId xmlns:a16="http://schemas.microsoft.com/office/drawing/2014/main" id="{1807733E-342D-E376-F4AA-163BD3539BCB}"/>
              </a:ext>
            </a:extLst>
          </p:cNvPr>
          <p:cNvSpPr>
            <a:spLocks noGrp="1"/>
          </p:cNvSpPr>
          <p:nvPr>
            <p:ph type="body" sz="quarter" idx="10" hasCustomPrompt="1"/>
          </p:nvPr>
        </p:nvSpPr>
        <p:spPr>
          <a:xfrm>
            <a:off x="1877382" y="1699290"/>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sp>
        <p:nvSpPr>
          <p:cNvPr id="7" name="Text Placeholder 62">
            <a:extLst>
              <a:ext uri="{FF2B5EF4-FFF2-40B4-BE49-F238E27FC236}">
                <a16:creationId xmlns:a16="http://schemas.microsoft.com/office/drawing/2014/main" id="{A68A88E9-F899-5742-F294-7D398482C100}"/>
              </a:ext>
            </a:extLst>
          </p:cNvPr>
          <p:cNvSpPr>
            <a:spLocks noGrp="1"/>
          </p:cNvSpPr>
          <p:nvPr>
            <p:ph type="body" sz="quarter" idx="11" hasCustomPrompt="1"/>
          </p:nvPr>
        </p:nvSpPr>
        <p:spPr>
          <a:xfrm>
            <a:off x="1872713" y="2837674"/>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sp>
        <p:nvSpPr>
          <p:cNvPr id="8" name="Text Placeholder 62">
            <a:extLst>
              <a:ext uri="{FF2B5EF4-FFF2-40B4-BE49-F238E27FC236}">
                <a16:creationId xmlns:a16="http://schemas.microsoft.com/office/drawing/2014/main" id="{76BC2598-DBED-0B99-32A3-080C8EAC4BA5}"/>
              </a:ext>
            </a:extLst>
          </p:cNvPr>
          <p:cNvSpPr>
            <a:spLocks noGrp="1"/>
          </p:cNvSpPr>
          <p:nvPr>
            <p:ph type="body" sz="quarter" idx="12" hasCustomPrompt="1"/>
          </p:nvPr>
        </p:nvSpPr>
        <p:spPr>
          <a:xfrm>
            <a:off x="1872713" y="3953420"/>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sp>
        <p:nvSpPr>
          <p:cNvPr id="9" name="Text Placeholder 62">
            <a:extLst>
              <a:ext uri="{FF2B5EF4-FFF2-40B4-BE49-F238E27FC236}">
                <a16:creationId xmlns:a16="http://schemas.microsoft.com/office/drawing/2014/main" id="{F4F5F997-83CA-97EF-35EA-D6E6EFC3F77F}"/>
              </a:ext>
            </a:extLst>
          </p:cNvPr>
          <p:cNvSpPr>
            <a:spLocks noGrp="1"/>
          </p:cNvSpPr>
          <p:nvPr>
            <p:ph type="body" sz="quarter" idx="13" hasCustomPrompt="1"/>
          </p:nvPr>
        </p:nvSpPr>
        <p:spPr>
          <a:xfrm>
            <a:off x="1872713" y="5076627"/>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cxnSp>
        <p:nvCxnSpPr>
          <p:cNvPr id="10" name="Straight Connector 9">
            <a:extLst>
              <a:ext uri="{FF2B5EF4-FFF2-40B4-BE49-F238E27FC236}">
                <a16:creationId xmlns:a16="http://schemas.microsoft.com/office/drawing/2014/main" id="{FC0E4DB3-C6C6-E1AC-823B-94D8018AFEB3}"/>
              </a:ext>
            </a:extLst>
          </p:cNvPr>
          <p:cNvCxnSpPr>
            <a:cxnSpLocks/>
          </p:cNvCxnSpPr>
          <p:nvPr userDrawn="1"/>
        </p:nvCxnSpPr>
        <p:spPr>
          <a:xfrm>
            <a:off x="1573336" y="1699205"/>
            <a:ext cx="0" cy="707971"/>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4BC005-D6C3-7F35-36C7-AB4CA136312E}"/>
              </a:ext>
            </a:extLst>
          </p:cNvPr>
          <p:cNvCxnSpPr>
            <a:cxnSpLocks/>
          </p:cNvCxnSpPr>
          <p:nvPr userDrawn="1"/>
        </p:nvCxnSpPr>
        <p:spPr>
          <a:xfrm>
            <a:off x="1582979" y="2835961"/>
            <a:ext cx="0" cy="707886"/>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6F37AB3-E9E4-E54E-A9D2-6EABC19ADA55}"/>
              </a:ext>
            </a:extLst>
          </p:cNvPr>
          <p:cNvCxnSpPr>
            <a:cxnSpLocks/>
          </p:cNvCxnSpPr>
          <p:nvPr userDrawn="1"/>
        </p:nvCxnSpPr>
        <p:spPr>
          <a:xfrm>
            <a:off x="1582980" y="3983413"/>
            <a:ext cx="0" cy="686620"/>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639DE04-8467-3A32-B064-9C33AA8E7E17}"/>
              </a:ext>
            </a:extLst>
          </p:cNvPr>
          <p:cNvCxnSpPr>
            <a:cxnSpLocks/>
          </p:cNvCxnSpPr>
          <p:nvPr userDrawn="1"/>
        </p:nvCxnSpPr>
        <p:spPr>
          <a:xfrm>
            <a:off x="1582979" y="5094093"/>
            <a:ext cx="0" cy="729152"/>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22" name="Text Placeholder 102">
            <a:extLst>
              <a:ext uri="{FF2B5EF4-FFF2-40B4-BE49-F238E27FC236}">
                <a16:creationId xmlns:a16="http://schemas.microsoft.com/office/drawing/2014/main" id="{617BEC57-50D6-7AFB-26C9-398A6555DCE9}"/>
              </a:ext>
            </a:extLst>
          </p:cNvPr>
          <p:cNvSpPr>
            <a:spLocks noGrp="1"/>
          </p:cNvSpPr>
          <p:nvPr>
            <p:ph type="body" sz="quarter" idx="14" hasCustomPrompt="1"/>
          </p:nvPr>
        </p:nvSpPr>
        <p:spPr>
          <a:xfrm>
            <a:off x="8485188" y="2455863"/>
            <a:ext cx="2932196" cy="1568450"/>
          </a:xfrm>
        </p:spPr>
        <p:txBody>
          <a:bodyPr/>
          <a:lstStyle>
            <a:lvl1pPr>
              <a:defRPr/>
            </a:lvl1pPr>
          </a:lstStyle>
          <a:p>
            <a:pPr lvl="0"/>
            <a:r>
              <a:rPr lang="en-GB" dirty="0" err="1"/>
              <a:t>Endre</a:t>
            </a:r>
            <a:r>
              <a:rPr lang="en-GB" dirty="0"/>
              <a:t> </a:t>
            </a:r>
            <a:r>
              <a:rPr lang="en-GB" dirty="0" err="1"/>
              <a:t>bakgrunnsbilde</a:t>
            </a:r>
            <a:r>
              <a:rPr lang="en-GB" dirty="0"/>
              <a:t>/</a:t>
            </a:r>
            <a:r>
              <a:rPr lang="en-GB" dirty="0" err="1"/>
              <a:t>farge</a:t>
            </a:r>
            <a:r>
              <a:rPr lang="en-GB" dirty="0"/>
              <a:t> her</a:t>
            </a:r>
          </a:p>
        </p:txBody>
      </p:sp>
      <p:sp>
        <p:nvSpPr>
          <p:cNvPr id="24" name="Rectangle 23">
            <a:extLst>
              <a:ext uri="{FF2B5EF4-FFF2-40B4-BE49-F238E27FC236}">
                <a16:creationId xmlns:a16="http://schemas.microsoft.com/office/drawing/2014/main" id="{160D5E17-A74F-079F-F44D-55737615DCF6}"/>
              </a:ext>
            </a:extLst>
          </p:cNvPr>
          <p:cNvSpPr/>
          <p:nvPr userDrawn="1"/>
        </p:nvSpPr>
        <p:spPr>
          <a:xfrm>
            <a:off x="51981" y="42900"/>
            <a:ext cx="12096000" cy="67716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Tree>
    <p:extLst>
      <p:ext uri="{BB962C8B-B14F-4D97-AF65-F5344CB8AC3E}">
        <p14:creationId xmlns:p14="http://schemas.microsoft.com/office/powerpoint/2010/main" val="108783291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4_Egendefinert oppsett">
    <p:bg>
      <p:bgPr>
        <a:solidFill>
          <a:schemeClr val="accent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90B12B2-F2FE-5D1C-9DB2-0799C6B371DC}"/>
              </a:ext>
            </a:extLst>
          </p:cNvPr>
          <p:cNvGrpSpPr/>
          <p:nvPr userDrawn="1"/>
        </p:nvGrpSpPr>
        <p:grpSpPr>
          <a:xfrm>
            <a:off x="92668" y="52948"/>
            <a:ext cx="8221286" cy="6752104"/>
            <a:chOff x="92668" y="52948"/>
            <a:chExt cx="8221286" cy="6699568"/>
          </a:xfrm>
        </p:grpSpPr>
        <p:sp>
          <p:nvSpPr>
            <p:cNvPr id="17" name="Rectangle 16">
              <a:extLst>
                <a:ext uri="{FF2B5EF4-FFF2-40B4-BE49-F238E27FC236}">
                  <a16:creationId xmlns:a16="http://schemas.microsoft.com/office/drawing/2014/main" id="{2A9F456A-8E35-2487-45DD-AAA6B77AA7DF}"/>
                </a:ext>
              </a:extLst>
            </p:cNvPr>
            <p:cNvSpPr/>
            <p:nvPr userDrawn="1"/>
          </p:nvSpPr>
          <p:spPr>
            <a:xfrm>
              <a:off x="92668" y="52948"/>
              <a:ext cx="5504479" cy="669956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F1CE7906-A17C-AE9D-636C-5026B8FF5B75}"/>
                </a:ext>
              </a:extLst>
            </p:cNvPr>
            <p:cNvSpPr/>
            <p:nvPr userDrawn="1"/>
          </p:nvSpPr>
          <p:spPr>
            <a:xfrm>
              <a:off x="4880918" y="196068"/>
              <a:ext cx="1767923"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6C69272B-C753-2A52-E223-399F385C0495}"/>
                </a:ext>
              </a:extLst>
            </p:cNvPr>
            <p:cNvSpPr/>
            <p:nvPr userDrawn="1"/>
          </p:nvSpPr>
          <p:spPr>
            <a:xfrm>
              <a:off x="4880918" y="1787099"/>
              <a:ext cx="1767923"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D1182742-453A-5336-41D4-1BF0EF228DE9}"/>
                </a:ext>
              </a:extLst>
            </p:cNvPr>
            <p:cNvSpPr/>
            <p:nvPr userDrawn="1"/>
          </p:nvSpPr>
          <p:spPr>
            <a:xfrm>
              <a:off x="4880918" y="3415376"/>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BC3F5767-7963-6691-31C0-905B89D65E47}"/>
                </a:ext>
              </a:extLst>
            </p:cNvPr>
            <p:cNvSpPr/>
            <p:nvPr userDrawn="1"/>
          </p:nvSpPr>
          <p:spPr>
            <a:xfrm>
              <a:off x="4880918" y="5054869"/>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F0FACB83-0534-CC75-D1B8-8E9BC1BCA6E5}"/>
                </a:ext>
              </a:extLst>
            </p:cNvPr>
            <p:cNvSpPr/>
            <p:nvPr userDrawn="1"/>
          </p:nvSpPr>
          <p:spPr>
            <a:xfrm>
              <a:off x="6727436" y="3415960"/>
              <a:ext cx="1586518" cy="152735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CE8BE10A-FEFC-3CE1-7F3F-5861E69547E5}"/>
                </a:ext>
              </a:extLst>
            </p:cNvPr>
            <p:cNvSpPr/>
            <p:nvPr userDrawn="1"/>
          </p:nvSpPr>
          <p:spPr>
            <a:xfrm>
              <a:off x="6727436" y="1808321"/>
              <a:ext cx="1586518"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24" name="Rectangle 23">
            <a:extLst>
              <a:ext uri="{FF2B5EF4-FFF2-40B4-BE49-F238E27FC236}">
                <a16:creationId xmlns:a16="http://schemas.microsoft.com/office/drawing/2014/main" id="{4B7B4FA8-EF17-1955-98DF-6126CAE51687}"/>
              </a:ext>
            </a:extLst>
          </p:cNvPr>
          <p:cNvSpPr/>
          <p:nvPr userDrawn="1"/>
        </p:nvSpPr>
        <p:spPr>
          <a:xfrm>
            <a:off x="1" y="-2"/>
            <a:ext cx="526181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1" name="Rectangle 50">
            <a:extLst>
              <a:ext uri="{FF2B5EF4-FFF2-40B4-BE49-F238E27FC236}">
                <a16:creationId xmlns:a16="http://schemas.microsoft.com/office/drawing/2014/main" id="{54C4B7E2-DA38-2FA6-C996-9D07A300A16C}"/>
              </a:ext>
            </a:extLst>
          </p:cNvPr>
          <p:cNvSpPr/>
          <p:nvPr userDrawn="1"/>
        </p:nvSpPr>
        <p:spPr>
          <a:xfrm>
            <a:off x="1" y="-1"/>
            <a:ext cx="5261810" cy="626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 name="Rectangle 51">
            <a:extLst>
              <a:ext uri="{FF2B5EF4-FFF2-40B4-BE49-F238E27FC236}">
                <a16:creationId xmlns:a16="http://schemas.microsoft.com/office/drawing/2014/main" id="{E0C82BDC-3A9A-7412-DB6A-C19BD1795027}"/>
              </a:ext>
            </a:extLst>
          </p:cNvPr>
          <p:cNvSpPr/>
          <p:nvPr userDrawn="1"/>
        </p:nvSpPr>
        <p:spPr>
          <a:xfrm>
            <a:off x="213534" y="179036"/>
            <a:ext cx="4531271" cy="129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dirty="0">
                <a:solidFill>
                  <a:schemeClr val="tx1"/>
                </a:solidFill>
              </a:rPr>
              <a:t>INNHOLD</a:t>
            </a:r>
          </a:p>
        </p:txBody>
      </p:sp>
      <p:cxnSp>
        <p:nvCxnSpPr>
          <p:cNvPr id="61" name="Straight Connector 35">
            <a:extLst>
              <a:ext uri="{FF2B5EF4-FFF2-40B4-BE49-F238E27FC236}">
                <a16:creationId xmlns:a16="http://schemas.microsoft.com/office/drawing/2014/main" id="{1A24DD3E-9C35-8090-4173-E4BB384CD21E}"/>
              </a:ext>
            </a:extLst>
          </p:cNvPr>
          <p:cNvCxnSpPr>
            <a:cxnSpLocks/>
          </p:cNvCxnSpPr>
          <p:nvPr userDrawn="1"/>
        </p:nvCxnSpPr>
        <p:spPr>
          <a:xfrm flipH="1">
            <a:off x="921681" y="1274222"/>
            <a:ext cx="395731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kstSylinder 6">
            <a:extLst>
              <a:ext uri="{FF2B5EF4-FFF2-40B4-BE49-F238E27FC236}">
                <a16:creationId xmlns:a16="http://schemas.microsoft.com/office/drawing/2014/main" id="{327616F3-784F-6679-7762-11DECB821836}"/>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2024</a:t>
            </a:r>
          </a:p>
        </p:txBody>
      </p:sp>
      <p:sp>
        <p:nvSpPr>
          <p:cNvPr id="2" name="Rectangle 1">
            <a:extLst>
              <a:ext uri="{FF2B5EF4-FFF2-40B4-BE49-F238E27FC236}">
                <a16:creationId xmlns:a16="http://schemas.microsoft.com/office/drawing/2014/main" id="{13EEE3A5-F0CA-B995-29B0-0C14D58464D2}"/>
              </a:ext>
            </a:extLst>
          </p:cNvPr>
          <p:cNvSpPr/>
          <p:nvPr userDrawn="1"/>
        </p:nvSpPr>
        <p:spPr>
          <a:xfrm>
            <a:off x="871622" y="1592172"/>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4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rPr>
              <a:t>1</a:t>
            </a:r>
          </a:p>
        </p:txBody>
      </p:sp>
      <p:sp>
        <p:nvSpPr>
          <p:cNvPr id="3" name="Rectangle 2">
            <a:extLst>
              <a:ext uri="{FF2B5EF4-FFF2-40B4-BE49-F238E27FC236}">
                <a16:creationId xmlns:a16="http://schemas.microsoft.com/office/drawing/2014/main" id="{0BC47BEA-0E9A-5620-C779-49E6BA540F64}"/>
              </a:ext>
            </a:extLst>
          </p:cNvPr>
          <p:cNvSpPr/>
          <p:nvPr userDrawn="1"/>
        </p:nvSpPr>
        <p:spPr>
          <a:xfrm>
            <a:off x="871622" y="2694323"/>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4400" b="1" kern="0" dirty="0">
                <a:solidFill>
                  <a:schemeClr val="tx1"/>
                </a:solidFill>
                <a:latin typeface="Arial Nova Cond" panose="020B0506020202020204" pitchFamily="34" charset="0"/>
              </a:rPr>
              <a:t>2</a:t>
            </a:r>
            <a:endParaRPr kumimoji="0" lang="nb-NO" sz="44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sp>
        <p:nvSpPr>
          <p:cNvPr id="4" name="Rectangle 3">
            <a:extLst>
              <a:ext uri="{FF2B5EF4-FFF2-40B4-BE49-F238E27FC236}">
                <a16:creationId xmlns:a16="http://schemas.microsoft.com/office/drawing/2014/main" id="{2FE09DAB-1E1F-487E-B2DD-A155185246AB}"/>
              </a:ext>
            </a:extLst>
          </p:cNvPr>
          <p:cNvSpPr/>
          <p:nvPr userDrawn="1"/>
        </p:nvSpPr>
        <p:spPr>
          <a:xfrm>
            <a:off x="871622" y="3822623"/>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4400" b="1" kern="0" dirty="0">
                <a:solidFill>
                  <a:schemeClr val="tx1"/>
                </a:solidFill>
                <a:latin typeface="Arial Nova Cond" panose="020B0506020202020204" pitchFamily="34" charset="0"/>
              </a:rPr>
              <a:t>3</a:t>
            </a:r>
            <a:endParaRPr kumimoji="0" lang="nb-NO" sz="44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sp>
        <p:nvSpPr>
          <p:cNvPr id="5" name="Rectangle 4">
            <a:extLst>
              <a:ext uri="{FF2B5EF4-FFF2-40B4-BE49-F238E27FC236}">
                <a16:creationId xmlns:a16="http://schemas.microsoft.com/office/drawing/2014/main" id="{C1A1EDE3-C170-4C9A-EFEB-FEAB1473CFC2}"/>
              </a:ext>
            </a:extLst>
          </p:cNvPr>
          <p:cNvSpPr/>
          <p:nvPr userDrawn="1"/>
        </p:nvSpPr>
        <p:spPr>
          <a:xfrm>
            <a:off x="874236" y="4976829"/>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4400" b="1" kern="0" dirty="0">
                <a:solidFill>
                  <a:schemeClr val="tx1"/>
                </a:solidFill>
                <a:latin typeface="Arial Nova Cond" panose="020B0506020202020204" pitchFamily="34" charset="0"/>
              </a:rPr>
              <a:t>4</a:t>
            </a:r>
            <a:endParaRPr kumimoji="0" lang="nb-NO" sz="44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sp>
        <p:nvSpPr>
          <p:cNvPr id="6" name="Text Placeholder 62">
            <a:extLst>
              <a:ext uri="{FF2B5EF4-FFF2-40B4-BE49-F238E27FC236}">
                <a16:creationId xmlns:a16="http://schemas.microsoft.com/office/drawing/2014/main" id="{1807733E-342D-E376-F4AA-163BD3539BCB}"/>
              </a:ext>
            </a:extLst>
          </p:cNvPr>
          <p:cNvSpPr>
            <a:spLocks noGrp="1"/>
          </p:cNvSpPr>
          <p:nvPr>
            <p:ph type="body" sz="quarter" idx="10" hasCustomPrompt="1"/>
          </p:nvPr>
        </p:nvSpPr>
        <p:spPr>
          <a:xfrm>
            <a:off x="1877382" y="1699290"/>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sp>
        <p:nvSpPr>
          <p:cNvPr id="7" name="Text Placeholder 62">
            <a:extLst>
              <a:ext uri="{FF2B5EF4-FFF2-40B4-BE49-F238E27FC236}">
                <a16:creationId xmlns:a16="http://schemas.microsoft.com/office/drawing/2014/main" id="{A68A88E9-F899-5742-F294-7D398482C100}"/>
              </a:ext>
            </a:extLst>
          </p:cNvPr>
          <p:cNvSpPr>
            <a:spLocks noGrp="1"/>
          </p:cNvSpPr>
          <p:nvPr>
            <p:ph type="body" sz="quarter" idx="11" hasCustomPrompt="1"/>
          </p:nvPr>
        </p:nvSpPr>
        <p:spPr>
          <a:xfrm>
            <a:off x="1872713" y="2837674"/>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sp>
        <p:nvSpPr>
          <p:cNvPr id="8" name="Text Placeholder 62">
            <a:extLst>
              <a:ext uri="{FF2B5EF4-FFF2-40B4-BE49-F238E27FC236}">
                <a16:creationId xmlns:a16="http://schemas.microsoft.com/office/drawing/2014/main" id="{76BC2598-DBED-0B99-32A3-080C8EAC4BA5}"/>
              </a:ext>
            </a:extLst>
          </p:cNvPr>
          <p:cNvSpPr>
            <a:spLocks noGrp="1"/>
          </p:cNvSpPr>
          <p:nvPr>
            <p:ph type="body" sz="quarter" idx="12" hasCustomPrompt="1"/>
          </p:nvPr>
        </p:nvSpPr>
        <p:spPr>
          <a:xfrm>
            <a:off x="1872713" y="3953420"/>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sp>
        <p:nvSpPr>
          <p:cNvPr id="9" name="Text Placeholder 62">
            <a:extLst>
              <a:ext uri="{FF2B5EF4-FFF2-40B4-BE49-F238E27FC236}">
                <a16:creationId xmlns:a16="http://schemas.microsoft.com/office/drawing/2014/main" id="{F4F5F997-83CA-97EF-35EA-D6E6EFC3F77F}"/>
              </a:ext>
            </a:extLst>
          </p:cNvPr>
          <p:cNvSpPr>
            <a:spLocks noGrp="1"/>
          </p:cNvSpPr>
          <p:nvPr>
            <p:ph type="body" sz="quarter" idx="13" hasCustomPrompt="1"/>
          </p:nvPr>
        </p:nvSpPr>
        <p:spPr>
          <a:xfrm>
            <a:off x="1872713" y="5076627"/>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cxnSp>
        <p:nvCxnSpPr>
          <p:cNvPr id="10" name="Straight Connector 9">
            <a:extLst>
              <a:ext uri="{FF2B5EF4-FFF2-40B4-BE49-F238E27FC236}">
                <a16:creationId xmlns:a16="http://schemas.microsoft.com/office/drawing/2014/main" id="{FC0E4DB3-C6C6-E1AC-823B-94D8018AFEB3}"/>
              </a:ext>
            </a:extLst>
          </p:cNvPr>
          <p:cNvCxnSpPr>
            <a:cxnSpLocks/>
          </p:cNvCxnSpPr>
          <p:nvPr userDrawn="1"/>
        </p:nvCxnSpPr>
        <p:spPr>
          <a:xfrm>
            <a:off x="1573336" y="1699205"/>
            <a:ext cx="0" cy="7079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4BC005-D6C3-7F35-36C7-AB4CA136312E}"/>
              </a:ext>
            </a:extLst>
          </p:cNvPr>
          <p:cNvCxnSpPr>
            <a:cxnSpLocks/>
          </p:cNvCxnSpPr>
          <p:nvPr userDrawn="1"/>
        </p:nvCxnSpPr>
        <p:spPr>
          <a:xfrm>
            <a:off x="1582979" y="2835961"/>
            <a:ext cx="0" cy="7078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6F37AB3-E9E4-E54E-A9D2-6EABC19ADA55}"/>
              </a:ext>
            </a:extLst>
          </p:cNvPr>
          <p:cNvCxnSpPr>
            <a:cxnSpLocks/>
          </p:cNvCxnSpPr>
          <p:nvPr userDrawn="1"/>
        </p:nvCxnSpPr>
        <p:spPr>
          <a:xfrm>
            <a:off x="1582980" y="3983413"/>
            <a:ext cx="0" cy="6866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639DE04-8467-3A32-B064-9C33AA8E7E17}"/>
              </a:ext>
            </a:extLst>
          </p:cNvPr>
          <p:cNvCxnSpPr>
            <a:cxnSpLocks/>
          </p:cNvCxnSpPr>
          <p:nvPr userDrawn="1"/>
        </p:nvCxnSpPr>
        <p:spPr>
          <a:xfrm>
            <a:off x="1582979" y="5094093"/>
            <a:ext cx="0" cy="7291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 Placeholder 102">
            <a:extLst>
              <a:ext uri="{FF2B5EF4-FFF2-40B4-BE49-F238E27FC236}">
                <a16:creationId xmlns:a16="http://schemas.microsoft.com/office/drawing/2014/main" id="{617BEC57-50D6-7AFB-26C9-398A6555DCE9}"/>
              </a:ext>
            </a:extLst>
          </p:cNvPr>
          <p:cNvSpPr>
            <a:spLocks noGrp="1"/>
          </p:cNvSpPr>
          <p:nvPr>
            <p:ph type="body" sz="quarter" idx="14" hasCustomPrompt="1"/>
          </p:nvPr>
        </p:nvSpPr>
        <p:spPr>
          <a:xfrm>
            <a:off x="8485188" y="2455863"/>
            <a:ext cx="2932196" cy="1568450"/>
          </a:xfrm>
        </p:spPr>
        <p:txBody>
          <a:bodyPr/>
          <a:lstStyle>
            <a:lvl1pPr>
              <a:defRPr/>
            </a:lvl1pPr>
          </a:lstStyle>
          <a:p>
            <a:pPr lvl="0"/>
            <a:r>
              <a:rPr lang="en-GB" dirty="0" err="1"/>
              <a:t>Endre</a:t>
            </a:r>
            <a:r>
              <a:rPr lang="en-GB" dirty="0"/>
              <a:t> </a:t>
            </a:r>
            <a:r>
              <a:rPr lang="en-GB" dirty="0" err="1"/>
              <a:t>bakgrunnsbilde</a:t>
            </a:r>
            <a:r>
              <a:rPr lang="en-GB" dirty="0"/>
              <a:t>/</a:t>
            </a:r>
            <a:r>
              <a:rPr lang="en-GB" dirty="0" err="1"/>
              <a:t>farge</a:t>
            </a:r>
            <a:r>
              <a:rPr lang="en-GB" dirty="0"/>
              <a:t> her</a:t>
            </a:r>
          </a:p>
        </p:txBody>
      </p:sp>
      <p:sp>
        <p:nvSpPr>
          <p:cNvPr id="15" name="Rectangle 14">
            <a:extLst>
              <a:ext uri="{FF2B5EF4-FFF2-40B4-BE49-F238E27FC236}">
                <a16:creationId xmlns:a16="http://schemas.microsoft.com/office/drawing/2014/main" id="{3BA8B8FF-AEA4-4DA0-1077-8D48FF09BAEE}"/>
              </a:ext>
            </a:extLst>
          </p:cNvPr>
          <p:cNvSpPr/>
          <p:nvPr userDrawn="1"/>
        </p:nvSpPr>
        <p:spPr>
          <a:xfrm>
            <a:off x="51981" y="42900"/>
            <a:ext cx="12096000" cy="67716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Tree>
    <p:extLst>
      <p:ext uri="{BB962C8B-B14F-4D97-AF65-F5344CB8AC3E}">
        <p14:creationId xmlns:p14="http://schemas.microsoft.com/office/powerpoint/2010/main" val="359584857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6_Egendefinert oppsett">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5472BAD6-77D9-107F-5F60-251CC566BF41}"/>
              </a:ext>
            </a:extLst>
          </p:cNvPr>
          <p:cNvGrpSpPr/>
          <p:nvPr userDrawn="1"/>
        </p:nvGrpSpPr>
        <p:grpSpPr>
          <a:xfrm>
            <a:off x="1058150" y="154627"/>
            <a:ext cx="10973431" cy="6112043"/>
            <a:chOff x="0" y="0"/>
            <a:chExt cx="10973431" cy="6112043"/>
          </a:xfrm>
          <a:gradFill>
            <a:gsLst>
              <a:gs pos="0">
                <a:schemeClr val="bg2"/>
              </a:gs>
              <a:gs pos="100000">
                <a:schemeClr val="accent2">
                  <a:alpha val="28000"/>
                </a:schemeClr>
              </a:gs>
            </a:gsLst>
            <a:lin ang="5400000" scaled="1"/>
          </a:gradFill>
        </p:grpSpPr>
        <p:grpSp>
          <p:nvGrpSpPr>
            <p:cNvPr id="57" name="Group 56">
              <a:extLst>
                <a:ext uri="{FF2B5EF4-FFF2-40B4-BE49-F238E27FC236}">
                  <a16:creationId xmlns:a16="http://schemas.microsoft.com/office/drawing/2014/main" id="{FA168C0C-790C-8958-F341-E8E1B268B30C}"/>
                </a:ext>
              </a:extLst>
            </p:cNvPr>
            <p:cNvGrpSpPr/>
            <p:nvPr/>
          </p:nvGrpSpPr>
          <p:grpSpPr>
            <a:xfrm>
              <a:off x="0" y="0"/>
              <a:ext cx="9653769" cy="4146324"/>
              <a:chOff x="2079420" y="1113905"/>
              <a:chExt cx="4448317" cy="3539337"/>
            </a:xfrm>
            <a:grpFill/>
          </p:grpSpPr>
          <p:sp>
            <p:nvSpPr>
              <p:cNvPr id="84" name="Rectangle 83">
                <a:extLst>
                  <a:ext uri="{FF2B5EF4-FFF2-40B4-BE49-F238E27FC236}">
                    <a16:creationId xmlns:a16="http://schemas.microsoft.com/office/drawing/2014/main" id="{BDD02293-FDFB-7CFC-711B-B47C130D1FF2}"/>
                  </a:ext>
                </a:extLst>
              </p:cNvPr>
              <p:cNvSpPr/>
              <p:nvPr/>
            </p:nvSpPr>
            <p:spPr>
              <a:xfrm>
                <a:off x="3778180" y="1113905"/>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5" name="Rectangle 84">
                <a:extLst>
                  <a:ext uri="{FF2B5EF4-FFF2-40B4-BE49-F238E27FC236}">
                    <a16:creationId xmlns:a16="http://schemas.microsoft.com/office/drawing/2014/main" id="{62174476-D1A1-0E02-C624-6149CA2390C1}"/>
                  </a:ext>
                </a:extLst>
              </p:cNvPr>
              <p:cNvSpPr/>
              <p:nvPr/>
            </p:nvSpPr>
            <p:spPr>
              <a:xfrm>
                <a:off x="5181259" y="1128904"/>
                <a:ext cx="860546"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6" name="Rectangle 85">
                <a:extLst>
                  <a:ext uri="{FF2B5EF4-FFF2-40B4-BE49-F238E27FC236}">
                    <a16:creationId xmlns:a16="http://schemas.microsoft.com/office/drawing/2014/main" id="{5A2AF24B-89A3-3E1C-4B05-920855A9159A}"/>
                  </a:ext>
                </a:extLst>
              </p:cNvPr>
              <p:cNvSpPr/>
              <p:nvPr/>
            </p:nvSpPr>
            <p:spPr>
              <a:xfrm>
                <a:off x="3778179" y="2327807"/>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7" name="Rectangle 86">
                <a:extLst>
                  <a:ext uri="{FF2B5EF4-FFF2-40B4-BE49-F238E27FC236}">
                    <a16:creationId xmlns:a16="http://schemas.microsoft.com/office/drawing/2014/main" id="{BBAD2E2E-3517-5078-502E-B6AFA83529A9}"/>
                  </a:ext>
                </a:extLst>
              </p:cNvPr>
              <p:cNvSpPr/>
              <p:nvPr/>
            </p:nvSpPr>
            <p:spPr>
              <a:xfrm>
                <a:off x="5181258" y="2327807"/>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8" name="Rectangle 87">
                <a:extLst>
                  <a:ext uri="{FF2B5EF4-FFF2-40B4-BE49-F238E27FC236}">
                    <a16:creationId xmlns:a16="http://schemas.microsoft.com/office/drawing/2014/main" id="{D396535F-99E4-6EB1-1FDF-5A3F61DCA812}"/>
                  </a:ext>
                </a:extLst>
              </p:cNvPr>
              <p:cNvSpPr/>
              <p:nvPr/>
            </p:nvSpPr>
            <p:spPr>
              <a:xfrm>
                <a:off x="2079420" y="2327807"/>
                <a:ext cx="164215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9" name="Rectangle 88">
                <a:extLst>
                  <a:ext uri="{FF2B5EF4-FFF2-40B4-BE49-F238E27FC236}">
                    <a16:creationId xmlns:a16="http://schemas.microsoft.com/office/drawing/2014/main" id="{7782D845-FF3F-03C5-7D55-E3ECAD6E2366}"/>
                  </a:ext>
                </a:extLst>
              </p:cNvPr>
              <p:cNvSpPr/>
              <p:nvPr/>
            </p:nvSpPr>
            <p:spPr>
              <a:xfrm>
                <a:off x="2079420" y="3527826"/>
                <a:ext cx="164215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58" name="Group 57">
              <a:extLst>
                <a:ext uri="{FF2B5EF4-FFF2-40B4-BE49-F238E27FC236}">
                  <a16:creationId xmlns:a16="http://schemas.microsoft.com/office/drawing/2014/main" id="{B23B1F99-E60F-92CB-B49D-97B211F2E754}"/>
                </a:ext>
              </a:extLst>
            </p:cNvPr>
            <p:cNvGrpSpPr/>
            <p:nvPr/>
          </p:nvGrpSpPr>
          <p:grpSpPr>
            <a:xfrm>
              <a:off x="3686655" y="2819729"/>
              <a:ext cx="5967113" cy="3292314"/>
              <a:chOff x="3778177" y="3506947"/>
              <a:chExt cx="2749559" cy="2810347"/>
            </a:xfrm>
            <a:grpFill/>
          </p:grpSpPr>
          <p:sp>
            <p:nvSpPr>
              <p:cNvPr id="81" name="Rectangle 80">
                <a:extLst>
                  <a:ext uri="{FF2B5EF4-FFF2-40B4-BE49-F238E27FC236}">
                    <a16:creationId xmlns:a16="http://schemas.microsoft.com/office/drawing/2014/main" id="{CDDE7B3E-4368-1A43-4940-E10B04D3D244}"/>
                  </a:ext>
                </a:extLst>
              </p:cNvPr>
              <p:cNvSpPr/>
              <p:nvPr/>
            </p:nvSpPr>
            <p:spPr>
              <a:xfrm>
                <a:off x="3778177" y="4700073"/>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ctangle 81">
                <a:extLst>
                  <a:ext uri="{FF2B5EF4-FFF2-40B4-BE49-F238E27FC236}">
                    <a16:creationId xmlns:a16="http://schemas.microsoft.com/office/drawing/2014/main" id="{3536AF64-95BE-286E-590D-C185052FE710}"/>
                  </a:ext>
                </a:extLst>
              </p:cNvPr>
              <p:cNvSpPr/>
              <p:nvPr/>
            </p:nvSpPr>
            <p:spPr>
              <a:xfrm>
                <a:off x="3778177" y="5913973"/>
                <a:ext cx="1346479" cy="4033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83" name="Rectangle 82">
                <a:extLst>
                  <a:ext uri="{FF2B5EF4-FFF2-40B4-BE49-F238E27FC236}">
                    <a16:creationId xmlns:a16="http://schemas.microsoft.com/office/drawing/2014/main" id="{0A8F9961-0276-EF25-7ACD-2F99C5E82E1C}"/>
                  </a:ext>
                </a:extLst>
              </p:cNvPr>
              <p:cNvSpPr/>
              <p:nvPr/>
            </p:nvSpPr>
            <p:spPr>
              <a:xfrm>
                <a:off x="5181257" y="3506947"/>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59" name="Group 58">
              <a:extLst>
                <a:ext uri="{FF2B5EF4-FFF2-40B4-BE49-F238E27FC236}">
                  <a16:creationId xmlns:a16="http://schemas.microsoft.com/office/drawing/2014/main" id="{D528F3B3-3B63-69B3-99BA-F1636B8C2E96}"/>
                </a:ext>
              </a:extLst>
            </p:cNvPr>
            <p:cNvGrpSpPr/>
            <p:nvPr/>
          </p:nvGrpSpPr>
          <p:grpSpPr>
            <a:xfrm>
              <a:off x="0" y="1422085"/>
              <a:ext cx="10973431" cy="4097525"/>
              <a:chOff x="2079420" y="2327807"/>
              <a:chExt cx="5056398" cy="3497681"/>
            </a:xfrm>
            <a:grpFill/>
          </p:grpSpPr>
          <p:sp>
            <p:nvSpPr>
              <p:cNvPr id="78" name="Rectangle 77">
                <a:extLst>
                  <a:ext uri="{FF2B5EF4-FFF2-40B4-BE49-F238E27FC236}">
                    <a16:creationId xmlns:a16="http://schemas.microsoft.com/office/drawing/2014/main" id="{8FD31D9D-F0E2-CCA0-8166-123B6771F626}"/>
                  </a:ext>
                </a:extLst>
              </p:cNvPr>
              <p:cNvSpPr/>
              <p:nvPr/>
            </p:nvSpPr>
            <p:spPr>
              <a:xfrm>
                <a:off x="3778177" y="3511341"/>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ctangle 78">
                <a:extLst>
                  <a:ext uri="{FF2B5EF4-FFF2-40B4-BE49-F238E27FC236}">
                    <a16:creationId xmlns:a16="http://schemas.microsoft.com/office/drawing/2014/main" id="{90BD294F-7AAD-2C24-F29D-60EA64D84AD9}"/>
                  </a:ext>
                </a:extLst>
              </p:cNvPr>
              <p:cNvSpPr/>
              <p:nvPr/>
            </p:nvSpPr>
            <p:spPr>
              <a:xfrm>
                <a:off x="2079420" y="4700072"/>
                <a:ext cx="1642158"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ctangle 79">
                <a:extLst>
                  <a:ext uri="{FF2B5EF4-FFF2-40B4-BE49-F238E27FC236}">
                    <a16:creationId xmlns:a16="http://schemas.microsoft.com/office/drawing/2014/main" id="{011476B1-4C6E-5A09-7205-015BA3851A2B}"/>
                  </a:ext>
                </a:extLst>
              </p:cNvPr>
              <p:cNvSpPr/>
              <p:nvPr/>
            </p:nvSpPr>
            <p:spPr>
              <a:xfrm>
                <a:off x="6584338" y="2327807"/>
                <a:ext cx="551480"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0" name="Group 59">
              <a:extLst>
                <a:ext uri="{FF2B5EF4-FFF2-40B4-BE49-F238E27FC236}">
                  <a16:creationId xmlns:a16="http://schemas.microsoft.com/office/drawing/2014/main" id="{77D1F80E-49DF-7809-C2D7-4ED3264F2D89}"/>
                </a:ext>
              </a:extLst>
            </p:cNvPr>
            <p:cNvGrpSpPr/>
            <p:nvPr/>
          </p:nvGrpSpPr>
          <p:grpSpPr>
            <a:xfrm>
              <a:off x="6731630" y="2844048"/>
              <a:ext cx="4241800" cy="2740665"/>
              <a:chOff x="5181258" y="3500054"/>
              <a:chExt cx="1954560" cy="2339455"/>
            </a:xfrm>
            <a:grpFill/>
          </p:grpSpPr>
          <p:sp>
            <p:nvSpPr>
              <p:cNvPr id="74" name="Rectangle 73">
                <a:extLst>
                  <a:ext uri="{FF2B5EF4-FFF2-40B4-BE49-F238E27FC236}">
                    <a16:creationId xmlns:a16="http://schemas.microsoft.com/office/drawing/2014/main" id="{0CDAF757-FC50-C98E-AFBB-7FE2438CB7BD}"/>
                  </a:ext>
                </a:extLst>
              </p:cNvPr>
              <p:cNvSpPr/>
              <p:nvPr/>
            </p:nvSpPr>
            <p:spPr>
              <a:xfrm>
                <a:off x="5181258" y="4714093"/>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ctangle 76">
                <a:extLst>
                  <a:ext uri="{FF2B5EF4-FFF2-40B4-BE49-F238E27FC236}">
                    <a16:creationId xmlns:a16="http://schemas.microsoft.com/office/drawing/2014/main" id="{74158564-B78D-011D-B026-EA5DE3196004}"/>
                  </a:ext>
                </a:extLst>
              </p:cNvPr>
              <p:cNvSpPr/>
              <p:nvPr/>
            </p:nvSpPr>
            <p:spPr>
              <a:xfrm>
                <a:off x="6584338" y="3500054"/>
                <a:ext cx="551480"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sp>
        <p:nvSpPr>
          <p:cNvPr id="37" name="Rectangle 36">
            <a:extLst>
              <a:ext uri="{FF2B5EF4-FFF2-40B4-BE49-F238E27FC236}">
                <a16:creationId xmlns:a16="http://schemas.microsoft.com/office/drawing/2014/main" id="{2C7248F7-4465-870E-C763-12F97FAE247A}"/>
              </a:ext>
            </a:extLst>
          </p:cNvPr>
          <p:cNvSpPr/>
          <p:nvPr userDrawn="1"/>
        </p:nvSpPr>
        <p:spPr>
          <a:xfrm>
            <a:off x="1" y="-1"/>
            <a:ext cx="5261810" cy="626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8" name="Rectangle 37">
            <a:extLst>
              <a:ext uri="{FF2B5EF4-FFF2-40B4-BE49-F238E27FC236}">
                <a16:creationId xmlns:a16="http://schemas.microsoft.com/office/drawing/2014/main" id="{6BEA04F9-D629-7A22-70A8-C05C04924747}"/>
              </a:ext>
            </a:extLst>
          </p:cNvPr>
          <p:cNvSpPr/>
          <p:nvPr userDrawn="1"/>
        </p:nvSpPr>
        <p:spPr>
          <a:xfrm>
            <a:off x="213534" y="179036"/>
            <a:ext cx="4531271" cy="129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dirty="0">
                <a:solidFill>
                  <a:srgbClr val="3B4496"/>
                </a:solidFill>
              </a:rPr>
              <a:t>INNHOLD</a:t>
            </a:r>
          </a:p>
        </p:txBody>
      </p:sp>
      <p:sp>
        <p:nvSpPr>
          <p:cNvPr id="15" name="Text Placeholder 62">
            <a:extLst>
              <a:ext uri="{FF2B5EF4-FFF2-40B4-BE49-F238E27FC236}">
                <a16:creationId xmlns:a16="http://schemas.microsoft.com/office/drawing/2014/main" id="{27B191D2-3E3A-F8F9-E64D-D178C63830FD}"/>
              </a:ext>
            </a:extLst>
          </p:cNvPr>
          <p:cNvSpPr>
            <a:spLocks noGrp="1"/>
          </p:cNvSpPr>
          <p:nvPr>
            <p:ph type="body" sz="quarter" idx="10" hasCustomPrompt="1"/>
          </p:nvPr>
        </p:nvSpPr>
        <p:spPr>
          <a:xfrm>
            <a:off x="1802951" y="1603507"/>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16" name="Text Placeholder 62">
            <a:extLst>
              <a:ext uri="{FF2B5EF4-FFF2-40B4-BE49-F238E27FC236}">
                <a16:creationId xmlns:a16="http://schemas.microsoft.com/office/drawing/2014/main" id="{33A87C21-1ABF-243B-397F-17B66CFBB38A}"/>
              </a:ext>
            </a:extLst>
          </p:cNvPr>
          <p:cNvSpPr>
            <a:spLocks noGrp="1"/>
          </p:cNvSpPr>
          <p:nvPr>
            <p:ph type="body" sz="quarter" idx="11" hasCustomPrompt="1"/>
          </p:nvPr>
        </p:nvSpPr>
        <p:spPr>
          <a:xfrm>
            <a:off x="1802951" y="2560108"/>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17" name="Text Placeholder 62">
            <a:extLst>
              <a:ext uri="{FF2B5EF4-FFF2-40B4-BE49-F238E27FC236}">
                <a16:creationId xmlns:a16="http://schemas.microsoft.com/office/drawing/2014/main" id="{CF24F782-CD6F-FFE9-13A7-BA0B38889F20}"/>
              </a:ext>
            </a:extLst>
          </p:cNvPr>
          <p:cNvSpPr>
            <a:spLocks noGrp="1"/>
          </p:cNvSpPr>
          <p:nvPr>
            <p:ph type="body" sz="quarter" idx="12" hasCustomPrompt="1"/>
          </p:nvPr>
        </p:nvSpPr>
        <p:spPr>
          <a:xfrm>
            <a:off x="1800177" y="3526141"/>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18" name="Text Placeholder 62">
            <a:extLst>
              <a:ext uri="{FF2B5EF4-FFF2-40B4-BE49-F238E27FC236}">
                <a16:creationId xmlns:a16="http://schemas.microsoft.com/office/drawing/2014/main" id="{37520B3E-3E39-91BF-BC8D-19F0181C0EA2}"/>
              </a:ext>
            </a:extLst>
          </p:cNvPr>
          <p:cNvSpPr>
            <a:spLocks noGrp="1"/>
          </p:cNvSpPr>
          <p:nvPr>
            <p:ph type="body" sz="quarter" idx="13" hasCustomPrompt="1"/>
          </p:nvPr>
        </p:nvSpPr>
        <p:spPr>
          <a:xfrm>
            <a:off x="1802951" y="4456046"/>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20" name="Text Placeholder 62">
            <a:extLst>
              <a:ext uri="{FF2B5EF4-FFF2-40B4-BE49-F238E27FC236}">
                <a16:creationId xmlns:a16="http://schemas.microsoft.com/office/drawing/2014/main" id="{F6C01C41-0324-4C4B-27FF-DB96EA1A3390}"/>
              </a:ext>
            </a:extLst>
          </p:cNvPr>
          <p:cNvSpPr>
            <a:spLocks noGrp="1"/>
          </p:cNvSpPr>
          <p:nvPr>
            <p:ph type="body" sz="quarter" idx="14" hasCustomPrompt="1"/>
          </p:nvPr>
        </p:nvSpPr>
        <p:spPr>
          <a:xfrm>
            <a:off x="1822217" y="5348817"/>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KAPPITEL</a:t>
            </a:r>
            <a:br>
              <a:rPr lang="en-US" dirty="0"/>
            </a:br>
            <a:r>
              <a:rPr lang="en-US" dirty="0" err="1"/>
              <a:t>KAPPITEL</a:t>
            </a:r>
            <a:endParaRPr lang="nb-NO" dirty="0"/>
          </a:p>
        </p:txBody>
      </p:sp>
      <p:sp>
        <p:nvSpPr>
          <p:cNvPr id="22" name="Rectangle 21">
            <a:extLst>
              <a:ext uri="{FF2B5EF4-FFF2-40B4-BE49-F238E27FC236}">
                <a16:creationId xmlns:a16="http://schemas.microsoft.com/office/drawing/2014/main" id="{994C99E8-6B25-203C-F219-2EE2497C0781}"/>
              </a:ext>
            </a:extLst>
          </p:cNvPr>
          <p:cNvSpPr/>
          <p:nvPr userDrawn="1"/>
        </p:nvSpPr>
        <p:spPr>
          <a:xfrm>
            <a:off x="839723" y="1524937"/>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1</a:t>
            </a:r>
          </a:p>
        </p:txBody>
      </p:sp>
      <p:cxnSp>
        <p:nvCxnSpPr>
          <p:cNvPr id="26" name="Straight Connector 25">
            <a:extLst>
              <a:ext uri="{FF2B5EF4-FFF2-40B4-BE49-F238E27FC236}">
                <a16:creationId xmlns:a16="http://schemas.microsoft.com/office/drawing/2014/main" id="{E078770E-8222-8C35-B427-544CCE656961}"/>
              </a:ext>
            </a:extLst>
          </p:cNvPr>
          <p:cNvCxnSpPr>
            <a:cxnSpLocks/>
          </p:cNvCxnSpPr>
          <p:nvPr userDrawn="1"/>
        </p:nvCxnSpPr>
        <p:spPr>
          <a:xfrm>
            <a:off x="1541437" y="1677939"/>
            <a:ext cx="0" cy="554898"/>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0E06788E-07D3-77A2-C030-957118B15FC9}"/>
              </a:ext>
            </a:extLst>
          </p:cNvPr>
          <p:cNvSpPr/>
          <p:nvPr userDrawn="1"/>
        </p:nvSpPr>
        <p:spPr>
          <a:xfrm>
            <a:off x="839723" y="2448853"/>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2</a:t>
            </a:r>
          </a:p>
        </p:txBody>
      </p:sp>
      <p:cxnSp>
        <p:nvCxnSpPr>
          <p:cNvPr id="64" name="Straight Connector 63">
            <a:extLst>
              <a:ext uri="{FF2B5EF4-FFF2-40B4-BE49-F238E27FC236}">
                <a16:creationId xmlns:a16="http://schemas.microsoft.com/office/drawing/2014/main" id="{6A2F8D5E-698D-825E-9DC0-16A29FC5702F}"/>
              </a:ext>
            </a:extLst>
          </p:cNvPr>
          <p:cNvCxnSpPr>
            <a:cxnSpLocks/>
          </p:cNvCxnSpPr>
          <p:nvPr userDrawn="1"/>
        </p:nvCxnSpPr>
        <p:spPr>
          <a:xfrm>
            <a:off x="1541437" y="2601855"/>
            <a:ext cx="0" cy="554898"/>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C222C4BD-A42B-A800-2AAC-B02FB07A3D8E}"/>
              </a:ext>
            </a:extLst>
          </p:cNvPr>
          <p:cNvSpPr/>
          <p:nvPr userDrawn="1"/>
        </p:nvSpPr>
        <p:spPr>
          <a:xfrm>
            <a:off x="839563" y="3397508"/>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3</a:t>
            </a:r>
          </a:p>
        </p:txBody>
      </p:sp>
      <p:cxnSp>
        <p:nvCxnSpPr>
          <p:cNvPr id="67" name="Straight Connector 66">
            <a:extLst>
              <a:ext uri="{FF2B5EF4-FFF2-40B4-BE49-F238E27FC236}">
                <a16:creationId xmlns:a16="http://schemas.microsoft.com/office/drawing/2014/main" id="{D3016F91-B0F1-04D4-E38B-59C646BECC60}"/>
              </a:ext>
            </a:extLst>
          </p:cNvPr>
          <p:cNvCxnSpPr>
            <a:cxnSpLocks/>
          </p:cNvCxnSpPr>
          <p:nvPr userDrawn="1"/>
        </p:nvCxnSpPr>
        <p:spPr>
          <a:xfrm>
            <a:off x="1541437" y="3577302"/>
            <a:ext cx="0" cy="554898"/>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C996B261-BD49-B4B3-A264-D3F3967CAF87}"/>
              </a:ext>
            </a:extLst>
          </p:cNvPr>
          <p:cNvSpPr/>
          <p:nvPr userDrawn="1"/>
        </p:nvSpPr>
        <p:spPr>
          <a:xfrm>
            <a:off x="836490" y="4310447"/>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4</a:t>
            </a:r>
          </a:p>
        </p:txBody>
      </p:sp>
      <p:cxnSp>
        <p:nvCxnSpPr>
          <p:cNvPr id="70" name="Straight Connector 69">
            <a:extLst>
              <a:ext uri="{FF2B5EF4-FFF2-40B4-BE49-F238E27FC236}">
                <a16:creationId xmlns:a16="http://schemas.microsoft.com/office/drawing/2014/main" id="{776A28E7-176D-3C54-E533-C83B34535EC7}"/>
              </a:ext>
            </a:extLst>
          </p:cNvPr>
          <p:cNvCxnSpPr>
            <a:cxnSpLocks/>
          </p:cNvCxnSpPr>
          <p:nvPr userDrawn="1"/>
        </p:nvCxnSpPr>
        <p:spPr>
          <a:xfrm>
            <a:off x="1538204" y="4497072"/>
            <a:ext cx="0" cy="554898"/>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8D4D57E7-288E-CCE7-9778-3244B0A4D26D}"/>
              </a:ext>
            </a:extLst>
          </p:cNvPr>
          <p:cNvSpPr/>
          <p:nvPr userDrawn="1"/>
        </p:nvSpPr>
        <p:spPr>
          <a:xfrm>
            <a:off x="837377" y="5234363"/>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5</a:t>
            </a:r>
          </a:p>
        </p:txBody>
      </p:sp>
      <p:cxnSp>
        <p:nvCxnSpPr>
          <p:cNvPr id="73" name="Straight Connector 72">
            <a:extLst>
              <a:ext uri="{FF2B5EF4-FFF2-40B4-BE49-F238E27FC236}">
                <a16:creationId xmlns:a16="http://schemas.microsoft.com/office/drawing/2014/main" id="{E0106D83-7514-DC1D-4FA6-97D00FFA7338}"/>
              </a:ext>
            </a:extLst>
          </p:cNvPr>
          <p:cNvCxnSpPr>
            <a:cxnSpLocks/>
          </p:cNvCxnSpPr>
          <p:nvPr userDrawn="1"/>
        </p:nvCxnSpPr>
        <p:spPr>
          <a:xfrm>
            <a:off x="1535985" y="5407289"/>
            <a:ext cx="0" cy="554898"/>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pic>
        <p:nvPicPr>
          <p:cNvPr id="53" name="Graphique 12">
            <a:extLst>
              <a:ext uri="{FF2B5EF4-FFF2-40B4-BE49-F238E27FC236}">
                <a16:creationId xmlns:a16="http://schemas.microsoft.com/office/drawing/2014/main" id="{B8978581-E86E-D4A7-91E5-474D4A87446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95017" y="6062577"/>
            <a:ext cx="668496" cy="612320"/>
          </a:xfrm>
          <a:prstGeom prst="rect">
            <a:avLst/>
          </a:prstGeom>
        </p:spPr>
      </p:pic>
      <p:sp>
        <p:nvSpPr>
          <p:cNvPr id="54" name="TekstSylinder 6">
            <a:extLst>
              <a:ext uri="{FF2B5EF4-FFF2-40B4-BE49-F238E27FC236}">
                <a16:creationId xmlns:a16="http://schemas.microsoft.com/office/drawing/2014/main" id="{9D69601E-CE4B-A829-237A-E8D20940E815}"/>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2024</a:t>
            </a:r>
          </a:p>
        </p:txBody>
      </p:sp>
      <p:cxnSp>
        <p:nvCxnSpPr>
          <p:cNvPr id="90" name="Straight Connector 35">
            <a:extLst>
              <a:ext uri="{FF2B5EF4-FFF2-40B4-BE49-F238E27FC236}">
                <a16:creationId xmlns:a16="http://schemas.microsoft.com/office/drawing/2014/main" id="{60C80CEC-884E-77D8-6DF8-6C04956F277A}"/>
              </a:ext>
            </a:extLst>
          </p:cNvPr>
          <p:cNvCxnSpPr>
            <a:cxnSpLocks/>
          </p:cNvCxnSpPr>
          <p:nvPr userDrawn="1"/>
        </p:nvCxnSpPr>
        <p:spPr>
          <a:xfrm flipH="1">
            <a:off x="921681" y="1274222"/>
            <a:ext cx="3957315"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72784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5_Egendefinert oppset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A3393CC-7F7E-9A09-B799-DF356E816B32}"/>
              </a:ext>
            </a:extLst>
          </p:cNvPr>
          <p:cNvGrpSpPr/>
          <p:nvPr userDrawn="1"/>
        </p:nvGrpSpPr>
        <p:grpSpPr>
          <a:xfrm>
            <a:off x="1058150" y="130699"/>
            <a:ext cx="10943287" cy="6135972"/>
            <a:chOff x="1058150" y="130699"/>
            <a:chExt cx="10943287" cy="6135972"/>
          </a:xfrm>
        </p:grpSpPr>
        <p:grpSp>
          <p:nvGrpSpPr>
            <p:cNvPr id="3" name="Group 2">
              <a:extLst>
                <a:ext uri="{FF2B5EF4-FFF2-40B4-BE49-F238E27FC236}">
                  <a16:creationId xmlns:a16="http://schemas.microsoft.com/office/drawing/2014/main" id="{B53AB76D-C267-E2CF-F8AF-A66A32023656}"/>
                </a:ext>
              </a:extLst>
            </p:cNvPr>
            <p:cNvGrpSpPr/>
            <p:nvPr userDrawn="1"/>
          </p:nvGrpSpPr>
          <p:grpSpPr>
            <a:xfrm>
              <a:off x="1058150" y="130699"/>
              <a:ext cx="10943287" cy="6135972"/>
              <a:chOff x="0" y="-23928"/>
              <a:chExt cx="10943287" cy="6135972"/>
            </a:xfrm>
          </p:grpSpPr>
          <p:grpSp>
            <p:nvGrpSpPr>
              <p:cNvPr id="6" name="Group 5">
                <a:extLst>
                  <a:ext uri="{FF2B5EF4-FFF2-40B4-BE49-F238E27FC236}">
                    <a16:creationId xmlns:a16="http://schemas.microsoft.com/office/drawing/2014/main" id="{446B8B69-19D5-9961-F5F9-78FBBF16948D}"/>
                  </a:ext>
                </a:extLst>
              </p:cNvPr>
              <p:cNvGrpSpPr/>
              <p:nvPr/>
            </p:nvGrpSpPr>
            <p:grpSpPr>
              <a:xfrm>
                <a:off x="0" y="-23928"/>
                <a:ext cx="9653769" cy="4170252"/>
                <a:chOff x="2079420" y="1093480"/>
                <a:chExt cx="4448317" cy="3559762"/>
              </a:xfrm>
              <a:gradFill flip="none" rotWithShape="1">
                <a:gsLst>
                  <a:gs pos="89000">
                    <a:srgbClr val="D2232B">
                      <a:alpha val="70000"/>
                    </a:srgbClr>
                  </a:gs>
                  <a:gs pos="19000">
                    <a:schemeClr val="bg1">
                      <a:alpha val="4000"/>
                    </a:schemeClr>
                  </a:gs>
                </a:gsLst>
                <a:lin ang="4020000" scaled="0"/>
                <a:tileRect/>
              </a:gradFill>
            </p:grpSpPr>
            <p:sp>
              <p:nvSpPr>
                <p:cNvPr id="24" name="Rectangle 23">
                  <a:extLst>
                    <a:ext uri="{FF2B5EF4-FFF2-40B4-BE49-F238E27FC236}">
                      <a16:creationId xmlns:a16="http://schemas.microsoft.com/office/drawing/2014/main" id="{344E9461-D3D8-41BF-F913-5A40399A3975}"/>
                    </a:ext>
                  </a:extLst>
                </p:cNvPr>
                <p:cNvSpPr/>
                <p:nvPr/>
              </p:nvSpPr>
              <p:spPr>
                <a:xfrm>
                  <a:off x="3778180" y="1113905"/>
                  <a:ext cx="1346479" cy="1125416"/>
                </a:xfrm>
                <a:prstGeom prst="rect">
                  <a:avLst/>
                </a:prstGeom>
                <a:gradFill>
                  <a:gsLst>
                    <a:gs pos="100000">
                      <a:srgbClr val="D2232B">
                        <a:alpha val="12000"/>
                      </a:srgbClr>
                    </a:gs>
                    <a:gs pos="0">
                      <a:schemeClr val="bg1">
                        <a:alpha val="2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24">
                  <a:extLst>
                    <a:ext uri="{FF2B5EF4-FFF2-40B4-BE49-F238E27FC236}">
                      <a16:creationId xmlns:a16="http://schemas.microsoft.com/office/drawing/2014/main" id="{C6A50DB9-EC0D-6378-7AED-475AA952055F}"/>
                    </a:ext>
                  </a:extLst>
                </p:cNvPr>
                <p:cNvSpPr/>
                <p:nvPr/>
              </p:nvSpPr>
              <p:spPr>
                <a:xfrm>
                  <a:off x="5181257" y="1093480"/>
                  <a:ext cx="860546" cy="1125416"/>
                </a:xfrm>
                <a:prstGeom prst="rect">
                  <a:avLst/>
                </a:prstGeom>
                <a:gradFill>
                  <a:gsLst>
                    <a:gs pos="100000">
                      <a:srgbClr val="D2232B">
                        <a:alpha val="18000"/>
                      </a:srgbClr>
                    </a:gs>
                    <a:gs pos="0">
                      <a:schemeClr val="bg1">
                        <a:alpha val="2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Rectangle 26">
                  <a:extLst>
                    <a:ext uri="{FF2B5EF4-FFF2-40B4-BE49-F238E27FC236}">
                      <a16:creationId xmlns:a16="http://schemas.microsoft.com/office/drawing/2014/main" id="{157B6610-4CD3-C6C7-84FF-9F3154634A96}"/>
                    </a:ext>
                  </a:extLst>
                </p:cNvPr>
                <p:cNvSpPr/>
                <p:nvPr/>
              </p:nvSpPr>
              <p:spPr>
                <a:xfrm>
                  <a:off x="3778179" y="2310653"/>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Rectangle 27">
                  <a:extLst>
                    <a:ext uri="{FF2B5EF4-FFF2-40B4-BE49-F238E27FC236}">
                      <a16:creationId xmlns:a16="http://schemas.microsoft.com/office/drawing/2014/main" id="{72BAA432-EBF1-A7DC-C3BA-3C7ED7DAF4DB}"/>
                    </a:ext>
                  </a:extLst>
                </p:cNvPr>
                <p:cNvSpPr/>
                <p:nvPr/>
              </p:nvSpPr>
              <p:spPr>
                <a:xfrm>
                  <a:off x="5181258" y="2302076"/>
                  <a:ext cx="1346479" cy="1125416"/>
                </a:xfrm>
                <a:prstGeom prst="rect">
                  <a:avLst/>
                </a:prstGeom>
                <a:gradFill>
                  <a:gsLst>
                    <a:gs pos="100000">
                      <a:srgbClr val="D2232B">
                        <a:alpha val="33000"/>
                      </a:srgbClr>
                    </a:gs>
                    <a:gs pos="12000">
                      <a:schemeClr val="bg1">
                        <a:alpha val="25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9" name="Rectangle 28">
                  <a:extLst>
                    <a:ext uri="{FF2B5EF4-FFF2-40B4-BE49-F238E27FC236}">
                      <a16:creationId xmlns:a16="http://schemas.microsoft.com/office/drawing/2014/main" id="{6CE876CF-D592-43DB-FEFE-C87674F2AFEA}"/>
                    </a:ext>
                  </a:extLst>
                </p:cNvPr>
                <p:cNvSpPr/>
                <p:nvPr/>
              </p:nvSpPr>
              <p:spPr>
                <a:xfrm>
                  <a:off x="2079420" y="2327807"/>
                  <a:ext cx="164215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Rectangle 29">
                  <a:extLst>
                    <a:ext uri="{FF2B5EF4-FFF2-40B4-BE49-F238E27FC236}">
                      <a16:creationId xmlns:a16="http://schemas.microsoft.com/office/drawing/2014/main" id="{4209082E-5D5D-33A5-B09C-A99F6FEEBB96}"/>
                    </a:ext>
                  </a:extLst>
                </p:cNvPr>
                <p:cNvSpPr/>
                <p:nvPr/>
              </p:nvSpPr>
              <p:spPr>
                <a:xfrm>
                  <a:off x="2079420" y="3527826"/>
                  <a:ext cx="164215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 name="Group 6">
                <a:extLst>
                  <a:ext uri="{FF2B5EF4-FFF2-40B4-BE49-F238E27FC236}">
                    <a16:creationId xmlns:a16="http://schemas.microsoft.com/office/drawing/2014/main" id="{409D6F9F-2B8D-B828-E708-79EBE4F0CE94}"/>
                  </a:ext>
                </a:extLst>
              </p:cNvPr>
              <p:cNvGrpSpPr/>
              <p:nvPr/>
            </p:nvGrpSpPr>
            <p:grpSpPr>
              <a:xfrm>
                <a:off x="3686655" y="2787169"/>
                <a:ext cx="5967113" cy="3324875"/>
                <a:chOff x="3778177" y="3479153"/>
                <a:chExt cx="2749559" cy="2838141"/>
              </a:xfrm>
              <a:gradFill flip="none" rotWithShape="1">
                <a:gsLst>
                  <a:gs pos="83000">
                    <a:srgbClr val="00957D">
                      <a:alpha val="56000"/>
                    </a:srgbClr>
                  </a:gs>
                  <a:gs pos="100000">
                    <a:srgbClr val="00957D"/>
                  </a:gs>
                  <a:gs pos="15000">
                    <a:schemeClr val="bg1">
                      <a:alpha val="4000"/>
                    </a:schemeClr>
                  </a:gs>
                </a:gsLst>
                <a:lin ang="15000000" scaled="0"/>
                <a:tileRect/>
              </a:gradFill>
            </p:grpSpPr>
            <p:sp>
              <p:nvSpPr>
                <p:cNvPr id="19" name="Rectangle 18">
                  <a:extLst>
                    <a:ext uri="{FF2B5EF4-FFF2-40B4-BE49-F238E27FC236}">
                      <a16:creationId xmlns:a16="http://schemas.microsoft.com/office/drawing/2014/main" id="{46655259-E4D1-32BF-0A12-A359308B1ACF}"/>
                    </a:ext>
                  </a:extLst>
                </p:cNvPr>
                <p:cNvSpPr/>
                <p:nvPr/>
              </p:nvSpPr>
              <p:spPr>
                <a:xfrm>
                  <a:off x="3778177" y="4700073"/>
                  <a:ext cx="1346479" cy="1125416"/>
                </a:xfrm>
                <a:prstGeom prst="rect">
                  <a:avLst/>
                </a:prstGeom>
                <a:gradFill>
                  <a:gsLst>
                    <a:gs pos="60000">
                      <a:srgbClr val="00957D">
                        <a:alpha val="23000"/>
                      </a:srgbClr>
                    </a:gs>
                    <a:gs pos="0">
                      <a:schemeClr val="bg1">
                        <a:alpha val="2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6DF3548D-A052-A918-9073-0BCD80D9F86F}"/>
                    </a:ext>
                  </a:extLst>
                </p:cNvPr>
                <p:cNvSpPr/>
                <p:nvPr/>
              </p:nvSpPr>
              <p:spPr>
                <a:xfrm>
                  <a:off x="3778177" y="5913973"/>
                  <a:ext cx="1346479" cy="4033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3" name="Rectangle 22">
                  <a:extLst>
                    <a:ext uri="{FF2B5EF4-FFF2-40B4-BE49-F238E27FC236}">
                      <a16:creationId xmlns:a16="http://schemas.microsoft.com/office/drawing/2014/main" id="{FF420649-074D-A87D-5C76-57B383D77F1E}"/>
                    </a:ext>
                  </a:extLst>
                </p:cNvPr>
                <p:cNvSpPr/>
                <p:nvPr/>
              </p:nvSpPr>
              <p:spPr>
                <a:xfrm>
                  <a:off x="5181257" y="3479153"/>
                  <a:ext cx="1346479" cy="1125416"/>
                </a:xfrm>
                <a:prstGeom prst="rect">
                  <a:avLst/>
                </a:prstGeom>
                <a:gradFill>
                  <a:gsLst>
                    <a:gs pos="61000">
                      <a:srgbClr val="00957D">
                        <a:alpha val="25000"/>
                      </a:srgbClr>
                    </a:gs>
                    <a:gs pos="0">
                      <a:schemeClr val="bg1">
                        <a:alpha val="25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 name="Group 7">
                <a:extLst>
                  <a:ext uri="{FF2B5EF4-FFF2-40B4-BE49-F238E27FC236}">
                    <a16:creationId xmlns:a16="http://schemas.microsoft.com/office/drawing/2014/main" id="{34BCA821-921B-7F6F-B5F7-3271B25D2861}"/>
                  </a:ext>
                </a:extLst>
              </p:cNvPr>
              <p:cNvGrpSpPr/>
              <p:nvPr/>
            </p:nvGrpSpPr>
            <p:grpSpPr>
              <a:xfrm>
                <a:off x="0" y="1437545"/>
                <a:ext cx="10943287" cy="4082065"/>
                <a:chOff x="2079420" y="2341004"/>
                <a:chExt cx="5042508" cy="3484484"/>
              </a:xfrm>
              <a:gradFill flip="none" rotWithShape="1">
                <a:gsLst>
                  <a:gs pos="99083">
                    <a:schemeClr val="bg1">
                      <a:alpha val="1000"/>
                    </a:schemeClr>
                  </a:gs>
                  <a:gs pos="5000">
                    <a:schemeClr val="bg1">
                      <a:alpha val="4000"/>
                    </a:schemeClr>
                  </a:gs>
                  <a:gs pos="34000">
                    <a:srgbClr val="FFF100">
                      <a:alpha val="62000"/>
                    </a:srgbClr>
                  </a:gs>
                </a:gsLst>
                <a:lin ang="8100000" scaled="1"/>
                <a:tileRect/>
              </a:gradFill>
            </p:grpSpPr>
            <p:sp>
              <p:nvSpPr>
                <p:cNvPr id="12" name="Rectangle 11">
                  <a:extLst>
                    <a:ext uri="{FF2B5EF4-FFF2-40B4-BE49-F238E27FC236}">
                      <a16:creationId xmlns:a16="http://schemas.microsoft.com/office/drawing/2014/main" id="{22468641-B5C2-E0A2-66FB-1D010FE4B8F5}"/>
                    </a:ext>
                  </a:extLst>
                </p:cNvPr>
                <p:cNvSpPr/>
                <p:nvPr/>
              </p:nvSpPr>
              <p:spPr>
                <a:xfrm>
                  <a:off x="3778178" y="3500054"/>
                  <a:ext cx="1346479" cy="1125416"/>
                </a:xfrm>
                <a:prstGeom prst="rect">
                  <a:avLst/>
                </a:prstGeom>
                <a:gradFill>
                  <a:gsLst>
                    <a:gs pos="60000">
                      <a:srgbClr val="FFF100">
                        <a:alpha val="29000"/>
                      </a:srgbClr>
                    </a:gs>
                    <a:gs pos="0">
                      <a:schemeClr val="bg1">
                        <a:alpha val="2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A714645B-6888-CA40-194A-E55BD0F671E8}"/>
                    </a:ext>
                  </a:extLst>
                </p:cNvPr>
                <p:cNvSpPr/>
                <p:nvPr/>
              </p:nvSpPr>
              <p:spPr>
                <a:xfrm>
                  <a:off x="2079420" y="4700072"/>
                  <a:ext cx="1642158"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DAC46543-1298-BFC3-21BD-BA3C9C62B2CB}"/>
                    </a:ext>
                  </a:extLst>
                </p:cNvPr>
                <p:cNvSpPr/>
                <p:nvPr/>
              </p:nvSpPr>
              <p:spPr>
                <a:xfrm>
                  <a:off x="6583482" y="2341004"/>
                  <a:ext cx="538446"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 name="Group 8">
                <a:extLst>
                  <a:ext uri="{FF2B5EF4-FFF2-40B4-BE49-F238E27FC236}">
                    <a16:creationId xmlns:a16="http://schemas.microsoft.com/office/drawing/2014/main" id="{E55D151C-0BA4-44C1-7325-41DB3350106E}"/>
                  </a:ext>
                </a:extLst>
              </p:cNvPr>
              <p:cNvGrpSpPr/>
              <p:nvPr/>
            </p:nvGrpSpPr>
            <p:grpSpPr>
              <a:xfrm>
                <a:off x="6731630" y="2814662"/>
                <a:ext cx="4211656" cy="2733094"/>
                <a:chOff x="5181258" y="3474970"/>
                <a:chExt cx="1940670" cy="2332992"/>
              </a:xfrm>
              <a:gradFill>
                <a:gsLst>
                  <a:gs pos="83000">
                    <a:srgbClr val="00ADEE">
                      <a:alpha val="57000"/>
                    </a:srgbClr>
                  </a:gs>
                  <a:gs pos="100000">
                    <a:srgbClr val="00ADEE"/>
                  </a:gs>
                  <a:gs pos="15000">
                    <a:schemeClr val="bg1">
                      <a:alpha val="4000"/>
                    </a:schemeClr>
                  </a:gs>
                </a:gsLst>
                <a:lin ang="14400000" scaled="0"/>
              </a:gradFill>
            </p:grpSpPr>
            <p:sp>
              <p:nvSpPr>
                <p:cNvPr id="10" name="Rectangle 9">
                  <a:extLst>
                    <a:ext uri="{FF2B5EF4-FFF2-40B4-BE49-F238E27FC236}">
                      <a16:creationId xmlns:a16="http://schemas.microsoft.com/office/drawing/2014/main" id="{CF9993E0-50BC-2900-1A2D-2184992EF41E}"/>
                    </a:ext>
                  </a:extLst>
                </p:cNvPr>
                <p:cNvSpPr/>
                <p:nvPr/>
              </p:nvSpPr>
              <p:spPr>
                <a:xfrm>
                  <a:off x="5181258" y="4682546"/>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BC113655-5443-D4DD-66EB-47F0343F69C0}"/>
                    </a:ext>
                  </a:extLst>
                </p:cNvPr>
                <p:cNvSpPr/>
                <p:nvPr/>
              </p:nvSpPr>
              <p:spPr>
                <a:xfrm>
                  <a:off x="6570448" y="3474970"/>
                  <a:ext cx="551480" cy="1125416"/>
                </a:xfrm>
                <a:prstGeom prst="rect">
                  <a:avLst/>
                </a:prstGeom>
                <a:gradFill>
                  <a:gsLst>
                    <a:gs pos="100000">
                      <a:srgbClr val="00ADEE">
                        <a:alpha val="18000"/>
                      </a:srgbClr>
                    </a:gs>
                    <a:gs pos="0">
                      <a:schemeClr val="bg1">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sp>
          <p:nvSpPr>
            <p:cNvPr id="4" name="Rectangle 3">
              <a:extLst>
                <a:ext uri="{FF2B5EF4-FFF2-40B4-BE49-F238E27FC236}">
                  <a16:creationId xmlns:a16="http://schemas.microsoft.com/office/drawing/2014/main" id="{794F84A2-09BC-7EC5-31A3-1DBA4B0C644D}"/>
                </a:ext>
              </a:extLst>
            </p:cNvPr>
            <p:cNvSpPr/>
            <p:nvPr userDrawn="1"/>
          </p:nvSpPr>
          <p:spPr>
            <a:xfrm>
              <a:off x="7789780" y="5794509"/>
              <a:ext cx="2922138" cy="472162"/>
            </a:xfrm>
            <a:prstGeom prst="rect">
              <a:avLst/>
            </a:prstGeom>
            <a:gradFill>
              <a:gsLst>
                <a:gs pos="100000">
                  <a:srgbClr val="2E479C">
                    <a:alpha val="7000"/>
                  </a:srgbClr>
                </a:gs>
                <a:gs pos="0">
                  <a:schemeClr val="bg1">
                    <a:alpha val="2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CC989874-2BE8-4DDC-5567-60744E3E3558}"/>
                </a:ext>
              </a:extLst>
            </p:cNvPr>
            <p:cNvSpPr/>
            <p:nvPr userDrawn="1"/>
          </p:nvSpPr>
          <p:spPr>
            <a:xfrm>
              <a:off x="10804610" y="4393343"/>
              <a:ext cx="1196826" cy="1228335"/>
            </a:xfrm>
            <a:prstGeom prst="rect">
              <a:avLst/>
            </a:prstGeom>
            <a:gradFill>
              <a:gsLst>
                <a:gs pos="100000">
                  <a:srgbClr val="2E479C">
                    <a:alpha val="14000"/>
                  </a:srgbClr>
                </a:gs>
                <a:gs pos="15000">
                  <a:schemeClr val="bg1">
                    <a:alpha val="4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37" name="Rectangle 36">
            <a:extLst>
              <a:ext uri="{FF2B5EF4-FFF2-40B4-BE49-F238E27FC236}">
                <a16:creationId xmlns:a16="http://schemas.microsoft.com/office/drawing/2014/main" id="{2C7248F7-4465-870E-C763-12F97FAE247A}"/>
              </a:ext>
            </a:extLst>
          </p:cNvPr>
          <p:cNvSpPr/>
          <p:nvPr userDrawn="1"/>
        </p:nvSpPr>
        <p:spPr>
          <a:xfrm>
            <a:off x="1" y="-1"/>
            <a:ext cx="5261810" cy="626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8" name="Rectangle 37">
            <a:extLst>
              <a:ext uri="{FF2B5EF4-FFF2-40B4-BE49-F238E27FC236}">
                <a16:creationId xmlns:a16="http://schemas.microsoft.com/office/drawing/2014/main" id="{6BEA04F9-D629-7A22-70A8-C05C04924747}"/>
              </a:ext>
            </a:extLst>
          </p:cNvPr>
          <p:cNvSpPr/>
          <p:nvPr userDrawn="1"/>
        </p:nvSpPr>
        <p:spPr>
          <a:xfrm>
            <a:off x="213534" y="179036"/>
            <a:ext cx="4531271" cy="129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dirty="0">
                <a:solidFill>
                  <a:srgbClr val="3B4496"/>
                </a:solidFill>
              </a:rPr>
              <a:t>INNHOLD</a:t>
            </a:r>
          </a:p>
        </p:txBody>
      </p:sp>
      <p:sp>
        <p:nvSpPr>
          <p:cNvPr id="15" name="Text Placeholder 62">
            <a:extLst>
              <a:ext uri="{FF2B5EF4-FFF2-40B4-BE49-F238E27FC236}">
                <a16:creationId xmlns:a16="http://schemas.microsoft.com/office/drawing/2014/main" id="{27B191D2-3E3A-F8F9-E64D-D178C63830FD}"/>
              </a:ext>
            </a:extLst>
          </p:cNvPr>
          <p:cNvSpPr>
            <a:spLocks noGrp="1"/>
          </p:cNvSpPr>
          <p:nvPr>
            <p:ph type="body" sz="quarter" idx="10" hasCustomPrompt="1"/>
          </p:nvPr>
        </p:nvSpPr>
        <p:spPr>
          <a:xfrm>
            <a:off x="1802951" y="1603507"/>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16" name="Text Placeholder 62">
            <a:extLst>
              <a:ext uri="{FF2B5EF4-FFF2-40B4-BE49-F238E27FC236}">
                <a16:creationId xmlns:a16="http://schemas.microsoft.com/office/drawing/2014/main" id="{33A87C21-1ABF-243B-397F-17B66CFBB38A}"/>
              </a:ext>
            </a:extLst>
          </p:cNvPr>
          <p:cNvSpPr>
            <a:spLocks noGrp="1"/>
          </p:cNvSpPr>
          <p:nvPr>
            <p:ph type="body" sz="quarter" idx="11" hasCustomPrompt="1"/>
          </p:nvPr>
        </p:nvSpPr>
        <p:spPr>
          <a:xfrm>
            <a:off x="1802951" y="2560108"/>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17" name="Text Placeholder 62">
            <a:extLst>
              <a:ext uri="{FF2B5EF4-FFF2-40B4-BE49-F238E27FC236}">
                <a16:creationId xmlns:a16="http://schemas.microsoft.com/office/drawing/2014/main" id="{CF24F782-CD6F-FFE9-13A7-BA0B38889F20}"/>
              </a:ext>
            </a:extLst>
          </p:cNvPr>
          <p:cNvSpPr>
            <a:spLocks noGrp="1"/>
          </p:cNvSpPr>
          <p:nvPr>
            <p:ph type="body" sz="quarter" idx="12" hasCustomPrompt="1"/>
          </p:nvPr>
        </p:nvSpPr>
        <p:spPr>
          <a:xfrm>
            <a:off x="1800177" y="3526141"/>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18" name="Text Placeholder 62">
            <a:extLst>
              <a:ext uri="{FF2B5EF4-FFF2-40B4-BE49-F238E27FC236}">
                <a16:creationId xmlns:a16="http://schemas.microsoft.com/office/drawing/2014/main" id="{37520B3E-3E39-91BF-BC8D-19F0181C0EA2}"/>
              </a:ext>
            </a:extLst>
          </p:cNvPr>
          <p:cNvSpPr>
            <a:spLocks noGrp="1"/>
          </p:cNvSpPr>
          <p:nvPr>
            <p:ph type="body" sz="quarter" idx="13" hasCustomPrompt="1"/>
          </p:nvPr>
        </p:nvSpPr>
        <p:spPr>
          <a:xfrm>
            <a:off x="1802951" y="4456046"/>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20" name="Text Placeholder 62">
            <a:extLst>
              <a:ext uri="{FF2B5EF4-FFF2-40B4-BE49-F238E27FC236}">
                <a16:creationId xmlns:a16="http://schemas.microsoft.com/office/drawing/2014/main" id="{F6C01C41-0324-4C4B-27FF-DB96EA1A3390}"/>
              </a:ext>
            </a:extLst>
          </p:cNvPr>
          <p:cNvSpPr>
            <a:spLocks noGrp="1"/>
          </p:cNvSpPr>
          <p:nvPr>
            <p:ph type="body" sz="quarter" idx="14" hasCustomPrompt="1"/>
          </p:nvPr>
        </p:nvSpPr>
        <p:spPr>
          <a:xfrm>
            <a:off x="1822217" y="5348817"/>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KAPPITEL</a:t>
            </a:r>
            <a:br>
              <a:rPr lang="en-US" dirty="0"/>
            </a:br>
            <a:r>
              <a:rPr lang="en-US" dirty="0" err="1"/>
              <a:t>KAPPITEL</a:t>
            </a:r>
            <a:endParaRPr lang="nb-NO" dirty="0"/>
          </a:p>
        </p:txBody>
      </p:sp>
      <p:sp>
        <p:nvSpPr>
          <p:cNvPr id="22" name="Rectangle 21">
            <a:extLst>
              <a:ext uri="{FF2B5EF4-FFF2-40B4-BE49-F238E27FC236}">
                <a16:creationId xmlns:a16="http://schemas.microsoft.com/office/drawing/2014/main" id="{994C99E8-6B25-203C-F219-2EE2497C0781}"/>
              </a:ext>
            </a:extLst>
          </p:cNvPr>
          <p:cNvSpPr/>
          <p:nvPr userDrawn="1"/>
        </p:nvSpPr>
        <p:spPr>
          <a:xfrm>
            <a:off x="839723" y="1524937"/>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1</a:t>
            </a:r>
          </a:p>
        </p:txBody>
      </p:sp>
      <p:cxnSp>
        <p:nvCxnSpPr>
          <p:cNvPr id="26" name="Straight Connector 25">
            <a:extLst>
              <a:ext uri="{FF2B5EF4-FFF2-40B4-BE49-F238E27FC236}">
                <a16:creationId xmlns:a16="http://schemas.microsoft.com/office/drawing/2014/main" id="{E078770E-8222-8C35-B427-544CCE656961}"/>
              </a:ext>
            </a:extLst>
          </p:cNvPr>
          <p:cNvCxnSpPr>
            <a:cxnSpLocks/>
          </p:cNvCxnSpPr>
          <p:nvPr userDrawn="1"/>
        </p:nvCxnSpPr>
        <p:spPr>
          <a:xfrm>
            <a:off x="1541437" y="1677939"/>
            <a:ext cx="0" cy="554898"/>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0E06788E-07D3-77A2-C030-957118B15FC9}"/>
              </a:ext>
            </a:extLst>
          </p:cNvPr>
          <p:cNvSpPr/>
          <p:nvPr userDrawn="1"/>
        </p:nvSpPr>
        <p:spPr>
          <a:xfrm>
            <a:off x="839723" y="2448853"/>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2</a:t>
            </a:r>
          </a:p>
        </p:txBody>
      </p:sp>
      <p:cxnSp>
        <p:nvCxnSpPr>
          <p:cNvPr id="64" name="Straight Connector 63">
            <a:extLst>
              <a:ext uri="{FF2B5EF4-FFF2-40B4-BE49-F238E27FC236}">
                <a16:creationId xmlns:a16="http://schemas.microsoft.com/office/drawing/2014/main" id="{6A2F8D5E-698D-825E-9DC0-16A29FC5702F}"/>
              </a:ext>
            </a:extLst>
          </p:cNvPr>
          <p:cNvCxnSpPr>
            <a:cxnSpLocks/>
          </p:cNvCxnSpPr>
          <p:nvPr userDrawn="1"/>
        </p:nvCxnSpPr>
        <p:spPr>
          <a:xfrm>
            <a:off x="1541437" y="2601855"/>
            <a:ext cx="0" cy="554898"/>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C222C4BD-A42B-A800-2AAC-B02FB07A3D8E}"/>
              </a:ext>
            </a:extLst>
          </p:cNvPr>
          <p:cNvSpPr/>
          <p:nvPr userDrawn="1"/>
        </p:nvSpPr>
        <p:spPr>
          <a:xfrm>
            <a:off x="839563" y="3397508"/>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3</a:t>
            </a:r>
          </a:p>
        </p:txBody>
      </p:sp>
      <p:cxnSp>
        <p:nvCxnSpPr>
          <p:cNvPr id="67" name="Straight Connector 66">
            <a:extLst>
              <a:ext uri="{FF2B5EF4-FFF2-40B4-BE49-F238E27FC236}">
                <a16:creationId xmlns:a16="http://schemas.microsoft.com/office/drawing/2014/main" id="{D3016F91-B0F1-04D4-E38B-59C646BECC60}"/>
              </a:ext>
            </a:extLst>
          </p:cNvPr>
          <p:cNvCxnSpPr>
            <a:cxnSpLocks/>
          </p:cNvCxnSpPr>
          <p:nvPr userDrawn="1"/>
        </p:nvCxnSpPr>
        <p:spPr>
          <a:xfrm>
            <a:off x="1541437" y="3577302"/>
            <a:ext cx="0" cy="554898"/>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C996B261-BD49-B4B3-A264-D3F3967CAF87}"/>
              </a:ext>
            </a:extLst>
          </p:cNvPr>
          <p:cNvSpPr/>
          <p:nvPr userDrawn="1"/>
        </p:nvSpPr>
        <p:spPr>
          <a:xfrm>
            <a:off x="836490" y="4310447"/>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4</a:t>
            </a:r>
          </a:p>
        </p:txBody>
      </p:sp>
      <p:cxnSp>
        <p:nvCxnSpPr>
          <p:cNvPr id="70" name="Straight Connector 69">
            <a:extLst>
              <a:ext uri="{FF2B5EF4-FFF2-40B4-BE49-F238E27FC236}">
                <a16:creationId xmlns:a16="http://schemas.microsoft.com/office/drawing/2014/main" id="{776A28E7-176D-3C54-E533-C83B34535EC7}"/>
              </a:ext>
            </a:extLst>
          </p:cNvPr>
          <p:cNvCxnSpPr>
            <a:cxnSpLocks/>
          </p:cNvCxnSpPr>
          <p:nvPr userDrawn="1"/>
        </p:nvCxnSpPr>
        <p:spPr>
          <a:xfrm>
            <a:off x="1538204" y="4497072"/>
            <a:ext cx="0" cy="554898"/>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8D4D57E7-288E-CCE7-9778-3244B0A4D26D}"/>
              </a:ext>
            </a:extLst>
          </p:cNvPr>
          <p:cNvSpPr/>
          <p:nvPr userDrawn="1"/>
        </p:nvSpPr>
        <p:spPr>
          <a:xfrm>
            <a:off x="837377" y="5234363"/>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5</a:t>
            </a:r>
          </a:p>
        </p:txBody>
      </p:sp>
      <p:cxnSp>
        <p:nvCxnSpPr>
          <p:cNvPr id="73" name="Straight Connector 72">
            <a:extLst>
              <a:ext uri="{FF2B5EF4-FFF2-40B4-BE49-F238E27FC236}">
                <a16:creationId xmlns:a16="http://schemas.microsoft.com/office/drawing/2014/main" id="{E0106D83-7514-DC1D-4FA6-97D00FFA7338}"/>
              </a:ext>
            </a:extLst>
          </p:cNvPr>
          <p:cNvCxnSpPr>
            <a:cxnSpLocks/>
          </p:cNvCxnSpPr>
          <p:nvPr userDrawn="1"/>
        </p:nvCxnSpPr>
        <p:spPr>
          <a:xfrm>
            <a:off x="1535985" y="5407289"/>
            <a:ext cx="0" cy="554898"/>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pic>
        <p:nvPicPr>
          <p:cNvPr id="53" name="Graphique 12">
            <a:extLst>
              <a:ext uri="{FF2B5EF4-FFF2-40B4-BE49-F238E27FC236}">
                <a16:creationId xmlns:a16="http://schemas.microsoft.com/office/drawing/2014/main" id="{B8978581-E86E-D4A7-91E5-474D4A87446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95017" y="6062577"/>
            <a:ext cx="668496" cy="612320"/>
          </a:xfrm>
          <a:prstGeom prst="rect">
            <a:avLst/>
          </a:prstGeom>
        </p:spPr>
      </p:pic>
      <p:sp>
        <p:nvSpPr>
          <p:cNvPr id="54" name="TekstSylinder 6">
            <a:extLst>
              <a:ext uri="{FF2B5EF4-FFF2-40B4-BE49-F238E27FC236}">
                <a16:creationId xmlns:a16="http://schemas.microsoft.com/office/drawing/2014/main" id="{9D69601E-CE4B-A829-237A-E8D20940E815}"/>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2024</a:t>
            </a:r>
          </a:p>
        </p:txBody>
      </p:sp>
      <p:cxnSp>
        <p:nvCxnSpPr>
          <p:cNvPr id="90" name="Straight Connector 35">
            <a:extLst>
              <a:ext uri="{FF2B5EF4-FFF2-40B4-BE49-F238E27FC236}">
                <a16:creationId xmlns:a16="http://schemas.microsoft.com/office/drawing/2014/main" id="{60C80CEC-884E-77D8-6DF8-6C04956F277A}"/>
              </a:ext>
            </a:extLst>
          </p:cNvPr>
          <p:cNvCxnSpPr>
            <a:cxnSpLocks/>
          </p:cNvCxnSpPr>
          <p:nvPr userDrawn="1"/>
        </p:nvCxnSpPr>
        <p:spPr>
          <a:xfrm flipH="1">
            <a:off x="921681" y="1274222"/>
            <a:ext cx="3957315"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19075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7_Egendefinert oppset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A3393CC-7F7E-9A09-B799-DF356E816B32}"/>
              </a:ext>
            </a:extLst>
          </p:cNvPr>
          <p:cNvGrpSpPr/>
          <p:nvPr userDrawn="1"/>
        </p:nvGrpSpPr>
        <p:grpSpPr>
          <a:xfrm>
            <a:off x="1058150" y="130699"/>
            <a:ext cx="10943287" cy="6135972"/>
            <a:chOff x="1058150" y="130699"/>
            <a:chExt cx="10943287" cy="6135972"/>
          </a:xfrm>
        </p:grpSpPr>
        <p:grpSp>
          <p:nvGrpSpPr>
            <p:cNvPr id="3" name="Group 2">
              <a:extLst>
                <a:ext uri="{FF2B5EF4-FFF2-40B4-BE49-F238E27FC236}">
                  <a16:creationId xmlns:a16="http://schemas.microsoft.com/office/drawing/2014/main" id="{B53AB76D-C267-E2CF-F8AF-A66A32023656}"/>
                </a:ext>
              </a:extLst>
            </p:cNvPr>
            <p:cNvGrpSpPr/>
            <p:nvPr userDrawn="1"/>
          </p:nvGrpSpPr>
          <p:grpSpPr>
            <a:xfrm>
              <a:off x="1058150" y="130699"/>
              <a:ext cx="10943287" cy="6135972"/>
              <a:chOff x="0" y="-23928"/>
              <a:chExt cx="10943287" cy="6135972"/>
            </a:xfrm>
          </p:grpSpPr>
          <p:grpSp>
            <p:nvGrpSpPr>
              <p:cNvPr id="6" name="Group 5">
                <a:extLst>
                  <a:ext uri="{FF2B5EF4-FFF2-40B4-BE49-F238E27FC236}">
                    <a16:creationId xmlns:a16="http://schemas.microsoft.com/office/drawing/2014/main" id="{446B8B69-19D5-9961-F5F9-78FBBF16948D}"/>
                  </a:ext>
                </a:extLst>
              </p:cNvPr>
              <p:cNvGrpSpPr/>
              <p:nvPr/>
            </p:nvGrpSpPr>
            <p:grpSpPr>
              <a:xfrm>
                <a:off x="0" y="-23928"/>
                <a:ext cx="9653769" cy="4170252"/>
                <a:chOff x="2079420" y="1093480"/>
                <a:chExt cx="4448317" cy="3559762"/>
              </a:xfrm>
              <a:gradFill flip="none" rotWithShape="1">
                <a:gsLst>
                  <a:gs pos="89000">
                    <a:srgbClr val="D2232B">
                      <a:alpha val="70000"/>
                    </a:srgbClr>
                  </a:gs>
                  <a:gs pos="19000">
                    <a:schemeClr val="bg1">
                      <a:alpha val="4000"/>
                    </a:schemeClr>
                  </a:gs>
                </a:gsLst>
                <a:lin ang="4020000" scaled="0"/>
                <a:tileRect/>
              </a:gradFill>
            </p:grpSpPr>
            <p:sp>
              <p:nvSpPr>
                <p:cNvPr id="24" name="Rectangle 23">
                  <a:extLst>
                    <a:ext uri="{FF2B5EF4-FFF2-40B4-BE49-F238E27FC236}">
                      <a16:creationId xmlns:a16="http://schemas.microsoft.com/office/drawing/2014/main" id="{344E9461-D3D8-41BF-F913-5A40399A3975}"/>
                    </a:ext>
                  </a:extLst>
                </p:cNvPr>
                <p:cNvSpPr/>
                <p:nvPr/>
              </p:nvSpPr>
              <p:spPr>
                <a:xfrm>
                  <a:off x="3778180" y="1113905"/>
                  <a:ext cx="1346479" cy="1125416"/>
                </a:xfrm>
                <a:prstGeom prst="rect">
                  <a:avLst/>
                </a:prstGeom>
                <a:gradFill>
                  <a:gsLst>
                    <a:gs pos="100000">
                      <a:srgbClr val="D2232B">
                        <a:alpha val="12000"/>
                      </a:srgbClr>
                    </a:gs>
                    <a:gs pos="0">
                      <a:schemeClr val="bg1">
                        <a:alpha val="2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24">
                  <a:extLst>
                    <a:ext uri="{FF2B5EF4-FFF2-40B4-BE49-F238E27FC236}">
                      <a16:creationId xmlns:a16="http://schemas.microsoft.com/office/drawing/2014/main" id="{C6A50DB9-EC0D-6378-7AED-475AA952055F}"/>
                    </a:ext>
                  </a:extLst>
                </p:cNvPr>
                <p:cNvSpPr/>
                <p:nvPr/>
              </p:nvSpPr>
              <p:spPr>
                <a:xfrm>
                  <a:off x="5181257" y="1093480"/>
                  <a:ext cx="860546" cy="1125416"/>
                </a:xfrm>
                <a:prstGeom prst="rect">
                  <a:avLst/>
                </a:prstGeom>
                <a:gradFill>
                  <a:gsLst>
                    <a:gs pos="100000">
                      <a:srgbClr val="D2232B">
                        <a:alpha val="18000"/>
                      </a:srgbClr>
                    </a:gs>
                    <a:gs pos="0">
                      <a:schemeClr val="bg1">
                        <a:alpha val="2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Rectangle 26">
                  <a:extLst>
                    <a:ext uri="{FF2B5EF4-FFF2-40B4-BE49-F238E27FC236}">
                      <a16:creationId xmlns:a16="http://schemas.microsoft.com/office/drawing/2014/main" id="{157B6610-4CD3-C6C7-84FF-9F3154634A96}"/>
                    </a:ext>
                  </a:extLst>
                </p:cNvPr>
                <p:cNvSpPr/>
                <p:nvPr/>
              </p:nvSpPr>
              <p:spPr>
                <a:xfrm>
                  <a:off x="3778179" y="2310653"/>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Rectangle 27">
                  <a:extLst>
                    <a:ext uri="{FF2B5EF4-FFF2-40B4-BE49-F238E27FC236}">
                      <a16:creationId xmlns:a16="http://schemas.microsoft.com/office/drawing/2014/main" id="{72BAA432-EBF1-A7DC-C3BA-3C7ED7DAF4DB}"/>
                    </a:ext>
                  </a:extLst>
                </p:cNvPr>
                <p:cNvSpPr/>
                <p:nvPr/>
              </p:nvSpPr>
              <p:spPr>
                <a:xfrm>
                  <a:off x="5181258" y="2302076"/>
                  <a:ext cx="1346479" cy="1125416"/>
                </a:xfrm>
                <a:prstGeom prst="rect">
                  <a:avLst/>
                </a:prstGeom>
                <a:gradFill>
                  <a:gsLst>
                    <a:gs pos="100000">
                      <a:srgbClr val="D2232B">
                        <a:alpha val="33000"/>
                      </a:srgbClr>
                    </a:gs>
                    <a:gs pos="12000">
                      <a:schemeClr val="bg1">
                        <a:alpha val="25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9" name="Rectangle 28">
                  <a:extLst>
                    <a:ext uri="{FF2B5EF4-FFF2-40B4-BE49-F238E27FC236}">
                      <a16:creationId xmlns:a16="http://schemas.microsoft.com/office/drawing/2014/main" id="{6CE876CF-D592-43DB-FEFE-C87674F2AFEA}"/>
                    </a:ext>
                  </a:extLst>
                </p:cNvPr>
                <p:cNvSpPr/>
                <p:nvPr/>
              </p:nvSpPr>
              <p:spPr>
                <a:xfrm>
                  <a:off x="2079420" y="2327807"/>
                  <a:ext cx="164215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Rectangle 29">
                  <a:extLst>
                    <a:ext uri="{FF2B5EF4-FFF2-40B4-BE49-F238E27FC236}">
                      <a16:creationId xmlns:a16="http://schemas.microsoft.com/office/drawing/2014/main" id="{4209082E-5D5D-33A5-B09C-A99F6FEEBB96}"/>
                    </a:ext>
                  </a:extLst>
                </p:cNvPr>
                <p:cNvSpPr/>
                <p:nvPr/>
              </p:nvSpPr>
              <p:spPr>
                <a:xfrm>
                  <a:off x="2079420" y="3527826"/>
                  <a:ext cx="164215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 name="Group 6">
                <a:extLst>
                  <a:ext uri="{FF2B5EF4-FFF2-40B4-BE49-F238E27FC236}">
                    <a16:creationId xmlns:a16="http://schemas.microsoft.com/office/drawing/2014/main" id="{409D6F9F-2B8D-B828-E708-79EBE4F0CE94}"/>
                  </a:ext>
                </a:extLst>
              </p:cNvPr>
              <p:cNvGrpSpPr/>
              <p:nvPr/>
            </p:nvGrpSpPr>
            <p:grpSpPr>
              <a:xfrm>
                <a:off x="3686655" y="2787169"/>
                <a:ext cx="5967113" cy="3324875"/>
                <a:chOff x="3778177" y="3479153"/>
                <a:chExt cx="2749559" cy="2838141"/>
              </a:xfrm>
              <a:gradFill flip="none" rotWithShape="1">
                <a:gsLst>
                  <a:gs pos="83000">
                    <a:srgbClr val="00957D">
                      <a:alpha val="56000"/>
                    </a:srgbClr>
                  </a:gs>
                  <a:gs pos="100000">
                    <a:srgbClr val="00957D"/>
                  </a:gs>
                  <a:gs pos="15000">
                    <a:schemeClr val="bg1">
                      <a:alpha val="4000"/>
                    </a:schemeClr>
                  </a:gs>
                </a:gsLst>
                <a:lin ang="15000000" scaled="0"/>
                <a:tileRect/>
              </a:gradFill>
            </p:grpSpPr>
            <p:sp>
              <p:nvSpPr>
                <p:cNvPr id="19" name="Rectangle 18">
                  <a:extLst>
                    <a:ext uri="{FF2B5EF4-FFF2-40B4-BE49-F238E27FC236}">
                      <a16:creationId xmlns:a16="http://schemas.microsoft.com/office/drawing/2014/main" id="{46655259-E4D1-32BF-0A12-A359308B1ACF}"/>
                    </a:ext>
                  </a:extLst>
                </p:cNvPr>
                <p:cNvSpPr/>
                <p:nvPr/>
              </p:nvSpPr>
              <p:spPr>
                <a:xfrm>
                  <a:off x="3778177" y="4700073"/>
                  <a:ext cx="1346479" cy="1125416"/>
                </a:xfrm>
                <a:prstGeom prst="rect">
                  <a:avLst/>
                </a:prstGeom>
                <a:gradFill>
                  <a:gsLst>
                    <a:gs pos="60000">
                      <a:srgbClr val="00957D">
                        <a:alpha val="23000"/>
                      </a:srgbClr>
                    </a:gs>
                    <a:gs pos="0">
                      <a:schemeClr val="bg1">
                        <a:alpha val="2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6DF3548D-A052-A918-9073-0BCD80D9F86F}"/>
                    </a:ext>
                  </a:extLst>
                </p:cNvPr>
                <p:cNvSpPr/>
                <p:nvPr/>
              </p:nvSpPr>
              <p:spPr>
                <a:xfrm>
                  <a:off x="3778177" y="5913973"/>
                  <a:ext cx="1346479" cy="4033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3" name="Rectangle 22">
                  <a:extLst>
                    <a:ext uri="{FF2B5EF4-FFF2-40B4-BE49-F238E27FC236}">
                      <a16:creationId xmlns:a16="http://schemas.microsoft.com/office/drawing/2014/main" id="{FF420649-074D-A87D-5C76-57B383D77F1E}"/>
                    </a:ext>
                  </a:extLst>
                </p:cNvPr>
                <p:cNvSpPr/>
                <p:nvPr/>
              </p:nvSpPr>
              <p:spPr>
                <a:xfrm>
                  <a:off x="5181257" y="3479153"/>
                  <a:ext cx="1346479" cy="1125416"/>
                </a:xfrm>
                <a:prstGeom prst="rect">
                  <a:avLst/>
                </a:prstGeom>
                <a:gradFill>
                  <a:gsLst>
                    <a:gs pos="61000">
                      <a:srgbClr val="00957D">
                        <a:alpha val="25000"/>
                      </a:srgbClr>
                    </a:gs>
                    <a:gs pos="0">
                      <a:schemeClr val="bg1">
                        <a:alpha val="25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 name="Group 7">
                <a:extLst>
                  <a:ext uri="{FF2B5EF4-FFF2-40B4-BE49-F238E27FC236}">
                    <a16:creationId xmlns:a16="http://schemas.microsoft.com/office/drawing/2014/main" id="{34BCA821-921B-7F6F-B5F7-3271B25D2861}"/>
                  </a:ext>
                </a:extLst>
              </p:cNvPr>
              <p:cNvGrpSpPr/>
              <p:nvPr/>
            </p:nvGrpSpPr>
            <p:grpSpPr>
              <a:xfrm>
                <a:off x="0" y="1437545"/>
                <a:ext cx="10943287" cy="4082065"/>
                <a:chOff x="2079420" y="2341004"/>
                <a:chExt cx="5042508" cy="3484484"/>
              </a:xfrm>
              <a:gradFill flip="none" rotWithShape="1">
                <a:gsLst>
                  <a:gs pos="99083">
                    <a:schemeClr val="bg1">
                      <a:alpha val="1000"/>
                    </a:schemeClr>
                  </a:gs>
                  <a:gs pos="5000">
                    <a:schemeClr val="bg1">
                      <a:alpha val="4000"/>
                    </a:schemeClr>
                  </a:gs>
                  <a:gs pos="34000">
                    <a:srgbClr val="FFF100">
                      <a:alpha val="62000"/>
                    </a:srgbClr>
                  </a:gs>
                </a:gsLst>
                <a:lin ang="8100000" scaled="1"/>
                <a:tileRect/>
              </a:gradFill>
            </p:grpSpPr>
            <p:sp>
              <p:nvSpPr>
                <p:cNvPr id="12" name="Rectangle 11">
                  <a:extLst>
                    <a:ext uri="{FF2B5EF4-FFF2-40B4-BE49-F238E27FC236}">
                      <a16:creationId xmlns:a16="http://schemas.microsoft.com/office/drawing/2014/main" id="{22468641-B5C2-E0A2-66FB-1D010FE4B8F5}"/>
                    </a:ext>
                  </a:extLst>
                </p:cNvPr>
                <p:cNvSpPr/>
                <p:nvPr/>
              </p:nvSpPr>
              <p:spPr>
                <a:xfrm>
                  <a:off x="3778178" y="3500054"/>
                  <a:ext cx="1346479" cy="1125416"/>
                </a:xfrm>
                <a:prstGeom prst="rect">
                  <a:avLst/>
                </a:prstGeom>
                <a:gradFill>
                  <a:gsLst>
                    <a:gs pos="60000">
                      <a:srgbClr val="FFF100">
                        <a:alpha val="29000"/>
                      </a:srgbClr>
                    </a:gs>
                    <a:gs pos="0">
                      <a:schemeClr val="bg1">
                        <a:alpha val="2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A714645B-6888-CA40-194A-E55BD0F671E8}"/>
                    </a:ext>
                  </a:extLst>
                </p:cNvPr>
                <p:cNvSpPr/>
                <p:nvPr/>
              </p:nvSpPr>
              <p:spPr>
                <a:xfrm>
                  <a:off x="2079420" y="4700072"/>
                  <a:ext cx="1642158"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DAC46543-1298-BFC3-21BD-BA3C9C62B2CB}"/>
                    </a:ext>
                  </a:extLst>
                </p:cNvPr>
                <p:cNvSpPr/>
                <p:nvPr/>
              </p:nvSpPr>
              <p:spPr>
                <a:xfrm>
                  <a:off x="6583482" y="2341004"/>
                  <a:ext cx="538446"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 name="Group 8">
                <a:extLst>
                  <a:ext uri="{FF2B5EF4-FFF2-40B4-BE49-F238E27FC236}">
                    <a16:creationId xmlns:a16="http://schemas.microsoft.com/office/drawing/2014/main" id="{E55D151C-0BA4-44C1-7325-41DB3350106E}"/>
                  </a:ext>
                </a:extLst>
              </p:cNvPr>
              <p:cNvGrpSpPr/>
              <p:nvPr/>
            </p:nvGrpSpPr>
            <p:grpSpPr>
              <a:xfrm>
                <a:off x="6731630" y="2814662"/>
                <a:ext cx="4211656" cy="2733094"/>
                <a:chOff x="5181258" y="3474970"/>
                <a:chExt cx="1940670" cy="2332992"/>
              </a:xfrm>
              <a:gradFill>
                <a:gsLst>
                  <a:gs pos="83000">
                    <a:srgbClr val="00ADEE">
                      <a:alpha val="57000"/>
                    </a:srgbClr>
                  </a:gs>
                  <a:gs pos="100000">
                    <a:srgbClr val="00ADEE"/>
                  </a:gs>
                  <a:gs pos="15000">
                    <a:schemeClr val="bg1">
                      <a:alpha val="4000"/>
                    </a:schemeClr>
                  </a:gs>
                </a:gsLst>
                <a:lin ang="14400000" scaled="0"/>
              </a:gradFill>
            </p:grpSpPr>
            <p:sp>
              <p:nvSpPr>
                <p:cNvPr id="10" name="Rectangle 9">
                  <a:extLst>
                    <a:ext uri="{FF2B5EF4-FFF2-40B4-BE49-F238E27FC236}">
                      <a16:creationId xmlns:a16="http://schemas.microsoft.com/office/drawing/2014/main" id="{CF9993E0-50BC-2900-1A2D-2184992EF41E}"/>
                    </a:ext>
                  </a:extLst>
                </p:cNvPr>
                <p:cNvSpPr/>
                <p:nvPr/>
              </p:nvSpPr>
              <p:spPr>
                <a:xfrm>
                  <a:off x="5181258" y="4682546"/>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BC113655-5443-D4DD-66EB-47F0343F69C0}"/>
                    </a:ext>
                  </a:extLst>
                </p:cNvPr>
                <p:cNvSpPr/>
                <p:nvPr/>
              </p:nvSpPr>
              <p:spPr>
                <a:xfrm>
                  <a:off x="6570448" y="3474970"/>
                  <a:ext cx="551480" cy="1125416"/>
                </a:xfrm>
                <a:prstGeom prst="rect">
                  <a:avLst/>
                </a:prstGeom>
                <a:gradFill>
                  <a:gsLst>
                    <a:gs pos="100000">
                      <a:srgbClr val="00ADEE">
                        <a:alpha val="18000"/>
                      </a:srgbClr>
                    </a:gs>
                    <a:gs pos="0">
                      <a:schemeClr val="bg1">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sp>
          <p:nvSpPr>
            <p:cNvPr id="4" name="Rectangle 3">
              <a:extLst>
                <a:ext uri="{FF2B5EF4-FFF2-40B4-BE49-F238E27FC236}">
                  <a16:creationId xmlns:a16="http://schemas.microsoft.com/office/drawing/2014/main" id="{794F84A2-09BC-7EC5-31A3-1DBA4B0C644D}"/>
                </a:ext>
              </a:extLst>
            </p:cNvPr>
            <p:cNvSpPr/>
            <p:nvPr userDrawn="1"/>
          </p:nvSpPr>
          <p:spPr>
            <a:xfrm>
              <a:off x="7789780" y="5794509"/>
              <a:ext cx="2922138" cy="472162"/>
            </a:xfrm>
            <a:prstGeom prst="rect">
              <a:avLst/>
            </a:prstGeom>
            <a:gradFill>
              <a:gsLst>
                <a:gs pos="100000">
                  <a:srgbClr val="2E479C">
                    <a:alpha val="7000"/>
                  </a:srgbClr>
                </a:gs>
                <a:gs pos="0">
                  <a:schemeClr val="bg1">
                    <a:alpha val="2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CC989874-2BE8-4DDC-5567-60744E3E3558}"/>
                </a:ext>
              </a:extLst>
            </p:cNvPr>
            <p:cNvSpPr/>
            <p:nvPr userDrawn="1"/>
          </p:nvSpPr>
          <p:spPr>
            <a:xfrm>
              <a:off x="10804610" y="4393343"/>
              <a:ext cx="1196826" cy="1228335"/>
            </a:xfrm>
            <a:prstGeom prst="rect">
              <a:avLst/>
            </a:prstGeom>
            <a:gradFill>
              <a:gsLst>
                <a:gs pos="100000">
                  <a:srgbClr val="2E479C">
                    <a:alpha val="14000"/>
                  </a:srgbClr>
                </a:gs>
                <a:gs pos="15000">
                  <a:schemeClr val="bg1">
                    <a:alpha val="4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37" name="Rectangle 36">
            <a:extLst>
              <a:ext uri="{FF2B5EF4-FFF2-40B4-BE49-F238E27FC236}">
                <a16:creationId xmlns:a16="http://schemas.microsoft.com/office/drawing/2014/main" id="{2C7248F7-4465-870E-C763-12F97FAE247A}"/>
              </a:ext>
            </a:extLst>
          </p:cNvPr>
          <p:cNvSpPr/>
          <p:nvPr userDrawn="1"/>
        </p:nvSpPr>
        <p:spPr>
          <a:xfrm>
            <a:off x="1" y="-1"/>
            <a:ext cx="5261810" cy="626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8" name="Rectangle 37">
            <a:extLst>
              <a:ext uri="{FF2B5EF4-FFF2-40B4-BE49-F238E27FC236}">
                <a16:creationId xmlns:a16="http://schemas.microsoft.com/office/drawing/2014/main" id="{6BEA04F9-D629-7A22-70A8-C05C04924747}"/>
              </a:ext>
            </a:extLst>
          </p:cNvPr>
          <p:cNvSpPr/>
          <p:nvPr userDrawn="1"/>
        </p:nvSpPr>
        <p:spPr>
          <a:xfrm>
            <a:off x="213534" y="179036"/>
            <a:ext cx="4531271" cy="129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dirty="0">
                <a:solidFill>
                  <a:schemeClr val="tx1"/>
                </a:solidFill>
              </a:rPr>
              <a:t>INNHOLD</a:t>
            </a:r>
          </a:p>
        </p:txBody>
      </p:sp>
      <p:sp>
        <p:nvSpPr>
          <p:cNvPr id="15" name="Text Placeholder 62">
            <a:extLst>
              <a:ext uri="{FF2B5EF4-FFF2-40B4-BE49-F238E27FC236}">
                <a16:creationId xmlns:a16="http://schemas.microsoft.com/office/drawing/2014/main" id="{27B191D2-3E3A-F8F9-E64D-D178C63830FD}"/>
              </a:ext>
            </a:extLst>
          </p:cNvPr>
          <p:cNvSpPr>
            <a:spLocks noGrp="1"/>
          </p:cNvSpPr>
          <p:nvPr>
            <p:ph type="body" sz="quarter" idx="10" hasCustomPrompt="1"/>
          </p:nvPr>
        </p:nvSpPr>
        <p:spPr>
          <a:xfrm>
            <a:off x="1802951" y="1603507"/>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16" name="Text Placeholder 62">
            <a:extLst>
              <a:ext uri="{FF2B5EF4-FFF2-40B4-BE49-F238E27FC236}">
                <a16:creationId xmlns:a16="http://schemas.microsoft.com/office/drawing/2014/main" id="{33A87C21-1ABF-243B-397F-17B66CFBB38A}"/>
              </a:ext>
            </a:extLst>
          </p:cNvPr>
          <p:cNvSpPr>
            <a:spLocks noGrp="1"/>
          </p:cNvSpPr>
          <p:nvPr>
            <p:ph type="body" sz="quarter" idx="11" hasCustomPrompt="1"/>
          </p:nvPr>
        </p:nvSpPr>
        <p:spPr>
          <a:xfrm>
            <a:off x="1802951" y="2560108"/>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17" name="Text Placeholder 62">
            <a:extLst>
              <a:ext uri="{FF2B5EF4-FFF2-40B4-BE49-F238E27FC236}">
                <a16:creationId xmlns:a16="http://schemas.microsoft.com/office/drawing/2014/main" id="{CF24F782-CD6F-FFE9-13A7-BA0B38889F20}"/>
              </a:ext>
            </a:extLst>
          </p:cNvPr>
          <p:cNvSpPr>
            <a:spLocks noGrp="1"/>
          </p:cNvSpPr>
          <p:nvPr>
            <p:ph type="body" sz="quarter" idx="12" hasCustomPrompt="1"/>
          </p:nvPr>
        </p:nvSpPr>
        <p:spPr>
          <a:xfrm>
            <a:off x="1800177" y="3526141"/>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18" name="Text Placeholder 62">
            <a:extLst>
              <a:ext uri="{FF2B5EF4-FFF2-40B4-BE49-F238E27FC236}">
                <a16:creationId xmlns:a16="http://schemas.microsoft.com/office/drawing/2014/main" id="{37520B3E-3E39-91BF-BC8D-19F0181C0EA2}"/>
              </a:ext>
            </a:extLst>
          </p:cNvPr>
          <p:cNvSpPr>
            <a:spLocks noGrp="1"/>
          </p:cNvSpPr>
          <p:nvPr>
            <p:ph type="body" sz="quarter" idx="13" hasCustomPrompt="1"/>
          </p:nvPr>
        </p:nvSpPr>
        <p:spPr>
          <a:xfrm>
            <a:off x="1802951" y="4456046"/>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20" name="Text Placeholder 62">
            <a:extLst>
              <a:ext uri="{FF2B5EF4-FFF2-40B4-BE49-F238E27FC236}">
                <a16:creationId xmlns:a16="http://schemas.microsoft.com/office/drawing/2014/main" id="{F6C01C41-0324-4C4B-27FF-DB96EA1A3390}"/>
              </a:ext>
            </a:extLst>
          </p:cNvPr>
          <p:cNvSpPr>
            <a:spLocks noGrp="1"/>
          </p:cNvSpPr>
          <p:nvPr>
            <p:ph type="body" sz="quarter" idx="14" hasCustomPrompt="1"/>
          </p:nvPr>
        </p:nvSpPr>
        <p:spPr>
          <a:xfrm>
            <a:off x="1822217" y="5348817"/>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KAPPITEL</a:t>
            </a:r>
            <a:br>
              <a:rPr lang="en-US" dirty="0"/>
            </a:br>
            <a:r>
              <a:rPr lang="en-US" dirty="0" err="1"/>
              <a:t>KAPPITEL</a:t>
            </a:r>
            <a:endParaRPr lang="nb-NO" dirty="0"/>
          </a:p>
        </p:txBody>
      </p:sp>
      <p:sp>
        <p:nvSpPr>
          <p:cNvPr id="22" name="Rectangle 21">
            <a:extLst>
              <a:ext uri="{FF2B5EF4-FFF2-40B4-BE49-F238E27FC236}">
                <a16:creationId xmlns:a16="http://schemas.microsoft.com/office/drawing/2014/main" id="{994C99E8-6B25-203C-F219-2EE2497C0781}"/>
              </a:ext>
            </a:extLst>
          </p:cNvPr>
          <p:cNvSpPr/>
          <p:nvPr userDrawn="1"/>
        </p:nvSpPr>
        <p:spPr>
          <a:xfrm>
            <a:off x="839723" y="1524937"/>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rPr>
              <a:t>1</a:t>
            </a:r>
          </a:p>
        </p:txBody>
      </p:sp>
      <p:cxnSp>
        <p:nvCxnSpPr>
          <p:cNvPr id="26" name="Straight Connector 25">
            <a:extLst>
              <a:ext uri="{FF2B5EF4-FFF2-40B4-BE49-F238E27FC236}">
                <a16:creationId xmlns:a16="http://schemas.microsoft.com/office/drawing/2014/main" id="{E078770E-8222-8C35-B427-544CCE656961}"/>
              </a:ext>
            </a:extLst>
          </p:cNvPr>
          <p:cNvCxnSpPr>
            <a:cxnSpLocks/>
          </p:cNvCxnSpPr>
          <p:nvPr userDrawn="1"/>
        </p:nvCxnSpPr>
        <p:spPr>
          <a:xfrm>
            <a:off x="1541437" y="1677939"/>
            <a:ext cx="0" cy="5548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0E06788E-07D3-77A2-C030-957118B15FC9}"/>
              </a:ext>
            </a:extLst>
          </p:cNvPr>
          <p:cNvSpPr/>
          <p:nvPr userDrawn="1"/>
        </p:nvSpPr>
        <p:spPr>
          <a:xfrm>
            <a:off x="839723" y="2448853"/>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rPr>
              <a:t>2</a:t>
            </a:r>
          </a:p>
        </p:txBody>
      </p:sp>
      <p:cxnSp>
        <p:nvCxnSpPr>
          <p:cNvPr id="64" name="Straight Connector 63">
            <a:extLst>
              <a:ext uri="{FF2B5EF4-FFF2-40B4-BE49-F238E27FC236}">
                <a16:creationId xmlns:a16="http://schemas.microsoft.com/office/drawing/2014/main" id="{6A2F8D5E-698D-825E-9DC0-16A29FC5702F}"/>
              </a:ext>
            </a:extLst>
          </p:cNvPr>
          <p:cNvCxnSpPr>
            <a:cxnSpLocks/>
          </p:cNvCxnSpPr>
          <p:nvPr userDrawn="1"/>
        </p:nvCxnSpPr>
        <p:spPr>
          <a:xfrm>
            <a:off x="1541437" y="2601855"/>
            <a:ext cx="0" cy="5548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C222C4BD-A42B-A800-2AAC-B02FB07A3D8E}"/>
              </a:ext>
            </a:extLst>
          </p:cNvPr>
          <p:cNvSpPr/>
          <p:nvPr userDrawn="1"/>
        </p:nvSpPr>
        <p:spPr>
          <a:xfrm>
            <a:off x="839563" y="3397508"/>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rPr>
              <a:t>3</a:t>
            </a:r>
          </a:p>
        </p:txBody>
      </p:sp>
      <p:cxnSp>
        <p:nvCxnSpPr>
          <p:cNvPr id="67" name="Straight Connector 66">
            <a:extLst>
              <a:ext uri="{FF2B5EF4-FFF2-40B4-BE49-F238E27FC236}">
                <a16:creationId xmlns:a16="http://schemas.microsoft.com/office/drawing/2014/main" id="{D3016F91-B0F1-04D4-E38B-59C646BECC60}"/>
              </a:ext>
            </a:extLst>
          </p:cNvPr>
          <p:cNvCxnSpPr>
            <a:cxnSpLocks/>
          </p:cNvCxnSpPr>
          <p:nvPr userDrawn="1"/>
        </p:nvCxnSpPr>
        <p:spPr>
          <a:xfrm>
            <a:off x="1541437" y="3577302"/>
            <a:ext cx="0" cy="5548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C996B261-BD49-B4B3-A264-D3F3967CAF87}"/>
              </a:ext>
            </a:extLst>
          </p:cNvPr>
          <p:cNvSpPr/>
          <p:nvPr userDrawn="1"/>
        </p:nvSpPr>
        <p:spPr>
          <a:xfrm>
            <a:off x="836490" y="4310447"/>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rPr>
              <a:t>4</a:t>
            </a:r>
          </a:p>
        </p:txBody>
      </p:sp>
      <p:cxnSp>
        <p:nvCxnSpPr>
          <p:cNvPr id="70" name="Straight Connector 69">
            <a:extLst>
              <a:ext uri="{FF2B5EF4-FFF2-40B4-BE49-F238E27FC236}">
                <a16:creationId xmlns:a16="http://schemas.microsoft.com/office/drawing/2014/main" id="{776A28E7-176D-3C54-E533-C83B34535EC7}"/>
              </a:ext>
            </a:extLst>
          </p:cNvPr>
          <p:cNvCxnSpPr>
            <a:cxnSpLocks/>
          </p:cNvCxnSpPr>
          <p:nvPr userDrawn="1"/>
        </p:nvCxnSpPr>
        <p:spPr>
          <a:xfrm>
            <a:off x="1538204" y="4497072"/>
            <a:ext cx="0" cy="5548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8D4D57E7-288E-CCE7-9778-3244B0A4D26D}"/>
              </a:ext>
            </a:extLst>
          </p:cNvPr>
          <p:cNvSpPr/>
          <p:nvPr userDrawn="1"/>
        </p:nvSpPr>
        <p:spPr>
          <a:xfrm>
            <a:off x="837377" y="5234363"/>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rPr>
              <a:t>5</a:t>
            </a:r>
          </a:p>
        </p:txBody>
      </p:sp>
      <p:cxnSp>
        <p:nvCxnSpPr>
          <p:cNvPr id="73" name="Straight Connector 72">
            <a:extLst>
              <a:ext uri="{FF2B5EF4-FFF2-40B4-BE49-F238E27FC236}">
                <a16:creationId xmlns:a16="http://schemas.microsoft.com/office/drawing/2014/main" id="{E0106D83-7514-DC1D-4FA6-97D00FFA7338}"/>
              </a:ext>
            </a:extLst>
          </p:cNvPr>
          <p:cNvCxnSpPr>
            <a:cxnSpLocks/>
          </p:cNvCxnSpPr>
          <p:nvPr userDrawn="1"/>
        </p:nvCxnSpPr>
        <p:spPr>
          <a:xfrm>
            <a:off x="1535985" y="5407289"/>
            <a:ext cx="0" cy="5548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3" name="Graphique 12">
            <a:extLst>
              <a:ext uri="{FF2B5EF4-FFF2-40B4-BE49-F238E27FC236}">
                <a16:creationId xmlns:a16="http://schemas.microsoft.com/office/drawing/2014/main" id="{B8978581-E86E-D4A7-91E5-474D4A87446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95017" y="6062577"/>
            <a:ext cx="668496" cy="612320"/>
          </a:xfrm>
          <a:prstGeom prst="rect">
            <a:avLst/>
          </a:prstGeom>
        </p:spPr>
      </p:pic>
      <p:sp>
        <p:nvSpPr>
          <p:cNvPr id="54" name="TekstSylinder 6">
            <a:extLst>
              <a:ext uri="{FF2B5EF4-FFF2-40B4-BE49-F238E27FC236}">
                <a16:creationId xmlns:a16="http://schemas.microsoft.com/office/drawing/2014/main" id="{9D69601E-CE4B-A829-237A-E8D20940E815}"/>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2024</a:t>
            </a:r>
          </a:p>
        </p:txBody>
      </p:sp>
      <p:cxnSp>
        <p:nvCxnSpPr>
          <p:cNvPr id="90" name="Straight Connector 35">
            <a:extLst>
              <a:ext uri="{FF2B5EF4-FFF2-40B4-BE49-F238E27FC236}">
                <a16:creationId xmlns:a16="http://schemas.microsoft.com/office/drawing/2014/main" id="{60C80CEC-884E-77D8-6DF8-6C04956F277A}"/>
              </a:ext>
            </a:extLst>
          </p:cNvPr>
          <p:cNvCxnSpPr>
            <a:cxnSpLocks/>
          </p:cNvCxnSpPr>
          <p:nvPr userDrawn="1"/>
        </p:nvCxnSpPr>
        <p:spPr>
          <a:xfrm flipH="1">
            <a:off x="921681" y="1274222"/>
            <a:ext cx="395731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446065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9_Egendefinert oppsett">
    <p:bg>
      <p:bgPr>
        <a:solidFill>
          <a:schemeClr val="accent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5F81EE-2ADF-DFC8-668F-F0DAE9421A6A}"/>
              </a:ext>
            </a:extLst>
          </p:cNvPr>
          <p:cNvSpPr/>
          <p:nvPr userDrawn="1"/>
        </p:nvSpPr>
        <p:spPr>
          <a:xfrm>
            <a:off x="1" y="-2"/>
            <a:ext cx="526181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30" name="Group 29">
            <a:extLst>
              <a:ext uri="{FF2B5EF4-FFF2-40B4-BE49-F238E27FC236}">
                <a16:creationId xmlns:a16="http://schemas.microsoft.com/office/drawing/2014/main" id="{DF3076F5-7327-AA61-CC29-9A6A21A192E2}"/>
              </a:ext>
            </a:extLst>
          </p:cNvPr>
          <p:cNvGrpSpPr/>
          <p:nvPr userDrawn="1"/>
        </p:nvGrpSpPr>
        <p:grpSpPr>
          <a:xfrm>
            <a:off x="92668" y="52948"/>
            <a:ext cx="8221286" cy="6752104"/>
            <a:chOff x="92668" y="52948"/>
            <a:chExt cx="8221286" cy="6699568"/>
          </a:xfrm>
        </p:grpSpPr>
        <p:sp>
          <p:nvSpPr>
            <p:cNvPr id="31" name="Rectangle 30">
              <a:extLst>
                <a:ext uri="{FF2B5EF4-FFF2-40B4-BE49-F238E27FC236}">
                  <a16:creationId xmlns:a16="http://schemas.microsoft.com/office/drawing/2014/main" id="{E1714AD7-B523-426F-49F6-C0C0D09B94BC}"/>
                </a:ext>
              </a:extLst>
            </p:cNvPr>
            <p:cNvSpPr/>
            <p:nvPr userDrawn="1"/>
          </p:nvSpPr>
          <p:spPr>
            <a:xfrm>
              <a:off x="92668" y="52948"/>
              <a:ext cx="5504479" cy="669956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CDDB04B2-BCF7-3B48-5155-EEB69A134C9B}"/>
                </a:ext>
              </a:extLst>
            </p:cNvPr>
            <p:cNvSpPr/>
            <p:nvPr userDrawn="1"/>
          </p:nvSpPr>
          <p:spPr>
            <a:xfrm>
              <a:off x="4880918" y="196068"/>
              <a:ext cx="1767923"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B7C9B1E6-92E0-E42D-A717-4335DDE4FB36}"/>
                </a:ext>
              </a:extLst>
            </p:cNvPr>
            <p:cNvSpPr/>
            <p:nvPr userDrawn="1"/>
          </p:nvSpPr>
          <p:spPr>
            <a:xfrm>
              <a:off x="4880918" y="1787099"/>
              <a:ext cx="1767923"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DFD5765B-8817-E804-651E-FA89B22A33E9}"/>
                </a:ext>
              </a:extLst>
            </p:cNvPr>
            <p:cNvSpPr/>
            <p:nvPr userDrawn="1"/>
          </p:nvSpPr>
          <p:spPr>
            <a:xfrm>
              <a:off x="4880918" y="3415376"/>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EF5C4F61-74F3-1D4D-3FD5-B0723F1AF976}"/>
                </a:ext>
              </a:extLst>
            </p:cNvPr>
            <p:cNvSpPr/>
            <p:nvPr userDrawn="1"/>
          </p:nvSpPr>
          <p:spPr>
            <a:xfrm>
              <a:off x="4880918" y="5054869"/>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597DF930-CB01-48A0-CECB-EE210EC416F0}"/>
                </a:ext>
              </a:extLst>
            </p:cNvPr>
            <p:cNvSpPr/>
            <p:nvPr userDrawn="1"/>
          </p:nvSpPr>
          <p:spPr>
            <a:xfrm>
              <a:off x="6727436" y="3415960"/>
              <a:ext cx="1586518" cy="152735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95EF930D-266B-DAC6-A6EF-CB6DE3ECF804}"/>
                </a:ext>
              </a:extLst>
            </p:cNvPr>
            <p:cNvSpPr/>
            <p:nvPr userDrawn="1"/>
          </p:nvSpPr>
          <p:spPr>
            <a:xfrm>
              <a:off x="6727436" y="1808321"/>
              <a:ext cx="1586518"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38" name="Rectangle 37">
            <a:extLst>
              <a:ext uri="{FF2B5EF4-FFF2-40B4-BE49-F238E27FC236}">
                <a16:creationId xmlns:a16="http://schemas.microsoft.com/office/drawing/2014/main" id="{6BEA04F9-D629-7A22-70A8-C05C04924747}"/>
              </a:ext>
            </a:extLst>
          </p:cNvPr>
          <p:cNvSpPr/>
          <p:nvPr userDrawn="1"/>
        </p:nvSpPr>
        <p:spPr>
          <a:xfrm>
            <a:off x="213534" y="179036"/>
            <a:ext cx="4531271" cy="129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dirty="0">
                <a:solidFill>
                  <a:srgbClr val="3B4496"/>
                </a:solidFill>
              </a:rPr>
              <a:t>INNHOLD</a:t>
            </a:r>
          </a:p>
        </p:txBody>
      </p:sp>
      <p:sp>
        <p:nvSpPr>
          <p:cNvPr id="15" name="Text Placeholder 62">
            <a:extLst>
              <a:ext uri="{FF2B5EF4-FFF2-40B4-BE49-F238E27FC236}">
                <a16:creationId xmlns:a16="http://schemas.microsoft.com/office/drawing/2014/main" id="{27B191D2-3E3A-F8F9-E64D-D178C63830FD}"/>
              </a:ext>
            </a:extLst>
          </p:cNvPr>
          <p:cNvSpPr>
            <a:spLocks noGrp="1"/>
          </p:cNvSpPr>
          <p:nvPr>
            <p:ph type="body" sz="quarter" idx="10" hasCustomPrompt="1"/>
          </p:nvPr>
        </p:nvSpPr>
        <p:spPr>
          <a:xfrm>
            <a:off x="1802951" y="1589253"/>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16" name="Text Placeholder 62">
            <a:extLst>
              <a:ext uri="{FF2B5EF4-FFF2-40B4-BE49-F238E27FC236}">
                <a16:creationId xmlns:a16="http://schemas.microsoft.com/office/drawing/2014/main" id="{33A87C21-1ABF-243B-397F-17B66CFBB38A}"/>
              </a:ext>
            </a:extLst>
          </p:cNvPr>
          <p:cNvSpPr>
            <a:spLocks noGrp="1"/>
          </p:cNvSpPr>
          <p:nvPr>
            <p:ph type="body" sz="quarter" idx="11" hasCustomPrompt="1"/>
          </p:nvPr>
        </p:nvSpPr>
        <p:spPr>
          <a:xfrm>
            <a:off x="1802951" y="2556287"/>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17" name="Text Placeholder 62">
            <a:extLst>
              <a:ext uri="{FF2B5EF4-FFF2-40B4-BE49-F238E27FC236}">
                <a16:creationId xmlns:a16="http://schemas.microsoft.com/office/drawing/2014/main" id="{CF24F782-CD6F-FFE9-13A7-BA0B38889F20}"/>
              </a:ext>
            </a:extLst>
          </p:cNvPr>
          <p:cNvSpPr>
            <a:spLocks noGrp="1"/>
          </p:cNvSpPr>
          <p:nvPr>
            <p:ph type="body" sz="quarter" idx="12" hasCustomPrompt="1"/>
          </p:nvPr>
        </p:nvSpPr>
        <p:spPr>
          <a:xfrm>
            <a:off x="1802951" y="3525347"/>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18" name="Text Placeholder 62">
            <a:extLst>
              <a:ext uri="{FF2B5EF4-FFF2-40B4-BE49-F238E27FC236}">
                <a16:creationId xmlns:a16="http://schemas.microsoft.com/office/drawing/2014/main" id="{37520B3E-3E39-91BF-BC8D-19F0181C0EA2}"/>
              </a:ext>
            </a:extLst>
          </p:cNvPr>
          <p:cNvSpPr>
            <a:spLocks noGrp="1"/>
          </p:cNvSpPr>
          <p:nvPr>
            <p:ph type="body" sz="quarter" idx="13" hasCustomPrompt="1"/>
          </p:nvPr>
        </p:nvSpPr>
        <p:spPr>
          <a:xfrm>
            <a:off x="1802951" y="4456046"/>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20" name="Text Placeholder 62">
            <a:extLst>
              <a:ext uri="{FF2B5EF4-FFF2-40B4-BE49-F238E27FC236}">
                <a16:creationId xmlns:a16="http://schemas.microsoft.com/office/drawing/2014/main" id="{F6C01C41-0324-4C4B-27FF-DB96EA1A3390}"/>
              </a:ext>
            </a:extLst>
          </p:cNvPr>
          <p:cNvSpPr>
            <a:spLocks noGrp="1"/>
          </p:cNvSpPr>
          <p:nvPr>
            <p:ph type="body" sz="quarter" idx="14" hasCustomPrompt="1"/>
          </p:nvPr>
        </p:nvSpPr>
        <p:spPr>
          <a:xfrm>
            <a:off x="1812584" y="5388772"/>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KAPPITEL</a:t>
            </a:r>
            <a:br>
              <a:rPr lang="en-US" dirty="0"/>
            </a:br>
            <a:r>
              <a:rPr lang="en-US" dirty="0" err="1"/>
              <a:t>KAPPITEL</a:t>
            </a:r>
            <a:endParaRPr lang="nb-NO" dirty="0"/>
          </a:p>
        </p:txBody>
      </p:sp>
      <p:sp>
        <p:nvSpPr>
          <p:cNvPr id="22" name="Rectangle 21">
            <a:extLst>
              <a:ext uri="{FF2B5EF4-FFF2-40B4-BE49-F238E27FC236}">
                <a16:creationId xmlns:a16="http://schemas.microsoft.com/office/drawing/2014/main" id="{994C99E8-6B25-203C-F219-2EE2497C0781}"/>
              </a:ext>
            </a:extLst>
          </p:cNvPr>
          <p:cNvSpPr/>
          <p:nvPr userDrawn="1"/>
        </p:nvSpPr>
        <p:spPr>
          <a:xfrm>
            <a:off x="839723" y="1524937"/>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1</a:t>
            </a:r>
          </a:p>
        </p:txBody>
      </p:sp>
      <p:cxnSp>
        <p:nvCxnSpPr>
          <p:cNvPr id="26" name="Straight Connector 25">
            <a:extLst>
              <a:ext uri="{FF2B5EF4-FFF2-40B4-BE49-F238E27FC236}">
                <a16:creationId xmlns:a16="http://schemas.microsoft.com/office/drawing/2014/main" id="{E078770E-8222-8C35-B427-544CCE656961}"/>
              </a:ext>
            </a:extLst>
          </p:cNvPr>
          <p:cNvCxnSpPr>
            <a:cxnSpLocks/>
          </p:cNvCxnSpPr>
          <p:nvPr userDrawn="1"/>
        </p:nvCxnSpPr>
        <p:spPr>
          <a:xfrm>
            <a:off x="1541437" y="1677939"/>
            <a:ext cx="0" cy="554898"/>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0E06788E-07D3-77A2-C030-957118B15FC9}"/>
              </a:ext>
            </a:extLst>
          </p:cNvPr>
          <p:cNvSpPr/>
          <p:nvPr userDrawn="1"/>
        </p:nvSpPr>
        <p:spPr>
          <a:xfrm>
            <a:off x="839723" y="2448853"/>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2</a:t>
            </a:r>
          </a:p>
        </p:txBody>
      </p:sp>
      <p:cxnSp>
        <p:nvCxnSpPr>
          <p:cNvPr id="64" name="Straight Connector 63">
            <a:extLst>
              <a:ext uri="{FF2B5EF4-FFF2-40B4-BE49-F238E27FC236}">
                <a16:creationId xmlns:a16="http://schemas.microsoft.com/office/drawing/2014/main" id="{6A2F8D5E-698D-825E-9DC0-16A29FC5702F}"/>
              </a:ext>
            </a:extLst>
          </p:cNvPr>
          <p:cNvCxnSpPr>
            <a:cxnSpLocks/>
          </p:cNvCxnSpPr>
          <p:nvPr userDrawn="1"/>
        </p:nvCxnSpPr>
        <p:spPr>
          <a:xfrm>
            <a:off x="1541437" y="2601855"/>
            <a:ext cx="0" cy="554898"/>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C222C4BD-A42B-A800-2AAC-B02FB07A3D8E}"/>
              </a:ext>
            </a:extLst>
          </p:cNvPr>
          <p:cNvSpPr/>
          <p:nvPr userDrawn="1"/>
        </p:nvSpPr>
        <p:spPr>
          <a:xfrm>
            <a:off x="839723" y="3394156"/>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3</a:t>
            </a:r>
          </a:p>
        </p:txBody>
      </p:sp>
      <p:cxnSp>
        <p:nvCxnSpPr>
          <p:cNvPr id="67" name="Straight Connector 66">
            <a:extLst>
              <a:ext uri="{FF2B5EF4-FFF2-40B4-BE49-F238E27FC236}">
                <a16:creationId xmlns:a16="http://schemas.microsoft.com/office/drawing/2014/main" id="{D3016F91-B0F1-04D4-E38B-59C646BECC60}"/>
              </a:ext>
            </a:extLst>
          </p:cNvPr>
          <p:cNvCxnSpPr>
            <a:cxnSpLocks/>
          </p:cNvCxnSpPr>
          <p:nvPr userDrawn="1"/>
        </p:nvCxnSpPr>
        <p:spPr>
          <a:xfrm>
            <a:off x="1541437" y="3547158"/>
            <a:ext cx="0" cy="554898"/>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C996B261-BD49-B4B3-A264-D3F3967CAF87}"/>
              </a:ext>
            </a:extLst>
          </p:cNvPr>
          <p:cNvSpPr/>
          <p:nvPr userDrawn="1"/>
        </p:nvSpPr>
        <p:spPr>
          <a:xfrm>
            <a:off x="836490" y="4310447"/>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4</a:t>
            </a:r>
          </a:p>
        </p:txBody>
      </p:sp>
      <p:cxnSp>
        <p:nvCxnSpPr>
          <p:cNvPr id="70" name="Straight Connector 69">
            <a:extLst>
              <a:ext uri="{FF2B5EF4-FFF2-40B4-BE49-F238E27FC236}">
                <a16:creationId xmlns:a16="http://schemas.microsoft.com/office/drawing/2014/main" id="{776A28E7-176D-3C54-E533-C83B34535EC7}"/>
              </a:ext>
            </a:extLst>
          </p:cNvPr>
          <p:cNvCxnSpPr>
            <a:cxnSpLocks/>
          </p:cNvCxnSpPr>
          <p:nvPr userDrawn="1"/>
        </p:nvCxnSpPr>
        <p:spPr>
          <a:xfrm>
            <a:off x="1538204" y="4497072"/>
            <a:ext cx="0" cy="554898"/>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8D4D57E7-288E-CCE7-9778-3244B0A4D26D}"/>
              </a:ext>
            </a:extLst>
          </p:cNvPr>
          <p:cNvSpPr/>
          <p:nvPr userDrawn="1"/>
        </p:nvSpPr>
        <p:spPr>
          <a:xfrm>
            <a:off x="837377" y="5254459"/>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5</a:t>
            </a:r>
          </a:p>
        </p:txBody>
      </p:sp>
      <p:cxnSp>
        <p:nvCxnSpPr>
          <p:cNvPr id="73" name="Straight Connector 72">
            <a:extLst>
              <a:ext uri="{FF2B5EF4-FFF2-40B4-BE49-F238E27FC236}">
                <a16:creationId xmlns:a16="http://schemas.microsoft.com/office/drawing/2014/main" id="{E0106D83-7514-DC1D-4FA6-97D00FFA7338}"/>
              </a:ext>
            </a:extLst>
          </p:cNvPr>
          <p:cNvCxnSpPr>
            <a:cxnSpLocks/>
          </p:cNvCxnSpPr>
          <p:nvPr userDrawn="1"/>
        </p:nvCxnSpPr>
        <p:spPr>
          <a:xfrm>
            <a:off x="1535985" y="5427385"/>
            <a:ext cx="0" cy="554898"/>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pic>
        <p:nvPicPr>
          <p:cNvPr id="3" name="Graphique 12">
            <a:extLst>
              <a:ext uri="{FF2B5EF4-FFF2-40B4-BE49-F238E27FC236}">
                <a16:creationId xmlns:a16="http://schemas.microsoft.com/office/drawing/2014/main" id="{246B78D3-8025-4819-29D3-5F11E4F0690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95017" y="6062577"/>
            <a:ext cx="668496" cy="612320"/>
          </a:xfrm>
          <a:prstGeom prst="rect">
            <a:avLst/>
          </a:prstGeom>
        </p:spPr>
      </p:pic>
      <p:sp>
        <p:nvSpPr>
          <p:cNvPr id="4" name="TekstSylinder 6">
            <a:extLst>
              <a:ext uri="{FF2B5EF4-FFF2-40B4-BE49-F238E27FC236}">
                <a16:creationId xmlns:a16="http://schemas.microsoft.com/office/drawing/2014/main" id="{F1E73027-A8F5-8080-F710-6B61A329C58B}"/>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2024</a:t>
            </a:r>
          </a:p>
        </p:txBody>
      </p:sp>
      <p:cxnSp>
        <p:nvCxnSpPr>
          <p:cNvPr id="6" name="Straight Connector 35">
            <a:extLst>
              <a:ext uri="{FF2B5EF4-FFF2-40B4-BE49-F238E27FC236}">
                <a16:creationId xmlns:a16="http://schemas.microsoft.com/office/drawing/2014/main" id="{11AE9D67-55D4-5189-FDE4-590267AF2065}"/>
              </a:ext>
            </a:extLst>
          </p:cNvPr>
          <p:cNvCxnSpPr>
            <a:cxnSpLocks/>
          </p:cNvCxnSpPr>
          <p:nvPr userDrawn="1"/>
        </p:nvCxnSpPr>
        <p:spPr>
          <a:xfrm flipH="1">
            <a:off x="921681" y="1274222"/>
            <a:ext cx="3957315"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
        <p:nvSpPr>
          <p:cNvPr id="2" name="Text Placeholder 102">
            <a:extLst>
              <a:ext uri="{FF2B5EF4-FFF2-40B4-BE49-F238E27FC236}">
                <a16:creationId xmlns:a16="http://schemas.microsoft.com/office/drawing/2014/main" id="{37084564-B2C0-26E9-41EB-318C7CB41272}"/>
              </a:ext>
            </a:extLst>
          </p:cNvPr>
          <p:cNvSpPr>
            <a:spLocks noGrp="1"/>
          </p:cNvSpPr>
          <p:nvPr>
            <p:ph type="body" sz="quarter" idx="15" hasCustomPrompt="1"/>
          </p:nvPr>
        </p:nvSpPr>
        <p:spPr>
          <a:xfrm>
            <a:off x="8485188" y="2455863"/>
            <a:ext cx="2932196" cy="1568450"/>
          </a:xfrm>
        </p:spPr>
        <p:txBody>
          <a:bodyPr/>
          <a:lstStyle>
            <a:lvl1pPr>
              <a:defRPr/>
            </a:lvl1pPr>
          </a:lstStyle>
          <a:p>
            <a:pPr lvl="0"/>
            <a:r>
              <a:rPr lang="en-GB" dirty="0" err="1"/>
              <a:t>Endre</a:t>
            </a:r>
            <a:r>
              <a:rPr lang="en-GB" dirty="0"/>
              <a:t> </a:t>
            </a:r>
            <a:r>
              <a:rPr lang="en-GB" dirty="0" err="1"/>
              <a:t>bakgrunnsbildet</a:t>
            </a:r>
            <a:r>
              <a:rPr lang="en-GB" dirty="0"/>
              <a:t> her</a:t>
            </a:r>
          </a:p>
        </p:txBody>
      </p:sp>
      <p:sp>
        <p:nvSpPr>
          <p:cNvPr id="7" name="Rectangle 6">
            <a:extLst>
              <a:ext uri="{FF2B5EF4-FFF2-40B4-BE49-F238E27FC236}">
                <a16:creationId xmlns:a16="http://schemas.microsoft.com/office/drawing/2014/main" id="{989AF889-8D14-A289-1AA9-7FDACE60397E}"/>
              </a:ext>
            </a:extLst>
          </p:cNvPr>
          <p:cNvSpPr/>
          <p:nvPr userDrawn="1"/>
        </p:nvSpPr>
        <p:spPr>
          <a:xfrm>
            <a:off x="51981" y="42900"/>
            <a:ext cx="12096000" cy="67716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Tree>
    <p:extLst>
      <p:ext uri="{BB962C8B-B14F-4D97-AF65-F5344CB8AC3E}">
        <p14:creationId xmlns:p14="http://schemas.microsoft.com/office/powerpoint/2010/main" val="2731787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 columns_Dark Blue Bg with divider">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6952602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0" name="Content Placeholder 2">
            <a:extLst>
              <a:ext uri="{FF2B5EF4-FFF2-40B4-BE49-F238E27FC236}">
                <a16:creationId xmlns:a16="http://schemas.microsoft.com/office/drawing/2014/main" id="{367D8D94-1F4F-4570-BE87-CC0ACCECF1F4}"/>
              </a:ext>
            </a:extLst>
          </p:cNvPr>
          <p:cNvSpPr>
            <a:spLocks noGrp="1"/>
          </p:cNvSpPr>
          <p:nvPr>
            <p:ph idx="1" hasCustomPrompt="1"/>
          </p:nvPr>
        </p:nvSpPr>
        <p:spPr>
          <a:xfrm>
            <a:off x="404786" y="1808820"/>
            <a:ext cx="551119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1" name="Content Placeholder 2">
            <a:extLst>
              <a:ext uri="{FF2B5EF4-FFF2-40B4-BE49-F238E27FC236}">
                <a16:creationId xmlns:a16="http://schemas.microsoft.com/office/drawing/2014/main" id="{2F236AEC-C7EC-4113-A52E-42CBE9E2CEC5}"/>
              </a:ext>
            </a:extLst>
          </p:cNvPr>
          <p:cNvSpPr>
            <a:spLocks noGrp="1"/>
          </p:cNvSpPr>
          <p:nvPr>
            <p:ph idx="15" hasCustomPrompt="1"/>
          </p:nvPr>
        </p:nvSpPr>
        <p:spPr>
          <a:xfrm>
            <a:off x="6276022" y="1808820"/>
            <a:ext cx="551119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pic>
        <p:nvPicPr>
          <p:cNvPr id="14" name="Graphique 8">
            <a:extLst>
              <a:ext uri="{FF2B5EF4-FFF2-40B4-BE49-F238E27FC236}">
                <a16:creationId xmlns:a16="http://schemas.microsoft.com/office/drawing/2014/main" id="{35F5DA09-4EA3-477B-8AB6-2107939FF73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3F49335F-1C58-4990-9C3F-134638C480AB}"/>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9" name="Espace réservé du numéro de diapositive 2">
            <a:extLst>
              <a:ext uri="{FF2B5EF4-FFF2-40B4-BE49-F238E27FC236}">
                <a16:creationId xmlns:a16="http://schemas.microsoft.com/office/drawing/2014/main" id="{98936663-DB8F-4803-AE7D-C907BA7F10A0}"/>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0" name="Espace réservé du pied de page 4">
            <a:extLst>
              <a:ext uri="{FF2B5EF4-FFF2-40B4-BE49-F238E27FC236}">
                <a16:creationId xmlns:a16="http://schemas.microsoft.com/office/drawing/2014/main" id="{24E312FF-57A8-41D2-8CEA-B8E4B94D39B3}"/>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2" name="Text Placeholder 8">
            <a:extLst>
              <a:ext uri="{FF2B5EF4-FFF2-40B4-BE49-F238E27FC236}">
                <a16:creationId xmlns:a16="http://schemas.microsoft.com/office/drawing/2014/main" id="{8700E46C-E029-4D65-9750-72D1F0CADC93}"/>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3" name="Straight Connector 35">
            <a:extLst>
              <a:ext uri="{FF2B5EF4-FFF2-40B4-BE49-F238E27FC236}">
                <a16:creationId xmlns:a16="http://schemas.microsoft.com/office/drawing/2014/main" id="{1F374AA6-28F4-41FD-A410-764242D207E0}"/>
              </a:ext>
            </a:extLst>
          </p:cNvPr>
          <p:cNvCxnSpPr>
            <a:cxnSpLocks/>
          </p:cNvCxnSpPr>
          <p:nvPr userDrawn="1"/>
        </p:nvCxnSpPr>
        <p:spPr>
          <a:xfrm flipV="1">
            <a:off x="6095938"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5" name="Cadre 14">
            <a:extLst>
              <a:ext uri="{FF2B5EF4-FFF2-40B4-BE49-F238E27FC236}">
                <a16:creationId xmlns:a16="http://schemas.microsoft.com/office/drawing/2014/main" id="{559CE3AF-CA30-4ED6-8552-329F4537E114}"/>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6" name="Text Placeholder 5">
            <a:extLst>
              <a:ext uri="{FF2B5EF4-FFF2-40B4-BE49-F238E27FC236}">
                <a16:creationId xmlns:a16="http://schemas.microsoft.com/office/drawing/2014/main" id="{AD1B61BB-BDEF-4DAB-8CDD-EE8FE2A14DB6}"/>
              </a:ext>
            </a:extLst>
          </p:cNvPr>
          <p:cNvSpPr>
            <a:spLocks noGrp="1"/>
          </p:cNvSpPr>
          <p:nvPr>
            <p:ph type="body" sz="quarter" idx="18"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823202486"/>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9_Egendefinert oppsett">
    <p:bg>
      <p:bgPr>
        <a:solidFill>
          <a:schemeClr val="accent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E44EBA7-F2B7-6066-C404-A3FDF8B76B0E}"/>
              </a:ext>
            </a:extLst>
          </p:cNvPr>
          <p:cNvGrpSpPr/>
          <p:nvPr userDrawn="1"/>
        </p:nvGrpSpPr>
        <p:grpSpPr>
          <a:xfrm>
            <a:off x="92668" y="52948"/>
            <a:ext cx="8221286" cy="6752104"/>
            <a:chOff x="92668" y="52948"/>
            <a:chExt cx="8221286" cy="6699568"/>
          </a:xfrm>
        </p:grpSpPr>
        <p:sp>
          <p:nvSpPr>
            <p:cNvPr id="9" name="Rectangle 8">
              <a:extLst>
                <a:ext uri="{FF2B5EF4-FFF2-40B4-BE49-F238E27FC236}">
                  <a16:creationId xmlns:a16="http://schemas.microsoft.com/office/drawing/2014/main" id="{7C769475-D5CD-1168-1E18-4C8F09779704}"/>
                </a:ext>
              </a:extLst>
            </p:cNvPr>
            <p:cNvSpPr/>
            <p:nvPr userDrawn="1"/>
          </p:nvSpPr>
          <p:spPr>
            <a:xfrm>
              <a:off x="92668" y="52948"/>
              <a:ext cx="5504479" cy="669956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6DD9BFE1-4315-FF3D-171F-1154E0124847}"/>
                </a:ext>
              </a:extLst>
            </p:cNvPr>
            <p:cNvSpPr/>
            <p:nvPr userDrawn="1"/>
          </p:nvSpPr>
          <p:spPr>
            <a:xfrm>
              <a:off x="4880918" y="196068"/>
              <a:ext cx="1767923"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B379327D-31F7-7215-8602-0245C6ECF0AA}"/>
                </a:ext>
              </a:extLst>
            </p:cNvPr>
            <p:cNvSpPr/>
            <p:nvPr userDrawn="1"/>
          </p:nvSpPr>
          <p:spPr>
            <a:xfrm>
              <a:off x="4880918" y="1787099"/>
              <a:ext cx="1767923"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70177437-B66B-34AA-8080-474BEF194489}"/>
                </a:ext>
              </a:extLst>
            </p:cNvPr>
            <p:cNvSpPr/>
            <p:nvPr userDrawn="1"/>
          </p:nvSpPr>
          <p:spPr>
            <a:xfrm>
              <a:off x="4880918" y="3415376"/>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A92D46A3-C594-927E-1D00-A6FC0C92A89C}"/>
                </a:ext>
              </a:extLst>
            </p:cNvPr>
            <p:cNvSpPr/>
            <p:nvPr userDrawn="1"/>
          </p:nvSpPr>
          <p:spPr>
            <a:xfrm>
              <a:off x="4880918" y="5054869"/>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493BE950-A5C3-881A-92D4-A353B05E96DB}"/>
                </a:ext>
              </a:extLst>
            </p:cNvPr>
            <p:cNvSpPr/>
            <p:nvPr userDrawn="1"/>
          </p:nvSpPr>
          <p:spPr>
            <a:xfrm>
              <a:off x="6727436" y="3415960"/>
              <a:ext cx="1586518" cy="152735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A8D121FF-4903-7111-5E75-14C3A8C2F0C4}"/>
                </a:ext>
              </a:extLst>
            </p:cNvPr>
            <p:cNvSpPr/>
            <p:nvPr userDrawn="1"/>
          </p:nvSpPr>
          <p:spPr>
            <a:xfrm>
              <a:off x="6727436" y="1808321"/>
              <a:ext cx="1586518"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21" name="Rectangle 20">
            <a:extLst>
              <a:ext uri="{FF2B5EF4-FFF2-40B4-BE49-F238E27FC236}">
                <a16:creationId xmlns:a16="http://schemas.microsoft.com/office/drawing/2014/main" id="{FF9A2D26-6E1A-4A5F-B8F7-E950C39B7CAE}"/>
              </a:ext>
            </a:extLst>
          </p:cNvPr>
          <p:cNvSpPr/>
          <p:nvPr userDrawn="1"/>
        </p:nvSpPr>
        <p:spPr>
          <a:xfrm>
            <a:off x="51981" y="42900"/>
            <a:ext cx="12096000" cy="67716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
        <p:nvSpPr>
          <p:cNvPr id="5" name="Rectangle 4">
            <a:extLst>
              <a:ext uri="{FF2B5EF4-FFF2-40B4-BE49-F238E27FC236}">
                <a16:creationId xmlns:a16="http://schemas.microsoft.com/office/drawing/2014/main" id="{A4A9C640-9076-4D78-6241-8FDF78F4B858}"/>
              </a:ext>
            </a:extLst>
          </p:cNvPr>
          <p:cNvSpPr/>
          <p:nvPr userDrawn="1"/>
        </p:nvSpPr>
        <p:spPr>
          <a:xfrm>
            <a:off x="1" y="-2"/>
            <a:ext cx="526181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7" name="Rectangle 36">
            <a:extLst>
              <a:ext uri="{FF2B5EF4-FFF2-40B4-BE49-F238E27FC236}">
                <a16:creationId xmlns:a16="http://schemas.microsoft.com/office/drawing/2014/main" id="{2C7248F7-4465-870E-C763-12F97FAE247A}"/>
              </a:ext>
            </a:extLst>
          </p:cNvPr>
          <p:cNvSpPr/>
          <p:nvPr userDrawn="1"/>
        </p:nvSpPr>
        <p:spPr>
          <a:xfrm>
            <a:off x="1" y="-1"/>
            <a:ext cx="5261810" cy="626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8" name="Rectangle 37">
            <a:extLst>
              <a:ext uri="{FF2B5EF4-FFF2-40B4-BE49-F238E27FC236}">
                <a16:creationId xmlns:a16="http://schemas.microsoft.com/office/drawing/2014/main" id="{6BEA04F9-D629-7A22-70A8-C05C04924747}"/>
              </a:ext>
            </a:extLst>
          </p:cNvPr>
          <p:cNvSpPr/>
          <p:nvPr userDrawn="1"/>
        </p:nvSpPr>
        <p:spPr>
          <a:xfrm>
            <a:off x="213534" y="179036"/>
            <a:ext cx="4531271" cy="129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dirty="0">
                <a:solidFill>
                  <a:schemeClr val="tx1"/>
                </a:solidFill>
              </a:rPr>
              <a:t>INNHOLD</a:t>
            </a:r>
          </a:p>
        </p:txBody>
      </p:sp>
      <p:sp>
        <p:nvSpPr>
          <p:cNvPr id="15" name="Text Placeholder 62">
            <a:extLst>
              <a:ext uri="{FF2B5EF4-FFF2-40B4-BE49-F238E27FC236}">
                <a16:creationId xmlns:a16="http://schemas.microsoft.com/office/drawing/2014/main" id="{27B191D2-3E3A-F8F9-E64D-D178C63830FD}"/>
              </a:ext>
            </a:extLst>
          </p:cNvPr>
          <p:cNvSpPr>
            <a:spLocks noGrp="1"/>
          </p:cNvSpPr>
          <p:nvPr>
            <p:ph type="body" sz="quarter" idx="10" hasCustomPrompt="1"/>
          </p:nvPr>
        </p:nvSpPr>
        <p:spPr>
          <a:xfrm>
            <a:off x="1802951" y="1589253"/>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16" name="Text Placeholder 62">
            <a:extLst>
              <a:ext uri="{FF2B5EF4-FFF2-40B4-BE49-F238E27FC236}">
                <a16:creationId xmlns:a16="http://schemas.microsoft.com/office/drawing/2014/main" id="{33A87C21-1ABF-243B-397F-17B66CFBB38A}"/>
              </a:ext>
            </a:extLst>
          </p:cNvPr>
          <p:cNvSpPr>
            <a:spLocks noGrp="1"/>
          </p:cNvSpPr>
          <p:nvPr>
            <p:ph type="body" sz="quarter" idx="11" hasCustomPrompt="1"/>
          </p:nvPr>
        </p:nvSpPr>
        <p:spPr>
          <a:xfrm>
            <a:off x="1802951" y="2556287"/>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17" name="Text Placeholder 62">
            <a:extLst>
              <a:ext uri="{FF2B5EF4-FFF2-40B4-BE49-F238E27FC236}">
                <a16:creationId xmlns:a16="http://schemas.microsoft.com/office/drawing/2014/main" id="{CF24F782-CD6F-FFE9-13A7-BA0B38889F20}"/>
              </a:ext>
            </a:extLst>
          </p:cNvPr>
          <p:cNvSpPr>
            <a:spLocks noGrp="1"/>
          </p:cNvSpPr>
          <p:nvPr>
            <p:ph type="body" sz="quarter" idx="12" hasCustomPrompt="1"/>
          </p:nvPr>
        </p:nvSpPr>
        <p:spPr>
          <a:xfrm>
            <a:off x="1802951" y="3525347"/>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18" name="Text Placeholder 62">
            <a:extLst>
              <a:ext uri="{FF2B5EF4-FFF2-40B4-BE49-F238E27FC236}">
                <a16:creationId xmlns:a16="http://schemas.microsoft.com/office/drawing/2014/main" id="{37520B3E-3E39-91BF-BC8D-19F0181C0EA2}"/>
              </a:ext>
            </a:extLst>
          </p:cNvPr>
          <p:cNvSpPr>
            <a:spLocks noGrp="1"/>
          </p:cNvSpPr>
          <p:nvPr>
            <p:ph type="body" sz="quarter" idx="13" hasCustomPrompt="1"/>
          </p:nvPr>
        </p:nvSpPr>
        <p:spPr>
          <a:xfrm>
            <a:off x="1802951" y="4456046"/>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20" name="Text Placeholder 62">
            <a:extLst>
              <a:ext uri="{FF2B5EF4-FFF2-40B4-BE49-F238E27FC236}">
                <a16:creationId xmlns:a16="http://schemas.microsoft.com/office/drawing/2014/main" id="{F6C01C41-0324-4C4B-27FF-DB96EA1A3390}"/>
              </a:ext>
            </a:extLst>
          </p:cNvPr>
          <p:cNvSpPr>
            <a:spLocks noGrp="1"/>
          </p:cNvSpPr>
          <p:nvPr>
            <p:ph type="body" sz="quarter" idx="14" hasCustomPrompt="1"/>
          </p:nvPr>
        </p:nvSpPr>
        <p:spPr>
          <a:xfrm>
            <a:off x="1812584" y="5388772"/>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KAPPITEL</a:t>
            </a:r>
            <a:br>
              <a:rPr lang="en-US" dirty="0"/>
            </a:br>
            <a:r>
              <a:rPr lang="en-US" dirty="0" err="1"/>
              <a:t>KAPPITEL</a:t>
            </a:r>
            <a:endParaRPr lang="nb-NO" dirty="0"/>
          </a:p>
        </p:txBody>
      </p:sp>
      <p:sp>
        <p:nvSpPr>
          <p:cNvPr id="22" name="Rectangle 21">
            <a:extLst>
              <a:ext uri="{FF2B5EF4-FFF2-40B4-BE49-F238E27FC236}">
                <a16:creationId xmlns:a16="http://schemas.microsoft.com/office/drawing/2014/main" id="{994C99E8-6B25-203C-F219-2EE2497C0781}"/>
              </a:ext>
            </a:extLst>
          </p:cNvPr>
          <p:cNvSpPr/>
          <p:nvPr userDrawn="1"/>
        </p:nvSpPr>
        <p:spPr>
          <a:xfrm>
            <a:off x="839723" y="1524937"/>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rPr>
              <a:t>1</a:t>
            </a:r>
          </a:p>
        </p:txBody>
      </p:sp>
      <p:cxnSp>
        <p:nvCxnSpPr>
          <p:cNvPr id="26" name="Straight Connector 25">
            <a:extLst>
              <a:ext uri="{FF2B5EF4-FFF2-40B4-BE49-F238E27FC236}">
                <a16:creationId xmlns:a16="http://schemas.microsoft.com/office/drawing/2014/main" id="{E078770E-8222-8C35-B427-544CCE656961}"/>
              </a:ext>
            </a:extLst>
          </p:cNvPr>
          <p:cNvCxnSpPr>
            <a:cxnSpLocks/>
          </p:cNvCxnSpPr>
          <p:nvPr userDrawn="1"/>
        </p:nvCxnSpPr>
        <p:spPr>
          <a:xfrm>
            <a:off x="1541437" y="1677939"/>
            <a:ext cx="0" cy="5548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0E06788E-07D3-77A2-C030-957118B15FC9}"/>
              </a:ext>
            </a:extLst>
          </p:cNvPr>
          <p:cNvSpPr/>
          <p:nvPr userDrawn="1"/>
        </p:nvSpPr>
        <p:spPr>
          <a:xfrm>
            <a:off x="839723" y="2448853"/>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rPr>
              <a:t>2</a:t>
            </a:r>
          </a:p>
        </p:txBody>
      </p:sp>
      <p:cxnSp>
        <p:nvCxnSpPr>
          <p:cNvPr id="64" name="Straight Connector 63">
            <a:extLst>
              <a:ext uri="{FF2B5EF4-FFF2-40B4-BE49-F238E27FC236}">
                <a16:creationId xmlns:a16="http://schemas.microsoft.com/office/drawing/2014/main" id="{6A2F8D5E-698D-825E-9DC0-16A29FC5702F}"/>
              </a:ext>
            </a:extLst>
          </p:cNvPr>
          <p:cNvCxnSpPr>
            <a:cxnSpLocks/>
          </p:cNvCxnSpPr>
          <p:nvPr userDrawn="1"/>
        </p:nvCxnSpPr>
        <p:spPr>
          <a:xfrm>
            <a:off x="1541437" y="2601855"/>
            <a:ext cx="0" cy="5548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C222C4BD-A42B-A800-2AAC-B02FB07A3D8E}"/>
              </a:ext>
            </a:extLst>
          </p:cNvPr>
          <p:cNvSpPr/>
          <p:nvPr userDrawn="1"/>
        </p:nvSpPr>
        <p:spPr>
          <a:xfrm>
            <a:off x="839723" y="3394156"/>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rPr>
              <a:t>3</a:t>
            </a:r>
          </a:p>
        </p:txBody>
      </p:sp>
      <p:cxnSp>
        <p:nvCxnSpPr>
          <p:cNvPr id="67" name="Straight Connector 66">
            <a:extLst>
              <a:ext uri="{FF2B5EF4-FFF2-40B4-BE49-F238E27FC236}">
                <a16:creationId xmlns:a16="http://schemas.microsoft.com/office/drawing/2014/main" id="{D3016F91-B0F1-04D4-E38B-59C646BECC60}"/>
              </a:ext>
            </a:extLst>
          </p:cNvPr>
          <p:cNvCxnSpPr>
            <a:cxnSpLocks/>
          </p:cNvCxnSpPr>
          <p:nvPr userDrawn="1"/>
        </p:nvCxnSpPr>
        <p:spPr>
          <a:xfrm>
            <a:off x="1541437" y="3547158"/>
            <a:ext cx="0" cy="5548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C996B261-BD49-B4B3-A264-D3F3967CAF87}"/>
              </a:ext>
            </a:extLst>
          </p:cNvPr>
          <p:cNvSpPr/>
          <p:nvPr userDrawn="1"/>
        </p:nvSpPr>
        <p:spPr>
          <a:xfrm>
            <a:off x="836490" y="4310447"/>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rPr>
              <a:t>4</a:t>
            </a:r>
          </a:p>
        </p:txBody>
      </p:sp>
      <p:cxnSp>
        <p:nvCxnSpPr>
          <p:cNvPr id="70" name="Straight Connector 69">
            <a:extLst>
              <a:ext uri="{FF2B5EF4-FFF2-40B4-BE49-F238E27FC236}">
                <a16:creationId xmlns:a16="http://schemas.microsoft.com/office/drawing/2014/main" id="{776A28E7-176D-3C54-E533-C83B34535EC7}"/>
              </a:ext>
            </a:extLst>
          </p:cNvPr>
          <p:cNvCxnSpPr>
            <a:cxnSpLocks/>
          </p:cNvCxnSpPr>
          <p:nvPr userDrawn="1"/>
        </p:nvCxnSpPr>
        <p:spPr>
          <a:xfrm>
            <a:off x="1538204" y="4497072"/>
            <a:ext cx="0" cy="5548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8D4D57E7-288E-CCE7-9778-3244B0A4D26D}"/>
              </a:ext>
            </a:extLst>
          </p:cNvPr>
          <p:cNvSpPr/>
          <p:nvPr userDrawn="1"/>
        </p:nvSpPr>
        <p:spPr>
          <a:xfrm>
            <a:off x="837377" y="5254459"/>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rPr>
              <a:t>5</a:t>
            </a:r>
          </a:p>
        </p:txBody>
      </p:sp>
      <p:cxnSp>
        <p:nvCxnSpPr>
          <p:cNvPr id="73" name="Straight Connector 72">
            <a:extLst>
              <a:ext uri="{FF2B5EF4-FFF2-40B4-BE49-F238E27FC236}">
                <a16:creationId xmlns:a16="http://schemas.microsoft.com/office/drawing/2014/main" id="{E0106D83-7514-DC1D-4FA6-97D00FFA7338}"/>
              </a:ext>
            </a:extLst>
          </p:cNvPr>
          <p:cNvCxnSpPr>
            <a:cxnSpLocks/>
          </p:cNvCxnSpPr>
          <p:nvPr userDrawn="1"/>
        </p:nvCxnSpPr>
        <p:spPr>
          <a:xfrm>
            <a:off x="1535985" y="5427385"/>
            <a:ext cx="0" cy="5548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Graphique 12">
            <a:extLst>
              <a:ext uri="{FF2B5EF4-FFF2-40B4-BE49-F238E27FC236}">
                <a16:creationId xmlns:a16="http://schemas.microsoft.com/office/drawing/2014/main" id="{246B78D3-8025-4819-29D3-5F11E4F0690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95017" y="6062577"/>
            <a:ext cx="668496" cy="612320"/>
          </a:xfrm>
          <a:prstGeom prst="rect">
            <a:avLst/>
          </a:prstGeom>
        </p:spPr>
      </p:pic>
      <p:sp>
        <p:nvSpPr>
          <p:cNvPr id="4" name="TekstSylinder 6">
            <a:extLst>
              <a:ext uri="{FF2B5EF4-FFF2-40B4-BE49-F238E27FC236}">
                <a16:creationId xmlns:a16="http://schemas.microsoft.com/office/drawing/2014/main" id="{F1E73027-A8F5-8080-F710-6B61A329C58B}"/>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2024</a:t>
            </a:r>
          </a:p>
        </p:txBody>
      </p:sp>
      <p:cxnSp>
        <p:nvCxnSpPr>
          <p:cNvPr id="6" name="Straight Connector 35">
            <a:extLst>
              <a:ext uri="{FF2B5EF4-FFF2-40B4-BE49-F238E27FC236}">
                <a16:creationId xmlns:a16="http://schemas.microsoft.com/office/drawing/2014/main" id="{11AE9D67-55D4-5189-FDE4-590267AF2065}"/>
              </a:ext>
            </a:extLst>
          </p:cNvPr>
          <p:cNvCxnSpPr>
            <a:cxnSpLocks/>
          </p:cNvCxnSpPr>
          <p:nvPr userDrawn="1"/>
        </p:nvCxnSpPr>
        <p:spPr>
          <a:xfrm flipH="1">
            <a:off x="921681" y="1274222"/>
            <a:ext cx="395731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 Placeholder 102">
            <a:extLst>
              <a:ext uri="{FF2B5EF4-FFF2-40B4-BE49-F238E27FC236}">
                <a16:creationId xmlns:a16="http://schemas.microsoft.com/office/drawing/2014/main" id="{37B54232-C48F-202E-2FA7-7B75FDDA082F}"/>
              </a:ext>
            </a:extLst>
          </p:cNvPr>
          <p:cNvSpPr>
            <a:spLocks noGrp="1"/>
          </p:cNvSpPr>
          <p:nvPr>
            <p:ph type="body" sz="quarter" idx="15" hasCustomPrompt="1"/>
          </p:nvPr>
        </p:nvSpPr>
        <p:spPr>
          <a:xfrm>
            <a:off x="8485188" y="2455863"/>
            <a:ext cx="2932196" cy="1568450"/>
          </a:xfrm>
        </p:spPr>
        <p:txBody>
          <a:bodyPr/>
          <a:lstStyle>
            <a:lvl1pPr>
              <a:defRPr/>
            </a:lvl1pPr>
          </a:lstStyle>
          <a:p>
            <a:pPr lvl="0"/>
            <a:r>
              <a:rPr lang="en-GB" dirty="0" err="1"/>
              <a:t>Endre</a:t>
            </a:r>
            <a:r>
              <a:rPr lang="en-GB" dirty="0"/>
              <a:t> </a:t>
            </a:r>
            <a:r>
              <a:rPr lang="en-GB" dirty="0" err="1"/>
              <a:t>bakgrunnsbildet</a:t>
            </a:r>
            <a:r>
              <a:rPr lang="en-GB" dirty="0"/>
              <a:t> her</a:t>
            </a:r>
          </a:p>
        </p:txBody>
      </p:sp>
    </p:spTree>
    <p:extLst>
      <p:ext uri="{BB962C8B-B14F-4D97-AF65-F5344CB8AC3E}">
        <p14:creationId xmlns:p14="http://schemas.microsoft.com/office/powerpoint/2010/main" val="294921559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0_Egendefinert oppset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7C38700-8CA8-45C2-7EDE-FD77F6DFDC2A}"/>
              </a:ext>
            </a:extLst>
          </p:cNvPr>
          <p:cNvGrpSpPr/>
          <p:nvPr userDrawn="1"/>
        </p:nvGrpSpPr>
        <p:grpSpPr>
          <a:xfrm>
            <a:off x="1058150" y="154627"/>
            <a:ext cx="10973431" cy="6112043"/>
            <a:chOff x="0" y="0"/>
            <a:chExt cx="10973431" cy="6112043"/>
          </a:xfrm>
          <a:gradFill>
            <a:gsLst>
              <a:gs pos="0">
                <a:schemeClr val="bg2"/>
              </a:gs>
              <a:gs pos="100000">
                <a:schemeClr val="accent2">
                  <a:alpha val="28000"/>
                </a:schemeClr>
              </a:gs>
            </a:gsLst>
            <a:lin ang="5400000" scaled="1"/>
          </a:gradFill>
        </p:grpSpPr>
        <p:grpSp>
          <p:nvGrpSpPr>
            <p:cNvPr id="3" name="Group 2">
              <a:extLst>
                <a:ext uri="{FF2B5EF4-FFF2-40B4-BE49-F238E27FC236}">
                  <a16:creationId xmlns:a16="http://schemas.microsoft.com/office/drawing/2014/main" id="{A31B9C5B-7183-24D7-34DD-B7638AE84BEB}"/>
                </a:ext>
              </a:extLst>
            </p:cNvPr>
            <p:cNvGrpSpPr/>
            <p:nvPr/>
          </p:nvGrpSpPr>
          <p:grpSpPr>
            <a:xfrm>
              <a:off x="0" y="0"/>
              <a:ext cx="9653769" cy="4146324"/>
              <a:chOff x="2079420" y="1113905"/>
              <a:chExt cx="4448317" cy="3539337"/>
            </a:xfrm>
            <a:grpFill/>
          </p:grpSpPr>
          <p:sp>
            <p:nvSpPr>
              <p:cNvPr id="21" name="Rectangle 20">
                <a:extLst>
                  <a:ext uri="{FF2B5EF4-FFF2-40B4-BE49-F238E27FC236}">
                    <a16:creationId xmlns:a16="http://schemas.microsoft.com/office/drawing/2014/main" id="{7C7FA48C-720F-EEF9-DFB3-13E04917FFBF}"/>
                  </a:ext>
                </a:extLst>
              </p:cNvPr>
              <p:cNvSpPr/>
              <p:nvPr/>
            </p:nvSpPr>
            <p:spPr>
              <a:xfrm>
                <a:off x="3778180" y="1113905"/>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Rectangle 26">
                <a:extLst>
                  <a:ext uri="{FF2B5EF4-FFF2-40B4-BE49-F238E27FC236}">
                    <a16:creationId xmlns:a16="http://schemas.microsoft.com/office/drawing/2014/main" id="{56DFBA93-48E3-1C81-2BEF-A2DCDA7A1376}"/>
                  </a:ext>
                </a:extLst>
              </p:cNvPr>
              <p:cNvSpPr/>
              <p:nvPr/>
            </p:nvSpPr>
            <p:spPr>
              <a:xfrm>
                <a:off x="5181259" y="1128904"/>
                <a:ext cx="860546"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Rectangle 32">
                <a:extLst>
                  <a:ext uri="{FF2B5EF4-FFF2-40B4-BE49-F238E27FC236}">
                    <a16:creationId xmlns:a16="http://schemas.microsoft.com/office/drawing/2014/main" id="{EE03C472-F216-C248-6DE3-AE68D6AB2793}"/>
                  </a:ext>
                </a:extLst>
              </p:cNvPr>
              <p:cNvSpPr/>
              <p:nvPr/>
            </p:nvSpPr>
            <p:spPr>
              <a:xfrm>
                <a:off x="3778179" y="2327807"/>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4" name="Rectangle 33">
                <a:extLst>
                  <a:ext uri="{FF2B5EF4-FFF2-40B4-BE49-F238E27FC236}">
                    <a16:creationId xmlns:a16="http://schemas.microsoft.com/office/drawing/2014/main" id="{6F2F4B83-8D71-42BD-CB3E-86C8AF9F36BD}"/>
                  </a:ext>
                </a:extLst>
              </p:cNvPr>
              <p:cNvSpPr/>
              <p:nvPr/>
            </p:nvSpPr>
            <p:spPr>
              <a:xfrm>
                <a:off x="5181258" y="2327807"/>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5" name="Rectangle 34">
                <a:extLst>
                  <a:ext uri="{FF2B5EF4-FFF2-40B4-BE49-F238E27FC236}">
                    <a16:creationId xmlns:a16="http://schemas.microsoft.com/office/drawing/2014/main" id="{B9159093-7732-FD4C-C96C-80F97AB7A499}"/>
                  </a:ext>
                </a:extLst>
              </p:cNvPr>
              <p:cNvSpPr/>
              <p:nvPr/>
            </p:nvSpPr>
            <p:spPr>
              <a:xfrm>
                <a:off x="2079420" y="2327807"/>
                <a:ext cx="164215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6" name="Rectangle 35">
                <a:extLst>
                  <a:ext uri="{FF2B5EF4-FFF2-40B4-BE49-F238E27FC236}">
                    <a16:creationId xmlns:a16="http://schemas.microsoft.com/office/drawing/2014/main" id="{777C5223-2786-D2F1-705E-5831D9CD918D}"/>
                  </a:ext>
                </a:extLst>
              </p:cNvPr>
              <p:cNvSpPr/>
              <p:nvPr/>
            </p:nvSpPr>
            <p:spPr>
              <a:xfrm>
                <a:off x="2079420" y="3527826"/>
                <a:ext cx="164215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4" name="Group 3">
              <a:extLst>
                <a:ext uri="{FF2B5EF4-FFF2-40B4-BE49-F238E27FC236}">
                  <a16:creationId xmlns:a16="http://schemas.microsoft.com/office/drawing/2014/main" id="{64C4847F-6E9E-68DB-8E66-5CE6312A8981}"/>
                </a:ext>
              </a:extLst>
            </p:cNvPr>
            <p:cNvGrpSpPr/>
            <p:nvPr/>
          </p:nvGrpSpPr>
          <p:grpSpPr>
            <a:xfrm>
              <a:off x="3686655" y="2819729"/>
              <a:ext cx="5967113" cy="3292314"/>
              <a:chOff x="3778177" y="3506947"/>
              <a:chExt cx="2749559" cy="2810347"/>
            </a:xfrm>
            <a:grpFill/>
          </p:grpSpPr>
          <p:sp>
            <p:nvSpPr>
              <p:cNvPr id="12" name="Rectangle 11">
                <a:extLst>
                  <a:ext uri="{FF2B5EF4-FFF2-40B4-BE49-F238E27FC236}">
                    <a16:creationId xmlns:a16="http://schemas.microsoft.com/office/drawing/2014/main" id="{3E1FAF6D-F3F1-77C2-B0A4-ED3689A93641}"/>
                  </a:ext>
                </a:extLst>
              </p:cNvPr>
              <p:cNvSpPr/>
              <p:nvPr/>
            </p:nvSpPr>
            <p:spPr>
              <a:xfrm>
                <a:off x="3778177" y="4700073"/>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94A6EAFD-DEC1-B8D3-3900-06948A40290C}"/>
                  </a:ext>
                </a:extLst>
              </p:cNvPr>
              <p:cNvSpPr/>
              <p:nvPr/>
            </p:nvSpPr>
            <p:spPr>
              <a:xfrm>
                <a:off x="3778177" y="5913973"/>
                <a:ext cx="1346479" cy="4033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9" name="Rectangle 18">
                <a:extLst>
                  <a:ext uri="{FF2B5EF4-FFF2-40B4-BE49-F238E27FC236}">
                    <a16:creationId xmlns:a16="http://schemas.microsoft.com/office/drawing/2014/main" id="{9C3EB846-138F-FC68-F447-17853193B4F7}"/>
                  </a:ext>
                </a:extLst>
              </p:cNvPr>
              <p:cNvSpPr/>
              <p:nvPr/>
            </p:nvSpPr>
            <p:spPr>
              <a:xfrm>
                <a:off x="5181257" y="3506947"/>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5" name="Group 4">
              <a:extLst>
                <a:ext uri="{FF2B5EF4-FFF2-40B4-BE49-F238E27FC236}">
                  <a16:creationId xmlns:a16="http://schemas.microsoft.com/office/drawing/2014/main" id="{1F527218-F653-7C1F-8BE0-4FAF3FCB3859}"/>
                </a:ext>
              </a:extLst>
            </p:cNvPr>
            <p:cNvGrpSpPr/>
            <p:nvPr/>
          </p:nvGrpSpPr>
          <p:grpSpPr>
            <a:xfrm>
              <a:off x="0" y="1422085"/>
              <a:ext cx="10973431" cy="4097525"/>
              <a:chOff x="2079420" y="2327807"/>
              <a:chExt cx="5056398" cy="3497681"/>
            </a:xfrm>
            <a:grpFill/>
          </p:grpSpPr>
          <p:sp>
            <p:nvSpPr>
              <p:cNvPr id="9" name="Rectangle 8">
                <a:extLst>
                  <a:ext uri="{FF2B5EF4-FFF2-40B4-BE49-F238E27FC236}">
                    <a16:creationId xmlns:a16="http://schemas.microsoft.com/office/drawing/2014/main" id="{A6EBAC9A-394F-0FD3-3D42-E9459D10A430}"/>
                  </a:ext>
                </a:extLst>
              </p:cNvPr>
              <p:cNvSpPr/>
              <p:nvPr/>
            </p:nvSpPr>
            <p:spPr>
              <a:xfrm>
                <a:off x="3778177" y="3511341"/>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37A27E4B-6107-FE58-7B33-D30AE79B9837}"/>
                  </a:ext>
                </a:extLst>
              </p:cNvPr>
              <p:cNvSpPr/>
              <p:nvPr/>
            </p:nvSpPr>
            <p:spPr>
              <a:xfrm>
                <a:off x="2079420" y="4700072"/>
                <a:ext cx="1642158"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3E7DD3C1-F365-B5D7-083C-3EA1375D98AA}"/>
                  </a:ext>
                </a:extLst>
              </p:cNvPr>
              <p:cNvSpPr/>
              <p:nvPr/>
            </p:nvSpPr>
            <p:spPr>
              <a:xfrm>
                <a:off x="6584338" y="2327807"/>
                <a:ext cx="551480"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 name="Group 5">
              <a:extLst>
                <a:ext uri="{FF2B5EF4-FFF2-40B4-BE49-F238E27FC236}">
                  <a16:creationId xmlns:a16="http://schemas.microsoft.com/office/drawing/2014/main" id="{BFB88759-6B65-C132-DB6F-E27B4E902611}"/>
                </a:ext>
              </a:extLst>
            </p:cNvPr>
            <p:cNvGrpSpPr/>
            <p:nvPr/>
          </p:nvGrpSpPr>
          <p:grpSpPr>
            <a:xfrm>
              <a:off x="6731630" y="2844048"/>
              <a:ext cx="4241800" cy="2740665"/>
              <a:chOff x="5181258" y="3500054"/>
              <a:chExt cx="1954560" cy="2339455"/>
            </a:xfrm>
            <a:grpFill/>
          </p:grpSpPr>
          <p:sp>
            <p:nvSpPr>
              <p:cNvPr id="7" name="Rectangle 6">
                <a:extLst>
                  <a:ext uri="{FF2B5EF4-FFF2-40B4-BE49-F238E27FC236}">
                    <a16:creationId xmlns:a16="http://schemas.microsoft.com/office/drawing/2014/main" id="{CF29B772-572C-26E4-FB67-8734EF5B6C1E}"/>
                  </a:ext>
                </a:extLst>
              </p:cNvPr>
              <p:cNvSpPr/>
              <p:nvPr/>
            </p:nvSpPr>
            <p:spPr>
              <a:xfrm>
                <a:off x="5181258" y="4714093"/>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AC455304-9662-D7F8-7165-79216960FF7B}"/>
                  </a:ext>
                </a:extLst>
              </p:cNvPr>
              <p:cNvSpPr/>
              <p:nvPr/>
            </p:nvSpPr>
            <p:spPr>
              <a:xfrm>
                <a:off x="6584338" y="3500054"/>
                <a:ext cx="551480"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sp>
        <p:nvSpPr>
          <p:cNvPr id="51" name="Rectangle 50">
            <a:extLst>
              <a:ext uri="{FF2B5EF4-FFF2-40B4-BE49-F238E27FC236}">
                <a16:creationId xmlns:a16="http://schemas.microsoft.com/office/drawing/2014/main" id="{54C4B7E2-DA38-2FA6-C996-9D07A300A16C}"/>
              </a:ext>
            </a:extLst>
          </p:cNvPr>
          <p:cNvSpPr/>
          <p:nvPr userDrawn="1"/>
        </p:nvSpPr>
        <p:spPr>
          <a:xfrm>
            <a:off x="1" y="-1"/>
            <a:ext cx="5261810" cy="626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 name="Rectangle 51">
            <a:extLst>
              <a:ext uri="{FF2B5EF4-FFF2-40B4-BE49-F238E27FC236}">
                <a16:creationId xmlns:a16="http://schemas.microsoft.com/office/drawing/2014/main" id="{E0C82BDC-3A9A-7412-DB6A-C19BD1795027}"/>
              </a:ext>
            </a:extLst>
          </p:cNvPr>
          <p:cNvSpPr/>
          <p:nvPr userDrawn="1"/>
        </p:nvSpPr>
        <p:spPr>
          <a:xfrm>
            <a:off x="9117" y="179036"/>
            <a:ext cx="4531271" cy="129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dirty="0">
                <a:solidFill>
                  <a:srgbClr val="3B4496"/>
                </a:solidFill>
              </a:rPr>
              <a:t>INNHOLD</a:t>
            </a:r>
          </a:p>
        </p:txBody>
      </p:sp>
      <p:sp>
        <p:nvSpPr>
          <p:cNvPr id="53" name="Rectangle 52">
            <a:extLst>
              <a:ext uri="{FF2B5EF4-FFF2-40B4-BE49-F238E27FC236}">
                <a16:creationId xmlns:a16="http://schemas.microsoft.com/office/drawing/2014/main" id="{DAA98D40-8C0A-8EDB-B65A-416DF3415696}"/>
              </a:ext>
            </a:extLst>
          </p:cNvPr>
          <p:cNvSpPr/>
          <p:nvPr userDrawn="1"/>
        </p:nvSpPr>
        <p:spPr>
          <a:xfrm>
            <a:off x="573824" y="1393346"/>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1</a:t>
            </a:r>
          </a:p>
        </p:txBody>
      </p:sp>
      <p:sp>
        <p:nvSpPr>
          <p:cNvPr id="55" name="Rectangle 54">
            <a:extLst>
              <a:ext uri="{FF2B5EF4-FFF2-40B4-BE49-F238E27FC236}">
                <a16:creationId xmlns:a16="http://schemas.microsoft.com/office/drawing/2014/main" id="{CCA85531-4607-760B-CB54-012AE3D8EB6A}"/>
              </a:ext>
            </a:extLst>
          </p:cNvPr>
          <p:cNvSpPr/>
          <p:nvPr userDrawn="1"/>
        </p:nvSpPr>
        <p:spPr>
          <a:xfrm>
            <a:off x="573824" y="2104511"/>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2</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57" name="Rectangle 56">
            <a:extLst>
              <a:ext uri="{FF2B5EF4-FFF2-40B4-BE49-F238E27FC236}">
                <a16:creationId xmlns:a16="http://schemas.microsoft.com/office/drawing/2014/main" id="{A2C26C6A-AA6E-07F9-18FD-AE8E36A93390}"/>
              </a:ext>
            </a:extLst>
          </p:cNvPr>
          <p:cNvSpPr/>
          <p:nvPr userDrawn="1"/>
        </p:nvSpPr>
        <p:spPr>
          <a:xfrm>
            <a:off x="573824" y="292710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3</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58" name="Rectangle 57">
            <a:extLst>
              <a:ext uri="{FF2B5EF4-FFF2-40B4-BE49-F238E27FC236}">
                <a16:creationId xmlns:a16="http://schemas.microsoft.com/office/drawing/2014/main" id="{A12F5128-71DF-79C2-B96A-42CFEBB07AF3}"/>
              </a:ext>
            </a:extLst>
          </p:cNvPr>
          <p:cNvSpPr/>
          <p:nvPr userDrawn="1"/>
        </p:nvSpPr>
        <p:spPr>
          <a:xfrm>
            <a:off x="573824" y="3743887"/>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4</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cxnSp>
        <p:nvCxnSpPr>
          <p:cNvPr id="61" name="Straight Connector 35">
            <a:extLst>
              <a:ext uri="{FF2B5EF4-FFF2-40B4-BE49-F238E27FC236}">
                <a16:creationId xmlns:a16="http://schemas.microsoft.com/office/drawing/2014/main" id="{1A24DD3E-9C35-8090-4173-E4BB384CD21E}"/>
              </a:ext>
            </a:extLst>
          </p:cNvPr>
          <p:cNvCxnSpPr>
            <a:cxnSpLocks/>
          </p:cNvCxnSpPr>
          <p:nvPr userDrawn="1"/>
        </p:nvCxnSpPr>
        <p:spPr>
          <a:xfrm flipH="1">
            <a:off x="622998" y="1274222"/>
            <a:ext cx="4255998"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
        <p:nvSpPr>
          <p:cNvPr id="63" name="Text Placeholder 62">
            <a:extLst>
              <a:ext uri="{FF2B5EF4-FFF2-40B4-BE49-F238E27FC236}">
                <a16:creationId xmlns:a16="http://schemas.microsoft.com/office/drawing/2014/main" id="{0024E91F-88EE-1B87-70ED-78DF834D14D9}"/>
              </a:ext>
            </a:extLst>
          </p:cNvPr>
          <p:cNvSpPr>
            <a:spLocks noGrp="1"/>
          </p:cNvSpPr>
          <p:nvPr>
            <p:ph type="body" sz="quarter" idx="10" hasCustomPrompt="1"/>
          </p:nvPr>
        </p:nvSpPr>
        <p:spPr>
          <a:xfrm>
            <a:off x="1355947" y="1507437"/>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64" name="Text Placeholder 62">
            <a:extLst>
              <a:ext uri="{FF2B5EF4-FFF2-40B4-BE49-F238E27FC236}">
                <a16:creationId xmlns:a16="http://schemas.microsoft.com/office/drawing/2014/main" id="{EFFCA5AA-FF30-8B94-B69B-049985B05520}"/>
              </a:ext>
            </a:extLst>
          </p:cNvPr>
          <p:cNvSpPr>
            <a:spLocks noGrp="1"/>
          </p:cNvSpPr>
          <p:nvPr>
            <p:ph type="body" sz="quarter" idx="11" hasCustomPrompt="1"/>
          </p:nvPr>
        </p:nvSpPr>
        <p:spPr>
          <a:xfrm>
            <a:off x="1355947" y="2305959"/>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cxnSp>
        <p:nvCxnSpPr>
          <p:cNvPr id="68" name="Straight Connector 67">
            <a:extLst>
              <a:ext uri="{FF2B5EF4-FFF2-40B4-BE49-F238E27FC236}">
                <a16:creationId xmlns:a16="http://schemas.microsoft.com/office/drawing/2014/main" id="{BA4AFE35-434F-CCC4-6F94-1159A3B060D2}"/>
              </a:ext>
            </a:extLst>
          </p:cNvPr>
          <p:cNvCxnSpPr>
            <a:cxnSpLocks/>
          </p:cNvCxnSpPr>
          <p:nvPr userDrawn="1"/>
        </p:nvCxnSpPr>
        <p:spPr>
          <a:xfrm>
            <a:off x="1206516" y="1530298"/>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1CF69EB-8B73-C899-15C3-4DA2C1088A95}"/>
              </a:ext>
            </a:extLst>
          </p:cNvPr>
          <p:cNvSpPr/>
          <p:nvPr userDrawn="1"/>
        </p:nvSpPr>
        <p:spPr>
          <a:xfrm>
            <a:off x="573824" y="452895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5</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15" name="Rectangle 14">
            <a:extLst>
              <a:ext uri="{FF2B5EF4-FFF2-40B4-BE49-F238E27FC236}">
                <a16:creationId xmlns:a16="http://schemas.microsoft.com/office/drawing/2014/main" id="{5C234D2B-1368-B7CE-9357-EB9516A97D5E}"/>
              </a:ext>
            </a:extLst>
          </p:cNvPr>
          <p:cNvSpPr/>
          <p:nvPr userDrawn="1"/>
        </p:nvSpPr>
        <p:spPr>
          <a:xfrm>
            <a:off x="573824" y="529850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6</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cxnSp>
        <p:nvCxnSpPr>
          <p:cNvPr id="20" name="Straight Connector 19">
            <a:extLst>
              <a:ext uri="{FF2B5EF4-FFF2-40B4-BE49-F238E27FC236}">
                <a16:creationId xmlns:a16="http://schemas.microsoft.com/office/drawing/2014/main" id="{9483DF0B-512D-6200-4409-D0D0B8BEBA62}"/>
              </a:ext>
            </a:extLst>
          </p:cNvPr>
          <p:cNvCxnSpPr>
            <a:cxnSpLocks/>
          </p:cNvCxnSpPr>
          <p:nvPr userDrawn="1"/>
        </p:nvCxnSpPr>
        <p:spPr>
          <a:xfrm>
            <a:off x="1206516" y="2332519"/>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43BDD86-6F3E-8BCF-6383-19778E58991D}"/>
              </a:ext>
            </a:extLst>
          </p:cNvPr>
          <p:cNvCxnSpPr>
            <a:cxnSpLocks/>
          </p:cNvCxnSpPr>
          <p:nvPr userDrawn="1"/>
        </p:nvCxnSpPr>
        <p:spPr>
          <a:xfrm>
            <a:off x="1206516" y="3141499"/>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B5067F7-492E-735B-FE75-FB51D0F570D8}"/>
              </a:ext>
            </a:extLst>
          </p:cNvPr>
          <p:cNvCxnSpPr>
            <a:cxnSpLocks/>
          </p:cNvCxnSpPr>
          <p:nvPr userDrawn="1"/>
        </p:nvCxnSpPr>
        <p:spPr>
          <a:xfrm>
            <a:off x="1206516" y="3934043"/>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C24B32A-1439-338F-5AAE-DC0DCE30EE76}"/>
              </a:ext>
            </a:extLst>
          </p:cNvPr>
          <p:cNvCxnSpPr>
            <a:cxnSpLocks/>
          </p:cNvCxnSpPr>
          <p:nvPr userDrawn="1"/>
        </p:nvCxnSpPr>
        <p:spPr>
          <a:xfrm>
            <a:off x="1206516" y="4733719"/>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3E18A2A-7D68-AE54-AA1A-F9F4F9A1054C}"/>
              </a:ext>
            </a:extLst>
          </p:cNvPr>
          <p:cNvCxnSpPr>
            <a:cxnSpLocks/>
          </p:cNvCxnSpPr>
          <p:nvPr userDrawn="1"/>
        </p:nvCxnSpPr>
        <p:spPr>
          <a:xfrm>
            <a:off x="1206516" y="5512874"/>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26" name="Text Placeholder 62">
            <a:extLst>
              <a:ext uri="{FF2B5EF4-FFF2-40B4-BE49-F238E27FC236}">
                <a16:creationId xmlns:a16="http://schemas.microsoft.com/office/drawing/2014/main" id="{CA7747A1-DECF-1034-0EF4-2CD9B56FB50C}"/>
              </a:ext>
            </a:extLst>
          </p:cNvPr>
          <p:cNvSpPr>
            <a:spLocks noGrp="1"/>
          </p:cNvSpPr>
          <p:nvPr>
            <p:ph type="body" sz="quarter" idx="14" hasCustomPrompt="1"/>
          </p:nvPr>
        </p:nvSpPr>
        <p:spPr>
          <a:xfrm>
            <a:off x="1354883" y="3101480"/>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28" name="Text Placeholder 62">
            <a:extLst>
              <a:ext uri="{FF2B5EF4-FFF2-40B4-BE49-F238E27FC236}">
                <a16:creationId xmlns:a16="http://schemas.microsoft.com/office/drawing/2014/main" id="{D1B4D7D8-3182-3DD2-896D-58AC1345D8E8}"/>
              </a:ext>
            </a:extLst>
          </p:cNvPr>
          <p:cNvSpPr>
            <a:spLocks noGrp="1"/>
          </p:cNvSpPr>
          <p:nvPr>
            <p:ph type="body" sz="quarter" idx="15" hasCustomPrompt="1"/>
          </p:nvPr>
        </p:nvSpPr>
        <p:spPr>
          <a:xfrm>
            <a:off x="1345195" y="3906062"/>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29" name="Text Placeholder 62">
            <a:extLst>
              <a:ext uri="{FF2B5EF4-FFF2-40B4-BE49-F238E27FC236}">
                <a16:creationId xmlns:a16="http://schemas.microsoft.com/office/drawing/2014/main" id="{D3C6C5ED-6BAB-4A36-F7DD-C1124FF41E98}"/>
              </a:ext>
            </a:extLst>
          </p:cNvPr>
          <p:cNvSpPr>
            <a:spLocks noGrp="1"/>
          </p:cNvSpPr>
          <p:nvPr>
            <p:ph type="body" sz="quarter" idx="16" hasCustomPrompt="1"/>
          </p:nvPr>
        </p:nvSpPr>
        <p:spPr>
          <a:xfrm>
            <a:off x="1329349" y="4705218"/>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30" name="Text Placeholder 62">
            <a:extLst>
              <a:ext uri="{FF2B5EF4-FFF2-40B4-BE49-F238E27FC236}">
                <a16:creationId xmlns:a16="http://schemas.microsoft.com/office/drawing/2014/main" id="{9D5F42B6-10F7-E263-330E-3CB7060C44D4}"/>
              </a:ext>
            </a:extLst>
          </p:cNvPr>
          <p:cNvSpPr>
            <a:spLocks noGrp="1"/>
          </p:cNvSpPr>
          <p:nvPr>
            <p:ph type="body" sz="quarter" idx="17" hasCustomPrompt="1"/>
          </p:nvPr>
        </p:nvSpPr>
        <p:spPr>
          <a:xfrm>
            <a:off x="1329349" y="5498101"/>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Tree>
    <p:extLst>
      <p:ext uri="{BB962C8B-B14F-4D97-AF65-F5344CB8AC3E}">
        <p14:creationId xmlns:p14="http://schemas.microsoft.com/office/powerpoint/2010/main" val="397547057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6_Egendefinert oppsett">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EBAC263-9742-8AB2-C536-4035FB0FB203}"/>
              </a:ext>
            </a:extLst>
          </p:cNvPr>
          <p:cNvGrpSpPr/>
          <p:nvPr userDrawn="1"/>
        </p:nvGrpSpPr>
        <p:grpSpPr>
          <a:xfrm>
            <a:off x="1058150" y="130699"/>
            <a:ext cx="10943287" cy="6135972"/>
            <a:chOff x="1058150" y="130699"/>
            <a:chExt cx="10943287" cy="6135972"/>
          </a:xfrm>
        </p:grpSpPr>
        <p:grpSp>
          <p:nvGrpSpPr>
            <p:cNvPr id="17" name="Group 16">
              <a:extLst>
                <a:ext uri="{FF2B5EF4-FFF2-40B4-BE49-F238E27FC236}">
                  <a16:creationId xmlns:a16="http://schemas.microsoft.com/office/drawing/2014/main" id="{55FFE3D8-55A7-5395-5BFD-4EF0481DB732}"/>
                </a:ext>
              </a:extLst>
            </p:cNvPr>
            <p:cNvGrpSpPr/>
            <p:nvPr userDrawn="1"/>
          </p:nvGrpSpPr>
          <p:grpSpPr>
            <a:xfrm>
              <a:off x="1058150" y="130699"/>
              <a:ext cx="10943287" cy="6135972"/>
              <a:chOff x="0" y="-23928"/>
              <a:chExt cx="10943287" cy="6135972"/>
            </a:xfrm>
          </p:grpSpPr>
          <p:grpSp>
            <p:nvGrpSpPr>
              <p:cNvPr id="32" name="Group 31">
                <a:extLst>
                  <a:ext uri="{FF2B5EF4-FFF2-40B4-BE49-F238E27FC236}">
                    <a16:creationId xmlns:a16="http://schemas.microsoft.com/office/drawing/2014/main" id="{57273AE9-1F31-AC50-F53F-11E736126913}"/>
                  </a:ext>
                </a:extLst>
              </p:cNvPr>
              <p:cNvGrpSpPr/>
              <p:nvPr/>
            </p:nvGrpSpPr>
            <p:grpSpPr>
              <a:xfrm>
                <a:off x="0" y="-23928"/>
                <a:ext cx="9653769" cy="4170252"/>
                <a:chOff x="2079420" y="1093480"/>
                <a:chExt cx="4448317" cy="3559762"/>
              </a:xfrm>
              <a:gradFill flip="none" rotWithShape="1">
                <a:gsLst>
                  <a:gs pos="89000">
                    <a:srgbClr val="D2232B">
                      <a:alpha val="70000"/>
                    </a:srgbClr>
                  </a:gs>
                  <a:gs pos="19000">
                    <a:schemeClr val="bg1">
                      <a:alpha val="4000"/>
                    </a:schemeClr>
                  </a:gs>
                </a:gsLst>
                <a:lin ang="4020000" scaled="0"/>
                <a:tileRect/>
              </a:gradFill>
            </p:grpSpPr>
            <p:sp>
              <p:nvSpPr>
                <p:cNvPr id="48" name="Rectangle 47">
                  <a:extLst>
                    <a:ext uri="{FF2B5EF4-FFF2-40B4-BE49-F238E27FC236}">
                      <a16:creationId xmlns:a16="http://schemas.microsoft.com/office/drawing/2014/main" id="{F7BEB62E-E01D-049A-5641-5496FF89C137}"/>
                    </a:ext>
                  </a:extLst>
                </p:cNvPr>
                <p:cNvSpPr/>
                <p:nvPr/>
              </p:nvSpPr>
              <p:spPr>
                <a:xfrm>
                  <a:off x="3778180" y="1113905"/>
                  <a:ext cx="1346479" cy="1125416"/>
                </a:xfrm>
                <a:prstGeom prst="rect">
                  <a:avLst/>
                </a:prstGeom>
                <a:gradFill>
                  <a:gsLst>
                    <a:gs pos="100000">
                      <a:srgbClr val="D2232B">
                        <a:alpha val="12000"/>
                      </a:srgbClr>
                    </a:gs>
                    <a:gs pos="0">
                      <a:schemeClr val="bg1">
                        <a:alpha val="2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9" name="Rectangle 48">
                  <a:extLst>
                    <a:ext uri="{FF2B5EF4-FFF2-40B4-BE49-F238E27FC236}">
                      <a16:creationId xmlns:a16="http://schemas.microsoft.com/office/drawing/2014/main" id="{7A2765CF-29CE-2792-04E7-227EB67DF452}"/>
                    </a:ext>
                  </a:extLst>
                </p:cNvPr>
                <p:cNvSpPr/>
                <p:nvPr/>
              </p:nvSpPr>
              <p:spPr>
                <a:xfrm>
                  <a:off x="5181257" y="1093480"/>
                  <a:ext cx="860546" cy="1125416"/>
                </a:xfrm>
                <a:prstGeom prst="rect">
                  <a:avLst/>
                </a:prstGeom>
                <a:gradFill>
                  <a:gsLst>
                    <a:gs pos="100000">
                      <a:srgbClr val="D2232B">
                        <a:alpha val="18000"/>
                      </a:srgbClr>
                    </a:gs>
                    <a:gs pos="0">
                      <a:schemeClr val="bg1">
                        <a:alpha val="2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0" name="Rectangle 49">
                  <a:extLst>
                    <a:ext uri="{FF2B5EF4-FFF2-40B4-BE49-F238E27FC236}">
                      <a16:creationId xmlns:a16="http://schemas.microsoft.com/office/drawing/2014/main" id="{A379BA81-13C3-96F7-F893-BBEEEDA4C7E4}"/>
                    </a:ext>
                  </a:extLst>
                </p:cNvPr>
                <p:cNvSpPr/>
                <p:nvPr/>
              </p:nvSpPr>
              <p:spPr>
                <a:xfrm>
                  <a:off x="3778179" y="2310653"/>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4" name="Rectangle 53">
                  <a:extLst>
                    <a:ext uri="{FF2B5EF4-FFF2-40B4-BE49-F238E27FC236}">
                      <a16:creationId xmlns:a16="http://schemas.microsoft.com/office/drawing/2014/main" id="{AA6F4E00-8DCE-982A-186A-1EE12AA93069}"/>
                    </a:ext>
                  </a:extLst>
                </p:cNvPr>
                <p:cNvSpPr/>
                <p:nvPr/>
              </p:nvSpPr>
              <p:spPr>
                <a:xfrm>
                  <a:off x="5181258" y="2302076"/>
                  <a:ext cx="1346479" cy="1125416"/>
                </a:xfrm>
                <a:prstGeom prst="rect">
                  <a:avLst/>
                </a:prstGeom>
                <a:gradFill>
                  <a:gsLst>
                    <a:gs pos="100000">
                      <a:srgbClr val="D2232B">
                        <a:alpha val="33000"/>
                      </a:srgbClr>
                    </a:gs>
                    <a:gs pos="12000">
                      <a:schemeClr val="bg1">
                        <a:alpha val="25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6" name="Rectangle 55">
                  <a:extLst>
                    <a:ext uri="{FF2B5EF4-FFF2-40B4-BE49-F238E27FC236}">
                      <a16:creationId xmlns:a16="http://schemas.microsoft.com/office/drawing/2014/main" id="{0261BC0E-F51A-718E-DBD1-2395DBEE06C8}"/>
                    </a:ext>
                  </a:extLst>
                </p:cNvPr>
                <p:cNvSpPr/>
                <p:nvPr/>
              </p:nvSpPr>
              <p:spPr>
                <a:xfrm>
                  <a:off x="2079420" y="2327807"/>
                  <a:ext cx="164215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9" name="Rectangle 58">
                  <a:extLst>
                    <a:ext uri="{FF2B5EF4-FFF2-40B4-BE49-F238E27FC236}">
                      <a16:creationId xmlns:a16="http://schemas.microsoft.com/office/drawing/2014/main" id="{F150FBF0-E8E7-29A2-10CD-E7503D7F0915}"/>
                    </a:ext>
                  </a:extLst>
                </p:cNvPr>
                <p:cNvSpPr/>
                <p:nvPr/>
              </p:nvSpPr>
              <p:spPr>
                <a:xfrm>
                  <a:off x="2079420" y="3527826"/>
                  <a:ext cx="164215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37" name="Group 36">
                <a:extLst>
                  <a:ext uri="{FF2B5EF4-FFF2-40B4-BE49-F238E27FC236}">
                    <a16:creationId xmlns:a16="http://schemas.microsoft.com/office/drawing/2014/main" id="{9145D64C-7F01-26B3-8393-6D68F9576CFB}"/>
                  </a:ext>
                </a:extLst>
              </p:cNvPr>
              <p:cNvGrpSpPr/>
              <p:nvPr/>
            </p:nvGrpSpPr>
            <p:grpSpPr>
              <a:xfrm>
                <a:off x="3686655" y="2787169"/>
                <a:ext cx="5967113" cy="3324875"/>
                <a:chOff x="3778177" y="3479153"/>
                <a:chExt cx="2749559" cy="2838141"/>
              </a:xfrm>
              <a:gradFill flip="none" rotWithShape="1">
                <a:gsLst>
                  <a:gs pos="83000">
                    <a:srgbClr val="00957D">
                      <a:alpha val="56000"/>
                    </a:srgbClr>
                  </a:gs>
                  <a:gs pos="100000">
                    <a:srgbClr val="00957D"/>
                  </a:gs>
                  <a:gs pos="15000">
                    <a:schemeClr val="bg1">
                      <a:alpha val="4000"/>
                    </a:schemeClr>
                  </a:gs>
                </a:gsLst>
                <a:lin ang="15000000" scaled="0"/>
                <a:tileRect/>
              </a:gradFill>
            </p:grpSpPr>
            <p:sp>
              <p:nvSpPr>
                <p:cNvPr id="45" name="Rectangle 44">
                  <a:extLst>
                    <a:ext uri="{FF2B5EF4-FFF2-40B4-BE49-F238E27FC236}">
                      <a16:creationId xmlns:a16="http://schemas.microsoft.com/office/drawing/2014/main" id="{33D83B67-8ED2-4071-85D9-B581EC7C307D}"/>
                    </a:ext>
                  </a:extLst>
                </p:cNvPr>
                <p:cNvSpPr/>
                <p:nvPr/>
              </p:nvSpPr>
              <p:spPr>
                <a:xfrm>
                  <a:off x="3778177" y="4700073"/>
                  <a:ext cx="1346479" cy="1125416"/>
                </a:xfrm>
                <a:prstGeom prst="rect">
                  <a:avLst/>
                </a:prstGeom>
                <a:gradFill>
                  <a:gsLst>
                    <a:gs pos="60000">
                      <a:srgbClr val="00957D">
                        <a:alpha val="23000"/>
                      </a:srgbClr>
                    </a:gs>
                    <a:gs pos="0">
                      <a:schemeClr val="bg1">
                        <a:alpha val="2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6" name="Rectangle 45">
                  <a:extLst>
                    <a:ext uri="{FF2B5EF4-FFF2-40B4-BE49-F238E27FC236}">
                      <a16:creationId xmlns:a16="http://schemas.microsoft.com/office/drawing/2014/main" id="{236C6FE1-42DE-05DE-982E-A86C6C3029A3}"/>
                    </a:ext>
                  </a:extLst>
                </p:cNvPr>
                <p:cNvSpPr/>
                <p:nvPr/>
              </p:nvSpPr>
              <p:spPr>
                <a:xfrm>
                  <a:off x="3778177" y="5913973"/>
                  <a:ext cx="1346479" cy="4033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7" name="Rectangle 46">
                  <a:extLst>
                    <a:ext uri="{FF2B5EF4-FFF2-40B4-BE49-F238E27FC236}">
                      <a16:creationId xmlns:a16="http://schemas.microsoft.com/office/drawing/2014/main" id="{F994B3BE-B2A5-AC4A-ACCD-0FBE14A657B7}"/>
                    </a:ext>
                  </a:extLst>
                </p:cNvPr>
                <p:cNvSpPr/>
                <p:nvPr/>
              </p:nvSpPr>
              <p:spPr>
                <a:xfrm>
                  <a:off x="5181257" y="3479153"/>
                  <a:ext cx="1346479" cy="1125416"/>
                </a:xfrm>
                <a:prstGeom prst="rect">
                  <a:avLst/>
                </a:prstGeom>
                <a:gradFill>
                  <a:gsLst>
                    <a:gs pos="61000">
                      <a:srgbClr val="00957D">
                        <a:alpha val="25000"/>
                      </a:srgbClr>
                    </a:gs>
                    <a:gs pos="0">
                      <a:schemeClr val="bg1">
                        <a:alpha val="25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38" name="Group 37">
                <a:extLst>
                  <a:ext uri="{FF2B5EF4-FFF2-40B4-BE49-F238E27FC236}">
                    <a16:creationId xmlns:a16="http://schemas.microsoft.com/office/drawing/2014/main" id="{374D11F3-3466-F957-3F0E-B71C83CAE6F2}"/>
                  </a:ext>
                </a:extLst>
              </p:cNvPr>
              <p:cNvGrpSpPr/>
              <p:nvPr/>
            </p:nvGrpSpPr>
            <p:grpSpPr>
              <a:xfrm>
                <a:off x="0" y="1437545"/>
                <a:ext cx="10943287" cy="4082065"/>
                <a:chOff x="2079420" y="2341004"/>
                <a:chExt cx="5042508" cy="3484484"/>
              </a:xfrm>
              <a:gradFill flip="none" rotWithShape="1">
                <a:gsLst>
                  <a:gs pos="99083">
                    <a:schemeClr val="bg1">
                      <a:alpha val="1000"/>
                    </a:schemeClr>
                  </a:gs>
                  <a:gs pos="5000">
                    <a:schemeClr val="bg1">
                      <a:alpha val="4000"/>
                    </a:schemeClr>
                  </a:gs>
                  <a:gs pos="34000">
                    <a:srgbClr val="FFF100">
                      <a:alpha val="62000"/>
                    </a:srgbClr>
                  </a:gs>
                </a:gsLst>
                <a:lin ang="8100000" scaled="1"/>
                <a:tileRect/>
              </a:gradFill>
            </p:grpSpPr>
            <p:sp>
              <p:nvSpPr>
                <p:cNvPr id="42" name="Rectangle 41">
                  <a:extLst>
                    <a:ext uri="{FF2B5EF4-FFF2-40B4-BE49-F238E27FC236}">
                      <a16:creationId xmlns:a16="http://schemas.microsoft.com/office/drawing/2014/main" id="{C5027AC1-1CEE-8E6A-ED1E-FD5127152B44}"/>
                    </a:ext>
                  </a:extLst>
                </p:cNvPr>
                <p:cNvSpPr/>
                <p:nvPr/>
              </p:nvSpPr>
              <p:spPr>
                <a:xfrm>
                  <a:off x="3778178" y="3500054"/>
                  <a:ext cx="1346479" cy="1125416"/>
                </a:xfrm>
                <a:prstGeom prst="rect">
                  <a:avLst/>
                </a:prstGeom>
                <a:gradFill>
                  <a:gsLst>
                    <a:gs pos="60000">
                      <a:srgbClr val="FFF100">
                        <a:alpha val="29000"/>
                      </a:srgbClr>
                    </a:gs>
                    <a:gs pos="0">
                      <a:schemeClr val="bg1">
                        <a:alpha val="2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3" name="Rectangle 42">
                  <a:extLst>
                    <a:ext uri="{FF2B5EF4-FFF2-40B4-BE49-F238E27FC236}">
                      <a16:creationId xmlns:a16="http://schemas.microsoft.com/office/drawing/2014/main" id="{6D9F4356-63A7-7881-97DE-11C8FE55C771}"/>
                    </a:ext>
                  </a:extLst>
                </p:cNvPr>
                <p:cNvSpPr/>
                <p:nvPr/>
              </p:nvSpPr>
              <p:spPr>
                <a:xfrm>
                  <a:off x="2079420" y="4700072"/>
                  <a:ext cx="1642158"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4" name="Rectangle 43">
                  <a:extLst>
                    <a:ext uri="{FF2B5EF4-FFF2-40B4-BE49-F238E27FC236}">
                      <a16:creationId xmlns:a16="http://schemas.microsoft.com/office/drawing/2014/main" id="{61079FCE-1DCB-9E71-6034-BFB38D564657}"/>
                    </a:ext>
                  </a:extLst>
                </p:cNvPr>
                <p:cNvSpPr/>
                <p:nvPr/>
              </p:nvSpPr>
              <p:spPr>
                <a:xfrm>
                  <a:off x="6583482" y="2341004"/>
                  <a:ext cx="538446"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39" name="Group 38">
                <a:extLst>
                  <a:ext uri="{FF2B5EF4-FFF2-40B4-BE49-F238E27FC236}">
                    <a16:creationId xmlns:a16="http://schemas.microsoft.com/office/drawing/2014/main" id="{51941143-B7AB-C1F3-69B5-8C10C2B22350}"/>
                  </a:ext>
                </a:extLst>
              </p:cNvPr>
              <p:cNvGrpSpPr/>
              <p:nvPr/>
            </p:nvGrpSpPr>
            <p:grpSpPr>
              <a:xfrm>
                <a:off x="6731630" y="2814662"/>
                <a:ext cx="4211656" cy="2733094"/>
                <a:chOff x="5181258" y="3474970"/>
                <a:chExt cx="1940670" cy="2332992"/>
              </a:xfrm>
              <a:gradFill>
                <a:gsLst>
                  <a:gs pos="83000">
                    <a:srgbClr val="00ADEE">
                      <a:alpha val="57000"/>
                    </a:srgbClr>
                  </a:gs>
                  <a:gs pos="100000">
                    <a:srgbClr val="00ADEE"/>
                  </a:gs>
                  <a:gs pos="15000">
                    <a:schemeClr val="bg1">
                      <a:alpha val="4000"/>
                    </a:schemeClr>
                  </a:gs>
                </a:gsLst>
                <a:lin ang="14400000" scaled="0"/>
              </a:gradFill>
            </p:grpSpPr>
            <p:sp>
              <p:nvSpPr>
                <p:cNvPr id="40" name="Rectangle 39">
                  <a:extLst>
                    <a:ext uri="{FF2B5EF4-FFF2-40B4-BE49-F238E27FC236}">
                      <a16:creationId xmlns:a16="http://schemas.microsoft.com/office/drawing/2014/main" id="{68CBAB7B-1975-C9CE-3A21-63DB45A89033}"/>
                    </a:ext>
                  </a:extLst>
                </p:cNvPr>
                <p:cNvSpPr/>
                <p:nvPr/>
              </p:nvSpPr>
              <p:spPr>
                <a:xfrm>
                  <a:off x="5181258" y="4682546"/>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1" name="Rectangle 40">
                  <a:extLst>
                    <a:ext uri="{FF2B5EF4-FFF2-40B4-BE49-F238E27FC236}">
                      <a16:creationId xmlns:a16="http://schemas.microsoft.com/office/drawing/2014/main" id="{73DBC55A-D19C-9CF8-4170-AEA343F17DA0}"/>
                    </a:ext>
                  </a:extLst>
                </p:cNvPr>
                <p:cNvSpPr/>
                <p:nvPr/>
              </p:nvSpPr>
              <p:spPr>
                <a:xfrm>
                  <a:off x="6570448" y="3474970"/>
                  <a:ext cx="551480" cy="1125416"/>
                </a:xfrm>
                <a:prstGeom prst="rect">
                  <a:avLst/>
                </a:prstGeom>
                <a:gradFill>
                  <a:gsLst>
                    <a:gs pos="100000">
                      <a:srgbClr val="00ADEE">
                        <a:alpha val="18000"/>
                      </a:srgbClr>
                    </a:gs>
                    <a:gs pos="0">
                      <a:schemeClr val="bg1">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sp>
          <p:nvSpPr>
            <p:cNvPr id="18" name="Rectangle 17">
              <a:extLst>
                <a:ext uri="{FF2B5EF4-FFF2-40B4-BE49-F238E27FC236}">
                  <a16:creationId xmlns:a16="http://schemas.microsoft.com/office/drawing/2014/main" id="{618BB19D-AC8D-70B1-C172-D6908BCFFFA2}"/>
                </a:ext>
              </a:extLst>
            </p:cNvPr>
            <p:cNvSpPr/>
            <p:nvPr userDrawn="1"/>
          </p:nvSpPr>
          <p:spPr>
            <a:xfrm>
              <a:off x="7789780" y="5794509"/>
              <a:ext cx="2922138" cy="472162"/>
            </a:xfrm>
            <a:prstGeom prst="rect">
              <a:avLst/>
            </a:prstGeom>
            <a:gradFill>
              <a:gsLst>
                <a:gs pos="100000">
                  <a:srgbClr val="2E479C">
                    <a:alpha val="7000"/>
                  </a:srgbClr>
                </a:gs>
                <a:gs pos="0">
                  <a:schemeClr val="bg1">
                    <a:alpha val="2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Rectangle 30">
              <a:extLst>
                <a:ext uri="{FF2B5EF4-FFF2-40B4-BE49-F238E27FC236}">
                  <a16:creationId xmlns:a16="http://schemas.microsoft.com/office/drawing/2014/main" id="{0BE8115C-ACFB-1AAF-5682-A2DACDBDA22B}"/>
                </a:ext>
              </a:extLst>
            </p:cNvPr>
            <p:cNvSpPr/>
            <p:nvPr userDrawn="1"/>
          </p:nvSpPr>
          <p:spPr>
            <a:xfrm>
              <a:off x="10804610" y="4393343"/>
              <a:ext cx="1196826" cy="1228335"/>
            </a:xfrm>
            <a:prstGeom prst="rect">
              <a:avLst/>
            </a:prstGeom>
            <a:gradFill>
              <a:gsLst>
                <a:gs pos="100000">
                  <a:srgbClr val="2E479C">
                    <a:alpha val="14000"/>
                  </a:srgbClr>
                </a:gs>
                <a:gs pos="15000">
                  <a:schemeClr val="bg1">
                    <a:alpha val="4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51" name="Rectangle 50">
            <a:extLst>
              <a:ext uri="{FF2B5EF4-FFF2-40B4-BE49-F238E27FC236}">
                <a16:creationId xmlns:a16="http://schemas.microsoft.com/office/drawing/2014/main" id="{54C4B7E2-DA38-2FA6-C996-9D07A300A16C}"/>
              </a:ext>
            </a:extLst>
          </p:cNvPr>
          <p:cNvSpPr/>
          <p:nvPr userDrawn="1"/>
        </p:nvSpPr>
        <p:spPr>
          <a:xfrm>
            <a:off x="1" y="-1"/>
            <a:ext cx="5261810" cy="626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 name="Rectangle 51">
            <a:extLst>
              <a:ext uri="{FF2B5EF4-FFF2-40B4-BE49-F238E27FC236}">
                <a16:creationId xmlns:a16="http://schemas.microsoft.com/office/drawing/2014/main" id="{E0C82BDC-3A9A-7412-DB6A-C19BD1795027}"/>
              </a:ext>
            </a:extLst>
          </p:cNvPr>
          <p:cNvSpPr/>
          <p:nvPr userDrawn="1"/>
        </p:nvSpPr>
        <p:spPr>
          <a:xfrm>
            <a:off x="9117" y="179036"/>
            <a:ext cx="4531271" cy="129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dirty="0">
                <a:solidFill>
                  <a:srgbClr val="3B4496"/>
                </a:solidFill>
              </a:rPr>
              <a:t>INNHOLD</a:t>
            </a:r>
          </a:p>
        </p:txBody>
      </p:sp>
      <p:sp>
        <p:nvSpPr>
          <p:cNvPr id="53" name="Rectangle 52">
            <a:extLst>
              <a:ext uri="{FF2B5EF4-FFF2-40B4-BE49-F238E27FC236}">
                <a16:creationId xmlns:a16="http://schemas.microsoft.com/office/drawing/2014/main" id="{DAA98D40-8C0A-8EDB-B65A-416DF3415696}"/>
              </a:ext>
            </a:extLst>
          </p:cNvPr>
          <p:cNvSpPr/>
          <p:nvPr userDrawn="1"/>
        </p:nvSpPr>
        <p:spPr>
          <a:xfrm>
            <a:off x="573824" y="1393346"/>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1</a:t>
            </a:r>
          </a:p>
        </p:txBody>
      </p:sp>
      <p:sp>
        <p:nvSpPr>
          <p:cNvPr id="55" name="Rectangle 54">
            <a:extLst>
              <a:ext uri="{FF2B5EF4-FFF2-40B4-BE49-F238E27FC236}">
                <a16:creationId xmlns:a16="http://schemas.microsoft.com/office/drawing/2014/main" id="{CCA85531-4607-760B-CB54-012AE3D8EB6A}"/>
              </a:ext>
            </a:extLst>
          </p:cNvPr>
          <p:cNvSpPr/>
          <p:nvPr userDrawn="1"/>
        </p:nvSpPr>
        <p:spPr>
          <a:xfrm>
            <a:off x="573824" y="2104511"/>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2</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57" name="Rectangle 56">
            <a:extLst>
              <a:ext uri="{FF2B5EF4-FFF2-40B4-BE49-F238E27FC236}">
                <a16:creationId xmlns:a16="http://schemas.microsoft.com/office/drawing/2014/main" id="{A2C26C6A-AA6E-07F9-18FD-AE8E36A93390}"/>
              </a:ext>
            </a:extLst>
          </p:cNvPr>
          <p:cNvSpPr/>
          <p:nvPr userDrawn="1"/>
        </p:nvSpPr>
        <p:spPr>
          <a:xfrm>
            <a:off x="573824" y="292710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3</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58" name="Rectangle 57">
            <a:extLst>
              <a:ext uri="{FF2B5EF4-FFF2-40B4-BE49-F238E27FC236}">
                <a16:creationId xmlns:a16="http://schemas.microsoft.com/office/drawing/2014/main" id="{A12F5128-71DF-79C2-B96A-42CFEBB07AF3}"/>
              </a:ext>
            </a:extLst>
          </p:cNvPr>
          <p:cNvSpPr/>
          <p:nvPr userDrawn="1"/>
        </p:nvSpPr>
        <p:spPr>
          <a:xfrm>
            <a:off x="573824" y="3743887"/>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4</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cxnSp>
        <p:nvCxnSpPr>
          <p:cNvPr id="61" name="Straight Connector 35">
            <a:extLst>
              <a:ext uri="{FF2B5EF4-FFF2-40B4-BE49-F238E27FC236}">
                <a16:creationId xmlns:a16="http://schemas.microsoft.com/office/drawing/2014/main" id="{1A24DD3E-9C35-8090-4173-E4BB384CD21E}"/>
              </a:ext>
            </a:extLst>
          </p:cNvPr>
          <p:cNvCxnSpPr>
            <a:cxnSpLocks/>
          </p:cNvCxnSpPr>
          <p:nvPr userDrawn="1"/>
        </p:nvCxnSpPr>
        <p:spPr>
          <a:xfrm flipH="1">
            <a:off x="622998" y="1274222"/>
            <a:ext cx="4255998"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
        <p:nvSpPr>
          <p:cNvPr id="63" name="Text Placeholder 62">
            <a:extLst>
              <a:ext uri="{FF2B5EF4-FFF2-40B4-BE49-F238E27FC236}">
                <a16:creationId xmlns:a16="http://schemas.microsoft.com/office/drawing/2014/main" id="{0024E91F-88EE-1B87-70ED-78DF834D14D9}"/>
              </a:ext>
            </a:extLst>
          </p:cNvPr>
          <p:cNvSpPr>
            <a:spLocks noGrp="1"/>
          </p:cNvSpPr>
          <p:nvPr>
            <p:ph type="body" sz="quarter" idx="10" hasCustomPrompt="1"/>
          </p:nvPr>
        </p:nvSpPr>
        <p:spPr>
          <a:xfrm>
            <a:off x="1355947" y="1507437"/>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64" name="Text Placeholder 62">
            <a:extLst>
              <a:ext uri="{FF2B5EF4-FFF2-40B4-BE49-F238E27FC236}">
                <a16:creationId xmlns:a16="http://schemas.microsoft.com/office/drawing/2014/main" id="{EFFCA5AA-FF30-8B94-B69B-049985B05520}"/>
              </a:ext>
            </a:extLst>
          </p:cNvPr>
          <p:cNvSpPr>
            <a:spLocks noGrp="1"/>
          </p:cNvSpPr>
          <p:nvPr>
            <p:ph type="body" sz="quarter" idx="11" hasCustomPrompt="1"/>
          </p:nvPr>
        </p:nvSpPr>
        <p:spPr>
          <a:xfrm>
            <a:off x="1355947" y="2305959"/>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cxnSp>
        <p:nvCxnSpPr>
          <p:cNvPr id="68" name="Straight Connector 67">
            <a:extLst>
              <a:ext uri="{FF2B5EF4-FFF2-40B4-BE49-F238E27FC236}">
                <a16:creationId xmlns:a16="http://schemas.microsoft.com/office/drawing/2014/main" id="{BA4AFE35-434F-CCC4-6F94-1159A3B060D2}"/>
              </a:ext>
            </a:extLst>
          </p:cNvPr>
          <p:cNvCxnSpPr>
            <a:cxnSpLocks/>
          </p:cNvCxnSpPr>
          <p:nvPr userDrawn="1"/>
        </p:nvCxnSpPr>
        <p:spPr>
          <a:xfrm>
            <a:off x="1206516" y="1530298"/>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1CF69EB-8B73-C899-15C3-4DA2C1088A95}"/>
              </a:ext>
            </a:extLst>
          </p:cNvPr>
          <p:cNvSpPr/>
          <p:nvPr userDrawn="1"/>
        </p:nvSpPr>
        <p:spPr>
          <a:xfrm>
            <a:off x="573824" y="452895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5</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15" name="Rectangle 14">
            <a:extLst>
              <a:ext uri="{FF2B5EF4-FFF2-40B4-BE49-F238E27FC236}">
                <a16:creationId xmlns:a16="http://schemas.microsoft.com/office/drawing/2014/main" id="{5C234D2B-1368-B7CE-9357-EB9516A97D5E}"/>
              </a:ext>
            </a:extLst>
          </p:cNvPr>
          <p:cNvSpPr/>
          <p:nvPr userDrawn="1"/>
        </p:nvSpPr>
        <p:spPr>
          <a:xfrm>
            <a:off x="573824" y="529850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6</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cxnSp>
        <p:nvCxnSpPr>
          <p:cNvPr id="20" name="Straight Connector 19">
            <a:extLst>
              <a:ext uri="{FF2B5EF4-FFF2-40B4-BE49-F238E27FC236}">
                <a16:creationId xmlns:a16="http://schemas.microsoft.com/office/drawing/2014/main" id="{9483DF0B-512D-6200-4409-D0D0B8BEBA62}"/>
              </a:ext>
            </a:extLst>
          </p:cNvPr>
          <p:cNvCxnSpPr>
            <a:cxnSpLocks/>
          </p:cNvCxnSpPr>
          <p:nvPr userDrawn="1"/>
        </p:nvCxnSpPr>
        <p:spPr>
          <a:xfrm>
            <a:off x="1206516" y="2332519"/>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43BDD86-6F3E-8BCF-6383-19778E58991D}"/>
              </a:ext>
            </a:extLst>
          </p:cNvPr>
          <p:cNvCxnSpPr>
            <a:cxnSpLocks/>
          </p:cNvCxnSpPr>
          <p:nvPr userDrawn="1"/>
        </p:nvCxnSpPr>
        <p:spPr>
          <a:xfrm>
            <a:off x="1206516" y="3141499"/>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B5067F7-492E-735B-FE75-FB51D0F570D8}"/>
              </a:ext>
            </a:extLst>
          </p:cNvPr>
          <p:cNvCxnSpPr>
            <a:cxnSpLocks/>
          </p:cNvCxnSpPr>
          <p:nvPr userDrawn="1"/>
        </p:nvCxnSpPr>
        <p:spPr>
          <a:xfrm>
            <a:off x="1206516" y="3934043"/>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C24B32A-1439-338F-5AAE-DC0DCE30EE76}"/>
              </a:ext>
            </a:extLst>
          </p:cNvPr>
          <p:cNvCxnSpPr>
            <a:cxnSpLocks/>
          </p:cNvCxnSpPr>
          <p:nvPr userDrawn="1"/>
        </p:nvCxnSpPr>
        <p:spPr>
          <a:xfrm>
            <a:off x="1206516" y="4733719"/>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3E18A2A-7D68-AE54-AA1A-F9F4F9A1054C}"/>
              </a:ext>
            </a:extLst>
          </p:cNvPr>
          <p:cNvCxnSpPr>
            <a:cxnSpLocks/>
          </p:cNvCxnSpPr>
          <p:nvPr userDrawn="1"/>
        </p:nvCxnSpPr>
        <p:spPr>
          <a:xfrm>
            <a:off x="1206516" y="5512874"/>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26" name="Text Placeholder 62">
            <a:extLst>
              <a:ext uri="{FF2B5EF4-FFF2-40B4-BE49-F238E27FC236}">
                <a16:creationId xmlns:a16="http://schemas.microsoft.com/office/drawing/2014/main" id="{CA7747A1-DECF-1034-0EF4-2CD9B56FB50C}"/>
              </a:ext>
            </a:extLst>
          </p:cNvPr>
          <p:cNvSpPr>
            <a:spLocks noGrp="1"/>
          </p:cNvSpPr>
          <p:nvPr>
            <p:ph type="body" sz="quarter" idx="14" hasCustomPrompt="1"/>
          </p:nvPr>
        </p:nvSpPr>
        <p:spPr>
          <a:xfrm>
            <a:off x="1354883" y="3101480"/>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28" name="Text Placeholder 62">
            <a:extLst>
              <a:ext uri="{FF2B5EF4-FFF2-40B4-BE49-F238E27FC236}">
                <a16:creationId xmlns:a16="http://schemas.microsoft.com/office/drawing/2014/main" id="{D1B4D7D8-3182-3DD2-896D-58AC1345D8E8}"/>
              </a:ext>
            </a:extLst>
          </p:cNvPr>
          <p:cNvSpPr>
            <a:spLocks noGrp="1"/>
          </p:cNvSpPr>
          <p:nvPr>
            <p:ph type="body" sz="quarter" idx="15" hasCustomPrompt="1"/>
          </p:nvPr>
        </p:nvSpPr>
        <p:spPr>
          <a:xfrm>
            <a:off x="1345195" y="3906062"/>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29" name="Text Placeholder 62">
            <a:extLst>
              <a:ext uri="{FF2B5EF4-FFF2-40B4-BE49-F238E27FC236}">
                <a16:creationId xmlns:a16="http://schemas.microsoft.com/office/drawing/2014/main" id="{D3C6C5ED-6BAB-4A36-F7DD-C1124FF41E98}"/>
              </a:ext>
            </a:extLst>
          </p:cNvPr>
          <p:cNvSpPr>
            <a:spLocks noGrp="1"/>
          </p:cNvSpPr>
          <p:nvPr>
            <p:ph type="body" sz="quarter" idx="16" hasCustomPrompt="1"/>
          </p:nvPr>
        </p:nvSpPr>
        <p:spPr>
          <a:xfrm>
            <a:off x="1329349" y="4705218"/>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30" name="Text Placeholder 62">
            <a:extLst>
              <a:ext uri="{FF2B5EF4-FFF2-40B4-BE49-F238E27FC236}">
                <a16:creationId xmlns:a16="http://schemas.microsoft.com/office/drawing/2014/main" id="{9D5F42B6-10F7-E263-330E-3CB7060C44D4}"/>
              </a:ext>
            </a:extLst>
          </p:cNvPr>
          <p:cNvSpPr>
            <a:spLocks noGrp="1"/>
          </p:cNvSpPr>
          <p:nvPr>
            <p:ph type="body" sz="quarter" idx="17" hasCustomPrompt="1"/>
          </p:nvPr>
        </p:nvSpPr>
        <p:spPr>
          <a:xfrm>
            <a:off x="1329349" y="5498101"/>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Tree>
    <p:extLst>
      <p:ext uri="{BB962C8B-B14F-4D97-AF65-F5344CB8AC3E}">
        <p14:creationId xmlns:p14="http://schemas.microsoft.com/office/powerpoint/2010/main" val="59806273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8_Egendefinert oppsett">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EBAC263-9742-8AB2-C536-4035FB0FB203}"/>
              </a:ext>
            </a:extLst>
          </p:cNvPr>
          <p:cNvGrpSpPr/>
          <p:nvPr userDrawn="1"/>
        </p:nvGrpSpPr>
        <p:grpSpPr>
          <a:xfrm>
            <a:off x="1058150" y="130699"/>
            <a:ext cx="10943287" cy="6135972"/>
            <a:chOff x="1058150" y="130699"/>
            <a:chExt cx="10943287" cy="6135972"/>
          </a:xfrm>
        </p:grpSpPr>
        <p:grpSp>
          <p:nvGrpSpPr>
            <p:cNvPr id="17" name="Group 16">
              <a:extLst>
                <a:ext uri="{FF2B5EF4-FFF2-40B4-BE49-F238E27FC236}">
                  <a16:creationId xmlns:a16="http://schemas.microsoft.com/office/drawing/2014/main" id="{55FFE3D8-55A7-5395-5BFD-4EF0481DB732}"/>
                </a:ext>
              </a:extLst>
            </p:cNvPr>
            <p:cNvGrpSpPr/>
            <p:nvPr userDrawn="1"/>
          </p:nvGrpSpPr>
          <p:grpSpPr>
            <a:xfrm>
              <a:off x="1058150" y="130699"/>
              <a:ext cx="10943287" cy="6135972"/>
              <a:chOff x="0" y="-23928"/>
              <a:chExt cx="10943287" cy="6135972"/>
            </a:xfrm>
          </p:grpSpPr>
          <p:grpSp>
            <p:nvGrpSpPr>
              <p:cNvPr id="32" name="Group 31">
                <a:extLst>
                  <a:ext uri="{FF2B5EF4-FFF2-40B4-BE49-F238E27FC236}">
                    <a16:creationId xmlns:a16="http://schemas.microsoft.com/office/drawing/2014/main" id="{57273AE9-1F31-AC50-F53F-11E736126913}"/>
                  </a:ext>
                </a:extLst>
              </p:cNvPr>
              <p:cNvGrpSpPr/>
              <p:nvPr/>
            </p:nvGrpSpPr>
            <p:grpSpPr>
              <a:xfrm>
                <a:off x="0" y="-23928"/>
                <a:ext cx="9653769" cy="4170252"/>
                <a:chOff x="2079420" y="1093480"/>
                <a:chExt cx="4448317" cy="3559762"/>
              </a:xfrm>
              <a:gradFill flip="none" rotWithShape="1">
                <a:gsLst>
                  <a:gs pos="89000">
                    <a:srgbClr val="D2232B">
                      <a:alpha val="70000"/>
                    </a:srgbClr>
                  </a:gs>
                  <a:gs pos="19000">
                    <a:schemeClr val="bg1">
                      <a:alpha val="4000"/>
                    </a:schemeClr>
                  </a:gs>
                </a:gsLst>
                <a:lin ang="4020000" scaled="0"/>
                <a:tileRect/>
              </a:gradFill>
            </p:grpSpPr>
            <p:sp>
              <p:nvSpPr>
                <p:cNvPr id="48" name="Rectangle 47">
                  <a:extLst>
                    <a:ext uri="{FF2B5EF4-FFF2-40B4-BE49-F238E27FC236}">
                      <a16:creationId xmlns:a16="http://schemas.microsoft.com/office/drawing/2014/main" id="{F7BEB62E-E01D-049A-5641-5496FF89C137}"/>
                    </a:ext>
                  </a:extLst>
                </p:cNvPr>
                <p:cNvSpPr/>
                <p:nvPr/>
              </p:nvSpPr>
              <p:spPr>
                <a:xfrm>
                  <a:off x="3778180" y="1113905"/>
                  <a:ext cx="1346479" cy="1125416"/>
                </a:xfrm>
                <a:prstGeom prst="rect">
                  <a:avLst/>
                </a:prstGeom>
                <a:gradFill>
                  <a:gsLst>
                    <a:gs pos="100000">
                      <a:srgbClr val="D2232B">
                        <a:alpha val="12000"/>
                      </a:srgbClr>
                    </a:gs>
                    <a:gs pos="0">
                      <a:schemeClr val="bg1">
                        <a:alpha val="2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9" name="Rectangle 48">
                  <a:extLst>
                    <a:ext uri="{FF2B5EF4-FFF2-40B4-BE49-F238E27FC236}">
                      <a16:creationId xmlns:a16="http://schemas.microsoft.com/office/drawing/2014/main" id="{7A2765CF-29CE-2792-04E7-227EB67DF452}"/>
                    </a:ext>
                  </a:extLst>
                </p:cNvPr>
                <p:cNvSpPr/>
                <p:nvPr/>
              </p:nvSpPr>
              <p:spPr>
                <a:xfrm>
                  <a:off x="5181257" y="1093480"/>
                  <a:ext cx="860546" cy="1125416"/>
                </a:xfrm>
                <a:prstGeom prst="rect">
                  <a:avLst/>
                </a:prstGeom>
                <a:gradFill>
                  <a:gsLst>
                    <a:gs pos="100000">
                      <a:srgbClr val="D2232B">
                        <a:alpha val="18000"/>
                      </a:srgbClr>
                    </a:gs>
                    <a:gs pos="0">
                      <a:schemeClr val="bg1">
                        <a:alpha val="2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0" name="Rectangle 49">
                  <a:extLst>
                    <a:ext uri="{FF2B5EF4-FFF2-40B4-BE49-F238E27FC236}">
                      <a16:creationId xmlns:a16="http://schemas.microsoft.com/office/drawing/2014/main" id="{A379BA81-13C3-96F7-F893-BBEEEDA4C7E4}"/>
                    </a:ext>
                  </a:extLst>
                </p:cNvPr>
                <p:cNvSpPr/>
                <p:nvPr/>
              </p:nvSpPr>
              <p:spPr>
                <a:xfrm>
                  <a:off x="3778179" y="2310653"/>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4" name="Rectangle 53">
                  <a:extLst>
                    <a:ext uri="{FF2B5EF4-FFF2-40B4-BE49-F238E27FC236}">
                      <a16:creationId xmlns:a16="http://schemas.microsoft.com/office/drawing/2014/main" id="{AA6F4E00-8DCE-982A-186A-1EE12AA93069}"/>
                    </a:ext>
                  </a:extLst>
                </p:cNvPr>
                <p:cNvSpPr/>
                <p:nvPr/>
              </p:nvSpPr>
              <p:spPr>
                <a:xfrm>
                  <a:off x="5181258" y="2302076"/>
                  <a:ext cx="1346479" cy="1125416"/>
                </a:xfrm>
                <a:prstGeom prst="rect">
                  <a:avLst/>
                </a:prstGeom>
                <a:gradFill>
                  <a:gsLst>
                    <a:gs pos="100000">
                      <a:srgbClr val="D2232B">
                        <a:alpha val="33000"/>
                      </a:srgbClr>
                    </a:gs>
                    <a:gs pos="12000">
                      <a:schemeClr val="bg1">
                        <a:alpha val="25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6" name="Rectangle 55">
                  <a:extLst>
                    <a:ext uri="{FF2B5EF4-FFF2-40B4-BE49-F238E27FC236}">
                      <a16:creationId xmlns:a16="http://schemas.microsoft.com/office/drawing/2014/main" id="{0261BC0E-F51A-718E-DBD1-2395DBEE06C8}"/>
                    </a:ext>
                  </a:extLst>
                </p:cNvPr>
                <p:cNvSpPr/>
                <p:nvPr/>
              </p:nvSpPr>
              <p:spPr>
                <a:xfrm>
                  <a:off x="2079420" y="2327807"/>
                  <a:ext cx="164215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9" name="Rectangle 58">
                  <a:extLst>
                    <a:ext uri="{FF2B5EF4-FFF2-40B4-BE49-F238E27FC236}">
                      <a16:creationId xmlns:a16="http://schemas.microsoft.com/office/drawing/2014/main" id="{F150FBF0-E8E7-29A2-10CD-E7503D7F0915}"/>
                    </a:ext>
                  </a:extLst>
                </p:cNvPr>
                <p:cNvSpPr/>
                <p:nvPr/>
              </p:nvSpPr>
              <p:spPr>
                <a:xfrm>
                  <a:off x="2079420" y="3527826"/>
                  <a:ext cx="164215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37" name="Group 36">
                <a:extLst>
                  <a:ext uri="{FF2B5EF4-FFF2-40B4-BE49-F238E27FC236}">
                    <a16:creationId xmlns:a16="http://schemas.microsoft.com/office/drawing/2014/main" id="{9145D64C-7F01-26B3-8393-6D68F9576CFB}"/>
                  </a:ext>
                </a:extLst>
              </p:cNvPr>
              <p:cNvGrpSpPr/>
              <p:nvPr/>
            </p:nvGrpSpPr>
            <p:grpSpPr>
              <a:xfrm>
                <a:off x="3686655" y="2787169"/>
                <a:ext cx="5967113" cy="3324875"/>
                <a:chOff x="3778177" y="3479153"/>
                <a:chExt cx="2749559" cy="2838141"/>
              </a:xfrm>
              <a:gradFill flip="none" rotWithShape="1">
                <a:gsLst>
                  <a:gs pos="83000">
                    <a:srgbClr val="00957D">
                      <a:alpha val="56000"/>
                    </a:srgbClr>
                  </a:gs>
                  <a:gs pos="100000">
                    <a:srgbClr val="00957D"/>
                  </a:gs>
                  <a:gs pos="15000">
                    <a:schemeClr val="bg1">
                      <a:alpha val="4000"/>
                    </a:schemeClr>
                  </a:gs>
                </a:gsLst>
                <a:lin ang="15000000" scaled="0"/>
                <a:tileRect/>
              </a:gradFill>
            </p:grpSpPr>
            <p:sp>
              <p:nvSpPr>
                <p:cNvPr id="45" name="Rectangle 44">
                  <a:extLst>
                    <a:ext uri="{FF2B5EF4-FFF2-40B4-BE49-F238E27FC236}">
                      <a16:creationId xmlns:a16="http://schemas.microsoft.com/office/drawing/2014/main" id="{33D83B67-8ED2-4071-85D9-B581EC7C307D}"/>
                    </a:ext>
                  </a:extLst>
                </p:cNvPr>
                <p:cNvSpPr/>
                <p:nvPr/>
              </p:nvSpPr>
              <p:spPr>
                <a:xfrm>
                  <a:off x="3778177" y="4700073"/>
                  <a:ext cx="1346479" cy="1125416"/>
                </a:xfrm>
                <a:prstGeom prst="rect">
                  <a:avLst/>
                </a:prstGeom>
                <a:gradFill>
                  <a:gsLst>
                    <a:gs pos="60000">
                      <a:srgbClr val="00957D">
                        <a:alpha val="23000"/>
                      </a:srgbClr>
                    </a:gs>
                    <a:gs pos="0">
                      <a:schemeClr val="bg1">
                        <a:alpha val="2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6" name="Rectangle 45">
                  <a:extLst>
                    <a:ext uri="{FF2B5EF4-FFF2-40B4-BE49-F238E27FC236}">
                      <a16:creationId xmlns:a16="http://schemas.microsoft.com/office/drawing/2014/main" id="{236C6FE1-42DE-05DE-982E-A86C6C3029A3}"/>
                    </a:ext>
                  </a:extLst>
                </p:cNvPr>
                <p:cNvSpPr/>
                <p:nvPr/>
              </p:nvSpPr>
              <p:spPr>
                <a:xfrm>
                  <a:off x="3778177" y="5913973"/>
                  <a:ext cx="1346479" cy="4033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7" name="Rectangle 46">
                  <a:extLst>
                    <a:ext uri="{FF2B5EF4-FFF2-40B4-BE49-F238E27FC236}">
                      <a16:creationId xmlns:a16="http://schemas.microsoft.com/office/drawing/2014/main" id="{F994B3BE-B2A5-AC4A-ACCD-0FBE14A657B7}"/>
                    </a:ext>
                  </a:extLst>
                </p:cNvPr>
                <p:cNvSpPr/>
                <p:nvPr/>
              </p:nvSpPr>
              <p:spPr>
                <a:xfrm>
                  <a:off x="5181257" y="3479153"/>
                  <a:ext cx="1346479" cy="1125416"/>
                </a:xfrm>
                <a:prstGeom prst="rect">
                  <a:avLst/>
                </a:prstGeom>
                <a:gradFill>
                  <a:gsLst>
                    <a:gs pos="61000">
                      <a:srgbClr val="00957D">
                        <a:alpha val="25000"/>
                      </a:srgbClr>
                    </a:gs>
                    <a:gs pos="0">
                      <a:schemeClr val="bg1">
                        <a:alpha val="25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38" name="Group 37">
                <a:extLst>
                  <a:ext uri="{FF2B5EF4-FFF2-40B4-BE49-F238E27FC236}">
                    <a16:creationId xmlns:a16="http://schemas.microsoft.com/office/drawing/2014/main" id="{374D11F3-3466-F957-3F0E-B71C83CAE6F2}"/>
                  </a:ext>
                </a:extLst>
              </p:cNvPr>
              <p:cNvGrpSpPr/>
              <p:nvPr/>
            </p:nvGrpSpPr>
            <p:grpSpPr>
              <a:xfrm>
                <a:off x="0" y="1437545"/>
                <a:ext cx="10943287" cy="4082065"/>
                <a:chOff x="2079420" y="2341004"/>
                <a:chExt cx="5042508" cy="3484484"/>
              </a:xfrm>
              <a:gradFill flip="none" rotWithShape="1">
                <a:gsLst>
                  <a:gs pos="99083">
                    <a:schemeClr val="bg1">
                      <a:alpha val="1000"/>
                    </a:schemeClr>
                  </a:gs>
                  <a:gs pos="5000">
                    <a:schemeClr val="bg1">
                      <a:alpha val="4000"/>
                    </a:schemeClr>
                  </a:gs>
                  <a:gs pos="34000">
                    <a:srgbClr val="FFF100">
                      <a:alpha val="62000"/>
                    </a:srgbClr>
                  </a:gs>
                </a:gsLst>
                <a:lin ang="8100000" scaled="1"/>
                <a:tileRect/>
              </a:gradFill>
            </p:grpSpPr>
            <p:sp>
              <p:nvSpPr>
                <p:cNvPr id="42" name="Rectangle 41">
                  <a:extLst>
                    <a:ext uri="{FF2B5EF4-FFF2-40B4-BE49-F238E27FC236}">
                      <a16:creationId xmlns:a16="http://schemas.microsoft.com/office/drawing/2014/main" id="{C5027AC1-1CEE-8E6A-ED1E-FD5127152B44}"/>
                    </a:ext>
                  </a:extLst>
                </p:cNvPr>
                <p:cNvSpPr/>
                <p:nvPr/>
              </p:nvSpPr>
              <p:spPr>
                <a:xfrm>
                  <a:off x="3778178" y="3500054"/>
                  <a:ext cx="1346479" cy="1125416"/>
                </a:xfrm>
                <a:prstGeom prst="rect">
                  <a:avLst/>
                </a:prstGeom>
                <a:gradFill>
                  <a:gsLst>
                    <a:gs pos="60000">
                      <a:srgbClr val="FFF100">
                        <a:alpha val="29000"/>
                      </a:srgbClr>
                    </a:gs>
                    <a:gs pos="0">
                      <a:schemeClr val="bg1">
                        <a:alpha val="2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3" name="Rectangle 42">
                  <a:extLst>
                    <a:ext uri="{FF2B5EF4-FFF2-40B4-BE49-F238E27FC236}">
                      <a16:creationId xmlns:a16="http://schemas.microsoft.com/office/drawing/2014/main" id="{6D9F4356-63A7-7881-97DE-11C8FE55C771}"/>
                    </a:ext>
                  </a:extLst>
                </p:cNvPr>
                <p:cNvSpPr/>
                <p:nvPr/>
              </p:nvSpPr>
              <p:spPr>
                <a:xfrm>
                  <a:off x="2079420" y="4700072"/>
                  <a:ext cx="1642158"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4" name="Rectangle 43">
                  <a:extLst>
                    <a:ext uri="{FF2B5EF4-FFF2-40B4-BE49-F238E27FC236}">
                      <a16:creationId xmlns:a16="http://schemas.microsoft.com/office/drawing/2014/main" id="{61079FCE-1DCB-9E71-6034-BFB38D564657}"/>
                    </a:ext>
                  </a:extLst>
                </p:cNvPr>
                <p:cNvSpPr/>
                <p:nvPr/>
              </p:nvSpPr>
              <p:spPr>
                <a:xfrm>
                  <a:off x="6583482" y="2341004"/>
                  <a:ext cx="538446"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39" name="Group 38">
                <a:extLst>
                  <a:ext uri="{FF2B5EF4-FFF2-40B4-BE49-F238E27FC236}">
                    <a16:creationId xmlns:a16="http://schemas.microsoft.com/office/drawing/2014/main" id="{51941143-B7AB-C1F3-69B5-8C10C2B22350}"/>
                  </a:ext>
                </a:extLst>
              </p:cNvPr>
              <p:cNvGrpSpPr/>
              <p:nvPr/>
            </p:nvGrpSpPr>
            <p:grpSpPr>
              <a:xfrm>
                <a:off x="6731630" y="2814662"/>
                <a:ext cx="4211656" cy="2733094"/>
                <a:chOff x="5181258" y="3474970"/>
                <a:chExt cx="1940670" cy="2332992"/>
              </a:xfrm>
              <a:gradFill>
                <a:gsLst>
                  <a:gs pos="83000">
                    <a:srgbClr val="00ADEE">
                      <a:alpha val="57000"/>
                    </a:srgbClr>
                  </a:gs>
                  <a:gs pos="100000">
                    <a:srgbClr val="00ADEE"/>
                  </a:gs>
                  <a:gs pos="15000">
                    <a:schemeClr val="bg1">
                      <a:alpha val="4000"/>
                    </a:schemeClr>
                  </a:gs>
                </a:gsLst>
                <a:lin ang="14400000" scaled="0"/>
              </a:gradFill>
            </p:grpSpPr>
            <p:sp>
              <p:nvSpPr>
                <p:cNvPr id="40" name="Rectangle 39">
                  <a:extLst>
                    <a:ext uri="{FF2B5EF4-FFF2-40B4-BE49-F238E27FC236}">
                      <a16:creationId xmlns:a16="http://schemas.microsoft.com/office/drawing/2014/main" id="{68CBAB7B-1975-C9CE-3A21-63DB45A89033}"/>
                    </a:ext>
                  </a:extLst>
                </p:cNvPr>
                <p:cNvSpPr/>
                <p:nvPr/>
              </p:nvSpPr>
              <p:spPr>
                <a:xfrm>
                  <a:off x="5181258" y="4682546"/>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1" name="Rectangle 40">
                  <a:extLst>
                    <a:ext uri="{FF2B5EF4-FFF2-40B4-BE49-F238E27FC236}">
                      <a16:creationId xmlns:a16="http://schemas.microsoft.com/office/drawing/2014/main" id="{73DBC55A-D19C-9CF8-4170-AEA343F17DA0}"/>
                    </a:ext>
                  </a:extLst>
                </p:cNvPr>
                <p:cNvSpPr/>
                <p:nvPr/>
              </p:nvSpPr>
              <p:spPr>
                <a:xfrm>
                  <a:off x="6570448" y="3474970"/>
                  <a:ext cx="551480" cy="1125416"/>
                </a:xfrm>
                <a:prstGeom prst="rect">
                  <a:avLst/>
                </a:prstGeom>
                <a:gradFill>
                  <a:gsLst>
                    <a:gs pos="100000">
                      <a:srgbClr val="00ADEE">
                        <a:alpha val="18000"/>
                      </a:srgbClr>
                    </a:gs>
                    <a:gs pos="0">
                      <a:schemeClr val="bg1">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sp>
          <p:nvSpPr>
            <p:cNvPr id="18" name="Rectangle 17">
              <a:extLst>
                <a:ext uri="{FF2B5EF4-FFF2-40B4-BE49-F238E27FC236}">
                  <a16:creationId xmlns:a16="http://schemas.microsoft.com/office/drawing/2014/main" id="{618BB19D-AC8D-70B1-C172-D6908BCFFFA2}"/>
                </a:ext>
              </a:extLst>
            </p:cNvPr>
            <p:cNvSpPr/>
            <p:nvPr userDrawn="1"/>
          </p:nvSpPr>
          <p:spPr>
            <a:xfrm>
              <a:off x="7789780" y="5794509"/>
              <a:ext cx="2922138" cy="472162"/>
            </a:xfrm>
            <a:prstGeom prst="rect">
              <a:avLst/>
            </a:prstGeom>
            <a:gradFill>
              <a:gsLst>
                <a:gs pos="100000">
                  <a:srgbClr val="2E479C">
                    <a:alpha val="7000"/>
                  </a:srgbClr>
                </a:gs>
                <a:gs pos="0">
                  <a:schemeClr val="bg1">
                    <a:alpha val="2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Rectangle 30">
              <a:extLst>
                <a:ext uri="{FF2B5EF4-FFF2-40B4-BE49-F238E27FC236}">
                  <a16:creationId xmlns:a16="http://schemas.microsoft.com/office/drawing/2014/main" id="{0BE8115C-ACFB-1AAF-5682-A2DACDBDA22B}"/>
                </a:ext>
              </a:extLst>
            </p:cNvPr>
            <p:cNvSpPr/>
            <p:nvPr userDrawn="1"/>
          </p:nvSpPr>
          <p:spPr>
            <a:xfrm>
              <a:off x="10804610" y="4393343"/>
              <a:ext cx="1196826" cy="1228335"/>
            </a:xfrm>
            <a:prstGeom prst="rect">
              <a:avLst/>
            </a:prstGeom>
            <a:gradFill>
              <a:gsLst>
                <a:gs pos="100000">
                  <a:srgbClr val="2E479C">
                    <a:alpha val="14000"/>
                  </a:srgbClr>
                </a:gs>
                <a:gs pos="15000">
                  <a:schemeClr val="bg1">
                    <a:alpha val="4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51" name="Rectangle 50">
            <a:extLst>
              <a:ext uri="{FF2B5EF4-FFF2-40B4-BE49-F238E27FC236}">
                <a16:creationId xmlns:a16="http://schemas.microsoft.com/office/drawing/2014/main" id="{54C4B7E2-DA38-2FA6-C996-9D07A300A16C}"/>
              </a:ext>
            </a:extLst>
          </p:cNvPr>
          <p:cNvSpPr/>
          <p:nvPr userDrawn="1"/>
        </p:nvSpPr>
        <p:spPr>
          <a:xfrm>
            <a:off x="1" y="-1"/>
            <a:ext cx="5261810" cy="626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 name="Rectangle 51">
            <a:extLst>
              <a:ext uri="{FF2B5EF4-FFF2-40B4-BE49-F238E27FC236}">
                <a16:creationId xmlns:a16="http://schemas.microsoft.com/office/drawing/2014/main" id="{E0C82BDC-3A9A-7412-DB6A-C19BD1795027}"/>
              </a:ext>
            </a:extLst>
          </p:cNvPr>
          <p:cNvSpPr/>
          <p:nvPr userDrawn="1"/>
        </p:nvSpPr>
        <p:spPr>
          <a:xfrm>
            <a:off x="9117" y="179036"/>
            <a:ext cx="4531271" cy="129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dirty="0">
                <a:solidFill>
                  <a:schemeClr val="tx1"/>
                </a:solidFill>
              </a:rPr>
              <a:t>INNHOLD</a:t>
            </a:r>
          </a:p>
        </p:txBody>
      </p:sp>
      <p:sp>
        <p:nvSpPr>
          <p:cNvPr id="53" name="Rectangle 52">
            <a:extLst>
              <a:ext uri="{FF2B5EF4-FFF2-40B4-BE49-F238E27FC236}">
                <a16:creationId xmlns:a16="http://schemas.microsoft.com/office/drawing/2014/main" id="{DAA98D40-8C0A-8EDB-B65A-416DF3415696}"/>
              </a:ext>
            </a:extLst>
          </p:cNvPr>
          <p:cNvSpPr/>
          <p:nvPr userDrawn="1"/>
        </p:nvSpPr>
        <p:spPr>
          <a:xfrm>
            <a:off x="573824" y="1393346"/>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30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rPr>
              <a:t>1</a:t>
            </a:r>
          </a:p>
        </p:txBody>
      </p:sp>
      <p:sp>
        <p:nvSpPr>
          <p:cNvPr id="55" name="Rectangle 54">
            <a:extLst>
              <a:ext uri="{FF2B5EF4-FFF2-40B4-BE49-F238E27FC236}">
                <a16:creationId xmlns:a16="http://schemas.microsoft.com/office/drawing/2014/main" id="{CCA85531-4607-760B-CB54-012AE3D8EB6A}"/>
              </a:ext>
            </a:extLst>
          </p:cNvPr>
          <p:cNvSpPr/>
          <p:nvPr userDrawn="1"/>
        </p:nvSpPr>
        <p:spPr>
          <a:xfrm>
            <a:off x="573824" y="2104511"/>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chemeClr val="tx1"/>
                </a:solidFill>
                <a:latin typeface="Arial Nova Cond" panose="020B0506020202020204" pitchFamily="34" charset="0"/>
              </a:rPr>
              <a:t>2</a:t>
            </a:r>
            <a:endParaRPr kumimoji="0" lang="nb-NO" sz="30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sp>
        <p:nvSpPr>
          <p:cNvPr id="57" name="Rectangle 56">
            <a:extLst>
              <a:ext uri="{FF2B5EF4-FFF2-40B4-BE49-F238E27FC236}">
                <a16:creationId xmlns:a16="http://schemas.microsoft.com/office/drawing/2014/main" id="{A2C26C6A-AA6E-07F9-18FD-AE8E36A93390}"/>
              </a:ext>
            </a:extLst>
          </p:cNvPr>
          <p:cNvSpPr/>
          <p:nvPr userDrawn="1"/>
        </p:nvSpPr>
        <p:spPr>
          <a:xfrm>
            <a:off x="573824" y="292710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chemeClr val="tx1"/>
                </a:solidFill>
                <a:latin typeface="Arial Nova Cond" panose="020B0506020202020204" pitchFamily="34" charset="0"/>
              </a:rPr>
              <a:t>3</a:t>
            </a:r>
            <a:endParaRPr kumimoji="0" lang="nb-NO" sz="30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sp>
        <p:nvSpPr>
          <p:cNvPr id="58" name="Rectangle 57">
            <a:extLst>
              <a:ext uri="{FF2B5EF4-FFF2-40B4-BE49-F238E27FC236}">
                <a16:creationId xmlns:a16="http://schemas.microsoft.com/office/drawing/2014/main" id="{A12F5128-71DF-79C2-B96A-42CFEBB07AF3}"/>
              </a:ext>
            </a:extLst>
          </p:cNvPr>
          <p:cNvSpPr/>
          <p:nvPr userDrawn="1"/>
        </p:nvSpPr>
        <p:spPr>
          <a:xfrm>
            <a:off x="573824" y="3743887"/>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chemeClr val="tx1"/>
                </a:solidFill>
                <a:latin typeface="Arial Nova Cond" panose="020B0506020202020204" pitchFamily="34" charset="0"/>
              </a:rPr>
              <a:t>4</a:t>
            </a:r>
            <a:endParaRPr kumimoji="0" lang="nb-NO" sz="30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cxnSp>
        <p:nvCxnSpPr>
          <p:cNvPr id="61" name="Straight Connector 35">
            <a:extLst>
              <a:ext uri="{FF2B5EF4-FFF2-40B4-BE49-F238E27FC236}">
                <a16:creationId xmlns:a16="http://schemas.microsoft.com/office/drawing/2014/main" id="{1A24DD3E-9C35-8090-4173-E4BB384CD21E}"/>
              </a:ext>
            </a:extLst>
          </p:cNvPr>
          <p:cNvCxnSpPr>
            <a:cxnSpLocks/>
          </p:cNvCxnSpPr>
          <p:nvPr userDrawn="1"/>
        </p:nvCxnSpPr>
        <p:spPr>
          <a:xfrm flipH="1">
            <a:off x="622998" y="1274222"/>
            <a:ext cx="42559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Text Placeholder 62">
            <a:extLst>
              <a:ext uri="{FF2B5EF4-FFF2-40B4-BE49-F238E27FC236}">
                <a16:creationId xmlns:a16="http://schemas.microsoft.com/office/drawing/2014/main" id="{0024E91F-88EE-1B87-70ED-78DF834D14D9}"/>
              </a:ext>
            </a:extLst>
          </p:cNvPr>
          <p:cNvSpPr>
            <a:spLocks noGrp="1"/>
          </p:cNvSpPr>
          <p:nvPr>
            <p:ph type="body" sz="quarter" idx="10" hasCustomPrompt="1"/>
          </p:nvPr>
        </p:nvSpPr>
        <p:spPr>
          <a:xfrm>
            <a:off x="1355947" y="1507437"/>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64" name="Text Placeholder 62">
            <a:extLst>
              <a:ext uri="{FF2B5EF4-FFF2-40B4-BE49-F238E27FC236}">
                <a16:creationId xmlns:a16="http://schemas.microsoft.com/office/drawing/2014/main" id="{EFFCA5AA-FF30-8B94-B69B-049985B05520}"/>
              </a:ext>
            </a:extLst>
          </p:cNvPr>
          <p:cNvSpPr>
            <a:spLocks noGrp="1"/>
          </p:cNvSpPr>
          <p:nvPr>
            <p:ph type="body" sz="quarter" idx="11" hasCustomPrompt="1"/>
          </p:nvPr>
        </p:nvSpPr>
        <p:spPr>
          <a:xfrm>
            <a:off x="1355947" y="2305959"/>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cxnSp>
        <p:nvCxnSpPr>
          <p:cNvPr id="68" name="Straight Connector 67">
            <a:extLst>
              <a:ext uri="{FF2B5EF4-FFF2-40B4-BE49-F238E27FC236}">
                <a16:creationId xmlns:a16="http://schemas.microsoft.com/office/drawing/2014/main" id="{BA4AFE35-434F-CCC4-6F94-1159A3B060D2}"/>
              </a:ext>
            </a:extLst>
          </p:cNvPr>
          <p:cNvCxnSpPr>
            <a:cxnSpLocks/>
          </p:cNvCxnSpPr>
          <p:nvPr userDrawn="1"/>
        </p:nvCxnSpPr>
        <p:spPr>
          <a:xfrm>
            <a:off x="1206516" y="1530298"/>
            <a:ext cx="0" cy="5626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1CF69EB-8B73-C899-15C3-4DA2C1088A95}"/>
              </a:ext>
            </a:extLst>
          </p:cNvPr>
          <p:cNvSpPr/>
          <p:nvPr userDrawn="1"/>
        </p:nvSpPr>
        <p:spPr>
          <a:xfrm>
            <a:off x="573824" y="452895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chemeClr val="tx1"/>
                </a:solidFill>
                <a:latin typeface="Arial Nova Cond" panose="020B0506020202020204" pitchFamily="34" charset="0"/>
              </a:rPr>
              <a:t>5</a:t>
            </a:r>
            <a:endParaRPr kumimoji="0" lang="nb-NO" sz="30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sp>
        <p:nvSpPr>
          <p:cNvPr id="15" name="Rectangle 14">
            <a:extLst>
              <a:ext uri="{FF2B5EF4-FFF2-40B4-BE49-F238E27FC236}">
                <a16:creationId xmlns:a16="http://schemas.microsoft.com/office/drawing/2014/main" id="{5C234D2B-1368-B7CE-9357-EB9516A97D5E}"/>
              </a:ext>
            </a:extLst>
          </p:cNvPr>
          <p:cNvSpPr/>
          <p:nvPr userDrawn="1"/>
        </p:nvSpPr>
        <p:spPr>
          <a:xfrm>
            <a:off x="573824" y="529850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chemeClr val="tx1"/>
                </a:solidFill>
                <a:latin typeface="Arial Nova Cond" panose="020B0506020202020204" pitchFamily="34" charset="0"/>
              </a:rPr>
              <a:t>6</a:t>
            </a:r>
            <a:endParaRPr kumimoji="0" lang="nb-NO" sz="30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cxnSp>
        <p:nvCxnSpPr>
          <p:cNvPr id="20" name="Straight Connector 19">
            <a:extLst>
              <a:ext uri="{FF2B5EF4-FFF2-40B4-BE49-F238E27FC236}">
                <a16:creationId xmlns:a16="http://schemas.microsoft.com/office/drawing/2014/main" id="{9483DF0B-512D-6200-4409-D0D0B8BEBA62}"/>
              </a:ext>
            </a:extLst>
          </p:cNvPr>
          <p:cNvCxnSpPr>
            <a:cxnSpLocks/>
          </p:cNvCxnSpPr>
          <p:nvPr userDrawn="1"/>
        </p:nvCxnSpPr>
        <p:spPr>
          <a:xfrm>
            <a:off x="1206516" y="2332519"/>
            <a:ext cx="0" cy="5626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43BDD86-6F3E-8BCF-6383-19778E58991D}"/>
              </a:ext>
            </a:extLst>
          </p:cNvPr>
          <p:cNvCxnSpPr>
            <a:cxnSpLocks/>
          </p:cNvCxnSpPr>
          <p:nvPr userDrawn="1"/>
        </p:nvCxnSpPr>
        <p:spPr>
          <a:xfrm>
            <a:off x="1206516" y="3141499"/>
            <a:ext cx="0" cy="5626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B5067F7-492E-735B-FE75-FB51D0F570D8}"/>
              </a:ext>
            </a:extLst>
          </p:cNvPr>
          <p:cNvCxnSpPr>
            <a:cxnSpLocks/>
          </p:cNvCxnSpPr>
          <p:nvPr userDrawn="1"/>
        </p:nvCxnSpPr>
        <p:spPr>
          <a:xfrm>
            <a:off x="1206516" y="3934043"/>
            <a:ext cx="0" cy="5626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C24B32A-1439-338F-5AAE-DC0DCE30EE76}"/>
              </a:ext>
            </a:extLst>
          </p:cNvPr>
          <p:cNvCxnSpPr>
            <a:cxnSpLocks/>
          </p:cNvCxnSpPr>
          <p:nvPr userDrawn="1"/>
        </p:nvCxnSpPr>
        <p:spPr>
          <a:xfrm>
            <a:off x="1206516" y="4733719"/>
            <a:ext cx="0" cy="5626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3E18A2A-7D68-AE54-AA1A-F9F4F9A1054C}"/>
              </a:ext>
            </a:extLst>
          </p:cNvPr>
          <p:cNvCxnSpPr>
            <a:cxnSpLocks/>
          </p:cNvCxnSpPr>
          <p:nvPr userDrawn="1"/>
        </p:nvCxnSpPr>
        <p:spPr>
          <a:xfrm>
            <a:off x="1206516" y="5512874"/>
            <a:ext cx="0" cy="5626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 Placeholder 62">
            <a:extLst>
              <a:ext uri="{FF2B5EF4-FFF2-40B4-BE49-F238E27FC236}">
                <a16:creationId xmlns:a16="http://schemas.microsoft.com/office/drawing/2014/main" id="{CA7747A1-DECF-1034-0EF4-2CD9B56FB50C}"/>
              </a:ext>
            </a:extLst>
          </p:cNvPr>
          <p:cNvSpPr>
            <a:spLocks noGrp="1"/>
          </p:cNvSpPr>
          <p:nvPr>
            <p:ph type="body" sz="quarter" idx="14" hasCustomPrompt="1"/>
          </p:nvPr>
        </p:nvSpPr>
        <p:spPr>
          <a:xfrm>
            <a:off x="1354883" y="3101480"/>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28" name="Text Placeholder 62">
            <a:extLst>
              <a:ext uri="{FF2B5EF4-FFF2-40B4-BE49-F238E27FC236}">
                <a16:creationId xmlns:a16="http://schemas.microsoft.com/office/drawing/2014/main" id="{D1B4D7D8-3182-3DD2-896D-58AC1345D8E8}"/>
              </a:ext>
            </a:extLst>
          </p:cNvPr>
          <p:cNvSpPr>
            <a:spLocks noGrp="1"/>
          </p:cNvSpPr>
          <p:nvPr>
            <p:ph type="body" sz="quarter" idx="15" hasCustomPrompt="1"/>
          </p:nvPr>
        </p:nvSpPr>
        <p:spPr>
          <a:xfrm>
            <a:off x="1345195" y="3906062"/>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29" name="Text Placeholder 62">
            <a:extLst>
              <a:ext uri="{FF2B5EF4-FFF2-40B4-BE49-F238E27FC236}">
                <a16:creationId xmlns:a16="http://schemas.microsoft.com/office/drawing/2014/main" id="{D3C6C5ED-6BAB-4A36-F7DD-C1124FF41E98}"/>
              </a:ext>
            </a:extLst>
          </p:cNvPr>
          <p:cNvSpPr>
            <a:spLocks noGrp="1"/>
          </p:cNvSpPr>
          <p:nvPr>
            <p:ph type="body" sz="quarter" idx="16" hasCustomPrompt="1"/>
          </p:nvPr>
        </p:nvSpPr>
        <p:spPr>
          <a:xfrm>
            <a:off x="1329349" y="4705218"/>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30" name="Text Placeholder 62">
            <a:extLst>
              <a:ext uri="{FF2B5EF4-FFF2-40B4-BE49-F238E27FC236}">
                <a16:creationId xmlns:a16="http://schemas.microsoft.com/office/drawing/2014/main" id="{9D5F42B6-10F7-E263-330E-3CB7060C44D4}"/>
              </a:ext>
            </a:extLst>
          </p:cNvPr>
          <p:cNvSpPr>
            <a:spLocks noGrp="1"/>
          </p:cNvSpPr>
          <p:nvPr>
            <p:ph type="body" sz="quarter" idx="17" hasCustomPrompt="1"/>
          </p:nvPr>
        </p:nvSpPr>
        <p:spPr>
          <a:xfrm>
            <a:off x="1329349" y="5498101"/>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Tree>
    <p:extLst>
      <p:ext uri="{BB962C8B-B14F-4D97-AF65-F5344CB8AC3E}">
        <p14:creationId xmlns:p14="http://schemas.microsoft.com/office/powerpoint/2010/main" val="355755109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1_Egendefinert oppsett">
    <p:bg>
      <p:bgPr>
        <a:solidFill>
          <a:schemeClr val="accent2"/>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EA218C3-DE5A-5B7B-DB65-D0C8CB3670B2}"/>
              </a:ext>
            </a:extLst>
          </p:cNvPr>
          <p:cNvSpPr/>
          <p:nvPr userDrawn="1"/>
        </p:nvSpPr>
        <p:spPr>
          <a:xfrm>
            <a:off x="1" y="-2"/>
            <a:ext cx="526181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22" name="Group 21">
            <a:extLst>
              <a:ext uri="{FF2B5EF4-FFF2-40B4-BE49-F238E27FC236}">
                <a16:creationId xmlns:a16="http://schemas.microsoft.com/office/drawing/2014/main" id="{0A58EE67-3C09-4146-37B5-61CB90308C16}"/>
              </a:ext>
            </a:extLst>
          </p:cNvPr>
          <p:cNvGrpSpPr/>
          <p:nvPr userDrawn="1"/>
        </p:nvGrpSpPr>
        <p:grpSpPr>
          <a:xfrm>
            <a:off x="92668" y="52948"/>
            <a:ext cx="8221286" cy="6752104"/>
            <a:chOff x="92668" y="52948"/>
            <a:chExt cx="8221286" cy="6699568"/>
          </a:xfrm>
        </p:grpSpPr>
        <p:sp>
          <p:nvSpPr>
            <p:cNvPr id="23" name="Rectangle 22">
              <a:extLst>
                <a:ext uri="{FF2B5EF4-FFF2-40B4-BE49-F238E27FC236}">
                  <a16:creationId xmlns:a16="http://schemas.microsoft.com/office/drawing/2014/main" id="{F826B71F-D35C-7468-FBB0-FAF0CA3B43D8}"/>
                </a:ext>
              </a:extLst>
            </p:cNvPr>
            <p:cNvSpPr/>
            <p:nvPr userDrawn="1"/>
          </p:nvSpPr>
          <p:spPr>
            <a:xfrm>
              <a:off x="92668" y="52948"/>
              <a:ext cx="5504479" cy="669956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C23B9564-C0CF-A520-B06A-EA2582FA43A1}"/>
                </a:ext>
              </a:extLst>
            </p:cNvPr>
            <p:cNvSpPr/>
            <p:nvPr userDrawn="1"/>
          </p:nvSpPr>
          <p:spPr>
            <a:xfrm>
              <a:off x="4880918" y="196068"/>
              <a:ext cx="1767923"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2855206D-B83F-C2C6-480C-F9A0BA199118}"/>
                </a:ext>
              </a:extLst>
            </p:cNvPr>
            <p:cNvSpPr/>
            <p:nvPr userDrawn="1"/>
          </p:nvSpPr>
          <p:spPr>
            <a:xfrm>
              <a:off x="4880918" y="1787099"/>
              <a:ext cx="1767923"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B6E3F475-6B2D-D3A9-C318-FF381AEAC569}"/>
                </a:ext>
              </a:extLst>
            </p:cNvPr>
            <p:cNvSpPr/>
            <p:nvPr userDrawn="1"/>
          </p:nvSpPr>
          <p:spPr>
            <a:xfrm>
              <a:off x="4880918" y="3415376"/>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6B81B9C5-66D5-6FA1-7B1C-1309C66F7482}"/>
                </a:ext>
              </a:extLst>
            </p:cNvPr>
            <p:cNvSpPr/>
            <p:nvPr userDrawn="1"/>
          </p:nvSpPr>
          <p:spPr>
            <a:xfrm>
              <a:off x="4880918" y="5054869"/>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D0511311-804E-625E-7A55-B68F89A185AF}"/>
                </a:ext>
              </a:extLst>
            </p:cNvPr>
            <p:cNvSpPr/>
            <p:nvPr userDrawn="1"/>
          </p:nvSpPr>
          <p:spPr>
            <a:xfrm>
              <a:off x="6727436" y="3415960"/>
              <a:ext cx="1586518" cy="152735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2AB02073-6EFD-F48B-FE8B-838245CA693A}"/>
                </a:ext>
              </a:extLst>
            </p:cNvPr>
            <p:cNvSpPr/>
            <p:nvPr userDrawn="1"/>
          </p:nvSpPr>
          <p:spPr>
            <a:xfrm>
              <a:off x="6727436" y="1808321"/>
              <a:ext cx="1586518"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30" name="Rectangle 29">
            <a:extLst>
              <a:ext uri="{FF2B5EF4-FFF2-40B4-BE49-F238E27FC236}">
                <a16:creationId xmlns:a16="http://schemas.microsoft.com/office/drawing/2014/main" id="{8116B3B1-88AE-AB37-354A-4EA8A2CE0621}"/>
              </a:ext>
            </a:extLst>
          </p:cNvPr>
          <p:cNvSpPr/>
          <p:nvPr userDrawn="1"/>
        </p:nvSpPr>
        <p:spPr>
          <a:xfrm>
            <a:off x="1" y="-1"/>
            <a:ext cx="5261810" cy="626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 name="Rectangle 51">
            <a:extLst>
              <a:ext uri="{FF2B5EF4-FFF2-40B4-BE49-F238E27FC236}">
                <a16:creationId xmlns:a16="http://schemas.microsoft.com/office/drawing/2014/main" id="{E0C82BDC-3A9A-7412-DB6A-C19BD1795027}"/>
              </a:ext>
            </a:extLst>
          </p:cNvPr>
          <p:cNvSpPr/>
          <p:nvPr userDrawn="1"/>
        </p:nvSpPr>
        <p:spPr>
          <a:xfrm>
            <a:off x="134943" y="140209"/>
            <a:ext cx="4531271" cy="129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dirty="0">
                <a:solidFill>
                  <a:srgbClr val="3B4496"/>
                </a:solidFill>
              </a:rPr>
              <a:t>INNHOLD</a:t>
            </a:r>
          </a:p>
        </p:txBody>
      </p:sp>
      <p:sp>
        <p:nvSpPr>
          <p:cNvPr id="55" name="Rectangle 54">
            <a:extLst>
              <a:ext uri="{FF2B5EF4-FFF2-40B4-BE49-F238E27FC236}">
                <a16:creationId xmlns:a16="http://schemas.microsoft.com/office/drawing/2014/main" id="{CCA85531-4607-760B-CB54-012AE3D8EB6A}"/>
              </a:ext>
            </a:extLst>
          </p:cNvPr>
          <p:cNvSpPr/>
          <p:nvPr userDrawn="1"/>
        </p:nvSpPr>
        <p:spPr>
          <a:xfrm>
            <a:off x="871622" y="2626316"/>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44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cxnSp>
        <p:nvCxnSpPr>
          <p:cNvPr id="61" name="Straight Connector 35">
            <a:extLst>
              <a:ext uri="{FF2B5EF4-FFF2-40B4-BE49-F238E27FC236}">
                <a16:creationId xmlns:a16="http://schemas.microsoft.com/office/drawing/2014/main" id="{1A24DD3E-9C35-8090-4173-E4BB384CD21E}"/>
              </a:ext>
            </a:extLst>
          </p:cNvPr>
          <p:cNvCxnSpPr>
            <a:cxnSpLocks/>
          </p:cNvCxnSpPr>
          <p:nvPr userDrawn="1"/>
        </p:nvCxnSpPr>
        <p:spPr>
          <a:xfrm flipH="1">
            <a:off x="663191" y="1274222"/>
            <a:ext cx="4215805"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
        <p:nvSpPr>
          <p:cNvPr id="41" name="TekstSylinder 6">
            <a:extLst>
              <a:ext uri="{FF2B5EF4-FFF2-40B4-BE49-F238E27FC236}">
                <a16:creationId xmlns:a16="http://schemas.microsoft.com/office/drawing/2014/main" id="{327616F3-784F-6679-7762-11DECB821836}"/>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2024</a:t>
            </a:r>
          </a:p>
        </p:txBody>
      </p:sp>
      <p:sp>
        <p:nvSpPr>
          <p:cNvPr id="3" name="Rectangle 2">
            <a:extLst>
              <a:ext uri="{FF2B5EF4-FFF2-40B4-BE49-F238E27FC236}">
                <a16:creationId xmlns:a16="http://schemas.microsoft.com/office/drawing/2014/main" id="{E1370C79-C6C4-8C5A-E556-126D2E9E287D}"/>
              </a:ext>
            </a:extLst>
          </p:cNvPr>
          <p:cNvSpPr/>
          <p:nvPr userDrawn="1"/>
        </p:nvSpPr>
        <p:spPr>
          <a:xfrm>
            <a:off x="573824" y="1393346"/>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1</a:t>
            </a:r>
          </a:p>
        </p:txBody>
      </p:sp>
      <p:sp>
        <p:nvSpPr>
          <p:cNvPr id="4" name="Rectangle 3">
            <a:extLst>
              <a:ext uri="{FF2B5EF4-FFF2-40B4-BE49-F238E27FC236}">
                <a16:creationId xmlns:a16="http://schemas.microsoft.com/office/drawing/2014/main" id="{21DED184-A926-DD80-9A77-5717B5C69FF1}"/>
              </a:ext>
            </a:extLst>
          </p:cNvPr>
          <p:cNvSpPr/>
          <p:nvPr userDrawn="1"/>
        </p:nvSpPr>
        <p:spPr>
          <a:xfrm>
            <a:off x="573824" y="2104511"/>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2</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5" name="Rectangle 4">
            <a:extLst>
              <a:ext uri="{FF2B5EF4-FFF2-40B4-BE49-F238E27FC236}">
                <a16:creationId xmlns:a16="http://schemas.microsoft.com/office/drawing/2014/main" id="{84BE4DF6-98E9-F5C6-B464-5D4581E1F463}"/>
              </a:ext>
            </a:extLst>
          </p:cNvPr>
          <p:cNvSpPr/>
          <p:nvPr userDrawn="1"/>
        </p:nvSpPr>
        <p:spPr>
          <a:xfrm>
            <a:off x="573824" y="292710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3</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6" name="Rectangle 5">
            <a:extLst>
              <a:ext uri="{FF2B5EF4-FFF2-40B4-BE49-F238E27FC236}">
                <a16:creationId xmlns:a16="http://schemas.microsoft.com/office/drawing/2014/main" id="{8421D5FC-FC47-5151-C90D-6FB7E7E1B2D8}"/>
              </a:ext>
            </a:extLst>
          </p:cNvPr>
          <p:cNvSpPr/>
          <p:nvPr userDrawn="1"/>
        </p:nvSpPr>
        <p:spPr>
          <a:xfrm>
            <a:off x="573824" y="3743887"/>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4</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7" name="Text Placeholder 62">
            <a:extLst>
              <a:ext uri="{FF2B5EF4-FFF2-40B4-BE49-F238E27FC236}">
                <a16:creationId xmlns:a16="http://schemas.microsoft.com/office/drawing/2014/main" id="{C4DE792A-14F8-260F-BFAB-514C7B0F1509}"/>
              </a:ext>
            </a:extLst>
          </p:cNvPr>
          <p:cNvSpPr>
            <a:spLocks noGrp="1"/>
          </p:cNvSpPr>
          <p:nvPr>
            <p:ph type="body" sz="quarter" idx="10" hasCustomPrompt="1"/>
          </p:nvPr>
        </p:nvSpPr>
        <p:spPr>
          <a:xfrm>
            <a:off x="1355947" y="1507437"/>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8" name="Text Placeholder 62">
            <a:extLst>
              <a:ext uri="{FF2B5EF4-FFF2-40B4-BE49-F238E27FC236}">
                <a16:creationId xmlns:a16="http://schemas.microsoft.com/office/drawing/2014/main" id="{B485908B-CB2B-6105-831A-37EB23E0899C}"/>
              </a:ext>
            </a:extLst>
          </p:cNvPr>
          <p:cNvSpPr>
            <a:spLocks noGrp="1"/>
          </p:cNvSpPr>
          <p:nvPr>
            <p:ph type="body" sz="quarter" idx="11" hasCustomPrompt="1"/>
          </p:nvPr>
        </p:nvSpPr>
        <p:spPr>
          <a:xfrm>
            <a:off x="1355947" y="2305959"/>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cxnSp>
        <p:nvCxnSpPr>
          <p:cNvPr id="9" name="Straight Connector 8">
            <a:extLst>
              <a:ext uri="{FF2B5EF4-FFF2-40B4-BE49-F238E27FC236}">
                <a16:creationId xmlns:a16="http://schemas.microsoft.com/office/drawing/2014/main" id="{BC0B8A0B-F9E7-3B56-4236-9DCDC4BC5E94}"/>
              </a:ext>
            </a:extLst>
          </p:cNvPr>
          <p:cNvCxnSpPr>
            <a:cxnSpLocks/>
          </p:cNvCxnSpPr>
          <p:nvPr userDrawn="1"/>
        </p:nvCxnSpPr>
        <p:spPr>
          <a:xfrm>
            <a:off x="1206516" y="1530298"/>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ABE2AA0-0AF6-9B41-F3AC-43F9512BBAA2}"/>
              </a:ext>
            </a:extLst>
          </p:cNvPr>
          <p:cNvSpPr/>
          <p:nvPr userDrawn="1"/>
        </p:nvSpPr>
        <p:spPr>
          <a:xfrm>
            <a:off x="573824" y="452895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5</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11" name="Rectangle 10">
            <a:extLst>
              <a:ext uri="{FF2B5EF4-FFF2-40B4-BE49-F238E27FC236}">
                <a16:creationId xmlns:a16="http://schemas.microsoft.com/office/drawing/2014/main" id="{85C63E37-F1C5-4233-E11D-8E0B03542604}"/>
              </a:ext>
            </a:extLst>
          </p:cNvPr>
          <p:cNvSpPr/>
          <p:nvPr userDrawn="1"/>
        </p:nvSpPr>
        <p:spPr>
          <a:xfrm>
            <a:off x="573824" y="529850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6</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cxnSp>
        <p:nvCxnSpPr>
          <p:cNvPr id="12" name="Straight Connector 11">
            <a:extLst>
              <a:ext uri="{FF2B5EF4-FFF2-40B4-BE49-F238E27FC236}">
                <a16:creationId xmlns:a16="http://schemas.microsoft.com/office/drawing/2014/main" id="{428C305C-153B-F3CB-E9CE-2AD555D025B3}"/>
              </a:ext>
            </a:extLst>
          </p:cNvPr>
          <p:cNvCxnSpPr>
            <a:cxnSpLocks/>
          </p:cNvCxnSpPr>
          <p:nvPr userDrawn="1"/>
        </p:nvCxnSpPr>
        <p:spPr>
          <a:xfrm>
            <a:off x="1206516" y="2332519"/>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A5DF091-BCFC-29C0-74E0-C24D862A5C73}"/>
              </a:ext>
            </a:extLst>
          </p:cNvPr>
          <p:cNvCxnSpPr>
            <a:cxnSpLocks/>
          </p:cNvCxnSpPr>
          <p:nvPr userDrawn="1"/>
        </p:nvCxnSpPr>
        <p:spPr>
          <a:xfrm>
            <a:off x="1206516" y="3141499"/>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EE58334-286F-212C-EE6B-9DF8C7F53E93}"/>
              </a:ext>
            </a:extLst>
          </p:cNvPr>
          <p:cNvCxnSpPr>
            <a:cxnSpLocks/>
          </p:cNvCxnSpPr>
          <p:nvPr userDrawn="1"/>
        </p:nvCxnSpPr>
        <p:spPr>
          <a:xfrm>
            <a:off x="1206516" y="3934043"/>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EEE4801-0337-2325-B91D-5F8495D2F1A0}"/>
              </a:ext>
            </a:extLst>
          </p:cNvPr>
          <p:cNvCxnSpPr>
            <a:cxnSpLocks/>
          </p:cNvCxnSpPr>
          <p:nvPr userDrawn="1"/>
        </p:nvCxnSpPr>
        <p:spPr>
          <a:xfrm>
            <a:off x="1206516" y="4733719"/>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14048EA-1C1A-821D-2E66-12E6441AAD19}"/>
              </a:ext>
            </a:extLst>
          </p:cNvPr>
          <p:cNvCxnSpPr>
            <a:cxnSpLocks/>
          </p:cNvCxnSpPr>
          <p:nvPr userDrawn="1"/>
        </p:nvCxnSpPr>
        <p:spPr>
          <a:xfrm>
            <a:off x="1206516" y="5512874"/>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17" name="Text Placeholder 62">
            <a:extLst>
              <a:ext uri="{FF2B5EF4-FFF2-40B4-BE49-F238E27FC236}">
                <a16:creationId xmlns:a16="http://schemas.microsoft.com/office/drawing/2014/main" id="{02E777C7-69D0-E9F3-D994-B2FBC150B4C4}"/>
              </a:ext>
            </a:extLst>
          </p:cNvPr>
          <p:cNvSpPr>
            <a:spLocks noGrp="1"/>
          </p:cNvSpPr>
          <p:nvPr>
            <p:ph type="body" sz="quarter" idx="14" hasCustomPrompt="1"/>
          </p:nvPr>
        </p:nvSpPr>
        <p:spPr>
          <a:xfrm>
            <a:off x="1354883" y="3101480"/>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18" name="Text Placeholder 62">
            <a:extLst>
              <a:ext uri="{FF2B5EF4-FFF2-40B4-BE49-F238E27FC236}">
                <a16:creationId xmlns:a16="http://schemas.microsoft.com/office/drawing/2014/main" id="{772B9C9C-9C83-C6C9-CACE-4AC4E6A39040}"/>
              </a:ext>
            </a:extLst>
          </p:cNvPr>
          <p:cNvSpPr>
            <a:spLocks noGrp="1"/>
          </p:cNvSpPr>
          <p:nvPr>
            <p:ph type="body" sz="quarter" idx="16" hasCustomPrompt="1"/>
          </p:nvPr>
        </p:nvSpPr>
        <p:spPr>
          <a:xfrm>
            <a:off x="1345195" y="3906062"/>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19" name="Text Placeholder 62">
            <a:extLst>
              <a:ext uri="{FF2B5EF4-FFF2-40B4-BE49-F238E27FC236}">
                <a16:creationId xmlns:a16="http://schemas.microsoft.com/office/drawing/2014/main" id="{E218F3FC-176E-3BB9-7A98-758037C15A2E}"/>
              </a:ext>
            </a:extLst>
          </p:cNvPr>
          <p:cNvSpPr>
            <a:spLocks noGrp="1"/>
          </p:cNvSpPr>
          <p:nvPr>
            <p:ph type="body" sz="quarter" idx="17" hasCustomPrompt="1"/>
          </p:nvPr>
        </p:nvSpPr>
        <p:spPr>
          <a:xfrm>
            <a:off x="1329349" y="4705218"/>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20" name="Text Placeholder 62">
            <a:extLst>
              <a:ext uri="{FF2B5EF4-FFF2-40B4-BE49-F238E27FC236}">
                <a16:creationId xmlns:a16="http://schemas.microsoft.com/office/drawing/2014/main" id="{04BAB0D7-4EDF-ACF0-1999-BFEC26B8457B}"/>
              </a:ext>
            </a:extLst>
          </p:cNvPr>
          <p:cNvSpPr>
            <a:spLocks noGrp="1"/>
          </p:cNvSpPr>
          <p:nvPr>
            <p:ph type="body" sz="quarter" idx="18" hasCustomPrompt="1"/>
          </p:nvPr>
        </p:nvSpPr>
        <p:spPr>
          <a:xfrm>
            <a:off x="1329349" y="5498101"/>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2" name="Text Placeholder 102">
            <a:extLst>
              <a:ext uri="{FF2B5EF4-FFF2-40B4-BE49-F238E27FC236}">
                <a16:creationId xmlns:a16="http://schemas.microsoft.com/office/drawing/2014/main" id="{0F886EC9-F67C-2396-414A-21188694ED50}"/>
              </a:ext>
            </a:extLst>
          </p:cNvPr>
          <p:cNvSpPr>
            <a:spLocks noGrp="1"/>
          </p:cNvSpPr>
          <p:nvPr>
            <p:ph type="body" sz="quarter" idx="19" hasCustomPrompt="1"/>
          </p:nvPr>
        </p:nvSpPr>
        <p:spPr>
          <a:xfrm>
            <a:off x="8485188" y="2455863"/>
            <a:ext cx="2932196" cy="1568450"/>
          </a:xfrm>
        </p:spPr>
        <p:txBody>
          <a:bodyPr/>
          <a:lstStyle>
            <a:lvl1pPr>
              <a:defRPr/>
            </a:lvl1pPr>
          </a:lstStyle>
          <a:p>
            <a:pPr lvl="0"/>
            <a:r>
              <a:rPr lang="en-GB" dirty="0" err="1"/>
              <a:t>Endre</a:t>
            </a:r>
            <a:r>
              <a:rPr lang="en-GB" dirty="0"/>
              <a:t> </a:t>
            </a:r>
            <a:r>
              <a:rPr lang="en-GB" dirty="0" err="1"/>
              <a:t>bakgrunnsbildet</a:t>
            </a:r>
            <a:r>
              <a:rPr lang="en-GB" dirty="0"/>
              <a:t> her</a:t>
            </a:r>
          </a:p>
        </p:txBody>
      </p:sp>
      <p:sp>
        <p:nvSpPr>
          <p:cNvPr id="32" name="Rectangle 31">
            <a:extLst>
              <a:ext uri="{FF2B5EF4-FFF2-40B4-BE49-F238E27FC236}">
                <a16:creationId xmlns:a16="http://schemas.microsoft.com/office/drawing/2014/main" id="{342CAE0C-4DC1-B5B5-3A05-15A97FE5EFB3}"/>
              </a:ext>
            </a:extLst>
          </p:cNvPr>
          <p:cNvSpPr/>
          <p:nvPr userDrawn="1"/>
        </p:nvSpPr>
        <p:spPr>
          <a:xfrm>
            <a:off x="51981" y="42900"/>
            <a:ext cx="12096000" cy="67716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Tree>
    <p:extLst>
      <p:ext uri="{BB962C8B-B14F-4D97-AF65-F5344CB8AC3E}">
        <p14:creationId xmlns:p14="http://schemas.microsoft.com/office/powerpoint/2010/main" val="171602143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20_Egendefinert oppsett">
    <p:bg>
      <p:bgPr>
        <a:solidFill>
          <a:schemeClr val="accent2"/>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AE7A2EC-A083-6712-A4BE-45043F246080}"/>
              </a:ext>
            </a:extLst>
          </p:cNvPr>
          <p:cNvSpPr/>
          <p:nvPr userDrawn="1"/>
        </p:nvSpPr>
        <p:spPr>
          <a:xfrm>
            <a:off x="1" y="-2"/>
            <a:ext cx="526181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22" name="Group 21">
            <a:extLst>
              <a:ext uri="{FF2B5EF4-FFF2-40B4-BE49-F238E27FC236}">
                <a16:creationId xmlns:a16="http://schemas.microsoft.com/office/drawing/2014/main" id="{0A58EE67-3C09-4146-37B5-61CB90308C16}"/>
              </a:ext>
            </a:extLst>
          </p:cNvPr>
          <p:cNvGrpSpPr/>
          <p:nvPr userDrawn="1"/>
        </p:nvGrpSpPr>
        <p:grpSpPr>
          <a:xfrm>
            <a:off x="92668" y="52948"/>
            <a:ext cx="8221286" cy="6752104"/>
            <a:chOff x="92668" y="52948"/>
            <a:chExt cx="8221286" cy="6699568"/>
          </a:xfrm>
        </p:grpSpPr>
        <p:sp>
          <p:nvSpPr>
            <p:cNvPr id="23" name="Rectangle 22">
              <a:extLst>
                <a:ext uri="{FF2B5EF4-FFF2-40B4-BE49-F238E27FC236}">
                  <a16:creationId xmlns:a16="http://schemas.microsoft.com/office/drawing/2014/main" id="{F826B71F-D35C-7468-FBB0-FAF0CA3B43D8}"/>
                </a:ext>
              </a:extLst>
            </p:cNvPr>
            <p:cNvSpPr/>
            <p:nvPr userDrawn="1"/>
          </p:nvSpPr>
          <p:spPr>
            <a:xfrm>
              <a:off x="92668" y="52948"/>
              <a:ext cx="5504479" cy="669956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C23B9564-C0CF-A520-B06A-EA2582FA43A1}"/>
                </a:ext>
              </a:extLst>
            </p:cNvPr>
            <p:cNvSpPr/>
            <p:nvPr userDrawn="1"/>
          </p:nvSpPr>
          <p:spPr>
            <a:xfrm>
              <a:off x="4880918" y="196068"/>
              <a:ext cx="1767923"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2855206D-B83F-C2C6-480C-F9A0BA199118}"/>
                </a:ext>
              </a:extLst>
            </p:cNvPr>
            <p:cNvSpPr/>
            <p:nvPr userDrawn="1"/>
          </p:nvSpPr>
          <p:spPr>
            <a:xfrm>
              <a:off x="4880918" y="1787099"/>
              <a:ext cx="1767923"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B6E3F475-6B2D-D3A9-C318-FF381AEAC569}"/>
                </a:ext>
              </a:extLst>
            </p:cNvPr>
            <p:cNvSpPr/>
            <p:nvPr userDrawn="1"/>
          </p:nvSpPr>
          <p:spPr>
            <a:xfrm>
              <a:off x="4880918" y="3415376"/>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6B81B9C5-66D5-6FA1-7B1C-1309C66F7482}"/>
                </a:ext>
              </a:extLst>
            </p:cNvPr>
            <p:cNvSpPr/>
            <p:nvPr userDrawn="1"/>
          </p:nvSpPr>
          <p:spPr>
            <a:xfrm>
              <a:off x="4880918" y="5054869"/>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D0511311-804E-625E-7A55-B68F89A185AF}"/>
                </a:ext>
              </a:extLst>
            </p:cNvPr>
            <p:cNvSpPr/>
            <p:nvPr userDrawn="1"/>
          </p:nvSpPr>
          <p:spPr>
            <a:xfrm>
              <a:off x="6727436" y="3415960"/>
              <a:ext cx="1586518" cy="152735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2AB02073-6EFD-F48B-FE8B-838245CA693A}"/>
                </a:ext>
              </a:extLst>
            </p:cNvPr>
            <p:cNvSpPr/>
            <p:nvPr userDrawn="1"/>
          </p:nvSpPr>
          <p:spPr>
            <a:xfrm>
              <a:off x="6727436" y="1808321"/>
              <a:ext cx="1586518"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30" name="Rectangle 29">
            <a:extLst>
              <a:ext uri="{FF2B5EF4-FFF2-40B4-BE49-F238E27FC236}">
                <a16:creationId xmlns:a16="http://schemas.microsoft.com/office/drawing/2014/main" id="{8116B3B1-88AE-AB37-354A-4EA8A2CE0621}"/>
              </a:ext>
            </a:extLst>
          </p:cNvPr>
          <p:cNvSpPr/>
          <p:nvPr userDrawn="1"/>
        </p:nvSpPr>
        <p:spPr>
          <a:xfrm>
            <a:off x="1" y="-1"/>
            <a:ext cx="5261810" cy="626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 name="Rectangle 51">
            <a:extLst>
              <a:ext uri="{FF2B5EF4-FFF2-40B4-BE49-F238E27FC236}">
                <a16:creationId xmlns:a16="http://schemas.microsoft.com/office/drawing/2014/main" id="{E0C82BDC-3A9A-7412-DB6A-C19BD1795027}"/>
              </a:ext>
            </a:extLst>
          </p:cNvPr>
          <p:cNvSpPr/>
          <p:nvPr userDrawn="1"/>
        </p:nvSpPr>
        <p:spPr>
          <a:xfrm>
            <a:off x="134943" y="140209"/>
            <a:ext cx="4531271" cy="129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dirty="0">
                <a:solidFill>
                  <a:schemeClr val="tx1"/>
                </a:solidFill>
              </a:rPr>
              <a:t>INNHOLD</a:t>
            </a:r>
          </a:p>
        </p:txBody>
      </p:sp>
      <p:sp>
        <p:nvSpPr>
          <p:cNvPr id="55" name="Rectangle 54">
            <a:extLst>
              <a:ext uri="{FF2B5EF4-FFF2-40B4-BE49-F238E27FC236}">
                <a16:creationId xmlns:a16="http://schemas.microsoft.com/office/drawing/2014/main" id="{CCA85531-4607-760B-CB54-012AE3D8EB6A}"/>
              </a:ext>
            </a:extLst>
          </p:cNvPr>
          <p:cNvSpPr/>
          <p:nvPr userDrawn="1"/>
        </p:nvSpPr>
        <p:spPr>
          <a:xfrm>
            <a:off x="871622" y="2626316"/>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44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cxnSp>
        <p:nvCxnSpPr>
          <p:cNvPr id="61" name="Straight Connector 35">
            <a:extLst>
              <a:ext uri="{FF2B5EF4-FFF2-40B4-BE49-F238E27FC236}">
                <a16:creationId xmlns:a16="http://schemas.microsoft.com/office/drawing/2014/main" id="{1A24DD3E-9C35-8090-4173-E4BB384CD21E}"/>
              </a:ext>
            </a:extLst>
          </p:cNvPr>
          <p:cNvCxnSpPr>
            <a:cxnSpLocks/>
          </p:cNvCxnSpPr>
          <p:nvPr userDrawn="1"/>
        </p:nvCxnSpPr>
        <p:spPr>
          <a:xfrm flipH="1">
            <a:off x="663191" y="1274222"/>
            <a:ext cx="421580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kstSylinder 6">
            <a:extLst>
              <a:ext uri="{FF2B5EF4-FFF2-40B4-BE49-F238E27FC236}">
                <a16:creationId xmlns:a16="http://schemas.microsoft.com/office/drawing/2014/main" id="{327616F3-784F-6679-7762-11DECB821836}"/>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2024</a:t>
            </a:r>
          </a:p>
        </p:txBody>
      </p:sp>
      <p:sp>
        <p:nvSpPr>
          <p:cNvPr id="3" name="Rectangle 2">
            <a:extLst>
              <a:ext uri="{FF2B5EF4-FFF2-40B4-BE49-F238E27FC236}">
                <a16:creationId xmlns:a16="http://schemas.microsoft.com/office/drawing/2014/main" id="{E1370C79-C6C4-8C5A-E556-126D2E9E287D}"/>
              </a:ext>
            </a:extLst>
          </p:cNvPr>
          <p:cNvSpPr/>
          <p:nvPr userDrawn="1"/>
        </p:nvSpPr>
        <p:spPr>
          <a:xfrm>
            <a:off x="573824" y="1393346"/>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30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rPr>
              <a:t>1</a:t>
            </a:r>
          </a:p>
        </p:txBody>
      </p:sp>
      <p:sp>
        <p:nvSpPr>
          <p:cNvPr id="4" name="Rectangle 3">
            <a:extLst>
              <a:ext uri="{FF2B5EF4-FFF2-40B4-BE49-F238E27FC236}">
                <a16:creationId xmlns:a16="http://schemas.microsoft.com/office/drawing/2014/main" id="{21DED184-A926-DD80-9A77-5717B5C69FF1}"/>
              </a:ext>
            </a:extLst>
          </p:cNvPr>
          <p:cNvSpPr/>
          <p:nvPr userDrawn="1"/>
        </p:nvSpPr>
        <p:spPr>
          <a:xfrm>
            <a:off x="573824" y="2104511"/>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chemeClr val="tx1"/>
                </a:solidFill>
                <a:latin typeface="Arial Nova Cond" panose="020B0506020202020204" pitchFamily="34" charset="0"/>
              </a:rPr>
              <a:t>2</a:t>
            </a:r>
            <a:endParaRPr kumimoji="0" lang="nb-NO" sz="30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sp>
        <p:nvSpPr>
          <p:cNvPr id="5" name="Rectangle 4">
            <a:extLst>
              <a:ext uri="{FF2B5EF4-FFF2-40B4-BE49-F238E27FC236}">
                <a16:creationId xmlns:a16="http://schemas.microsoft.com/office/drawing/2014/main" id="{84BE4DF6-98E9-F5C6-B464-5D4581E1F463}"/>
              </a:ext>
            </a:extLst>
          </p:cNvPr>
          <p:cNvSpPr/>
          <p:nvPr userDrawn="1"/>
        </p:nvSpPr>
        <p:spPr>
          <a:xfrm>
            <a:off x="573824" y="292710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chemeClr val="tx1"/>
                </a:solidFill>
                <a:latin typeface="Arial Nova Cond" panose="020B0506020202020204" pitchFamily="34" charset="0"/>
              </a:rPr>
              <a:t>3</a:t>
            </a:r>
            <a:endParaRPr kumimoji="0" lang="nb-NO" sz="30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sp>
        <p:nvSpPr>
          <p:cNvPr id="6" name="Rectangle 5">
            <a:extLst>
              <a:ext uri="{FF2B5EF4-FFF2-40B4-BE49-F238E27FC236}">
                <a16:creationId xmlns:a16="http://schemas.microsoft.com/office/drawing/2014/main" id="{8421D5FC-FC47-5151-C90D-6FB7E7E1B2D8}"/>
              </a:ext>
            </a:extLst>
          </p:cNvPr>
          <p:cNvSpPr/>
          <p:nvPr userDrawn="1"/>
        </p:nvSpPr>
        <p:spPr>
          <a:xfrm>
            <a:off x="573824" y="3743887"/>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chemeClr val="tx1"/>
                </a:solidFill>
                <a:latin typeface="Arial Nova Cond" panose="020B0506020202020204" pitchFamily="34" charset="0"/>
              </a:rPr>
              <a:t>4</a:t>
            </a:r>
            <a:endParaRPr kumimoji="0" lang="nb-NO" sz="30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sp>
        <p:nvSpPr>
          <p:cNvPr id="7" name="Text Placeholder 62">
            <a:extLst>
              <a:ext uri="{FF2B5EF4-FFF2-40B4-BE49-F238E27FC236}">
                <a16:creationId xmlns:a16="http://schemas.microsoft.com/office/drawing/2014/main" id="{C4DE792A-14F8-260F-BFAB-514C7B0F1509}"/>
              </a:ext>
            </a:extLst>
          </p:cNvPr>
          <p:cNvSpPr>
            <a:spLocks noGrp="1"/>
          </p:cNvSpPr>
          <p:nvPr>
            <p:ph type="body" sz="quarter" idx="10" hasCustomPrompt="1"/>
          </p:nvPr>
        </p:nvSpPr>
        <p:spPr>
          <a:xfrm>
            <a:off x="1355947" y="1507437"/>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8" name="Text Placeholder 62">
            <a:extLst>
              <a:ext uri="{FF2B5EF4-FFF2-40B4-BE49-F238E27FC236}">
                <a16:creationId xmlns:a16="http://schemas.microsoft.com/office/drawing/2014/main" id="{B485908B-CB2B-6105-831A-37EB23E0899C}"/>
              </a:ext>
            </a:extLst>
          </p:cNvPr>
          <p:cNvSpPr>
            <a:spLocks noGrp="1"/>
          </p:cNvSpPr>
          <p:nvPr>
            <p:ph type="body" sz="quarter" idx="11" hasCustomPrompt="1"/>
          </p:nvPr>
        </p:nvSpPr>
        <p:spPr>
          <a:xfrm>
            <a:off x="1355947" y="2305959"/>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cxnSp>
        <p:nvCxnSpPr>
          <p:cNvPr id="9" name="Straight Connector 8">
            <a:extLst>
              <a:ext uri="{FF2B5EF4-FFF2-40B4-BE49-F238E27FC236}">
                <a16:creationId xmlns:a16="http://schemas.microsoft.com/office/drawing/2014/main" id="{BC0B8A0B-F9E7-3B56-4236-9DCDC4BC5E94}"/>
              </a:ext>
            </a:extLst>
          </p:cNvPr>
          <p:cNvCxnSpPr>
            <a:cxnSpLocks/>
          </p:cNvCxnSpPr>
          <p:nvPr userDrawn="1"/>
        </p:nvCxnSpPr>
        <p:spPr>
          <a:xfrm>
            <a:off x="1206516" y="1530298"/>
            <a:ext cx="0" cy="5626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ABE2AA0-0AF6-9B41-F3AC-43F9512BBAA2}"/>
              </a:ext>
            </a:extLst>
          </p:cNvPr>
          <p:cNvSpPr/>
          <p:nvPr userDrawn="1"/>
        </p:nvSpPr>
        <p:spPr>
          <a:xfrm>
            <a:off x="573824" y="452895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chemeClr val="tx1"/>
                </a:solidFill>
                <a:latin typeface="Arial Nova Cond" panose="020B0506020202020204" pitchFamily="34" charset="0"/>
              </a:rPr>
              <a:t>5</a:t>
            </a:r>
            <a:endParaRPr kumimoji="0" lang="nb-NO" sz="30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sp>
        <p:nvSpPr>
          <p:cNvPr id="11" name="Rectangle 10">
            <a:extLst>
              <a:ext uri="{FF2B5EF4-FFF2-40B4-BE49-F238E27FC236}">
                <a16:creationId xmlns:a16="http://schemas.microsoft.com/office/drawing/2014/main" id="{85C63E37-F1C5-4233-E11D-8E0B03542604}"/>
              </a:ext>
            </a:extLst>
          </p:cNvPr>
          <p:cNvSpPr/>
          <p:nvPr userDrawn="1"/>
        </p:nvSpPr>
        <p:spPr>
          <a:xfrm>
            <a:off x="573824" y="529850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chemeClr val="tx1"/>
                </a:solidFill>
                <a:latin typeface="Arial Nova Cond" panose="020B0506020202020204" pitchFamily="34" charset="0"/>
              </a:rPr>
              <a:t>6</a:t>
            </a:r>
            <a:endParaRPr kumimoji="0" lang="nb-NO" sz="30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cxnSp>
        <p:nvCxnSpPr>
          <p:cNvPr id="12" name="Straight Connector 11">
            <a:extLst>
              <a:ext uri="{FF2B5EF4-FFF2-40B4-BE49-F238E27FC236}">
                <a16:creationId xmlns:a16="http://schemas.microsoft.com/office/drawing/2014/main" id="{428C305C-153B-F3CB-E9CE-2AD555D025B3}"/>
              </a:ext>
            </a:extLst>
          </p:cNvPr>
          <p:cNvCxnSpPr>
            <a:cxnSpLocks/>
          </p:cNvCxnSpPr>
          <p:nvPr userDrawn="1"/>
        </p:nvCxnSpPr>
        <p:spPr>
          <a:xfrm>
            <a:off x="1206516" y="2332519"/>
            <a:ext cx="0" cy="5626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A5DF091-BCFC-29C0-74E0-C24D862A5C73}"/>
              </a:ext>
            </a:extLst>
          </p:cNvPr>
          <p:cNvCxnSpPr>
            <a:cxnSpLocks/>
          </p:cNvCxnSpPr>
          <p:nvPr userDrawn="1"/>
        </p:nvCxnSpPr>
        <p:spPr>
          <a:xfrm>
            <a:off x="1206516" y="3141499"/>
            <a:ext cx="0" cy="5626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EE58334-286F-212C-EE6B-9DF8C7F53E93}"/>
              </a:ext>
            </a:extLst>
          </p:cNvPr>
          <p:cNvCxnSpPr>
            <a:cxnSpLocks/>
          </p:cNvCxnSpPr>
          <p:nvPr userDrawn="1"/>
        </p:nvCxnSpPr>
        <p:spPr>
          <a:xfrm>
            <a:off x="1206516" y="3934043"/>
            <a:ext cx="0" cy="5626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EEE4801-0337-2325-B91D-5F8495D2F1A0}"/>
              </a:ext>
            </a:extLst>
          </p:cNvPr>
          <p:cNvCxnSpPr>
            <a:cxnSpLocks/>
          </p:cNvCxnSpPr>
          <p:nvPr userDrawn="1"/>
        </p:nvCxnSpPr>
        <p:spPr>
          <a:xfrm>
            <a:off x="1206516" y="4733719"/>
            <a:ext cx="0" cy="5626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14048EA-1C1A-821D-2E66-12E6441AAD19}"/>
              </a:ext>
            </a:extLst>
          </p:cNvPr>
          <p:cNvCxnSpPr>
            <a:cxnSpLocks/>
          </p:cNvCxnSpPr>
          <p:nvPr userDrawn="1"/>
        </p:nvCxnSpPr>
        <p:spPr>
          <a:xfrm>
            <a:off x="1206516" y="5512874"/>
            <a:ext cx="0" cy="5626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62">
            <a:extLst>
              <a:ext uri="{FF2B5EF4-FFF2-40B4-BE49-F238E27FC236}">
                <a16:creationId xmlns:a16="http://schemas.microsoft.com/office/drawing/2014/main" id="{02E777C7-69D0-E9F3-D994-B2FBC150B4C4}"/>
              </a:ext>
            </a:extLst>
          </p:cNvPr>
          <p:cNvSpPr>
            <a:spLocks noGrp="1"/>
          </p:cNvSpPr>
          <p:nvPr>
            <p:ph type="body" sz="quarter" idx="14" hasCustomPrompt="1"/>
          </p:nvPr>
        </p:nvSpPr>
        <p:spPr>
          <a:xfrm>
            <a:off x="1354883" y="3101480"/>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18" name="Text Placeholder 62">
            <a:extLst>
              <a:ext uri="{FF2B5EF4-FFF2-40B4-BE49-F238E27FC236}">
                <a16:creationId xmlns:a16="http://schemas.microsoft.com/office/drawing/2014/main" id="{772B9C9C-9C83-C6C9-CACE-4AC4E6A39040}"/>
              </a:ext>
            </a:extLst>
          </p:cNvPr>
          <p:cNvSpPr>
            <a:spLocks noGrp="1"/>
          </p:cNvSpPr>
          <p:nvPr>
            <p:ph type="body" sz="quarter" idx="16" hasCustomPrompt="1"/>
          </p:nvPr>
        </p:nvSpPr>
        <p:spPr>
          <a:xfrm>
            <a:off x="1345195" y="3906062"/>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19" name="Text Placeholder 62">
            <a:extLst>
              <a:ext uri="{FF2B5EF4-FFF2-40B4-BE49-F238E27FC236}">
                <a16:creationId xmlns:a16="http://schemas.microsoft.com/office/drawing/2014/main" id="{E218F3FC-176E-3BB9-7A98-758037C15A2E}"/>
              </a:ext>
            </a:extLst>
          </p:cNvPr>
          <p:cNvSpPr>
            <a:spLocks noGrp="1"/>
          </p:cNvSpPr>
          <p:nvPr>
            <p:ph type="body" sz="quarter" idx="17" hasCustomPrompt="1"/>
          </p:nvPr>
        </p:nvSpPr>
        <p:spPr>
          <a:xfrm>
            <a:off x="1329349" y="4705218"/>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20" name="Text Placeholder 62">
            <a:extLst>
              <a:ext uri="{FF2B5EF4-FFF2-40B4-BE49-F238E27FC236}">
                <a16:creationId xmlns:a16="http://schemas.microsoft.com/office/drawing/2014/main" id="{04BAB0D7-4EDF-ACF0-1999-BFEC26B8457B}"/>
              </a:ext>
            </a:extLst>
          </p:cNvPr>
          <p:cNvSpPr>
            <a:spLocks noGrp="1"/>
          </p:cNvSpPr>
          <p:nvPr>
            <p:ph type="body" sz="quarter" idx="18" hasCustomPrompt="1"/>
          </p:nvPr>
        </p:nvSpPr>
        <p:spPr>
          <a:xfrm>
            <a:off x="1329349" y="5498101"/>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2" name="Text Placeholder 102">
            <a:extLst>
              <a:ext uri="{FF2B5EF4-FFF2-40B4-BE49-F238E27FC236}">
                <a16:creationId xmlns:a16="http://schemas.microsoft.com/office/drawing/2014/main" id="{F8BDC86F-5FF5-9246-7A5A-B33C1D4A18E5}"/>
              </a:ext>
            </a:extLst>
          </p:cNvPr>
          <p:cNvSpPr>
            <a:spLocks noGrp="1"/>
          </p:cNvSpPr>
          <p:nvPr>
            <p:ph type="body" sz="quarter" idx="19" hasCustomPrompt="1"/>
          </p:nvPr>
        </p:nvSpPr>
        <p:spPr>
          <a:xfrm>
            <a:off x="8485188" y="2455863"/>
            <a:ext cx="2932196" cy="1568450"/>
          </a:xfrm>
        </p:spPr>
        <p:txBody>
          <a:bodyPr/>
          <a:lstStyle>
            <a:lvl1pPr>
              <a:defRPr/>
            </a:lvl1pPr>
          </a:lstStyle>
          <a:p>
            <a:pPr lvl="0"/>
            <a:r>
              <a:rPr lang="en-GB" dirty="0" err="1"/>
              <a:t>Endre</a:t>
            </a:r>
            <a:r>
              <a:rPr lang="en-GB" dirty="0"/>
              <a:t> </a:t>
            </a:r>
            <a:r>
              <a:rPr lang="en-GB" dirty="0" err="1"/>
              <a:t>bakgrunnsbildet</a:t>
            </a:r>
            <a:r>
              <a:rPr lang="en-GB" dirty="0"/>
              <a:t> her</a:t>
            </a:r>
          </a:p>
        </p:txBody>
      </p:sp>
      <p:sp>
        <p:nvSpPr>
          <p:cNvPr id="32" name="Rectangle 31">
            <a:extLst>
              <a:ext uri="{FF2B5EF4-FFF2-40B4-BE49-F238E27FC236}">
                <a16:creationId xmlns:a16="http://schemas.microsoft.com/office/drawing/2014/main" id="{C8B83844-9179-D235-373F-B2819B2FAE68}"/>
              </a:ext>
            </a:extLst>
          </p:cNvPr>
          <p:cNvSpPr/>
          <p:nvPr userDrawn="1"/>
        </p:nvSpPr>
        <p:spPr>
          <a:xfrm>
            <a:off x="51981" y="42900"/>
            <a:ext cx="12096000" cy="67716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Tree>
    <p:extLst>
      <p:ext uri="{BB962C8B-B14F-4D97-AF65-F5344CB8AC3E}">
        <p14:creationId xmlns:p14="http://schemas.microsoft.com/office/powerpoint/2010/main" val="67785904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Chapter_Blue Bg">
    <p:bg>
      <p:bgPr>
        <a:solidFill>
          <a:schemeClr val="accent1"/>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4A2D722D-C7A9-447A-976B-A91895C8CE25}"/>
              </a:ext>
            </a:extLst>
          </p:cNvPr>
          <p:cNvSpPr>
            <a:spLocks noGrp="1"/>
          </p:cNvSpPr>
          <p:nvPr>
            <p:ph type="pic" sz="quarter" idx="15"/>
          </p:nvPr>
        </p:nvSpPr>
        <p:spPr>
          <a:xfrm>
            <a:off x="71562" y="96837"/>
            <a:ext cx="12048521" cy="6664325"/>
          </a:xfrm>
        </p:spPr>
        <p:txBody>
          <a:bodyPr/>
          <a:lstStyle/>
          <a:p>
            <a:endParaRPr lang="nb-NO"/>
          </a:p>
        </p:txBody>
      </p:sp>
      <p:sp>
        <p:nvSpPr>
          <p:cNvPr id="2" name="Rectangle 16">
            <a:extLst>
              <a:ext uri="{FF2B5EF4-FFF2-40B4-BE49-F238E27FC236}">
                <a16:creationId xmlns:a16="http://schemas.microsoft.com/office/drawing/2014/main" id="{DC17404E-FAE9-F9C3-9F89-AFF329308979}"/>
              </a:ext>
            </a:extLst>
          </p:cNvPr>
          <p:cNvSpPr/>
          <p:nvPr userDrawn="1"/>
        </p:nvSpPr>
        <p:spPr>
          <a:xfrm>
            <a:off x="119336" y="116633"/>
            <a:ext cx="11953328" cy="6584124"/>
          </a:xfrm>
          <a:prstGeom prst="rect">
            <a:avLst/>
          </a:prstGeom>
          <a:gradFill flip="none" rotWithShape="1">
            <a:gsLst>
              <a:gs pos="100000">
                <a:sysClr val="windowText" lastClr="000000">
                  <a:alpha val="0"/>
                </a:sysClr>
              </a:gs>
              <a:gs pos="1000">
                <a:srgbClr val="131313">
                  <a:alpha val="55000"/>
                </a:srgbClr>
              </a:gs>
              <a:gs pos="38000">
                <a:sysClr val="windowText" lastClr="000000">
                  <a:lumMod val="85000"/>
                  <a:lumOff val="15000"/>
                  <a:alpha val="16000"/>
                </a:sysClr>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dirty="0">
              <a:ln>
                <a:noFill/>
              </a:ln>
              <a:solidFill>
                <a:prstClr val="white"/>
              </a:solidFill>
              <a:effectLst/>
              <a:uLnTx/>
              <a:uFillTx/>
              <a:latin typeface="Arial"/>
              <a:ea typeface="+mn-ea"/>
              <a:cs typeface="+mn-cs"/>
            </a:endParaRPr>
          </a:p>
        </p:txBody>
      </p:sp>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28892" y="3287"/>
            <a:ext cx="2231701" cy="4067267"/>
          </a:xfrm>
          <a:prstGeom prst="rect">
            <a:avLst/>
          </a:prstGeom>
        </p:spPr>
        <p:txBody>
          <a:bodyPr wrap="none">
            <a:spAutoFit/>
          </a:bodyPr>
          <a:lstStyle>
            <a:lvl1pPr marL="0" indent="0">
              <a:buNone/>
              <a:defRPr sz="28700" b="1">
                <a:solidFill>
                  <a:schemeClr val="bg1"/>
                </a:solidFill>
              </a:defRPr>
            </a:lvl1pPr>
          </a:lstStyle>
          <a:p>
            <a:pPr lvl="0"/>
            <a:r>
              <a:rPr lang="en-GB" dirty="0"/>
              <a:t>0</a:t>
            </a: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607660" y="4290379"/>
            <a:ext cx="9535670" cy="757130"/>
          </a:xfrm>
          <a:noFill/>
        </p:spPr>
        <p:txBody>
          <a:bodyPr wrap="square" lIns="72000" anchor="t">
            <a:spAutoFit/>
          </a:bodyPr>
          <a:lstStyle>
            <a:lvl1pPr>
              <a:lnSpc>
                <a:spcPct val="80000"/>
              </a:lnSpc>
              <a:defRPr sz="5400" b="1">
                <a:solidFill>
                  <a:schemeClr val="bg1"/>
                </a:solidFill>
                <a:latin typeface="+mj-lt"/>
              </a:defRPr>
            </a:lvl1pPr>
          </a:lstStyle>
          <a:p>
            <a:r>
              <a:rPr lang="en-GB" dirty="0"/>
              <a:t>TITLE OF THE CHAPTER</a:t>
            </a:r>
          </a:p>
        </p:txBody>
      </p:sp>
      <p:pic>
        <p:nvPicPr>
          <p:cNvPr id="18" name="Graphique 8">
            <a:extLst>
              <a:ext uri="{FF2B5EF4-FFF2-40B4-BE49-F238E27FC236}">
                <a16:creationId xmlns:a16="http://schemas.microsoft.com/office/drawing/2014/main" id="{D3C70FEB-0084-4E37-8AC4-3A50B2EA056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1303005" y="6172200"/>
            <a:ext cx="501320" cy="459192"/>
          </a:xfrm>
          <a:prstGeom prst="rect">
            <a:avLst/>
          </a:prstGeom>
        </p:spPr>
      </p:pic>
      <p:sp>
        <p:nvSpPr>
          <p:cNvPr id="16" name="Cadre 15">
            <a:extLst>
              <a:ext uri="{FF2B5EF4-FFF2-40B4-BE49-F238E27FC236}">
                <a16:creationId xmlns:a16="http://schemas.microsoft.com/office/drawing/2014/main" id="{6A89F2A7-85CF-443A-9A03-D2C9856F3D03}"/>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Espace réservé du numéro de diapositive 2">
            <a:extLst>
              <a:ext uri="{FF2B5EF4-FFF2-40B4-BE49-F238E27FC236}">
                <a16:creationId xmlns:a16="http://schemas.microsoft.com/office/drawing/2014/main" id="{7776D7BE-F4BC-49B3-9562-9B96DE471595}"/>
              </a:ext>
            </a:extLst>
          </p:cNvPr>
          <p:cNvSpPr txBox="1">
            <a:spLocks/>
          </p:cNvSpPr>
          <p:nvPr userDrawn="1"/>
        </p:nvSpPr>
        <p:spPr>
          <a:xfrm>
            <a:off x="200981" y="6401796"/>
            <a:ext cx="360037" cy="365125"/>
          </a:xfrm>
          <a:prstGeom prst="rect">
            <a:avLst/>
          </a:prstGeom>
        </p:spPr>
        <p:txBody>
          <a:bodyPr/>
          <a:lstStyle>
            <a:defPPr>
              <a:defRPr lang="nb-NO"/>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000" smtClean="0">
                <a:solidFill>
                  <a:schemeClr val="tx1"/>
                </a:solidFill>
              </a:rPr>
              <a:pPr/>
              <a:t>‹#›</a:t>
            </a:fld>
            <a:endParaRPr lang="en-GB" sz="1000" dirty="0">
              <a:solidFill>
                <a:schemeClr val="tx1"/>
              </a:solidFill>
            </a:endParaRPr>
          </a:p>
        </p:txBody>
      </p:sp>
      <p:sp>
        <p:nvSpPr>
          <p:cNvPr id="19" name="Espace réservé du pied de page 4">
            <a:extLst>
              <a:ext uri="{FF2B5EF4-FFF2-40B4-BE49-F238E27FC236}">
                <a16:creationId xmlns:a16="http://schemas.microsoft.com/office/drawing/2014/main" id="{32B3C4B6-B4D5-4536-A3CB-CE957526DCC7}"/>
              </a:ext>
            </a:extLst>
          </p:cNvPr>
          <p:cNvSpPr txBox="1">
            <a:spLocks/>
          </p:cNvSpPr>
          <p:nvPr userDrawn="1"/>
        </p:nvSpPr>
        <p:spPr>
          <a:xfrm>
            <a:off x="561019" y="6362115"/>
            <a:ext cx="2001708"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1"/>
                </a:solidFill>
              </a:rPr>
              <a:t>© Ipsos | </a:t>
            </a:r>
            <a:r>
              <a:rPr lang="en-GB" dirty="0" err="1">
                <a:solidFill>
                  <a:schemeClr val="tx1"/>
                </a:solidFill>
              </a:rPr>
              <a:t>Norsk</a:t>
            </a:r>
            <a:r>
              <a:rPr lang="en-GB" dirty="0">
                <a:solidFill>
                  <a:schemeClr val="tx1"/>
                </a:solidFill>
              </a:rPr>
              <a:t> Monitor</a:t>
            </a:r>
          </a:p>
        </p:txBody>
      </p:sp>
      <p:sp>
        <p:nvSpPr>
          <p:cNvPr id="13" name="Forme libre : forme 12">
            <a:extLst>
              <a:ext uri="{FF2B5EF4-FFF2-40B4-BE49-F238E27FC236}">
                <a16:creationId xmlns:a16="http://schemas.microsoft.com/office/drawing/2014/main" id="{F64F9793-BC9C-4454-9F7F-5BB60A70AEED}"/>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Tree>
    <p:extLst>
      <p:ext uri="{BB962C8B-B14F-4D97-AF65-F5344CB8AC3E}">
        <p14:creationId xmlns:p14="http://schemas.microsoft.com/office/powerpoint/2010/main" val="3420825761"/>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06">
          <p15:clr>
            <a:srgbClr val="F26B43"/>
          </p15:clr>
        </p15:guide>
        <p15:guide id="4" orient="horz" pos="4156">
          <p15:clr>
            <a:srgbClr val="F26B43"/>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1_Chapter_Blue 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E1937E0C-557E-BF97-0C17-558A74111310}"/>
              </a:ext>
            </a:extLst>
          </p:cNvPr>
          <p:cNvGrpSpPr/>
          <p:nvPr userDrawn="1"/>
        </p:nvGrpSpPr>
        <p:grpSpPr>
          <a:xfrm>
            <a:off x="16041" y="154627"/>
            <a:ext cx="12015541" cy="6517377"/>
            <a:chOff x="16041" y="154627"/>
            <a:chExt cx="12015541" cy="6517377"/>
          </a:xfrm>
        </p:grpSpPr>
        <p:grpSp>
          <p:nvGrpSpPr>
            <p:cNvPr id="2" name="Group 1">
              <a:extLst>
                <a:ext uri="{FF2B5EF4-FFF2-40B4-BE49-F238E27FC236}">
                  <a16:creationId xmlns:a16="http://schemas.microsoft.com/office/drawing/2014/main" id="{593BBD3D-11E5-A614-1109-6DF034216183}"/>
                </a:ext>
              </a:extLst>
            </p:cNvPr>
            <p:cNvGrpSpPr/>
            <p:nvPr userDrawn="1"/>
          </p:nvGrpSpPr>
          <p:grpSpPr>
            <a:xfrm>
              <a:off x="16041" y="154627"/>
              <a:ext cx="12015541" cy="6517377"/>
              <a:chOff x="43473" y="0"/>
              <a:chExt cx="10929959" cy="6112917"/>
            </a:xfrm>
            <a:gradFill flip="none" rotWithShape="1">
              <a:gsLst>
                <a:gs pos="0">
                  <a:schemeClr val="bg2">
                    <a:alpha val="25000"/>
                  </a:schemeClr>
                </a:gs>
                <a:gs pos="100000">
                  <a:schemeClr val="accent2">
                    <a:alpha val="28000"/>
                  </a:schemeClr>
                </a:gs>
              </a:gsLst>
              <a:lin ang="14400000" scaled="0"/>
              <a:tileRect/>
            </a:gradFill>
          </p:grpSpPr>
          <p:grpSp>
            <p:nvGrpSpPr>
              <p:cNvPr id="6" name="Group 5">
                <a:extLst>
                  <a:ext uri="{FF2B5EF4-FFF2-40B4-BE49-F238E27FC236}">
                    <a16:creationId xmlns:a16="http://schemas.microsoft.com/office/drawing/2014/main" id="{FE25A108-0DB8-8DD8-2AB7-7C661FD0BD84}"/>
                  </a:ext>
                </a:extLst>
              </p:cNvPr>
              <p:cNvGrpSpPr/>
              <p:nvPr/>
            </p:nvGrpSpPr>
            <p:grpSpPr>
              <a:xfrm>
                <a:off x="43473" y="0"/>
                <a:ext cx="9572060" cy="4146324"/>
                <a:chOff x="2099452" y="1113905"/>
                <a:chExt cx="4410667" cy="3539337"/>
              </a:xfrm>
              <a:grpFill/>
            </p:grpSpPr>
            <p:sp>
              <p:nvSpPr>
                <p:cNvPr id="29" name="Rectangle 28">
                  <a:extLst>
                    <a:ext uri="{FF2B5EF4-FFF2-40B4-BE49-F238E27FC236}">
                      <a16:creationId xmlns:a16="http://schemas.microsoft.com/office/drawing/2014/main" id="{598F57FB-6D45-F4CA-7E33-81853085870E}"/>
                    </a:ext>
                  </a:extLst>
                </p:cNvPr>
                <p:cNvSpPr/>
                <p:nvPr/>
              </p:nvSpPr>
              <p:spPr>
                <a:xfrm>
                  <a:off x="3778180" y="1113905"/>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Rectangle 29">
                  <a:extLst>
                    <a:ext uri="{FF2B5EF4-FFF2-40B4-BE49-F238E27FC236}">
                      <a16:creationId xmlns:a16="http://schemas.microsoft.com/office/drawing/2014/main" id="{B1CF5F5C-0631-E9E8-E8C3-F13FAABBB1C9}"/>
                    </a:ext>
                  </a:extLst>
                </p:cNvPr>
                <p:cNvSpPr/>
                <p:nvPr/>
              </p:nvSpPr>
              <p:spPr>
                <a:xfrm>
                  <a:off x="5181259" y="1128904"/>
                  <a:ext cx="860546"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Rectangle 30">
                  <a:extLst>
                    <a:ext uri="{FF2B5EF4-FFF2-40B4-BE49-F238E27FC236}">
                      <a16:creationId xmlns:a16="http://schemas.microsoft.com/office/drawing/2014/main" id="{115A786A-DB93-5D6F-825F-56565FCA2ACF}"/>
                    </a:ext>
                  </a:extLst>
                </p:cNvPr>
                <p:cNvSpPr/>
                <p:nvPr/>
              </p:nvSpPr>
              <p:spPr>
                <a:xfrm>
                  <a:off x="3771455" y="2314963"/>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 name="Rectangle 31">
                  <a:extLst>
                    <a:ext uri="{FF2B5EF4-FFF2-40B4-BE49-F238E27FC236}">
                      <a16:creationId xmlns:a16="http://schemas.microsoft.com/office/drawing/2014/main" id="{23C5DE4A-A860-6FD5-0E25-6BB7D728939B}"/>
                    </a:ext>
                  </a:extLst>
                </p:cNvPr>
                <p:cNvSpPr/>
                <p:nvPr/>
              </p:nvSpPr>
              <p:spPr>
                <a:xfrm>
                  <a:off x="5181258" y="2327807"/>
                  <a:ext cx="1328861"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Rectangle 32">
                  <a:extLst>
                    <a:ext uri="{FF2B5EF4-FFF2-40B4-BE49-F238E27FC236}">
                      <a16:creationId xmlns:a16="http://schemas.microsoft.com/office/drawing/2014/main" id="{A9314314-D84C-30D7-3E7B-EB0D6D56DDAB}"/>
                    </a:ext>
                  </a:extLst>
                </p:cNvPr>
                <p:cNvSpPr/>
                <p:nvPr/>
              </p:nvSpPr>
              <p:spPr>
                <a:xfrm>
                  <a:off x="2099452" y="2327807"/>
                  <a:ext cx="1622127"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4" name="Rectangle 33">
                  <a:extLst>
                    <a:ext uri="{FF2B5EF4-FFF2-40B4-BE49-F238E27FC236}">
                      <a16:creationId xmlns:a16="http://schemas.microsoft.com/office/drawing/2014/main" id="{559A0708-E35B-85B5-F45C-D95CA8252FE3}"/>
                    </a:ext>
                  </a:extLst>
                </p:cNvPr>
                <p:cNvSpPr/>
                <p:nvPr/>
              </p:nvSpPr>
              <p:spPr>
                <a:xfrm>
                  <a:off x="2118509" y="3527826"/>
                  <a:ext cx="1603070"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 name="Group 6">
                <a:extLst>
                  <a:ext uri="{FF2B5EF4-FFF2-40B4-BE49-F238E27FC236}">
                    <a16:creationId xmlns:a16="http://schemas.microsoft.com/office/drawing/2014/main" id="{241E07C8-7E4A-22D3-85BA-0F4DC0CF84E4}"/>
                  </a:ext>
                </a:extLst>
              </p:cNvPr>
              <p:cNvGrpSpPr/>
              <p:nvPr/>
            </p:nvGrpSpPr>
            <p:grpSpPr>
              <a:xfrm>
                <a:off x="3667623" y="2844188"/>
                <a:ext cx="5986148" cy="3268729"/>
                <a:chOff x="3769407" y="3527824"/>
                <a:chExt cx="2758330" cy="2790214"/>
              </a:xfrm>
              <a:grpFill/>
            </p:grpSpPr>
            <p:sp>
              <p:nvSpPr>
                <p:cNvPr id="26" name="Rectangle 25">
                  <a:extLst>
                    <a:ext uri="{FF2B5EF4-FFF2-40B4-BE49-F238E27FC236}">
                      <a16:creationId xmlns:a16="http://schemas.microsoft.com/office/drawing/2014/main" id="{9544E32E-F683-72BF-1FE4-A3149522AB8F}"/>
                    </a:ext>
                  </a:extLst>
                </p:cNvPr>
                <p:cNvSpPr/>
                <p:nvPr/>
              </p:nvSpPr>
              <p:spPr>
                <a:xfrm>
                  <a:off x="3778177" y="4700073"/>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Rectangle 26">
                  <a:extLst>
                    <a:ext uri="{FF2B5EF4-FFF2-40B4-BE49-F238E27FC236}">
                      <a16:creationId xmlns:a16="http://schemas.microsoft.com/office/drawing/2014/main" id="{6F28BFEC-B31C-43A6-3F62-D5A5DF199379}"/>
                    </a:ext>
                  </a:extLst>
                </p:cNvPr>
                <p:cNvSpPr/>
                <p:nvPr/>
              </p:nvSpPr>
              <p:spPr>
                <a:xfrm>
                  <a:off x="3769407" y="5914717"/>
                  <a:ext cx="1346479" cy="4033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8" name="Rectangle 27">
                  <a:extLst>
                    <a:ext uri="{FF2B5EF4-FFF2-40B4-BE49-F238E27FC236}">
                      <a16:creationId xmlns:a16="http://schemas.microsoft.com/office/drawing/2014/main" id="{5AFF505E-766A-C126-66E6-92E418A0F941}"/>
                    </a:ext>
                  </a:extLst>
                </p:cNvPr>
                <p:cNvSpPr/>
                <p:nvPr/>
              </p:nvSpPr>
              <p:spPr>
                <a:xfrm>
                  <a:off x="5181258" y="3527824"/>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 name="Group 7">
                <a:extLst>
                  <a:ext uri="{FF2B5EF4-FFF2-40B4-BE49-F238E27FC236}">
                    <a16:creationId xmlns:a16="http://schemas.microsoft.com/office/drawing/2014/main" id="{057AD526-034B-F9D4-25C0-8835B2382D25}"/>
                  </a:ext>
                </a:extLst>
              </p:cNvPr>
              <p:cNvGrpSpPr/>
              <p:nvPr/>
            </p:nvGrpSpPr>
            <p:grpSpPr>
              <a:xfrm>
                <a:off x="84829" y="1422085"/>
                <a:ext cx="10888603" cy="4097525"/>
                <a:chOff x="2118508" y="2327807"/>
                <a:chExt cx="5017310" cy="3497681"/>
              </a:xfrm>
              <a:grpFill/>
            </p:grpSpPr>
            <p:sp>
              <p:nvSpPr>
                <p:cNvPr id="21" name="Rectangle 20">
                  <a:extLst>
                    <a:ext uri="{FF2B5EF4-FFF2-40B4-BE49-F238E27FC236}">
                      <a16:creationId xmlns:a16="http://schemas.microsoft.com/office/drawing/2014/main" id="{F8EC0676-65C1-5A4C-7928-12CDB8D514F4}"/>
                    </a:ext>
                  </a:extLst>
                </p:cNvPr>
                <p:cNvSpPr/>
                <p:nvPr/>
              </p:nvSpPr>
              <p:spPr>
                <a:xfrm>
                  <a:off x="3771454" y="3512898"/>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F42BFA43-213A-07C6-0BF2-1E15510A13BC}"/>
                    </a:ext>
                  </a:extLst>
                </p:cNvPr>
                <p:cNvSpPr/>
                <p:nvPr/>
              </p:nvSpPr>
              <p:spPr>
                <a:xfrm>
                  <a:off x="2118508" y="4700072"/>
                  <a:ext cx="1603070"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24">
                  <a:extLst>
                    <a:ext uri="{FF2B5EF4-FFF2-40B4-BE49-F238E27FC236}">
                      <a16:creationId xmlns:a16="http://schemas.microsoft.com/office/drawing/2014/main" id="{D53B6712-DFFB-F909-60D7-41AF115B061D}"/>
                    </a:ext>
                  </a:extLst>
                </p:cNvPr>
                <p:cNvSpPr/>
                <p:nvPr userDrawn="1"/>
              </p:nvSpPr>
              <p:spPr>
                <a:xfrm>
                  <a:off x="6584338" y="2327807"/>
                  <a:ext cx="551480"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grpSp>
            <p:nvGrpSpPr>
              <p:cNvPr id="9" name="Group 8">
                <a:extLst>
                  <a:ext uri="{FF2B5EF4-FFF2-40B4-BE49-F238E27FC236}">
                    <a16:creationId xmlns:a16="http://schemas.microsoft.com/office/drawing/2014/main" id="{D3F798BC-0093-784D-270D-5E2B42B06F17}"/>
                  </a:ext>
                </a:extLst>
              </p:cNvPr>
              <p:cNvGrpSpPr/>
              <p:nvPr/>
            </p:nvGrpSpPr>
            <p:grpSpPr>
              <a:xfrm>
                <a:off x="6731630" y="2844049"/>
                <a:ext cx="4241800" cy="2675562"/>
                <a:chOff x="5181258" y="3500054"/>
                <a:chExt cx="1954560" cy="2283882"/>
              </a:xfrm>
              <a:grpFill/>
            </p:grpSpPr>
            <p:sp>
              <p:nvSpPr>
                <p:cNvPr id="10" name="Rectangle 9">
                  <a:extLst>
                    <a:ext uri="{FF2B5EF4-FFF2-40B4-BE49-F238E27FC236}">
                      <a16:creationId xmlns:a16="http://schemas.microsoft.com/office/drawing/2014/main" id="{31F913C4-1AD2-66CF-8CF2-1B9E27270948}"/>
                    </a:ext>
                  </a:extLst>
                </p:cNvPr>
                <p:cNvSpPr/>
                <p:nvPr/>
              </p:nvSpPr>
              <p:spPr>
                <a:xfrm>
                  <a:off x="5181258" y="4730494"/>
                  <a:ext cx="1346479" cy="1053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7FF3BA53-240E-27BC-292E-22871CF24F91}"/>
                    </a:ext>
                  </a:extLst>
                </p:cNvPr>
                <p:cNvSpPr/>
                <p:nvPr/>
              </p:nvSpPr>
              <p:spPr>
                <a:xfrm>
                  <a:off x="6584338" y="3500054"/>
                  <a:ext cx="551480"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sp>
          <p:nvSpPr>
            <p:cNvPr id="35" name="Rectangle 34">
              <a:extLst>
                <a:ext uri="{FF2B5EF4-FFF2-40B4-BE49-F238E27FC236}">
                  <a16:creationId xmlns:a16="http://schemas.microsoft.com/office/drawing/2014/main" id="{E444855A-FDC6-D47F-4A4F-1A1641A68F77}"/>
                </a:ext>
              </a:extLst>
            </p:cNvPr>
            <p:cNvSpPr/>
            <p:nvPr userDrawn="1"/>
          </p:nvSpPr>
          <p:spPr>
            <a:xfrm>
              <a:off x="131407" y="183932"/>
              <a:ext cx="3754631" cy="1405655"/>
            </a:xfrm>
            <a:prstGeom prst="rect">
              <a:avLst/>
            </a:prstGeom>
            <a:gradFill flip="none" rotWithShape="1">
              <a:gsLst>
                <a:gs pos="0">
                  <a:schemeClr val="bg2">
                    <a:alpha val="25000"/>
                  </a:schemeClr>
                </a:gs>
                <a:gs pos="88000">
                  <a:schemeClr val="accent2">
                    <a:alpha val="1700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28892" y="3287"/>
            <a:ext cx="2231701" cy="4067267"/>
          </a:xfrm>
          <a:prstGeom prst="rect">
            <a:avLst/>
          </a:prstGeom>
        </p:spPr>
        <p:txBody>
          <a:bodyPr wrap="none">
            <a:spAutoFit/>
          </a:bodyPr>
          <a:lstStyle>
            <a:lvl1pPr marL="0" indent="0">
              <a:buNone/>
              <a:defRPr sz="28700" b="1">
                <a:solidFill>
                  <a:srgbClr val="3B4496"/>
                </a:solidFill>
              </a:defRPr>
            </a:lvl1pPr>
          </a:lstStyle>
          <a:p>
            <a:pPr lvl="0"/>
            <a:r>
              <a:rPr lang="en-GB" dirty="0"/>
              <a:t>0</a:t>
            </a:r>
          </a:p>
        </p:txBody>
      </p:sp>
      <p:pic>
        <p:nvPicPr>
          <p:cNvPr id="18" name="Graphique 8">
            <a:extLst>
              <a:ext uri="{FF2B5EF4-FFF2-40B4-BE49-F238E27FC236}">
                <a16:creationId xmlns:a16="http://schemas.microsoft.com/office/drawing/2014/main" id="{D3C70FEB-0084-4E37-8AC4-3A50B2EA056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1303005" y="6172200"/>
            <a:ext cx="501320" cy="459192"/>
          </a:xfrm>
          <a:prstGeom prst="rect">
            <a:avLst/>
          </a:prstGeom>
        </p:spPr>
      </p:pic>
      <p:sp>
        <p:nvSpPr>
          <p:cNvPr id="22" name="Espace réservé du pied de page 4">
            <a:extLst>
              <a:ext uri="{FF2B5EF4-FFF2-40B4-BE49-F238E27FC236}">
                <a16:creationId xmlns:a16="http://schemas.microsoft.com/office/drawing/2014/main" id="{F59241AE-0D4A-4924-9503-149B6B5F1252}"/>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a:t>
            </a:r>
          </a:p>
        </p:txBody>
      </p:sp>
      <p:sp>
        <p:nvSpPr>
          <p:cNvPr id="16" name="Cadre 15">
            <a:extLst>
              <a:ext uri="{FF2B5EF4-FFF2-40B4-BE49-F238E27FC236}">
                <a16:creationId xmlns:a16="http://schemas.microsoft.com/office/drawing/2014/main" id="{6A89F2A7-85CF-443A-9A03-D2C9856F3D03}"/>
              </a:ext>
            </a:extLst>
          </p:cNvPr>
          <p:cNvSpPr/>
          <p:nvPr userDrawn="1"/>
        </p:nvSpPr>
        <p:spPr>
          <a:xfrm>
            <a:off x="-16042"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Espace réservé du numéro de diapositive 2">
            <a:extLst>
              <a:ext uri="{FF2B5EF4-FFF2-40B4-BE49-F238E27FC236}">
                <a16:creationId xmlns:a16="http://schemas.microsoft.com/office/drawing/2014/main" id="{6D0AFFCE-71ED-491A-897E-ED624A1267A8}"/>
              </a:ext>
            </a:extLst>
          </p:cNvPr>
          <p:cNvSpPr txBox="1">
            <a:spLocks/>
          </p:cNvSpPr>
          <p:nvPr userDrawn="1"/>
        </p:nvSpPr>
        <p:spPr>
          <a:xfrm>
            <a:off x="200981" y="6401796"/>
            <a:ext cx="360037" cy="365125"/>
          </a:xfrm>
          <a:prstGeom prst="rect">
            <a:avLst/>
          </a:prstGeom>
        </p:spPr>
        <p:txBody>
          <a:bodyPr/>
          <a:lstStyle>
            <a:defPPr>
              <a:defRPr lang="nb-NO"/>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000" smtClean="0">
                <a:solidFill>
                  <a:schemeClr val="tx1"/>
                </a:solidFill>
              </a:rPr>
              <a:pPr/>
              <a:t>‹#›</a:t>
            </a:fld>
            <a:endParaRPr lang="en-GB" sz="1000" dirty="0">
              <a:solidFill>
                <a:schemeClr val="tx1"/>
              </a:solidFill>
            </a:endParaRPr>
          </a:p>
        </p:txBody>
      </p:sp>
      <p:sp>
        <p:nvSpPr>
          <p:cNvPr id="19" name="Espace réservé du pied de page 4">
            <a:extLst>
              <a:ext uri="{FF2B5EF4-FFF2-40B4-BE49-F238E27FC236}">
                <a16:creationId xmlns:a16="http://schemas.microsoft.com/office/drawing/2014/main" id="{AB0B047E-1DB8-4075-9400-38175C24119F}"/>
              </a:ext>
            </a:extLst>
          </p:cNvPr>
          <p:cNvSpPr txBox="1">
            <a:spLocks/>
          </p:cNvSpPr>
          <p:nvPr userDrawn="1"/>
        </p:nvSpPr>
        <p:spPr>
          <a:xfrm>
            <a:off x="561019" y="6362115"/>
            <a:ext cx="2001708"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1"/>
                </a:solidFill>
              </a:rPr>
              <a:t>© Ipsos | </a:t>
            </a:r>
            <a:r>
              <a:rPr lang="en-GB" dirty="0" err="1">
                <a:solidFill>
                  <a:schemeClr val="tx1"/>
                </a:solidFill>
              </a:rPr>
              <a:t>Norsk</a:t>
            </a:r>
            <a:r>
              <a:rPr lang="en-GB" dirty="0">
                <a:solidFill>
                  <a:schemeClr val="tx1"/>
                </a:solidFill>
              </a:rPr>
              <a:t> Monitor</a:t>
            </a:r>
          </a:p>
        </p:txBody>
      </p:sp>
      <p:sp>
        <p:nvSpPr>
          <p:cNvPr id="20" name="Forme libre : forme 12">
            <a:extLst>
              <a:ext uri="{FF2B5EF4-FFF2-40B4-BE49-F238E27FC236}">
                <a16:creationId xmlns:a16="http://schemas.microsoft.com/office/drawing/2014/main" id="{2DECF171-A8F4-494F-8A3F-53FACB99B4B2}"/>
              </a:ext>
            </a:extLst>
          </p:cNvPr>
          <p:cNvSpPr/>
          <p:nvPr userDrawn="1"/>
        </p:nvSpPr>
        <p:spPr>
          <a:xfrm rot="18932423">
            <a:off x="2253412" y="29736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3" name="Forme libre : forme 13">
            <a:extLst>
              <a:ext uri="{FF2B5EF4-FFF2-40B4-BE49-F238E27FC236}">
                <a16:creationId xmlns:a16="http://schemas.microsoft.com/office/drawing/2014/main" id="{34D70B13-6CB9-456D-B387-C90BCAF6692A}"/>
              </a:ext>
            </a:extLst>
          </p:cNvPr>
          <p:cNvSpPr/>
          <p:nvPr userDrawn="1"/>
        </p:nvSpPr>
        <p:spPr>
          <a:xfrm rot="18932423">
            <a:off x="4883856" y="36133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702820" y="4651402"/>
            <a:ext cx="9535670" cy="757130"/>
          </a:xfrm>
          <a:noFill/>
        </p:spPr>
        <p:txBody>
          <a:bodyPr wrap="square" lIns="72000" anchor="t">
            <a:spAutoFit/>
          </a:bodyPr>
          <a:lstStyle>
            <a:lvl1pPr>
              <a:lnSpc>
                <a:spcPct val="80000"/>
              </a:lnSpc>
              <a:defRPr sz="5400" b="1">
                <a:solidFill>
                  <a:srgbClr val="3B4496"/>
                </a:solidFill>
                <a:effectLst/>
                <a:latin typeface="Arial Nova" panose="020B0504020202020204" pitchFamily="34" charset="0"/>
              </a:defRPr>
            </a:lvl1pPr>
          </a:lstStyle>
          <a:p>
            <a:r>
              <a:rPr lang="en-GB" dirty="0"/>
              <a:t>TITLE OF THE CHAPTER</a:t>
            </a:r>
          </a:p>
        </p:txBody>
      </p:sp>
    </p:spTree>
    <p:extLst>
      <p:ext uri="{BB962C8B-B14F-4D97-AF65-F5344CB8AC3E}">
        <p14:creationId xmlns:p14="http://schemas.microsoft.com/office/powerpoint/2010/main" val="2044100572"/>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06">
          <p15:clr>
            <a:srgbClr val="F26B43"/>
          </p15:clr>
        </p15:guide>
        <p15:guide id="4" orient="horz" pos="4156">
          <p15:clr>
            <a:srgbClr val="F26B43"/>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2_Chapter_Blue 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9EA48855-9B02-5D19-D2A0-2F40919838ED}"/>
              </a:ext>
            </a:extLst>
          </p:cNvPr>
          <p:cNvSpPr/>
          <p:nvPr userDrawn="1"/>
        </p:nvSpPr>
        <p:spPr>
          <a:xfrm>
            <a:off x="122418" y="4230790"/>
            <a:ext cx="3443461" cy="1303437"/>
          </a:xfrm>
          <a:prstGeom prst="rect">
            <a:avLst/>
          </a:prstGeom>
          <a:gradFill flip="none" rotWithShape="1">
            <a:gsLst>
              <a:gs pos="0">
                <a:schemeClr val="bg2">
                  <a:alpha val="0"/>
                </a:schemeClr>
              </a:gs>
              <a:gs pos="100000">
                <a:srgbClr val="FFFCC7"/>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3" name="Group 2">
            <a:extLst>
              <a:ext uri="{FF2B5EF4-FFF2-40B4-BE49-F238E27FC236}">
                <a16:creationId xmlns:a16="http://schemas.microsoft.com/office/drawing/2014/main" id="{EE285C39-4293-43C8-FBB1-CA08EAE90771}"/>
              </a:ext>
            </a:extLst>
          </p:cNvPr>
          <p:cNvGrpSpPr/>
          <p:nvPr userDrawn="1"/>
        </p:nvGrpSpPr>
        <p:grpSpPr>
          <a:xfrm>
            <a:off x="128338" y="83990"/>
            <a:ext cx="11935324" cy="6633439"/>
            <a:chOff x="128338" y="83990"/>
            <a:chExt cx="11935324" cy="6633439"/>
          </a:xfrm>
        </p:grpSpPr>
        <p:grpSp>
          <p:nvGrpSpPr>
            <p:cNvPr id="37" name="Group 36">
              <a:extLst>
                <a:ext uri="{FF2B5EF4-FFF2-40B4-BE49-F238E27FC236}">
                  <a16:creationId xmlns:a16="http://schemas.microsoft.com/office/drawing/2014/main" id="{1725401D-0167-9BD5-1CBF-5C641FB87F4A}"/>
                </a:ext>
              </a:extLst>
            </p:cNvPr>
            <p:cNvGrpSpPr/>
            <p:nvPr/>
          </p:nvGrpSpPr>
          <p:grpSpPr>
            <a:xfrm>
              <a:off x="128338" y="83990"/>
              <a:ext cx="9537541" cy="4090191"/>
              <a:chOff x="2132977" y="1161821"/>
              <a:chExt cx="4394761" cy="3491421"/>
            </a:xfrm>
            <a:gradFill flip="none" rotWithShape="1">
              <a:gsLst>
                <a:gs pos="89000">
                  <a:srgbClr val="D2232B">
                    <a:alpha val="70000"/>
                  </a:srgbClr>
                </a:gs>
                <a:gs pos="19000">
                  <a:schemeClr val="bg1">
                    <a:alpha val="4000"/>
                  </a:schemeClr>
                </a:gs>
              </a:gsLst>
              <a:lin ang="4020000" scaled="0"/>
              <a:tileRect/>
            </a:gradFill>
          </p:grpSpPr>
          <p:sp>
            <p:nvSpPr>
              <p:cNvPr id="52" name="Rectangle 51">
                <a:extLst>
                  <a:ext uri="{FF2B5EF4-FFF2-40B4-BE49-F238E27FC236}">
                    <a16:creationId xmlns:a16="http://schemas.microsoft.com/office/drawing/2014/main" id="{FDDB3332-EDD8-15E8-6958-20AC87AD5571}"/>
                  </a:ext>
                </a:extLst>
              </p:cNvPr>
              <p:cNvSpPr/>
              <p:nvPr/>
            </p:nvSpPr>
            <p:spPr>
              <a:xfrm>
                <a:off x="3778180" y="1161821"/>
                <a:ext cx="1346479" cy="1077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3" name="Rectangle 52">
                <a:extLst>
                  <a:ext uri="{FF2B5EF4-FFF2-40B4-BE49-F238E27FC236}">
                    <a16:creationId xmlns:a16="http://schemas.microsoft.com/office/drawing/2014/main" id="{2DC5B82A-F6A5-3DB7-45B3-5A732A1C6C20}"/>
                  </a:ext>
                </a:extLst>
              </p:cNvPr>
              <p:cNvSpPr/>
              <p:nvPr userDrawn="1"/>
            </p:nvSpPr>
            <p:spPr>
              <a:xfrm>
                <a:off x="5181259" y="1200078"/>
                <a:ext cx="1346479" cy="10456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4" name="Rectangle 53">
                <a:extLst>
                  <a:ext uri="{FF2B5EF4-FFF2-40B4-BE49-F238E27FC236}">
                    <a16:creationId xmlns:a16="http://schemas.microsoft.com/office/drawing/2014/main" id="{F5ECDCA6-F6B1-FADA-C706-D43A9243AA0C}"/>
                  </a:ext>
                </a:extLst>
              </p:cNvPr>
              <p:cNvSpPr/>
              <p:nvPr/>
            </p:nvSpPr>
            <p:spPr>
              <a:xfrm>
                <a:off x="3778179" y="2327807"/>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5" name="Rectangle 54">
                <a:extLst>
                  <a:ext uri="{FF2B5EF4-FFF2-40B4-BE49-F238E27FC236}">
                    <a16:creationId xmlns:a16="http://schemas.microsoft.com/office/drawing/2014/main" id="{E7CE6DD2-5631-4A35-3EB7-F0137F33DED6}"/>
                  </a:ext>
                </a:extLst>
              </p:cNvPr>
              <p:cNvSpPr/>
              <p:nvPr/>
            </p:nvSpPr>
            <p:spPr>
              <a:xfrm>
                <a:off x="5181258" y="2327807"/>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6" name="Rectangle 55">
                <a:extLst>
                  <a:ext uri="{FF2B5EF4-FFF2-40B4-BE49-F238E27FC236}">
                    <a16:creationId xmlns:a16="http://schemas.microsoft.com/office/drawing/2014/main" id="{23190B92-5626-E37B-E810-1A7661A16A93}"/>
                  </a:ext>
                </a:extLst>
              </p:cNvPr>
              <p:cNvSpPr/>
              <p:nvPr/>
            </p:nvSpPr>
            <p:spPr>
              <a:xfrm>
                <a:off x="2132977" y="2327807"/>
                <a:ext cx="1588602"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7" name="Rectangle 56">
                <a:extLst>
                  <a:ext uri="{FF2B5EF4-FFF2-40B4-BE49-F238E27FC236}">
                    <a16:creationId xmlns:a16="http://schemas.microsoft.com/office/drawing/2014/main" id="{C1EA5D5A-98B3-5B72-4126-BCBAA57A6B27}"/>
                  </a:ext>
                </a:extLst>
              </p:cNvPr>
              <p:cNvSpPr/>
              <p:nvPr/>
            </p:nvSpPr>
            <p:spPr>
              <a:xfrm>
                <a:off x="2132977" y="3527826"/>
                <a:ext cx="1588602"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38" name="Group 37">
              <a:extLst>
                <a:ext uri="{FF2B5EF4-FFF2-40B4-BE49-F238E27FC236}">
                  <a16:creationId xmlns:a16="http://schemas.microsoft.com/office/drawing/2014/main" id="{3DDAC5EE-EC9A-8945-ABE4-3A36D0BA09AF}"/>
                </a:ext>
              </a:extLst>
            </p:cNvPr>
            <p:cNvGrpSpPr/>
            <p:nvPr/>
          </p:nvGrpSpPr>
          <p:grpSpPr>
            <a:xfrm>
              <a:off x="3698763" y="2851948"/>
              <a:ext cx="5967115" cy="3865481"/>
              <a:chOff x="3778177" y="3510670"/>
              <a:chExt cx="2749560" cy="3299607"/>
            </a:xfrm>
            <a:gradFill flip="none" rotWithShape="1">
              <a:gsLst>
                <a:gs pos="83000">
                  <a:srgbClr val="00957D">
                    <a:alpha val="56000"/>
                  </a:srgbClr>
                </a:gs>
                <a:gs pos="100000">
                  <a:srgbClr val="00957D"/>
                </a:gs>
                <a:gs pos="15000">
                  <a:schemeClr val="bg1">
                    <a:alpha val="4000"/>
                  </a:schemeClr>
                </a:gs>
              </a:gsLst>
              <a:lin ang="15000000" scaled="0"/>
              <a:tileRect/>
            </a:gradFill>
          </p:grpSpPr>
          <p:sp>
            <p:nvSpPr>
              <p:cNvPr id="49" name="Rectangle 48">
                <a:extLst>
                  <a:ext uri="{FF2B5EF4-FFF2-40B4-BE49-F238E27FC236}">
                    <a16:creationId xmlns:a16="http://schemas.microsoft.com/office/drawing/2014/main" id="{601597F6-0C5C-B00C-1057-AB495EFDA9DA}"/>
                  </a:ext>
                </a:extLst>
              </p:cNvPr>
              <p:cNvSpPr/>
              <p:nvPr/>
            </p:nvSpPr>
            <p:spPr>
              <a:xfrm>
                <a:off x="3778177" y="4700073"/>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0" name="Rectangle 49">
                <a:extLst>
                  <a:ext uri="{FF2B5EF4-FFF2-40B4-BE49-F238E27FC236}">
                    <a16:creationId xmlns:a16="http://schemas.microsoft.com/office/drawing/2014/main" id="{A5643007-13AE-C7C0-25B2-856512A05385}"/>
                  </a:ext>
                </a:extLst>
              </p:cNvPr>
              <p:cNvSpPr/>
              <p:nvPr/>
            </p:nvSpPr>
            <p:spPr>
              <a:xfrm>
                <a:off x="3778177" y="5913973"/>
                <a:ext cx="1346479" cy="8963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1" name="Rectangle 50">
                <a:extLst>
                  <a:ext uri="{FF2B5EF4-FFF2-40B4-BE49-F238E27FC236}">
                    <a16:creationId xmlns:a16="http://schemas.microsoft.com/office/drawing/2014/main" id="{FF17B6D9-F560-B567-C305-86006EDF5899}"/>
                  </a:ext>
                </a:extLst>
              </p:cNvPr>
              <p:cNvSpPr/>
              <p:nvPr/>
            </p:nvSpPr>
            <p:spPr>
              <a:xfrm>
                <a:off x="5181258" y="3510670"/>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39" name="Group 38">
              <a:extLst>
                <a:ext uri="{FF2B5EF4-FFF2-40B4-BE49-F238E27FC236}">
                  <a16:creationId xmlns:a16="http://schemas.microsoft.com/office/drawing/2014/main" id="{A5AC73C8-9BF6-5FAA-31E8-AAC689C33CD1}"/>
                </a:ext>
              </a:extLst>
            </p:cNvPr>
            <p:cNvGrpSpPr/>
            <p:nvPr/>
          </p:nvGrpSpPr>
          <p:grpSpPr>
            <a:xfrm>
              <a:off x="3708812" y="1449942"/>
              <a:ext cx="8354850" cy="2711803"/>
              <a:chOff x="3782808" y="2327807"/>
              <a:chExt cx="3849794" cy="2314817"/>
            </a:xfrm>
            <a:gradFill flip="none" rotWithShape="1">
              <a:gsLst>
                <a:gs pos="99083">
                  <a:schemeClr val="bg1">
                    <a:alpha val="1000"/>
                  </a:schemeClr>
                </a:gs>
                <a:gs pos="5000">
                  <a:schemeClr val="bg1">
                    <a:alpha val="4000"/>
                  </a:schemeClr>
                </a:gs>
                <a:gs pos="34000">
                  <a:srgbClr val="FFF100">
                    <a:alpha val="62000"/>
                  </a:srgbClr>
                </a:gs>
              </a:gsLst>
              <a:lin ang="8100000" scaled="1"/>
              <a:tileRect/>
            </a:gradFill>
          </p:grpSpPr>
          <p:sp>
            <p:nvSpPr>
              <p:cNvPr id="46" name="Rectangle 45">
                <a:extLst>
                  <a:ext uri="{FF2B5EF4-FFF2-40B4-BE49-F238E27FC236}">
                    <a16:creationId xmlns:a16="http://schemas.microsoft.com/office/drawing/2014/main" id="{3FD733A2-A0DE-C798-CF75-96B7FC01C387}"/>
                  </a:ext>
                </a:extLst>
              </p:cNvPr>
              <p:cNvSpPr/>
              <p:nvPr/>
            </p:nvSpPr>
            <p:spPr>
              <a:xfrm>
                <a:off x="3782808" y="3517208"/>
                <a:ext cx="1346479" cy="1125416"/>
              </a:xfrm>
              <a:prstGeom prst="rect">
                <a:avLst/>
              </a:prstGeom>
              <a:gradFill flip="none" rotWithShape="1">
                <a:gsLst>
                  <a:gs pos="0">
                    <a:srgbClr val="FFFCC7"/>
                  </a:gs>
                  <a:gs pos="97248">
                    <a:srgbClr val="FFFCC7">
                      <a:alpha val="18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7" name="Rectangle 46">
                <a:extLst>
                  <a:ext uri="{FF2B5EF4-FFF2-40B4-BE49-F238E27FC236}">
                    <a16:creationId xmlns:a16="http://schemas.microsoft.com/office/drawing/2014/main" id="{F4B46E0D-F0CE-E051-32F8-9598A8AB4D04}"/>
                  </a:ext>
                </a:extLst>
              </p:cNvPr>
              <p:cNvSpPr/>
              <p:nvPr/>
            </p:nvSpPr>
            <p:spPr>
              <a:xfrm>
                <a:off x="6584338" y="2327807"/>
                <a:ext cx="1048264" cy="1125416"/>
              </a:xfrm>
              <a:prstGeom prst="rect">
                <a:avLst/>
              </a:prstGeom>
              <a:gradFill>
                <a:gsLst>
                  <a:gs pos="0">
                    <a:schemeClr val="bg2">
                      <a:alpha val="99000"/>
                    </a:schemeClr>
                  </a:gs>
                  <a:gs pos="100000">
                    <a:srgbClr val="FFF98E"/>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40" name="Group 39">
              <a:extLst>
                <a:ext uri="{FF2B5EF4-FFF2-40B4-BE49-F238E27FC236}">
                  <a16:creationId xmlns:a16="http://schemas.microsoft.com/office/drawing/2014/main" id="{1190A2AD-D15C-7EA8-FCC6-274072ECC175}"/>
                </a:ext>
              </a:extLst>
            </p:cNvPr>
            <p:cNvGrpSpPr/>
            <p:nvPr/>
          </p:nvGrpSpPr>
          <p:grpSpPr>
            <a:xfrm>
              <a:off x="6753785" y="2871907"/>
              <a:ext cx="5299244" cy="2716098"/>
              <a:chOff x="5185888" y="3500054"/>
              <a:chExt cx="2441815" cy="2318483"/>
            </a:xfrm>
            <a:gradFill flip="none" rotWithShape="1">
              <a:gsLst>
                <a:gs pos="0">
                  <a:srgbClr val="00ADEE">
                    <a:alpha val="41000"/>
                  </a:srgbClr>
                </a:gs>
                <a:gs pos="100000">
                  <a:schemeClr val="bg1"/>
                </a:gs>
              </a:gsLst>
              <a:lin ang="1800000" scaled="0"/>
              <a:tileRect/>
            </a:gradFill>
          </p:grpSpPr>
          <p:sp>
            <p:nvSpPr>
              <p:cNvPr id="44" name="Rectangle 43">
                <a:extLst>
                  <a:ext uri="{FF2B5EF4-FFF2-40B4-BE49-F238E27FC236}">
                    <a16:creationId xmlns:a16="http://schemas.microsoft.com/office/drawing/2014/main" id="{AF84C5AB-03AE-9649-AD15-21D7E7E253CD}"/>
                  </a:ext>
                </a:extLst>
              </p:cNvPr>
              <p:cNvSpPr/>
              <p:nvPr/>
            </p:nvSpPr>
            <p:spPr>
              <a:xfrm>
                <a:off x="5185888" y="4693121"/>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5" name="Rectangle 44">
                <a:extLst>
                  <a:ext uri="{FF2B5EF4-FFF2-40B4-BE49-F238E27FC236}">
                    <a16:creationId xmlns:a16="http://schemas.microsoft.com/office/drawing/2014/main" id="{D63BDB06-6D7A-6193-4D2D-4AB62123E8B8}"/>
                  </a:ext>
                </a:extLst>
              </p:cNvPr>
              <p:cNvSpPr/>
              <p:nvPr/>
            </p:nvSpPr>
            <p:spPr>
              <a:xfrm>
                <a:off x="6579438" y="3500054"/>
                <a:ext cx="1048265"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41" name="Group 40">
              <a:extLst>
                <a:ext uri="{FF2B5EF4-FFF2-40B4-BE49-F238E27FC236}">
                  <a16:creationId xmlns:a16="http://schemas.microsoft.com/office/drawing/2014/main" id="{D73CE684-58C2-4D2C-0507-A89CF367187B}"/>
                </a:ext>
              </a:extLst>
            </p:cNvPr>
            <p:cNvGrpSpPr/>
            <p:nvPr userDrawn="1"/>
          </p:nvGrpSpPr>
          <p:grpSpPr>
            <a:xfrm>
              <a:off x="6726314" y="4293873"/>
              <a:ext cx="5326715" cy="2413509"/>
              <a:chOff x="6726314" y="4293873"/>
              <a:chExt cx="5326715" cy="2413509"/>
            </a:xfrm>
            <a:gradFill>
              <a:gsLst>
                <a:gs pos="100000">
                  <a:srgbClr val="2E479C">
                    <a:alpha val="41000"/>
                  </a:srgbClr>
                </a:gs>
                <a:gs pos="15000">
                  <a:schemeClr val="bg1">
                    <a:alpha val="4000"/>
                  </a:schemeClr>
                </a:gs>
              </a:gsLst>
              <a:lin ang="14400000" scaled="0"/>
            </a:gradFill>
          </p:grpSpPr>
          <p:sp>
            <p:nvSpPr>
              <p:cNvPr id="42" name="Rectangle 41">
                <a:extLst>
                  <a:ext uri="{FF2B5EF4-FFF2-40B4-BE49-F238E27FC236}">
                    <a16:creationId xmlns:a16="http://schemas.microsoft.com/office/drawing/2014/main" id="{74AF0EC4-95F9-136F-82AD-D4B7C25C4885}"/>
                  </a:ext>
                </a:extLst>
              </p:cNvPr>
              <p:cNvSpPr/>
              <p:nvPr userDrawn="1"/>
            </p:nvSpPr>
            <p:spPr>
              <a:xfrm>
                <a:off x="6726314" y="5683422"/>
                <a:ext cx="2922138" cy="1023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3" name="Rectangle 42">
                <a:extLst>
                  <a:ext uri="{FF2B5EF4-FFF2-40B4-BE49-F238E27FC236}">
                    <a16:creationId xmlns:a16="http://schemas.microsoft.com/office/drawing/2014/main" id="{40DA0E7D-B4E3-0E86-0C51-8684BF69A22B}"/>
                  </a:ext>
                </a:extLst>
              </p:cNvPr>
              <p:cNvSpPr/>
              <p:nvPr userDrawn="1"/>
            </p:nvSpPr>
            <p:spPr>
              <a:xfrm>
                <a:off x="9788711" y="4293873"/>
                <a:ext cx="2264318" cy="13184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788711" y="93536"/>
            <a:ext cx="2231701" cy="4067267"/>
          </a:xfrm>
          <a:prstGeom prst="rect">
            <a:avLst/>
          </a:prstGeom>
        </p:spPr>
        <p:txBody>
          <a:bodyPr wrap="none">
            <a:spAutoFit/>
          </a:bodyPr>
          <a:lstStyle>
            <a:lvl1pPr marL="0" indent="0">
              <a:buNone/>
              <a:defRPr sz="28700" b="1">
                <a:solidFill>
                  <a:srgbClr val="3B4496"/>
                </a:solidFill>
              </a:defRPr>
            </a:lvl1pPr>
          </a:lstStyle>
          <a:p>
            <a:pPr lvl="0"/>
            <a:r>
              <a:rPr lang="en-GB" dirty="0"/>
              <a:t>0</a:t>
            </a:r>
          </a:p>
        </p:txBody>
      </p:sp>
      <p:pic>
        <p:nvPicPr>
          <p:cNvPr id="18" name="Graphique 8">
            <a:extLst>
              <a:ext uri="{FF2B5EF4-FFF2-40B4-BE49-F238E27FC236}">
                <a16:creationId xmlns:a16="http://schemas.microsoft.com/office/drawing/2014/main" id="{D3C70FEB-0084-4E37-8AC4-3A50B2EA056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1303005" y="6172200"/>
            <a:ext cx="501320" cy="459192"/>
          </a:xfrm>
          <a:prstGeom prst="rect">
            <a:avLst/>
          </a:prstGeom>
        </p:spPr>
      </p:pic>
      <p:sp>
        <p:nvSpPr>
          <p:cNvPr id="22" name="Espace réservé du pied de page 4">
            <a:extLst>
              <a:ext uri="{FF2B5EF4-FFF2-40B4-BE49-F238E27FC236}">
                <a16:creationId xmlns:a16="http://schemas.microsoft.com/office/drawing/2014/main" id="{F59241AE-0D4A-4924-9503-149B6B5F1252}"/>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a:t>
            </a:r>
          </a:p>
        </p:txBody>
      </p:sp>
      <p:sp>
        <p:nvSpPr>
          <p:cNvPr id="16" name="Cadre 15">
            <a:extLst>
              <a:ext uri="{FF2B5EF4-FFF2-40B4-BE49-F238E27FC236}">
                <a16:creationId xmlns:a16="http://schemas.microsoft.com/office/drawing/2014/main" id="{6A89F2A7-85CF-443A-9A03-D2C9856F3D03}"/>
              </a:ext>
            </a:extLst>
          </p:cNvPr>
          <p:cNvSpPr/>
          <p:nvPr userDrawn="1"/>
        </p:nvSpPr>
        <p:spPr>
          <a:xfrm>
            <a:off x="-16042"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Espace réservé du numéro de diapositive 2">
            <a:extLst>
              <a:ext uri="{FF2B5EF4-FFF2-40B4-BE49-F238E27FC236}">
                <a16:creationId xmlns:a16="http://schemas.microsoft.com/office/drawing/2014/main" id="{6D0AFFCE-71ED-491A-897E-ED624A1267A8}"/>
              </a:ext>
            </a:extLst>
          </p:cNvPr>
          <p:cNvSpPr txBox="1">
            <a:spLocks/>
          </p:cNvSpPr>
          <p:nvPr userDrawn="1"/>
        </p:nvSpPr>
        <p:spPr>
          <a:xfrm>
            <a:off x="200981" y="6401796"/>
            <a:ext cx="360037" cy="365125"/>
          </a:xfrm>
          <a:prstGeom prst="rect">
            <a:avLst/>
          </a:prstGeom>
        </p:spPr>
        <p:txBody>
          <a:bodyPr/>
          <a:lstStyle>
            <a:defPPr>
              <a:defRPr lang="nb-NO"/>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000" smtClean="0">
                <a:solidFill>
                  <a:schemeClr val="tx1"/>
                </a:solidFill>
              </a:rPr>
              <a:pPr/>
              <a:t>‹#›</a:t>
            </a:fld>
            <a:endParaRPr lang="en-GB" sz="1000" dirty="0">
              <a:solidFill>
                <a:schemeClr val="tx1"/>
              </a:solidFill>
            </a:endParaRPr>
          </a:p>
        </p:txBody>
      </p:sp>
      <p:sp>
        <p:nvSpPr>
          <p:cNvPr id="19" name="Espace réservé du pied de page 4">
            <a:extLst>
              <a:ext uri="{FF2B5EF4-FFF2-40B4-BE49-F238E27FC236}">
                <a16:creationId xmlns:a16="http://schemas.microsoft.com/office/drawing/2014/main" id="{AB0B047E-1DB8-4075-9400-38175C24119F}"/>
              </a:ext>
            </a:extLst>
          </p:cNvPr>
          <p:cNvSpPr txBox="1">
            <a:spLocks/>
          </p:cNvSpPr>
          <p:nvPr userDrawn="1"/>
        </p:nvSpPr>
        <p:spPr>
          <a:xfrm>
            <a:off x="561019" y="6362115"/>
            <a:ext cx="2001708"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1"/>
                </a:solidFill>
              </a:rPr>
              <a:t>© Ipsos | </a:t>
            </a:r>
            <a:r>
              <a:rPr lang="en-GB" dirty="0" err="1">
                <a:solidFill>
                  <a:schemeClr val="tx1"/>
                </a:solidFill>
              </a:rPr>
              <a:t>Norsk</a:t>
            </a:r>
            <a:r>
              <a:rPr lang="en-GB" dirty="0">
                <a:solidFill>
                  <a:schemeClr val="tx1"/>
                </a:solidFill>
              </a:rPr>
              <a:t> Monitor</a:t>
            </a:r>
          </a:p>
        </p:txBody>
      </p:sp>
      <p:sp>
        <p:nvSpPr>
          <p:cNvPr id="20" name="Forme libre : forme 12">
            <a:extLst>
              <a:ext uri="{FF2B5EF4-FFF2-40B4-BE49-F238E27FC236}">
                <a16:creationId xmlns:a16="http://schemas.microsoft.com/office/drawing/2014/main" id="{2DECF171-A8F4-494F-8A3F-53FACB99B4B2}"/>
              </a:ext>
            </a:extLst>
          </p:cNvPr>
          <p:cNvSpPr/>
          <p:nvPr userDrawn="1"/>
        </p:nvSpPr>
        <p:spPr>
          <a:xfrm rot="18932423">
            <a:off x="2253412" y="29736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3" name="Forme libre : forme 13">
            <a:extLst>
              <a:ext uri="{FF2B5EF4-FFF2-40B4-BE49-F238E27FC236}">
                <a16:creationId xmlns:a16="http://schemas.microsoft.com/office/drawing/2014/main" id="{34D70B13-6CB9-456D-B387-C90BCAF6692A}"/>
              </a:ext>
            </a:extLst>
          </p:cNvPr>
          <p:cNvSpPr/>
          <p:nvPr userDrawn="1"/>
        </p:nvSpPr>
        <p:spPr>
          <a:xfrm rot="18932423">
            <a:off x="4883856" y="36133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702820" y="4651402"/>
            <a:ext cx="9535670" cy="757130"/>
          </a:xfrm>
          <a:noFill/>
        </p:spPr>
        <p:txBody>
          <a:bodyPr wrap="square" lIns="72000" anchor="t">
            <a:spAutoFit/>
          </a:bodyPr>
          <a:lstStyle>
            <a:lvl1pPr>
              <a:lnSpc>
                <a:spcPct val="80000"/>
              </a:lnSpc>
              <a:defRPr sz="5400" b="1">
                <a:solidFill>
                  <a:srgbClr val="3B4496"/>
                </a:solidFill>
                <a:effectLst/>
                <a:latin typeface="Arial Nova" panose="020B0504020202020204" pitchFamily="34" charset="0"/>
              </a:defRPr>
            </a:lvl1pPr>
          </a:lstStyle>
          <a:p>
            <a:r>
              <a:rPr lang="en-GB" dirty="0"/>
              <a:t>TITLE OF THE CHAPTER</a:t>
            </a:r>
          </a:p>
        </p:txBody>
      </p:sp>
    </p:spTree>
    <p:extLst>
      <p:ext uri="{BB962C8B-B14F-4D97-AF65-F5344CB8AC3E}">
        <p14:creationId xmlns:p14="http://schemas.microsoft.com/office/powerpoint/2010/main" val="23285487"/>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06">
          <p15:clr>
            <a:srgbClr val="F26B43"/>
          </p15:clr>
        </p15:guide>
        <p15:guide id="4" orient="horz" pos="4156">
          <p15:clr>
            <a:srgbClr val="F26B43"/>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3_Chapter_Blue 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9EA48855-9B02-5D19-D2A0-2F40919838ED}"/>
              </a:ext>
            </a:extLst>
          </p:cNvPr>
          <p:cNvSpPr/>
          <p:nvPr userDrawn="1"/>
        </p:nvSpPr>
        <p:spPr>
          <a:xfrm>
            <a:off x="122418" y="4230790"/>
            <a:ext cx="3443461" cy="1303437"/>
          </a:xfrm>
          <a:prstGeom prst="rect">
            <a:avLst/>
          </a:prstGeom>
          <a:gradFill flip="none" rotWithShape="1">
            <a:gsLst>
              <a:gs pos="0">
                <a:schemeClr val="bg2">
                  <a:alpha val="0"/>
                </a:schemeClr>
              </a:gs>
              <a:gs pos="100000">
                <a:srgbClr val="FFFCC7"/>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3" name="Group 2">
            <a:extLst>
              <a:ext uri="{FF2B5EF4-FFF2-40B4-BE49-F238E27FC236}">
                <a16:creationId xmlns:a16="http://schemas.microsoft.com/office/drawing/2014/main" id="{EE285C39-4293-43C8-FBB1-CA08EAE90771}"/>
              </a:ext>
            </a:extLst>
          </p:cNvPr>
          <p:cNvGrpSpPr/>
          <p:nvPr userDrawn="1"/>
        </p:nvGrpSpPr>
        <p:grpSpPr>
          <a:xfrm>
            <a:off x="128338" y="83990"/>
            <a:ext cx="11935324" cy="6633439"/>
            <a:chOff x="128338" y="83990"/>
            <a:chExt cx="11935324" cy="6633439"/>
          </a:xfrm>
        </p:grpSpPr>
        <p:grpSp>
          <p:nvGrpSpPr>
            <p:cNvPr id="37" name="Group 36">
              <a:extLst>
                <a:ext uri="{FF2B5EF4-FFF2-40B4-BE49-F238E27FC236}">
                  <a16:creationId xmlns:a16="http://schemas.microsoft.com/office/drawing/2014/main" id="{1725401D-0167-9BD5-1CBF-5C641FB87F4A}"/>
                </a:ext>
              </a:extLst>
            </p:cNvPr>
            <p:cNvGrpSpPr/>
            <p:nvPr/>
          </p:nvGrpSpPr>
          <p:grpSpPr>
            <a:xfrm>
              <a:off x="128338" y="83990"/>
              <a:ext cx="9537541" cy="4090191"/>
              <a:chOff x="2132977" y="1161821"/>
              <a:chExt cx="4394761" cy="3491421"/>
            </a:xfrm>
            <a:gradFill flip="none" rotWithShape="1">
              <a:gsLst>
                <a:gs pos="89000">
                  <a:srgbClr val="D2232B">
                    <a:alpha val="70000"/>
                  </a:srgbClr>
                </a:gs>
                <a:gs pos="19000">
                  <a:schemeClr val="bg1">
                    <a:alpha val="4000"/>
                  </a:schemeClr>
                </a:gs>
              </a:gsLst>
              <a:lin ang="4020000" scaled="0"/>
              <a:tileRect/>
            </a:gradFill>
          </p:grpSpPr>
          <p:sp>
            <p:nvSpPr>
              <p:cNvPr id="52" name="Rectangle 51">
                <a:extLst>
                  <a:ext uri="{FF2B5EF4-FFF2-40B4-BE49-F238E27FC236}">
                    <a16:creationId xmlns:a16="http://schemas.microsoft.com/office/drawing/2014/main" id="{FDDB3332-EDD8-15E8-6958-20AC87AD5571}"/>
                  </a:ext>
                </a:extLst>
              </p:cNvPr>
              <p:cNvSpPr/>
              <p:nvPr/>
            </p:nvSpPr>
            <p:spPr>
              <a:xfrm>
                <a:off x="3778180" y="1161821"/>
                <a:ext cx="1346479" cy="1077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3" name="Rectangle 52">
                <a:extLst>
                  <a:ext uri="{FF2B5EF4-FFF2-40B4-BE49-F238E27FC236}">
                    <a16:creationId xmlns:a16="http://schemas.microsoft.com/office/drawing/2014/main" id="{2DC5B82A-F6A5-3DB7-45B3-5A732A1C6C20}"/>
                  </a:ext>
                </a:extLst>
              </p:cNvPr>
              <p:cNvSpPr/>
              <p:nvPr userDrawn="1"/>
            </p:nvSpPr>
            <p:spPr>
              <a:xfrm>
                <a:off x="5181259" y="1200078"/>
                <a:ext cx="1346479" cy="10456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4" name="Rectangle 53">
                <a:extLst>
                  <a:ext uri="{FF2B5EF4-FFF2-40B4-BE49-F238E27FC236}">
                    <a16:creationId xmlns:a16="http://schemas.microsoft.com/office/drawing/2014/main" id="{F5ECDCA6-F6B1-FADA-C706-D43A9243AA0C}"/>
                  </a:ext>
                </a:extLst>
              </p:cNvPr>
              <p:cNvSpPr/>
              <p:nvPr/>
            </p:nvSpPr>
            <p:spPr>
              <a:xfrm>
                <a:off x="3778179" y="2327807"/>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5" name="Rectangle 54">
                <a:extLst>
                  <a:ext uri="{FF2B5EF4-FFF2-40B4-BE49-F238E27FC236}">
                    <a16:creationId xmlns:a16="http://schemas.microsoft.com/office/drawing/2014/main" id="{E7CE6DD2-5631-4A35-3EB7-F0137F33DED6}"/>
                  </a:ext>
                </a:extLst>
              </p:cNvPr>
              <p:cNvSpPr/>
              <p:nvPr/>
            </p:nvSpPr>
            <p:spPr>
              <a:xfrm>
                <a:off x="5181258" y="2327807"/>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6" name="Rectangle 55">
                <a:extLst>
                  <a:ext uri="{FF2B5EF4-FFF2-40B4-BE49-F238E27FC236}">
                    <a16:creationId xmlns:a16="http://schemas.microsoft.com/office/drawing/2014/main" id="{23190B92-5626-E37B-E810-1A7661A16A93}"/>
                  </a:ext>
                </a:extLst>
              </p:cNvPr>
              <p:cNvSpPr/>
              <p:nvPr/>
            </p:nvSpPr>
            <p:spPr>
              <a:xfrm>
                <a:off x="2132977" y="2327807"/>
                <a:ext cx="1588602"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7" name="Rectangle 56">
                <a:extLst>
                  <a:ext uri="{FF2B5EF4-FFF2-40B4-BE49-F238E27FC236}">
                    <a16:creationId xmlns:a16="http://schemas.microsoft.com/office/drawing/2014/main" id="{C1EA5D5A-98B3-5B72-4126-BCBAA57A6B27}"/>
                  </a:ext>
                </a:extLst>
              </p:cNvPr>
              <p:cNvSpPr/>
              <p:nvPr/>
            </p:nvSpPr>
            <p:spPr>
              <a:xfrm>
                <a:off x="2132977" y="3527826"/>
                <a:ext cx="1588602"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38" name="Group 37">
              <a:extLst>
                <a:ext uri="{FF2B5EF4-FFF2-40B4-BE49-F238E27FC236}">
                  <a16:creationId xmlns:a16="http://schemas.microsoft.com/office/drawing/2014/main" id="{3DDAC5EE-EC9A-8945-ABE4-3A36D0BA09AF}"/>
                </a:ext>
              </a:extLst>
            </p:cNvPr>
            <p:cNvGrpSpPr/>
            <p:nvPr/>
          </p:nvGrpSpPr>
          <p:grpSpPr>
            <a:xfrm>
              <a:off x="3698763" y="2851948"/>
              <a:ext cx="5967115" cy="3865481"/>
              <a:chOff x="3778177" y="3510670"/>
              <a:chExt cx="2749560" cy="3299607"/>
            </a:xfrm>
            <a:gradFill flip="none" rotWithShape="1">
              <a:gsLst>
                <a:gs pos="83000">
                  <a:srgbClr val="00957D">
                    <a:alpha val="56000"/>
                  </a:srgbClr>
                </a:gs>
                <a:gs pos="100000">
                  <a:srgbClr val="00957D"/>
                </a:gs>
                <a:gs pos="15000">
                  <a:schemeClr val="bg1">
                    <a:alpha val="4000"/>
                  </a:schemeClr>
                </a:gs>
              </a:gsLst>
              <a:lin ang="15000000" scaled="0"/>
              <a:tileRect/>
            </a:gradFill>
          </p:grpSpPr>
          <p:sp>
            <p:nvSpPr>
              <p:cNvPr id="49" name="Rectangle 48">
                <a:extLst>
                  <a:ext uri="{FF2B5EF4-FFF2-40B4-BE49-F238E27FC236}">
                    <a16:creationId xmlns:a16="http://schemas.microsoft.com/office/drawing/2014/main" id="{601597F6-0C5C-B00C-1057-AB495EFDA9DA}"/>
                  </a:ext>
                </a:extLst>
              </p:cNvPr>
              <p:cNvSpPr/>
              <p:nvPr/>
            </p:nvSpPr>
            <p:spPr>
              <a:xfrm>
                <a:off x="3778177" y="4700073"/>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0" name="Rectangle 49">
                <a:extLst>
                  <a:ext uri="{FF2B5EF4-FFF2-40B4-BE49-F238E27FC236}">
                    <a16:creationId xmlns:a16="http://schemas.microsoft.com/office/drawing/2014/main" id="{A5643007-13AE-C7C0-25B2-856512A05385}"/>
                  </a:ext>
                </a:extLst>
              </p:cNvPr>
              <p:cNvSpPr/>
              <p:nvPr/>
            </p:nvSpPr>
            <p:spPr>
              <a:xfrm>
                <a:off x="3778177" y="5913973"/>
                <a:ext cx="1346479" cy="8963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1" name="Rectangle 50">
                <a:extLst>
                  <a:ext uri="{FF2B5EF4-FFF2-40B4-BE49-F238E27FC236}">
                    <a16:creationId xmlns:a16="http://schemas.microsoft.com/office/drawing/2014/main" id="{FF17B6D9-F560-B567-C305-86006EDF5899}"/>
                  </a:ext>
                </a:extLst>
              </p:cNvPr>
              <p:cNvSpPr/>
              <p:nvPr/>
            </p:nvSpPr>
            <p:spPr>
              <a:xfrm>
                <a:off x="5181258" y="3510670"/>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39" name="Group 38">
              <a:extLst>
                <a:ext uri="{FF2B5EF4-FFF2-40B4-BE49-F238E27FC236}">
                  <a16:creationId xmlns:a16="http://schemas.microsoft.com/office/drawing/2014/main" id="{A5AC73C8-9BF6-5FAA-31E8-AAC689C33CD1}"/>
                </a:ext>
              </a:extLst>
            </p:cNvPr>
            <p:cNvGrpSpPr/>
            <p:nvPr/>
          </p:nvGrpSpPr>
          <p:grpSpPr>
            <a:xfrm>
              <a:off x="3708812" y="1449942"/>
              <a:ext cx="8354850" cy="2711803"/>
              <a:chOff x="3782808" y="2327807"/>
              <a:chExt cx="3849794" cy="2314817"/>
            </a:xfrm>
            <a:gradFill flip="none" rotWithShape="1">
              <a:gsLst>
                <a:gs pos="99083">
                  <a:schemeClr val="bg1">
                    <a:alpha val="1000"/>
                  </a:schemeClr>
                </a:gs>
                <a:gs pos="5000">
                  <a:schemeClr val="bg1">
                    <a:alpha val="4000"/>
                  </a:schemeClr>
                </a:gs>
                <a:gs pos="34000">
                  <a:srgbClr val="FFF100">
                    <a:alpha val="62000"/>
                  </a:srgbClr>
                </a:gs>
              </a:gsLst>
              <a:lin ang="8100000" scaled="1"/>
              <a:tileRect/>
            </a:gradFill>
          </p:grpSpPr>
          <p:sp>
            <p:nvSpPr>
              <p:cNvPr id="46" name="Rectangle 45">
                <a:extLst>
                  <a:ext uri="{FF2B5EF4-FFF2-40B4-BE49-F238E27FC236}">
                    <a16:creationId xmlns:a16="http://schemas.microsoft.com/office/drawing/2014/main" id="{3FD733A2-A0DE-C798-CF75-96B7FC01C387}"/>
                  </a:ext>
                </a:extLst>
              </p:cNvPr>
              <p:cNvSpPr/>
              <p:nvPr/>
            </p:nvSpPr>
            <p:spPr>
              <a:xfrm>
                <a:off x="3782808" y="3517208"/>
                <a:ext cx="1346479" cy="1125416"/>
              </a:xfrm>
              <a:prstGeom prst="rect">
                <a:avLst/>
              </a:prstGeom>
              <a:gradFill flip="none" rotWithShape="1">
                <a:gsLst>
                  <a:gs pos="0">
                    <a:srgbClr val="FFFCC7"/>
                  </a:gs>
                  <a:gs pos="97248">
                    <a:srgbClr val="FFFCC7">
                      <a:alpha val="18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7" name="Rectangle 46">
                <a:extLst>
                  <a:ext uri="{FF2B5EF4-FFF2-40B4-BE49-F238E27FC236}">
                    <a16:creationId xmlns:a16="http://schemas.microsoft.com/office/drawing/2014/main" id="{F4B46E0D-F0CE-E051-32F8-9598A8AB4D04}"/>
                  </a:ext>
                </a:extLst>
              </p:cNvPr>
              <p:cNvSpPr/>
              <p:nvPr/>
            </p:nvSpPr>
            <p:spPr>
              <a:xfrm>
                <a:off x="6584338" y="2327807"/>
                <a:ext cx="1048264" cy="1125416"/>
              </a:xfrm>
              <a:prstGeom prst="rect">
                <a:avLst/>
              </a:prstGeom>
              <a:gradFill>
                <a:gsLst>
                  <a:gs pos="0">
                    <a:schemeClr val="bg2">
                      <a:alpha val="99000"/>
                    </a:schemeClr>
                  </a:gs>
                  <a:gs pos="100000">
                    <a:srgbClr val="FFF98E"/>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40" name="Group 39">
              <a:extLst>
                <a:ext uri="{FF2B5EF4-FFF2-40B4-BE49-F238E27FC236}">
                  <a16:creationId xmlns:a16="http://schemas.microsoft.com/office/drawing/2014/main" id="{1190A2AD-D15C-7EA8-FCC6-274072ECC175}"/>
                </a:ext>
              </a:extLst>
            </p:cNvPr>
            <p:cNvGrpSpPr/>
            <p:nvPr/>
          </p:nvGrpSpPr>
          <p:grpSpPr>
            <a:xfrm>
              <a:off x="6753785" y="2871907"/>
              <a:ext cx="5299244" cy="2716098"/>
              <a:chOff x="5185888" y="3500054"/>
              <a:chExt cx="2441815" cy="2318483"/>
            </a:xfrm>
            <a:gradFill flip="none" rotWithShape="1">
              <a:gsLst>
                <a:gs pos="0">
                  <a:srgbClr val="00ADEE">
                    <a:alpha val="41000"/>
                  </a:srgbClr>
                </a:gs>
                <a:gs pos="100000">
                  <a:schemeClr val="bg1"/>
                </a:gs>
              </a:gsLst>
              <a:lin ang="1800000" scaled="0"/>
              <a:tileRect/>
            </a:gradFill>
          </p:grpSpPr>
          <p:sp>
            <p:nvSpPr>
              <p:cNvPr id="44" name="Rectangle 43">
                <a:extLst>
                  <a:ext uri="{FF2B5EF4-FFF2-40B4-BE49-F238E27FC236}">
                    <a16:creationId xmlns:a16="http://schemas.microsoft.com/office/drawing/2014/main" id="{AF84C5AB-03AE-9649-AD15-21D7E7E253CD}"/>
                  </a:ext>
                </a:extLst>
              </p:cNvPr>
              <p:cNvSpPr/>
              <p:nvPr/>
            </p:nvSpPr>
            <p:spPr>
              <a:xfrm>
                <a:off x="5185888" y="4693121"/>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5" name="Rectangle 44">
                <a:extLst>
                  <a:ext uri="{FF2B5EF4-FFF2-40B4-BE49-F238E27FC236}">
                    <a16:creationId xmlns:a16="http://schemas.microsoft.com/office/drawing/2014/main" id="{D63BDB06-6D7A-6193-4D2D-4AB62123E8B8}"/>
                  </a:ext>
                </a:extLst>
              </p:cNvPr>
              <p:cNvSpPr/>
              <p:nvPr/>
            </p:nvSpPr>
            <p:spPr>
              <a:xfrm>
                <a:off x="6579438" y="3500054"/>
                <a:ext cx="1048265"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41" name="Group 40">
              <a:extLst>
                <a:ext uri="{FF2B5EF4-FFF2-40B4-BE49-F238E27FC236}">
                  <a16:creationId xmlns:a16="http://schemas.microsoft.com/office/drawing/2014/main" id="{D73CE684-58C2-4D2C-0507-A89CF367187B}"/>
                </a:ext>
              </a:extLst>
            </p:cNvPr>
            <p:cNvGrpSpPr/>
            <p:nvPr userDrawn="1"/>
          </p:nvGrpSpPr>
          <p:grpSpPr>
            <a:xfrm>
              <a:off x="6726314" y="4293873"/>
              <a:ext cx="5326715" cy="2413509"/>
              <a:chOff x="6726314" y="4293873"/>
              <a:chExt cx="5326715" cy="2413509"/>
            </a:xfrm>
            <a:gradFill>
              <a:gsLst>
                <a:gs pos="100000">
                  <a:srgbClr val="2E479C">
                    <a:alpha val="41000"/>
                  </a:srgbClr>
                </a:gs>
                <a:gs pos="15000">
                  <a:schemeClr val="bg1">
                    <a:alpha val="4000"/>
                  </a:schemeClr>
                </a:gs>
              </a:gsLst>
              <a:lin ang="14400000" scaled="0"/>
            </a:gradFill>
          </p:grpSpPr>
          <p:sp>
            <p:nvSpPr>
              <p:cNvPr id="42" name="Rectangle 41">
                <a:extLst>
                  <a:ext uri="{FF2B5EF4-FFF2-40B4-BE49-F238E27FC236}">
                    <a16:creationId xmlns:a16="http://schemas.microsoft.com/office/drawing/2014/main" id="{74AF0EC4-95F9-136F-82AD-D4B7C25C4885}"/>
                  </a:ext>
                </a:extLst>
              </p:cNvPr>
              <p:cNvSpPr/>
              <p:nvPr userDrawn="1"/>
            </p:nvSpPr>
            <p:spPr>
              <a:xfrm>
                <a:off x="6726314" y="5683422"/>
                <a:ext cx="2922138" cy="1023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3" name="Rectangle 42">
                <a:extLst>
                  <a:ext uri="{FF2B5EF4-FFF2-40B4-BE49-F238E27FC236}">
                    <a16:creationId xmlns:a16="http://schemas.microsoft.com/office/drawing/2014/main" id="{40DA0E7D-B4E3-0E86-0C51-8684BF69A22B}"/>
                  </a:ext>
                </a:extLst>
              </p:cNvPr>
              <p:cNvSpPr/>
              <p:nvPr userDrawn="1"/>
            </p:nvSpPr>
            <p:spPr>
              <a:xfrm>
                <a:off x="9788711" y="4293873"/>
                <a:ext cx="2264318" cy="13184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788711" y="93536"/>
            <a:ext cx="2231701" cy="4067267"/>
          </a:xfrm>
          <a:prstGeom prst="rect">
            <a:avLst/>
          </a:prstGeom>
        </p:spPr>
        <p:txBody>
          <a:bodyPr wrap="none">
            <a:spAutoFit/>
          </a:bodyPr>
          <a:lstStyle>
            <a:lvl1pPr marL="0" indent="0">
              <a:buNone/>
              <a:defRPr sz="28700" b="1">
                <a:solidFill>
                  <a:schemeClr val="tx1"/>
                </a:solidFill>
              </a:defRPr>
            </a:lvl1pPr>
          </a:lstStyle>
          <a:p>
            <a:pPr lvl="0"/>
            <a:r>
              <a:rPr lang="en-GB" dirty="0"/>
              <a:t>0</a:t>
            </a:r>
          </a:p>
        </p:txBody>
      </p:sp>
      <p:pic>
        <p:nvPicPr>
          <p:cNvPr id="18" name="Graphique 8">
            <a:extLst>
              <a:ext uri="{FF2B5EF4-FFF2-40B4-BE49-F238E27FC236}">
                <a16:creationId xmlns:a16="http://schemas.microsoft.com/office/drawing/2014/main" id="{D3C70FEB-0084-4E37-8AC4-3A50B2EA056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1303005" y="6172200"/>
            <a:ext cx="501320" cy="459192"/>
          </a:xfrm>
          <a:prstGeom prst="rect">
            <a:avLst/>
          </a:prstGeom>
        </p:spPr>
      </p:pic>
      <p:sp>
        <p:nvSpPr>
          <p:cNvPr id="22" name="Espace réservé du pied de page 4">
            <a:extLst>
              <a:ext uri="{FF2B5EF4-FFF2-40B4-BE49-F238E27FC236}">
                <a16:creationId xmlns:a16="http://schemas.microsoft.com/office/drawing/2014/main" id="{F59241AE-0D4A-4924-9503-149B6B5F1252}"/>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a:t>
            </a:r>
          </a:p>
        </p:txBody>
      </p:sp>
      <p:sp>
        <p:nvSpPr>
          <p:cNvPr id="16" name="Cadre 15">
            <a:extLst>
              <a:ext uri="{FF2B5EF4-FFF2-40B4-BE49-F238E27FC236}">
                <a16:creationId xmlns:a16="http://schemas.microsoft.com/office/drawing/2014/main" id="{6A89F2A7-85CF-443A-9A03-D2C9856F3D03}"/>
              </a:ext>
            </a:extLst>
          </p:cNvPr>
          <p:cNvSpPr/>
          <p:nvPr userDrawn="1"/>
        </p:nvSpPr>
        <p:spPr>
          <a:xfrm>
            <a:off x="-16042"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Espace réservé du numéro de diapositive 2">
            <a:extLst>
              <a:ext uri="{FF2B5EF4-FFF2-40B4-BE49-F238E27FC236}">
                <a16:creationId xmlns:a16="http://schemas.microsoft.com/office/drawing/2014/main" id="{6D0AFFCE-71ED-491A-897E-ED624A1267A8}"/>
              </a:ext>
            </a:extLst>
          </p:cNvPr>
          <p:cNvSpPr txBox="1">
            <a:spLocks/>
          </p:cNvSpPr>
          <p:nvPr userDrawn="1"/>
        </p:nvSpPr>
        <p:spPr>
          <a:xfrm>
            <a:off x="200981" y="6401796"/>
            <a:ext cx="360037" cy="365125"/>
          </a:xfrm>
          <a:prstGeom prst="rect">
            <a:avLst/>
          </a:prstGeom>
        </p:spPr>
        <p:txBody>
          <a:bodyPr/>
          <a:lstStyle>
            <a:defPPr>
              <a:defRPr lang="nb-NO"/>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000" smtClean="0">
                <a:solidFill>
                  <a:schemeClr val="tx1"/>
                </a:solidFill>
              </a:rPr>
              <a:pPr/>
              <a:t>‹#›</a:t>
            </a:fld>
            <a:endParaRPr lang="en-GB" sz="1000" dirty="0">
              <a:solidFill>
                <a:schemeClr val="tx1"/>
              </a:solidFill>
            </a:endParaRPr>
          </a:p>
        </p:txBody>
      </p:sp>
      <p:sp>
        <p:nvSpPr>
          <p:cNvPr id="19" name="Espace réservé du pied de page 4">
            <a:extLst>
              <a:ext uri="{FF2B5EF4-FFF2-40B4-BE49-F238E27FC236}">
                <a16:creationId xmlns:a16="http://schemas.microsoft.com/office/drawing/2014/main" id="{AB0B047E-1DB8-4075-9400-38175C24119F}"/>
              </a:ext>
            </a:extLst>
          </p:cNvPr>
          <p:cNvSpPr txBox="1">
            <a:spLocks/>
          </p:cNvSpPr>
          <p:nvPr userDrawn="1"/>
        </p:nvSpPr>
        <p:spPr>
          <a:xfrm>
            <a:off x="561019" y="6362115"/>
            <a:ext cx="2001708"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1"/>
                </a:solidFill>
              </a:rPr>
              <a:t>© Ipsos | </a:t>
            </a:r>
            <a:r>
              <a:rPr lang="en-GB" dirty="0" err="1">
                <a:solidFill>
                  <a:schemeClr val="tx1"/>
                </a:solidFill>
              </a:rPr>
              <a:t>Norsk</a:t>
            </a:r>
            <a:r>
              <a:rPr lang="en-GB" dirty="0">
                <a:solidFill>
                  <a:schemeClr val="tx1"/>
                </a:solidFill>
              </a:rPr>
              <a:t> Monitor</a:t>
            </a:r>
          </a:p>
        </p:txBody>
      </p:sp>
      <p:sp>
        <p:nvSpPr>
          <p:cNvPr id="20" name="Forme libre : forme 12">
            <a:extLst>
              <a:ext uri="{FF2B5EF4-FFF2-40B4-BE49-F238E27FC236}">
                <a16:creationId xmlns:a16="http://schemas.microsoft.com/office/drawing/2014/main" id="{2DECF171-A8F4-494F-8A3F-53FACB99B4B2}"/>
              </a:ext>
            </a:extLst>
          </p:cNvPr>
          <p:cNvSpPr/>
          <p:nvPr userDrawn="1"/>
        </p:nvSpPr>
        <p:spPr>
          <a:xfrm rot="18932423">
            <a:off x="2253412" y="29736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3" name="Forme libre : forme 13">
            <a:extLst>
              <a:ext uri="{FF2B5EF4-FFF2-40B4-BE49-F238E27FC236}">
                <a16:creationId xmlns:a16="http://schemas.microsoft.com/office/drawing/2014/main" id="{34D70B13-6CB9-456D-B387-C90BCAF6692A}"/>
              </a:ext>
            </a:extLst>
          </p:cNvPr>
          <p:cNvSpPr/>
          <p:nvPr userDrawn="1"/>
        </p:nvSpPr>
        <p:spPr>
          <a:xfrm rot="18932423">
            <a:off x="4883856" y="36133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702820" y="4651402"/>
            <a:ext cx="9535670" cy="757130"/>
          </a:xfrm>
          <a:noFill/>
        </p:spPr>
        <p:txBody>
          <a:bodyPr wrap="square" lIns="72000" anchor="t">
            <a:spAutoFit/>
          </a:bodyPr>
          <a:lstStyle>
            <a:lvl1pPr>
              <a:lnSpc>
                <a:spcPct val="80000"/>
              </a:lnSpc>
              <a:defRPr sz="5400" b="1">
                <a:solidFill>
                  <a:schemeClr val="tx1"/>
                </a:solidFill>
                <a:effectLst/>
                <a:latin typeface="Arial Nova" panose="020B0504020202020204" pitchFamily="34" charset="0"/>
              </a:defRPr>
            </a:lvl1pPr>
          </a:lstStyle>
          <a:p>
            <a:r>
              <a:rPr lang="en-GB" dirty="0"/>
              <a:t>TITLE OF THE CHAPTER</a:t>
            </a:r>
          </a:p>
        </p:txBody>
      </p:sp>
    </p:spTree>
    <p:extLst>
      <p:ext uri="{BB962C8B-B14F-4D97-AF65-F5344CB8AC3E}">
        <p14:creationId xmlns:p14="http://schemas.microsoft.com/office/powerpoint/2010/main" val="3807456743"/>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06">
          <p15:clr>
            <a:srgbClr val="F26B43"/>
          </p15:clr>
        </p15:guide>
        <p15:guide id="4" orient="horz" pos="4156">
          <p15:clr>
            <a:srgbClr val="F26B43"/>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 columns_Dark Blue 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26155797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0" name="Content Placeholder 2">
            <a:extLst>
              <a:ext uri="{FF2B5EF4-FFF2-40B4-BE49-F238E27FC236}">
                <a16:creationId xmlns:a16="http://schemas.microsoft.com/office/drawing/2014/main" id="{97A52EDD-AB3D-46B8-9552-5D0D13D5F36D}"/>
              </a:ext>
            </a:extLst>
          </p:cNvPr>
          <p:cNvSpPr>
            <a:spLocks noGrp="1"/>
          </p:cNvSpPr>
          <p:nvPr>
            <p:ph idx="1" hasCustomPrompt="1"/>
          </p:nvPr>
        </p:nvSpPr>
        <p:spPr>
          <a:xfrm>
            <a:off x="404786" y="1808820"/>
            <a:ext cx="3633820"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1" name="Content Placeholder 2">
            <a:extLst>
              <a:ext uri="{FF2B5EF4-FFF2-40B4-BE49-F238E27FC236}">
                <a16:creationId xmlns:a16="http://schemas.microsoft.com/office/drawing/2014/main" id="{8768F86D-E142-4E52-9D2E-634CC9C1576C}"/>
              </a:ext>
            </a:extLst>
          </p:cNvPr>
          <p:cNvSpPr>
            <a:spLocks noGrp="1"/>
          </p:cNvSpPr>
          <p:nvPr>
            <p:ph idx="15" hasCustomPrompt="1"/>
          </p:nvPr>
        </p:nvSpPr>
        <p:spPr>
          <a:xfrm>
            <a:off x="4279090" y="1808820"/>
            <a:ext cx="3633820"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5" name="Content Placeholder 2">
            <a:extLst>
              <a:ext uri="{FF2B5EF4-FFF2-40B4-BE49-F238E27FC236}">
                <a16:creationId xmlns:a16="http://schemas.microsoft.com/office/drawing/2014/main" id="{0768956C-096A-4710-B05A-BFA418BB4758}"/>
              </a:ext>
            </a:extLst>
          </p:cNvPr>
          <p:cNvSpPr>
            <a:spLocks noGrp="1"/>
          </p:cNvSpPr>
          <p:nvPr>
            <p:ph idx="16" hasCustomPrompt="1"/>
          </p:nvPr>
        </p:nvSpPr>
        <p:spPr>
          <a:xfrm>
            <a:off x="8153368" y="1808820"/>
            <a:ext cx="3633820"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pic>
        <p:nvPicPr>
          <p:cNvPr id="14" name="Graphique 8">
            <a:extLst>
              <a:ext uri="{FF2B5EF4-FFF2-40B4-BE49-F238E27FC236}">
                <a16:creationId xmlns:a16="http://schemas.microsoft.com/office/drawing/2014/main" id="{F0A4DBDF-9DE1-4159-B9A5-0F036DC8A42F}"/>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1480B72C-9876-453C-9F2F-0AE2DB43A878}"/>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6" name="Espace réservé du numéro de diapositive 2">
            <a:extLst>
              <a:ext uri="{FF2B5EF4-FFF2-40B4-BE49-F238E27FC236}">
                <a16:creationId xmlns:a16="http://schemas.microsoft.com/office/drawing/2014/main" id="{1B7C54F0-393D-414A-AB4A-9C8661035903}"/>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0" name="Espace réservé du pied de page 4">
            <a:extLst>
              <a:ext uri="{FF2B5EF4-FFF2-40B4-BE49-F238E27FC236}">
                <a16:creationId xmlns:a16="http://schemas.microsoft.com/office/drawing/2014/main" id="{053CAEAD-747A-422E-A5A4-8DCFAFD21E8D}"/>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2" name="Text Placeholder 8">
            <a:extLst>
              <a:ext uri="{FF2B5EF4-FFF2-40B4-BE49-F238E27FC236}">
                <a16:creationId xmlns:a16="http://schemas.microsoft.com/office/drawing/2014/main" id="{C789CF81-246C-4814-B82F-ECB801F4C802}"/>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3" name="Cadre 12">
            <a:extLst>
              <a:ext uri="{FF2B5EF4-FFF2-40B4-BE49-F238E27FC236}">
                <a16:creationId xmlns:a16="http://schemas.microsoft.com/office/drawing/2014/main" id="{5CE47666-5F6C-4221-BE57-EDA03F18B75B}"/>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7" name="Text Placeholder 5">
            <a:extLst>
              <a:ext uri="{FF2B5EF4-FFF2-40B4-BE49-F238E27FC236}">
                <a16:creationId xmlns:a16="http://schemas.microsoft.com/office/drawing/2014/main" id="{D13D2839-C8C2-47A5-929D-74BCB3BF83A3}"/>
              </a:ext>
            </a:extLst>
          </p:cNvPr>
          <p:cNvSpPr>
            <a:spLocks noGrp="1"/>
          </p:cNvSpPr>
          <p:nvPr>
            <p:ph type="body" sz="quarter" idx="18"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2711238664"/>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userDrawn="1">
          <p15:clr>
            <a:srgbClr val="F26B43"/>
          </p15:clr>
        </p15:guide>
        <p15:guide id="5" orient="horz" pos="1136">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cxnSp>
        <p:nvCxnSpPr>
          <p:cNvPr id="14" name="Straight Connector 35">
            <a:extLst>
              <a:ext uri="{FF2B5EF4-FFF2-40B4-BE49-F238E27FC236}">
                <a16:creationId xmlns:a16="http://schemas.microsoft.com/office/drawing/2014/main" id="{0E9BBFA7-97D6-420E-BD91-198EEFAA0009}"/>
              </a:ext>
            </a:extLst>
          </p:cNvPr>
          <p:cNvCxnSpPr>
            <a:cxnSpLocks/>
          </p:cNvCxnSpPr>
          <p:nvPr userDrawn="1"/>
        </p:nvCxnSpPr>
        <p:spPr>
          <a:xfrm flipH="1">
            <a:off x="476043" y="3820908"/>
            <a:ext cx="196848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35">
            <a:extLst>
              <a:ext uri="{FF2B5EF4-FFF2-40B4-BE49-F238E27FC236}">
                <a16:creationId xmlns:a16="http://schemas.microsoft.com/office/drawing/2014/main" id="{CD64B136-7718-494F-AFAD-9A4C090EAA92}"/>
              </a:ext>
            </a:extLst>
          </p:cNvPr>
          <p:cNvCxnSpPr>
            <a:cxnSpLocks/>
          </p:cNvCxnSpPr>
          <p:nvPr userDrawn="1"/>
        </p:nvCxnSpPr>
        <p:spPr>
          <a:xfrm flipH="1">
            <a:off x="2783631" y="3820908"/>
            <a:ext cx="196848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35">
            <a:extLst>
              <a:ext uri="{FF2B5EF4-FFF2-40B4-BE49-F238E27FC236}">
                <a16:creationId xmlns:a16="http://schemas.microsoft.com/office/drawing/2014/main" id="{61B0555D-702E-48D2-B0D3-A2CD8EB2CEB0}"/>
              </a:ext>
            </a:extLst>
          </p:cNvPr>
          <p:cNvCxnSpPr>
            <a:cxnSpLocks/>
          </p:cNvCxnSpPr>
          <p:nvPr userDrawn="1"/>
        </p:nvCxnSpPr>
        <p:spPr>
          <a:xfrm flipH="1">
            <a:off x="5091215" y="3820908"/>
            <a:ext cx="196848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35">
            <a:extLst>
              <a:ext uri="{FF2B5EF4-FFF2-40B4-BE49-F238E27FC236}">
                <a16:creationId xmlns:a16="http://schemas.microsoft.com/office/drawing/2014/main" id="{B8D70A0C-CC4F-4A9E-8A63-D5A01466FE52}"/>
              </a:ext>
            </a:extLst>
          </p:cNvPr>
          <p:cNvCxnSpPr>
            <a:cxnSpLocks/>
          </p:cNvCxnSpPr>
          <p:nvPr userDrawn="1"/>
        </p:nvCxnSpPr>
        <p:spPr>
          <a:xfrm flipH="1">
            <a:off x="7398795" y="3820908"/>
            <a:ext cx="196848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35">
            <a:extLst>
              <a:ext uri="{FF2B5EF4-FFF2-40B4-BE49-F238E27FC236}">
                <a16:creationId xmlns:a16="http://schemas.microsoft.com/office/drawing/2014/main" id="{83CE4BDD-A277-48AC-9AF3-54CA28B4FBF2}"/>
              </a:ext>
            </a:extLst>
          </p:cNvPr>
          <p:cNvCxnSpPr>
            <a:cxnSpLocks/>
          </p:cNvCxnSpPr>
          <p:nvPr userDrawn="1"/>
        </p:nvCxnSpPr>
        <p:spPr>
          <a:xfrm flipH="1">
            <a:off x="9706371" y="3820908"/>
            <a:ext cx="196848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lassholder for tekst 19">
            <a:extLst>
              <a:ext uri="{FF2B5EF4-FFF2-40B4-BE49-F238E27FC236}">
                <a16:creationId xmlns:a16="http://schemas.microsoft.com/office/drawing/2014/main" id="{8CF01451-8E26-4BDB-9375-0D9982656AB4}"/>
              </a:ext>
            </a:extLst>
          </p:cNvPr>
          <p:cNvSpPr>
            <a:spLocks noGrp="1"/>
          </p:cNvSpPr>
          <p:nvPr>
            <p:ph type="body" sz="quarter" idx="10" hasCustomPrompt="1"/>
          </p:nvPr>
        </p:nvSpPr>
        <p:spPr>
          <a:xfrm>
            <a:off x="271472" y="196699"/>
            <a:ext cx="3608550" cy="617538"/>
          </a:xfrm>
        </p:spPr>
        <p:txBody>
          <a:bodyPr>
            <a:noAutofit/>
          </a:bodyPr>
          <a:lstStyle>
            <a:lvl1pPr marL="0" indent="0">
              <a:buNone/>
              <a:defRPr sz="3400"/>
            </a:lvl1pPr>
          </a:lstStyle>
          <a:p>
            <a:pPr lvl="0"/>
            <a:r>
              <a:rPr lang="nb-NO" dirty="0"/>
              <a:t>INNHOLD</a:t>
            </a:r>
          </a:p>
        </p:txBody>
      </p:sp>
      <p:sp>
        <p:nvSpPr>
          <p:cNvPr id="22" name="Plassholder for tekst 21">
            <a:extLst>
              <a:ext uri="{FF2B5EF4-FFF2-40B4-BE49-F238E27FC236}">
                <a16:creationId xmlns:a16="http://schemas.microsoft.com/office/drawing/2014/main" id="{3102018C-0EB0-4C85-9415-60C04C0EAF46}"/>
              </a:ext>
            </a:extLst>
          </p:cNvPr>
          <p:cNvSpPr>
            <a:spLocks noGrp="1"/>
          </p:cNvSpPr>
          <p:nvPr>
            <p:ph type="body" sz="quarter" idx="11" hasCustomPrompt="1"/>
          </p:nvPr>
        </p:nvSpPr>
        <p:spPr>
          <a:xfrm>
            <a:off x="645550" y="2316562"/>
            <a:ext cx="1005017" cy="1532237"/>
          </a:xfrm>
        </p:spPr>
        <p:txBody>
          <a:bodyPr>
            <a:noAutofit/>
          </a:bodyPr>
          <a:lstStyle>
            <a:lvl2pPr marL="457200" indent="0" algn="ctr">
              <a:buNone/>
              <a:defRPr sz="11500" b="1"/>
            </a:lvl2pPr>
          </a:lstStyle>
          <a:p>
            <a:pPr lvl="1"/>
            <a:r>
              <a:rPr lang="nb-NO" dirty="0"/>
              <a:t>1</a:t>
            </a:r>
          </a:p>
        </p:txBody>
      </p:sp>
      <p:sp>
        <p:nvSpPr>
          <p:cNvPr id="23" name="Plassholder for tekst 21">
            <a:extLst>
              <a:ext uri="{FF2B5EF4-FFF2-40B4-BE49-F238E27FC236}">
                <a16:creationId xmlns:a16="http://schemas.microsoft.com/office/drawing/2014/main" id="{D596AC06-183D-4801-AC65-107E35445888}"/>
              </a:ext>
            </a:extLst>
          </p:cNvPr>
          <p:cNvSpPr>
            <a:spLocks noGrp="1"/>
          </p:cNvSpPr>
          <p:nvPr>
            <p:ph type="body" sz="quarter" idx="12" hasCustomPrompt="1"/>
          </p:nvPr>
        </p:nvSpPr>
        <p:spPr>
          <a:xfrm>
            <a:off x="3030428" y="2316561"/>
            <a:ext cx="1005017" cy="1532237"/>
          </a:xfrm>
        </p:spPr>
        <p:txBody>
          <a:bodyPr>
            <a:noAutofit/>
          </a:bodyPr>
          <a:lstStyle>
            <a:lvl2pPr marL="457200" indent="0" algn="ctr">
              <a:buNone/>
              <a:defRPr sz="11500" b="1"/>
            </a:lvl2pPr>
          </a:lstStyle>
          <a:p>
            <a:pPr lvl="1"/>
            <a:r>
              <a:rPr lang="nb-NO" dirty="0"/>
              <a:t>2</a:t>
            </a:r>
          </a:p>
        </p:txBody>
      </p:sp>
      <p:sp>
        <p:nvSpPr>
          <p:cNvPr id="24" name="Plassholder for tekst 21">
            <a:extLst>
              <a:ext uri="{FF2B5EF4-FFF2-40B4-BE49-F238E27FC236}">
                <a16:creationId xmlns:a16="http://schemas.microsoft.com/office/drawing/2014/main" id="{2D24EB0F-CCDB-4849-8F99-92E90EF2288B}"/>
              </a:ext>
            </a:extLst>
          </p:cNvPr>
          <p:cNvSpPr>
            <a:spLocks noGrp="1"/>
          </p:cNvSpPr>
          <p:nvPr>
            <p:ph type="body" sz="quarter" idx="13" hasCustomPrompt="1"/>
          </p:nvPr>
        </p:nvSpPr>
        <p:spPr>
          <a:xfrm>
            <a:off x="5244240" y="2322135"/>
            <a:ext cx="1005017" cy="1532237"/>
          </a:xfrm>
        </p:spPr>
        <p:txBody>
          <a:bodyPr>
            <a:noAutofit/>
          </a:bodyPr>
          <a:lstStyle>
            <a:lvl2pPr marL="457200" indent="0" algn="ctr">
              <a:buNone/>
              <a:defRPr sz="11500" b="1"/>
            </a:lvl2pPr>
          </a:lstStyle>
          <a:p>
            <a:pPr lvl="1"/>
            <a:r>
              <a:rPr lang="nb-NO" dirty="0"/>
              <a:t>3</a:t>
            </a:r>
          </a:p>
        </p:txBody>
      </p:sp>
      <p:sp>
        <p:nvSpPr>
          <p:cNvPr id="25" name="Plassholder for tekst 21">
            <a:extLst>
              <a:ext uri="{FF2B5EF4-FFF2-40B4-BE49-F238E27FC236}">
                <a16:creationId xmlns:a16="http://schemas.microsoft.com/office/drawing/2014/main" id="{D4EA4E36-9C36-428A-8A51-9FAF42089FB4}"/>
              </a:ext>
            </a:extLst>
          </p:cNvPr>
          <p:cNvSpPr>
            <a:spLocks noGrp="1"/>
          </p:cNvSpPr>
          <p:nvPr>
            <p:ph type="body" sz="quarter" idx="14" hasCustomPrompt="1"/>
          </p:nvPr>
        </p:nvSpPr>
        <p:spPr>
          <a:xfrm>
            <a:off x="7564683" y="2316561"/>
            <a:ext cx="1005017" cy="1532237"/>
          </a:xfrm>
        </p:spPr>
        <p:txBody>
          <a:bodyPr>
            <a:noAutofit/>
          </a:bodyPr>
          <a:lstStyle>
            <a:lvl2pPr marL="457200" indent="0" algn="ctr">
              <a:buNone/>
              <a:defRPr sz="11500" b="1"/>
            </a:lvl2pPr>
          </a:lstStyle>
          <a:p>
            <a:pPr lvl="1"/>
            <a:r>
              <a:rPr lang="nb-NO" dirty="0"/>
              <a:t>4</a:t>
            </a:r>
          </a:p>
        </p:txBody>
      </p:sp>
      <p:sp>
        <p:nvSpPr>
          <p:cNvPr id="26" name="Plassholder for tekst 21">
            <a:extLst>
              <a:ext uri="{FF2B5EF4-FFF2-40B4-BE49-F238E27FC236}">
                <a16:creationId xmlns:a16="http://schemas.microsoft.com/office/drawing/2014/main" id="{D35D8956-48A1-431C-8B35-70AC250579DF}"/>
              </a:ext>
            </a:extLst>
          </p:cNvPr>
          <p:cNvSpPr>
            <a:spLocks noGrp="1"/>
          </p:cNvSpPr>
          <p:nvPr>
            <p:ph type="body" sz="quarter" idx="15" hasCustomPrompt="1"/>
          </p:nvPr>
        </p:nvSpPr>
        <p:spPr>
          <a:xfrm>
            <a:off x="9872263" y="2316561"/>
            <a:ext cx="1005017" cy="1532237"/>
          </a:xfrm>
        </p:spPr>
        <p:txBody>
          <a:bodyPr>
            <a:noAutofit/>
          </a:bodyPr>
          <a:lstStyle>
            <a:lvl2pPr marL="457200" indent="0" algn="ctr">
              <a:buNone/>
              <a:defRPr sz="11500" b="1"/>
            </a:lvl2pPr>
          </a:lstStyle>
          <a:p>
            <a:pPr lvl="1"/>
            <a:r>
              <a:rPr lang="nb-NO" dirty="0"/>
              <a:t>5</a:t>
            </a:r>
          </a:p>
        </p:txBody>
      </p:sp>
      <p:sp>
        <p:nvSpPr>
          <p:cNvPr id="28" name="Plassholder for tekst 27">
            <a:extLst>
              <a:ext uri="{FF2B5EF4-FFF2-40B4-BE49-F238E27FC236}">
                <a16:creationId xmlns:a16="http://schemas.microsoft.com/office/drawing/2014/main" id="{1741336E-F461-40D1-940F-A2DF714D702C}"/>
              </a:ext>
            </a:extLst>
          </p:cNvPr>
          <p:cNvSpPr>
            <a:spLocks noGrp="1"/>
          </p:cNvSpPr>
          <p:nvPr>
            <p:ph type="body" sz="quarter" idx="16" hasCustomPrompt="1"/>
          </p:nvPr>
        </p:nvSpPr>
        <p:spPr>
          <a:xfrm>
            <a:off x="475825" y="3933056"/>
            <a:ext cx="1968707" cy="511175"/>
          </a:xfrm>
        </p:spPr>
        <p:txBody>
          <a:bodyPr>
            <a:normAutofit/>
          </a:bodyPr>
          <a:lstStyle>
            <a:lvl1pPr marL="0" indent="0" algn="ctr">
              <a:buNone/>
              <a:defRPr sz="1600" b="1"/>
            </a:lvl1pPr>
          </a:lstStyle>
          <a:p>
            <a:pPr lvl="0"/>
            <a:r>
              <a:rPr lang="nb-NO" dirty="0"/>
              <a:t>KAPITTELTITTEL</a:t>
            </a:r>
          </a:p>
        </p:txBody>
      </p:sp>
      <p:sp>
        <p:nvSpPr>
          <p:cNvPr id="29" name="Plassholder for tekst 27">
            <a:extLst>
              <a:ext uri="{FF2B5EF4-FFF2-40B4-BE49-F238E27FC236}">
                <a16:creationId xmlns:a16="http://schemas.microsoft.com/office/drawing/2014/main" id="{D5DEDF4C-6421-4287-AE0D-64C5B2073442}"/>
              </a:ext>
            </a:extLst>
          </p:cNvPr>
          <p:cNvSpPr>
            <a:spLocks noGrp="1"/>
          </p:cNvSpPr>
          <p:nvPr>
            <p:ph type="body" sz="quarter" idx="17" hasCustomPrompt="1"/>
          </p:nvPr>
        </p:nvSpPr>
        <p:spPr>
          <a:xfrm>
            <a:off x="2783413" y="3933056"/>
            <a:ext cx="1968707" cy="511175"/>
          </a:xfrm>
        </p:spPr>
        <p:txBody>
          <a:bodyPr>
            <a:normAutofit/>
          </a:bodyPr>
          <a:lstStyle>
            <a:lvl1pPr marL="0" indent="0" algn="ctr">
              <a:buNone/>
              <a:defRPr sz="1600" b="1"/>
            </a:lvl1pPr>
          </a:lstStyle>
          <a:p>
            <a:pPr lvl="0"/>
            <a:r>
              <a:rPr lang="nb-NO" dirty="0"/>
              <a:t>KAPITTELTITTEL</a:t>
            </a:r>
          </a:p>
        </p:txBody>
      </p:sp>
      <p:sp>
        <p:nvSpPr>
          <p:cNvPr id="30" name="Plassholder for tekst 27">
            <a:extLst>
              <a:ext uri="{FF2B5EF4-FFF2-40B4-BE49-F238E27FC236}">
                <a16:creationId xmlns:a16="http://schemas.microsoft.com/office/drawing/2014/main" id="{F6CDB266-8F1C-4667-8D9B-C138904839E6}"/>
              </a:ext>
            </a:extLst>
          </p:cNvPr>
          <p:cNvSpPr>
            <a:spLocks noGrp="1"/>
          </p:cNvSpPr>
          <p:nvPr>
            <p:ph type="body" sz="quarter" idx="18" hasCustomPrompt="1"/>
          </p:nvPr>
        </p:nvSpPr>
        <p:spPr>
          <a:xfrm>
            <a:off x="5090997" y="3933056"/>
            <a:ext cx="1968707" cy="511175"/>
          </a:xfrm>
        </p:spPr>
        <p:txBody>
          <a:bodyPr>
            <a:normAutofit/>
          </a:bodyPr>
          <a:lstStyle>
            <a:lvl1pPr marL="0" indent="0" algn="ctr">
              <a:buNone/>
              <a:defRPr sz="1600" b="1"/>
            </a:lvl1pPr>
          </a:lstStyle>
          <a:p>
            <a:pPr lvl="0"/>
            <a:r>
              <a:rPr lang="nb-NO" dirty="0"/>
              <a:t>KAPITTELTITTEL</a:t>
            </a:r>
          </a:p>
        </p:txBody>
      </p:sp>
      <p:sp>
        <p:nvSpPr>
          <p:cNvPr id="31" name="Plassholder for tekst 27">
            <a:extLst>
              <a:ext uri="{FF2B5EF4-FFF2-40B4-BE49-F238E27FC236}">
                <a16:creationId xmlns:a16="http://schemas.microsoft.com/office/drawing/2014/main" id="{2F7E138D-6B11-4437-9C49-57371D0779CA}"/>
              </a:ext>
            </a:extLst>
          </p:cNvPr>
          <p:cNvSpPr>
            <a:spLocks noGrp="1"/>
          </p:cNvSpPr>
          <p:nvPr>
            <p:ph type="body" sz="quarter" idx="19" hasCustomPrompt="1"/>
          </p:nvPr>
        </p:nvSpPr>
        <p:spPr>
          <a:xfrm>
            <a:off x="7398685" y="3933056"/>
            <a:ext cx="1968707" cy="511175"/>
          </a:xfrm>
        </p:spPr>
        <p:txBody>
          <a:bodyPr>
            <a:normAutofit/>
          </a:bodyPr>
          <a:lstStyle>
            <a:lvl1pPr marL="0" indent="0" algn="ctr">
              <a:buNone/>
              <a:defRPr sz="1600" b="1"/>
            </a:lvl1pPr>
          </a:lstStyle>
          <a:p>
            <a:pPr lvl="0"/>
            <a:r>
              <a:rPr lang="nb-NO" dirty="0"/>
              <a:t>KAPITTELTITTEL</a:t>
            </a:r>
          </a:p>
        </p:txBody>
      </p:sp>
      <p:sp>
        <p:nvSpPr>
          <p:cNvPr id="32" name="Plassholder for tekst 27">
            <a:extLst>
              <a:ext uri="{FF2B5EF4-FFF2-40B4-BE49-F238E27FC236}">
                <a16:creationId xmlns:a16="http://schemas.microsoft.com/office/drawing/2014/main" id="{BFEF887A-FD5C-43CC-9CA1-D0B754DB21C7}"/>
              </a:ext>
            </a:extLst>
          </p:cNvPr>
          <p:cNvSpPr>
            <a:spLocks noGrp="1"/>
          </p:cNvSpPr>
          <p:nvPr>
            <p:ph type="body" sz="quarter" idx="20" hasCustomPrompt="1"/>
          </p:nvPr>
        </p:nvSpPr>
        <p:spPr>
          <a:xfrm>
            <a:off x="9706371" y="3933056"/>
            <a:ext cx="1968707" cy="511175"/>
          </a:xfrm>
        </p:spPr>
        <p:txBody>
          <a:bodyPr>
            <a:normAutofit/>
          </a:bodyPr>
          <a:lstStyle>
            <a:lvl1pPr marL="0" indent="0" algn="ctr">
              <a:buNone/>
              <a:defRPr sz="1600" b="1"/>
            </a:lvl1pPr>
          </a:lstStyle>
          <a:p>
            <a:pPr lvl="0"/>
            <a:r>
              <a:rPr lang="nb-NO" dirty="0"/>
              <a:t>KAPITTELTITTEL</a:t>
            </a:r>
          </a:p>
        </p:txBody>
      </p:sp>
    </p:spTree>
    <p:extLst>
      <p:ext uri="{BB962C8B-B14F-4D97-AF65-F5344CB8AC3E}">
        <p14:creationId xmlns:p14="http://schemas.microsoft.com/office/powerpoint/2010/main" val="88006072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cxnSp>
        <p:nvCxnSpPr>
          <p:cNvPr id="14" name="Straight Connector 35">
            <a:extLst>
              <a:ext uri="{FF2B5EF4-FFF2-40B4-BE49-F238E27FC236}">
                <a16:creationId xmlns:a16="http://schemas.microsoft.com/office/drawing/2014/main" id="{0E9BBFA7-97D6-420E-BD91-198EEFAA0009}"/>
              </a:ext>
            </a:extLst>
          </p:cNvPr>
          <p:cNvCxnSpPr>
            <a:cxnSpLocks/>
          </p:cNvCxnSpPr>
          <p:nvPr userDrawn="1"/>
        </p:nvCxnSpPr>
        <p:spPr>
          <a:xfrm flipH="1">
            <a:off x="585956" y="3820907"/>
            <a:ext cx="196848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35">
            <a:extLst>
              <a:ext uri="{FF2B5EF4-FFF2-40B4-BE49-F238E27FC236}">
                <a16:creationId xmlns:a16="http://schemas.microsoft.com/office/drawing/2014/main" id="{CD64B136-7718-494F-AFAD-9A4C090EAA92}"/>
              </a:ext>
            </a:extLst>
          </p:cNvPr>
          <p:cNvCxnSpPr>
            <a:cxnSpLocks/>
          </p:cNvCxnSpPr>
          <p:nvPr userDrawn="1"/>
        </p:nvCxnSpPr>
        <p:spPr>
          <a:xfrm flipH="1">
            <a:off x="3628973" y="3820908"/>
            <a:ext cx="196848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35">
            <a:extLst>
              <a:ext uri="{FF2B5EF4-FFF2-40B4-BE49-F238E27FC236}">
                <a16:creationId xmlns:a16="http://schemas.microsoft.com/office/drawing/2014/main" id="{61B0555D-702E-48D2-B0D3-A2CD8EB2CEB0}"/>
              </a:ext>
            </a:extLst>
          </p:cNvPr>
          <p:cNvCxnSpPr>
            <a:cxnSpLocks/>
          </p:cNvCxnSpPr>
          <p:nvPr userDrawn="1"/>
        </p:nvCxnSpPr>
        <p:spPr>
          <a:xfrm flipH="1">
            <a:off x="6631698" y="3820908"/>
            <a:ext cx="196848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35">
            <a:extLst>
              <a:ext uri="{FF2B5EF4-FFF2-40B4-BE49-F238E27FC236}">
                <a16:creationId xmlns:a16="http://schemas.microsoft.com/office/drawing/2014/main" id="{B8D70A0C-CC4F-4A9E-8A63-D5A01466FE52}"/>
              </a:ext>
            </a:extLst>
          </p:cNvPr>
          <p:cNvCxnSpPr>
            <a:cxnSpLocks/>
          </p:cNvCxnSpPr>
          <p:nvPr userDrawn="1"/>
        </p:nvCxnSpPr>
        <p:spPr>
          <a:xfrm flipH="1">
            <a:off x="9631251" y="3820908"/>
            <a:ext cx="196848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lassholder for tekst 19">
            <a:extLst>
              <a:ext uri="{FF2B5EF4-FFF2-40B4-BE49-F238E27FC236}">
                <a16:creationId xmlns:a16="http://schemas.microsoft.com/office/drawing/2014/main" id="{8CF01451-8E26-4BDB-9375-0D9982656AB4}"/>
              </a:ext>
            </a:extLst>
          </p:cNvPr>
          <p:cNvSpPr>
            <a:spLocks noGrp="1"/>
          </p:cNvSpPr>
          <p:nvPr>
            <p:ph type="body" sz="quarter" idx="10" hasCustomPrompt="1"/>
          </p:nvPr>
        </p:nvSpPr>
        <p:spPr>
          <a:xfrm>
            <a:off x="271472" y="196699"/>
            <a:ext cx="3608550" cy="617538"/>
          </a:xfrm>
        </p:spPr>
        <p:txBody>
          <a:bodyPr>
            <a:noAutofit/>
          </a:bodyPr>
          <a:lstStyle>
            <a:lvl1pPr marL="0" indent="0">
              <a:buNone/>
              <a:defRPr sz="3400"/>
            </a:lvl1pPr>
          </a:lstStyle>
          <a:p>
            <a:pPr lvl="0"/>
            <a:r>
              <a:rPr lang="nb-NO" dirty="0"/>
              <a:t>INNHOLD</a:t>
            </a:r>
          </a:p>
        </p:txBody>
      </p:sp>
      <p:sp>
        <p:nvSpPr>
          <p:cNvPr id="22" name="Plassholder for tekst 21">
            <a:extLst>
              <a:ext uri="{FF2B5EF4-FFF2-40B4-BE49-F238E27FC236}">
                <a16:creationId xmlns:a16="http://schemas.microsoft.com/office/drawing/2014/main" id="{3102018C-0EB0-4C85-9415-60C04C0EAF46}"/>
              </a:ext>
            </a:extLst>
          </p:cNvPr>
          <p:cNvSpPr>
            <a:spLocks noGrp="1"/>
          </p:cNvSpPr>
          <p:nvPr>
            <p:ph type="body" sz="quarter" idx="11" hasCustomPrompt="1"/>
          </p:nvPr>
        </p:nvSpPr>
        <p:spPr>
          <a:xfrm>
            <a:off x="755463" y="2316561"/>
            <a:ext cx="1005017" cy="1532237"/>
          </a:xfrm>
        </p:spPr>
        <p:txBody>
          <a:bodyPr>
            <a:noAutofit/>
          </a:bodyPr>
          <a:lstStyle>
            <a:lvl2pPr marL="457200" indent="0" algn="ctr">
              <a:buNone/>
              <a:defRPr sz="11500" b="1"/>
            </a:lvl2pPr>
          </a:lstStyle>
          <a:p>
            <a:pPr lvl="1"/>
            <a:r>
              <a:rPr lang="nb-NO" dirty="0"/>
              <a:t>1</a:t>
            </a:r>
          </a:p>
        </p:txBody>
      </p:sp>
      <p:sp>
        <p:nvSpPr>
          <p:cNvPr id="23" name="Plassholder for tekst 21">
            <a:extLst>
              <a:ext uri="{FF2B5EF4-FFF2-40B4-BE49-F238E27FC236}">
                <a16:creationId xmlns:a16="http://schemas.microsoft.com/office/drawing/2014/main" id="{D596AC06-183D-4801-AC65-107E35445888}"/>
              </a:ext>
            </a:extLst>
          </p:cNvPr>
          <p:cNvSpPr>
            <a:spLocks noGrp="1"/>
          </p:cNvSpPr>
          <p:nvPr>
            <p:ph type="body" sz="quarter" idx="12" hasCustomPrompt="1"/>
          </p:nvPr>
        </p:nvSpPr>
        <p:spPr>
          <a:xfrm>
            <a:off x="3875770" y="2316561"/>
            <a:ext cx="1005017" cy="1532237"/>
          </a:xfrm>
        </p:spPr>
        <p:txBody>
          <a:bodyPr>
            <a:noAutofit/>
          </a:bodyPr>
          <a:lstStyle>
            <a:lvl2pPr marL="457200" indent="0" algn="ctr">
              <a:buNone/>
              <a:defRPr sz="11500" b="1"/>
            </a:lvl2pPr>
          </a:lstStyle>
          <a:p>
            <a:pPr lvl="1"/>
            <a:r>
              <a:rPr lang="nb-NO" dirty="0"/>
              <a:t>2</a:t>
            </a:r>
          </a:p>
        </p:txBody>
      </p:sp>
      <p:sp>
        <p:nvSpPr>
          <p:cNvPr id="24" name="Plassholder for tekst 21">
            <a:extLst>
              <a:ext uri="{FF2B5EF4-FFF2-40B4-BE49-F238E27FC236}">
                <a16:creationId xmlns:a16="http://schemas.microsoft.com/office/drawing/2014/main" id="{2D24EB0F-CCDB-4849-8F99-92E90EF2288B}"/>
              </a:ext>
            </a:extLst>
          </p:cNvPr>
          <p:cNvSpPr>
            <a:spLocks noGrp="1"/>
          </p:cNvSpPr>
          <p:nvPr>
            <p:ph type="body" sz="quarter" idx="13" hasCustomPrompt="1"/>
          </p:nvPr>
        </p:nvSpPr>
        <p:spPr>
          <a:xfrm>
            <a:off x="6784723" y="2322135"/>
            <a:ext cx="1005017" cy="1532237"/>
          </a:xfrm>
        </p:spPr>
        <p:txBody>
          <a:bodyPr>
            <a:noAutofit/>
          </a:bodyPr>
          <a:lstStyle>
            <a:lvl2pPr marL="457200" indent="0" algn="ctr">
              <a:buNone/>
              <a:defRPr sz="11500" b="1"/>
            </a:lvl2pPr>
          </a:lstStyle>
          <a:p>
            <a:pPr lvl="1"/>
            <a:r>
              <a:rPr lang="nb-NO" dirty="0"/>
              <a:t>3</a:t>
            </a:r>
          </a:p>
        </p:txBody>
      </p:sp>
      <p:sp>
        <p:nvSpPr>
          <p:cNvPr id="25" name="Plassholder for tekst 21">
            <a:extLst>
              <a:ext uri="{FF2B5EF4-FFF2-40B4-BE49-F238E27FC236}">
                <a16:creationId xmlns:a16="http://schemas.microsoft.com/office/drawing/2014/main" id="{D4EA4E36-9C36-428A-8A51-9FAF42089FB4}"/>
              </a:ext>
            </a:extLst>
          </p:cNvPr>
          <p:cNvSpPr>
            <a:spLocks noGrp="1"/>
          </p:cNvSpPr>
          <p:nvPr>
            <p:ph type="body" sz="quarter" idx="14" hasCustomPrompt="1"/>
          </p:nvPr>
        </p:nvSpPr>
        <p:spPr>
          <a:xfrm>
            <a:off x="9797139" y="2316561"/>
            <a:ext cx="1005017" cy="1532237"/>
          </a:xfrm>
        </p:spPr>
        <p:txBody>
          <a:bodyPr>
            <a:noAutofit/>
          </a:bodyPr>
          <a:lstStyle>
            <a:lvl2pPr marL="457200" indent="0" algn="ctr">
              <a:buNone/>
              <a:defRPr sz="11500" b="1"/>
            </a:lvl2pPr>
          </a:lstStyle>
          <a:p>
            <a:pPr lvl="1"/>
            <a:r>
              <a:rPr lang="nb-NO" dirty="0"/>
              <a:t>4</a:t>
            </a:r>
          </a:p>
        </p:txBody>
      </p:sp>
      <p:sp>
        <p:nvSpPr>
          <p:cNvPr id="28" name="Plassholder for tekst 27">
            <a:extLst>
              <a:ext uri="{FF2B5EF4-FFF2-40B4-BE49-F238E27FC236}">
                <a16:creationId xmlns:a16="http://schemas.microsoft.com/office/drawing/2014/main" id="{1741336E-F461-40D1-940F-A2DF714D702C}"/>
              </a:ext>
            </a:extLst>
          </p:cNvPr>
          <p:cNvSpPr>
            <a:spLocks noGrp="1"/>
          </p:cNvSpPr>
          <p:nvPr>
            <p:ph type="body" sz="quarter" idx="16" hasCustomPrompt="1"/>
          </p:nvPr>
        </p:nvSpPr>
        <p:spPr>
          <a:xfrm>
            <a:off x="585738" y="3933055"/>
            <a:ext cx="1968707" cy="511175"/>
          </a:xfrm>
        </p:spPr>
        <p:txBody>
          <a:bodyPr>
            <a:normAutofit/>
          </a:bodyPr>
          <a:lstStyle>
            <a:lvl1pPr marL="0" indent="0" algn="ctr">
              <a:buNone/>
              <a:defRPr sz="1600" b="1"/>
            </a:lvl1pPr>
          </a:lstStyle>
          <a:p>
            <a:pPr lvl="0"/>
            <a:r>
              <a:rPr lang="nb-NO" dirty="0"/>
              <a:t>KAPITTELTITTEL</a:t>
            </a:r>
          </a:p>
        </p:txBody>
      </p:sp>
      <p:sp>
        <p:nvSpPr>
          <p:cNvPr id="29" name="Plassholder for tekst 27">
            <a:extLst>
              <a:ext uri="{FF2B5EF4-FFF2-40B4-BE49-F238E27FC236}">
                <a16:creationId xmlns:a16="http://schemas.microsoft.com/office/drawing/2014/main" id="{D5DEDF4C-6421-4287-AE0D-64C5B2073442}"/>
              </a:ext>
            </a:extLst>
          </p:cNvPr>
          <p:cNvSpPr>
            <a:spLocks noGrp="1"/>
          </p:cNvSpPr>
          <p:nvPr>
            <p:ph type="body" sz="quarter" idx="17" hasCustomPrompt="1"/>
          </p:nvPr>
        </p:nvSpPr>
        <p:spPr>
          <a:xfrm>
            <a:off x="3628755" y="3933056"/>
            <a:ext cx="1968707" cy="511175"/>
          </a:xfrm>
        </p:spPr>
        <p:txBody>
          <a:bodyPr>
            <a:normAutofit/>
          </a:bodyPr>
          <a:lstStyle>
            <a:lvl1pPr marL="0" indent="0" algn="ctr">
              <a:buNone/>
              <a:defRPr sz="1600" b="1"/>
            </a:lvl1pPr>
          </a:lstStyle>
          <a:p>
            <a:pPr lvl="0"/>
            <a:r>
              <a:rPr lang="nb-NO" dirty="0"/>
              <a:t>KAPITTELTITTEL</a:t>
            </a:r>
          </a:p>
        </p:txBody>
      </p:sp>
      <p:sp>
        <p:nvSpPr>
          <p:cNvPr id="30" name="Plassholder for tekst 27">
            <a:extLst>
              <a:ext uri="{FF2B5EF4-FFF2-40B4-BE49-F238E27FC236}">
                <a16:creationId xmlns:a16="http://schemas.microsoft.com/office/drawing/2014/main" id="{F6CDB266-8F1C-4667-8D9B-C138904839E6}"/>
              </a:ext>
            </a:extLst>
          </p:cNvPr>
          <p:cNvSpPr>
            <a:spLocks noGrp="1"/>
          </p:cNvSpPr>
          <p:nvPr>
            <p:ph type="body" sz="quarter" idx="18" hasCustomPrompt="1"/>
          </p:nvPr>
        </p:nvSpPr>
        <p:spPr>
          <a:xfrm>
            <a:off x="6631480" y="3933056"/>
            <a:ext cx="1968707" cy="511175"/>
          </a:xfrm>
        </p:spPr>
        <p:txBody>
          <a:bodyPr>
            <a:normAutofit/>
          </a:bodyPr>
          <a:lstStyle>
            <a:lvl1pPr marL="0" indent="0" algn="ctr">
              <a:buNone/>
              <a:defRPr sz="1600" b="1"/>
            </a:lvl1pPr>
          </a:lstStyle>
          <a:p>
            <a:pPr lvl="0"/>
            <a:r>
              <a:rPr lang="nb-NO" dirty="0"/>
              <a:t>KAPITTELTITTEL</a:t>
            </a:r>
          </a:p>
        </p:txBody>
      </p:sp>
      <p:sp>
        <p:nvSpPr>
          <p:cNvPr id="31" name="Plassholder for tekst 27">
            <a:extLst>
              <a:ext uri="{FF2B5EF4-FFF2-40B4-BE49-F238E27FC236}">
                <a16:creationId xmlns:a16="http://schemas.microsoft.com/office/drawing/2014/main" id="{2F7E138D-6B11-4437-9C49-57371D0779CA}"/>
              </a:ext>
            </a:extLst>
          </p:cNvPr>
          <p:cNvSpPr>
            <a:spLocks noGrp="1"/>
          </p:cNvSpPr>
          <p:nvPr>
            <p:ph type="body" sz="quarter" idx="19" hasCustomPrompt="1"/>
          </p:nvPr>
        </p:nvSpPr>
        <p:spPr>
          <a:xfrm>
            <a:off x="9631141" y="3933056"/>
            <a:ext cx="1968707" cy="511175"/>
          </a:xfrm>
        </p:spPr>
        <p:txBody>
          <a:bodyPr>
            <a:normAutofit/>
          </a:bodyPr>
          <a:lstStyle>
            <a:lvl1pPr marL="0" indent="0" algn="ctr">
              <a:buNone/>
              <a:defRPr sz="1600" b="1"/>
            </a:lvl1pPr>
          </a:lstStyle>
          <a:p>
            <a:pPr lvl="0"/>
            <a:r>
              <a:rPr lang="nb-NO" dirty="0"/>
              <a:t>KAPITTELTITTEL</a:t>
            </a:r>
          </a:p>
        </p:txBody>
      </p:sp>
    </p:spTree>
    <p:extLst>
      <p:ext uri="{BB962C8B-B14F-4D97-AF65-F5344CB8AC3E}">
        <p14:creationId xmlns:p14="http://schemas.microsoft.com/office/powerpoint/2010/main" val="239669221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6" name="Plassholder for lysbildenummer 5">
            <a:extLst>
              <a:ext uri="{FF2B5EF4-FFF2-40B4-BE49-F238E27FC236}">
                <a16:creationId xmlns:a16="http://schemas.microsoft.com/office/drawing/2014/main" id="{29E95858-3521-4215-8CD1-6D63E2E2276A}"/>
              </a:ext>
            </a:extLst>
          </p:cNvPr>
          <p:cNvSpPr>
            <a:spLocks noGrp="1"/>
          </p:cNvSpPr>
          <p:nvPr>
            <p:ph type="sldNum" sz="quarter" idx="12"/>
          </p:nvPr>
        </p:nvSpPr>
        <p:spPr>
          <a:xfrm>
            <a:off x="8610600" y="6356350"/>
            <a:ext cx="2743200" cy="365125"/>
          </a:xfrm>
          <a:prstGeom prst="rect">
            <a:avLst/>
          </a:prstGeom>
        </p:spPr>
        <p:txBody>
          <a:bodyPr/>
          <a:lstStyle/>
          <a:p>
            <a:fld id="{C94FBECC-8411-48A2-AE2D-CB1EBF069C57}" type="slidenum">
              <a:rPr lang="nb-NO" smtClean="0"/>
              <a:t>‹#›</a:t>
            </a:fld>
            <a:endParaRPr lang="nb-NO"/>
          </a:p>
        </p:txBody>
      </p:sp>
      <p:sp>
        <p:nvSpPr>
          <p:cNvPr id="7" name="Rektangel 6">
            <a:extLst>
              <a:ext uri="{FF2B5EF4-FFF2-40B4-BE49-F238E27FC236}">
                <a16:creationId xmlns:a16="http://schemas.microsoft.com/office/drawing/2014/main" id="{34AE0736-C6D3-4D95-98B7-73AD353920D5}"/>
              </a:ext>
            </a:extLst>
          </p:cNvPr>
          <p:cNvSpPr/>
          <p:nvPr userDrawn="1"/>
        </p:nvSpPr>
        <p:spPr>
          <a:xfrm>
            <a:off x="8171932" y="3487361"/>
            <a:ext cx="3912973" cy="3278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8045C5ED-4308-4B77-A969-68F11B364322}"/>
              </a:ext>
            </a:extLst>
          </p:cNvPr>
          <p:cNvSpPr/>
          <p:nvPr userDrawn="1"/>
        </p:nvSpPr>
        <p:spPr>
          <a:xfrm>
            <a:off x="107092" y="91737"/>
            <a:ext cx="3912973" cy="3278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re 2">
            <a:extLst>
              <a:ext uri="{FF2B5EF4-FFF2-40B4-BE49-F238E27FC236}">
                <a16:creationId xmlns:a16="http://schemas.microsoft.com/office/drawing/2014/main" id="{C7079E6F-6F4E-46CA-9091-24FFAA0A7BD6}"/>
              </a:ext>
            </a:extLst>
          </p:cNvPr>
          <p:cNvSpPr txBox="1">
            <a:spLocks/>
          </p:cNvSpPr>
          <p:nvPr userDrawn="1"/>
        </p:nvSpPr>
        <p:spPr>
          <a:xfrm>
            <a:off x="657320" y="1434223"/>
            <a:ext cx="2812512" cy="4801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nb-NO" b="1" dirty="0">
                <a:solidFill>
                  <a:schemeClr val="bg1"/>
                </a:solidFill>
              </a:rPr>
              <a:t>NØKKELTALL</a:t>
            </a:r>
          </a:p>
        </p:txBody>
      </p:sp>
      <p:sp>
        <p:nvSpPr>
          <p:cNvPr id="20" name="ZoneTexte 14">
            <a:extLst>
              <a:ext uri="{FF2B5EF4-FFF2-40B4-BE49-F238E27FC236}">
                <a16:creationId xmlns:a16="http://schemas.microsoft.com/office/drawing/2014/main" id="{F284D53D-A091-486E-A4A3-1CD9DAE09E00}"/>
              </a:ext>
            </a:extLst>
          </p:cNvPr>
          <p:cNvSpPr txBox="1"/>
          <p:nvPr userDrawn="1"/>
        </p:nvSpPr>
        <p:spPr>
          <a:xfrm>
            <a:off x="5327531" y="4081644"/>
            <a:ext cx="684483" cy="14773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600" b="1" i="0" u="none" strike="noStrike" kern="1200" cap="none" spc="0" normalizeH="0" baseline="0" noProof="0" dirty="0">
                <a:ln>
                  <a:noFill/>
                </a:ln>
                <a:solidFill>
                  <a:prstClr val="white"/>
                </a:solidFill>
                <a:effectLst/>
                <a:uLnTx/>
                <a:uFillTx/>
                <a:latin typeface="Arial"/>
                <a:ea typeface="+mn-ea"/>
                <a:cs typeface="+mn-cs"/>
              </a:rPr>
              <a:t>5</a:t>
            </a:r>
          </a:p>
        </p:txBody>
      </p:sp>
      <p:sp>
        <p:nvSpPr>
          <p:cNvPr id="21" name="ZoneTexte 18">
            <a:extLst>
              <a:ext uri="{FF2B5EF4-FFF2-40B4-BE49-F238E27FC236}">
                <a16:creationId xmlns:a16="http://schemas.microsoft.com/office/drawing/2014/main" id="{C1EFCB08-EED2-4238-B73F-AC225AB1B858}"/>
              </a:ext>
            </a:extLst>
          </p:cNvPr>
          <p:cNvSpPr txBox="1"/>
          <p:nvPr userDrawn="1"/>
        </p:nvSpPr>
        <p:spPr>
          <a:xfrm>
            <a:off x="4757841" y="5352367"/>
            <a:ext cx="2785747" cy="3847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50" b="1" i="0" u="none" strike="noStrike" kern="1200" cap="none" spc="0" normalizeH="0" baseline="0" noProof="0" dirty="0">
                <a:ln>
                  <a:noFill/>
                </a:ln>
                <a:solidFill>
                  <a:prstClr val="white"/>
                </a:solidFill>
                <a:effectLst/>
                <a:uLnTx/>
                <a:uFillTx/>
                <a:ea typeface="+mn-ea"/>
                <a:cs typeface="+mn-cs"/>
              </a:rPr>
              <a:t>LIKER AT VEIBYGGING FINANSIERES MED BOMPENGER</a:t>
            </a:r>
          </a:p>
        </p:txBody>
      </p:sp>
      <p:sp>
        <p:nvSpPr>
          <p:cNvPr id="22" name="TekstSylinder 21">
            <a:extLst>
              <a:ext uri="{FF2B5EF4-FFF2-40B4-BE49-F238E27FC236}">
                <a16:creationId xmlns:a16="http://schemas.microsoft.com/office/drawing/2014/main" id="{CD857BFA-C110-4503-BAA6-4D74729A8C65}"/>
              </a:ext>
            </a:extLst>
          </p:cNvPr>
          <p:cNvSpPr txBox="1"/>
          <p:nvPr userDrawn="1"/>
        </p:nvSpPr>
        <p:spPr>
          <a:xfrm>
            <a:off x="6014820" y="4694449"/>
            <a:ext cx="75533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4000" b="0" i="0" u="none" strike="noStrike" kern="1200" cap="none" spc="0" normalizeH="0" baseline="0" noProof="0" dirty="0">
                <a:ln>
                  <a:noFill/>
                </a:ln>
                <a:solidFill>
                  <a:prstClr val="white"/>
                </a:solidFill>
                <a:effectLst/>
                <a:uLnTx/>
                <a:uFillTx/>
                <a:ea typeface="+mn-ea"/>
                <a:cs typeface="+mn-cs"/>
              </a:rPr>
              <a:t>10</a:t>
            </a:r>
          </a:p>
        </p:txBody>
      </p:sp>
      <p:sp>
        <p:nvSpPr>
          <p:cNvPr id="23" name="Rektangel 22">
            <a:extLst>
              <a:ext uri="{FF2B5EF4-FFF2-40B4-BE49-F238E27FC236}">
                <a16:creationId xmlns:a16="http://schemas.microsoft.com/office/drawing/2014/main" id="{46307E4D-C85E-47F0-B352-DC9600B0EC42}"/>
              </a:ext>
            </a:extLst>
          </p:cNvPr>
          <p:cNvSpPr/>
          <p:nvPr userDrawn="1"/>
        </p:nvSpPr>
        <p:spPr>
          <a:xfrm>
            <a:off x="6070500" y="4267874"/>
            <a:ext cx="70243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white"/>
                </a:solidFill>
                <a:effectLst/>
                <a:uLnTx/>
                <a:uFillTx/>
                <a:ea typeface="+mn-ea"/>
                <a:cs typeface="+mn-cs"/>
              </a:rPr>
              <a:t>AV</a:t>
            </a:r>
          </a:p>
        </p:txBody>
      </p:sp>
      <p:sp>
        <p:nvSpPr>
          <p:cNvPr id="25" name="Plassholder for bilde 24">
            <a:extLst>
              <a:ext uri="{FF2B5EF4-FFF2-40B4-BE49-F238E27FC236}">
                <a16:creationId xmlns:a16="http://schemas.microsoft.com/office/drawing/2014/main" id="{75E8006C-2D69-4BB4-B213-924B41DDC32B}"/>
              </a:ext>
            </a:extLst>
          </p:cNvPr>
          <p:cNvSpPr>
            <a:spLocks noGrp="1"/>
          </p:cNvSpPr>
          <p:nvPr>
            <p:ph type="pic" sz="quarter" idx="13"/>
          </p:nvPr>
        </p:nvSpPr>
        <p:spPr>
          <a:xfrm>
            <a:off x="4136283" y="91735"/>
            <a:ext cx="3912973" cy="3278903"/>
          </a:xfrm>
          <a:prstGeom prst="rect">
            <a:avLst/>
          </a:prstGeom>
        </p:spPr>
        <p:txBody>
          <a:bodyPr/>
          <a:lstStyle>
            <a:lvl1pPr marL="0" indent="0">
              <a:buNone/>
              <a:defRPr/>
            </a:lvl1pPr>
          </a:lstStyle>
          <a:p>
            <a:endParaRPr lang="nb-NO" dirty="0"/>
          </a:p>
        </p:txBody>
      </p:sp>
      <p:sp>
        <p:nvSpPr>
          <p:cNvPr id="26" name="Rektangel 25">
            <a:extLst>
              <a:ext uri="{FF2B5EF4-FFF2-40B4-BE49-F238E27FC236}">
                <a16:creationId xmlns:a16="http://schemas.microsoft.com/office/drawing/2014/main" id="{1C2A5ACC-DCDD-4E16-A7D0-B6B87C669485}"/>
              </a:ext>
            </a:extLst>
          </p:cNvPr>
          <p:cNvSpPr/>
          <p:nvPr userDrawn="1"/>
        </p:nvSpPr>
        <p:spPr>
          <a:xfrm>
            <a:off x="4135527" y="3487361"/>
            <a:ext cx="3912973" cy="3278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Plassholder for innhold 29">
            <a:extLst>
              <a:ext uri="{FF2B5EF4-FFF2-40B4-BE49-F238E27FC236}">
                <a16:creationId xmlns:a16="http://schemas.microsoft.com/office/drawing/2014/main" id="{909B1D2F-180B-4363-9513-3138E08FAE73}"/>
              </a:ext>
            </a:extLst>
          </p:cNvPr>
          <p:cNvSpPr>
            <a:spLocks noGrp="1"/>
          </p:cNvSpPr>
          <p:nvPr>
            <p:ph sz="quarter" idx="14"/>
          </p:nvPr>
        </p:nvSpPr>
        <p:spPr>
          <a:xfrm>
            <a:off x="450548" y="4211938"/>
            <a:ext cx="3101975" cy="1075103"/>
          </a:xfrm>
        </p:spPr>
        <p:txBody>
          <a:bodyPr/>
          <a:lstStyle>
            <a:lvl1pPr marL="0" indent="0" algn="ctr">
              <a:buNone/>
              <a:defRPr/>
            </a:lvl1pPr>
          </a:lstStyle>
          <a:p>
            <a:pPr lvl="0"/>
            <a:r>
              <a:rPr lang="nb-NO" dirty="0"/>
              <a:t>Klikk for å redigere tekststiler i</a:t>
            </a:r>
          </a:p>
        </p:txBody>
      </p:sp>
      <p:sp>
        <p:nvSpPr>
          <p:cNvPr id="31" name="Plassholder for innhold 29">
            <a:extLst>
              <a:ext uri="{FF2B5EF4-FFF2-40B4-BE49-F238E27FC236}">
                <a16:creationId xmlns:a16="http://schemas.microsoft.com/office/drawing/2014/main" id="{677DDEB0-4239-48C1-9792-78A13EC93C51}"/>
              </a:ext>
            </a:extLst>
          </p:cNvPr>
          <p:cNvSpPr>
            <a:spLocks noGrp="1"/>
          </p:cNvSpPr>
          <p:nvPr>
            <p:ph sz="quarter" idx="15" hasCustomPrompt="1"/>
          </p:nvPr>
        </p:nvSpPr>
        <p:spPr>
          <a:xfrm>
            <a:off x="450548" y="5360147"/>
            <a:ext cx="3101975" cy="530103"/>
          </a:xfrm>
        </p:spPr>
        <p:txBody>
          <a:bodyPr>
            <a:normAutofit/>
          </a:bodyPr>
          <a:lstStyle>
            <a:lvl1pPr marL="0" indent="0" algn="ctr">
              <a:buNone/>
              <a:defRPr sz="1250" b="1"/>
            </a:lvl1pPr>
          </a:lstStyle>
          <a:p>
            <a:pPr lvl="0"/>
            <a:r>
              <a:rPr lang="nb-NO" dirty="0"/>
              <a:t>KLIKK FOR Å REDIGERE TEKSTSTILER I</a:t>
            </a:r>
          </a:p>
        </p:txBody>
      </p:sp>
      <p:sp>
        <p:nvSpPr>
          <p:cNvPr id="32" name="Plassholder for innhold 29">
            <a:extLst>
              <a:ext uri="{FF2B5EF4-FFF2-40B4-BE49-F238E27FC236}">
                <a16:creationId xmlns:a16="http://schemas.microsoft.com/office/drawing/2014/main" id="{373C302F-8D1E-4F14-8CDB-5986E8776DAE}"/>
              </a:ext>
            </a:extLst>
          </p:cNvPr>
          <p:cNvSpPr>
            <a:spLocks noGrp="1"/>
          </p:cNvSpPr>
          <p:nvPr>
            <p:ph sz="quarter" idx="16"/>
          </p:nvPr>
        </p:nvSpPr>
        <p:spPr>
          <a:xfrm>
            <a:off x="4545012"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3" name="Plassholder for innhold 29">
            <a:extLst>
              <a:ext uri="{FF2B5EF4-FFF2-40B4-BE49-F238E27FC236}">
                <a16:creationId xmlns:a16="http://schemas.microsoft.com/office/drawing/2014/main" id="{DF866BE0-5199-4386-8D74-9A520B49C0FE}"/>
              </a:ext>
            </a:extLst>
          </p:cNvPr>
          <p:cNvSpPr>
            <a:spLocks noGrp="1"/>
          </p:cNvSpPr>
          <p:nvPr>
            <p:ph sz="quarter" idx="17" hasCustomPrompt="1"/>
          </p:nvPr>
        </p:nvSpPr>
        <p:spPr>
          <a:xfrm>
            <a:off x="4545012"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4" name="Plassholder for innhold 29">
            <a:extLst>
              <a:ext uri="{FF2B5EF4-FFF2-40B4-BE49-F238E27FC236}">
                <a16:creationId xmlns:a16="http://schemas.microsoft.com/office/drawing/2014/main" id="{31F23E63-70A3-4F53-A5BB-03E3F6DDE3F6}"/>
              </a:ext>
            </a:extLst>
          </p:cNvPr>
          <p:cNvSpPr>
            <a:spLocks noGrp="1"/>
          </p:cNvSpPr>
          <p:nvPr>
            <p:ph sz="quarter" idx="18"/>
          </p:nvPr>
        </p:nvSpPr>
        <p:spPr>
          <a:xfrm>
            <a:off x="8610600"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5" name="Plassholder for innhold 29">
            <a:extLst>
              <a:ext uri="{FF2B5EF4-FFF2-40B4-BE49-F238E27FC236}">
                <a16:creationId xmlns:a16="http://schemas.microsoft.com/office/drawing/2014/main" id="{DAAE322B-2942-41B9-8506-0AE9F75D793B}"/>
              </a:ext>
            </a:extLst>
          </p:cNvPr>
          <p:cNvSpPr>
            <a:spLocks noGrp="1"/>
          </p:cNvSpPr>
          <p:nvPr>
            <p:ph sz="quarter" idx="19" hasCustomPrompt="1"/>
          </p:nvPr>
        </p:nvSpPr>
        <p:spPr>
          <a:xfrm>
            <a:off x="8610600"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6" name="Plassholder for innhold 29">
            <a:extLst>
              <a:ext uri="{FF2B5EF4-FFF2-40B4-BE49-F238E27FC236}">
                <a16:creationId xmlns:a16="http://schemas.microsoft.com/office/drawing/2014/main" id="{3D263244-9290-44EB-A6D7-29B0931763CD}"/>
              </a:ext>
            </a:extLst>
          </p:cNvPr>
          <p:cNvSpPr>
            <a:spLocks noGrp="1"/>
          </p:cNvSpPr>
          <p:nvPr>
            <p:ph sz="quarter" idx="20"/>
          </p:nvPr>
        </p:nvSpPr>
        <p:spPr>
          <a:xfrm>
            <a:off x="8610600" y="967750"/>
            <a:ext cx="3101975" cy="1075103"/>
          </a:xfrm>
        </p:spPr>
        <p:txBody>
          <a:bodyPr/>
          <a:lstStyle>
            <a:lvl1pPr marL="0" indent="0" algn="ctr">
              <a:buNone/>
              <a:defRPr/>
            </a:lvl1pPr>
          </a:lstStyle>
          <a:p>
            <a:pPr lvl="0"/>
            <a:r>
              <a:rPr lang="nb-NO" dirty="0"/>
              <a:t>Klikk for å redigere tekststiler i</a:t>
            </a:r>
          </a:p>
        </p:txBody>
      </p:sp>
      <p:sp>
        <p:nvSpPr>
          <p:cNvPr id="37" name="Plassholder for innhold 29">
            <a:extLst>
              <a:ext uri="{FF2B5EF4-FFF2-40B4-BE49-F238E27FC236}">
                <a16:creationId xmlns:a16="http://schemas.microsoft.com/office/drawing/2014/main" id="{D80E9D5E-64DB-4338-8CC5-528A541CA55F}"/>
              </a:ext>
            </a:extLst>
          </p:cNvPr>
          <p:cNvSpPr>
            <a:spLocks noGrp="1"/>
          </p:cNvSpPr>
          <p:nvPr>
            <p:ph sz="quarter" idx="21" hasCustomPrompt="1"/>
          </p:nvPr>
        </p:nvSpPr>
        <p:spPr>
          <a:xfrm>
            <a:off x="8610600" y="2115959"/>
            <a:ext cx="3101975" cy="530103"/>
          </a:xfrm>
        </p:spPr>
        <p:txBody>
          <a:bodyPr>
            <a:normAutofit/>
          </a:bodyPr>
          <a:lstStyle>
            <a:lvl1pPr marL="0" indent="0" algn="ctr">
              <a:buNone/>
              <a:defRPr sz="1250" b="1"/>
            </a:lvl1pPr>
          </a:lstStyle>
          <a:p>
            <a:pPr lvl="0"/>
            <a:r>
              <a:rPr lang="nb-NO" dirty="0"/>
              <a:t>KLIKK FOR Å REDIGERE TEKSTSTILER I</a:t>
            </a:r>
          </a:p>
        </p:txBody>
      </p:sp>
    </p:spTree>
    <p:extLst>
      <p:ext uri="{BB962C8B-B14F-4D97-AF65-F5344CB8AC3E}">
        <p14:creationId xmlns:p14="http://schemas.microsoft.com/office/powerpoint/2010/main" val="20629294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_Tittel og innhold">
    <p:spTree>
      <p:nvGrpSpPr>
        <p:cNvPr id="1" name=""/>
        <p:cNvGrpSpPr/>
        <p:nvPr/>
      </p:nvGrpSpPr>
      <p:grpSpPr>
        <a:xfrm>
          <a:off x="0" y="0"/>
          <a:ext cx="0" cy="0"/>
          <a:chOff x="0" y="0"/>
          <a:chExt cx="0" cy="0"/>
        </a:xfrm>
      </p:grpSpPr>
      <p:sp>
        <p:nvSpPr>
          <p:cNvPr id="6" name="Plassholder for lysbildenummer 5">
            <a:extLst>
              <a:ext uri="{FF2B5EF4-FFF2-40B4-BE49-F238E27FC236}">
                <a16:creationId xmlns:a16="http://schemas.microsoft.com/office/drawing/2014/main" id="{29E95858-3521-4215-8CD1-6D63E2E2276A}"/>
              </a:ext>
            </a:extLst>
          </p:cNvPr>
          <p:cNvSpPr>
            <a:spLocks noGrp="1"/>
          </p:cNvSpPr>
          <p:nvPr>
            <p:ph type="sldNum" sz="quarter" idx="12"/>
          </p:nvPr>
        </p:nvSpPr>
        <p:spPr>
          <a:xfrm>
            <a:off x="8610600" y="6356350"/>
            <a:ext cx="2743200" cy="365125"/>
          </a:xfrm>
          <a:prstGeom prst="rect">
            <a:avLst/>
          </a:prstGeom>
        </p:spPr>
        <p:txBody>
          <a:bodyPr/>
          <a:lstStyle/>
          <a:p>
            <a:fld id="{C94FBECC-8411-48A2-AE2D-CB1EBF069C57}" type="slidenum">
              <a:rPr lang="nb-NO" smtClean="0"/>
              <a:t>‹#›</a:t>
            </a:fld>
            <a:endParaRPr lang="nb-NO"/>
          </a:p>
        </p:txBody>
      </p:sp>
      <p:sp>
        <p:nvSpPr>
          <p:cNvPr id="7" name="Rektangel 6">
            <a:extLst>
              <a:ext uri="{FF2B5EF4-FFF2-40B4-BE49-F238E27FC236}">
                <a16:creationId xmlns:a16="http://schemas.microsoft.com/office/drawing/2014/main" id="{34AE0736-C6D3-4D95-98B7-73AD353920D5}"/>
              </a:ext>
            </a:extLst>
          </p:cNvPr>
          <p:cNvSpPr/>
          <p:nvPr userDrawn="1"/>
        </p:nvSpPr>
        <p:spPr>
          <a:xfrm>
            <a:off x="8171932" y="3487361"/>
            <a:ext cx="3912973" cy="32789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8045C5ED-4308-4B77-A969-68F11B364322}"/>
              </a:ext>
            </a:extLst>
          </p:cNvPr>
          <p:cNvSpPr/>
          <p:nvPr userDrawn="1"/>
        </p:nvSpPr>
        <p:spPr>
          <a:xfrm>
            <a:off x="107092" y="91737"/>
            <a:ext cx="3912973" cy="3278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re 2">
            <a:extLst>
              <a:ext uri="{FF2B5EF4-FFF2-40B4-BE49-F238E27FC236}">
                <a16:creationId xmlns:a16="http://schemas.microsoft.com/office/drawing/2014/main" id="{C7079E6F-6F4E-46CA-9091-24FFAA0A7BD6}"/>
              </a:ext>
            </a:extLst>
          </p:cNvPr>
          <p:cNvSpPr txBox="1">
            <a:spLocks/>
          </p:cNvSpPr>
          <p:nvPr userDrawn="1"/>
        </p:nvSpPr>
        <p:spPr>
          <a:xfrm>
            <a:off x="657320" y="1434223"/>
            <a:ext cx="2812512" cy="4801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nb-NO" b="1" dirty="0">
                <a:solidFill>
                  <a:schemeClr val="bg1"/>
                </a:solidFill>
              </a:rPr>
              <a:t>NØKKELTALL</a:t>
            </a:r>
          </a:p>
        </p:txBody>
      </p:sp>
      <p:sp>
        <p:nvSpPr>
          <p:cNvPr id="20" name="ZoneTexte 14">
            <a:extLst>
              <a:ext uri="{FF2B5EF4-FFF2-40B4-BE49-F238E27FC236}">
                <a16:creationId xmlns:a16="http://schemas.microsoft.com/office/drawing/2014/main" id="{F284D53D-A091-486E-A4A3-1CD9DAE09E00}"/>
              </a:ext>
            </a:extLst>
          </p:cNvPr>
          <p:cNvSpPr txBox="1"/>
          <p:nvPr userDrawn="1"/>
        </p:nvSpPr>
        <p:spPr>
          <a:xfrm>
            <a:off x="5327531" y="4081644"/>
            <a:ext cx="684483" cy="14773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600" b="1" i="0" u="none" strike="noStrike" kern="1200" cap="none" spc="0" normalizeH="0" baseline="0" noProof="0" dirty="0">
                <a:ln>
                  <a:noFill/>
                </a:ln>
                <a:solidFill>
                  <a:prstClr val="white"/>
                </a:solidFill>
                <a:effectLst/>
                <a:uLnTx/>
                <a:uFillTx/>
                <a:latin typeface="Arial"/>
                <a:ea typeface="+mn-ea"/>
                <a:cs typeface="+mn-cs"/>
              </a:rPr>
              <a:t>5</a:t>
            </a:r>
          </a:p>
        </p:txBody>
      </p:sp>
      <p:sp>
        <p:nvSpPr>
          <p:cNvPr id="21" name="ZoneTexte 18">
            <a:extLst>
              <a:ext uri="{FF2B5EF4-FFF2-40B4-BE49-F238E27FC236}">
                <a16:creationId xmlns:a16="http://schemas.microsoft.com/office/drawing/2014/main" id="{C1EFCB08-EED2-4238-B73F-AC225AB1B858}"/>
              </a:ext>
            </a:extLst>
          </p:cNvPr>
          <p:cNvSpPr txBox="1"/>
          <p:nvPr userDrawn="1"/>
        </p:nvSpPr>
        <p:spPr>
          <a:xfrm>
            <a:off x="4757841" y="5352367"/>
            <a:ext cx="2785747" cy="3847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50" b="1" i="0" u="none" strike="noStrike" kern="1200" cap="none" spc="0" normalizeH="0" baseline="0" noProof="0" dirty="0">
                <a:ln>
                  <a:noFill/>
                </a:ln>
                <a:solidFill>
                  <a:prstClr val="white"/>
                </a:solidFill>
                <a:effectLst/>
                <a:uLnTx/>
                <a:uFillTx/>
                <a:ea typeface="+mn-ea"/>
                <a:cs typeface="+mn-cs"/>
              </a:rPr>
              <a:t>LIKER AT VEIBYGGING FINANSIERES MED BOMPENGER</a:t>
            </a:r>
          </a:p>
        </p:txBody>
      </p:sp>
      <p:sp>
        <p:nvSpPr>
          <p:cNvPr id="22" name="TekstSylinder 21">
            <a:extLst>
              <a:ext uri="{FF2B5EF4-FFF2-40B4-BE49-F238E27FC236}">
                <a16:creationId xmlns:a16="http://schemas.microsoft.com/office/drawing/2014/main" id="{CD857BFA-C110-4503-BAA6-4D74729A8C65}"/>
              </a:ext>
            </a:extLst>
          </p:cNvPr>
          <p:cNvSpPr txBox="1"/>
          <p:nvPr userDrawn="1"/>
        </p:nvSpPr>
        <p:spPr>
          <a:xfrm>
            <a:off x="6014820" y="4694449"/>
            <a:ext cx="75533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4000" b="0" i="0" u="none" strike="noStrike" kern="1200" cap="none" spc="0" normalizeH="0" baseline="0" noProof="0" dirty="0">
                <a:ln>
                  <a:noFill/>
                </a:ln>
                <a:solidFill>
                  <a:prstClr val="white"/>
                </a:solidFill>
                <a:effectLst/>
                <a:uLnTx/>
                <a:uFillTx/>
                <a:ea typeface="+mn-ea"/>
                <a:cs typeface="+mn-cs"/>
              </a:rPr>
              <a:t>10</a:t>
            </a:r>
          </a:p>
        </p:txBody>
      </p:sp>
      <p:sp>
        <p:nvSpPr>
          <p:cNvPr id="23" name="Rektangel 22">
            <a:extLst>
              <a:ext uri="{FF2B5EF4-FFF2-40B4-BE49-F238E27FC236}">
                <a16:creationId xmlns:a16="http://schemas.microsoft.com/office/drawing/2014/main" id="{46307E4D-C85E-47F0-B352-DC9600B0EC42}"/>
              </a:ext>
            </a:extLst>
          </p:cNvPr>
          <p:cNvSpPr/>
          <p:nvPr userDrawn="1"/>
        </p:nvSpPr>
        <p:spPr>
          <a:xfrm>
            <a:off x="6070500" y="4267874"/>
            <a:ext cx="70243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white"/>
                </a:solidFill>
                <a:effectLst/>
                <a:uLnTx/>
                <a:uFillTx/>
                <a:ea typeface="+mn-ea"/>
                <a:cs typeface="+mn-cs"/>
              </a:rPr>
              <a:t>AV</a:t>
            </a:r>
          </a:p>
        </p:txBody>
      </p:sp>
      <p:sp>
        <p:nvSpPr>
          <p:cNvPr id="25" name="Plassholder for bilde 24">
            <a:extLst>
              <a:ext uri="{FF2B5EF4-FFF2-40B4-BE49-F238E27FC236}">
                <a16:creationId xmlns:a16="http://schemas.microsoft.com/office/drawing/2014/main" id="{75E8006C-2D69-4BB4-B213-924B41DDC32B}"/>
              </a:ext>
            </a:extLst>
          </p:cNvPr>
          <p:cNvSpPr>
            <a:spLocks noGrp="1"/>
          </p:cNvSpPr>
          <p:nvPr>
            <p:ph type="pic" sz="quarter" idx="13"/>
          </p:nvPr>
        </p:nvSpPr>
        <p:spPr>
          <a:xfrm>
            <a:off x="4136283" y="91735"/>
            <a:ext cx="3912973" cy="3278903"/>
          </a:xfrm>
          <a:prstGeom prst="rect">
            <a:avLst/>
          </a:prstGeom>
        </p:spPr>
        <p:txBody>
          <a:bodyPr/>
          <a:lstStyle>
            <a:lvl1pPr marL="0" indent="0">
              <a:buNone/>
              <a:defRPr/>
            </a:lvl1pPr>
          </a:lstStyle>
          <a:p>
            <a:endParaRPr lang="nb-NO" dirty="0"/>
          </a:p>
        </p:txBody>
      </p:sp>
      <p:sp>
        <p:nvSpPr>
          <p:cNvPr id="26" name="Rektangel 25">
            <a:extLst>
              <a:ext uri="{FF2B5EF4-FFF2-40B4-BE49-F238E27FC236}">
                <a16:creationId xmlns:a16="http://schemas.microsoft.com/office/drawing/2014/main" id="{1C2A5ACC-DCDD-4E16-A7D0-B6B87C669485}"/>
              </a:ext>
            </a:extLst>
          </p:cNvPr>
          <p:cNvSpPr/>
          <p:nvPr userDrawn="1"/>
        </p:nvSpPr>
        <p:spPr>
          <a:xfrm>
            <a:off x="4135527" y="3487361"/>
            <a:ext cx="3912973" cy="3278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Plassholder for innhold 29">
            <a:extLst>
              <a:ext uri="{FF2B5EF4-FFF2-40B4-BE49-F238E27FC236}">
                <a16:creationId xmlns:a16="http://schemas.microsoft.com/office/drawing/2014/main" id="{909B1D2F-180B-4363-9513-3138E08FAE73}"/>
              </a:ext>
            </a:extLst>
          </p:cNvPr>
          <p:cNvSpPr>
            <a:spLocks noGrp="1"/>
          </p:cNvSpPr>
          <p:nvPr>
            <p:ph sz="quarter" idx="14"/>
          </p:nvPr>
        </p:nvSpPr>
        <p:spPr>
          <a:xfrm>
            <a:off x="450548" y="4211938"/>
            <a:ext cx="3101975" cy="1075103"/>
          </a:xfrm>
        </p:spPr>
        <p:txBody>
          <a:bodyPr/>
          <a:lstStyle>
            <a:lvl1pPr marL="0" indent="0" algn="ctr">
              <a:buNone/>
              <a:defRPr/>
            </a:lvl1pPr>
          </a:lstStyle>
          <a:p>
            <a:pPr lvl="0"/>
            <a:r>
              <a:rPr lang="nb-NO" dirty="0"/>
              <a:t>Klikk for å redigere tekststiler i</a:t>
            </a:r>
          </a:p>
        </p:txBody>
      </p:sp>
      <p:sp>
        <p:nvSpPr>
          <p:cNvPr id="31" name="Plassholder for innhold 29">
            <a:extLst>
              <a:ext uri="{FF2B5EF4-FFF2-40B4-BE49-F238E27FC236}">
                <a16:creationId xmlns:a16="http://schemas.microsoft.com/office/drawing/2014/main" id="{677DDEB0-4239-48C1-9792-78A13EC93C51}"/>
              </a:ext>
            </a:extLst>
          </p:cNvPr>
          <p:cNvSpPr>
            <a:spLocks noGrp="1"/>
          </p:cNvSpPr>
          <p:nvPr>
            <p:ph sz="quarter" idx="15" hasCustomPrompt="1"/>
          </p:nvPr>
        </p:nvSpPr>
        <p:spPr>
          <a:xfrm>
            <a:off x="450548" y="5360147"/>
            <a:ext cx="3101975" cy="530103"/>
          </a:xfrm>
        </p:spPr>
        <p:txBody>
          <a:bodyPr>
            <a:normAutofit/>
          </a:bodyPr>
          <a:lstStyle>
            <a:lvl1pPr marL="0" indent="0" algn="ctr">
              <a:buNone/>
              <a:defRPr sz="1250" b="1"/>
            </a:lvl1pPr>
          </a:lstStyle>
          <a:p>
            <a:pPr lvl="0"/>
            <a:r>
              <a:rPr lang="nb-NO" dirty="0"/>
              <a:t>KLIKK FOR Å REDIGERE TEKSTSTILER I</a:t>
            </a:r>
          </a:p>
        </p:txBody>
      </p:sp>
      <p:sp>
        <p:nvSpPr>
          <p:cNvPr id="32" name="Plassholder for innhold 29">
            <a:extLst>
              <a:ext uri="{FF2B5EF4-FFF2-40B4-BE49-F238E27FC236}">
                <a16:creationId xmlns:a16="http://schemas.microsoft.com/office/drawing/2014/main" id="{373C302F-8D1E-4F14-8CDB-5986E8776DAE}"/>
              </a:ext>
            </a:extLst>
          </p:cNvPr>
          <p:cNvSpPr>
            <a:spLocks noGrp="1"/>
          </p:cNvSpPr>
          <p:nvPr>
            <p:ph sz="quarter" idx="16"/>
          </p:nvPr>
        </p:nvSpPr>
        <p:spPr>
          <a:xfrm>
            <a:off x="4545012"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3" name="Plassholder for innhold 29">
            <a:extLst>
              <a:ext uri="{FF2B5EF4-FFF2-40B4-BE49-F238E27FC236}">
                <a16:creationId xmlns:a16="http://schemas.microsoft.com/office/drawing/2014/main" id="{DF866BE0-5199-4386-8D74-9A520B49C0FE}"/>
              </a:ext>
            </a:extLst>
          </p:cNvPr>
          <p:cNvSpPr>
            <a:spLocks noGrp="1"/>
          </p:cNvSpPr>
          <p:nvPr>
            <p:ph sz="quarter" idx="17" hasCustomPrompt="1"/>
          </p:nvPr>
        </p:nvSpPr>
        <p:spPr>
          <a:xfrm>
            <a:off x="4545012"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4" name="Plassholder for innhold 29">
            <a:extLst>
              <a:ext uri="{FF2B5EF4-FFF2-40B4-BE49-F238E27FC236}">
                <a16:creationId xmlns:a16="http://schemas.microsoft.com/office/drawing/2014/main" id="{31F23E63-70A3-4F53-A5BB-03E3F6DDE3F6}"/>
              </a:ext>
            </a:extLst>
          </p:cNvPr>
          <p:cNvSpPr>
            <a:spLocks noGrp="1"/>
          </p:cNvSpPr>
          <p:nvPr>
            <p:ph sz="quarter" idx="18"/>
          </p:nvPr>
        </p:nvSpPr>
        <p:spPr>
          <a:xfrm>
            <a:off x="8610600"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5" name="Plassholder for innhold 29">
            <a:extLst>
              <a:ext uri="{FF2B5EF4-FFF2-40B4-BE49-F238E27FC236}">
                <a16:creationId xmlns:a16="http://schemas.microsoft.com/office/drawing/2014/main" id="{DAAE322B-2942-41B9-8506-0AE9F75D793B}"/>
              </a:ext>
            </a:extLst>
          </p:cNvPr>
          <p:cNvSpPr>
            <a:spLocks noGrp="1"/>
          </p:cNvSpPr>
          <p:nvPr>
            <p:ph sz="quarter" idx="19" hasCustomPrompt="1"/>
          </p:nvPr>
        </p:nvSpPr>
        <p:spPr>
          <a:xfrm>
            <a:off x="8610600"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6" name="Plassholder for innhold 29">
            <a:extLst>
              <a:ext uri="{FF2B5EF4-FFF2-40B4-BE49-F238E27FC236}">
                <a16:creationId xmlns:a16="http://schemas.microsoft.com/office/drawing/2014/main" id="{3D263244-9290-44EB-A6D7-29B0931763CD}"/>
              </a:ext>
            </a:extLst>
          </p:cNvPr>
          <p:cNvSpPr>
            <a:spLocks noGrp="1"/>
          </p:cNvSpPr>
          <p:nvPr>
            <p:ph sz="quarter" idx="20"/>
          </p:nvPr>
        </p:nvSpPr>
        <p:spPr>
          <a:xfrm>
            <a:off x="8610600" y="967750"/>
            <a:ext cx="3101975" cy="1075103"/>
          </a:xfrm>
        </p:spPr>
        <p:txBody>
          <a:bodyPr/>
          <a:lstStyle>
            <a:lvl1pPr marL="0" indent="0" algn="ctr">
              <a:buNone/>
              <a:defRPr/>
            </a:lvl1pPr>
          </a:lstStyle>
          <a:p>
            <a:pPr lvl="0"/>
            <a:r>
              <a:rPr lang="nb-NO" dirty="0"/>
              <a:t>Klikk for å redigere tekststiler i</a:t>
            </a:r>
          </a:p>
        </p:txBody>
      </p:sp>
      <p:sp>
        <p:nvSpPr>
          <p:cNvPr id="37" name="Plassholder for innhold 29">
            <a:extLst>
              <a:ext uri="{FF2B5EF4-FFF2-40B4-BE49-F238E27FC236}">
                <a16:creationId xmlns:a16="http://schemas.microsoft.com/office/drawing/2014/main" id="{D80E9D5E-64DB-4338-8CC5-528A541CA55F}"/>
              </a:ext>
            </a:extLst>
          </p:cNvPr>
          <p:cNvSpPr>
            <a:spLocks noGrp="1"/>
          </p:cNvSpPr>
          <p:nvPr>
            <p:ph sz="quarter" idx="21" hasCustomPrompt="1"/>
          </p:nvPr>
        </p:nvSpPr>
        <p:spPr>
          <a:xfrm>
            <a:off x="8610600" y="2115959"/>
            <a:ext cx="3101975" cy="530103"/>
          </a:xfrm>
        </p:spPr>
        <p:txBody>
          <a:bodyPr>
            <a:normAutofit/>
          </a:bodyPr>
          <a:lstStyle>
            <a:lvl1pPr marL="0" indent="0" algn="ctr">
              <a:buNone/>
              <a:defRPr sz="1250" b="1"/>
            </a:lvl1pPr>
          </a:lstStyle>
          <a:p>
            <a:pPr lvl="0"/>
            <a:r>
              <a:rPr lang="nb-NO" dirty="0"/>
              <a:t>KLIKK FOR Å REDIGERE TEKSTSTILER I</a:t>
            </a:r>
          </a:p>
        </p:txBody>
      </p:sp>
    </p:spTree>
    <p:extLst>
      <p:ext uri="{BB962C8B-B14F-4D97-AF65-F5344CB8AC3E}">
        <p14:creationId xmlns:p14="http://schemas.microsoft.com/office/powerpoint/2010/main" val="153498519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2_Tittel og innhold">
    <p:spTree>
      <p:nvGrpSpPr>
        <p:cNvPr id="1" name=""/>
        <p:cNvGrpSpPr/>
        <p:nvPr/>
      </p:nvGrpSpPr>
      <p:grpSpPr>
        <a:xfrm>
          <a:off x="0" y="0"/>
          <a:ext cx="0" cy="0"/>
          <a:chOff x="0" y="0"/>
          <a:chExt cx="0" cy="0"/>
        </a:xfrm>
      </p:grpSpPr>
      <p:sp>
        <p:nvSpPr>
          <p:cNvPr id="6" name="Plassholder for lysbildenummer 5">
            <a:extLst>
              <a:ext uri="{FF2B5EF4-FFF2-40B4-BE49-F238E27FC236}">
                <a16:creationId xmlns:a16="http://schemas.microsoft.com/office/drawing/2014/main" id="{29E95858-3521-4215-8CD1-6D63E2E2276A}"/>
              </a:ext>
            </a:extLst>
          </p:cNvPr>
          <p:cNvSpPr>
            <a:spLocks noGrp="1"/>
          </p:cNvSpPr>
          <p:nvPr>
            <p:ph type="sldNum" sz="quarter" idx="12"/>
          </p:nvPr>
        </p:nvSpPr>
        <p:spPr>
          <a:xfrm>
            <a:off x="8610600" y="6356350"/>
            <a:ext cx="2743200" cy="365125"/>
          </a:xfrm>
          <a:prstGeom prst="rect">
            <a:avLst/>
          </a:prstGeom>
        </p:spPr>
        <p:txBody>
          <a:bodyPr/>
          <a:lstStyle/>
          <a:p>
            <a:fld id="{C94FBECC-8411-48A2-AE2D-CB1EBF069C57}" type="slidenum">
              <a:rPr lang="nb-NO" smtClean="0"/>
              <a:t>‹#›</a:t>
            </a:fld>
            <a:endParaRPr lang="nb-NO"/>
          </a:p>
        </p:txBody>
      </p:sp>
      <p:sp>
        <p:nvSpPr>
          <p:cNvPr id="7" name="Rektangel 6">
            <a:extLst>
              <a:ext uri="{FF2B5EF4-FFF2-40B4-BE49-F238E27FC236}">
                <a16:creationId xmlns:a16="http://schemas.microsoft.com/office/drawing/2014/main" id="{34AE0736-C6D3-4D95-98B7-73AD353920D5}"/>
              </a:ext>
            </a:extLst>
          </p:cNvPr>
          <p:cNvSpPr/>
          <p:nvPr userDrawn="1"/>
        </p:nvSpPr>
        <p:spPr>
          <a:xfrm>
            <a:off x="8171932" y="3487361"/>
            <a:ext cx="3912973" cy="327890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8045C5ED-4308-4B77-A969-68F11B364322}"/>
              </a:ext>
            </a:extLst>
          </p:cNvPr>
          <p:cNvSpPr/>
          <p:nvPr userDrawn="1"/>
        </p:nvSpPr>
        <p:spPr>
          <a:xfrm>
            <a:off x="107092" y="91737"/>
            <a:ext cx="3912973" cy="3278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re 2">
            <a:extLst>
              <a:ext uri="{FF2B5EF4-FFF2-40B4-BE49-F238E27FC236}">
                <a16:creationId xmlns:a16="http://schemas.microsoft.com/office/drawing/2014/main" id="{C7079E6F-6F4E-46CA-9091-24FFAA0A7BD6}"/>
              </a:ext>
            </a:extLst>
          </p:cNvPr>
          <p:cNvSpPr txBox="1">
            <a:spLocks/>
          </p:cNvSpPr>
          <p:nvPr userDrawn="1"/>
        </p:nvSpPr>
        <p:spPr>
          <a:xfrm>
            <a:off x="657320" y="1434223"/>
            <a:ext cx="2812512" cy="4801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nb-NO" b="1" dirty="0">
                <a:solidFill>
                  <a:schemeClr val="bg1"/>
                </a:solidFill>
              </a:rPr>
              <a:t>NØKKELTALL</a:t>
            </a:r>
          </a:p>
        </p:txBody>
      </p:sp>
      <p:sp>
        <p:nvSpPr>
          <p:cNvPr id="20" name="ZoneTexte 14">
            <a:extLst>
              <a:ext uri="{FF2B5EF4-FFF2-40B4-BE49-F238E27FC236}">
                <a16:creationId xmlns:a16="http://schemas.microsoft.com/office/drawing/2014/main" id="{F284D53D-A091-486E-A4A3-1CD9DAE09E00}"/>
              </a:ext>
            </a:extLst>
          </p:cNvPr>
          <p:cNvSpPr txBox="1"/>
          <p:nvPr userDrawn="1"/>
        </p:nvSpPr>
        <p:spPr>
          <a:xfrm>
            <a:off x="5327531" y="4081644"/>
            <a:ext cx="684483" cy="14773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600" b="1" i="0" u="none" strike="noStrike" kern="1200" cap="none" spc="0" normalizeH="0" baseline="0" noProof="0" dirty="0">
                <a:ln>
                  <a:noFill/>
                </a:ln>
                <a:solidFill>
                  <a:prstClr val="white"/>
                </a:solidFill>
                <a:effectLst/>
                <a:uLnTx/>
                <a:uFillTx/>
                <a:latin typeface="Arial"/>
                <a:ea typeface="+mn-ea"/>
                <a:cs typeface="+mn-cs"/>
              </a:rPr>
              <a:t>5</a:t>
            </a:r>
          </a:p>
        </p:txBody>
      </p:sp>
      <p:sp>
        <p:nvSpPr>
          <p:cNvPr id="21" name="ZoneTexte 18">
            <a:extLst>
              <a:ext uri="{FF2B5EF4-FFF2-40B4-BE49-F238E27FC236}">
                <a16:creationId xmlns:a16="http://schemas.microsoft.com/office/drawing/2014/main" id="{C1EFCB08-EED2-4238-B73F-AC225AB1B858}"/>
              </a:ext>
            </a:extLst>
          </p:cNvPr>
          <p:cNvSpPr txBox="1"/>
          <p:nvPr userDrawn="1"/>
        </p:nvSpPr>
        <p:spPr>
          <a:xfrm>
            <a:off x="4757841" y="5352367"/>
            <a:ext cx="2785747" cy="3847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50" b="1" i="0" u="none" strike="noStrike" kern="1200" cap="none" spc="0" normalizeH="0" baseline="0" noProof="0" dirty="0">
                <a:ln>
                  <a:noFill/>
                </a:ln>
                <a:solidFill>
                  <a:prstClr val="white"/>
                </a:solidFill>
                <a:effectLst/>
                <a:uLnTx/>
                <a:uFillTx/>
                <a:ea typeface="+mn-ea"/>
                <a:cs typeface="+mn-cs"/>
              </a:rPr>
              <a:t>LIKER AT VEIBYGGING FINANSIERES MED BOMPENGER</a:t>
            </a:r>
          </a:p>
        </p:txBody>
      </p:sp>
      <p:sp>
        <p:nvSpPr>
          <p:cNvPr id="22" name="TekstSylinder 21">
            <a:extLst>
              <a:ext uri="{FF2B5EF4-FFF2-40B4-BE49-F238E27FC236}">
                <a16:creationId xmlns:a16="http://schemas.microsoft.com/office/drawing/2014/main" id="{CD857BFA-C110-4503-BAA6-4D74729A8C65}"/>
              </a:ext>
            </a:extLst>
          </p:cNvPr>
          <p:cNvSpPr txBox="1"/>
          <p:nvPr userDrawn="1"/>
        </p:nvSpPr>
        <p:spPr>
          <a:xfrm>
            <a:off x="6014820" y="4694449"/>
            <a:ext cx="75533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4000" b="0" i="0" u="none" strike="noStrike" kern="1200" cap="none" spc="0" normalizeH="0" baseline="0" noProof="0" dirty="0">
                <a:ln>
                  <a:noFill/>
                </a:ln>
                <a:solidFill>
                  <a:prstClr val="white"/>
                </a:solidFill>
                <a:effectLst/>
                <a:uLnTx/>
                <a:uFillTx/>
                <a:ea typeface="+mn-ea"/>
                <a:cs typeface="+mn-cs"/>
              </a:rPr>
              <a:t>10</a:t>
            </a:r>
          </a:p>
        </p:txBody>
      </p:sp>
      <p:sp>
        <p:nvSpPr>
          <p:cNvPr id="23" name="Rektangel 22">
            <a:extLst>
              <a:ext uri="{FF2B5EF4-FFF2-40B4-BE49-F238E27FC236}">
                <a16:creationId xmlns:a16="http://schemas.microsoft.com/office/drawing/2014/main" id="{46307E4D-C85E-47F0-B352-DC9600B0EC42}"/>
              </a:ext>
            </a:extLst>
          </p:cNvPr>
          <p:cNvSpPr/>
          <p:nvPr userDrawn="1"/>
        </p:nvSpPr>
        <p:spPr>
          <a:xfrm>
            <a:off x="6070500" y="4267874"/>
            <a:ext cx="70243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white"/>
                </a:solidFill>
                <a:effectLst/>
                <a:uLnTx/>
                <a:uFillTx/>
                <a:ea typeface="+mn-ea"/>
                <a:cs typeface="+mn-cs"/>
              </a:rPr>
              <a:t>AV</a:t>
            </a:r>
          </a:p>
        </p:txBody>
      </p:sp>
      <p:sp>
        <p:nvSpPr>
          <p:cNvPr id="25" name="Plassholder for bilde 24">
            <a:extLst>
              <a:ext uri="{FF2B5EF4-FFF2-40B4-BE49-F238E27FC236}">
                <a16:creationId xmlns:a16="http://schemas.microsoft.com/office/drawing/2014/main" id="{75E8006C-2D69-4BB4-B213-924B41DDC32B}"/>
              </a:ext>
            </a:extLst>
          </p:cNvPr>
          <p:cNvSpPr>
            <a:spLocks noGrp="1"/>
          </p:cNvSpPr>
          <p:nvPr>
            <p:ph type="pic" sz="quarter" idx="13"/>
          </p:nvPr>
        </p:nvSpPr>
        <p:spPr>
          <a:xfrm>
            <a:off x="4136283" y="91735"/>
            <a:ext cx="3912973" cy="3278903"/>
          </a:xfrm>
          <a:prstGeom prst="rect">
            <a:avLst/>
          </a:prstGeom>
        </p:spPr>
        <p:txBody>
          <a:bodyPr/>
          <a:lstStyle>
            <a:lvl1pPr marL="0" indent="0">
              <a:buNone/>
              <a:defRPr/>
            </a:lvl1pPr>
          </a:lstStyle>
          <a:p>
            <a:endParaRPr lang="nb-NO" dirty="0"/>
          </a:p>
        </p:txBody>
      </p:sp>
      <p:sp>
        <p:nvSpPr>
          <p:cNvPr id="26" name="Rektangel 25">
            <a:extLst>
              <a:ext uri="{FF2B5EF4-FFF2-40B4-BE49-F238E27FC236}">
                <a16:creationId xmlns:a16="http://schemas.microsoft.com/office/drawing/2014/main" id="{1C2A5ACC-DCDD-4E16-A7D0-B6B87C669485}"/>
              </a:ext>
            </a:extLst>
          </p:cNvPr>
          <p:cNvSpPr/>
          <p:nvPr userDrawn="1"/>
        </p:nvSpPr>
        <p:spPr>
          <a:xfrm>
            <a:off x="4135527" y="3487361"/>
            <a:ext cx="3912973" cy="3278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Plassholder for innhold 29">
            <a:extLst>
              <a:ext uri="{FF2B5EF4-FFF2-40B4-BE49-F238E27FC236}">
                <a16:creationId xmlns:a16="http://schemas.microsoft.com/office/drawing/2014/main" id="{909B1D2F-180B-4363-9513-3138E08FAE73}"/>
              </a:ext>
            </a:extLst>
          </p:cNvPr>
          <p:cNvSpPr>
            <a:spLocks noGrp="1"/>
          </p:cNvSpPr>
          <p:nvPr>
            <p:ph sz="quarter" idx="14"/>
          </p:nvPr>
        </p:nvSpPr>
        <p:spPr>
          <a:xfrm>
            <a:off x="450548" y="4211938"/>
            <a:ext cx="3101975" cy="1075103"/>
          </a:xfrm>
        </p:spPr>
        <p:txBody>
          <a:bodyPr/>
          <a:lstStyle>
            <a:lvl1pPr marL="0" indent="0" algn="ctr">
              <a:buNone/>
              <a:defRPr/>
            </a:lvl1pPr>
          </a:lstStyle>
          <a:p>
            <a:pPr lvl="0"/>
            <a:r>
              <a:rPr lang="nb-NO" dirty="0"/>
              <a:t>Klikk for å redigere tekststiler i</a:t>
            </a:r>
          </a:p>
        </p:txBody>
      </p:sp>
      <p:sp>
        <p:nvSpPr>
          <p:cNvPr id="31" name="Plassholder for innhold 29">
            <a:extLst>
              <a:ext uri="{FF2B5EF4-FFF2-40B4-BE49-F238E27FC236}">
                <a16:creationId xmlns:a16="http://schemas.microsoft.com/office/drawing/2014/main" id="{677DDEB0-4239-48C1-9792-78A13EC93C51}"/>
              </a:ext>
            </a:extLst>
          </p:cNvPr>
          <p:cNvSpPr>
            <a:spLocks noGrp="1"/>
          </p:cNvSpPr>
          <p:nvPr>
            <p:ph sz="quarter" idx="15" hasCustomPrompt="1"/>
          </p:nvPr>
        </p:nvSpPr>
        <p:spPr>
          <a:xfrm>
            <a:off x="450548" y="5360147"/>
            <a:ext cx="3101975" cy="530103"/>
          </a:xfrm>
        </p:spPr>
        <p:txBody>
          <a:bodyPr>
            <a:normAutofit/>
          </a:bodyPr>
          <a:lstStyle>
            <a:lvl1pPr marL="0" indent="0" algn="ctr">
              <a:buNone/>
              <a:defRPr sz="1250" b="1"/>
            </a:lvl1pPr>
          </a:lstStyle>
          <a:p>
            <a:pPr lvl="0"/>
            <a:r>
              <a:rPr lang="nb-NO" dirty="0"/>
              <a:t>KLIKK FOR Å REDIGERE TEKSTSTILER I</a:t>
            </a:r>
          </a:p>
        </p:txBody>
      </p:sp>
      <p:sp>
        <p:nvSpPr>
          <p:cNvPr id="32" name="Plassholder for innhold 29">
            <a:extLst>
              <a:ext uri="{FF2B5EF4-FFF2-40B4-BE49-F238E27FC236}">
                <a16:creationId xmlns:a16="http://schemas.microsoft.com/office/drawing/2014/main" id="{373C302F-8D1E-4F14-8CDB-5986E8776DAE}"/>
              </a:ext>
            </a:extLst>
          </p:cNvPr>
          <p:cNvSpPr>
            <a:spLocks noGrp="1"/>
          </p:cNvSpPr>
          <p:nvPr>
            <p:ph sz="quarter" idx="16"/>
          </p:nvPr>
        </p:nvSpPr>
        <p:spPr>
          <a:xfrm>
            <a:off x="4545012"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3" name="Plassholder for innhold 29">
            <a:extLst>
              <a:ext uri="{FF2B5EF4-FFF2-40B4-BE49-F238E27FC236}">
                <a16:creationId xmlns:a16="http://schemas.microsoft.com/office/drawing/2014/main" id="{DF866BE0-5199-4386-8D74-9A520B49C0FE}"/>
              </a:ext>
            </a:extLst>
          </p:cNvPr>
          <p:cNvSpPr>
            <a:spLocks noGrp="1"/>
          </p:cNvSpPr>
          <p:nvPr>
            <p:ph sz="quarter" idx="17" hasCustomPrompt="1"/>
          </p:nvPr>
        </p:nvSpPr>
        <p:spPr>
          <a:xfrm>
            <a:off x="4545012"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4" name="Plassholder for innhold 29">
            <a:extLst>
              <a:ext uri="{FF2B5EF4-FFF2-40B4-BE49-F238E27FC236}">
                <a16:creationId xmlns:a16="http://schemas.microsoft.com/office/drawing/2014/main" id="{31F23E63-70A3-4F53-A5BB-03E3F6DDE3F6}"/>
              </a:ext>
            </a:extLst>
          </p:cNvPr>
          <p:cNvSpPr>
            <a:spLocks noGrp="1"/>
          </p:cNvSpPr>
          <p:nvPr>
            <p:ph sz="quarter" idx="18"/>
          </p:nvPr>
        </p:nvSpPr>
        <p:spPr>
          <a:xfrm>
            <a:off x="8610600"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5" name="Plassholder for innhold 29">
            <a:extLst>
              <a:ext uri="{FF2B5EF4-FFF2-40B4-BE49-F238E27FC236}">
                <a16:creationId xmlns:a16="http://schemas.microsoft.com/office/drawing/2014/main" id="{DAAE322B-2942-41B9-8506-0AE9F75D793B}"/>
              </a:ext>
            </a:extLst>
          </p:cNvPr>
          <p:cNvSpPr>
            <a:spLocks noGrp="1"/>
          </p:cNvSpPr>
          <p:nvPr>
            <p:ph sz="quarter" idx="19" hasCustomPrompt="1"/>
          </p:nvPr>
        </p:nvSpPr>
        <p:spPr>
          <a:xfrm>
            <a:off x="8610600"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6" name="Plassholder for innhold 29">
            <a:extLst>
              <a:ext uri="{FF2B5EF4-FFF2-40B4-BE49-F238E27FC236}">
                <a16:creationId xmlns:a16="http://schemas.microsoft.com/office/drawing/2014/main" id="{3D263244-9290-44EB-A6D7-29B0931763CD}"/>
              </a:ext>
            </a:extLst>
          </p:cNvPr>
          <p:cNvSpPr>
            <a:spLocks noGrp="1"/>
          </p:cNvSpPr>
          <p:nvPr>
            <p:ph sz="quarter" idx="20"/>
          </p:nvPr>
        </p:nvSpPr>
        <p:spPr>
          <a:xfrm>
            <a:off x="8610600" y="967750"/>
            <a:ext cx="3101975" cy="1075103"/>
          </a:xfrm>
        </p:spPr>
        <p:txBody>
          <a:bodyPr/>
          <a:lstStyle>
            <a:lvl1pPr marL="0" indent="0" algn="ctr">
              <a:buNone/>
              <a:defRPr/>
            </a:lvl1pPr>
          </a:lstStyle>
          <a:p>
            <a:pPr lvl="0"/>
            <a:r>
              <a:rPr lang="nb-NO" dirty="0"/>
              <a:t>Klikk for å redigere tekststiler i</a:t>
            </a:r>
          </a:p>
        </p:txBody>
      </p:sp>
      <p:sp>
        <p:nvSpPr>
          <p:cNvPr id="37" name="Plassholder for innhold 29">
            <a:extLst>
              <a:ext uri="{FF2B5EF4-FFF2-40B4-BE49-F238E27FC236}">
                <a16:creationId xmlns:a16="http://schemas.microsoft.com/office/drawing/2014/main" id="{D80E9D5E-64DB-4338-8CC5-528A541CA55F}"/>
              </a:ext>
            </a:extLst>
          </p:cNvPr>
          <p:cNvSpPr>
            <a:spLocks noGrp="1"/>
          </p:cNvSpPr>
          <p:nvPr>
            <p:ph sz="quarter" idx="21" hasCustomPrompt="1"/>
          </p:nvPr>
        </p:nvSpPr>
        <p:spPr>
          <a:xfrm>
            <a:off x="8610600" y="2115959"/>
            <a:ext cx="3101975" cy="530103"/>
          </a:xfrm>
        </p:spPr>
        <p:txBody>
          <a:bodyPr>
            <a:normAutofit/>
          </a:bodyPr>
          <a:lstStyle>
            <a:lvl1pPr marL="0" indent="0" algn="ctr">
              <a:buNone/>
              <a:defRPr sz="1250" b="1"/>
            </a:lvl1pPr>
          </a:lstStyle>
          <a:p>
            <a:pPr lvl="0"/>
            <a:r>
              <a:rPr lang="nb-NO" dirty="0"/>
              <a:t>KLIKK FOR Å REDIGERE TEKSTSTILER I</a:t>
            </a:r>
          </a:p>
        </p:txBody>
      </p:sp>
    </p:spTree>
    <p:extLst>
      <p:ext uri="{BB962C8B-B14F-4D97-AF65-F5344CB8AC3E}">
        <p14:creationId xmlns:p14="http://schemas.microsoft.com/office/powerpoint/2010/main" val="257884432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3_Tittel og innhold">
    <p:spTree>
      <p:nvGrpSpPr>
        <p:cNvPr id="1" name=""/>
        <p:cNvGrpSpPr/>
        <p:nvPr/>
      </p:nvGrpSpPr>
      <p:grpSpPr>
        <a:xfrm>
          <a:off x="0" y="0"/>
          <a:ext cx="0" cy="0"/>
          <a:chOff x="0" y="0"/>
          <a:chExt cx="0" cy="0"/>
        </a:xfrm>
      </p:grpSpPr>
      <p:sp>
        <p:nvSpPr>
          <p:cNvPr id="6" name="Plassholder for lysbildenummer 5">
            <a:extLst>
              <a:ext uri="{FF2B5EF4-FFF2-40B4-BE49-F238E27FC236}">
                <a16:creationId xmlns:a16="http://schemas.microsoft.com/office/drawing/2014/main" id="{29E95858-3521-4215-8CD1-6D63E2E2276A}"/>
              </a:ext>
            </a:extLst>
          </p:cNvPr>
          <p:cNvSpPr>
            <a:spLocks noGrp="1"/>
          </p:cNvSpPr>
          <p:nvPr>
            <p:ph type="sldNum" sz="quarter" idx="12"/>
          </p:nvPr>
        </p:nvSpPr>
        <p:spPr>
          <a:xfrm>
            <a:off x="8610600" y="6356350"/>
            <a:ext cx="2743200" cy="365125"/>
          </a:xfrm>
          <a:prstGeom prst="rect">
            <a:avLst/>
          </a:prstGeom>
        </p:spPr>
        <p:txBody>
          <a:bodyPr/>
          <a:lstStyle/>
          <a:p>
            <a:fld id="{C94FBECC-8411-48A2-AE2D-CB1EBF069C57}" type="slidenum">
              <a:rPr lang="nb-NO" smtClean="0"/>
              <a:t>‹#›</a:t>
            </a:fld>
            <a:endParaRPr lang="nb-NO"/>
          </a:p>
        </p:txBody>
      </p:sp>
      <p:sp>
        <p:nvSpPr>
          <p:cNvPr id="7" name="Rektangel 6">
            <a:extLst>
              <a:ext uri="{FF2B5EF4-FFF2-40B4-BE49-F238E27FC236}">
                <a16:creationId xmlns:a16="http://schemas.microsoft.com/office/drawing/2014/main" id="{34AE0736-C6D3-4D95-98B7-73AD353920D5}"/>
              </a:ext>
            </a:extLst>
          </p:cNvPr>
          <p:cNvSpPr/>
          <p:nvPr userDrawn="1"/>
        </p:nvSpPr>
        <p:spPr>
          <a:xfrm>
            <a:off x="8171932" y="3487361"/>
            <a:ext cx="3912973" cy="327890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8045C5ED-4308-4B77-A969-68F11B364322}"/>
              </a:ext>
            </a:extLst>
          </p:cNvPr>
          <p:cNvSpPr/>
          <p:nvPr userDrawn="1"/>
        </p:nvSpPr>
        <p:spPr>
          <a:xfrm>
            <a:off x="107092" y="91737"/>
            <a:ext cx="3912973" cy="32789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re 2">
            <a:extLst>
              <a:ext uri="{FF2B5EF4-FFF2-40B4-BE49-F238E27FC236}">
                <a16:creationId xmlns:a16="http://schemas.microsoft.com/office/drawing/2014/main" id="{C7079E6F-6F4E-46CA-9091-24FFAA0A7BD6}"/>
              </a:ext>
            </a:extLst>
          </p:cNvPr>
          <p:cNvSpPr txBox="1">
            <a:spLocks/>
          </p:cNvSpPr>
          <p:nvPr userDrawn="1"/>
        </p:nvSpPr>
        <p:spPr>
          <a:xfrm>
            <a:off x="657320" y="1434223"/>
            <a:ext cx="2812512" cy="4801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nb-NO" b="1" dirty="0">
                <a:solidFill>
                  <a:schemeClr val="bg1"/>
                </a:solidFill>
              </a:rPr>
              <a:t>NØKKELTALL</a:t>
            </a:r>
          </a:p>
        </p:txBody>
      </p:sp>
      <p:sp>
        <p:nvSpPr>
          <p:cNvPr id="20" name="ZoneTexte 14">
            <a:extLst>
              <a:ext uri="{FF2B5EF4-FFF2-40B4-BE49-F238E27FC236}">
                <a16:creationId xmlns:a16="http://schemas.microsoft.com/office/drawing/2014/main" id="{F284D53D-A091-486E-A4A3-1CD9DAE09E00}"/>
              </a:ext>
            </a:extLst>
          </p:cNvPr>
          <p:cNvSpPr txBox="1"/>
          <p:nvPr userDrawn="1"/>
        </p:nvSpPr>
        <p:spPr>
          <a:xfrm>
            <a:off x="5327531" y="4081644"/>
            <a:ext cx="684483" cy="14773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600" b="1" i="0" u="none" strike="noStrike" kern="1200" cap="none" spc="0" normalizeH="0" baseline="0" noProof="0" dirty="0">
                <a:ln>
                  <a:noFill/>
                </a:ln>
                <a:solidFill>
                  <a:prstClr val="white"/>
                </a:solidFill>
                <a:effectLst/>
                <a:uLnTx/>
                <a:uFillTx/>
                <a:latin typeface="Arial"/>
                <a:ea typeface="+mn-ea"/>
                <a:cs typeface="+mn-cs"/>
              </a:rPr>
              <a:t>5</a:t>
            </a:r>
          </a:p>
        </p:txBody>
      </p:sp>
      <p:sp>
        <p:nvSpPr>
          <p:cNvPr id="21" name="ZoneTexte 18">
            <a:extLst>
              <a:ext uri="{FF2B5EF4-FFF2-40B4-BE49-F238E27FC236}">
                <a16:creationId xmlns:a16="http://schemas.microsoft.com/office/drawing/2014/main" id="{C1EFCB08-EED2-4238-B73F-AC225AB1B858}"/>
              </a:ext>
            </a:extLst>
          </p:cNvPr>
          <p:cNvSpPr txBox="1"/>
          <p:nvPr userDrawn="1"/>
        </p:nvSpPr>
        <p:spPr>
          <a:xfrm>
            <a:off x="4757841" y="5352367"/>
            <a:ext cx="2785747" cy="3847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50" b="1" i="0" u="none" strike="noStrike" kern="1200" cap="none" spc="0" normalizeH="0" baseline="0" noProof="0" dirty="0">
                <a:ln>
                  <a:noFill/>
                </a:ln>
                <a:solidFill>
                  <a:prstClr val="white"/>
                </a:solidFill>
                <a:effectLst/>
                <a:uLnTx/>
                <a:uFillTx/>
                <a:ea typeface="+mn-ea"/>
                <a:cs typeface="+mn-cs"/>
              </a:rPr>
              <a:t>LIKER AT VEIBYGGING FINANSIERES MED BOMPENGER</a:t>
            </a:r>
          </a:p>
        </p:txBody>
      </p:sp>
      <p:sp>
        <p:nvSpPr>
          <p:cNvPr id="22" name="TekstSylinder 21">
            <a:extLst>
              <a:ext uri="{FF2B5EF4-FFF2-40B4-BE49-F238E27FC236}">
                <a16:creationId xmlns:a16="http://schemas.microsoft.com/office/drawing/2014/main" id="{CD857BFA-C110-4503-BAA6-4D74729A8C65}"/>
              </a:ext>
            </a:extLst>
          </p:cNvPr>
          <p:cNvSpPr txBox="1"/>
          <p:nvPr userDrawn="1"/>
        </p:nvSpPr>
        <p:spPr>
          <a:xfrm>
            <a:off x="6014820" y="4694449"/>
            <a:ext cx="75533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4000" b="0" i="0" u="none" strike="noStrike" kern="1200" cap="none" spc="0" normalizeH="0" baseline="0" noProof="0" dirty="0">
                <a:ln>
                  <a:noFill/>
                </a:ln>
                <a:solidFill>
                  <a:prstClr val="white"/>
                </a:solidFill>
                <a:effectLst/>
                <a:uLnTx/>
                <a:uFillTx/>
                <a:ea typeface="+mn-ea"/>
                <a:cs typeface="+mn-cs"/>
              </a:rPr>
              <a:t>10</a:t>
            </a:r>
          </a:p>
        </p:txBody>
      </p:sp>
      <p:sp>
        <p:nvSpPr>
          <p:cNvPr id="23" name="Rektangel 22">
            <a:extLst>
              <a:ext uri="{FF2B5EF4-FFF2-40B4-BE49-F238E27FC236}">
                <a16:creationId xmlns:a16="http://schemas.microsoft.com/office/drawing/2014/main" id="{46307E4D-C85E-47F0-B352-DC9600B0EC42}"/>
              </a:ext>
            </a:extLst>
          </p:cNvPr>
          <p:cNvSpPr/>
          <p:nvPr userDrawn="1"/>
        </p:nvSpPr>
        <p:spPr>
          <a:xfrm>
            <a:off x="6070500" y="4267874"/>
            <a:ext cx="70243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white"/>
                </a:solidFill>
                <a:effectLst/>
                <a:uLnTx/>
                <a:uFillTx/>
                <a:ea typeface="+mn-ea"/>
                <a:cs typeface="+mn-cs"/>
              </a:rPr>
              <a:t>AV</a:t>
            </a:r>
          </a:p>
        </p:txBody>
      </p:sp>
      <p:sp>
        <p:nvSpPr>
          <p:cNvPr id="25" name="Plassholder for bilde 24">
            <a:extLst>
              <a:ext uri="{FF2B5EF4-FFF2-40B4-BE49-F238E27FC236}">
                <a16:creationId xmlns:a16="http://schemas.microsoft.com/office/drawing/2014/main" id="{75E8006C-2D69-4BB4-B213-924B41DDC32B}"/>
              </a:ext>
            </a:extLst>
          </p:cNvPr>
          <p:cNvSpPr>
            <a:spLocks noGrp="1"/>
          </p:cNvSpPr>
          <p:nvPr>
            <p:ph type="pic" sz="quarter" idx="13"/>
          </p:nvPr>
        </p:nvSpPr>
        <p:spPr>
          <a:xfrm>
            <a:off x="4136283" y="91735"/>
            <a:ext cx="3912973" cy="3278903"/>
          </a:xfrm>
        </p:spPr>
        <p:txBody>
          <a:bodyPr/>
          <a:lstStyle>
            <a:lvl1pPr marL="0" indent="0">
              <a:buNone/>
              <a:defRPr/>
            </a:lvl1pPr>
          </a:lstStyle>
          <a:p>
            <a:endParaRPr lang="nb-NO" dirty="0"/>
          </a:p>
        </p:txBody>
      </p:sp>
      <p:sp>
        <p:nvSpPr>
          <p:cNvPr id="26" name="Rektangel 25">
            <a:extLst>
              <a:ext uri="{FF2B5EF4-FFF2-40B4-BE49-F238E27FC236}">
                <a16:creationId xmlns:a16="http://schemas.microsoft.com/office/drawing/2014/main" id="{1C2A5ACC-DCDD-4E16-A7D0-B6B87C669485}"/>
              </a:ext>
            </a:extLst>
          </p:cNvPr>
          <p:cNvSpPr/>
          <p:nvPr userDrawn="1"/>
        </p:nvSpPr>
        <p:spPr>
          <a:xfrm>
            <a:off x="4135527" y="3487361"/>
            <a:ext cx="3912973" cy="3278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Plassholder for innhold 29">
            <a:extLst>
              <a:ext uri="{FF2B5EF4-FFF2-40B4-BE49-F238E27FC236}">
                <a16:creationId xmlns:a16="http://schemas.microsoft.com/office/drawing/2014/main" id="{909B1D2F-180B-4363-9513-3138E08FAE73}"/>
              </a:ext>
            </a:extLst>
          </p:cNvPr>
          <p:cNvSpPr>
            <a:spLocks noGrp="1"/>
          </p:cNvSpPr>
          <p:nvPr>
            <p:ph sz="quarter" idx="14"/>
          </p:nvPr>
        </p:nvSpPr>
        <p:spPr>
          <a:xfrm>
            <a:off x="450548" y="4211938"/>
            <a:ext cx="3101975" cy="1075103"/>
          </a:xfrm>
        </p:spPr>
        <p:txBody>
          <a:bodyPr/>
          <a:lstStyle>
            <a:lvl1pPr marL="0" indent="0" algn="ctr">
              <a:buNone/>
              <a:defRPr/>
            </a:lvl1pPr>
          </a:lstStyle>
          <a:p>
            <a:pPr lvl="0"/>
            <a:r>
              <a:rPr lang="nb-NO" dirty="0"/>
              <a:t>Klikk for å redigere tekststiler i</a:t>
            </a:r>
          </a:p>
        </p:txBody>
      </p:sp>
      <p:sp>
        <p:nvSpPr>
          <p:cNvPr id="31" name="Plassholder for innhold 29">
            <a:extLst>
              <a:ext uri="{FF2B5EF4-FFF2-40B4-BE49-F238E27FC236}">
                <a16:creationId xmlns:a16="http://schemas.microsoft.com/office/drawing/2014/main" id="{677DDEB0-4239-48C1-9792-78A13EC93C51}"/>
              </a:ext>
            </a:extLst>
          </p:cNvPr>
          <p:cNvSpPr>
            <a:spLocks noGrp="1"/>
          </p:cNvSpPr>
          <p:nvPr>
            <p:ph sz="quarter" idx="15" hasCustomPrompt="1"/>
          </p:nvPr>
        </p:nvSpPr>
        <p:spPr>
          <a:xfrm>
            <a:off x="450548" y="5360147"/>
            <a:ext cx="3101975" cy="530103"/>
          </a:xfrm>
        </p:spPr>
        <p:txBody>
          <a:bodyPr>
            <a:normAutofit/>
          </a:bodyPr>
          <a:lstStyle>
            <a:lvl1pPr marL="0" indent="0" algn="ctr">
              <a:buNone/>
              <a:defRPr sz="1250" b="1"/>
            </a:lvl1pPr>
          </a:lstStyle>
          <a:p>
            <a:pPr lvl="0"/>
            <a:r>
              <a:rPr lang="nb-NO" dirty="0"/>
              <a:t>KLIKK FOR Å REDIGERE TEKSTSTILER I</a:t>
            </a:r>
          </a:p>
        </p:txBody>
      </p:sp>
      <p:sp>
        <p:nvSpPr>
          <p:cNvPr id="32" name="Plassholder for innhold 29">
            <a:extLst>
              <a:ext uri="{FF2B5EF4-FFF2-40B4-BE49-F238E27FC236}">
                <a16:creationId xmlns:a16="http://schemas.microsoft.com/office/drawing/2014/main" id="{373C302F-8D1E-4F14-8CDB-5986E8776DAE}"/>
              </a:ext>
            </a:extLst>
          </p:cNvPr>
          <p:cNvSpPr>
            <a:spLocks noGrp="1"/>
          </p:cNvSpPr>
          <p:nvPr>
            <p:ph sz="quarter" idx="16"/>
          </p:nvPr>
        </p:nvSpPr>
        <p:spPr>
          <a:xfrm>
            <a:off x="4545012"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3" name="Plassholder for innhold 29">
            <a:extLst>
              <a:ext uri="{FF2B5EF4-FFF2-40B4-BE49-F238E27FC236}">
                <a16:creationId xmlns:a16="http://schemas.microsoft.com/office/drawing/2014/main" id="{DF866BE0-5199-4386-8D74-9A520B49C0FE}"/>
              </a:ext>
            </a:extLst>
          </p:cNvPr>
          <p:cNvSpPr>
            <a:spLocks noGrp="1"/>
          </p:cNvSpPr>
          <p:nvPr>
            <p:ph sz="quarter" idx="17" hasCustomPrompt="1"/>
          </p:nvPr>
        </p:nvSpPr>
        <p:spPr>
          <a:xfrm>
            <a:off x="4545012"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4" name="Plassholder for innhold 29">
            <a:extLst>
              <a:ext uri="{FF2B5EF4-FFF2-40B4-BE49-F238E27FC236}">
                <a16:creationId xmlns:a16="http://schemas.microsoft.com/office/drawing/2014/main" id="{31F23E63-70A3-4F53-A5BB-03E3F6DDE3F6}"/>
              </a:ext>
            </a:extLst>
          </p:cNvPr>
          <p:cNvSpPr>
            <a:spLocks noGrp="1"/>
          </p:cNvSpPr>
          <p:nvPr>
            <p:ph sz="quarter" idx="18"/>
          </p:nvPr>
        </p:nvSpPr>
        <p:spPr>
          <a:xfrm>
            <a:off x="8610600"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5" name="Plassholder for innhold 29">
            <a:extLst>
              <a:ext uri="{FF2B5EF4-FFF2-40B4-BE49-F238E27FC236}">
                <a16:creationId xmlns:a16="http://schemas.microsoft.com/office/drawing/2014/main" id="{DAAE322B-2942-41B9-8506-0AE9F75D793B}"/>
              </a:ext>
            </a:extLst>
          </p:cNvPr>
          <p:cNvSpPr>
            <a:spLocks noGrp="1"/>
          </p:cNvSpPr>
          <p:nvPr>
            <p:ph sz="quarter" idx="19" hasCustomPrompt="1"/>
          </p:nvPr>
        </p:nvSpPr>
        <p:spPr>
          <a:xfrm>
            <a:off x="8610600"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6" name="Plassholder for innhold 29">
            <a:extLst>
              <a:ext uri="{FF2B5EF4-FFF2-40B4-BE49-F238E27FC236}">
                <a16:creationId xmlns:a16="http://schemas.microsoft.com/office/drawing/2014/main" id="{3D263244-9290-44EB-A6D7-29B0931763CD}"/>
              </a:ext>
            </a:extLst>
          </p:cNvPr>
          <p:cNvSpPr>
            <a:spLocks noGrp="1"/>
          </p:cNvSpPr>
          <p:nvPr>
            <p:ph sz="quarter" idx="20"/>
          </p:nvPr>
        </p:nvSpPr>
        <p:spPr>
          <a:xfrm>
            <a:off x="8610600" y="967750"/>
            <a:ext cx="3101975" cy="1075103"/>
          </a:xfrm>
        </p:spPr>
        <p:txBody>
          <a:bodyPr/>
          <a:lstStyle>
            <a:lvl1pPr marL="0" indent="0" algn="ctr">
              <a:buNone/>
              <a:defRPr/>
            </a:lvl1pPr>
          </a:lstStyle>
          <a:p>
            <a:pPr lvl="0"/>
            <a:r>
              <a:rPr lang="nb-NO" dirty="0"/>
              <a:t>Klikk for å redigere tekststiler i</a:t>
            </a:r>
          </a:p>
        </p:txBody>
      </p:sp>
      <p:sp>
        <p:nvSpPr>
          <p:cNvPr id="37" name="Plassholder for innhold 29">
            <a:extLst>
              <a:ext uri="{FF2B5EF4-FFF2-40B4-BE49-F238E27FC236}">
                <a16:creationId xmlns:a16="http://schemas.microsoft.com/office/drawing/2014/main" id="{D80E9D5E-64DB-4338-8CC5-528A541CA55F}"/>
              </a:ext>
            </a:extLst>
          </p:cNvPr>
          <p:cNvSpPr>
            <a:spLocks noGrp="1"/>
          </p:cNvSpPr>
          <p:nvPr>
            <p:ph sz="quarter" idx="21" hasCustomPrompt="1"/>
          </p:nvPr>
        </p:nvSpPr>
        <p:spPr>
          <a:xfrm>
            <a:off x="8610600" y="2115959"/>
            <a:ext cx="3101975" cy="530103"/>
          </a:xfrm>
        </p:spPr>
        <p:txBody>
          <a:bodyPr>
            <a:normAutofit/>
          </a:bodyPr>
          <a:lstStyle>
            <a:lvl1pPr marL="0" indent="0" algn="ctr">
              <a:buNone/>
              <a:defRPr sz="1250" b="1"/>
            </a:lvl1pPr>
          </a:lstStyle>
          <a:p>
            <a:pPr lvl="0"/>
            <a:r>
              <a:rPr lang="nb-NO" dirty="0"/>
              <a:t>KLIKK FOR Å REDIGERE TEKSTSTILER I</a:t>
            </a:r>
          </a:p>
        </p:txBody>
      </p:sp>
    </p:spTree>
    <p:extLst>
      <p:ext uri="{BB962C8B-B14F-4D97-AF65-F5344CB8AC3E}">
        <p14:creationId xmlns:p14="http://schemas.microsoft.com/office/powerpoint/2010/main" val="215340301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4_Tittel og innhold">
    <p:spTree>
      <p:nvGrpSpPr>
        <p:cNvPr id="1" name=""/>
        <p:cNvGrpSpPr/>
        <p:nvPr/>
      </p:nvGrpSpPr>
      <p:grpSpPr>
        <a:xfrm>
          <a:off x="0" y="0"/>
          <a:ext cx="0" cy="0"/>
          <a:chOff x="0" y="0"/>
          <a:chExt cx="0" cy="0"/>
        </a:xfrm>
      </p:grpSpPr>
      <p:sp>
        <p:nvSpPr>
          <p:cNvPr id="6" name="Plassholder for lysbildenummer 5">
            <a:extLst>
              <a:ext uri="{FF2B5EF4-FFF2-40B4-BE49-F238E27FC236}">
                <a16:creationId xmlns:a16="http://schemas.microsoft.com/office/drawing/2014/main" id="{29E95858-3521-4215-8CD1-6D63E2E2276A}"/>
              </a:ext>
            </a:extLst>
          </p:cNvPr>
          <p:cNvSpPr>
            <a:spLocks noGrp="1"/>
          </p:cNvSpPr>
          <p:nvPr>
            <p:ph type="sldNum" sz="quarter" idx="12"/>
          </p:nvPr>
        </p:nvSpPr>
        <p:spPr>
          <a:xfrm>
            <a:off x="8610600" y="6356350"/>
            <a:ext cx="2743200" cy="365125"/>
          </a:xfrm>
          <a:prstGeom prst="rect">
            <a:avLst/>
          </a:prstGeom>
        </p:spPr>
        <p:txBody>
          <a:bodyPr/>
          <a:lstStyle/>
          <a:p>
            <a:fld id="{C94FBECC-8411-48A2-AE2D-CB1EBF069C57}" type="slidenum">
              <a:rPr lang="nb-NO" smtClean="0"/>
              <a:t>‹#›</a:t>
            </a:fld>
            <a:endParaRPr lang="nb-NO"/>
          </a:p>
        </p:txBody>
      </p:sp>
      <p:sp>
        <p:nvSpPr>
          <p:cNvPr id="7" name="Rektangel 6">
            <a:extLst>
              <a:ext uri="{FF2B5EF4-FFF2-40B4-BE49-F238E27FC236}">
                <a16:creationId xmlns:a16="http://schemas.microsoft.com/office/drawing/2014/main" id="{34AE0736-C6D3-4D95-98B7-73AD353920D5}"/>
              </a:ext>
            </a:extLst>
          </p:cNvPr>
          <p:cNvSpPr/>
          <p:nvPr userDrawn="1"/>
        </p:nvSpPr>
        <p:spPr>
          <a:xfrm>
            <a:off x="8171932" y="3487361"/>
            <a:ext cx="3912973" cy="32789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8045C5ED-4308-4B77-A969-68F11B364322}"/>
              </a:ext>
            </a:extLst>
          </p:cNvPr>
          <p:cNvSpPr/>
          <p:nvPr userDrawn="1"/>
        </p:nvSpPr>
        <p:spPr>
          <a:xfrm>
            <a:off x="107092" y="91737"/>
            <a:ext cx="3912973" cy="3278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re 2">
            <a:extLst>
              <a:ext uri="{FF2B5EF4-FFF2-40B4-BE49-F238E27FC236}">
                <a16:creationId xmlns:a16="http://schemas.microsoft.com/office/drawing/2014/main" id="{C7079E6F-6F4E-46CA-9091-24FFAA0A7BD6}"/>
              </a:ext>
            </a:extLst>
          </p:cNvPr>
          <p:cNvSpPr txBox="1">
            <a:spLocks/>
          </p:cNvSpPr>
          <p:nvPr userDrawn="1"/>
        </p:nvSpPr>
        <p:spPr>
          <a:xfrm>
            <a:off x="657320" y="1434223"/>
            <a:ext cx="2812512" cy="4801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nb-NO" b="1" dirty="0">
                <a:solidFill>
                  <a:schemeClr val="bg1"/>
                </a:solidFill>
              </a:rPr>
              <a:t>NØKKELTALL</a:t>
            </a:r>
          </a:p>
        </p:txBody>
      </p:sp>
      <p:sp>
        <p:nvSpPr>
          <p:cNvPr id="20" name="ZoneTexte 14">
            <a:extLst>
              <a:ext uri="{FF2B5EF4-FFF2-40B4-BE49-F238E27FC236}">
                <a16:creationId xmlns:a16="http://schemas.microsoft.com/office/drawing/2014/main" id="{F284D53D-A091-486E-A4A3-1CD9DAE09E00}"/>
              </a:ext>
            </a:extLst>
          </p:cNvPr>
          <p:cNvSpPr txBox="1"/>
          <p:nvPr userDrawn="1"/>
        </p:nvSpPr>
        <p:spPr>
          <a:xfrm>
            <a:off x="5327531" y="4081644"/>
            <a:ext cx="684483" cy="14773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600" b="1" i="0" u="none" strike="noStrike" kern="1200" cap="none" spc="0" normalizeH="0" baseline="0" noProof="0" dirty="0">
                <a:ln>
                  <a:noFill/>
                </a:ln>
                <a:solidFill>
                  <a:prstClr val="white"/>
                </a:solidFill>
                <a:effectLst/>
                <a:uLnTx/>
                <a:uFillTx/>
                <a:latin typeface="Arial"/>
                <a:ea typeface="+mn-ea"/>
                <a:cs typeface="+mn-cs"/>
              </a:rPr>
              <a:t>5</a:t>
            </a:r>
          </a:p>
        </p:txBody>
      </p:sp>
      <p:sp>
        <p:nvSpPr>
          <p:cNvPr id="21" name="ZoneTexte 18">
            <a:extLst>
              <a:ext uri="{FF2B5EF4-FFF2-40B4-BE49-F238E27FC236}">
                <a16:creationId xmlns:a16="http://schemas.microsoft.com/office/drawing/2014/main" id="{C1EFCB08-EED2-4238-B73F-AC225AB1B858}"/>
              </a:ext>
            </a:extLst>
          </p:cNvPr>
          <p:cNvSpPr txBox="1"/>
          <p:nvPr userDrawn="1"/>
        </p:nvSpPr>
        <p:spPr>
          <a:xfrm>
            <a:off x="4757841" y="5352367"/>
            <a:ext cx="2785747" cy="3847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50" b="1" i="0" u="none" strike="noStrike" kern="1200" cap="none" spc="0" normalizeH="0" baseline="0" noProof="0" dirty="0">
                <a:ln>
                  <a:noFill/>
                </a:ln>
                <a:solidFill>
                  <a:prstClr val="white"/>
                </a:solidFill>
                <a:effectLst/>
                <a:uLnTx/>
                <a:uFillTx/>
                <a:ea typeface="+mn-ea"/>
                <a:cs typeface="+mn-cs"/>
              </a:rPr>
              <a:t>LIKER AT VEIBYGGING FINANSIERES MED BOMPENGER</a:t>
            </a:r>
          </a:p>
        </p:txBody>
      </p:sp>
      <p:sp>
        <p:nvSpPr>
          <p:cNvPr id="22" name="TekstSylinder 21">
            <a:extLst>
              <a:ext uri="{FF2B5EF4-FFF2-40B4-BE49-F238E27FC236}">
                <a16:creationId xmlns:a16="http://schemas.microsoft.com/office/drawing/2014/main" id="{CD857BFA-C110-4503-BAA6-4D74729A8C65}"/>
              </a:ext>
            </a:extLst>
          </p:cNvPr>
          <p:cNvSpPr txBox="1"/>
          <p:nvPr userDrawn="1"/>
        </p:nvSpPr>
        <p:spPr>
          <a:xfrm>
            <a:off x="6014820" y="4694449"/>
            <a:ext cx="75533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4000" b="0" i="0" u="none" strike="noStrike" kern="1200" cap="none" spc="0" normalizeH="0" baseline="0" noProof="0" dirty="0">
                <a:ln>
                  <a:noFill/>
                </a:ln>
                <a:solidFill>
                  <a:prstClr val="white"/>
                </a:solidFill>
                <a:effectLst/>
                <a:uLnTx/>
                <a:uFillTx/>
                <a:ea typeface="+mn-ea"/>
                <a:cs typeface="+mn-cs"/>
              </a:rPr>
              <a:t>10</a:t>
            </a:r>
          </a:p>
        </p:txBody>
      </p:sp>
      <p:sp>
        <p:nvSpPr>
          <p:cNvPr id="23" name="Rektangel 22">
            <a:extLst>
              <a:ext uri="{FF2B5EF4-FFF2-40B4-BE49-F238E27FC236}">
                <a16:creationId xmlns:a16="http://schemas.microsoft.com/office/drawing/2014/main" id="{46307E4D-C85E-47F0-B352-DC9600B0EC42}"/>
              </a:ext>
            </a:extLst>
          </p:cNvPr>
          <p:cNvSpPr/>
          <p:nvPr userDrawn="1"/>
        </p:nvSpPr>
        <p:spPr>
          <a:xfrm>
            <a:off x="6070500" y="4267874"/>
            <a:ext cx="70243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white"/>
                </a:solidFill>
                <a:effectLst/>
                <a:uLnTx/>
                <a:uFillTx/>
                <a:ea typeface="+mn-ea"/>
                <a:cs typeface="+mn-cs"/>
              </a:rPr>
              <a:t>AV</a:t>
            </a:r>
          </a:p>
        </p:txBody>
      </p:sp>
      <p:sp>
        <p:nvSpPr>
          <p:cNvPr id="25" name="Plassholder for bilde 24">
            <a:extLst>
              <a:ext uri="{FF2B5EF4-FFF2-40B4-BE49-F238E27FC236}">
                <a16:creationId xmlns:a16="http://schemas.microsoft.com/office/drawing/2014/main" id="{75E8006C-2D69-4BB4-B213-924B41DDC32B}"/>
              </a:ext>
            </a:extLst>
          </p:cNvPr>
          <p:cNvSpPr>
            <a:spLocks noGrp="1"/>
          </p:cNvSpPr>
          <p:nvPr>
            <p:ph type="pic" sz="quarter" idx="13"/>
          </p:nvPr>
        </p:nvSpPr>
        <p:spPr>
          <a:xfrm>
            <a:off x="4136283" y="91735"/>
            <a:ext cx="3912973" cy="3278903"/>
          </a:xfrm>
        </p:spPr>
        <p:txBody>
          <a:bodyPr/>
          <a:lstStyle>
            <a:lvl1pPr marL="0" indent="0">
              <a:buNone/>
              <a:defRPr/>
            </a:lvl1pPr>
          </a:lstStyle>
          <a:p>
            <a:endParaRPr lang="nb-NO" dirty="0"/>
          </a:p>
        </p:txBody>
      </p:sp>
      <p:sp>
        <p:nvSpPr>
          <p:cNvPr id="26" name="Rektangel 25">
            <a:extLst>
              <a:ext uri="{FF2B5EF4-FFF2-40B4-BE49-F238E27FC236}">
                <a16:creationId xmlns:a16="http://schemas.microsoft.com/office/drawing/2014/main" id="{1C2A5ACC-DCDD-4E16-A7D0-B6B87C669485}"/>
              </a:ext>
            </a:extLst>
          </p:cNvPr>
          <p:cNvSpPr/>
          <p:nvPr userDrawn="1"/>
        </p:nvSpPr>
        <p:spPr>
          <a:xfrm>
            <a:off x="4135527" y="3487361"/>
            <a:ext cx="3912973" cy="327890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Plassholder for innhold 29">
            <a:extLst>
              <a:ext uri="{FF2B5EF4-FFF2-40B4-BE49-F238E27FC236}">
                <a16:creationId xmlns:a16="http://schemas.microsoft.com/office/drawing/2014/main" id="{909B1D2F-180B-4363-9513-3138E08FAE73}"/>
              </a:ext>
            </a:extLst>
          </p:cNvPr>
          <p:cNvSpPr>
            <a:spLocks noGrp="1"/>
          </p:cNvSpPr>
          <p:nvPr>
            <p:ph sz="quarter" idx="14"/>
          </p:nvPr>
        </p:nvSpPr>
        <p:spPr>
          <a:xfrm>
            <a:off x="450548" y="4211938"/>
            <a:ext cx="3101975" cy="1075103"/>
          </a:xfrm>
        </p:spPr>
        <p:txBody>
          <a:bodyPr/>
          <a:lstStyle>
            <a:lvl1pPr marL="0" indent="0" algn="ctr">
              <a:buNone/>
              <a:defRPr/>
            </a:lvl1pPr>
          </a:lstStyle>
          <a:p>
            <a:pPr lvl="0"/>
            <a:r>
              <a:rPr lang="nb-NO" dirty="0"/>
              <a:t>Klikk for å redigere tekststiler i</a:t>
            </a:r>
          </a:p>
        </p:txBody>
      </p:sp>
      <p:sp>
        <p:nvSpPr>
          <p:cNvPr id="31" name="Plassholder for innhold 29">
            <a:extLst>
              <a:ext uri="{FF2B5EF4-FFF2-40B4-BE49-F238E27FC236}">
                <a16:creationId xmlns:a16="http://schemas.microsoft.com/office/drawing/2014/main" id="{677DDEB0-4239-48C1-9792-78A13EC93C51}"/>
              </a:ext>
            </a:extLst>
          </p:cNvPr>
          <p:cNvSpPr>
            <a:spLocks noGrp="1"/>
          </p:cNvSpPr>
          <p:nvPr>
            <p:ph sz="quarter" idx="15" hasCustomPrompt="1"/>
          </p:nvPr>
        </p:nvSpPr>
        <p:spPr>
          <a:xfrm>
            <a:off x="450548" y="5360147"/>
            <a:ext cx="3101975" cy="530103"/>
          </a:xfrm>
        </p:spPr>
        <p:txBody>
          <a:bodyPr>
            <a:normAutofit/>
          </a:bodyPr>
          <a:lstStyle>
            <a:lvl1pPr marL="0" indent="0" algn="ctr">
              <a:buNone/>
              <a:defRPr sz="1250" b="1"/>
            </a:lvl1pPr>
          </a:lstStyle>
          <a:p>
            <a:pPr lvl="0"/>
            <a:r>
              <a:rPr lang="nb-NO" dirty="0"/>
              <a:t>KLIKK FOR Å REDIGERE TEKSTSTILER I</a:t>
            </a:r>
          </a:p>
        </p:txBody>
      </p:sp>
      <p:sp>
        <p:nvSpPr>
          <p:cNvPr id="32" name="Plassholder for innhold 29">
            <a:extLst>
              <a:ext uri="{FF2B5EF4-FFF2-40B4-BE49-F238E27FC236}">
                <a16:creationId xmlns:a16="http://schemas.microsoft.com/office/drawing/2014/main" id="{373C302F-8D1E-4F14-8CDB-5986E8776DAE}"/>
              </a:ext>
            </a:extLst>
          </p:cNvPr>
          <p:cNvSpPr>
            <a:spLocks noGrp="1"/>
          </p:cNvSpPr>
          <p:nvPr>
            <p:ph sz="quarter" idx="16"/>
          </p:nvPr>
        </p:nvSpPr>
        <p:spPr>
          <a:xfrm>
            <a:off x="4545012"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3" name="Plassholder for innhold 29">
            <a:extLst>
              <a:ext uri="{FF2B5EF4-FFF2-40B4-BE49-F238E27FC236}">
                <a16:creationId xmlns:a16="http://schemas.microsoft.com/office/drawing/2014/main" id="{DF866BE0-5199-4386-8D74-9A520B49C0FE}"/>
              </a:ext>
            </a:extLst>
          </p:cNvPr>
          <p:cNvSpPr>
            <a:spLocks noGrp="1"/>
          </p:cNvSpPr>
          <p:nvPr>
            <p:ph sz="quarter" idx="17" hasCustomPrompt="1"/>
          </p:nvPr>
        </p:nvSpPr>
        <p:spPr>
          <a:xfrm>
            <a:off x="4545012"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4" name="Plassholder for innhold 29">
            <a:extLst>
              <a:ext uri="{FF2B5EF4-FFF2-40B4-BE49-F238E27FC236}">
                <a16:creationId xmlns:a16="http://schemas.microsoft.com/office/drawing/2014/main" id="{31F23E63-70A3-4F53-A5BB-03E3F6DDE3F6}"/>
              </a:ext>
            </a:extLst>
          </p:cNvPr>
          <p:cNvSpPr>
            <a:spLocks noGrp="1"/>
          </p:cNvSpPr>
          <p:nvPr>
            <p:ph sz="quarter" idx="18"/>
          </p:nvPr>
        </p:nvSpPr>
        <p:spPr>
          <a:xfrm>
            <a:off x="8610600"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5" name="Plassholder for innhold 29">
            <a:extLst>
              <a:ext uri="{FF2B5EF4-FFF2-40B4-BE49-F238E27FC236}">
                <a16:creationId xmlns:a16="http://schemas.microsoft.com/office/drawing/2014/main" id="{DAAE322B-2942-41B9-8506-0AE9F75D793B}"/>
              </a:ext>
            </a:extLst>
          </p:cNvPr>
          <p:cNvSpPr>
            <a:spLocks noGrp="1"/>
          </p:cNvSpPr>
          <p:nvPr>
            <p:ph sz="quarter" idx="19" hasCustomPrompt="1"/>
          </p:nvPr>
        </p:nvSpPr>
        <p:spPr>
          <a:xfrm>
            <a:off x="8610600"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6" name="Plassholder for innhold 29">
            <a:extLst>
              <a:ext uri="{FF2B5EF4-FFF2-40B4-BE49-F238E27FC236}">
                <a16:creationId xmlns:a16="http://schemas.microsoft.com/office/drawing/2014/main" id="{3D263244-9290-44EB-A6D7-29B0931763CD}"/>
              </a:ext>
            </a:extLst>
          </p:cNvPr>
          <p:cNvSpPr>
            <a:spLocks noGrp="1"/>
          </p:cNvSpPr>
          <p:nvPr>
            <p:ph sz="quarter" idx="20"/>
          </p:nvPr>
        </p:nvSpPr>
        <p:spPr>
          <a:xfrm>
            <a:off x="8610600" y="967750"/>
            <a:ext cx="3101975" cy="1075103"/>
          </a:xfrm>
        </p:spPr>
        <p:txBody>
          <a:bodyPr/>
          <a:lstStyle>
            <a:lvl1pPr marL="0" indent="0" algn="ctr">
              <a:buNone/>
              <a:defRPr/>
            </a:lvl1pPr>
          </a:lstStyle>
          <a:p>
            <a:pPr lvl="0"/>
            <a:r>
              <a:rPr lang="nb-NO" dirty="0"/>
              <a:t>Klikk for å redigere tekststiler i</a:t>
            </a:r>
          </a:p>
        </p:txBody>
      </p:sp>
      <p:sp>
        <p:nvSpPr>
          <p:cNvPr id="37" name="Plassholder for innhold 29">
            <a:extLst>
              <a:ext uri="{FF2B5EF4-FFF2-40B4-BE49-F238E27FC236}">
                <a16:creationId xmlns:a16="http://schemas.microsoft.com/office/drawing/2014/main" id="{D80E9D5E-64DB-4338-8CC5-528A541CA55F}"/>
              </a:ext>
            </a:extLst>
          </p:cNvPr>
          <p:cNvSpPr>
            <a:spLocks noGrp="1"/>
          </p:cNvSpPr>
          <p:nvPr>
            <p:ph sz="quarter" idx="21" hasCustomPrompt="1"/>
          </p:nvPr>
        </p:nvSpPr>
        <p:spPr>
          <a:xfrm>
            <a:off x="8610600" y="2115959"/>
            <a:ext cx="3101975" cy="530103"/>
          </a:xfrm>
        </p:spPr>
        <p:txBody>
          <a:bodyPr>
            <a:normAutofit/>
          </a:bodyPr>
          <a:lstStyle>
            <a:lvl1pPr marL="0" indent="0" algn="ctr">
              <a:buNone/>
              <a:defRPr sz="1250" b="1"/>
            </a:lvl1pPr>
          </a:lstStyle>
          <a:p>
            <a:pPr lvl="0"/>
            <a:r>
              <a:rPr lang="nb-NO" dirty="0"/>
              <a:t>KLIKK FOR Å REDIGERE TEKSTSTILER I</a:t>
            </a:r>
          </a:p>
        </p:txBody>
      </p:sp>
    </p:spTree>
    <p:extLst>
      <p:ext uri="{BB962C8B-B14F-4D97-AF65-F5344CB8AC3E}">
        <p14:creationId xmlns:p14="http://schemas.microsoft.com/office/powerpoint/2010/main" val="187237699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5_Tittel og innhold">
    <p:spTree>
      <p:nvGrpSpPr>
        <p:cNvPr id="1" name=""/>
        <p:cNvGrpSpPr/>
        <p:nvPr/>
      </p:nvGrpSpPr>
      <p:grpSpPr>
        <a:xfrm>
          <a:off x="0" y="0"/>
          <a:ext cx="0" cy="0"/>
          <a:chOff x="0" y="0"/>
          <a:chExt cx="0" cy="0"/>
        </a:xfrm>
      </p:grpSpPr>
      <p:sp>
        <p:nvSpPr>
          <p:cNvPr id="6" name="Plassholder for lysbildenummer 5">
            <a:extLst>
              <a:ext uri="{FF2B5EF4-FFF2-40B4-BE49-F238E27FC236}">
                <a16:creationId xmlns:a16="http://schemas.microsoft.com/office/drawing/2014/main" id="{29E95858-3521-4215-8CD1-6D63E2E2276A}"/>
              </a:ext>
            </a:extLst>
          </p:cNvPr>
          <p:cNvSpPr>
            <a:spLocks noGrp="1"/>
          </p:cNvSpPr>
          <p:nvPr>
            <p:ph type="sldNum" sz="quarter" idx="12"/>
          </p:nvPr>
        </p:nvSpPr>
        <p:spPr>
          <a:xfrm>
            <a:off x="8610600" y="6356350"/>
            <a:ext cx="2743200" cy="365125"/>
          </a:xfrm>
          <a:prstGeom prst="rect">
            <a:avLst/>
          </a:prstGeom>
        </p:spPr>
        <p:txBody>
          <a:bodyPr/>
          <a:lstStyle/>
          <a:p>
            <a:fld id="{C94FBECC-8411-48A2-AE2D-CB1EBF069C57}" type="slidenum">
              <a:rPr lang="nb-NO" smtClean="0"/>
              <a:t>‹#›</a:t>
            </a:fld>
            <a:endParaRPr lang="nb-NO"/>
          </a:p>
        </p:txBody>
      </p:sp>
      <p:sp>
        <p:nvSpPr>
          <p:cNvPr id="7" name="Rektangel 6">
            <a:extLst>
              <a:ext uri="{FF2B5EF4-FFF2-40B4-BE49-F238E27FC236}">
                <a16:creationId xmlns:a16="http://schemas.microsoft.com/office/drawing/2014/main" id="{34AE0736-C6D3-4D95-98B7-73AD353920D5}"/>
              </a:ext>
            </a:extLst>
          </p:cNvPr>
          <p:cNvSpPr/>
          <p:nvPr userDrawn="1"/>
        </p:nvSpPr>
        <p:spPr>
          <a:xfrm>
            <a:off x="8171932" y="3487361"/>
            <a:ext cx="3912973" cy="32789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8045C5ED-4308-4B77-A969-68F11B364322}"/>
              </a:ext>
            </a:extLst>
          </p:cNvPr>
          <p:cNvSpPr/>
          <p:nvPr userDrawn="1"/>
        </p:nvSpPr>
        <p:spPr>
          <a:xfrm>
            <a:off x="107092" y="91737"/>
            <a:ext cx="3912973" cy="3278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re 2">
            <a:extLst>
              <a:ext uri="{FF2B5EF4-FFF2-40B4-BE49-F238E27FC236}">
                <a16:creationId xmlns:a16="http://schemas.microsoft.com/office/drawing/2014/main" id="{C7079E6F-6F4E-46CA-9091-24FFAA0A7BD6}"/>
              </a:ext>
            </a:extLst>
          </p:cNvPr>
          <p:cNvSpPr txBox="1">
            <a:spLocks/>
          </p:cNvSpPr>
          <p:nvPr userDrawn="1"/>
        </p:nvSpPr>
        <p:spPr>
          <a:xfrm>
            <a:off x="657320" y="1434223"/>
            <a:ext cx="2812512" cy="4801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nb-NO" b="1" dirty="0">
                <a:solidFill>
                  <a:schemeClr val="bg1"/>
                </a:solidFill>
              </a:rPr>
              <a:t>NØKKELTALL</a:t>
            </a:r>
          </a:p>
        </p:txBody>
      </p:sp>
      <p:sp>
        <p:nvSpPr>
          <p:cNvPr id="20" name="ZoneTexte 14">
            <a:extLst>
              <a:ext uri="{FF2B5EF4-FFF2-40B4-BE49-F238E27FC236}">
                <a16:creationId xmlns:a16="http://schemas.microsoft.com/office/drawing/2014/main" id="{F284D53D-A091-486E-A4A3-1CD9DAE09E00}"/>
              </a:ext>
            </a:extLst>
          </p:cNvPr>
          <p:cNvSpPr txBox="1"/>
          <p:nvPr userDrawn="1"/>
        </p:nvSpPr>
        <p:spPr>
          <a:xfrm>
            <a:off x="5327531" y="4081644"/>
            <a:ext cx="684483" cy="14773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600" b="1" i="0" u="none" strike="noStrike" kern="1200" cap="none" spc="0" normalizeH="0" baseline="0" noProof="0" dirty="0">
                <a:ln>
                  <a:noFill/>
                </a:ln>
                <a:solidFill>
                  <a:prstClr val="white"/>
                </a:solidFill>
                <a:effectLst/>
                <a:uLnTx/>
                <a:uFillTx/>
                <a:latin typeface="Arial"/>
                <a:ea typeface="+mn-ea"/>
                <a:cs typeface="+mn-cs"/>
              </a:rPr>
              <a:t>5</a:t>
            </a:r>
          </a:p>
        </p:txBody>
      </p:sp>
      <p:sp>
        <p:nvSpPr>
          <p:cNvPr id="21" name="ZoneTexte 18">
            <a:extLst>
              <a:ext uri="{FF2B5EF4-FFF2-40B4-BE49-F238E27FC236}">
                <a16:creationId xmlns:a16="http://schemas.microsoft.com/office/drawing/2014/main" id="{C1EFCB08-EED2-4238-B73F-AC225AB1B858}"/>
              </a:ext>
            </a:extLst>
          </p:cNvPr>
          <p:cNvSpPr txBox="1"/>
          <p:nvPr userDrawn="1"/>
        </p:nvSpPr>
        <p:spPr>
          <a:xfrm>
            <a:off x="4757841" y="5352367"/>
            <a:ext cx="2785747" cy="3847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50" b="1" i="0" u="none" strike="noStrike" kern="1200" cap="none" spc="0" normalizeH="0" baseline="0" noProof="0" dirty="0">
                <a:ln>
                  <a:noFill/>
                </a:ln>
                <a:solidFill>
                  <a:prstClr val="white"/>
                </a:solidFill>
                <a:effectLst/>
                <a:uLnTx/>
                <a:uFillTx/>
                <a:ea typeface="+mn-ea"/>
                <a:cs typeface="+mn-cs"/>
              </a:rPr>
              <a:t>LIKER AT VEIBYGGING FINANSIERES MED BOMPENGER</a:t>
            </a:r>
          </a:p>
        </p:txBody>
      </p:sp>
      <p:sp>
        <p:nvSpPr>
          <p:cNvPr id="22" name="TekstSylinder 21">
            <a:extLst>
              <a:ext uri="{FF2B5EF4-FFF2-40B4-BE49-F238E27FC236}">
                <a16:creationId xmlns:a16="http://schemas.microsoft.com/office/drawing/2014/main" id="{CD857BFA-C110-4503-BAA6-4D74729A8C65}"/>
              </a:ext>
            </a:extLst>
          </p:cNvPr>
          <p:cNvSpPr txBox="1"/>
          <p:nvPr userDrawn="1"/>
        </p:nvSpPr>
        <p:spPr>
          <a:xfrm>
            <a:off x="6014820" y="4694449"/>
            <a:ext cx="75533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4000" b="0" i="0" u="none" strike="noStrike" kern="1200" cap="none" spc="0" normalizeH="0" baseline="0" noProof="0" dirty="0">
                <a:ln>
                  <a:noFill/>
                </a:ln>
                <a:solidFill>
                  <a:prstClr val="white"/>
                </a:solidFill>
                <a:effectLst/>
                <a:uLnTx/>
                <a:uFillTx/>
                <a:ea typeface="+mn-ea"/>
                <a:cs typeface="+mn-cs"/>
              </a:rPr>
              <a:t>10</a:t>
            </a:r>
          </a:p>
        </p:txBody>
      </p:sp>
      <p:sp>
        <p:nvSpPr>
          <p:cNvPr id="23" name="Rektangel 22">
            <a:extLst>
              <a:ext uri="{FF2B5EF4-FFF2-40B4-BE49-F238E27FC236}">
                <a16:creationId xmlns:a16="http://schemas.microsoft.com/office/drawing/2014/main" id="{46307E4D-C85E-47F0-B352-DC9600B0EC42}"/>
              </a:ext>
            </a:extLst>
          </p:cNvPr>
          <p:cNvSpPr/>
          <p:nvPr userDrawn="1"/>
        </p:nvSpPr>
        <p:spPr>
          <a:xfrm>
            <a:off x="6070500" y="4267874"/>
            <a:ext cx="70243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white"/>
                </a:solidFill>
                <a:effectLst/>
                <a:uLnTx/>
                <a:uFillTx/>
                <a:ea typeface="+mn-ea"/>
                <a:cs typeface="+mn-cs"/>
              </a:rPr>
              <a:t>AV</a:t>
            </a:r>
          </a:p>
        </p:txBody>
      </p:sp>
      <p:sp>
        <p:nvSpPr>
          <p:cNvPr id="25" name="Plassholder for bilde 24">
            <a:extLst>
              <a:ext uri="{FF2B5EF4-FFF2-40B4-BE49-F238E27FC236}">
                <a16:creationId xmlns:a16="http://schemas.microsoft.com/office/drawing/2014/main" id="{75E8006C-2D69-4BB4-B213-924B41DDC32B}"/>
              </a:ext>
            </a:extLst>
          </p:cNvPr>
          <p:cNvSpPr>
            <a:spLocks noGrp="1"/>
          </p:cNvSpPr>
          <p:nvPr>
            <p:ph type="pic" sz="quarter" idx="13"/>
          </p:nvPr>
        </p:nvSpPr>
        <p:spPr>
          <a:xfrm>
            <a:off x="4136283" y="91735"/>
            <a:ext cx="3912973" cy="3278903"/>
          </a:xfrm>
        </p:spPr>
        <p:txBody>
          <a:bodyPr/>
          <a:lstStyle>
            <a:lvl1pPr marL="0" indent="0">
              <a:buNone/>
              <a:defRPr/>
            </a:lvl1pPr>
          </a:lstStyle>
          <a:p>
            <a:endParaRPr lang="nb-NO" dirty="0"/>
          </a:p>
        </p:txBody>
      </p:sp>
      <p:sp>
        <p:nvSpPr>
          <p:cNvPr id="26" name="Rektangel 25">
            <a:extLst>
              <a:ext uri="{FF2B5EF4-FFF2-40B4-BE49-F238E27FC236}">
                <a16:creationId xmlns:a16="http://schemas.microsoft.com/office/drawing/2014/main" id="{1C2A5ACC-DCDD-4E16-A7D0-B6B87C669485}"/>
              </a:ext>
            </a:extLst>
          </p:cNvPr>
          <p:cNvSpPr/>
          <p:nvPr userDrawn="1"/>
        </p:nvSpPr>
        <p:spPr>
          <a:xfrm>
            <a:off x="4135527" y="3487361"/>
            <a:ext cx="3912973" cy="327890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Plassholder for innhold 29">
            <a:extLst>
              <a:ext uri="{FF2B5EF4-FFF2-40B4-BE49-F238E27FC236}">
                <a16:creationId xmlns:a16="http://schemas.microsoft.com/office/drawing/2014/main" id="{909B1D2F-180B-4363-9513-3138E08FAE73}"/>
              </a:ext>
            </a:extLst>
          </p:cNvPr>
          <p:cNvSpPr>
            <a:spLocks noGrp="1"/>
          </p:cNvSpPr>
          <p:nvPr>
            <p:ph sz="quarter" idx="14"/>
          </p:nvPr>
        </p:nvSpPr>
        <p:spPr>
          <a:xfrm>
            <a:off x="450548" y="4211938"/>
            <a:ext cx="3101975" cy="1075103"/>
          </a:xfrm>
        </p:spPr>
        <p:txBody>
          <a:bodyPr/>
          <a:lstStyle>
            <a:lvl1pPr marL="0" indent="0" algn="ctr">
              <a:buNone/>
              <a:defRPr/>
            </a:lvl1pPr>
          </a:lstStyle>
          <a:p>
            <a:pPr lvl="0"/>
            <a:r>
              <a:rPr lang="nb-NO" dirty="0"/>
              <a:t>Klikk for å redigere tekststiler i</a:t>
            </a:r>
          </a:p>
        </p:txBody>
      </p:sp>
      <p:sp>
        <p:nvSpPr>
          <p:cNvPr id="31" name="Plassholder for innhold 29">
            <a:extLst>
              <a:ext uri="{FF2B5EF4-FFF2-40B4-BE49-F238E27FC236}">
                <a16:creationId xmlns:a16="http://schemas.microsoft.com/office/drawing/2014/main" id="{677DDEB0-4239-48C1-9792-78A13EC93C51}"/>
              </a:ext>
            </a:extLst>
          </p:cNvPr>
          <p:cNvSpPr>
            <a:spLocks noGrp="1"/>
          </p:cNvSpPr>
          <p:nvPr>
            <p:ph sz="quarter" idx="15" hasCustomPrompt="1"/>
          </p:nvPr>
        </p:nvSpPr>
        <p:spPr>
          <a:xfrm>
            <a:off x="450548" y="5360147"/>
            <a:ext cx="3101975" cy="530103"/>
          </a:xfrm>
        </p:spPr>
        <p:txBody>
          <a:bodyPr>
            <a:normAutofit/>
          </a:bodyPr>
          <a:lstStyle>
            <a:lvl1pPr marL="0" indent="0" algn="ctr">
              <a:buNone/>
              <a:defRPr sz="1250" b="1"/>
            </a:lvl1pPr>
          </a:lstStyle>
          <a:p>
            <a:pPr lvl="0"/>
            <a:r>
              <a:rPr lang="nb-NO" dirty="0"/>
              <a:t>KLIKK FOR Å REDIGERE TEKSTSTILER I</a:t>
            </a:r>
          </a:p>
        </p:txBody>
      </p:sp>
      <p:sp>
        <p:nvSpPr>
          <p:cNvPr id="32" name="Plassholder for innhold 29">
            <a:extLst>
              <a:ext uri="{FF2B5EF4-FFF2-40B4-BE49-F238E27FC236}">
                <a16:creationId xmlns:a16="http://schemas.microsoft.com/office/drawing/2014/main" id="{373C302F-8D1E-4F14-8CDB-5986E8776DAE}"/>
              </a:ext>
            </a:extLst>
          </p:cNvPr>
          <p:cNvSpPr>
            <a:spLocks noGrp="1"/>
          </p:cNvSpPr>
          <p:nvPr>
            <p:ph sz="quarter" idx="16"/>
          </p:nvPr>
        </p:nvSpPr>
        <p:spPr>
          <a:xfrm>
            <a:off x="4545012"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3" name="Plassholder for innhold 29">
            <a:extLst>
              <a:ext uri="{FF2B5EF4-FFF2-40B4-BE49-F238E27FC236}">
                <a16:creationId xmlns:a16="http://schemas.microsoft.com/office/drawing/2014/main" id="{DF866BE0-5199-4386-8D74-9A520B49C0FE}"/>
              </a:ext>
            </a:extLst>
          </p:cNvPr>
          <p:cNvSpPr>
            <a:spLocks noGrp="1"/>
          </p:cNvSpPr>
          <p:nvPr>
            <p:ph sz="quarter" idx="17" hasCustomPrompt="1"/>
          </p:nvPr>
        </p:nvSpPr>
        <p:spPr>
          <a:xfrm>
            <a:off x="4545012"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4" name="Plassholder for innhold 29">
            <a:extLst>
              <a:ext uri="{FF2B5EF4-FFF2-40B4-BE49-F238E27FC236}">
                <a16:creationId xmlns:a16="http://schemas.microsoft.com/office/drawing/2014/main" id="{31F23E63-70A3-4F53-A5BB-03E3F6DDE3F6}"/>
              </a:ext>
            </a:extLst>
          </p:cNvPr>
          <p:cNvSpPr>
            <a:spLocks noGrp="1"/>
          </p:cNvSpPr>
          <p:nvPr>
            <p:ph sz="quarter" idx="18"/>
          </p:nvPr>
        </p:nvSpPr>
        <p:spPr>
          <a:xfrm>
            <a:off x="8610600"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5" name="Plassholder for innhold 29">
            <a:extLst>
              <a:ext uri="{FF2B5EF4-FFF2-40B4-BE49-F238E27FC236}">
                <a16:creationId xmlns:a16="http://schemas.microsoft.com/office/drawing/2014/main" id="{DAAE322B-2942-41B9-8506-0AE9F75D793B}"/>
              </a:ext>
            </a:extLst>
          </p:cNvPr>
          <p:cNvSpPr>
            <a:spLocks noGrp="1"/>
          </p:cNvSpPr>
          <p:nvPr>
            <p:ph sz="quarter" idx="19" hasCustomPrompt="1"/>
          </p:nvPr>
        </p:nvSpPr>
        <p:spPr>
          <a:xfrm>
            <a:off x="8610600"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6" name="Plassholder for innhold 29">
            <a:extLst>
              <a:ext uri="{FF2B5EF4-FFF2-40B4-BE49-F238E27FC236}">
                <a16:creationId xmlns:a16="http://schemas.microsoft.com/office/drawing/2014/main" id="{3D263244-9290-44EB-A6D7-29B0931763CD}"/>
              </a:ext>
            </a:extLst>
          </p:cNvPr>
          <p:cNvSpPr>
            <a:spLocks noGrp="1"/>
          </p:cNvSpPr>
          <p:nvPr>
            <p:ph sz="quarter" idx="20"/>
          </p:nvPr>
        </p:nvSpPr>
        <p:spPr>
          <a:xfrm>
            <a:off x="8610600" y="967750"/>
            <a:ext cx="3101975" cy="1075103"/>
          </a:xfrm>
        </p:spPr>
        <p:txBody>
          <a:bodyPr/>
          <a:lstStyle>
            <a:lvl1pPr marL="0" indent="0" algn="ctr">
              <a:buNone/>
              <a:defRPr/>
            </a:lvl1pPr>
          </a:lstStyle>
          <a:p>
            <a:pPr lvl="0"/>
            <a:r>
              <a:rPr lang="nb-NO" dirty="0"/>
              <a:t>Klikk for å redigere tekststiler i</a:t>
            </a:r>
          </a:p>
        </p:txBody>
      </p:sp>
      <p:sp>
        <p:nvSpPr>
          <p:cNvPr id="37" name="Plassholder for innhold 29">
            <a:extLst>
              <a:ext uri="{FF2B5EF4-FFF2-40B4-BE49-F238E27FC236}">
                <a16:creationId xmlns:a16="http://schemas.microsoft.com/office/drawing/2014/main" id="{D80E9D5E-64DB-4338-8CC5-528A541CA55F}"/>
              </a:ext>
            </a:extLst>
          </p:cNvPr>
          <p:cNvSpPr>
            <a:spLocks noGrp="1"/>
          </p:cNvSpPr>
          <p:nvPr>
            <p:ph sz="quarter" idx="21" hasCustomPrompt="1"/>
          </p:nvPr>
        </p:nvSpPr>
        <p:spPr>
          <a:xfrm>
            <a:off x="8610600" y="2115959"/>
            <a:ext cx="3101975" cy="530103"/>
          </a:xfrm>
        </p:spPr>
        <p:txBody>
          <a:bodyPr>
            <a:normAutofit/>
          </a:bodyPr>
          <a:lstStyle>
            <a:lvl1pPr marL="0" indent="0" algn="ctr">
              <a:buNone/>
              <a:defRPr sz="1250" b="1"/>
            </a:lvl1pPr>
          </a:lstStyle>
          <a:p>
            <a:pPr lvl="0"/>
            <a:r>
              <a:rPr lang="nb-NO" dirty="0"/>
              <a:t>KLIKK FOR Å REDIGERE TEKSTSTILER I</a:t>
            </a:r>
          </a:p>
        </p:txBody>
      </p:sp>
    </p:spTree>
    <p:extLst>
      <p:ext uri="{BB962C8B-B14F-4D97-AF65-F5344CB8AC3E}">
        <p14:creationId xmlns:p14="http://schemas.microsoft.com/office/powerpoint/2010/main" val="173209568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6_Tittel og innhold">
    <p:spTree>
      <p:nvGrpSpPr>
        <p:cNvPr id="1" name=""/>
        <p:cNvGrpSpPr/>
        <p:nvPr/>
      </p:nvGrpSpPr>
      <p:grpSpPr>
        <a:xfrm>
          <a:off x="0" y="0"/>
          <a:ext cx="0" cy="0"/>
          <a:chOff x="0" y="0"/>
          <a:chExt cx="0" cy="0"/>
        </a:xfrm>
      </p:grpSpPr>
      <p:sp>
        <p:nvSpPr>
          <p:cNvPr id="6" name="Plassholder for lysbildenummer 5">
            <a:extLst>
              <a:ext uri="{FF2B5EF4-FFF2-40B4-BE49-F238E27FC236}">
                <a16:creationId xmlns:a16="http://schemas.microsoft.com/office/drawing/2014/main" id="{29E95858-3521-4215-8CD1-6D63E2E2276A}"/>
              </a:ext>
            </a:extLst>
          </p:cNvPr>
          <p:cNvSpPr>
            <a:spLocks noGrp="1"/>
          </p:cNvSpPr>
          <p:nvPr>
            <p:ph type="sldNum" sz="quarter" idx="12"/>
          </p:nvPr>
        </p:nvSpPr>
        <p:spPr>
          <a:xfrm>
            <a:off x="8610600" y="6356350"/>
            <a:ext cx="2743200" cy="365125"/>
          </a:xfrm>
          <a:prstGeom prst="rect">
            <a:avLst/>
          </a:prstGeom>
        </p:spPr>
        <p:txBody>
          <a:bodyPr/>
          <a:lstStyle/>
          <a:p>
            <a:fld id="{C94FBECC-8411-48A2-AE2D-CB1EBF069C57}" type="slidenum">
              <a:rPr lang="nb-NO" smtClean="0"/>
              <a:t>‹#›</a:t>
            </a:fld>
            <a:endParaRPr lang="nb-NO"/>
          </a:p>
        </p:txBody>
      </p:sp>
      <p:sp>
        <p:nvSpPr>
          <p:cNvPr id="7" name="Rektangel 6">
            <a:extLst>
              <a:ext uri="{FF2B5EF4-FFF2-40B4-BE49-F238E27FC236}">
                <a16:creationId xmlns:a16="http://schemas.microsoft.com/office/drawing/2014/main" id="{34AE0736-C6D3-4D95-98B7-73AD353920D5}"/>
              </a:ext>
            </a:extLst>
          </p:cNvPr>
          <p:cNvSpPr/>
          <p:nvPr userDrawn="1"/>
        </p:nvSpPr>
        <p:spPr>
          <a:xfrm>
            <a:off x="8171932" y="3487361"/>
            <a:ext cx="3912973" cy="327890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8045C5ED-4308-4B77-A969-68F11B364322}"/>
              </a:ext>
            </a:extLst>
          </p:cNvPr>
          <p:cNvSpPr/>
          <p:nvPr userDrawn="1"/>
        </p:nvSpPr>
        <p:spPr>
          <a:xfrm>
            <a:off x="107092" y="91737"/>
            <a:ext cx="3912973" cy="3278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re 2">
            <a:extLst>
              <a:ext uri="{FF2B5EF4-FFF2-40B4-BE49-F238E27FC236}">
                <a16:creationId xmlns:a16="http://schemas.microsoft.com/office/drawing/2014/main" id="{C7079E6F-6F4E-46CA-9091-24FFAA0A7BD6}"/>
              </a:ext>
            </a:extLst>
          </p:cNvPr>
          <p:cNvSpPr txBox="1">
            <a:spLocks/>
          </p:cNvSpPr>
          <p:nvPr userDrawn="1"/>
        </p:nvSpPr>
        <p:spPr>
          <a:xfrm>
            <a:off x="657320" y="1434223"/>
            <a:ext cx="2812512" cy="4801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nb-NO" b="1" dirty="0">
                <a:solidFill>
                  <a:schemeClr val="bg1"/>
                </a:solidFill>
              </a:rPr>
              <a:t>NØKKELTALL</a:t>
            </a:r>
          </a:p>
        </p:txBody>
      </p:sp>
      <p:sp>
        <p:nvSpPr>
          <p:cNvPr id="20" name="ZoneTexte 14">
            <a:extLst>
              <a:ext uri="{FF2B5EF4-FFF2-40B4-BE49-F238E27FC236}">
                <a16:creationId xmlns:a16="http://schemas.microsoft.com/office/drawing/2014/main" id="{F284D53D-A091-486E-A4A3-1CD9DAE09E00}"/>
              </a:ext>
            </a:extLst>
          </p:cNvPr>
          <p:cNvSpPr txBox="1"/>
          <p:nvPr userDrawn="1"/>
        </p:nvSpPr>
        <p:spPr>
          <a:xfrm>
            <a:off x="5327531" y="4081644"/>
            <a:ext cx="684483" cy="14773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600" b="1" i="0" u="none" strike="noStrike" kern="1200" cap="none" spc="0" normalizeH="0" baseline="0" noProof="0" dirty="0">
                <a:ln>
                  <a:noFill/>
                </a:ln>
                <a:solidFill>
                  <a:prstClr val="white"/>
                </a:solidFill>
                <a:effectLst/>
                <a:uLnTx/>
                <a:uFillTx/>
                <a:latin typeface="Arial"/>
                <a:ea typeface="+mn-ea"/>
                <a:cs typeface="+mn-cs"/>
              </a:rPr>
              <a:t>5</a:t>
            </a:r>
          </a:p>
        </p:txBody>
      </p:sp>
      <p:sp>
        <p:nvSpPr>
          <p:cNvPr id="21" name="ZoneTexte 18">
            <a:extLst>
              <a:ext uri="{FF2B5EF4-FFF2-40B4-BE49-F238E27FC236}">
                <a16:creationId xmlns:a16="http://schemas.microsoft.com/office/drawing/2014/main" id="{C1EFCB08-EED2-4238-B73F-AC225AB1B858}"/>
              </a:ext>
            </a:extLst>
          </p:cNvPr>
          <p:cNvSpPr txBox="1"/>
          <p:nvPr userDrawn="1"/>
        </p:nvSpPr>
        <p:spPr>
          <a:xfrm>
            <a:off x="4757841" y="5352367"/>
            <a:ext cx="2785747" cy="3847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50" b="1" i="0" u="none" strike="noStrike" kern="1200" cap="none" spc="0" normalizeH="0" baseline="0" noProof="0" dirty="0">
                <a:ln>
                  <a:noFill/>
                </a:ln>
                <a:solidFill>
                  <a:prstClr val="white"/>
                </a:solidFill>
                <a:effectLst/>
                <a:uLnTx/>
                <a:uFillTx/>
                <a:ea typeface="+mn-ea"/>
                <a:cs typeface="+mn-cs"/>
              </a:rPr>
              <a:t>LIKER AT VEIBYGGING FINANSIERES MED BOMPENGER</a:t>
            </a:r>
          </a:p>
        </p:txBody>
      </p:sp>
      <p:sp>
        <p:nvSpPr>
          <p:cNvPr id="22" name="TekstSylinder 21">
            <a:extLst>
              <a:ext uri="{FF2B5EF4-FFF2-40B4-BE49-F238E27FC236}">
                <a16:creationId xmlns:a16="http://schemas.microsoft.com/office/drawing/2014/main" id="{CD857BFA-C110-4503-BAA6-4D74729A8C65}"/>
              </a:ext>
            </a:extLst>
          </p:cNvPr>
          <p:cNvSpPr txBox="1"/>
          <p:nvPr userDrawn="1"/>
        </p:nvSpPr>
        <p:spPr>
          <a:xfrm>
            <a:off x="6014820" y="4694449"/>
            <a:ext cx="75533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4000" b="0" i="0" u="none" strike="noStrike" kern="1200" cap="none" spc="0" normalizeH="0" baseline="0" noProof="0" dirty="0">
                <a:ln>
                  <a:noFill/>
                </a:ln>
                <a:solidFill>
                  <a:prstClr val="white"/>
                </a:solidFill>
                <a:effectLst/>
                <a:uLnTx/>
                <a:uFillTx/>
                <a:ea typeface="+mn-ea"/>
                <a:cs typeface="+mn-cs"/>
              </a:rPr>
              <a:t>10</a:t>
            </a:r>
          </a:p>
        </p:txBody>
      </p:sp>
      <p:sp>
        <p:nvSpPr>
          <p:cNvPr id="23" name="Rektangel 22">
            <a:extLst>
              <a:ext uri="{FF2B5EF4-FFF2-40B4-BE49-F238E27FC236}">
                <a16:creationId xmlns:a16="http://schemas.microsoft.com/office/drawing/2014/main" id="{46307E4D-C85E-47F0-B352-DC9600B0EC42}"/>
              </a:ext>
            </a:extLst>
          </p:cNvPr>
          <p:cNvSpPr/>
          <p:nvPr userDrawn="1"/>
        </p:nvSpPr>
        <p:spPr>
          <a:xfrm>
            <a:off x="6070500" y="4267874"/>
            <a:ext cx="70243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white"/>
                </a:solidFill>
                <a:effectLst/>
                <a:uLnTx/>
                <a:uFillTx/>
                <a:ea typeface="+mn-ea"/>
                <a:cs typeface="+mn-cs"/>
              </a:rPr>
              <a:t>AV</a:t>
            </a:r>
          </a:p>
        </p:txBody>
      </p:sp>
      <p:sp>
        <p:nvSpPr>
          <p:cNvPr id="25" name="Plassholder for bilde 24">
            <a:extLst>
              <a:ext uri="{FF2B5EF4-FFF2-40B4-BE49-F238E27FC236}">
                <a16:creationId xmlns:a16="http://schemas.microsoft.com/office/drawing/2014/main" id="{75E8006C-2D69-4BB4-B213-924B41DDC32B}"/>
              </a:ext>
            </a:extLst>
          </p:cNvPr>
          <p:cNvSpPr>
            <a:spLocks noGrp="1"/>
          </p:cNvSpPr>
          <p:nvPr>
            <p:ph type="pic" sz="quarter" idx="13"/>
          </p:nvPr>
        </p:nvSpPr>
        <p:spPr>
          <a:xfrm>
            <a:off x="4136283" y="91735"/>
            <a:ext cx="3912973" cy="3278903"/>
          </a:xfrm>
        </p:spPr>
        <p:txBody>
          <a:bodyPr/>
          <a:lstStyle>
            <a:lvl1pPr marL="0" indent="0">
              <a:buNone/>
              <a:defRPr/>
            </a:lvl1pPr>
          </a:lstStyle>
          <a:p>
            <a:endParaRPr lang="nb-NO" dirty="0"/>
          </a:p>
        </p:txBody>
      </p:sp>
      <p:sp>
        <p:nvSpPr>
          <p:cNvPr id="26" name="Rektangel 25">
            <a:extLst>
              <a:ext uri="{FF2B5EF4-FFF2-40B4-BE49-F238E27FC236}">
                <a16:creationId xmlns:a16="http://schemas.microsoft.com/office/drawing/2014/main" id="{1C2A5ACC-DCDD-4E16-A7D0-B6B87C669485}"/>
              </a:ext>
            </a:extLst>
          </p:cNvPr>
          <p:cNvSpPr/>
          <p:nvPr userDrawn="1"/>
        </p:nvSpPr>
        <p:spPr>
          <a:xfrm>
            <a:off x="4135527" y="3487361"/>
            <a:ext cx="3912973" cy="32789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Plassholder for innhold 29">
            <a:extLst>
              <a:ext uri="{FF2B5EF4-FFF2-40B4-BE49-F238E27FC236}">
                <a16:creationId xmlns:a16="http://schemas.microsoft.com/office/drawing/2014/main" id="{909B1D2F-180B-4363-9513-3138E08FAE73}"/>
              </a:ext>
            </a:extLst>
          </p:cNvPr>
          <p:cNvSpPr>
            <a:spLocks noGrp="1"/>
          </p:cNvSpPr>
          <p:nvPr>
            <p:ph sz="quarter" idx="14"/>
          </p:nvPr>
        </p:nvSpPr>
        <p:spPr>
          <a:xfrm>
            <a:off x="450548" y="4211938"/>
            <a:ext cx="3101975" cy="1075103"/>
          </a:xfrm>
        </p:spPr>
        <p:txBody>
          <a:bodyPr/>
          <a:lstStyle>
            <a:lvl1pPr marL="0" indent="0" algn="ctr">
              <a:buNone/>
              <a:defRPr/>
            </a:lvl1pPr>
          </a:lstStyle>
          <a:p>
            <a:pPr lvl="0"/>
            <a:r>
              <a:rPr lang="nb-NO" dirty="0"/>
              <a:t>Klikk for å redigere tekststiler i</a:t>
            </a:r>
          </a:p>
        </p:txBody>
      </p:sp>
      <p:sp>
        <p:nvSpPr>
          <p:cNvPr id="31" name="Plassholder for innhold 29">
            <a:extLst>
              <a:ext uri="{FF2B5EF4-FFF2-40B4-BE49-F238E27FC236}">
                <a16:creationId xmlns:a16="http://schemas.microsoft.com/office/drawing/2014/main" id="{677DDEB0-4239-48C1-9792-78A13EC93C51}"/>
              </a:ext>
            </a:extLst>
          </p:cNvPr>
          <p:cNvSpPr>
            <a:spLocks noGrp="1"/>
          </p:cNvSpPr>
          <p:nvPr>
            <p:ph sz="quarter" idx="15" hasCustomPrompt="1"/>
          </p:nvPr>
        </p:nvSpPr>
        <p:spPr>
          <a:xfrm>
            <a:off x="450548" y="5360147"/>
            <a:ext cx="3101975" cy="530103"/>
          </a:xfrm>
        </p:spPr>
        <p:txBody>
          <a:bodyPr>
            <a:normAutofit/>
          </a:bodyPr>
          <a:lstStyle>
            <a:lvl1pPr marL="0" indent="0" algn="ctr">
              <a:buNone/>
              <a:defRPr sz="1250" b="1"/>
            </a:lvl1pPr>
          </a:lstStyle>
          <a:p>
            <a:pPr lvl="0"/>
            <a:r>
              <a:rPr lang="nb-NO" dirty="0"/>
              <a:t>KLIKK FOR Å REDIGERE TEKSTSTILER I</a:t>
            </a:r>
          </a:p>
        </p:txBody>
      </p:sp>
      <p:sp>
        <p:nvSpPr>
          <p:cNvPr id="32" name="Plassholder for innhold 29">
            <a:extLst>
              <a:ext uri="{FF2B5EF4-FFF2-40B4-BE49-F238E27FC236}">
                <a16:creationId xmlns:a16="http://schemas.microsoft.com/office/drawing/2014/main" id="{373C302F-8D1E-4F14-8CDB-5986E8776DAE}"/>
              </a:ext>
            </a:extLst>
          </p:cNvPr>
          <p:cNvSpPr>
            <a:spLocks noGrp="1"/>
          </p:cNvSpPr>
          <p:nvPr>
            <p:ph sz="quarter" idx="16"/>
          </p:nvPr>
        </p:nvSpPr>
        <p:spPr>
          <a:xfrm>
            <a:off x="4545012"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3" name="Plassholder for innhold 29">
            <a:extLst>
              <a:ext uri="{FF2B5EF4-FFF2-40B4-BE49-F238E27FC236}">
                <a16:creationId xmlns:a16="http://schemas.microsoft.com/office/drawing/2014/main" id="{DF866BE0-5199-4386-8D74-9A520B49C0FE}"/>
              </a:ext>
            </a:extLst>
          </p:cNvPr>
          <p:cNvSpPr>
            <a:spLocks noGrp="1"/>
          </p:cNvSpPr>
          <p:nvPr>
            <p:ph sz="quarter" idx="17" hasCustomPrompt="1"/>
          </p:nvPr>
        </p:nvSpPr>
        <p:spPr>
          <a:xfrm>
            <a:off x="4545012"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4" name="Plassholder for innhold 29">
            <a:extLst>
              <a:ext uri="{FF2B5EF4-FFF2-40B4-BE49-F238E27FC236}">
                <a16:creationId xmlns:a16="http://schemas.microsoft.com/office/drawing/2014/main" id="{31F23E63-70A3-4F53-A5BB-03E3F6DDE3F6}"/>
              </a:ext>
            </a:extLst>
          </p:cNvPr>
          <p:cNvSpPr>
            <a:spLocks noGrp="1"/>
          </p:cNvSpPr>
          <p:nvPr>
            <p:ph sz="quarter" idx="18"/>
          </p:nvPr>
        </p:nvSpPr>
        <p:spPr>
          <a:xfrm>
            <a:off x="8610600"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5" name="Plassholder for innhold 29">
            <a:extLst>
              <a:ext uri="{FF2B5EF4-FFF2-40B4-BE49-F238E27FC236}">
                <a16:creationId xmlns:a16="http://schemas.microsoft.com/office/drawing/2014/main" id="{DAAE322B-2942-41B9-8506-0AE9F75D793B}"/>
              </a:ext>
            </a:extLst>
          </p:cNvPr>
          <p:cNvSpPr>
            <a:spLocks noGrp="1"/>
          </p:cNvSpPr>
          <p:nvPr>
            <p:ph sz="quarter" idx="19" hasCustomPrompt="1"/>
          </p:nvPr>
        </p:nvSpPr>
        <p:spPr>
          <a:xfrm>
            <a:off x="8610600"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6" name="Plassholder for innhold 29">
            <a:extLst>
              <a:ext uri="{FF2B5EF4-FFF2-40B4-BE49-F238E27FC236}">
                <a16:creationId xmlns:a16="http://schemas.microsoft.com/office/drawing/2014/main" id="{3D263244-9290-44EB-A6D7-29B0931763CD}"/>
              </a:ext>
            </a:extLst>
          </p:cNvPr>
          <p:cNvSpPr>
            <a:spLocks noGrp="1"/>
          </p:cNvSpPr>
          <p:nvPr>
            <p:ph sz="quarter" idx="20"/>
          </p:nvPr>
        </p:nvSpPr>
        <p:spPr>
          <a:xfrm>
            <a:off x="8610600" y="967750"/>
            <a:ext cx="3101975" cy="1075103"/>
          </a:xfrm>
        </p:spPr>
        <p:txBody>
          <a:bodyPr/>
          <a:lstStyle>
            <a:lvl1pPr marL="0" indent="0" algn="ctr">
              <a:buNone/>
              <a:defRPr/>
            </a:lvl1pPr>
          </a:lstStyle>
          <a:p>
            <a:pPr lvl="0"/>
            <a:r>
              <a:rPr lang="nb-NO" dirty="0"/>
              <a:t>Klikk for å redigere tekststiler i</a:t>
            </a:r>
          </a:p>
        </p:txBody>
      </p:sp>
      <p:sp>
        <p:nvSpPr>
          <p:cNvPr id="37" name="Plassholder for innhold 29">
            <a:extLst>
              <a:ext uri="{FF2B5EF4-FFF2-40B4-BE49-F238E27FC236}">
                <a16:creationId xmlns:a16="http://schemas.microsoft.com/office/drawing/2014/main" id="{D80E9D5E-64DB-4338-8CC5-528A541CA55F}"/>
              </a:ext>
            </a:extLst>
          </p:cNvPr>
          <p:cNvSpPr>
            <a:spLocks noGrp="1"/>
          </p:cNvSpPr>
          <p:nvPr>
            <p:ph sz="quarter" idx="21" hasCustomPrompt="1"/>
          </p:nvPr>
        </p:nvSpPr>
        <p:spPr>
          <a:xfrm>
            <a:off x="8610600" y="2115959"/>
            <a:ext cx="3101975" cy="530103"/>
          </a:xfrm>
        </p:spPr>
        <p:txBody>
          <a:bodyPr>
            <a:normAutofit/>
          </a:bodyPr>
          <a:lstStyle>
            <a:lvl1pPr marL="0" indent="0" algn="ctr">
              <a:buNone/>
              <a:defRPr sz="1250" b="1"/>
            </a:lvl1pPr>
          </a:lstStyle>
          <a:p>
            <a:pPr lvl="0"/>
            <a:r>
              <a:rPr lang="nb-NO" dirty="0"/>
              <a:t>KLIKK FOR Å REDIGERE TEKSTSTILER I</a:t>
            </a:r>
          </a:p>
        </p:txBody>
      </p:sp>
    </p:spTree>
    <p:extLst>
      <p:ext uri="{BB962C8B-B14F-4D97-AF65-F5344CB8AC3E}">
        <p14:creationId xmlns:p14="http://schemas.microsoft.com/office/powerpoint/2010/main" val="192817060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7_Tittel og innhold">
    <p:spTree>
      <p:nvGrpSpPr>
        <p:cNvPr id="1" name=""/>
        <p:cNvGrpSpPr/>
        <p:nvPr/>
      </p:nvGrpSpPr>
      <p:grpSpPr>
        <a:xfrm>
          <a:off x="0" y="0"/>
          <a:ext cx="0" cy="0"/>
          <a:chOff x="0" y="0"/>
          <a:chExt cx="0" cy="0"/>
        </a:xfrm>
      </p:grpSpPr>
      <p:sp>
        <p:nvSpPr>
          <p:cNvPr id="6" name="Plassholder for lysbildenummer 5">
            <a:extLst>
              <a:ext uri="{FF2B5EF4-FFF2-40B4-BE49-F238E27FC236}">
                <a16:creationId xmlns:a16="http://schemas.microsoft.com/office/drawing/2014/main" id="{29E95858-3521-4215-8CD1-6D63E2E2276A}"/>
              </a:ext>
            </a:extLst>
          </p:cNvPr>
          <p:cNvSpPr>
            <a:spLocks noGrp="1"/>
          </p:cNvSpPr>
          <p:nvPr>
            <p:ph type="sldNum" sz="quarter" idx="12"/>
          </p:nvPr>
        </p:nvSpPr>
        <p:spPr>
          <a:xfrm>
            <a:off x="8610600" y="6356350"/>
            <a:ext cx="2743200" cy="365125"/>
          </a:xfrm>
          <a:prstGeom prst="rect">
            <a:avLst/>
          </a:prstGeom>
        </p:spPr>
        <p:txBody>
          <a:bodyPr/>
          <a:lstStyle/>
          <a:p>
            <a:fld id="{C94FBECC-8411-48A2-AE2D-CB1EBF069C57}" type="slidenum">
              <a:rPr lang="nb-NO" smtClean="0"/>
              <a:t>‹#›</a:t>
            </a:fld>
            <a:endParaRPr lang="nb-NO"/>
          </a:p>
        </p:txBody>
      </p:sp>
      <p:sp>
        <p:nvSpPr>
          <p:cNvPr id="7" name="Rektangel 6">
            <a:extLst>
              <a:ext uri="{FF2B5EF4-FFF2-40B4-BE49-F238E27FC236}">
                <a16:creationId xmlns:a16="http://schemas.microsoft.com/office/drawing/2014/main" id="{34AE0736-C6D3-4D95-98B7-73AD353920D5}"/>
              </a:ext>
            </a:extLst>
          </p:cNvPr>
          <p:cNvSpPr/>
          <p:nvPr userDrawn="1"/>
        </p:nvSpPr>
        <p:spPr>
          <a:xfrm>
            <a:off x="8171932" y="3487361"/>
            <a:ext cx="3912973" cy="327890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8045C5ED-4308-4B77-A969-68F11B364322}"/>
              </a:ext>
            </a:extLst>
          </p:cNvPr>
          <p:cNvSpPr/>
          <p:nvPr userDrawn="1"/>
        </p:nvSpPr>
        <p:spPr>
          <a:xfrm>
            <a:off x="107092" y="91737"/>
            <a:ext cx="3912973" cy="3278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re 2">
            <a:extLst>
              <a:ext uri="{FF2B5EF4-FFF2-40B4-BE49-F238E27FC236}">
                <a16:creationId xmlns:a16="http://schemas.microsoft.com/office/drawing/2014/main" id="{C7079E6F-6F4E-46CA-9091-24FFAA0A7BD6}"/>
              </a:ext>
            </a:extLst>
          </p:cNvPr>
          <p:cNvSpPr txBox="1">
            <a:spLocks/>
          </p:cNvSpPr>
          <p:nvPr userDrawn="1"/>
        </p:nvSpPr>
        <p:spPr>
          <a:xfrm>
            <a:off x="657320" y="1434223"/>
            <a:ext cx="2812512" cy="4801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nb-NO" b="1" dirty="0">
                <a:solidFill>
                  <a:schemeClr val="bg1"/>
                </a:solidFill>
              </a:rPr>
              <a:t>NØKKELTALL</a:t>
            </a:r>
          </a:p>
        </p:txBody>
      </p:sp>
      <p:sp>
        <p:nvSpPr>
          <p:cNvPr id="20" name="ZoneTexte 14">
            <a:extLst>
              <a:ext uri="{FF2B5EF4-FFF2-40B4-BE49-F238E27FC236}">
                <a16:creationId xmlns:a16="http://schemas.microsoft.com/office/drawing/2014/main" id="{F284D53D-A091-486E-A4A3-1CD9DAE09E00}"/>
              </a:ext>
            </a:extLst>
          </p:cNvPr>
          <p:cNvSpPr txBox="1"/>
          <p:nvPr userDrawn="1"/>
        </p:nvSpPr>
        <p:spPr>
          <a:xfrm>
            <a:off x="5327531" y="4081644"/>
            <a:ext cx="684483" cy="14773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600" b="1" i="0" u="none" strike="noStrike" kern="1200" cap="none" spc="0" normalizeH="0" baseline="0" noProof="0" dirty="0">
                <a:ln>
                  <a:noFill/>
                </a:ln>
                <a:solidFill>
                  <a:prstClr val="white"/>
                </a:solidFill>
                <a:effectLst/>
                <a:uLnTx/>
                <a:uFillTx/>
                <a:latin typeface="Arial"/>
                <a:ea typeface="+mn-ea"/>
                <a:cs typeface="+mn-cs"/>
              </a:rPr>
              <a:t>5</a:t>
            </a:r>
          </a:p>
        </p:txBody>
      </p:sp>
      <p:sp>
        <p:nvSpPr>
          <p:cNvPr id="21" name="ZoneTexte 18">
            <a:extLst>
              <a:ext uri="{FF2B5EF4-FFF2-40B4-BE49-F238E27FC236}">
                <a16:creationId xmlns:a16="http://schemas.microsoft.com/office/drawing/2014/main" id="{C1EFCB08-EED2-4238-B73F-AC225AB1B858}"/>
              </a:ext>
            </a:extLst>
          </p:cNvPr>
          <p:cNvSpPr txBox="1"/>
          <p:nvPr userDrawn="1"/>
        </p:nvSpPr>
        <p:spPr>
          <a:xfrm>
            <a:off x="4757841" y="5352367"/>
            <a:ext cx="2785747" cy="3847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50" b="1" i="0" u="none" strike="noStrike" kern="1200" cap="none" spc="0" normalizeH="0" baseline="0" noProof="0" dirty="0">
                <a:ln>
                  <a:noFill/>
                </a:ln>
                <a:solidFill>
                  <a:prstClr val="white"/>
                </a:solidFill>
                <a:effectLst/>
                <a:uLnTx/>
                <a:uFillTx/>
                <a:ea typeface="+mn-ea"/>
                <a:cs typeface="+mn-cs"/>
              </a:rPr>
              <a:t>LIKER AT VEIBYGGING FINANSIERES MED BOMPENGER</a:t>
            </a:r>
          </a:p>
        </p:txBody>
      </p:sp>
      <p:sp>
        <p:nvSpPr>
          <p:cNvPr id="22" name="TekstSylinder 21">
            <a:extLst>
              <a:ext uri="{FF2B5EF4-FFF2-40B4-BE49-F238E27FC236}">
                <a16:creationId xmlns:a16="http://schemas.microsoft.com/office/drawing/2014/main" id="{CD857BFA-C110-4503-BAA6-4D74729A8C65}"/>
              </a:ext>
            </a:extLst>
          </p:cNvPr>
          <p:cNvSpPr txBox="1"/>
          <p:nvPr userDrawn="1"/>
        </p:nvSpPr>
        <p:spPr>
          <a:xfrm>
            <a:off x="6014820" y="4694449"/>
            <a:ext cx="75533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4000" b="0" i="0" u="none" strike="noStrike" kern="1200" cap="none" spc="0" normalizeH="0" baseline="0" noProof="0" dirty="0">
                <a:ln>
                  <a:noFill/>
                </a:ln>
                <a:solidFill>
                  <a:prstClr val="white"/>
                </a:solidFill>
                <a:effectLst/>
                <a:uLnTx/>
                <a:uFillTx/>
                <a:ea typeface="+mn-ea"/>
                <a:cs typeface="+mn-cs"/>
              </a:rPr>
              <a:t>10</a:t>
            </a:r>
          </a:p>
        </p:txBody>
      </p:sp>
      <p:sp>
        <p:nvSpPr>
          <p:cNvPr id="23" name="Rektangel 22">
            <a:extLst>
              <a:ext uri="{FF2B5EF4-FFF2-40B4-BE49-F238E27FC236}">
                <a16:creationId xmlns:a16="http://schemas.microsoft.com/office/drawing/2014/main" id="{46307E4D-C85E-47F0-B352-DC9600B0EC42}"/>
              </a:ext>
            </a:extLst>
          </p:cNvPr>
          <p:cNvSpPr/>
          <p:nvPr userDrawn="1"/>
        </p:nvSpPr>
        <p:spPr>
          <a:xfrm>
            <a:off x="6070500" y="4267874"/>
            <a:ext cx="70243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white"/>
                </a:solidFill>
                <a:effectLst/>
                <a:uLnTx/>
                <a:uFillTx/>
                <a:ea typeface="+mn-ea"/>
                <a:cs typeface="+mn-cs"/>
              </a:rPr>
              <a:t>AV</a:t>
            </a:r>
          </a:p>
        </p:txBody>
      </p:sp>
      <p:sp>
        <p:nvSpPr>
          <p:cNvPr id="25" name="Plassholder for bilde 24">
            <a:extLst>
              <a:ext uri="{FF2B5EF4-FFF2-40B4-BE49-F238E27FC236}">
                <a16:creationId xmlns:a16="http://schemas.microsoft.com/office/drawing/2014/main" id="{75E8006C-2D69-4BB4-B213-924B41DDC32B}"/>
              </a:ext>
            </a:extLst>
          </p:cNvPr>
          <p:cNvSpPr>
            <a:spLocks noGrp="1"/>
          </p:cNvSpPr>
          <p:nvPr>
            <p:ph type="pic" sz="quarter" idx="13"/>
          </p:nvPr>
        </p:nvSpPr>
        <p:spPr>
          <a:xfrm>
            <a:off x="4136283" y="91735"/>
            <a:ext cx="3912973" cy="3278903"/>
          </a:xfrm>
        </p:spPr>
        <p:txBody>
          <a:bodyPr/>
          <a:lstStyle>
            <a:lvl1pPr marL="0" indent="0">
              <a:buNone/>
              <a:defRPr/>
            </a:lvl1pPr>
          </a:lstStyle>
          <a:p>
            <a:endParaRPr lang="nb-NO" dirty="0"/>
          </a:p>
        </p:txBody>
      </p:sp>
      <p:sp>
        <p:nvSpPr>
          <p:cNvPr id="26" name="Rektangel 25">
            <a:extLst>
              <a:ext uri="{FF2B5EF4-FFF2-40B4-BE49-F238E27FC236}">
                <a16:creationId xmlns:a16="http://schemas.microsoft.com/office/drawing/2014/main" id="{1C2A5ACC-DCDD-4E16-A7D0-B6B87C669485}"/>
              </a:ext>
            </a:extLst>
          </p:cNvPr>
          <p:cNvSpPr/>
          <p:nvPr userDrawn="1"/>
        </p:nvSpPr>
        <p:spPr>
          <a:xfrm>
            <a:off x="4135527" y="3487361"/>
            <a:ext cx="3912973" cy="3278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Plassholder for innhold 29">
            <a:extLst>
              <a:ext uri="{FF2B5EF4-FFF2-40B4-BE49-F238E27FC236}">
                <a16:creationId xmlns:a16="http://schemas.microsoft.com/office/drawing/2014/main" id="{909B1D2F-180B-4363-9513-3138E08FAE73}"/>
              </a:ext>
            </a:extLst>
          </p:cNvPr>
          <p:cNvSpPr>
            <a:spLocks noGrp="1"/>
          </p:cNvSpPr>
          <p:nvPr>
            <p:ph sz="quarter" idx="14"/>
          </p:nvPr>
        </p:nvSpPr>
        <p:spPr>
          <a:xfrm>
            <a:off x="450548" y="4211938"/>
            <a:ext cx="3101975" cy="1075103"/>
          </a:xfrm>
        </p:spPr>
        <p:txBody>
          <a:bodyPr/>
          <a:lstStyle>
            <a:lvl1pPr marL="0" indent="0" algn="ctr">
              <a:buNone/>
              <a:defRPr/>
            </a:lvl1pPr>
          </a:lstStyle>
          <a:p>
            <a:pPr lvl="0"/>
            <a:r>
              <a:rPr lang="nb-NO" dirty="0"/>
              <a:t>Klikk for å redigere tekststiler i</a:t>
            </a:r>
          </a:p>
        </p:txBody>
      </p:sp>
      <p:sp>
        <p:nvSpPr>
          <p:cNvPr id="31" name="Plassholder for innhold 29">
            <a:extLst>
              <a:ext uri="{FF2B5EF4-FFF2-40B4-BE49-F238E27FC236}">
                <a16:creationId xmlns:a16="http://schemas.microsoft.com/office/drawing/2014/main" id="{677DDEB0-4239-48C1-9792-78A13EC93C51}"/>
              </a:ext>
            </a:extLst>
          </p:cNvPr>
          <p:cNvSpPr>
            <a:spLocks noGrp="1"/>
          </p:cNvSpPr>
          <p:nvPr>
            <p:ph sz="quarter" idx="15" hasCustomPrompt="1"/>
          </p:nvPr>
        </p:nvSpPr>
        <p:spPr>
          <a:xfrm>
            <a:off x="450548" y="5360147"/>
            <a:ext cx="3101975" cy="530103"/>
          </a:xfrm>
        </p:spPr>
        <p:txBody>
          <a:bodyPr>
            <a:normAutofit/>
          </a:bodyPr>
          <a:lstStyle>
            <a:lvl1pPr marL="0" indent="0" algn="ctr">
              <a:buNone/>
              <a:defRPr sz="1250" b="1"/>
            </a:lvl1pPr>
          </a:lstStyle>
          <a:p>
            <a:pPr lvl="0"/>
            <a:r>
              <a:rPr lang="nb-NO" dirty="0"/>
              <a:t>KLIKK FOR Å REDIGERE TEKSTSTILER I</a:t>
            </a:r>
          </a:p>
        </p:txBody>
      </p:sp>
      <p:sp>
        <p:nvSpPr>
          <p:cNvPr id="32" name="Plassholder for innhold 29">
            <a:extLst>
              <a:ext uri="{FF2B5EF4-FFF2-40B4-BE49-F238E27FC236}">
                <a16:creationId xmlns:a16="http://schemas.microsoft.com/office/drawing/2014/main" id="{373C302F-8D1E-4F14-8CDB-5986E8776DAE}"/>
              </a:ext>
            </a:extLst>
          </p:cNvPr>
          <p:cNvSpPr>
            <a:spLocks noGrp="1"/>
          </p:cNvSpPr>
          <p:nvPr>
            <p:ph sz="quarter" idx="16"/>
          </p:nvPr>
        </p:nvSpPr>
        <p:spPr>
          <a:xfrm>
            <a:off x="4545012"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3" name="Plassholder for innhold 29">
            <a:extLst>
              <a:ext uri="{FF2B5EF4-FFF2-40B4-BE49-F238E27FC236}">
                <a16:creationId xmlns:a16="http://schemas.microsoft.com/office/drawing/2014/main" id="{DF866BE0-5199-4386-8D74-9A520B49C0FE}"/>
              </a:ext>
            </a:extLst>
          </p:cNvPr>
          <p:cNvSpPr>
            <a:spLocks noGrp="1"/>
          </p:cNvSpPr>
          <p:nvPr>
            <p:ph sz="quarter" idx="17" hasCustomPrompt="1"/>
          </p:nvPr>
        </p:nvSpPr>
        <p:spPr>
          <a:xfrm>
            <a:off x="4545012"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4" name="Plassholder for innhold 29">
            <a:extLst>
              <a:ext uri="{FF2B5EF4-FFF2-40B4-BE49-F238E27FC236}">
                <a16:creationId xmlns:a16="http://schemas.microsoft.com/office/drawing/2014/main" id="{31F23E63-70A3-4F53-A5BB-03E3F6DDE3F6}"/>
              </a:ext>
            </a:extLst>
          </p:cNvPr>
          <p:cNvSpPr>
            <a:spLocks noGrp="1"/>
          </p:cNvSpPr>
          <p:nvPr>
            <p:ph sz="quarter" idx="18"/>
          </p:nvPr>
        </p:nvSpPr>
        <p:spPr>
          <a:xfrm>
            <a:off x="8610600"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5" name="Plassholder for innhold 29">
            <a:extLst>
              <a:ext uri="{FF2B5EF4-FFF2-40B4-BE49-F238E27FC236}">
                <a16:creationId xmlns:a16="http://schemas.microsoft.com/office/drawing/2014/main" id="{DAAE322B-2942-41B9-8506-0AE9F75D793B}"/>
              </a:ext>
            </a:extLst>
          </p:cNvPr>
          <p:cNvSpPr>
            <a:spLocks noGrp="1"/>
          </p:cNvSpPr>
          <p:nvPr>
            <p:ph sz="quarter" idx="19" hasCustomPrompt="1"/>
          </p:nvPr>
        </p:nvSpPr>
        <p:spPr>
          <a:xfrm>
            <a:off x="8610600"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6" name="Plassholder for innhold 29">
            <a:extLst>
              <a:ext uri="{FF2B5EF4-FFF2-40B4-BE49-F238E27FC236}">
                <a16:creationId xmlns:a16="http://schemas.microsoft.com/office/drawing/2014/main" id="{3D263244-9290-44EB-A6D7-29B0931763CD}"/>
              </a:ext>
            </a:extLst>
          </p:cNvPr>
          <p:cNvSpPr>
            <a:spLocks noGrp="1"/>
          </p:cNvSpPr>
          <p:nvPr>
            <p:ph sz="quarter" idx="20"/>
          </p:nvPr>
        </p:nvSpPr>
        <p:spPr>
          <a:xfrm>
            <a:off x="8610600" y="967750"/>
            <a:ext cx="3101975" cy="1075103"/>
          </a:xfrm>
        </p:spPr>
        <p:txBody>
          <a:bodyPr/>
          <a:lstStyle>
            <a:lvl1pPr marL="0" indent="0" algn="ctr">
              <a:buNone/>
              <a:defRPr/>
            </a:lvl1pPr>
          </a:lstStyle>
          <a:p>
            <a:pPr lvl="0"/>
            <a:r>
              <a:rPr lang="nb-NO" dirty="0"/>
              <a:t>Klikk for å redigere tekststiler i</a:t>
            </a:r>
          </a:p>
        </p:txBody>
      </p:sp>
      <p:sp>
        <p:nvSpPr>
          <p:cNvPr id="37" name="Plassholder for innhold 29">
            <a:extLst>
              <a:ext uri="{FF2B5EF4-FFF2-40B4-BE49-F238E27FC236}">
                <a16:creationId xmlns:a16="http://schemas.microsoft.com/office/drawing/2014/main" id="{D80E9D5E-64DB-4338-8CC5-528A541CA55F}"/>
              </a:ext>
            </a:extLst>
          </p:cNvPr>
          <p:cNvSpPr>
            <a:spLocks noGrp="1"/>
          </p:cNvSpPr>
          <p:nvPr>
            <p:ph sz="quarter" idx="21" hasCustomPrompt="1"/>
          </p:nvPr>
        </p:nvSpPr>
        <p:spPr>
          <a:xfrm>
            <a:off x="8610600" y="2115959"/>
            <a:ext cx="3101975" cy="530103"/>
          </a:xfrm>
        </p:spPr>
        <p:txBody>
          <a:bodyPr>
            <a:normAutofit/>
          </a:bodyPr>
          <a:lstStyle>
            <a:lvl1pPr marL="0" indent="0" algn="ctr">
              <a:buNone/>
              <a:defRPr sz="1250" b="1"/>
            </a:lvl1pPr>
          </a:lstStyle>
          <a:p>
            <a:pPr lvl="0"/>
            <a:r>
              <a:rPr lang="nb-NO" dirty="0"/>
              <a:t>KLIKK FOR Å REDIGERE TEKSTSTILER I</a:t>
            </a:r>
          </a:p>
        </p:txBody>
      </p:sp>
    </p:spTree>
    <p:extLst>
      <p:ext uri="{BB962C8B-B14F-4D97-AF65-F5344CB8AC3E}">
        <p14:creationId xmlns:p14="http://schemas.microsoft.com/office/powerpoint/2010/main" val="33507113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 columns_Dark Blue Bg with dividers">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22274251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0" name="Content Placeholder 2">
            <a:extLst>
              <a:ext uri="{FF2B5EF4-FFF2-40B4-BE49-F238E27FC236}">
                <a16:creationId xmlns:a16="http://schemas.microsoft.com/office/drawing/2014/main" id="{97A52EDD-AB3D-46B8-9552-5D0D13D5F36D}"/>
              </a:ext>
            </a:extLst>
          </p:cNvPr>
          <p:cNvSpPr>
            <a:spLocks noGrp="1"/>
          </p:cNvSpPr>
          <p:nvPr>
            <p:ph idx="1" hasCustomPrompt="1"/>
          </p:nvPr>
        </p:nvSpPr>
        <p:spPr>
          <a:xfrm>
            <a:off x="404786" y="1808820"/>
            <a:ext cx="3633820"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1" name="Content Placeholder 2">
            <a:extLst>
              <a:ext uri="{FF2B5EF4-FFF2-40B4-BE49-F238E27FC236}">
                <a16:creationId xmlns:a16="http://schemas.microsoft.com/office/drawing/2014/main" id="{8768F86D-E142-4E52-9D2E-634CC9C1576C}"/>
              </a:ext>
            </a:extLst>
          </p:cNvPr>
          <p:cNvSpPr>
            <a:spLocks noGrp="1"/>
          </p:cNvSpPr>
          <p:nvPr>
            <p:ph idx="15" hasCustomPrompt="1"/>
          </p:nvPr>
        </p:nvSpPr>
        <p:spPr>
          <a:xfrm>
            <a:off x="4279090" y="1808820"/>
            <a:ext cx="3633820"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5" name="Content Placeholder 2">
            <a:extLst>
              <a:ext uri="{FF2B5EF4-FFF2-40B4-BE49-F238E27FC236}">
                <a16:creationId xmlns:a16="http://schemas.microsoft.com/office/drawing/2014/main" id="{0768956C-096A-4710-B05A-BFA418BB4758}"/>
              </a:ext>
            </a:extLst>
          </p:cNvPr>
          <p:cNvSpPr>
            <a:spLocks noGrp="1"/>
          </p:cNvSpPr>
          <p:nvPr>
            <p:ph idx="16" hasCustomPrompt="1"/>
          </p:nvPr>
        </p:nvSpPr>
        <p:spPr>
          <a:xfrm>
            <a:off x="8153368" y="1808820"/>
            <a:ext cx="3633820"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pic>
        <p:nvPicPr>
          <p:cNvPr id="14" name="Graphique 8">
            <a:extLst>
              <a:ext uri="{FF2B5EF4-FFF2-40B4-BE49-F238E27FC236}">
                <a16:creationId xmlns:a16="http://schemas.microsoft.com/office/drawing/2014/main" id="{F0A4DBDF-9DE1-4159-B9A5-0F036DC8A42F}"/>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1480B72C-9876-453C-9F2F-0AE2DB43A878}"/>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6" name="Espace réservé du numéro de diapositive 2">
            <a:extLst>
              <a:ext uri="{FF2B5EF4-FFF2-40B4-BE49-F238E27FC236}">
                <a16:creationId xmlns:a16="http://schemas.microsoft.com/office/drawing/2014/main" id="{1B7C54F0-393D-414A-AB4A-9C8661035903}"/>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0" name="Espace réservé du pied de page 4">
            <a:extLst>
              <a:ext uri="{FF2B5EF4-FFF2-40B4-BE49-F238E27FC236}">
                <a16:creationId xmlns:a16="http://schemas.microsoft.com/office/drawing/2014/main" id="{053CAEAD-747A-422E-A5A4-8DCFAFD21E8D}"/>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2" name="Text Placeholder 8">
            <a:extLst>
              <a:ext uri="{FF2B5EF4-FFF2-40B4-BE49-F238E27FC236}">
                <a16:creationId xmlns:a16="http://schemas.microsoft.com/office/drawing/2014/main" id="{C789CF81-246C-4814-B82F-ECB801F4C802}"/>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3" name="Straight Connector 35">
            <a:extLst>
              <a:ext uri="{FF2B5EF4-FFF2-40B4-BE49-F238E27FC236}">
                <a16:creationId xmlns:a16="http://schemas.microsoft.com/office/drawing/2014/main" id="{38BA5899-CDBB-42D8-BFCD-64F5857EFC65}"/>
              </a:ext>
            </a:extLst>
          </p:cNvPr>
          <p:cNvCxnSpPr>
            <a:cxnSpLocks/>
          </p:cNvCxnSpPr>
          <p:nvPr userDrawn="1"/>
        </p:nvCxnSpPr>
        <p:spPr>
          <a:xfrm flipV="1">
            <a:off x="4158848"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Straight Connector 35">
            <a:extLst>
              <a:ext uri="{FF2B5EF4-FFF2-40B4-BE49-F238E27FC236}">
                <a16:creationId xmlns:a16="http://schemas.microsoft.com/office/drawing/2014/main" id="{0319CC48-B0CA-4682-86EB-D878921F8F3B}"/>
              </a:ext>
            </a:extLst>
          </p:cNvPr>
          <p:cNvCxnSpPr>
            <a:cxnSpLocks/>
          </p:cNvCxnSpPr>
          <p:nvPr userDrawn="1"/>
        </p:nvCxnSpPr>
        <p:spPr>
          <a:xfrm flipV="1">
            <a:off x="803313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8" name="Cadre 17">
            <a:extLst>
              <a:ext uri="{FF2B5EF4-FFF2-40B4-BE49-F238E27FC236}">
                <a16:creationId xmlns:a16="http://schemas.microsoft.com/office/drawing/2014/main" id="{EB3C9E83-59DE-4031-99F8-8E589A475E76}"/>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9" name="Text Placeholder 5">
            <a:extLst>
              <a:ext uri="{FF2B5EF4-FFF2-40B4-BE49-F238E27FC236}">
                <a16:creationId xmlns:a16="http://schemas.microsoft.com/office/drawing/2014/main" id="{68207C00-928F-496F-B7C6-9171CBC214C4}"/>
              </a:ext>
            </a:extLst>
          </p:cNvPr>
          <p:cNvSpPr>
            <a:spLocks noGrp="1"/>
          </p:cNvSpPr>
          <p:nvPr>
            <p:ph type="body" sz="quarter" idx="18"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1741975296"/>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11" name="Plassholder for bilde 10">
            <a:extLst>
              <a:ext uri="{FF2B5EF4-FFF2-40B4-BE49-F238E27FC236}">
                <a16:creationId xmlns:a16="http://schemas.microsoft.com/office/drawing/2014/main" id="{D11B15D3-6D67-4A83-8F48-1AEF2EDF12B2}"/>
              </a:ext>
            </a:extLst>
          </p:cNvPr>
          <p:cNvSpPr>
            <a:spLocks noGrp="1"/>
          </p:cNvSpPr>
          <p:nvPr>
            <p:ph type="pic" sz="quarter" idx="10"/>
          </p:nvPr>
        </p:nvSpPr>
        <p:spPr>
          <a:xfrm>
            <a:off x="6096000" y="103188"/>
            <a:ext cx="5973763" cy="6651625"/>
          </a:xfrm>
        </p:spPr>
        <p:txBody>
          <a:bodyPr/>
          <a:lstStyle/>
          <a:p>
            <a:endParaRPr lang="nb-NO"/>
          </a:p>
        </p:txBody>
      </p:sp>
      <p:sp>
        <p:nvSpPr>
          <p:cNvPr id="15" name="Plassholder for tekst 14">
            <a:extLst>
              <a:ext uri="{FF2B5EF4-FFF2-40B4-BE49-F238E27FC236}">
                <a16:creationId xmlns:a16="http://schemas.microsoft.com/office/drawing/2014/main" id="{A6F79D2C-3DA3-4FEE-89B8-B7FB1C4293CD}"/>
              </a:ext>
            </a:extLst>
          </p:cNvPr>
          <p:cNvSpPr>
            <a:spLocks noGrp="1"/>
          </p:cNvSpPr>
          <p:nvPr>
            <p:ph type="body" sz="quarter" idx="12" hasCustomPrompt="1"/>
          </p:nvPr>
        </p:nvSpPr>
        <p:spPr>
          <a:xfrm>
            <a:off x="528638" y="3429000"/>
            <a:ext cx="4945062" cy="2551113"/>
          </a:xfrm>
        </p:spPr>
        <p:txBody>
          <a:bodyPr>
            <a:normAutofit/>
          </a:bodyPr>
          <a:lstStyle>
            <a:lvl1pPr marL="0" indent="0" algn="ctr">
              <a:buNone/>
              <a:defRPr sz="1600"/>
            </a:lvl1pPr>
            <a:lvl2pPr algn="ctr">
              <a:defRPr/>
            </a:lvl2pPr>
            <a:lvl3pPr algn="ctr">
              <a:defRPr/>
            </a:lvl3pPr>
            <a:lvl4pPr algn="ctr">
              <a:defRPr/>
            </a:lvl4pPr>
            <a:lvl5pPr algn="ctr">
              <a:defRPr/>
            </a:lvl5pPr>
          </a:lstStyle>
          <a:p>
            <a:pPr lvl="0"/>
            <a:r>
              <a:rPr lang="nb-NO" dirty="0"/>
              <a:t>Kommenter hovedfunn.</a:t>
            </a:r>
          </a:p>
        </p:txBody>
      </p:sp>
      <p:sp>
        <p:nvSpPr>
          <p:cNvPr id="13" name="Plassholder for bilde 12">
            <a:extLst>
              <a:ext uri="{FF2B5EF4-FFF2-40B4-BE49-F238E27FC236}">
                <a16:creationId xmlns:a16="http://schemas.microsoft.com/office/drawing/2014/main" id="{012FEDB7-5B87-45A7-915B-032B9BCC1A1E}"/>
              </a:ext>
            </a:extLst>
          </p:cNvPr>
          <p:cNvSpPr>
            <a:spLocks noGrp="1"/>
          </p:cNvSpPr>
          <p:nvPr>
            <p:ph type="pic" sz="quarter" idx="11" hasCustomPrompt="1"/>
          </p:nvPr>
        </p:nvSpPr>
        <p:spPr>
          <a:xfrm>
            <a:off x="2676525" y="2395939"/>
            <a:ext cx="649287" cy="649288"/>
          </a:xfrm>
        </p:spPr>
        <p:txBody>
          <a:bodyPr>
            <a:noAutofit/>
          </a:bodyPr>
          <a:lstStyle>
            <a:lvl1pPr marL="0" indent="0">
              <a:buNone/>
              <a:defRPr sz="1800"/>
            </a:lvl1pPr>
          </a:lstStyle>
          <a:p>
            <a:r>
              <a:rPr lang="nb-NO" dirty="0"/>
              <a:t>ikon</a:t>
            </a:r>
          </a:p>
        </p:txBody>
      </p:sp>
      <p:sp>
        <p:nvSpPr>
          <p:cNvPr id="17" name="Plassholder for tekst 16">
            <a:extLst>
              <a:ext uri="{FF2B5EF4-FFF2-40B4-BE49-F238E27FC236}">
                <a16:creationId xmlns:a16="http://schemas.microsoft.com/office/drawing/2014/main" id="{EAA72345-8626-4904-8A8B-42E988D786DB}"/>
              </a:ext>
            </a:extLst>
          </p:cNvPr>
          <p:cNvSpPr>
            <a:spLocks noGrp="1"/>
          </p:cNvSpPr>
          <p:nvPr>
            <p:ph type="body" sz="quarter" idx="13" hasCustomPrompt="1"/>
          </p:nvPr>
        </p:nvSpPr>
        <p:spPr>
          <a:xfrm>
            <a:off x="528638" y="1120775"/>
            <a:ext cx="4945062" cy="900113"/>
          </a:xfrm>
        </p:spPr>
        <p:txBody>
          <a:bodyPr>
            <a:noAutofit/>
          </a:bodyPr>
          <a:lstStyle>
            <a:lvl1pPr marL="0" indent="0" algn="ctr">
              <a:buNone/>
              <a:defRPr sz="28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600">
                <a:solidFill>
                  <a:schemeClr val="accent1"/>
                </a:solidFill>
              </a:defRPr>
            </a:lvl5pPr>
          </a:lstStyle>
          <a:p>
            <a:pPr lvl="0"/>
            <a:r>
              <a:rPr lang="nb-NO" dirty="0"/>
              <a:t>KAPITTELETS HOVEDFUNN</a:t>
            </a:r>
          </a:p>
        </p:txBody>
      </p:sp>
      <p:sp>
        <p:nvSpPr>
          <p:cNvPr id="18" name="Plassholder for tekst 16">
            <a:extLst>
              <a:ext uri="{FF2B5EF4-FFF2-40B4-BE49-F238E27FC236}">
                <a16:creationId xmlns:a16="http://schemas.microsoft.com/office/drawing/2014/main" id="{741D60BC-3441-4A6C-9E68-AABB78C31534}"/>
              </a:ext>
            </a:extLst>
          </p:cNvPr>
          <p:cNvSpPr>
            <a:spLocks noGrp="1"/>
          </p:cNvSpPr>
          <p:nvPr>
            <p:ph type="body" sz="quarter" idx="14" hasCustomPrompt="1"/>
          </p:nvPr>
        </p:nvSpPr>
        <p:spPr>
          <a:xfrm>
            <a:off x="528638" y="427831"/>
            <a:ext cx="4945062" cy="559996"/>
          </a:xfrm>
        </p:spPr>
        <p:txBody>
          <a:bodyPr>
            <a:noAutofit/>
          </a:bodyPr>
          <a:lstStyle>
            <a:lvl1pPr marL="0" indent="0" algn="ctr">
              <a:buNone/>
              <a:defRPr sz="1800" spc="300">
                <a:solidFill>
                  <a:schemeClr val="bg1">
                    <a:lumMod val="85000"/>
                  </a:schemeClr>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600">
                <a:solidFill>
                  <a:schemeClr val="accent1"/>
                </a:solidFill>
              </a:defRPr>
            </a:lvl5pPr>
          </a:lstStyle>
          <a:p>
            <a:pPr lvl="0"/>
            <a:r>
              <a:rPr lang="nb-NO" dirty="0"/>
              <a:t>KAPITTELNAVN</a:t>
            </a:r>
          </a:p>
        </p:txBody>
      </p:sp>
    </p:spTree>
    <p:extLst>
      <p:ext uri="{BB962C8B-B14F-4D97-AF65-F5344CB8AC3E}">
        <p14:creationId xmlns:p14="http://schemas.microsoft.com/office/powerpoint/2010/main" val="328770337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Titles Onl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B176423-8171-F63A-0748-095D6AFAC8AE}"/>
              </a:ext>
            </a:extLst>
          </p:cNvPr>
          <p:cNvSpPr/>
          <p:nvPr userDrawn="1"/>
        </p:nvSpPr>
        <p:spPr>
          <a:xfrm>
            <a:off x="8480809" y="2289738"/>
            <a:ext cx="3418515" cy="3448426"/>
          </a:xfrm>
          <a:prstGeom prst="rect">
            <a:avLst/>
          </a:prstGeom>
          <a:solidFill>
            <a:srgbClr val="888B8D">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6" name="Plassholder for diagram 25">
            <a:extLst>
              <a:ext uri="{FF2B5EF4-FFF2-40B4-BE49-F238E27FC236}">
                <a16:creationId xmlns:a16="http://schemas.microsoft.com/office/drawing/2014/main" id="{14304AAE-0EBE-4104-A8F3-A3DA8860D3C2}"/>
              </a:ext>
            </a:extLst>
          </p:cNvPr>
          <p:cNvSpPr>
            <a:spLocks noGrp="1"/>
          </p:cNvSpPr>
          <p:nvPr>
            <p:ph type="chart" sz="quarter" idx="22"/>
          </p:nvPr>
        </p:nvSpPr>
        <p:spPr>
          <a:xfrm>
            <a:off x="373062" y="1865756"/>
            <a:ext cx="7735957" cy="4438791"/>
          </a:xfrm>
        </p:spPr>
        <p:txBody>
          <a:bodyPr/>
          <a:lstStyle/>
          <a:p>
            <a:endParaRPr lang="nb-NO" dirty="0"/>
          </a:p>
        </p:txBody>
      </p:sp>
      <p:sp>
        <p:nvSpPr>
          <p:cNvPr id="18" name="Plassholder for innhold 17">
            <a:extLst>
              <a:ext uri="{FF2B5EF4-FFF2-40B4-BE49-F238E27FC236}">
                <a16:creationId xmlns:a16="http://schemas.microsoft.com/office/drawing/2014/main" id="{8CA5D60F-AAF9-4D5E-9DAA-1EEC90D1FAC9}"/>
              </a:ext>
            </a:extLst>
          </p:cNvPr>
          <p:cNvSpPr>
            <a:spLocks noGrp="1"/>
          </p:cNvSpPr>
          <p:nvPr>
            <p:ph sz="quarter" idx="18" hasCustomPrompt="1"/>
          </p:nvPr>
        </p:nvSpPr>
        <p:spPr>
          <a:xfrm>
            <a:off x="372966" y="167840"/>
            <a:ext cx="5424531" cy="235205"/>
          </a:xfrm>
        </p:spPr>
        <p:txBody>
          <a:bodyPr>
            <a:noAutofit/>
          </a:bodyPr>
          <a:lstStyle>
            <a:lvl1pPr marL="0" indent="0">
              <a:buNone/>
              <a:defRPr sz="1050" spc="300">
                <a:solidFill>
                  <a:schemeClr val="bg1">
                    <a:lumMod val="75000"/>
                  </a:schemeClr>
                </a:solidFill>
              </a:defRPr>
            </a:lvl1pPr>
            <a:lvl2pPr>
              <a:defRPr sz="1050"/>
            </a:lvl2pPr>
            <a:lvl3pPr>
              <a:defRPr sz="1050"/>
            </a:lvl3pPr>
            <a:lvl4pPr>
              <a:defRPr sz="1050"/>
            </a:lvl4pPr>
            <a:lvl5pPr>
              <a:defRPr sz="1050"/>
            </a:lvl5pPr>
          </a:lstStyle>
          <a:p>
            <a:pPr lvl="0"/>
            <a:r>
              <a:rPr lang="nb-NO" dirty="0"/>
              <a:t>KAPITTELNAVN</a:t>
            </a:r>
          </a:p>
        </p:txBody>
      </p:sp>
      <p:sp>
        <p:nvSpPr>
          <p:cNvPr id="15" name="Text Placeholder 14">
            <a:extLst>
              <a:ext uri="{FF2B5EF4-FFF2-40B4-BE49-F238E27FC236}">
                <a16:creationId xmlns:a16="http://schemas.microsoft.com/office/drawing/2014/main" id="{6AD51266-D48D-4D25-2EEB-3CB7F03A85B5}"/>
              </a:ext>
            </a:extLst>
          </p:cNvPr>
          <p:cNvSpPr>
            <a:spLocks noGrp="1"/>
          </p:cNvSpPr>
          <p:nvPr>
            <p:ph type="body" sz="quarter" idx="23" hasCustomPrompt="1"/>
          </p:nvPr>
        </p:nvSpPr>
        <p:spPr>
          <a:xfrm>
            <a:off x="8752114" y="2908763"/>
            <a:ext cx="2924072" cy="2598738"/>
          </a:xfrm>
        </p:spPr>
        <p:txBody>
          <a:bodyPr>
            <a:normAutofit/>
          </a:bodyPr>
          <a:lstStyle>
            <a:lvl1pPr>
              <a:defRPr sz="1200"/>
            </a:lvl1pPr>
          </a:lstStyle>
          <a:p>
            <a:pPr lvl="0"/>
            <a:r>
              <a:rPr lang="nb-NO" dirty="0"/>
              <a:t>Kommentar</a:t>
            </a:r>
          </a:p>
          <a:p>
            <a:pPr lvl="0"/>
            <a:r>
              <a:rPr lang="nb-NO" dirty="0"/>
              <a:t>Kommentar</a:t>
            </a:r>
          </a:p>
          <a:p>
            <a:pPr lvl="0"/>
            <a:r>
              <a:rPr lang="nb-NO" dirty="0"/>
              <a:t>Kommentar</a:t>
            </a:r>
          </a:p>
        </p:txBody>
      </p:sp>
      <p:sp>
        <p:nvSpPr>
          <p:cNvPr id="5" name="Text Placeholder 4">
            <a:extLst>
              <a:ext uri="{FF2B5EF4-FFF2-40B4-BE49-F238E27FC236}">
                <a16:creationId xmlns:a16="http://schemas.microsoft.com/office/drawing/2014/main" id="{27CBC790-4059-3138-2042-1603A2DC6592}"/>
              </a:ext>
            </a:extLst>
          </p:cNvPr>
          <p:cNvSpPr>
            <a:spLocks noGrp="1"/>
          </p:cNvSpPr>
          <p:nvPr>
            <p:ph type="body" sz="quarter" idx="24" hasCustomPrompt="1"/>
          </p:nvPr>
        </p:nvSpPr>
        <p:spPr>
          <a:xfrm>
            <a:off x="8752114" y="2464249"/>
            <a:ext cx="1567874" cy="238568"/>
          </a:xfrm>
        </p:spPr>
        <p:txBody>
          <a:bodyPr>
            <a:normAutofit/>
          </a:bodyPr>
          <a:lstStyle>
            <a:lvl1pPr marL="0" indent="0">
              <a:buNone/>
              <a:defRPr sz="1400" b="1">
                <a:solidFill>
                  <a:srgbClr val="C4C4C4"/>
                </a:solidFill>
                <a:latin typeface="Arial Nova" panose="020B0504020202020204" pitchFamily="34" charset="0"/>
              </a:defRPr>
            </a:lvl1pPr>
          </a:lstStyle>
          <a:p>
            <a:pPr lvl="0"/>
            <a:r>
              <a:rPr lang="nb-NO" dirty="0"/>
              <a:t>KOMMENTAR</a:t>
            </a:r>
          </a:p>
        </p:txBody>
      </p:sp>
      <p:sp>
        <p:nvSpPr>
          <p:cNvPr id="7" name="Text Placeholder 6">
            <a:extLst>
              <a:ext uri="{FF2B5EF4-FFF2-40B4-BE49-F238E27FC236}">
                <a16:creationId xmlns:a16="http://schemas.microsoft.com/office/drawing/2014/main" id="{44FD7442-1318-5F23-798C-F1FD187F3C17}"/>
              </a:ext>
            </a:extLst>
          </p:cNvPr>
          <p:cNvSpPr>
            <a:spLocks noGrp="1"/>
          </p:cNvSpPr>
          <p:nvPr>
            <p:ph type="body" sz="quarter" idx="25" hasCustomPrompt="1"/>
          </p:nvPr>
        </p:nvSpPr>
        <p:spPr>
          <a:xfrm>
            <a:off x="1820068" y="6426656"/>
            <a:ext cx="8551863" cy="281472"/>
          </a:xfrm>
        </p:spPr>
        <p:txBody>
          <a:bodyPr>
            <a:noAutofit/>
          </a:bodyPr>
          <a:lstStyle>
            <a:lvl1pPr marL="0" indent="0">
              <a:buNone/>
              <a:defRPr sz="750">
                <a:solidFill>
                  <a:schemeClr val="bg1">
                    <a:lumMod val="50000"/>
                  </a:schemeClr>
                </a:solidFill>
              </a:defRPr>
            </a:lvl1pPr>
          </a:lstStyle>
          <a:p>
            <a:pPr lvl="0"/>
            <a:r>
              <a:rPr lang="nb-NO" dirty="0"/>
              <a:t>QXXX. «Spørsmålsformulering»</a:t>
            </a:r>
            <a:br>
              <a:rPr lang="nb-NO" dirty="0"/>
            </a:br>
            <a:r>
              <a:rPr lang="nb-NO" dirty="0"/>
              <a:t>Base: XXX</a:t>
            </a:r>
          </a:p>
        </p:txBody>
      </p:sp>
      <p:cxnSp>
        <p:nvCxnSpPr>
          <p:cNvPr id="9" name="Straight Connector 8">
            <a:extLst>
              <a:ext uri="{FF2B5EF4-FFF2-40B4-BE49-F238E27FC236}">
                <a16:creationId xmlns:a16="http://schemas.microsoft.com/office/drawing/2014/main" id="{8FE8BF4A-6238-E20C-56B3-47821D6F1F2B}"/>
              </a:ext>
            </a:extLst>
          </p:cNvPr>
          <p:cNvCxnSpPr/>
          <p:nvPr userDrawn="1"/>
        </p:nvCxnSpPr>
        <p:spPr>
          <a:xfrm>
            <a:off x="1820068" y="6426656"/>
            <a:ext cx="0" cy="281472"/>
          </a:xfrm>
          <a:prstGeom prst="line">
            <a:avLst/>
          </a:prstGeom>
        </p:spPr>
        <p:style>
          <a:lnRef idx="1">
            <a:schemeClr val="accent1"/>
          </a:lnRef>
          <a:fillRef idx="0">
            <a:schemeClr val="accent1"/>
          </a:fillRef>
          <a:effectRef idx="0">
            <a:schemeClr val="accent1"/>
          </a:effectRef>
          <a:fontRef idx="minor">
            <a:schemeClr val="tx1"/>
          </a:fontRef>
        </p:style>
      </p:cxnSp>
      <p:sp>
        <p:nvSpPr>
          <p:cNvPr id="10" name="Plassholder for innhold 3">
            <a:extLst>
              <a:ext uri="{FF2B5EF4-FFF2-40B4-BE49-F238E27FC236}">
                <a16:creationId xmlns:a16="http://schemas.microsoft.com/office/drawing/2014/main" id="{EF58F243-D1E4-74C5-D0CA-A8A25C46A9BD}"/>
              </a:ext>
            </a:extLst>
          </p:cNvPr>
          <p:cNvSpPr>
            <a:spLocks noGrp="1"/>
          </p:cNvSpPr>
          <p:nvPr>
            <p:ph sz="quarter" idx="17" hasCustomPrompt="1"/>
          </p:nvPr>
        </p:nvSpPr>
        <p:spPr>
          <a:xfrm>
            <a:off x="372966" y="502832"/>
            <a:ext cx="10238887" cy="922337"/>
          </a:xfrm>
        </p:spPr>
        <p:txBody>
          <a:bodyPr>
            <a:normAutofit/>
          </a:bodyPr>
          <a:lstStyle>
            <a:lvl1pPr marL="0" indent="0">
              <a:buNone/>
              <a:defRPr sz="2400">
                <a:solidFill>
                  <a:schemeClr val="accent1"/>
                </a:solidFill>
              </a:defRPr>
            </a:lvl1pPr>
          </a:lstStyle>
          <a:p>
            <a:pPr lvl="0"/>
            <a:r>
              <a:rPr lang="nb-NO" dirty="0"/>
              <a:t>HOVEDFUNN I OVERSKRIFT. HVIS TEKST GÅR OVER TO LINJER, TA MINDRE SKRIFTSSTØRRELSE</a:t>
            </a:r>
          </a:p>
        </p:txBody>
      </p:sp>
    </p:spTree>
    <p:extLst>
      <p:ext uri="{BB962C8B-B14F-4D97-AF65-F5344CB8AC3E}">
        <p14:creationId xmlns:p14="http://schemas.microsoft.com/office/powerpoint/2010/main" val="143118571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6_Titles Only">
    <p:spTree>
      <p:nvGrpSpPr>
        <p:cNvPr id="1" name=""/>
        <p:cNvGrpSpPr/>
        <p:nvPr/>
      </p:nvGrpSpPr>
      <p:grpSpPr>
        <a:xfrm>
          <a:off x="0" y="0"/>
          <a:ext cx="0" cy="0"/>
          <a:chOff x="0" y="0"/>
          <a:chExt cx="0" cy="0"/>
        </a:xfrm>
      </p:grpSpPr>
      <p:sp>
        <p:nvSpPr>
          <p:cNvPr id="26" name="Plassholder for diagram 25">
            <a:extLst>
              <a:ext uri="{FF2B5EF4-FFF2-40B4-BE49-F238E27FC236}">
                <a16:creationId xmlns:a16="http://schemas.microsoft.com/office/drawing/2014/main" id="{14304AAE-0EBE-4104-A8F3-A3DA8860D3C2}"/>
              </a:ext>
            </a:extLst>
          </p:cNvPr>
          <p:cNvSpPr>
            <a:spLocks noGrp="1"/>
          </p:cNvSpPr>
          <p:nvPr>
            <p:ph type="chart" sz="quarter" idx="22"/>
          </p:nvPr>
        </p:nvSpPr>
        <p:spPr>
          <a:xfrm>
            <a:off x="373062" y="1865756"/>
            <a:ext cx="7735957" cy="4438791"/>
          </a:xfrm>
        </p:spPr>
        <p:txBody>
          <a:bodyPr/>
          <a:lstStyle/>
          <a:p>
            <a:endParaRPr lang="nb-NO" dirty="0"/>
          </a:p>
        </p:txBody>
      </p:sp>
      <p:sp>
        <p:nvSpPr>
          <p:cNvPr id="2" name="Plassholder for innhold 17">
            <a:extLst>
              <a:ext uri="{FF2B5EF4-FFF2-40B4-BE49-F238E27FC236}">
                <a16:creationId xmlns:a16="http://schemas.microsoft.com/office/drawing/2014/main" id="{CD8D13AC-D7C8-5956-0754-2622D52016C2}"/>
              </a:ext>
            </a:extLst>
          </p:cNvPr>
          <p:cNvSpPr>
            <a:spLocks noGrp="1"/>
          </p:cNvSpPr>
          <p:nvPr>
            <p:ph sz="quarter" idx="18" hasCustomPrompt="1"/>
          </p:nvPr>
        </p:nvSpPr>
        <p:spPr>
          <a:xfrm>
            <a:off x="372966" y="167840"/>
            <a:ext cx="5424531" cy="235205"/>
          </a:xfrm>
        </p:spPr>
        <p:txBody>
          <a:bodyPr>
            <a:noAutofit/>
          </a:bodyPr>
          <a:lstStyle>
            <a:lvl1pPr marL="0" indent="0">
              <a:buNone/>
              <a:defRPr sz="1050" spc="300">
                <a:solidFill>
                  <a:schemeClr val="bg1">
                    <a:lumMod val="75000"/>
                  </a:schemeClr>
                </a:solidFill>
              </a:defRPr>
            </a:lvl1pPr>
            <a:lvl2pPr>
              <a:defRPr sz="1050"/>
            </a:lvl2pPr>
            <a:lvl3pPr>
              <a:defRPr sz="1050"/>
            </a:lvl3pPr>
            <a:lvl4pPr>
              <a:defRPr sz="1050"/>
            </a:lvl4pPr>
            <a:lvl5pPr>
              <a:defRPr sz="1050"/>
            </a:lvl5pPr>
          </a:lstStyle>
          <a:p>
            <a:pPr lvl="0"/>
            <a:r>
              <a:rPr lang="nb-NO" dirty="0"/>
              <a:t>KAPITTELNAVN</a:t>
            </a:r>
          </a:p>
        </p:txBody>
      </p:sp>
      <p:sp>
        <p:nvSpPr>
          <p:cNvPr id="8" name="Text Placeholder 6">
            <a:extLst>
              <a:ext uri="{FF2B5EF4-FFF2-40B4-BE49-F238E27FC236}">
                <a16:creationId xmlns:a16="http://schemas.microsoft.com/office/drawing/2014/main" id="{A9EAD1B6-16B8-5F73-B2C6-2B0DB27F38FD}"/>
              </a:ext>
            </a:extLst>
          </p:cNvPr>
          <p:cNvSpPr>
            <a:spLocks noGrp="1"/>
          </p:cNvSpPr>
          <p:nvPr>
            <p:ph type="body" sz="quarter" idx="26" hasCustomPrompt="1"/>
          </p:nvPr>
        </p:nvSpPr>
        <p:spPr>
          <a:xfrm>
            <a:off x="1820068" y="6426656"/>
            <a:ext cx="8551863" cy="281472"/>
          </a:xfrm>
        </p:spPr>
        <p:txBody>
          <a:bodyPr>
            <a:noAutofit/>
          </a:bodyPr>
          <a:lstStyle>
            <a:lvl1pPr marL="0" indent="0">
              <a:buNone/>
              <a:defRPr sz="750">
                <a:solidFill>
                  <a:schemeClr val="bg1">
                    <a:lumMod val="50000"/>
                  </a:schemeClr>
                </a:solidFill>
              </a:defRPr>
            </a:lvl1pPr>
          </a:lstStyle>
          <a:p>
            <a:pPr lvl="0"/>
            <a:r>
              <a:rPr lang="nb-NO" dirty="0"/>
              <a:t>QXXX. «Spørsmålsformulering»</a:t>
            </a:r>
            <a:br>
              <a:rPr lang="nb-NO" dirty="0"/>
            </a:br>
            <a:r>
              <a:rPr lang="nb-NO" dirty="0"/>
              <a:t>Base: XXX</a:t>
            </a:r>
          </a:p>
        </p:txBody>
      </p:sp>
      <p:cxnSp>
        <p:nvCxnSpPr>
          <p:cNvPr id="9" name="Straight Connector 8">
            <a:extLst>
              <a:ext uri="{FF2B5EF4-FFF2-40B4-BE49-F238E27FC236}">
                <a16:creationId xmlns:a16="http://schemas.microsoft.com/office/drawing/2014/main" id="{7A2823BE-BC12-12ED-F428-1947FE942CFA}"/>
              </a:ext>
            </a:extLst>
          </p:cNvPr>
          <p:cNvCxnSpPr/>
          <p:nvPr userDrawn="1"/>
        </p:nvCxnSpPr>
        <p:spPr>
          <a:xfrm>
            <a:off x="1820068" y="6426656"/>
            <a:ext cx="0" cy="281472"/>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1D095A07-D2D9-6207-7E7E-6017E6B53A7F}"/>
              </a:ext>
            </a:extLst>
          </p:cNvPr>
          <p:cNvSpPr>
            <a:spLocks noGrp="1"/>
          </p:cNvSpPr>
          <p:nvPr>
            <p:ph type="body" sz="quarter" idx="24" hasCustomPrompt="1"/>
          </p:nvPr>
        </p:nvSpPr>
        <p:spPr>
          <a:xfrm>
            <a:off x="8909895" y="2453764"/>
            <a:ext cx="1567874" cy="238568"/>
          </a:xfrm>
        </p:spPr>
        <p:txBody>
          <a:bodyPr>
            <a:normAutofit/>
          </a:bodyPr>
          <a:lstStyle>
            <a:lvl1pPr marL="0" indent="0">
              <a:buNone/>
              <a:defRPr sz="1400" b="1">
                <a:solidFill>
                  <a:srgbClr val="C4C4C4"/>
                </a:solidFill>
                <a:latin typeface="Arial Nova" panose="020B0504020202020204" pitchFamily="34" charset="0"/>
              </a:defRPr>
            </a:lvl1pPr>
          </a:lstStyle>
          <a:p>
            <a:pPr lvl="0"/>
            <a:r>
              <a:rPr lang="nb-NO" dirty="0"/>
              <a:t>KOMMENTAR</a:t>
            </a:r>
          </a:p>
        </p:txBody>
      </p:sp>
      <p:cxnSp>
        <p:nvCxnSpPr>
          <p:cNvPr id="12" name="Straight Connector 11">
            <a:extLst>
              <a:ext uri="{FF2B5EF4-FFF2-40B4-BE49-F238E27FC236}">
                <a16:creationId xmlns:a16="http://schemas.microsoft.com/office/drawing/2014/main" id="{3AC79499-9D83-0988-83CC-B4B955FA9695}"/>
              </a:ext>
            </a:extLst>
          </p:cNvPr>
          <p:cNvCxnSpPr>
            <a:cxnSpLocks/>
          </p:cNvCxnSpPr>
          <p:nvPr userDrawn="1"/>
        </p:nvCxnSpPr>
        <p:spPr>
          <a:xfrm flipH="1">
            <a:off x="8899786" y="2707352"/>
            <a:ext cx="2934181"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F0E92674-DFB2-C35E-E7A8-99E8BD59CA47}"/>
              </a:ext>
            </a:extLst>
          </p:cNvPr>
          <p:cNvSpPr>
            <a:spLocks noGrp="1"/>
          </p:cNvSpPr>
          <p:nvPr>
            <p:ph type="body" sz="quarter" idx="23" hasCustomPrompt="1"/>
          </p:nvPr>
        </p:nvSpPr>
        <p:spPr>
          <a:xfrm>
            <a:off x="8909895" y="2819419"/>
            <a:ext cx="2924072" cy="2598738"/>
          </a:xfrm>
        </p:spPr>
        <p:txBody>
          <a:bodyPr>
            <a:normAutofit/>
          </a:bodyPr>
          <a:lstStyle>
            <a:lvl1pPr>
              <a:defRPr sz="1200"/>
            </a:lvl1pPr>
          </a:lstStyle>
          <a:p>
            <a:pPr lvl="0"/>
            <a:r>
              <a:rPr lang="nb-NO" dirty="0"/>
              <a:t>Kommentar</a:t>
            </a:r>
          </a:p>
          <a:p>
            <a:pPr lvl="0"/>
            <a:r>
              <a:rPr lang="nb-NO" dirty="0"/>
              <a:t>Kommentar</a:t>
            </a:r>
          </a:p>
          <a:p>
            <a:pPr lvl="0"/>
            <a:r>
              <a:rPr lang="nb-NO" dirty="0"/>
              <a:t>Kommentar</a:t>
            </a:r>
          </a:p>
        </p:txBody>
      </p:sp>
      <p:sp>
        <p:nvSpPr>
          <p:cNvPr id="17" name="Plassholder for innhold 3">
            <a:extLst>
              <a:ext uri="{FF2B5EF4-FFF2-40B4-BE49-F238E27FC236}">
                <a16:creationId xmlns:a16="http://schemas.microsoft.com/office/drawing/2014/main" id="{F6E551C8-9424-C188-C4EF-60EFF9C1DFED}"/>
              </a:ext>
            </a:extLst>
          </p:cNvPr>
          <p:cNvSpPr>
            <a:spLocks noGrp="1"/>
          </p:cNvSpPr>
          <p:nvPr>
            <p:ph sz="quarter" idx="17" hasCustomPrompt="1"/>
          </p:nvPr>
        </p:nvSpPr>
        <p:spPr>
          <a:xfrm>
            <a:off x="372966" y="502832"/>
            <a:ext cx="10238887" cy="922337"/>
          </a:xfrm>
        </p:spPr>
        <p:txBody>
          <a:bodyPr>
            <a:normAutofit/>
          </a:bodyPr>
          <a:lstStyle>
            <a:lvl1pPr marL="0" indent="0">
              <a:buNone/>
              <a:defRPr sz="2400">
                <a:solidFill>
                  <a:schemeClr val="accent1"/>
                </a:solidFill>
              </a:defRPr>
            </a:lvl1pPr>
          </a:lstStyle>
          <a:p>
            <a:pPr lvl="0"/>
            <a:r>
              <a:rPr lang="nb-NO" dirty="0"/>
              <a:t>HOVEDFUNN I OVERSKRIFT. HVIS TEKST GÅR OVER TO LINJER, TA MINDRE SKRIFTSSTØRRELSE</a:t>
            </a:r>
          </a:p>
        </p:txBody>
      </p:sp>
    </p:spTree>
    <p:extLst>
      <p:ext uri="{BB962C8B-B14F-4D97-AF65-F5344CB8AC3E}">
        <p14:creationId xmlns:p14="http://schemas.microsoft.com/office/powerpoint/2010/main" val="338447398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7_Titles Only">
    <p:spTree>
      <p:nvGrpSpPr>
        <p:cNvPr id="1" name=""/>
        <p:cNvGrpSpPr/>
        <p:nvPr/>
      </p:nvGrpSpPr>
      <p:grpSpPr>
        <a:xfrm>
          <a:off x="0" y="0"/>
          <a:ext cx="0" cy="0"/>
          <a:chOff x="0" y="0"/>
          <a:chExt cx="0" cy="0"/>
        </a:xfrm>
      </p:grpSpPr>
      <p:sp>
        <p:nvSpPr>
          <p:cNvPr id="26" name="Plassholder for diagram 25">
            <a:extLst>
              <a:ext uri="{FF2B5EF4-FFF2-40B4-BE49-F238E27FC236}">
                <a16:creationId xmlns:a16="http://schemas.microsoft.com/office/drawing/2014/main" id="{14304AAE-0EBE-4104-A8F3-A3DA8860D3C2}"/>
              </a:ext>
            </a:extLst>
          </p:cNvPr>
          <p:cNvSpPr>
            <a:spLocks noGrp="1"/>
          </p:cNvSpPr>
          <p:nvPr>
            <p:ph type="chart" sz="quarter" idx="22"/>
          </p:nvPr>
        </p:nvSpPr>
        <p:spPr>
          <a:xfrm>
            <a:off x="373062" y="1722474"/>
            <a:ext cx="8398795" cy="4582073"/>
          </a:xfrm>
        </p:spPr>
        <p:txBody>
          <a:bodyPr/>
          <a:lstStyle/>
          <a:p>
            <a:endParaRPr lang="nb-NO" dirty="0"/>
          </a:p>
        </p:txBody>
      </p:sp>
      <p:sp>
        <p:nvSpPr>
          <p:cNvPr id="2" name="Plassholder for innhold 17">
            <a:extLst>
              <a:ext uri="{FF2B5EF4-FFF2-40B4-BE49-F238E27FC236}">
                <a16:creationId xmlns:a16="http://schemas.microsoft.com/office/drawing/2014/main" id="{CD8D13AC-D7C8-5956-0754-2622D52016C2}"/>
              </a:ext>
            </a:extLst>
          </p:cNvPr>
          <p:cNvSpPr>
            <a:spLocks noGrp="1"/>
          </p:cNvSpPr>
          <p:nvPr>
            <p:ph sz="quarter" idx="18" hasCustomPrompt="1"/>
          </p:nvPr>
        </p:nvSpPr>
        <p:spPr>
          <a:xfrm>
            <a:off x="372966" y="167840"/>
            <a:ext cx="5424531" cy="235205"/>
          </a:xfrm>
        </p:spPr>
        <p:txBody>
          <a:bodyPr>
            <a:noAutofit/>
          </a:bodyPr>
          <a:lstStyle>
            <a:lvl1pPr marL="0" indent="0">
              <a:buNone/>
              <a:defRPr sz="1050" spc="300">
                <a:solidFill>
                  <a:schemeClr val="bg1">
                    <a:lumMod val="75000"/>
                  </a:schemeClr>
                </a:solidFill>
              </a:defRPr>
            </a:lvl1pPr>
            <a:lvl2pPr>
              <a:defRPr sz="1050"/>
            </a:lvl2pPr>
            <a:lvl3pPr>
              <a:defRPr sz="1050"/>
            </a:lvl3pPr>
            <a:lvl4pPr>
              <a:defRPr sz="1050"/>
            </a:lvl4pPr>
            <a:lvl5pPr>
              <a:defRPr sz="1050"/>
            </a:lvl5pPr>
          </a:lstStyle>
          <a:p>
            <a:pPr lvl="0"/>
            <a:r>
              <a:rPr lang="nb-NO" dirty="0"/>
              <a:t>KAPITTELNAVN</a:t>
            </a:r>
          </a:p>
        </p:txBody>
      </p:sp>
      <p:sp>
        <p:nvSpPr>
          <p:cNvPr id="8" name="Text Placeholder 6">
            <a:extLst>
              <a:ext uri="{FF2B5EF4-FFF2-40B4-BE49-F238E27FC236}">
                <a16:creationId xmlns:a16="http://schemas.microsoft.com/office/drawing/2014/main" id="{A9EAD1B6-16B8-5F73-B2C6-2B0DB27F38FD}"/>
              </a:ext>
            </a:extLst>
          </p:cNvPr>
          <p:cNvSpPr>
            <a:spLocks noGrp="1"/>
          </p:cNvSpPr>
          <p:nvPr>
            <p:ph type="body" sz="quarter" idx="26" hasCustomPrompt="1"/>
          </p:nvPr>
        </p:nvSpPr>
        <p:spPr>
          <a:xfrm>
            <a:off x="1820068" y="6426656"/>
            <a:ext cx="8551863" cy="281472"/>
          </a:xfrm>
        </p:spPr>
        <p:txBody>
          <a:bodyPr>
            <a:noAutofit/>
          </a:bodyPr>
          <a:lstStyle>
            <a:lvl1pPr marL="0" indent="0">
              <a:buNone/>
              <a:defRPr sz="750">
                <a:solidFill>
                  <a:schemeClr val="bg1">
                    <a:lumMod val="50000"/>
                  </a:schemeClr>
                </a:solidFill>
              </a:defRPr>
            </a:lvl1pPr>
          </a:lstStyle>
          <a:p>
            <a:pPr lvl="0"/>
            <a:r>
              <a:rPr lang="nb-NO" dirty="0"/>
              <a:t>QXXX. «Spørsmålsformulering»</a:t>
            </a:r>
            <a:br>
              <a:rPr lang="nb-NO" dirty="0"/>
            </a:br>
            <a:r>
              <a:rPr lang="nb-NO" dirty="0"/>
              <a:t>Base: XXX</a:t>
            </a:r>
          </a:p>
        </p:txBody>
      </p:sp>
      <p:cxnSp>
        <p:nvCxnSpPr>
          <p:cNvPr id="9" name="Straight Connector 8">
            <a:extLst>
              <a:ext uri="{FF2B5EF4-FFF2-40B4-BE49-F238E27FC236}">
                <a16:creationId xmlns:a16="http://schemas.microsoft.com/office/drawing/2014/main" id="{7A2823BE-BC12-12ED-F428-1947FE942CFA}"/>
              </a:ext>
            </a:extLst>
          </p:cNvPr>
          <p:cNvCxnSpPr/>
          <p:nvPr userDrawn="1"/>
        </p:nvCxnSpPr>
        <p:spPr>
          <a:xfrm>
            <a:off x="1820068" y="6426656"/>
            <a:ext cx="0" cy="281472"/>
          </a:xfrm>
          <a:prstGeom prst="line">
            <a:avLst/>
          </a:prstGeom>
        </p:spPr>
        <p:style>
          <a:lnRef idx="1">
            <a:schemeClr val="accent1"/>
          </a:lnRef>
          <a:fillRef idx="0">
            <a:schemeClr val="accent1"/>
          </a:fillRef>
          <a:effectRef idx="0">
            <a:schemeClr val="accent1"/>
          </a:effectRef>
          <a:fontRef idx="minor">
            <a:schemeClr val="tx1"/>
          </a:fontRef>
        </p:style>
      </p:cxnSp>
      <p:sp>
        <p:nvSpPr>
          <p:cNvPr id="17" name="Plassholder for innhold 3">
            <a:extLst>
              <a:ext uri="{FF2B5EF4-FFF2-40B4-BE49-F238E27FC236}">
                <a16:creationId xmlns:a16="http://schemas.microsoft.com/office/drawing/2014/main" id="{F6E551C8-9424-C188-C4EF-60EFF9C1DFED}"/>
              </a:ext>
            </a:extLst>
          </p:cNvPr>
          <p:cNvSpPr>
            <a:spLocks noGrp="1"/>
          </p:cNvSpPr>
          <p:nvPr>
            <p:ph sz="quarter" idx="17" hasCustomPrompt="1"/>
          </p:nvPr>
        </p:nvSpPr>
        <p:spPr>
          <a:xfrm>
            <a:off x="372966" y="502832"/>
            <a:ext cx="10238887" cy="922337"/>
          </a:xfrm>
        </p:spPr>
        <p:txBody>
          <a:bodyPr>
            <a:normAutofit/>
          </a:bodyPr>
          <a:lstStyle>
            <a:lvl1pPr marL="0" indent="0">
              <a:buNone/>
              <a:defRPr sz="2400">
                <a:solidFill>
                  <a:schemeClr val="accent1"/>
                </a:solidFill>
              </a:defRPr>
            </a:lvl1pPr>
          </a:lstStyle>
          <a:p>
            <a:pPr lvl="0"/>
            <a:r>
              <a:rPr lang="nb-NO" dirty="0"/>
              <a:t>HOVEDFUNN I OVERSKRIFT. HVIS TEKST GÅR OVER TO LINJER, TA MINDRE SKRIFTSSTØRRELSE</a:t>
            </a:r>
          </a:p>
        </p:txBody>
      </p:sp>
      <p:sp>
        <p:nvSpPr>
          <p:cNvPr id="4" name="Picture Placeholder 3">
            <a:extLst>
              <a:ext uri="{FF2B5EF4-FFF2-40B4-BE49-F238E27FC236}">
                <a16:creationId xmlns:a16="http://schemas.microsoft.com/office/drawing/2014/main" id="{57D21AE5-F60B-F824-91C7-64B9C58A373E}"/>
              </a:ext>
            </a:extLst>
          </p:cNvPr>
          <p:cNvSpPr>
            <a:spLocks noGrp="1"/>
          </p:cNvSpPr>
          <p:nvPr>
            <p:ph type="pic" sz="quarter" idx="27"/>
          </p:nvPr>
        </p:nvSpPr>
        <p:spPr>
          <a:xfrm>
            <a:off x="9080500" y="2610232"/>
            <a:ext cx="2476500" cy="2913063"/>
          </a:xfrm>
        </p:spPr>
        <p:txBody>
          <a:bodyPr/>
          <a:lstStyle/>
          <a:p>
            <a:endParaRPr lang="nb-NO"/>
          </a:p>
        </p:txBody>
      </p:sp>
    </p:spTree>
    <p:extLst>
      <p:ext uri="{BB962C8B-B14F-4D97-AF65-F5344CB8AC3E}">
        <p14:creationId xmlns:p14="http://schemas.microsoft.com/office/powerpoint/2010/main" val="277975691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2_Titles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C94AAD2-676D-5788-0D38-58C557C6DA2A}"/>
              </a:ext>
            </a:extLst>
          </p:cNvPr>
          <p:cNvSpPr/>
          <p:nvPr userDrawn="1"/>
        </p:nvSpPr>
        <p:spPr>
          <a:xfrm>
            <a:off x="8488240" y="1865756"/>
            <a:ext cx="3330697" cy="4009207"/>
          </a:xfrm>
          <a:prstGeom prst="rect">
            <a:avLst/>
          </a:prstGeom>
          <a:solidFill>
            <a:srgbClr val="888B8D">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6" name="Plassholder for diagram 25">
            <a:extLst>
              <a:ext uri="{FF2B5EF4-FFF2-40B4-BE49-F238E27FC236}">
                <a16:creationId xmlns:a16="http://schemas.microsoft.com/office/drawing/2014/main" id="{14304AAE-0EBE-4104-A8F3-A3DA8860D3C2}"/>
              </a:ext>
            </a:extLst>
          </p:cNvPr>
          <p:cNvSpPr>
            <a:spLocks noGrp="1"/>
          </p:cNvSpPr>
          <p:nvPr>
            <p:ph type="chart" sz="quarter" idx="22"/>
          </p:nvPr>
        </p:nvSpPr>
        <p:spPr>
          <a:xfrm>
            <a:off x="373062" y="1865756"/>
            <a:ext cx="7735953" cy="4438791"/>
          </a:xfrm>
        </p:spPr>
        <p:txBody>
          <a:bodyPr/>
          <a:lstStyle/>
          <a:p>
            <a:endParaRPr lang="nb-NO" dirty="0"/>
          </a:p>
        </p:txBody>
      </p:sp>
      <p:sp>
        <p:nvSpPr>
          <p:cNvPr id="6" name="Text Placeholder 14">
            <a:extLst>
              <a:ext uri="{FF2B5EF4-FFF2-40B4-BE49-F238E27FC236}">
                <a16:creationId xmlns:a16="http://schemas.microsoft.com/office/drawing/2014/main" id="{3E3E3855-0B84-3F1D-62FC-3636C75F1B47}"/>
              </a:ext>
            </a:extLst>
          </p:cNvPr>
          <p:cNvSpPr>
            <a:spLocks noGrp="1"/>
          </p:cNvSpPr>
          <p:nvPr>
            <p:ph type="body" sz="quarter" idx="23" hasCustomPrompt="1"/>
          </p:nvPr>
        </p:nvSpPr>
        <p:spPr>
          <a:xfrm>
            <a:off x="8713498" y="2362807"/>
            <a:ext cx="2897820" cy="3330158"/>
          </a:xfrm>
        </p:spPr>
        <p:txBody>
          <a:bodyPr>
            <a:normAutofit/>
          </a:bodyPr>
          <a:lstStyle>
            <a:lvl1pPr>
              <a:defRPr sz="1200"/>
            </a:lvl1pPr>
          </a:lstStyle>
          <a:p>
            <a:pPr lvl="0"/>
            <a:r>
              <a:rPr lang="nb-NO" dirty="0"/>
              <a:t>Kommentar</a:t>
            </a:r>
          </a:p>
          <a:p>
            <a:pPr lvl="0"/>
            <a:r>
              <a:rPr lang="nb-NO" dirty="0"/>
              <a:t>Kommentar</a:t>
            </a:r>
          </a:p>
          <a:p>
            <a:pPr lvl="0"/>
            <a:r>
              <a:rPr lang="nb-NO" dirty="0"/>
              <a:t>Kommentar</a:t>
            </a:r>
          </a:p>
        </p:txBody>
      </p:sp>
      <p:sp>
        <p:nvSpPr>
          <p:cNvPr id="2" name="Plassholder for innhold 17">
            <a:extLst>
              <a:ext uri="{FF2B5EF4-FFF2-40B4-BE49-F238E27FC236}">
                <a16:creationId xmlns:a16="http://schemas.microsoft.com/office/drawing/2014/main" id="{BA8EAD5A-26DC-9591-576E-0FFED575858E}"/>
              </a:ext>
            </a:extLst>
          </p:cNvPr>
          <p:cNvSpPr>
            <a:spLocks noGrp="1"/>
          </p:cNvSpPr>
          <p:nvPr>
            <p:ph sz="quarter" idx="18" hasCustomPrompt="1"/>
          </p:nvPr>
        </p:nvSpPr>
        <p:spPr>
          <a:xfrm>
            <a:off x="372966" y="167840"/>
            <a:ext cx="5424531" cy="235205"/>
          </a:xfrm>
        </p:spPr>
        <p:txBody>
          <a:bodyPr>
            <a:noAutofit/>
          </a:bodyPr>
          <a:lstStyle>
            <a:lvl1pPr marL="0" indent="0">
              <a:buNone/>
              <a:defRPr sz="1050" spc="300">
                <a:solidFill>
                  <a:schemeClr val="bg1">
                    <a:lumMod val="75000"/>
                  </a:schemeClr>
                </a:solidFill>
              </a:defRPr>
            </a:lvl1pPr>
            <a:lvl2pPr>
              <a:defRPr sz="1050"/>
            </a:lvl2pPr>
            <a:lvl3pPr>
              <a:defRPr sz="1050"/>
            </a:lvl3pPr>
            <a:lvl4pPr>
              <a:defRPr sz="1050"/>
            </a:lvl4pPr>
            <a:lvl5pPr>
              <a:defRPr sz="1050"/>
            </a:lvl5pPr>
          </a:lstStyle>
          <a:p>
            <a:pPr lvl="0"/>
            <a:r>
              <a:rPr lang="nb-NO" dirty="0"/>
              <a:t>KAPITTELNAVN</a:t>
            </a:r>
          </a:p>
        </p:txBody>
      </p:sp>
      <p:sp>
        <p:nvSpPr>
          <p:cNvPr id="5" name="Text Placeholder 6">
            <a:extLst>
              <a:ext uri="{FF2B5EF4-FFF2-40B4-BE49-F238E27FC236}">
                <a16:creationId xmlns:a16="http://schemas.microsoft.com/office/drawing/2014/main" id="{6761743E-B2B8-13DE-252E-16129BB35D5B}"/>
              </a:ext>
            </a:extLst>
          </p:cNvPr>
          <p:cNvSpPr>
            <a:spLocks noGrp="1"/>
          </p:cNvSpPr>
          <p:nvPr>
            <p:ph type="body" sz="quarter" idx="25" hasCustomPrompt="1"/>
          </p:nvPr>
        </p:nvSpPr>
        <p:spPr>
          <a:xfrm>
            <a:off x="1820068" y="6426656"/>
            <a:ext cx="8551863" cy="281472"/>
          </a:xfrm>
        </p:spPr>
        <p:txBody>
          <a:bodyPr>
            <a:noAutofit/>
          </a:bodyPr>
          <a:lstStyle>
            <a:lvl1pPr marL="0" indent="0">
              <a:buNone/>
              <a:defRPr sz="750">
                <a:solidFill>
                  <a:schemeClr val="bg1">
                    <a:lumMod val="50000"/>
                  </a:schemeClr>
                </a:solidFill>
              </a:defRPr>
            </a:lvl1pPr>
          </a:lstStyle>
          <a:p>
            <a:pPr lvl="0"/>
            <a:r>
              <a:rPr lang="nb-NO" dirty="0"/>
              <a:t>QXXX. «Spørsmålsformulering»</a:t>
            </a:r>
            <a:br>
              <a:rPr lang="nb-NO" dirty="0"/>
            </a:br>
            <a:r>
              <a:rPr lang="nb-NO" dirty="0"/>
              <a:t>Base: XXX</a:t>
            </a:r>
          </a:p>
        </p:txBody>
      </p:sp>
      <p:cxnSp>
        <p:nvCxnSpPr>
          <p:cNvPr id="7" name="Straight Connector 6">
            <a:extLst>
              <a:ext uri="{FF2B5EF4-FFF2-40B4-BE49-F238E27FC236}">
                <a16:creationId xmlns:a16="http://schemas.microsoft.com/office/drawing/2014/main" id="{6805668B-1249-0852-6E2B-20E4D7F2A252}"/>
              </a:ext>
            </a:extLst>
          </p:cNvPr>
          <p:cNvCxnSpPr/>
          <p:nvPr userDrawn="1"/>
        </p:nvCxnSpPr>
        <p:spPr>
          <a:xfrm>
            <a:off x="1820068" y="6426656"/>
            <a:ext cx="0" cy="281472"/>
          </a:xfrm>
          <a:prstGeom prst="line">
            <a:avLst/>
          </a:prstGeom>
        </p:spPr>
        <p:style>
          <a:lnRef idx="1">
            <a:schemeClr val="accent1"/>
          </a:lnRef>
          <a:fillRef idx="0">
            <a:schemeClr val="accent1"/>
          </a:fillRef>
          <a:effectRef idx="0">
            <a:schemeClr val="accent1"/>
          </a:effectRef>
          <a:fontRef idx="minor">
            <a:schemeClr val="tx1"/>
          </a:fontRef>
        </p:style>
      </p:cxnSp>
      <p:sp>
        <p:nvSpPr>
          <p:cNvPr id="9" name="Plassholder for innhold 3">
            <a:extLst>
              <a:ext uri="{FF2B5EF4-FFF2-40B4-BE49-F238E27FC236}">
                <a16:creationId xmlns:a16="http://schemas.microsoft.com/office/drawing/2014/main" id="{A00B306C-F754-4408-8938-4EB4C68D4E8D}"/>
              </a:ext>
            </a:extLst>
          </p:cNvPr>
          <p:cNvSpPr>
            <a:spLocks noGrp="1"/>
          </p:cNvSpPr>
          <p:nvPr>
            <p:ph sz="quarter" idx="17" hasCustomPrompt="1"/>
          </p:nvPr>
        </p:nvSpPr>
        <p:spPr>
          <a:xfrm>
            <a:off x="372966" y="502832"/>
            <a:ext cx="10238887" cy="922337"/>
          </a:xfrm>
        </p:spPr>
        <p:txBody>
          <a:bodyPr>
            <a:normAutofit/>
          </a:bodyPr>
          <a:lstStyle>
            <a:lvl1pPr marL="0" indent="0">
              <a:buNone/>
              <a:defRPr sz="2400">
                <a:solidFill>
                  <a:schemeClr val="accent1"/>
                </a:solidFill>
              </a:defRPr>
            </a:lvl1pPr>
          </a:lstStyle>
          <a:p>
            <a:pPr lvl="0"/>
            <a:r>
              <a:rPr lang="nb-NO" dirty="0"/>
              <a:t>HOVEDFUNN I OVERSKRIFT. HVIS TEKST GÅR OVER TO LINJER, TA MINDRE SKRIFTSSTØRRELSE</a:t>
            </a:r>
          </a:p>
        </p:txBody>
      </p:sp>
      <p:sp>
        <p:nvSpPr>
          <p:cNvPr id="10" name="Text Placeholder 4">
            <a:extLst>
              <a:ext uri="{FF2B5EF4-FFF2-40B4-BE49-F238E27FC236}">
                <a16:creationId xmlns:a16="http://schemas.microsoft.com/office/drawing/2014/main" id="{5C7EE4A8-5181-C396-F7F8-292E2ADC1979}"/>
              </a:ext>
            </a:extLst>
          </p:cNvPr>
          <p:cNvSpPr>
            <a:spLocks noGrp="1"/>
          </p:cNvSpPr>
          <p:nvPr>
            <p:ph type="body" sz="quarter" idx="24" hasCustomPrompt="1"/>
          </p:nvPr>
        </p:nvSpPr>
        <p:spPr>
          <a:xfrm>
            <a:off x="8713498" y="2005354"/>
            <a:ext cx="1567874" cy="238568"/>
          </a:xfrm>
        </p:spPr>
        <p:txBody>
          <a:bodyPr>
            <a:normAutofit/>
          </a:bodyPr>
          <a:lstStyle>
            <a:lvl1pPr marL="0" indent="0">
              <a:buNone/>
              <a:defRPr sz="1400" b="1">
                <a:solidFill>
                  <a:srgbClr val="C4C4C4"/>
                </a:solidFill>
                <a:latin typeface="Arial Nova" panose="020B0504020202020204" pitchFamily="34" charset="0"/>
              </a:defRPr>
            </a:lvl1pPr>
          </a:lstStyle>
          <a:p>
            <a:pPr lvl="0"/>
            <a:r>
              <a:rPr lang="nb-NO" dirty="0"/>
              <a:t>KOMMENTAR</a:t>
            </a:r>
          </a:p>
        </p:txBody>
      </p:sp>
    </p:spTree>
    <p:extLst>
      <p:ext uri="{BB962C8B-B14F-4D97-AF65-F5344CB8AC3E}">
        <p14:creationId xmlns:p14="http://schemas.microsoft.com/office/powerpoint/2010/main" val="220069296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8_Titles Only">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id="{F0BF77CE-B7D9-1102-7227-54F863CD9919}"/>
              </a:ext>
            </a:extLst>
          </p:cNvPr>
          <p:cNvSpPr>
            <a:spLocks noGrp="1"/>
          </p:cNvSpPr>
          <p:nvPr>
            <p:ph type="body" sz="quarter" idx="23" hasCustomPrompt="1"/>
          </p:nvPr>
        </p:nvSpPr>
        <p:spPr>
          <a:xfrm>
            <a:off x="8776465" y="2452683"/>
            <a:ext cx="2897820" cy="3383223"/>
          </a:xfrm>
        </p:spPr>
        <p:txBody>
          <a:bodyPr>
            <a:normAutofit/>
          </a:bodyPr>
          <a:lstStyle>
            <a:lvl1pPr>
              <a:defRPr sz="1200"/>
            </a:lvl1pPr>
          </a:lstStyle>
          <a:p>
            <a:pPr lvl="0"/>
            <a:r>
              <a:rPr lang="nb-NO" dirty="0"/>
              <a:t>Kommentar</a:t>
            </a:r>
          </a:p>
          <a:p>
            <a:pPr lvl="0"/>
            <a:r>
              <a:rPr lang="nb-NO" dirty="0"/>
              <a:t>Kommentar</a:t>
            </a:r>
          </a:p>
          <a:p>
            <a:pPr lvl="0"/>
            <a:r>
              <a:rPr lang="nb-NO" dirty="0"/>
              <a:t>Kommentar</a:t>
            </a:r>
          </a:p>
        </p:txBody>
      </p:sp>
      <p:sp>
        <p:nvSpPr>
          <p:cNvPr id="26" name="Plassholder for diagram 25">
            <a:extLst>
              <a:ext uri="{FF2B5EF4-FFF2-40B4-BE49-F238E27FC236}">
                <a16:creationId xmlns:a16="http://schemas.microsoft.com/office/drawing/2014/main" id="{14304AAE-0EBE-4104-A8F3-A3DA8860D3C2}"/>
              </a:ext>
            </a:extLst>
          </p:cNvPr>
          <p:cNvSpPr>
            <a:spLocks noGrp="1"/>
          </p:cNvSpPr>
          <p:nvPr>
            <p:ph type="chart" sz="quarter" idx="22"/>
          </p:nvPr>
        </p:nvSpPr>
        <p:spPr>
          <a:xfrm>
            <a:off x="373062" y="1879043"/>
            <a:ext cx="8168035" cy="4425504"/>
          </a:xfrm>
        </p:spPr>
        <p:txBody>
          <a:bodyPr/>
          <a:lstStyle/>
          <a:p>
            <a:endParaRPr lang="nb-NO" dirty="0"/>
          </a:p>
        </p:txBody>
      </p:sp>
      <p:sp>
        <p:nvSpPr>
          <p:cNvPr id="2" name="Plassholder for innhold 17">
            <a:extLst>
              <a:ext uri="{FF2B5EF4-FFF2-40B4-BE49-F238E27FC236}">
                <a16:creationId xmlns:a16="http://schemas.microsoft.com/office/drawing/2014/main" id="{BA8EAD5A-26DC-9591-576E-0FFED575858E}"/>
              </a:ext>
            </a:extLst>
          </p:cNvPr>
          <p:cNvSpPr>
            <a:spLocks noGrp="1"/>
          </p:cNvSpPr>
          <p:nvPr>
            <p:ph sz="quarter" idx="18" hasCustomPrompt="1"/>
          </p:nvPr>
        </p:nvSpPr>
        <p:spPr>
          <a:xfrm>
            <a:off x="372966" y="167840"/>
            <a:ext cx="5424531" cy="235205"/>
          </a:xfrm>
        </p:spPr>
        <p:txBody>
          <a:bodyPr>
            <a:noAutofit/>
          </a:bodyPr>
          <a:lstStyle>
            <a:lvl1pPr marL="0" indent="0">
              <a:buNone/>
              <a:defRPr sz="1050" spc="300">
                <a:solidFill>
                  <a:schemeClr val="bg1">
                    <a:lumMod val="75000"/>
                  </a:schemeClr>
                </a:solidFill>
              </a:defRPr>
            </a:lvl1pPr>
            <a:lvl2pPr>
              <a:defRPr sz="1050"/>
            </a:lvl2pPr>
            <a:lvl3pPr>
              <a:defRPr sz="1050"/>
            </a:lvl3pPr>
            <a:lvl4pPr>
              <a:defRPr sz="1050"/>
            </a:lvl4pPr>
            <a:lvl5pPr>
              <a:defRPr sz="1050"/>
            </a:lvl5pPr>
          </a:lstStyle>
          <a:p>
            <a:pPr lvl="0"/>
            <a:r>
              <a:rPr lang="nb-NO" dirty="0"/>
              <a:t>KAPITTELNAVN</a:t>
            </a:r>
          </a:p>
        </p:txBody>
      </p:sp>
      <p:sp>
        <p:nvSpPr>
          <p:cNvPr id="4" name="Plassholder for innhold 3">
            <a:extLst>
              <a:ext uri="{FF2B5EF4-FFF2-40B4-BE49-F238E27FC236}">
                <a16:creationId xmlns:a16="http://schemas.microsoft.com/office/drawing/2014/main" id="{1B2FCD7A-906D-5965-756A-D47C57B9CDD1}"/>
              </a:ext>
            </a:extLst>
          </p:cNvPr>
          <p:cNvSpPr>
            <a:spLocks noGrp="1"/>
          </p:cNvSpPr>
          <p:nvPr>
            <p:ph sz="quarter" idx="17" hasCustomPrompt="1"/>
          </p:nvPr>
        </p:nvSpPr>
        <p:spPr>
          <a:xfrm>
            <a:off x="372966" y="502832"/>
            <a:ext cx="10238887" cy="922337"/>
          </a:xfrm>
        </p:spPr>
        <p:txBody>
          <a:bodyPr>
            <a:normAutofit/>
          </a:bodyPr>
          <a:lstStyle>
            <a:lvl1pPr marL="0" indent="0">
              <a:buNone/>
              <a:defRPr sz="2400">
                <a:solidFill>
                  <a:schemeClr val="accent1"/>
                </a:solidFill>
              </a:defRPr>
            </a:lvl1pPr>
          </a:lstStyle>
          <a:p>
            <a:pPr lvl="0"/>
            <a:r>
              <a:rPr lang="nb-NO" dirty="0"/>
              <a:t>HOVEDFUNN I OVERSKRIFT. HVIS TEKST GÅR OVER TO LINJER, TA MINDRE SKRIFTSSTØRRELSE</a:t>
            </a:r>
          </a:p>
        </p:txBody>
      </p:sp>
      <p:sp>
        <p:nvSpPr>
          <p:cNvPr id="5" name="Text Placeholder 6">
            <a:extLst>
              <a:ext uri="{FF2B5EF4-FFF2-40B4-BE49-F238E27FC236}">
                <a16:creationId xmlns:a16="http://schemas.microsoft.com/office/drawing/2014/main" id="{6761743E-B2B8-13DE-252E-16129BB35D5B}"/>
              </a:ext>
            </a:extLst>
          </p:cNvPr>
          <p:cNvSpPr>
            <a:spLocks noGrp="1"/>
          </p:cNvSpPr>
          <p:nvPr>
            <p:ph type="body" sz="quarter" idx="25" hasCustomPrompt="1"/>
          </p:nvPr>
        </p:nvSpPr>
        <p:spPr>
          <a:xfrm>
            <a:off x="1820068" y="6426656"/>
            <a:ext cx="8551863" cy="281472"/>
          </a:xfrm>
        </p:spPr>
        <p:txBody>
          <a:bodyPr>
            <a:noAutofit/>
          </a:bodyPr>
          <a:lstStyle>
            <a:lvl1pPr marL="0" indent="0">
              <a:buNone/>
              <a:defRPr sz="750">
                <a:solidFill>
                  <a:schemeClr val="bg1">
                    <a:lumMod val="50000"/>
                  </a:schemeClr>
                </a:solidFill>
              </a:defRPr>
            </a:lvl1pPr>
          </a:lstStyle>
          <a:p>
            <a:pPr lvl="0"/>
            <a:r>
              <a:rPr lang="nb-NO" dirty="0"/>
              <a:t>QXXX. «Spørsmålsformulering»</a:t>
            </a:r>
            <a:br>
              <a:rPr lang="nb-NO" dirty="0"/>
            </a:br>
            <a:r>
              <a:rPr lang="nb-NO" dirty="0"/>
              <a:t>Base: XXX</a:t>
            </a:r>
          </a:p>
        </p:txBody>
      </p:sp>
      <p:cxnSp>
        <p:nvCxnSpPr>
          <p:cNvPr id="7" name="Straight Connector 6">
            <a:extLst>
              <a:ext uri="{FF2B5EF4-FFF2-40B4-BE49-F238E27FC236}">
                <a16:creationId xmlns:a16="http://schemas.microsoft.com/office/drawing/2014/main" id="{6805668B-1249-0852-6E2B-20E4D7F2A252}"/>
              </a:ext>
            </a:extLst>
          </p:cNvPr>
          <p:cNvCxnSpPr/>
          <p:nvPr userDrawn="1"/>
        </p:nvCxnSpPr>
        <p:spPr>
          <a:xfrm>
            <a:off x="1820068" y="6426656"/>
            <a:ext cx="0" cy="281472"/>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 Placeholder 4">
            <a:extLst>
              <a:ext uri="{FF2B5EF4-FFF2-40B4-BE49-F238E27FC236}">
                <a16:creationId xmlns:a16="http://schemas.microsoft.com/office/drawing/2014/main" id="{29093CD5-34E3-74E7-43B4-C9FA03E53767}"/>
              </a:ext>
            </a:extLst>
          </p:cNvPr>
          <p:cNvSpPr>
            <a:spLocks noGrp="1"/>
          </p:cNvSpPr>
          <p:nvPr>
            <p:ph type="body" sz="quarter" idx="24" hasCustomPrompt="1"/>
          </p:nvPr>
        </p:nvSpPr>
        <p:spPr>
          <a:xfrm>
            <a:off x="8774706" y="2018757"/>
            <a:ext cx="1567874" cy="238568"/>
          </a:xfrm>
        </p:spPr>
        <p:txBody>
          <a:bodyPr>
            <a:normAutofit/>
          </a:bodyPr>
          <a:lstStyle>
            <a:lvl1pPr marL="0" indent="0">
              <a:buNone/>
              <a:defRPr sz="1400" b="1">
                <a:solidFill>
                  <a:srgbClr val="C4C4C4"/>
                </a:solidFill>
                <a:latin typeface="Arial Nova" panose="020B0504020202020204" pitchFamily="34" charset="0"/>
              </a:defRPr>
            </a:lvl1pPr>
          </a:lstStyle>
          <a:p>
            <a:pPr lvl="0"/>
            <a:r>
              <a:rPr lang="nb-NO" dirty="0"/>
              <a:t>KOMMENTAR</a:t>
            </a:r>
          </a:p>
        </p:txBody>
      </p:sp>
      <p:cxnSp>
        <p:nvCxnSpPr>
          <p:cNvPr id="9" name="Straight Connector 8">
            <a:extLst>
              <a:ext uri="{FF2B5EF4-FFF2-40B4-BE49-F238E27FC236}">
                <a16:creationId xmlns:a16="http://schemas.microsoft.com/office/drawing/2014/main" id="{EC7D8049-8161-FE54-2B7F-DCBEFAD13336}"/>
              </a:ext>
            </a:extLst>
          </p:cNvPr>
          <p:cNvCxnSpPr>
            <a:cxnSpLocks/>
          </p:cNvCxnSpPr>
          <p:nvPr userDrawn="1"/>
        </p:nvCxnSpPr>
        <p:spPr>
          <a:xfrm flipH="1">
            <a:off x="8764597" y="2272345"/>
            <a:ext cx="2897820"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976694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4_Titles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8A870C-060E-E9F3-18D9-AEE20DD3E0A2}"/>
              </a:ext>
            </a:extLst>
          </p:cNvPr>
          <p:cNvSpPr/>
          <p:nvPr userDrawn="1"/>
        </p:nvSpPr>
        <p:spPr>
          <a:xfrm>
            <a:off x="8927432" y="2569171"/>
            <a:ext cx="2891505" cy="3121765"/>
          </a:xfrm>
          <a:prstGeom prst="rect">
            <a:avLst/>
          </a:prstGeom>
          <a:solidFill>
            <a:srgbClr val="888B8D">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6" name="Plassholder for diagram 25">
            <a:extLst>
              <a:ext uri="{FF2B5EF4-FFF2-40B4-BE49-F238E27FC236}">
                <a16:creationId xmlns:a16="http://schemas.microsoft.com/office/drawing/2014/main" id="{14304AAE-0EBE-4104-A8F3-A3DA8860D3C2}"/>
              </a:ext>
            </a:extLst>
          </p:cNvPr>
          <p:cNvSpPr>
            <a:spLocks noGrp="1"/>
          </p:cNvSpPr>
          <p:nvPr>
            <p:ph type="chart" sz="quarter" idx="22"/>
          </p:nvPr>
        </p:nvSpPr>
        <p:spPr>
          <a:xfrm>
            <a:off x="372967" y="1865756"/>
            <a:ext cx="8189844" cy="4342539"/>
          </a:xfrm>
        </p:spPr>
        <p:txBody>
          <a:bodyPr/>
          <a:lstStyle/>
          <a:p>
            <a:endParaRPr lang="nb-NO" dirty="0"/>
          </a:p>
        </p:txBody>
      </p:sp>
      <p:sp>
        <p:nvSpPr>
          <p:cNvPr id="5" name="Text Placeholder 14">
            <a:extLst>
              <a:ext uri="{FF2B5EF4-FFF2-40B4-BE49-F238E27FC236}">
                <a16:creationId xmlns:a16="http://schemas.microsoft.com/office/drawing/2014/main" id="{7243493A-3864-AB39-A563-C2077389E507}"/>
              </a:ext>
            </a:extLst>
          </p:cNvPr>
          <p:cNvSpPr>
            <a:spLocks noGrp="1"/>
          </p:cNvSpPr>
          <p:nvPr>
            <p:ph type="body" sz="quarter" idx="23" hasCustomPrompt="1"/>
          </p:nvPr>
        </p:nvSpPr>
        <p:spPr>
          <a:xfrm>
            <a:off x="9139321" y="3087642"/>
            <a:ext cx="2451100" cy="2470632"/>
          </a:xfrm>
        </p:spPr>
        <p:txBody>
          <a:bodyPr>
            <a:normAutofit/>
          </a:bodyPr>
          <a:lstStyle>
            <a:lvl1pPr>
              <a:defRPr sz="1200"/>
            </a:lvl1pPr>
          </a:lstStyle>
          <a:p>
            <a:pPr lvl="0"/>
            <a:r>
              <a:rPr lang="nb-NO" dirty="0"/>
              <a:t>Kommentar</a:t>
            </a:r>
          </a:p>
          <a:p>
            <a:pPr lvl="0"/>
            <a:r>
              <a:rPr lang="nb-NO" dirty="0"/>
              <a:t>Kommentar</a:t>
            </a:r>
          </a:p>
          <a:p>
            <a:pPr lvl="0"/>
            <a:r>
              <a:rPr lang="nb-NO" dirty="0"/>
              <a:t>Kommentar</a:t>
            </a:r>
          </a:p>
        </p:txBody>
      </p:sp>
      <p:sp>
        <p:nvSpPr>
          <p:cNvPr id="2" name="Plassholder for innhold 17">
            <a:extLst>
              <a:ext uri="{FF2B5EF4-FFF2-40B4-BE49-F238E27FC236}">
                <a16:creationId xmlns:a16="http://schemas.microsoft.com/office/drawing/2014/main" id="{C47F8975-F512-248C-BAAF-FFDB8069BA9C}"/>
              </a:ext>
            </a:extLst>
          </p:cNvPr>
          <p:cNvSpPr>
            <a:spLocks noGrp="1"/>
          </p:cNvSpPr>
          <p:nvPr>
            <p:ph sz="quarter" idx="18" hasCustomPrompt="1"/>
          </p:nvPr>
        </p:nvSpPr>
        <p:spPr>
          <a:xfrm>
            <a:off x="372966" y="167840"/>
            <a:ext cx="5424531" cy="235205"/>
          </a:xfrm>
        </p:spPr>
        <p:txBody>
          <a:bodyPr>
            <a:noAutofit/>
          </a:bodyPr>
          <a:lstStyle>
            <a:lvl1pPr marL="0" indent="0">
              <a:buNone/>
              <a:defRPr sz="1050" spc="300">
                <a:solidFill>
                  <a:schemeClr val="bg1">
                    <a:lumMod val="75000"/>
                  </a:schemeClr>
                </a:solidFill>
              </a:defRPr>
            </a:lvl1pPr>
            <a:lvl2pPr>
              <a:defRPr sz="1050"/>
            </a:lvl2pPr>
            <a:lvl3pPr>
              <a:defRPr sz="1050"/>
            </a:lvl3pPr>
            <a:lvl4pPr>
              <a:defRPr sz="1050"/>
            </a:lvl4pPr>
            <a:lvl5pPr>
              <a:defRPr sz="1050"/>
            </a:lvl5pPr>
          </a:lstStyle>
          <a:p>
            <a:pPr lvl="0"/>
            <a:r>
              <a:rPr lang="nb-NO" dirty="0"/>
              <a:t>KAPITTELNAVN</a:t>
            </a:r>
          </a:p>
        </p:txBody>
      </p:sp>
      <p:sp>
        <p:nvSpPr>
          <p:cNvPr id="6" name="Text Placeholder 6">
            <a:extLst>
              <a:ext uri="{FF2B5EF4-FFF2-40B4-BE49-F238E27FC236}">
                <a16:creationId xmlns:a16="http://schemas.microsoft.com/office/drawing/2014/main" id="{9D30B95A-4AA3-6C98-AD4D-14C8B571A3FA}"/>
              </a:ext>
            </a:extLst>
          </p:cNvPr>
          <p:cNvSpPr>
            <a:spLocks noGrp="1"/>
          </p:cNvSpPr>
          <p:nvPr>
            <p:ph type="body" sz="quarter" idx="25" hasCustomPrompt="1"/>
          </p:nvPr>
        </p:nvSpPr>
        <p:spPr>
          <a:xfrm>
            <a:off x="1820068" y="6426656"/>
            <a:ext cx="8551863" cy="281472"/>
          </a:xfrm>
        </p:spPr>
        <p:txBody>
          <a:bodyPr>
            <a:noAutofit/>
          </a:bodyPr>
          <a:lstStyle>
            <a:lvl1pPr marL="0" indent="0">
              <a:buNone/>
              <a:defRPr sz="750">
                <a:solidFill>
                  <a:schemeClr val="bg1">
                    <a:lumMod val="50000"/>
                  </a:schemeClr>
                </a:solidFill>
              </a:defRPr>
            </a:lvl1pPr>
          </a:lstStyle>
          <a:p>
            <a:pPr lvl="0"/>
            <a:r>
              <a:rPr lang="nb-NO" dirty="0"/>
              <a:t>QXXX. «Spørsmålsformulering»</a:t>
            </a:r>
            <a:br>
              <a:rPr lang="nb-NO" dirty="0"/>
            </a:br>
            <a:r>
              <a:rPr lang="nb-NO" dirty="0"/>
              <a:t>Base: XXX</a:t>
            </a:r>
          </a:p>
        </p:txBody>
      </p:sp>
      <p:cxnSp>
        <p:nvCxnSpPr>
          <p:cNvPr id="7" name="Straight Connector 6">
            <a:extLst>
              <a:ext uri="{FF2B5EF4-FFF2-40B4-BE49-F238E27FC236}">
                <a16:creationId xmlns:a16="http://schemas.microsoft.com/office/drawing/2014/main" id="{B337EE55-F0A3-1B1C-0F79-D835F008CED7}"/>
              </a:ext>
            </a:extLst>
          </p:cNvPr>
          <p:cNvCxnSpPr/>
          <p:nvPr userDrawn="1"/>
        </p:nvCxnSpPr>
        <p:spPr>
          <a:xfrm>
            <a:off x="1820068" y="6426656"/>
            <a:ext cx="0" cy="281472"/>
          </a:xfrm>
          <a:prstGeom prst="line">
            <a:avLst/>
          </a:prstGeom>
        </p:spPr>
        <p:style>
          <a:lnRef idx="1">
            <a:schemeClr val="accent1"/>
          </a:lnRef>
          <a:fillRef idx="0">
            <a:schemeClr val="accent1"/>
          </a:fillRef>
          <a:effectRef idx="0">
            <a:schemeClr val="accent1"/>
          </a:effectRef>
          <a:fontRef idx="minor">
            <a:schemeClr val="tx1"/>
          </a:fontRef>
        </p:style>
      </p:cxnSp>
      <p:sp>
        <p:nvSpPr>
          <p:cNvPr id="8" name="Plassholder for innhold 3">
            <a:extLst>
              <a:ext uri="{FF2B5EF4-FFF2-40B4-BE49-F238E27FC236}">
                <a16:creationId xmlns:a16="http://schemas.microsoft.com/office/drawing/2014/main" id="{351631D6-CD0F-78A9-5D3A-F9543C5CE21B}"/>
              </a:ext>
            </a:extLst>
          </p:cNvPr>
          <p:cNvSpPr>
            <a:spLocks noGrp="1"/>
          </p:cNvSpPr>
          <p:nvPr>
            <p:ph sz="quarter" idx="17" hasCustomPrompt="1"/>
          </p:nvPr>
        </p:nvSpPr>
        <p:spPr>
          <a:xfrm>
            <a:off x="372966" y="502832"/>
            <a:ext cx="10238887" cy="922337"/>
          </a:xfrm>
        </p:spPr>
        <p:txBody>
          <a:bodyPr>
            <a:normAutofit/>
          </a:bodyPr>
          <a:lstStyle>
            <a:lvl1pPr marL="0" indent="0">
              <a:buNone/>
              <a:defRPr sz="2400">
                <a:solidFill>
                  <a:schemeClr val="accent1"/>
                </a:solidFill>
              </a:defRPr>
            </a:lvl1pPr>
          </a:lstStyle>
          <a:p>
            <a:pPr lvl="0"/>
            <a:r>
              <a:rPr lang="nb-NO" dirty="0"/>
              <a:t>HOVEDFUNN I OVERSKRIFT. HVIS TEKST GÅR OVER TO LINJER, TA MINDRE SKRIFTSSTØRRELSE</a:t>
            </a:r>
          </a:p>
        </p:txBody>
      </p:sp>
      <p:sp>
        <p:nvSpPr>
          <p:cNvPr id="10" name="Text Placeholder 4">
            <a:extLst>
              <a:ext uri="{FF2B5EF4-FFF2-40B4-BE49-F238E27FC236}">
                <a16:creationId xmlns:a16="http://schemas.microsoft.com/office/drawing/2014/main" id="{7A26EF7A-9CD0-3A8B-87BE-6C787807BA18}"/>
              </a:ext>
            </a:extLst>
          </p:cNvPr>
          <p:cNvSpPr>
            <a:spLocks noGrp="1"/>
          </p:cNvSpPr>
          <p:nvPr>
            <p:ph type="body" sz="quarter" idx="24" hasCustomPrompt="1"/>
          </p:nvPr>
        </p:nvSpPr>
        <p:spPr>
          <a:xfrm>
            <a:off x="9139321" y="2739894"/>
            <a:ext cx="1567874" cy="238568"/>
          </a:xfrm>
        </p:spPr>
        <p:txBody>
          <a:bodyPr>
            <a:normAutofit/>
          </a:bodyPr>
          <a:lstStyle>
            <a:lvl1pPr marL="0" indent="0">
              <a:buNone/>
              <a:defRPr sz="1400" b="1">
                <a:solidFill>
                  <a:srgbClr val="C4C4C4"/>
                </a:solidFill>
                <a:latin typeface="Arial Nova" panose="020B0504020202020204" pitchFamily="34" charset="0"/>
              </a:defRPr>
            </a:lvl1pPr>
          </a:lstStyle>
          <a:p>
            <a:pPr lvl="0"/>
            <a:r>
              <a:rPr lang="nb-NO" dirty="0"/>
              <a:t>KOMMENTAR</a:t>
            </a:r>
          </a:p>
        </p:txBody>
      </p:sp>
    </p:spTree>
    <p:extLst>
      <p:ext uri="{BB962C8B-B14F-4D97-AF65-F5344CB8AC3E}">
        <p14:creationId xmlns:p14="http://schemas.microsoft.com/office/powerpoint/2010/main" val="79367593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9_Titles Only">
    <p:spTree>
      <p:nvGrpSpPr>
        <p:cNvPr id="1" name=""/>
        <p:cNvGrpSpPr/>
        <p:nvPr/>
      </p:nvGrpSpPr>
      <p:grpSpPr>
        <a:xfrm>
          <a:off x="0" y="0"/>
          <a:ext cx="0" cy="0"/>
          <a:chOff x="0" y="0"/>
          <a:chExt cx="0" cy="0"/>
        </a:xfrm>
      </p:grpSpPr>
      <p:sp>
        <p:nvSpPr>
          <p:cNvPr id="26" name="Plassholder for diagram 25">
            <a:extLst>
              <a:ext uri="{FF2B5EF4-FFF2-40B4-BE49-F238E27FC236}">
                <a16:creationId xmlns:a16="http://schemas.microsoft.com/office/drawing/2014/main" id="{14304AAE-0EBE-4104-A8F3-A3DA8860D3C2}"/>
              </a:ext>
            </a:extLst>
          </p:cNvPr>
          <p:cNvSpPr>
            <a:spLocks noGrp="1"/>
          </p:cNvSpPr>
          <p:nvPr>
            <p:ph type="chart" sz="quarter" idx="22"/>
          </p:nvPr>
        </p:nvSpPr>
        <p:spPr>
          <a:xfrm>
            <a:off x="372966" y="1865756"/>
            <a:ext cx="8728503" cy="4342539"/>
          </a:xfrm>
        </p:spPr>
        <p:txBody>
          <a:bodyPr/>
          <a:lstStyle/>
          <a:p>
            <a:endParaRPr lang="nb-NO" dirty="0"/>
          </a:p>
        </p:txBody>
      </p:sp>
      <p:sp>
        <p:nvSpPr>
          <p:cNvPr id="2" name="Plassholder for innhold 17">
            <a:extLst>
              <a:ext uri="{FF2B5EF4-FFF2-40B4-BE49-F238E27FC236}">
                <a16:creationId xmlns:a16="http://schemas.microsoft.com/office/drawing/2014/main" id="{C47F8975-F512-248C-BAAF-FFDB8069BA9C}"/>
              </a:ext>
            </a:extLst>
          </p:cNvPr>
          <p:cNvSpPr>
            <a:spLocks noGrp="1"/>
          </p:cNvSpPr>
          <p:nvPr>
            <p:ph sz="quarter" idx="18" hasCustomPrompt="1"/>
          </p:nvPr>
        </p:nvSpPr>
        <p:spPr>
          <a:xfrm>
            <a:off x="372966" y="167840"/>
            <a:ext cx="5424531" cy="235205"/>
          </a:xfrm>
        </p:spPr>
        <p:txBody>
          <a:bodyPr>
            <a:noAutofit/>
          </a:bodyPr>
          <a:lstStyle>
            <a:lvl1pPr marL="0" indent="0">
              <a:buNone/>
              <a:defRPr sz="1050" spc="300">
                <a:solidFill>
                  <a:schemeClr val="bg1">
                    <a:lumMod val="75000"/>
                  </a:schemeClr>
                </a:solidFill>
              </a:defRPr>
            </a:lvl1pPr>
            <a:lvl2pPr>
              <a:defRPr sz="1050"/>
            </a:lvl2pPr>
            <a:lvl3pPr>
              <a:defRPr sz="1050"/>
            </a:lvl3pPr>
            <a:lvl4pPr>
              <a:defRPr sz="1050"/>
            </a:lvl4pPr>
            <a:lvl5pPr>
              <a:defRPr sz="1050"/>
            </a:lvl5pPr>
          </a:lstStyle>
          <a:p>
            <a:pPr lvl="0"/>
            <a:r>
              <a:rPr lang="nb-NO" dirty="0"/>
              <a:t>KAPITTELNAVN</a:t>
            </a:r>
          </a:p>
        </p:txBody>
      </p:sp>
      <p:sp>
        <p:nvSpPr>
          <p:cNvPr id="6" name="Text Placeholder 6">
            <a:extLst>
              <a:ext uri="{FF2B5EF4-FFF2-40B4-BE49-F238E27FC236}">
                <a16:creationId xmlns:a16="http://schemas.microsoft.com/office/drawing/2014/main" id="{9D30B95A-4AA3-6C98-AD4D-14C8B571A3FA}"/>
              </a:ext>
            </a:extLst>
          </p:cNvPr>
          <p:cNvSpPr>
            <a:spLocks noGrp="1"/>
          </p:cNvSpPr>
          <p:nvPr>
            <p:ph type="body" sz="quarter" idx="25" hasCustomPrompt="1"/>
          </p:nvPr>
        </p:nvSpPr>
        <p:spPr>
          <a:xfrm>
            <a:off x="1820068" y="6426656"/>
            <a:ext cx="8551863" cy="281472"/>
          </a:xfrm>
        </p:spPr>
        <p:txBody>
          <a:bodyPr>
            <a:noAutofit/>
          </a:bodyPr>
          <a:lstStyle>
            <a:lvl1pPr marL="0" indent="0">
              <a:buNone/>
              <a:defRPr sz="750">
                <a:solidFill>
                  <a:schemeClr val="bg1">
                    <a:lumMod val="50000"/>
                  </a:schemeClr>
                </a:solidFill>
              </a:defRPr>
            </a:lvl1pPr>
          </a:lstStyle>
          <a:p>
            <a:pPr lvl="0"/>
            <a:r>
              <a:rPr lang="nb-NO" dirty="0"/>
              <a:t>QXXX. «Spørsmålsformulering»</a:t>
            </a:r>
            <a:br>
              <a:rPr lang="nb-NO" dirty="0"/>
            </a:br>
            <a:r>
              <a:rPr lang="nb-NO" dirty="0"/>
              <a:t>Base: XXX</a:t>
            </a:r>
          </a:p>
        </p:txBody>
      </p:sp>
      <p:cxnSp>
        <p:nvCxnSpPr>
          <p:cNvPr id="7" name="Straight Connector 6">
            <a:extLst>
              <a:ext uri="{FF2B5EF4-FFF2-40B4-BE49-F238E27FC236}">
                <a16:creationId xmlns:a16="http://schemas.microsoft.com/office/drawing/2014/main" id="{B337EE55-F0A3-1B1C-0F79-D835F008CED7}"/>
              </a:ext>
            </a:extLst>
          </p:cNvPr>
          <p:cNvCxnSpPr/>
          <p:nvPr userDrawn="1"/>
        </p:nvCxnSpPr>
        <p:spPr>
          <a:xfrm>
            <a:off x="1820068" y="6426656"/>
            <a:ext cx="0" cy="281472"/>
          </a:xfrm>
          <a:prstGeom prst="line">
            <a:avLst/>
          </a:prstGeom>
        </p:spPr>
        <p:style>
          <a:lnRef idx="1">
            <a:schemeClr val="accent1"/>
          </a:lnRef>
          <a:fillRef idx="0">
            <a:schemeClr val="accent1"/>
          </a:fillRef>
          <a:effectRef idx="0">
            <a:schemeClr val="accent1"/>
          </a:effectRef>
          <a:fontRef idx="minor">
            <a:schemeClr val="tx1"/>
          </a:fontRef>
        </p:style>
      </p:cxnSp>
      <p:sp>
        <p:nvSpPr>
          <p:cNvPr id="8" name="Plassholder for innhold 3">
            <a:extLst>
              <a:ext uri="{FF2B5EF4-FFF2-40B4-BE49-F238E27FC236}">
                <a16:creationId xmlns:a16="http://schemas.microsoft.com/office/drawing/2014/main" id="{351631D6-CD0F-78A9-5D3A-F9543C5CE21B}"/>
              </a:ext>
            </a:extLst>
          </p:cNvPr>
          <p:cNvSpPr>
            <a:spLocks noGrp="1"/>
          </p:cNvSpPr>
          <p:nvPr>
            <p:ph sz="quarter" idx="17" hasCustomPrompt="1"/>
          </p:nvPr>
        </p:nvSpPr>
        <p:spPr>
          <a:xfrm>
            <a:off x="372966" y="502832"/>
            <a:ext cx="10238887" cy="922337"/>
          </a:xfrm>
        </p:spPr>
        <p:txBody>
          <a:bodyPr>
            <a:normAutofit/>
          </a:bodyPr>
          <a:lstStyle>
            <a:lvl1pPr marL="0" indent="0">
              <a:buNone/>
              <a:defRPr sz="2400">
                <a:solidFill>
                  <a:schemeClr val="accent1"/>
                </a:solidFill>
              </a:defRPr>
            </a:lvl1pPr>
          </a:lstStyle>
          <a:p>
            <a:pPr lvl="0"/>
            <a:r>
              <a:rPr lang="nb-NO" dirty="0"/>
              <a:t>HOVEDFUNN I OVERSKRIFT. HVIS TEKST GÅR OVER TO LINJER, TA MINDRE SKRIFTSSTØRRELSE</a:t>
            </a:r>
          </a:p>
        </p:txBody>
      </p:sp>
      <p:sp>
        <p:nvSpPr>
          <p:cNvPr id="4" name="Text Placeholder 4">
            <a:extLst>
              <a:ext uri="{FF2B5EF4-FFF2-40B4-BE49-F238E27FC236}">
                <a16:creationId xmlns:a16="http://schemas.microsoft.com/office/drawing/2014/main" id="{F61968D2-F658-E037-4A33-2D252C7FEEA3}"/>
              </a:ext>
            </a:extLst>
          </p:cNvPr>
          <p:cNvSpPr>
            <a:spLocks noGrp="1"/>
          </p:cNvSpPr>
          <p:nvPr>
            <p:ph type="body" sz="quarter" idx="24" hasCustomPrompt="1"/>
          </p:nvPr>
        </p:nvSpPr>
        <p:spPr>
          <a:xfrm>
            <a:off x="9261456" y="2684598"/>
            <a:ext cx="1567874" cy="238568"/>
          </a:xfrm>
        </p:spPr>
        <p:txBody>
          <a:bodyPr>
            <a:noAutofit/>
          </a:bodyPr>
          <a:lstStyle>
            <a:lvl1pPr marL="0" indent="0" algn="ctr">
              <a:buNone/>
              <a:defRPr sz="1200" b="1">
                <a:solidFill>
                  <a:srgbClr val="C4C4C4"/>
                </a:solidFill>
                <a:latin typeface="Arial Nova" panose="020B0504020202020204" pitchFamily="34" charset="0"/>
              </a:defRPr>
            </a:lvl1pPr>
          </a:lstStyle>
          <a:p>
            <a:pPr lvl="0"/>
            <a:r>
              <a:rPr lang="nb-NO" dirty="0"/>
              <a:t>KOMMENTAR</a:t>
            </a:r>
          </a:p>
        </p:txBody>
      </p:sp>
      <p:cxnSp>
        <p:nvCxnSpPr>
          <p:cNvPr id="9" name="Straight Connector 8">
            <a:extLst>
              <a:ext uri="{FF2B5EF4-FFF2-40B4-BE49-F238E27FC236}">
                <a16:creationId xmlns:a16="http://schemas.microsoft.com/office/drawing/2014/main" id="{5329D257-8D6B-282D-6A8D-8B6153735D43}"/>
              </a:ext>
            </a:extLst>
          </p:cNvPr>
          <p:cNvCxnSpPr>
            <a:cxnSpLocks/>
          </p:cNvCxnSpPr>
          <p:nvPr userDrawn="1"/>
        </p:nvCxnSpPr>
        <p:spPr>
          <a:xfrm flipH="1">
            <a:off x="9280986" y="2927218"/>
            <a:ext cx="2329767"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14">
            <a:extLst>
              <a:ext uri="{FF2B5EF4-FFF2-40B4-BE49-F238E27FC236}">
                <a16:creationId xmlns:a16="http://schemas.microsoft.com/office/drawing/2014/main" id="{A39A2197-10A7-BA9F-BF2F-77414085379E}"/>
              </a:ext>
            </a:extLst>
          </p:cNvPr>
          <p:cNvSpPr>
            <a:spLocks noGrp="1"/>
          </p:cNvSpPr>
          <p:nvPr>
            <p:ph type="body" sz="quarter" idx="23" hasCustomPrompt="1"/>
          </p:nvPr>
        </p:nvSpPr>
        <p:spPr>
          <a:xfrm>
            <a:off x="9261456" y="3054387"/>
            <a:ext cx="2349297" cy="1655581"/>
          </a:xfrm>
        </p:spPr>
        <p:txBody>
          <a:bodyPr>
            <a:normAutofit/>
          </a:bodyPr>
          <a:lstStyle>
            <a:lvl1pPr>
              <a:defRPr sz="1100"/>
            </a:lvl1pPr>
          </a:lstStyle>
          <a:p>
            <a:pPr lvl="0"/>
            <a:r>
              <a:rPr lang="nb-NO" dirty="0"/>
              <a:t>Kommentar</a:t>
            </a:r>
          </a:p>
          <a:p>
            <a:pPr lvl="0"/>
            <a:r>
              <a:rPr lang="nb-NO" dirty="0"/>
              <a:t>Kommentar</a:t>
            </a:r>
          </a:p>
          <a:p>
            <a:pPr lvl="0"/>
            <a:r>
              <a:rPr lang="nb-NO" dirty="0"/>
              <a:t>Kommentar</a:t>
            </a:r>
          </a:p>
        </p:txBody>
      </p:sp>
    </p:spTree>
    <p:extLst>
      <p:ext uri="{BB962C8B-B14F-4D97-AF65-F5344CB8AC3E}">
        <p14:creationId xmlns:p14="http://schemas.microsoft.com/office/powerpoint/2010/main" val="94644592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0_Titles Only">
    <p:spTree>
      <p:nvGrpSpPr>
        <p:cNvPr id="1" name=""/>
        <p:cNvGrpSpPr/>
        <p:nvPr/>
      </p:nvGrpSpPr>
      <p:grpSpPr>
        <a:xfrm>
          <a:off x="0" y="0"/>
          <a:ext cx="0" cy="0"/>
          <a:chOff x="0" y="0"/>
          <a:chExt cx="0" cy="0"/>
        </a:xfrm>
      </p:grpSpPr>
      <p:sp>
        <p:nvSpPr>
          <p:cNvPr id="26" name="Plassholder for diagram 25">
            <a:extLst>
              <a:ext uri="{FF2B5EF4-FFF2-40B4-BE49-F238E27FC236}">
                <a16:creationId xmlns:a16="http://schemas.microsoft.com/office/drawing/2014/main" id="{14304AAE-0EBE-4104-A8F3-A3DA8860D3C2}"/>
              </a:ext>
            </a:extLst>
          </p:cNvPr>
          <p:cNvSpPr>
            <a:spLocks noGrp="1"/>
          </p:cNvSpPr>
          <p:nvPr>
            <p:ph type="chart" sz="quarter" idx="22"/>
          </p:nvPr>
        </p:nvSpPr>
        <p:spPr>
          <a:xfrm>
            <a:off x="372966" y="1865756"/>
            <a:ext cx="8728503" cy="4342539"/>
          </a:xfrm>
        </p:spPr>
        <p:txBody>
          <a:bodyPr/>
          <a:lstStyle/>
          <a:p>
            <a:endParaRPr lang="nb-NO" dirty="0"/>
          </a:p>
        </p:txBody>
      </p:sp>
      <p:sp>
        <p:nvSpPr>
          <p:cNvPr id="2" name="Plassholder for innhold 17">
            <a:extLst>
              <a:ext uri="{FF2B5EF4-FFF2-40B4-BE49-F238E27FC236}">
                <a16:creationId xmlns:a16="http://schemas.microsoft.com/office/drawing/2014/main" id="{C47F8975-F512-248C-BAAF-FFDB8069BA9C}"/>
              </a:ext>
            </a:extLst>
          </p:cNvPr>
          <p:cNvSpPr>
            <a:spLocks noGrp="1"/>
          </p:cNvSpPr>
          <p:nvPr>
            <p:ph sz="quarter" idx="18" hasCustomPrompt="1"/>
          </p:nvPr>
        </p:nvSpPr>
        <p:spPr>
          <a:xfrm>
            <a:off x="372966" y="167840"/>
            <a:ext cx="5424531" cy="235205"/>
          </a:xfrm>
        </p:spPr>
        <p:txBody>
          <a:bodyPr>
            <a:noAutofit/>
          </a:bodyPr>
          <a:lstStyle>
            <a:lvl1pPr marL="0" indent="0">
              <a:buNone/>
              <a:defRPr sz="1050" spc="300">
                <a:solidFill>
                  <a:schemeClr val="bg1">
                    <a:lumMod val="75000"/>
                  </a:schemeClr>
                </a:solidFill>
              </a:defRPr>
            </a:lvl1pPr>
            <a:lvl2pPr>
              <a:defRPr sz="1050"/>
            </a:lvl2pPr>
            <a:lvl3pPr>
              <a:defRPr sz="1050"/>
            </a:lvl3pPr>
            <a:lvl4pPr>
              <a:defRPr sz="1050"/>
            </a:lvl4pPr>
            <a:lvl5pPr>
              <a:defRPr sz="1050"/>
            </a:lvl5pPr>
          </a:lstStyle>
          <a:p>
            <a:pPr lvl="0"/>
            <a:r>
              <a:rPr lang="nb-NO" dirty="0"/>
              <a:t>KAPITTELNAVN</a:t>
            </a:r>
          </a:p>
        </p:txBody>
      </p:sp>
      <p:sp>
        <p:nvSpPr>
          <p:cNvPr id="6" name="Text Placeholder 6">
            <a:extLst>
              <a:ext uri="{FF2B5EF4-FFF2-40B4-BE49-F238E27FC236}">
                <a16:creationId xmlns:a16="http://schemas.microsoft.com/office/drawing/2014/main" id="{9D30B95A-4AA3-6C98-AD4D-14C8B571A3FA}"/>
              </a:ext>
            </a:extLst>
          </p:cNvPr>
          <p:cNvSpPr>
            <a:spLocks noGrp="1"/>
          </p:cNvSpPr>
          <p:nvPr>
            <p:ph type="body" sz="quarter" idx="25" hasCustomPrompt="1"/>
          </p:nvPr>
        </p:nvSpPr>
        <p:spPr>
          <a:xfrm>
            <a:off x="1820068" y="6426656"/>
            <a:ext cx="8551863" cy="281472"/>
          </a:xfrm>
        </p:spPr>
        <p:txBody>
          <a:bodyPr>
            <a:noAutofit/>
          </a:bodyPr>
          <a:lstStyle>
            <a:lvl1pPr marL="0" indent="0">
              <a:buNone/>
              <a:defRPr sz="750">
                <a:solidFill>
                  <a:schemeClr val="bg1">
                    <a:lumMod val="50000"/>
                  </a:schemeClr>
                </a:solidFill>
              </a:defRPr>
            </a:lvl1pPr>
          </a:lstStyle>
          <a:p>
            <a:pPr lvl="0"/>
            <a:r>
              <a:rPr lang="nb-NO" dirty="0"/>
              <a:t>QXXX. «Spørsmålsformulering»</a:t>
            </a:r>
            <a:br>
              <a:rPr lang="nb-NO" dirty="0"/>
            </a:br>
            <a:r>
              <a:rPr lang="nb-NO" dirty="0"/>
              <a:t>Base: XXX</a:t>
            </a:r>
          </a:p>
        </p:txBody>
      </p:sp>
      <p:cxnSp>
        <p:nvCxnSpPr>
          <p:cNvPr id="7" name="Straight Connector 6">
            <a:extLst>
              <a:ext uri="{FF2B5EF4-FFF2-40B4-BE49-F238E27FC236}">
                <a16:creationId xmlns:a16="http://schemas.microsoft.com/office/drawing/2014/main" id="{B337EE55-F0A3-1B1C-0F79-D835F008CED7}"/>
              </a:ext>
            </a:extLst>
          </p:cNvPr>
          <p:cNvCxnSpPr/>
          <p:nvPr userDrawn="1"/>
        </p:nvCxnSpPr>
        <p:spPr>
          <a:xfrm>
            <a:off x="1820068" y="6426656"/>
            <a:ext cx="0" cy="281472"/>
          </a:xfrm>
          <a:prstGeom prst="line">
            <a:avLst/>
          </a:prstGeom>
        </p:spPr>
        <p:style>
          <a:lnRef idx="1">
            <a:schemeClr val="accent1"/>
          </a:lnRef>
          <a:fillRef idx="0">
            <a:schemeClr val="accent1"/>
          </a:fillRef>
          <a:effectRef idx="0">
            <a:schemeClr val="accent1"/>
          </a:effectRef>
          <a:fontRef idx="minor">
            <a:schemeClr val="tx1"/>
          </a:fontRef>
        </p:style>
      </p:cxnSp>
      <p:sp>
        <p:nvSpPr>
          <p:cNvPr id="8" name="Plassholder for innhold 3">
            <a:extLst>
              <a:ext uri="{FF2B5EF4-FFF2-40B4-BE49-F238E27FC236}">
                <a16:creationId xmlns:a16="http://schemas.microsoft.com/office/drawing/2014/main" id="{351631D6-CD0F-78A9-5D3A-F9543C5CE21B}"/>
              </a:ext>
            </a:extLst>
          </p:cNvPr>
          <p:cNvSpPr>
            <a:spLocks noGrp="1"/>
          </p:cNvSpPr>
          <p:nvPr>
            <p:ph sz="quarter" idx="17" hasCustomPrompt="1"/>
          </p:nvPr>
        </p:nvSpPr>
        <p:spPr>
          <a:xfrm>
            <a:off x="372966" y="502832"/>
            <a:ext cx="10238887" cy="922337"/>
          </a:xfrm>
        </p:spPr>
        <p:txBody>
          <a:bodyPr>
            <a:normAutofit/>
          </a:bodyPr>
          <a:lstStyle>
            <a:lvl1pPr marL="0" indent="0">
              <a:buNone/>
              <a:defRPr sz="2400">
                <a:solidFill>
                  <a:schemeClr val="accent1"/>
                </a:solidFill>
              </a:defRPr>
            </a:lvl1pPr>
          </a:lstStyle>
          <a:p>
            <a:pPr lvl="0"/>
            <a:r>
              <a:rPr lang="nb-NO" dirty="0"/>
              <a:t>HOVEDFUNN I OVERSKRIFT. HVIS TEKST GÅR OVER TO LINJER, TA MINDRE SKRIFTSSTØRRELSE</a:t>
            </a:r>
          </a:p>
        </p:txBody>
      </p:sp>
      <p:sp>
        <p:nvSpPr>
          <p:cNvPr id="4" name="Text Placeholder 4">
            <a:extLst>
              <a:ext uri="{FF2B5EF4-FFF2-40B4-BE49-F238E27FC236}">
                <a16:creationId xmlns:a16="http://schemas.microsoft.com/office/drawing/2014/main" id="{F61968D2-F658-E037-4A33-2D252C7FEEA3}"/>
              </a:ext>
            </a:extLst>
          </p:cNvPr>
          <p:cNvSpPr>
            <a:spLocks noGrp="1"/>
          </p:cNvSpPr>
          <p:nvPr>
            <p:ph type="body" sz="quarter" idx="24" hasCustomPrompt="1"/>
          </p:nvPr>
        </p:nvSpPr>
        <p:spPr>
          <a:xfrm>
            <a:off x="9494874" y="2197016"/>
            <a:ext cx="1567874" cy="238568"/>
          </a:xfrm>
        </p:spPr>
        <p:txBody>
          <a:bodyPr>
            <a:noAutofit/>
          </a:bodyPr>
          <a:lstStyle>
            <a:lvl1pPr marL="0" indent="0" algn="ctr">
              <a:buNone/>
              <a:defRPr sz="1200" b="1">
                <a:solidFill>
                  <a:srgbClr val="C4C4C4"/>
                </a:solidFill>
                <a:latin typeface="Arial Nova" panose="020B0504020202020204" pitchFamily="34" charset="0"/>
              </a:defRPr>
            </a:lvl1pPr>
          </a:lstStyle>
          <a:p>
            <a:pPr lvl="0"/>
            <a:r>
              <a:rPr lang="nb-NO" dirty="0"/>
              <a:t>KOMMENTAR</a:t>
            </a:r>
          </a:p>
        </p:txBody>
      </p:sp>
      <p:cxnSp>
        <p:nvCxnSpPr>
          <p:cNvPr id="9" name="Straight Connector 8">
            <a:extLst>
              <a:ext uri="{FF2B5EF4-FFF2-40B4-BE49-F238E27FC236}">
                <a16:creationId xmlns:a16="http://schemas.microsoft.com/office/drawing/2014/main" id="{5329D257-8D6B-282D-6A8D-8B6153735D43}"/>
              </a:ext>
            </a:extLst>
          </p:cNvPr>
          <p:cNvCxnSpPr>
            <a:cxnSpLocks/>
          </p:cNvCxnSpPr>
          <p:nvPr userDrawn="1"/>
        </p:nvCxnSpPr>
        <p:spPr>
          <a:xfrm flipH="1">
            <a:off x="9494874" y="2491283"/>
            <a:ext cx="2083981"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14">
            <a:extLst>
              <a:ext uri="{FF2B5EF4-FFF2-40B4-BE49-F238E27FC236}">
                <a16:creationId xmlns:a16="http://schemas.microsoft.com/office/drawing/2014/main" id="{A39A2197-10A7-BA9F-BF2F-77414085379E}"/>
              </a:ext>
            </a:extLst>
          </p:cNvPr>
          <p:cNvSpPr>
            <a:spLocks noGrp="1"/>
          </p:cNvSpPr>
          <p:nvPr>
            <p:ph type="body" sz="quarter" idx="23" hasCustomPrompt="1"/>
          </p:nvPr>
        </p:nvSpPr>
        <p:spPr>
          <a:xfrm>
            <a:off x="9494874" y="2618452"/>
            <a:ext cx="2083981" cy="2580869"/>
          </a:xfrm>
        </p:spPr>
        <p:txBody>
          <a:bodyPr>
            <a:normAutofit/>
          </a:bodyPr>
          <a:lstStyle>
            <a:lvl1pPr>
              <a:defRPr sz="1100"/>
            </a:lvl1pPr>
          </a:lstStyle>
          <a:p>
            <a:pPr lvl="0"/>
            <a:r>
              <a:rPr lang="nb-NO" dirty="0"/>
              <a:t>Kommentar</a:t>
            </a:r>
          </a:p>
          <a:p>
            <a:pPr lvl="0"/>
            <a:r>
              <a:rPr lang="nb-NO" dirty="0"/>
              <a:t>Kommentar</a:t>
            </a:r>
          </a:p>
          <a:p>
            <a:pPr lvl="0"/>
            <a:r>
              <a:rPr lang="nb-NO" dirty="0"/>
              <a:t>Kommentar</a:t>
            </a:r>
          </a:p>
        </p:txBody>
      </p:sp>
    </p:spTree>
    <p:extLst>
      <p:ext uri="{BB962C8B-B14F-4D97-AF65-F5344CB8AC3E}">
        <p14:creationId xmlns:p14="http://schemas.microsoft.com/office/powerpoint/2010/main" val="141954118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5_Titles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3CABDE-94CF-AF91-0100-9172841B50F4}"/>
              </a:ext>
            </a:extLst>
          </p:cNvPr>
          <p:cNvSpPr/>
          <p:nvPr userDrawn="1"/>
        </p:nvSpPr>
        <p:spPr>
          <a:xfrm>
            <a:off x="601579" y="5334543"/>
            <a:ext cx="10455693" cy="945941"/>
          </a:xfrm>
          <a:prstGeom prst="rect">
            <a:avLst/>
          </a:prstGeom>
          <a:solidFill>
            <a:srgbClr val="888B8D">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6" name="Plassholder for diagram 25">
            <a:extLst>
              <a:ext uri="{FF2B5EF4-FFF2-40B4-BE49-F238E27FC236}">
                <a16:creationId xmlns:a16="http://schemas.microsoft.com/office/drawing/2014/main" id="{14304AAE-0EBE-4104-A8F3-A3DA8860D3C2}"/>
              </a:ext>
            </a:extLst>
          </p:cNvPr>
          <p:cNvSpPr>
            <a:spLocks noGrp="1"/>
          </p:cNvSpPr>
          <p:nvPr>
            <p:ph type="chart" sz="quarter" idx="22"/>
          </p:nvPr>
        </p:nvSpPr>
        <p:spPr>
          <a:xfrm>
            <a:off x="372967" y="1811973"/>
            <a:ext cx="10684306" cy="3323936"/>
          </a:xfrm>
        </p:spPr>
        <p:txBody>
          <a:bodyPr/>
          <a:lstStyle/>
          <a:p>
            <a:endParaRPr lang="nb-NO" dirty="0"/>
          </a:p>
        </p:txBody>
      </p:sp>
      <p:sp>
        <p:nvSpPr>
          <p:cNvPr id="12" name="TextBox 11">
            <a:extLst>
              <a:ext uri="{FF2B5EF4-FFF2-40B4-BE49-F238E27FC236}">
                <a16:creationId xmlns:a16="http://schemas.microsoft.com/office/drawing/2014/main" id="{052D4F7F-16C9-810F-87F2-3D6583565BF0}"/>
              </a:ext>
            </a:extLst>
          </p:cNvPr>
          <p:cNvSpPr txBox="1"/>
          <p:nvPr userDrawn="1"/>
        </p:nvSpPr>
        <p:spPr>
          <a:xfrm>
            <a:off x="681120" y="5325511"/>
            <a:ext cx="2391277" cy="261610"/>
          </a:xfrm>
          <a:prstGeom prst="rect">
            <a:avLst/>
          </a:prstGeom>
          <a:noFill/>
        </p:spPr>
        <p:txBody>
          <a:bodyPr wrap="square">
            <a:spAutoFit/>
          </a:bodyPr>
          <a:lstStyle/>
          <a:p>
            <a:pPr marL="4763"/>
            <a:r>
              <a:rPr lang="nb-NO" sz="1100" b="1" dirty="0">
                <a:solidFill>
                  <a:prstClr val="white">
                    <a:lumMod val="75000"/>
                  </a:prstClr>
                </a:solidFill>
                <a:cs typeface="Arial" panose="020B0604020202020204" pitchFamily="34" charset="0"/>
              </a:rPr>
              <a:t>KOMMENTAR</a:t>
            </a:r>
            <a:endParaRPr lang="en-US" sz="1100" b="1" dirty="0">
              <a:solidFill>
                <a:prstClr val="white">
                  <a:lumMod val="75000"/>
                </a:prstClr>
              </a:solidFill>
              <a:cs typeface="Arial" panose="020B0604020202020204" pitchFamily="34" charset="0"/>
            </a:endParaRPr>
          </a:p>
        </p:txBody>
      </p:sp>
      <p:sp>
        <p:nvSpPr>
          <p:cNvPr id="3" name="Text Placeholder 14">
            <a:extLst>
              <a:ext uri="{FF2B5EF4-FFF2-40B4-BE49-F238E27FC236}">
                <a16:creationId xmlns:a16="http://schemas.microsoft.com/office/drawing/2014/main" id="{29C2A429-6E73-FF54-FF95-ABC9F11305FC}"/>
              </a:ext>
            </a:extLst>
          </p:cNvPr>
          <p:cNvSpPr>
            <a:spLocks noGrp="1"/>
          </p:cNvSpPr>
          <p:nvPr>
            <p:ph type="body" sz="quarter" idx="23" hasCustomPrompt="1"/>
          </p:nvPr>
        </p:nvSpPr>
        <p:spPr>
          <a:xfrm>
            <a:off x="677862" y="5524145"/>
            <a:ext cx="10379408" cy="756339"/>
          </a:xfrm>
        </p:spPr>
        <p:txBody>
          <a:bodyPr>
            <a:normAutofit/>
          </a:bodyPr>
          <a:lstStyle>
            <a:lvl1pPr>
              <a:defRPr sz="1000"/>
            </a:lvl1pPr>
          </a:lstStyle>
          <a:p>
            <a:pPr lvl="0"/>
            <a:r>
              <a:rPr lang="nb-NO" dirty="0"/>
              <a:t>Kommentar</a:t>
            </a:r>
          </a:p>
          <a:p>
            <a:pPr lvl="0"/>
            <a:r>
              <a:rPr lang="nb-NO" dirty="0"/>
              <a:t>Kommentar</a:t>
            </a:r>
          </a:p>
          <a:p>
            <a:pPr lvl="0"/>
            <a:r>
              <a:rPr lang="nb-NO" dirty="0"/>
              <a:t>Kommentar</a:t>
            </a:r>
          </a:p>
        </p:txBody>
      </p:sp>
      <p:sp>
        <p:nvSpPr>
          <p:cNvPr id="4" name="Plassholder for innhold 17">
            <a:extLst>
              <a:ext uri="{FF2B5EF4-FFF2-40B4-BE49-F238E27FC236}">
                <a16:creationId xmlns:a16="http://schemas.microsoft.com/office/drawing/2014/main" id="{DF3796BE-60B0-2F9A-2DAF-36303F62E953}"/>
              </a:ext>
            </a:extLst>
          </p:cNvPr>
          <p:cNvSpPr>
            <a:spLocks noGrp="1"/>
          </p:cNvSpPr>
          <p:nvPr>
            <p:ph sz="quarter" idx="18" hasCustomPrompt="1"/>
          </p:nvPr>
        </p:nvSpPr>
        <p:spPr>
          <a:xfrm>
            <a:off x="372966" y="167840"/>
            <a:ext cx="5424531" cy="235205"/>
          </a:xfrm>
        </p:spPr>
        <p:txBody>
          <a:bodyPr>
            <a:noAutofit/>
          </a:bodyPr>
          <a:lstStyle>
            <a:lvl1pPr marL="0" indent="0">
              <a:buNone/>
              <a:defRPr sz="1050" spc="300">
                <a:solidFill>
                  <a:schemeClr val="bg1">
                    <a:lumMod val="75000"/>
                  </a:schemeClr>
                </a:solidFill>
              </a:defRPr>
            </a:lvl1pPr>
            <a:lvl2pPr>
              <a:defRPr sz="1050"/>
            </a:lvl2pPr>
            <a:lvl3pPr>
              <a:defRPr sz="1050"/>
            </a:lvl3pPr>
            <a:lvl4pPr>
              <a:defRPr sz="1050"/>
            </a:lvl4pPr>
            <a:lvl5pPr>
              <a:defRPr sz="1050"/>
            </a:lvl5pPr>
          </a:lstStyle>
          <a:p>
            <a:pPr lvl="0"/>
            <a:r>
              <a:rPr lang="nb-NO" dirty="0"/>
              <a:t>KAPITTELNAVN</a:t>
            </a:r>
          </a:p>
        </p:txBody>
      </p:sp>
      <p:sp>
        <p:nvSpPr>
          <p:cNvPr id="6" name="Text Placeholder 6">
            <a:extLst>
              <a:ext uri="{FF2B5EF4-FFF2-40B4-BE49-F238E27FC236}">
                <a16:creationId xmlns:a16="http://schemas.microsoft.com/office/drawing/2014/main" id="{1D2A607A-583C-09BC-1411-206592DF86A8}"/>
              </a:ext>
            </a:extLst>
          </p:cNvPr>
          <p:cNvSpPr>
            <a:spLocks noGrp="1"/>
          </p:cNvSpPr>
          <p:nvPr>
            <p:ph type="body" sz="quarter" idx="25" hasCustomPrompt="1"/>
          </p:nvPr>
        </p:nvSpPr>
        <p:spPr>
          <a:xfrm>
            <a:off x="1820068" y="6426656"/>
            <a:ext cx="8551863" cy="281472"/>
          </a:xfrm>
        </p:spPr>
        <p:txBody>
          <a:bodyPr>
            <a:noAutofit/>
          </a:bodyPr>
          <a:lstStyle>
            <a:lvl1pPr marL="0" indent="0">
              <a:buNone/>
              <a:defRPr sz="750">
                <a:solidFill>
                  <a:schemeClr val="bg1">
                    <a:lumMod val="50000"/>
                  </a:schemeClr>
                </a:solidFill>
              </a:defRPr>
            </a:lvl1pPr>
          </a:lstStyle>
          <a:p>
            <a:pPr lvl="0"/>
            <a:r>
              <a:rPr lang="nb-NO" dirty="0"/>
              <a:t>QXXX. «Spørsmålsformulering»</a:t>
            </a:r>
            <a:br>
              <a:rPr lang="nb-NO" dirty="0"/>
            </a:br>
            <a:r>
              <a:rPr lang="nb-NO" dirty="0"/>
              <a:t>Base: XXX</a:t>
            </a:r>
          </a:p>
        </p:txBody>
      </p:sp>
      <p:cxnSp>
        <p:nvCxnSpPr>
          <p:cNvPr id="8" name="Straight Connector 7">
            <a:extLst>
              <a:ext uri="{FF2B5EF4-FFF2-40B4-BE49-F238E27FC236}">
                <a16:creationId xmlns:a16="http://schemas.microsoft.com/office/drawing/2014/main" id="{B12C993E-3E8E-7E3A-49CB-FA5E3B46B296}"/>
              </a:ext>
            </a:extLst>
          </p:cNvPr>
          <p:cNvCxnSpPr/>
          <p:nvPr userDrawn="1"/>
        </p:nvCxnSpPr>
        <p:spPr>
          <a:xfrm>
            <a:off x="1820068" y="6426656"/>
            <a:ext cx="0" cy="281472"/>
          </a:xfrm>
          <a:prstGeom prst="line">
            <a:avLst/>
          </a:prstGeom>
        </p:spPr>
        <p:style>
          <a:lnRef idx="1">
            <a:schemeClr val="accent1"/>
          </a:lnRef>
          <a:fillRef idx="0">
            <a:schemeClr val="accent1"/>
          </a:fillRef>
          <a:effectRef idx="0">
            <a:schemeClr val="accent1"/>
          </a:effectRef>
          <a:fontRef idx="minor">
            <a:schemeClr val="tx1"/>
          </a:fontRef>
        </p:style>
      </p:cxnSp>
      <p:sp>
        <p:nvSpPr>
          <p:cNvPr id="9" name="Plassholder for innhold 3">
            <a:extLst>
              <a:ext uri="{FF2B5EF4-FFF2-40B4-BE49-F238E27FC236}">
                <a16:creationId xmlns:a16="http://schemas.microsoft.com/office/drawing/2014/main" id="{F28BBB5F-C657-2F90-C4DF-AD053755B527}"/>
              </a:ext>
            </a:extLst>
          </p:cNvPr>
          <p:cNvSpPr>
            <a:spLocks noGrp="1"/>
          </p:cNvSpPr>
          <p:nvPr>
            <p:ph sz="quarter" idx="17" hasCustomPrompt="1"/>
          </p:nvPr>
        </p:nvSpPr>
        <p:spPr>
          <a:xfrm>
            <a:off x="372966" y="502832"/>
            <a:ext cx="10238887" cy="922337"/>
          </a:xfrm>
        </p:spPr>
        <p:txBody>
          <a:bodyPr>
            <a:normAutofit/>
          </a:bodyPr>
          <a:lstStyle>
            <a:lvl1pPr marL="0" indent="0">
              <a:buNone/>
              <a:defRPr sz="2400">
                <a:solidFill>
                  <a:schemeClr val="accent1"/>
                </a:solidFill>
              </a:defRPr>
            </a:lvl1pPr>
          </a:lstStyle>
          <a:p>
            <a:pPr lvl="0"/>
            <a:r>
              <a:rPr lang="nb-NO" dirty="0"/>
              <a:t>HOVEDFUNN I OVERSKRIFT. HVIS TEKST GÅR OVER TO LINJER, TA MINDRE SKRIFTSSTØRRELSE</a:t>
            </a:r>
          </a:p>
        </p:txBody>
      </p:sp>
    </p:spTree>
    <p:extLst>
      <p:ext uri="{BB962C8B-B14F-4D97-AF65-F5344CB8AC3E}">
        <p14:creationId xmlns:p14="http://schemas.microsoft.com/office/powerpoint/2010/main" val="13991764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olumns_Dark Blue Bg ">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2042955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80131"/>
          </a:xfrm>
        </p:spPr>
        <p:txBody>
          <a:bodyPr/>
          <a:lstStyle>
            <a:lvl1pPr>
              <a:defRPr>
                <a:solidFill>
                  <a:schemeClr val="bg1"/>
                </a:solidFill>
              </a:defRPr>
            </a:lvl1pPr>
          </a:lstStyle>
          <a:p>
            <a:r>
              <a:rPr lang="fr-FR" dirty="0" err="1"/>
              <a:t>Title</a:t>
            </a:r>
            <a:r>
              <a:rPr lang="fr-FR" dirty="0"/>
              <a:t> of the slide</a:t>
            </a:r>
          </a:p>
        </p:txBody>
      </p:sp>
      <p:sp>
        <p:nvSpPr>
          <p:cNvPr id="14" name="Text Placeholder 8">
            <a:extLst>
              <a:ext uri="{FF2B5EF4-FFF2-40B4-BE49-F238E27FC236}">
                <a16:creationId xmlns:a16="http://schemas.microsoft.com/office/drawing/2014/main" id="{20B967EF-526B-42DF-870F-C27D85C3749D}"/>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Content Placeholder 2">
            <a:extLst>
              <a:ext uri="{FF2B5EF4-FFF2-40B4-BE49-F238E27FC236}">
                <a16:creationId xmlns:a16="http://schemas.microsoft.com/office/drawing/2014/main" id="{A2E8BB07-B67E-46A3-983C-459CF2A9231C}"/>
              </a:ext>
            </a:extLst>
          </p:cNvPr>
          <p:cNvSpPr>
            <a:spLocks noGrp="1"/>
          </p:cNvSpPr>
          <p:nvPr>
            <p:ph idx="19" hasCustomPrompt="1"/>
          </p:nvPr>
        </p:nvSpPr>
        <p:spPr>
          <a:xfrm>
            <a:off x="404785" y="1808820"/>
            <a:ext cx="266715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20" name="Content Placeholder 2">
            <a:extLst>
              <a:ext uri="{FF2B5EF4-FFF2-40B4-BE49-F238E27FC236}">
                <a16:creationId xmlns:a16="http://schemas.microsoft.com/office/drawing/2014/main" id="{904DA21D-F627-4FE5-9AB1-E7433AA0327D}"/>
              </a:ext>
            </a:extLst>
          </p:cNvPr>
          <p:cNvSpPr>
            <a:spLocks noGrp="1"/>
          </p:cNvSpPr>
          <p:nvPr>
            <p:ph idx="20" hasCustomPrompt="1"/>
          </p:nvPr>
        </p:nvSpPr>
        <p:spPr>
          <a:xfrm>
            <a:off x="3309877" y="1808820"/>
            <a:ext cx="266715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21" name="Content Placeholder 2">
            <a:extLst>
              <a:ext uri="{FF2B5EF4-FFF2-40B4-BE49-F238E27FC236}">
                <a16:creationId xmlns:a16="http://schemas.microsoft.com/office/drawing/2014/main" id="{98957F28-66B5-4ECC-AA41-7CCADEDEAC7F}"/>
              </a:ext>
            </a:extLst>
          </p:cNvPr>
          <p:cNvSpPr>
            <a:spLocks noGrp="1"/>
          </p:cNvSpPr>
          <p:nvPr>
            <p:ph idx="21" hasCustomPrompt="1"/>
          </p:nvPr>
        </p:nvSpPr>
        <p:spPr>
          <a:xfrm>
            <a:off x="6214969" y="1808820"/>
            <a:ext cx="266715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22" name="Content Placeholder 2">
            <a:extLst>
              <a:ext uri="{FF2B5EF4-FFF2-40B4-BE49-F238E27FC236}">
                <a16:creationId xmlns:a16="http://schemas.microsoft.com/office/drawing/2014/main" id="{3F65E827-F95D-4C8F-84F2-47397F0206A3}"/>
              </a:ext>
            </a:extLst>
          </p:cNvPr>
          <p:cNvSpPr>
            <a:spLocks noGrp="1"/>
          </p:cNvSpPr>
          <p:nvPr>
            <p:ph idx="22" hasCustomPrompt="1"/>
          </p:nvPr>
        </p:nvSpPr>
        <p:spPr>
          <a:xfrm>
            <a:off x="9120060" y="1808820"/>
            <a:ext cx="266715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23" name="Espace réservé du pied de page 4">
            <a:extLst>
              <a:ext uri="{FF2B5EF4-FFF2-40B4-BE49-F238E27FC236}">
                <a16:creationId xmlns:a16="http://schemas.microsoft.com/office/drawing/2014/main" id="{A3E362D2-078D-4128-B488-B68D1D625498}"/>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24" name="Cadre 23">
            <a:extLst>
              <a:ext uri="{FF2B5EF4-FFF2-40B4-BE49-F238E27FC236}">
                <a16:creationId xmlns:a16="http://schemas.microsoft.com/office/drawing/2014/main" id="{8099771D-F956-4DB9-B4F7-7E761C11A3BB}"/>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5" name="Text Placeholder 5">
            <a:extLst>
              <a:ext uri="{FF2B5EF4-FFF2-40B4-BE49-F238E27FC236}">
                <a16:creationId xmlns:a16="http://schemas.microsoft.com/office/drawing/2014/main" id="{581BF1F8-6CC9-494D-8602-9E9AB8CE19EC}"/>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1942861318"/>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_Titles Only">
    <p:spTree>
      <p:nvGrpSpPr>
        <p:cNvPr id="1" name=""/>
        <p:cNvGrpSpPr/>
        <p:nvPr/>
      </p:nvGrpSpPr>
      <p:grpSpPr>
        <a:xfrm>
          <a:off x="0" y="0"/>
          <a:ext cx="0" cy="0"/>
          <a:chOff x="0" y="0"/>
          <a:chExt cx="0" cy="0"/>
        </a:xfrm>
      </p:grpSpPr>
      <p:sp>
        <p:nvSpPr>
          <p:cNvPr id="26" name="Plassholder for diagram 25">
            <a:extLst>
              <a:ext uri="{FF2B5EF4-FFF2-40B4-BE49-F238E27FC236}">
                <a16:creationId xmlns:a16="http://schemas.microsoft.com/office/drawing/2014/main" id="{14304AAE-0EBE-4104-A8F3-A3DA8860D3C2}"/>
              </a:ext>
            </a:extLst>
          </p:cNvPr>
          <p:cNvSpPr>
            <a:spLocks noGrp="1"/>
          </p:cNvSpPr>
          <p:nvPr>
            <p:ph type="chart" sz="quarter" idx="22"/>
          </p:nvPr>
        </p:nvSpPr>
        <p:spPr>
          <a:xfrm>
            <a:off x="372966" y="1450415"/>
            <a:ext cx="10766635" cy="4552507"/>
          </a:xfrm>
        </p:spPr>
        <p:txBody>
          <a:bodyPr/>
          <a:lstStyle/>
          <a:p>
            <a:endParaRPr lang="nb-NO"/>
          </a:p>
        </p:txBody>
      </p:sp>
      <p:sp>
        <p:nvSpPr>
          <p:cNvPr id="2" name="Plassholder for innhold 17">
            <a:extLst>
              <a:ext uri="{FF2B5EF4-FFF2-40B4-BE49-F238E27FC236}">
                <a16:creationId xmlns:a16="http://schemas.microsoft.com/office/drawing/2014/main" id="{CC2D9B5E-7205-98AC-0A5D-EDF5DBDAB9A9}"/>
              </a:ext>
            </a:extLst>
          </p:cNvPr>
          <p:cNvSpPr>
            <a:spLocks noGrp="1"/>
          </p:cNvSpPr>
          <p:nvPr>
            <p:ph sz="quarter" idx="18" hasCustomPrompt="1"/>
          </p:nvPr>
        </p:nvSpPr>
        <p:spPr>
          <a:xfrm>
            <a:off x="372966" y="167840"/>
            <a:ext cx="5424531" cy="235205"/>
          </a:xfrm>
        </p:spPr>
        <p:txBody>
          <a:bodyPr>
            <a:noAutofit/>
          </a:bodyPr>
          <a:lstStyle>
            <a:lvl1pPr marL="0" indent="0">
              <a:buNone/>
              <a:defRPr sz="1050" spc="300">
                <a:solidFill>
                  <a:schemeClr val="bg1">
                    <a:lumMod val="75000"/>
                  </a:schemeClr>
                </a:solidFill>
              </a:defRPr>
            </a:lvl1pPr>
            <a:lvl2pPr>
              <a:defRPr sz="1050"/>
            </a:lvl2pPr>
            <a:lvl3pPr>
              <a:defRPr sz="1050"/>
            </a:lvl3pPr>
            <a:lvl4pPr>
              <a:defRPr sz="1050"/>
            </a:lvl4pPr>
            <a:lvl5pPr>
              <a:defRPr sz="1050"/>
            </a:lvl5pPr>
          </a:lstStyle>
          <a:p>
            <a:pPr lvl="0"/>
            <a:r>
              <a:rPr lang="nb-NO" dirty="0"/>
              <a:t>KAPITTELNAVN</a:t>
            </a:r>
          </a:p>
        </p:txBody>
      </p:sp>
      <p:sp>
        <p:nvSpPr>
          <p:cNvPr id="5" name="Text Placeholder 6">
            <a:extLst>
              <a:ext uri="{FF2B5EF4-FFF2-40B4-BE49-F238E27FC236}">
                <a16:creationId xmlns:a16="http://schemas.microsoft.com/office/drawing/2014/main" id="{DA50E2DD-083F-3532-FA2F-313A3B26C823}"/>
              </a:ext>
            </a:extLst>
          </p:cNvPr>
          <p:cNvSpPr>
            <a:spLocks noGrp="1"/>
          </p:cNvSpPr>
          <p:nvPr>
            <p:ph type="body" sz="quarter" idx="25" hasCustomPrompt="1"/>
          </p:nvPr>
        </p:nvSpPr>
        <p:spPr>
          <a:xfrm>
            <a:off x="1820068" y="6426656"/>
            <a:ext cx="8551863" cy="281472"/>
          </a:xfrm>
        </p:spPr>
        <p:txBody>
          <a:bodyPr>
            <a:noAutofit/>
          </a:bodyPr>
          <a:lstStyle>
            <a:lvl1pPr marL="0" indent="0">
              <a:buNone/>
              <a:defRPr sz="750">
                <a:solidFill>
                  <a:schemeClr val="bg1">
                    <a:lumMod val="50000"/>
                  </a:schemeClr>
                </a:solidFill>
              </a:defRPr>
            </a:lvl1pPr>
          </a:lstStyle>
          <a:p>
            <a:pPr lvl="0"/>
            <a:r>
              <a:rPr lang="nb-NO" dirty="0"/>
              <a:t>QXXX. «Spørsmålsformulering»</a:t>
            </a:r>
            <a:br>
              <a:rPr lang="nb-NO" dirty="0"/>
            </a:br>
            <a:r>
              <a:rPr lang="nb-NO" dirty="0"/>
              <a:t>Base: XXX</a:t>
            </a:r>
          </a:p>
        </p:txBody>
      </p:sp>
      <p:cxnSp>
        <p:nvCxnSpPr>
          <p:cNvPr id="6" name="Straight Connector 5">
            <a:extLst>
              <a:ext uri="{FF2B5EF4-FFF2-40B4-BE49-F238E27FC236}">
                <a16:creationId xmlns:a16="http://schemas.microsoft.com/office/drawing/2014/main" id="{6DC9D30C-C5DE-BB51-CD14-CB3C4FDEB23D}"/>
              </a:ext>
            </a:extLst>
          </p:cNvPr>
          <p:cNvCxnSpPr/>
          <p:nvPr userDrawn="1"/>
        </p:nvCxnSpPr>
        <p:spPr>
          <a:xfrm>
            <a:off x="1820068" y="6426656"/>
            <a:ext cx="0" cy="281472"/>
          </a:xfrm>
          <a:prstGeom prst="line">
            <a:avLst/>
          </a:prstGeom>
        </p:spPr>
        <p:style>
          <a:lnRef idx="1">
            <a:schemeClr val="accent1"/>
          </a:lnRef>
          <a:fillRef idx="0">
            <a:schemeClr val="accent1"/>
          </a:fillRef>
          <a:effectRef idx="0">
            <a:schemeClr val="accent1"/>
          </a:effectRef>
          <a:fontRef idx="minor">
            <a:schemeClr val="tx1"/>
          </a:fontRef>
        </p:style>
      </p:cxnSp>
      <p:sp>
        <p:nvSpPr>
          <p:cNvPr id="7" name="Plassholder for innhold 3">
            <a:extLst>
              <a:ext uri="{FF2B5EF4-FFF2-40B4-BE49-F238E27FC236}">
                <a16:creationId xmlns:a16="http://schemas.microsoft.com/office/drawing/2014/main" id="{ABAAA5BD-F6A3-74DD-2138-6BE9CE4D0AB0}"/>
              </a:ext>
            </a:extLst>
          </p:cNvPr>
          <p:cNvSpPr>
            <a:spLocks noGrp="1"/>
          </p:cNvSpPr>
          <p:nvPr>
            <p:ph sz="quarter" idx="17" hasCustomPrompt="1"/>
          </p:nvPr>
        </p:nvSpPr>
        <p:spPr>
          <a:xfrm>
            <a:off x="372966" y="502832"/>
            <a:ext cx="10766635" cy="922337"/>
          </a:xfrm>
        </p:spPr>
        <p:txBody>
          <a:bodyPr>
            <a:normAutofit/>
          </a:bodyPr>
          <a:lstStyle>
            <a:lvl1pPr marL="0" indent="0">
              <a:buNone/>
              <a:defRPr sz="2400">
                <a:solidFill>
                  <a:schemeClr val="accent1"/>
                </a:solidFill>
              </a:defRPr>
            </a:lvl1pPr>
          </a:lstStyle>
          <a:p>
            <a:pPr lvl="0"/>
            <a:r>
              <a:rPr lang="nb-NO" dirty="0"/>
              <a:t>HOVEDFUNN I OVERSKRIFT. HVIS TEKST GÅR OVER TO LINJER, TA MINDRE SKRIFTSSTØRRELSE</a:t>
            </a:r>
          </a:p>
        </p:txBody>
      </p:sp>
    </p:spTree>
    <p:extLst>
      <p:ext uri="{BB962C8B-B14F-4D97-AF65-F5344CB8AC3E}">
        <p14:creationId xmlns:p14="http://schemas.microsoft.com/office/powerpoint/2010/main" val="388705119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3_Titles Only">
    <p:spTree>
      <p:nvGrpSpPr>
        <p:cNvPr id="1" name=""/>
        <p:cNvGrpSpPr/>
        <p:nvPr/>
      </p:nvGrpSpPr>
      <p:grpSpPr>
        <a:xfrm>
          <a:off x="0" y="0"/>
          <a:ext cx="0" cy="0"/>
          <a:chOff x="0" y="0"/>
          <a:chExt cx="0" cy="0"/>
        </a:xfrm>
      </p:grpSpPr>
      <p:sp>
        <p:nvSpPr>
          <p:cNvPr id="18" name="Plassholder for innhold 17">
            <a:extLst>
              <a:ext uri="{FF2B5EF4-FFF2-40B4-BE49-F238E27FC236}">
                <a16:creationId xmlns:a16="http://schemas.microsoft.com/office/drawing/2014/main" id="{8CA5D60F-AAF9-4D5E-9DAA-1EEC90D1FAC9}"/>
              </a:ext>
            </a:extLst>
          </p:cNvPr>
          <p:cNvSpPr>
            <a:spLocks noGrp="1"/>
          </p:cNvSpPr>
          <p:nvPr>
            <p:ph sz="quarter" idx="18" hasCustomPrompt="1"/>
          </p:nvPr>
        </p:nvSpPr>
        <p:spPr>
          <a:xfrm>
            <a:off x="372966" y="173469"/>
            <a:ext cx="5424531" cy="235205"/>
          </a:xfrm>
        </p:spPr>
        <p:txBody>
          <a:bodyPr>
            <a:noAutofit/>
          </a:bodyPr>
          <a:lstStyle>
            <a:lvl1pPr marL="0" indent="0">
              <a:buNone/>
              <a:defRPr sz="1050" spc="300">
                <a:solidFill>
                  <a:schemeClr val="bg1">
                    <a:lumMod val="75000"/>
                  </a:schemeClr>
                </a:solidFill>
              </a:defRPr>
            </a:lvl1pPr>
            <a:lvl2pPr>
              <a:defRPr sz="1050"/>
            </a:lvl2pPr>
            <a:lvl3pPr>
              <a:defRPr sz="1050"/>
            </a:lvl3pPr>
            <a:lvl4pPr>
              <a:defRPr sz="1050"/>
            </a:lvl4pPr>
            <a:lvl5pPr>
              <a:defRPr sz="1050"/>
            </a:lvl5pPr>
          </a:lstStyle>
          <a:p>
            <a:pPr lvl="0"/>
            <a:r>
              <a:rPr lang="nb-NO" dirty="0"/>
              <a:t>KAPITTELNAVN</a:t>
            </a:r>
          </a:p>
        </p:txBody>
      </p:sp>
      <p:sp>
        <p:nvSpPr>
          <p:cNvPr id="2" name="Text Placeholder 6">
            <a:extLst>
              <a:ext uri="{FF2B5EF4-FFF2-40B4-BE49-F238E27FC236}">
                <a16:creationId xmlns:a16="http://schemas.microsoft.com/office/drawing/2014/main" id="{95EC917C-48A6-9FCA-838F-4231EF876C30}"/>
              </a:ext>
            </a:extLst>
          </p:cNvPr>
          <p:cNvSpPr>
            <a:spLocks noGrp="1"/>
          </p:cNvSpPr>
          <p:nvPr>
            <p:ph type="body" sz="quarter" idx="25" hasCustomPrompt="1"/>
          </p:nvPr>
        </p:nvSpPr>
        <p:spPr>
          <a:xfrm>
            <a:off x="1820068" y="6426656"/>
            <a:ext cx="8551863" cy="281472"/>
          </a:xfrm>
        </p:spPr>
        <p:txBody>
          <a:bodyPr>
            <a:noAutofit/>
          </a:bodyPr>
          <a:lstStyle>
            <a:lvl1pPr marL="0" indent="0">
              <a:buNone/>
              <a:defRPr sz="750">
                <a:solidFill>
                  <a:schemeClr val="bg1">
                    <a:lumMod val="50000"/>
                  </a:schemeClr>
                </a:solidFill>
              </a:defRPr>
            </a:lvl1pPr>
          </a:lstStyle>
          <a:p>
            <a:pPr lvl="0"/>
            <a:r>
              <a:rPr lang="nb-NO" dirty="0"/>
              <a:t>QXXX. «Spørsmålsformulering»</a:t>
            </a:r>
            <a:br>
              <a:rPr lang="nb-NO" dirty="0"/>
            </a:br>
            <a:r>
              <a:rPr lang="nb-NO" dirty="0"/>
              <a:t>Base: XXX</a:t>
            </a:r>
          </a:p>
        </p:txBody>
      </p:sp>
      <p:cxnSp>
        <p:nvCxnSpPr>
          <p:cNvPr id="4" name="Straight Connector 3">
            <a:extLst>
              <a:ext uri="{FF2B5EF4-FFF2-40B4-BE49-F238E27FC236}">
                <a16:creationId xmlns:a16="http://schemas.microsoft.com/office/drawing/2014/main" id="{EA104C90-67CF-BC61-A498-247FEA4A62A5}"/>
              </a:ext>
            </a:extLst>
          </p:cNvPr>
          <p:cNvCxnSpPr/>
          <p:nvPr userDrawn="1"/>
        </p:nvCxnSpPr>
        <p:spPr>
          <a:xfrm>
            <a:off x="1820068" y="6426656"/>
            <a:ext cx="0" cy="281472"/>
          </a:xfrm>
          <a:prstGeom prst="line">
            <a:avLst/>
          </a:prstGeom>
        </p:spPr>
        <p:style>
          <a:lnRef idx="1">
            <a:schemeClr val="accent1"/>
          </a:lnRef>
          <a:fillRef idx="0">
            <a:schemeClr val="accent1"/>
          </a:fillRef>
          <a:effectRef idx="0">
            <a:schemeClr val="accent1"/>
          </a:effectRef>
          <a:fontRef idx="minor">
            <a:schemeClr val="tx1"/>
          </a:fontRef>
        </p:style>
      </p:cxnSp>
      <p:sp>
        <p:nvSpPr>
          <p:cNvPr id="5" name="Plassholder for innhold 3">
            <a:extLst>
              <a:ext uri="{FF2B5EF4-FFF2-40B4-BE49-F238E27FC236}">
                <a16:creationId xmlns:a16="http://schemas.microsoft.com/office/drawing/2014/main" id="{F79B95B1-3912-1FB1-2A90-4CE38E53A393}"/>
              </a:ext>
            </a:extLst>
          </p:cNvPr>
          <p:cNvSpPr>
            <a:spLocks noGrp="1"/>
          </p:cNvSpPr>
          <p:nvPr>
            <p:ph sz="quarter" idx="17" hasCustomPrompt="1"/>
          </p:nvPr>
        </p:nvSpPr>
        <p:spPr>
          <a:xfrm>
            <a:off x="372966" y="502832"/>
            <a:ext cx="10961575" cy="922337"/>
          </a:xfrm>
        </p:spPr>
        <p:txBody>
          <a:bodyPr>
            <a:normAutofit/>
          </a:bodyPr>
          <a:lstStyle>
            <a:lvl1pPr marL="0" indent="0">
              <a:buNone/>
              <a:defRPr sz="2400">
                <a:solidFill>
                  <a:schemeClr val="accent1"/>
                </a:solidFill>
              </a:defRPr>
            </a:lvl1pPr>
          </a:lstStyle>
          <a:p>
            <a:pPr lvl="0"/>
            <a:r>
              <a:rPr lang="nb-NO" dirty="0"/>
              <a:t>HOVEDFUNN I OVERSKRIFT. HVIS TEKST GÅR OVER TO LINJER, TA MINDRE SKRIFTSSTØRRELSE</a:t>
            </a:r>
          </a:p>
        </p:txBody>
      </p:sp>
    </p:spTree>
    <p:extLst>
      <p:ext uri="{BB962C8B-B14F-4D97-AF65-F5344CB8AC3E}">
        <p14:creationId xmlns:p14="http://schemas.microsoft.com/office/powerpoint/2010/main" val="167548390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Sosiografer">
    <p:spTree>
      <p:nvGrpSpPr>
        <p:cNvPr id="1" name=""/>
        <p:cNvGrpSpPr/>
        <p:nvPr/>
      </p:nvGrpSpPr>
      <p:grpSpPr>
        <a:xfrm>
          <a:off x="0" y="0"/>
          <a:ext cx="0" cy="0"/>
          <a:chOff x="0" y="0"/>
          <a:chExt cx="0" cy="0"/>
        </a:xfrm>
      </p:grpSpPr>
      <p:graphicFrame>
        <p:nvGraphicFramePr>
          <p:cNvPr id="2" name="Table 70">
            <a:extLst>
              <a:ext uri="{FF2B5EF4-FFF2-40B4-BE49-F238E27FC236}">
                <a16:creationId xmlns:a16="http://schemas.microsoft.com/office/drawing/2014/main" id="{4BA24421-CEB2-048B-009B-36172C7D8CED}"/>
              </a:ext>
            </a:extLst>
          </p:cNvPr>
          <p:cNvGraphicFramePr>
            <a:graphicFrameLocks noGrp="1"/>
          </p:cNvGraphicFramePr>
          <p:nvPr userDrawn="1">
            <p:extLst>
              <p:ext uri="{D42A27DB-BD31-4B8C-83A1-F6EECF244321}">
                <p14:modId xmlns:p14="http://schemas.microsoft.com/office/powerpoint/2010/main" val="2403535132"/>
              </p:ext>
            </p:extLst>
          </p:nvPr>
        </p:nvGraphicFramePr>
        <p:xfrm>
          <a:off x="10745770" y="2045437"/>
          <a:ext cx="284324" cy="1457869"/>
        </p:xfrm>
        <a:graphic>
          <a:graphicData uri="http://schemas.openxmlformats.org/drawingml/2006/table">
            <a:tbl>
              <a:tblPr firstRow="1" bandRow="1">
                <a:tableStyleId>{5940675A-B579-460E-94D1-54222C63F5DA}</a:tableStyleId>
              </a:tblPr>
              <a:tblGrid>
                <a:gridCol w="284324">
                  <a:extLst>
                    <a:ext uri="{9D8B030D-6E8A-4147-A177-3AD203B41FA5}">
                      <a16:colId xmlns:a16="http://schemas.microsoft.com/office/drawing/2014/main" val="1136318188"/>
                    </a:ext>
                  </a:extLst>
                </a:gridCol>
              </a:tblGrid>
              <a:tr h="208267">
                <a:tc>
                  <a:txBody>
                    <a:bodyPr/>
                    <a:lstStyle/>
                    <a:p>
                      <a:endParaRPr lang="nb-NO" sz="500" dirty="0"/>
                    </a:p>
                  </a:txBody>
                  <a:tcPr>
                    <a:solidFill>
                      <a:srgbClr val="B22222"/>
                    </a:solidFill>
                  </a:tcPr>
                </a:tc>
                <a:extLst>
                  <a:ext uri="{0D108BD9-81ED-4DB2-BD59-A6C34878D82A}">
                    <a16:rowId xmlns:a16="http://schemas.microsoft.com/office/drawing/2014/main" val="3945262991"/>
                  </a:ext>
                </a:extLst>
              </a:tr>
              <a:tr h="208267">
                <a:tc>
                  <a:txBody>
                    <a:bodyPr/>
                    <a:lstStyle/>
                    <a:p>
                      <a:endParaRPr lang="nb-NO" sz="500" dirty="0">
                        <a:solidFill>
                          <a:srgbClr val="FF4500"/>
                        </a:solidFill>
                      </a:endParaRPr>
                    </a:p>
                  </a:txBody>
                  <a:tcPr>
                    <a:solidFill>
                      <a:srgbClr val="FF4500"/>
                    </a:solidFill>
                  </a:tcPr>
                </a:tc>
                <a:extLst>
                  <a:ext uri="{0D108BD9-81ED-4DB2-BD59-A6C34878D82A}">
                    <a16:rowId xmlns:a16="http://schemas.microsoft.com/office/drawing/2014/main" val="2678761065"/>
                  </a:ext>
                </a:extLst>
              </a:tr>
              <a:tr h="208267">
                <a:tc>
                  <a:txBody>
                    <a:bodyPr/>
                    <a:lstStyle/>
                    <a:p>
                      <a:endParaRPr lang="nb-NO" sz="500" dirty="0"/>
                    </a:p>
                  </a:txBody>
                  <a:tcPr>
                    <a:solidFill>
                      <a:srgbClr val="FFFF00"/>
                    </a:solidFill>
                  </a:tcPr>
                </a:tc>
                <a:extLst>
                  <a:ext uri="{0D108BD9-81ED-4DB2-BD59-A6C34878D82A}">
                    <a16:rowId xmlns:a16="http://schemas.microsoft.com/office/drawing/2014/main" val="3696680471"/>
                  </a:ext>
                </a:extLst>
              </a:tr>
              <a:tr h="208267">
                <a:tc>
                  <a:txBody>
                    <a:bodyPr/>
                    <a:lstStyle/>
                    <a:p>
                      <a:endParaRPr lang="nb-NO" sz="500" dirty="0"/>
                    </a:p>
                  </a:txBody>
                  <a:tcPr/>
                </a:tc>
                <a:extLst>
                  <a:ext uri="{0D108BD9-81ED-4DB2-BD59-A6C34878D82A}">
                    <a16:rowId xmlns:a16="http://schemas.microsoft.com/office/drawing/2014/main" val="2679872889"/>
                  </a:ext>
                </a:extLst>
              </a:tr>
              <a:tr h="208267">
                <a:tc>
                  <a:txBody>
                    <a:bodyPr/>
                    <a:lstStyle/>
                    <a:p>
                      <a:endParaRPr lang="nb-NO" sz="500" dirty="0"/>
                    </a:p>
                  </a:txBody>
                  <a:tcPr>
                    <a:solidFill>
                      <a:srgbClr val="7CFC00"/>
                    </a:solidFill>
                  </a:tcPr>
                </a:tc>
                <a:extLst>
                  <a:ext uri="{0D108BD9-81ED-4DB2-BD59-A6C34878D82A}">
                    <a16:rowId xmlns:a16="http://schemas.microsoft.com/office/drawing/2014/main" val="552405876"/>
                  </a:ext>
                </a:extLst>
              </a:tr>
              <a:tr h="208267">
                <a:tc>
                  <a:txBody>
                    <a:bodyPr/>
                    <a:lstStyle/>
                    <a:p>
                      <a:endParaRPr lang="nb-NO" sz="500" dirty="0"/>
                    </a:p>
                  </a:txBody>
                  <a:tcPr>
                    <a:solidFill>
                      <a:srgbClr val="4169E1"/>
                    </a:solidFill>
                  </a:tcPr>
                </a:tc>
                <a:extLst>
                  <a:ext uri="{0D108BD9-81ED-4DB2-BD59-A6C34878D82A}">
                    <a16:rowId xmlns:a16="http://schemas.microsoft.com/office/drawing/2014/main" val="2694101384"/>
                  </a:ext>
                </a:extLst>
              </a:tr>
              <a:tr h="208267">
                <a:tc>
                  <a:txBody>
                    <a:bodyPr/>
                    <a:lstStyle/>
                    <a:p>
                      <a:endParaRPr lang="nb-NO" sz="500" dirty="0"/>
                    </a:p>
                  </a:txBody>
                  <a:tcPr>
                    <a:solidFill>
                      <a:srgbClr val="00008B"/>
                    </a:solidFill>
                  </a:tcPr>
                </a:tc>
                <a:extLst>
                  <a:ext uri="{0D108BD9-81ED-4DB2-BD59-A6C34878D82A}">
                    <a16:rowId xmlns:a16="http://schemas.microsoft.com/office/drawing/2014/main" val="4039907537"/>
                  </a:ext>
                </a:extLst>
              </a:tr>
            </a:tbl>
          </a:graphicData>
        </a:graphic>
      </p:graphicFrame>
      <p:pic>
        <p:nvPicPr>
          <p:cNvPr id="5" name="Bilde 47">
            <a:extLst>
              <a:ext uri="{FF2B5EF4-FFF2-40B4-BE49-F238E27FC236}">
                <a16:creationId xmlns:a16="http://schemas.microsoft.com/office/drawing/2014/main" id="{2C41D7DC-1434-2331-CCA2-EAB283F587C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17861" y="1894153"/>
            <a:ext cx="2061944" cy="1778371"/>
          </a:xfrm>
          <a:prstGeom prst="rect">
            <a:avLst/>
          </a:prstGeom>
        </p:spPr>
      </p:pic>
      <p:sp>
        <p:nvSpPr>
          <p:cNvPr id="6" name="TekstSylinder 51">
            <a:extLst>
              <a:ext uri="{FF2B5EF4-FFF2-40B4-BE49-F238E27FC236}">
                <a16:creationId xmlns:a16="http://schemas.microsoft.com/office/drawing/2014/main" id="{1EB5E6FE-ACF5-47A3-5284-B4DE2758E3E2}"/>
              </a:ext>
            </a:extLst>
          </p:cNvPr>
          <p:cNvSpPr txBox="1"/>
          <p:nvPr userDrawn="1"/>
        </p:nvSpPr>
        <p:spPr>
          <a:xfrm>
            <a:off x="8559706" y="2920827"/>
            <a:ext cx="916171" cy="385042"/>
          </a:xfrm>
          <a:prstGeom prst="rect">
            <a:avLst/>
          </a:prstGeom>
          <a:noFill/>
        </p:spPr>
        <p:txBody>
          <a:bodyPr wrap="square">
            <a:spAutoFit/>
          </a:bodyPr>
          <a:lstStyle/>
          <a:p>
            <a:pPr marL="0" marR="0" lvl="0" indent="0" algn="r" defTabSz="914400" rtl="0" eaLnBrk="1" fontAlgn="auto" latinLnBrk="0" hangingPunct="1">
              <a:lnSpc>
                <a:spcPct val="110000"/>
              </a:lnSpc>
              <a:spcBef>
                <a:spcPts val="2177"/>
              </a:spcBef>
              <a:spcAft>
                <a:spcPts val="0"/>
              </a:spcAft>
              <a:buClr>
                <a:srgbClr val="D2D3D2"/>
              </a:buClr>
              <a:buSzTx/>
              <a:buFontTx/>
              <a:buNone/>
              <a:tabLst/>
              <a:defRPr/>
            </a:pPr>
            <a:r>
              <a:rPr kumimoji="0" lang="nb-NO" sz="900" b="0" i="0" u="none" strike="noStrike" kern="1200" cap="none" spc="0" normalizeH="0" baseline="0" noProof="0">
                <a:ln>
                  <a:noFill/>
                </a:ln>
                <a:solidFill>
                  <a:schemeClr val="tx1"/>
                </a:solidFill>
                <a:effectLst/>
                <a:uLnTx/>
                <a:uFillTx/>
                <a:latin typeface="Arial Nova" panose="020B0504020202020204" pitchFamily="34" charset="0"/>
                <a:ea typeface="+mn-ea"/>
                <a:cs typeface="+mn-cs"/>
              </a:rPr>
              <a:t>Tradisjonellematerialister</a:t>
            </a:r>
            <a:endParaRPr kumimoji="0" lang="nb-NO" sz="900" b="0" i="0" u="none" strike="noStrike" kern="1200" cap="none" spc="0" normalizeH="0" baseline="0" noProof="0" dirty="0">
              <a:ln>
                <a:noFill/>
              </a:ln>
              <a:solidFill>
                <a:schemeClr val="tx1"/>
              </a:solidFill>
              <a:effectLst/>
              <a:uLnTx/>
              <a:uFillTx/>
              <a:latin typeface="Arial Nova" panose="020B0504020202020204" pitchFamily="34" charset="0"/>
              <a:ea typeface="+mn-ea"/>
              <a:cs typeface="+mn-cs"/>
            </a:endParaRPr>
          </a:p>
        </p:txBody>
      </p:sp>
      <p:sp>
        <p:nvSpPr>
          <p:cNvPr id="7" name="TekstSylinder 48">
            <a:extLst>
              <a:ext uri="{FF2B5EF4-FFF2-40B4-BE49-F238E27FC236}">
                <a16:creationId xmlns:a16="http://schemas.microsoft.com/office/drawing/2014/main" id="{E93542B8-534B-4C9A-24F1-F9AAFC7AC45E}"/>
              </a:ext>
            </a:extLst>
          </p:cNvPr>
          <p:cNvSpPr txBox="1"/>
          <p:nvPr userDrawn="1"/>
        </p:nvSpPr>
        <p:spPr>
          <a:xfrm>
            <a:off x="9607703" y="2920953"/>
            <a:ext cx="916171" cy="385042"/>
          </a:xfrm>
          <a:prstGeom prst="rect">
            <a:avLst/>
          </a:prstGeom>
          <a:noFill/>
        </p:spPr>
        <p:txBody>
          <a:bodyPr wrap="square">
            <a:spAutoFit/>
          </a:bodyPr>
          <a:lstStyle/>
          <a:p>
            <a:pPr marL="0" marR="0" lvl="0" indent="0" algn="l" defTabSz="914400" rtl="0" eaLnBrk="1" fontAlgn="auto" latinLnBrk="0" hangingPunct="1">
              <a:lnSpc>
                <a:spcPct val="110000"/>
              </a:lnSpc>
              <a:spcBef>
                <a:spcPts val="2177"/>
              </a:spcBef>
              <a:spcAft>
                <a:spcPts val="0"/>
              </a:spcAft>
              <a:buClr>
                <a:srgbClr val="D2D3D2"/>
              </a:buClr>
              <a:buSzTx/>
              <a:buFontTx/>
              <a:buNone/>
              <a:tabLst/>
              <a:defRPr/>
            </a:pPr>
            <a:r>
              <a:rPr kumimoji="0" lang="nb-NO" sz="900" b="0" i="0" u="none" strike="noStrike" kern="1200" cap="none" spc="0" normalizeH="0" baseline="0" noProof="0" dirty="0">
                <a:ln>
                  <a:noFill/>
                </a:ln>
                <a:solidFill>
                  <a:schemeClr val="tx1"/>
                </a:solidFill>
                <a:effectLst/>
                <a:uLnTx/>
                <a:uFillTx/>
                <a:latin typeface="Arial Nova" panose="020B0504020202020204" pitchFamily="34" charset="0"/>
                <a:ea typeface="+mn-ea"/>
                <a:cs typeface="+mn-cs"/>
              </a:rPr>
              <a:t>Tradisjonelle </a:t>
            </a:r>
            <a:br>
              <a:rPr kumimoji="0" lang="nb-NO" sz="900" b="0" i="0" u="none" strike="noStrike" kern="1200" cap="none" spc="0" normalizeH="0" baseline="0" noProof="0" dirty="0">
                <a:ln>
                  <a:noFill/>
                </a:ln>
                <a:solidFill>
                  <a:schemeClr val="tx1"/>
                </a:solidFill>
                <a:effectLst/>
                <a:uLnTx/>
                <a:uFillTx/>
                <a:latin typeface="Arial Nova" panose="020B0504020202020204" pitchFamily="34" charset="0"/>
                <a:ea typeface="+mn-ea"/>
                <a:cs typeface="+mn-cs"/>
              </a:rPr>
            </a:br>
            <a:r>
              <a:rPr kumimoji="0" lang="nb-NO" sz="900" b="0" i="0" u="none" strike="noStrike" kern="1200" cap="none" spc="0" normalizeH="0" baseline="0" noProof="0" dirty="0">
                <a:ln>
                  <a:noFill/>
                </a:ln>
                <a:solidFill>
                  <a:schemeClr val="tx1"/>
                </a:solidFill>
                <a:effectLst/>
                <a:uLnTx/>
                <a:uFillTx/>
                <a:latin typeface="Arial Nova" panose="020B0504020202020204" pitchFamily="34" charset="0"/>
                <a:ea typeface="+mn-ea"/>
                <a:cs typeface="+mn-cs"/>
              </a:rPr>
              <a:t>idealister</a:t>
            </a:r>
          </a:p>
        </p:txBody>
      </p:sp>
      <p:sp>
        <p:nvSpPr>
          <p:cNvPr id="8" name="TekstSylinder 50">
            <a:extLst>
              <a:ext uri="{FF2B5EF4-FFF2-40B4-BE49-F238E27FC236}">
                <a16:creationId xmlns:a16="http://schemas.microsoft.com/office/drawing/2014/main" id="{220FD5BC-C6D8-D35B-7B91-937335946DE8}"/>
              </a:ext>
            </a:extLst>
          </p:cNvPr>
          <p:cNvSpPr txBox="1"/>
          <p:nvPr userDrawn="1"/>
        </p:nvSpPr>
        <p:spPr>
          <a:xfrm>
            <a:off x="8559705" y="2238485"/>
            <a:ext cx="916171" cy="385042"/>
          </a:xfrm>
          <a:prstGeom prst="rect">
            <a:avLst/>
          </a:prstGeom>
          <a:noFill/>
        </p:spPr>
        <p:txBody>
          <a:bodyPr wrap="square">
            <a:spAutoFit/>
          </a:bodyPr>
          <a:lstStyle/>
          <a:p>
            <a:pPr marL="0" marR="0" lvl="0" indent="0" algn="r" defTabSz="914400" rtl="0" eaLnBrk="1" fontAlgn="auto" latinLnBrk="0" hangingPunct="1">
              <a:lnSpc>
                <a:spcPct val="110000"/>
              </a:lnSpc>
              <a:spcBef>
                <a:spcPts val="2177"/>
              </a:spcBef>
              <a:spcAft>
                <a:spcPts val="0"/>
              </a:spcAft>
              <a:buClr>
                <a:srgbClr val="D2D3D2"/>
              </a:buClr>
              <a:buSzTx/>
              <a:buFontTx/>
              <a:buNone/>
              <a:tabLst/>
              <a:defRPr/>
            </a:pPr>
            <a:r>
              <a:rPr kumimoji="0" lang="nb-NO" sz="900" b="0" i="0" u="none" strike="noStrike" kern="1200" cap="none" spc="0" normalizeH="0" baseline="0" noProof="0" dirty="0">
                <a:ln>
                  <a:noFill/>
                </a:ln>
                <a:solidFill>
                  <a:schemeClr val="tx1"/>
                </a:solidFill>
                <a:effectLst/>
                <a:uLnTx/>
                <a:uFillTx/>
                <a:latin typeface="Arial Nova" panose="020B0504020202020204" pitchFamily="34" charset="0"/>
                <a:ea typeface="+mn-ea"/>
                <a:cs typeface="+mn-cs"/>
              </a:rPr>
              <a:t>Moderne materialister</a:t>
            </a:r>
          </a:p>
        </p:txBody>
      </p:sp>
      <p:sp>
        <p:nvSpPr>
          <p:cNvPr id="9" name="TekstSylinder 49">
            <a:extLst>
              <a:ext uri="{FF2B5EF4-FFF2-40B4-BE49-F238E27FC236}">
                <a16:creationId xmlns:a16="http://schemas.microsoft.com/office/drawing/2014/main" id="{814311BF-A37E-CAAB-CA8B-6D8191F17071}"/>
              </a:ext>
            </a:extLst>
          </p:cNvPr>
          <p:cNvSpPr txBox="1"/>
          <p:nvPr userDrawn="1"/>
        </p:nvSpPr>
        <p:spPr>
          <a:xfrm>
            <a:off x="9607702" y="2247432"/>
            <a:ext cx="916171" cy="385042"/>
          </a:xfrm>
          <a:prstGeom prst="rect">
            <a:avLst/>
          </a:prstGeom>
          <a:noFill/>
        </p:spPr>
        <p:txBody>
          <a:bodyPr wrap="square">
            <a:spAutoFit/>
          </a:bodyPr>
          <a:lstStyle/>
          <a:p>
            <a:pPr marL="0" marR="0" lvl="0" indent="0" algn="l" defTabSz="914400" rtl="0" eaLnBrk="1" fontAlgn="auto" latinLnBrk="0" hangingPunct="1">
              <a:lnSpc>
                <a:spcPct val="110000"/>
              </a:lnSpc>
              <a:spcBef>
                <a:spcPts val="2177"/>
              </a:spcBef>
              <a:spcAft>
                <a:spcPts val="0"/>
              </a:spcAft>
              <a:buClr>
                <a:srgbClr val="D2D3D2"/>
              </a:buClr>
              <a:buSzTx/>
              <a:buFontTx/>
              <a:buNone/>
              <a:tabLst/>
              <a:defRPr/>
            </a:pPr>
            <a:r>
              <a:rPr kumimoji="0" lang="nb-NO" sz="900" b="0" i="0" u="none" strike="noStrike" kern="1200" cap="none" spc="0" normalizeH="0" baseline="0" noProof="0" dirty="0">
                <a:ln>
                  <a:noFill/>
                </a:ln>
                <a:solidFill>
                  <a:schemeClr val="tx1"/>
                </a:solidFill>
                <a:effectLst/>
                <a:uLnTx/>
                <a:uFillTx/>
                <a:latin typeface="Arial Nova" panose="020B0504020202020204" pitchFamily="34" charset="0"/>
                <a:ea typeface="+mn-ea"/>
                <a:cs typeface="+mn-cs"/>
              </a:rPr>
              <a:t>Moderne idealister</a:t>
            </a:r>
          </a:p>
        </p:txBody>
      </p:sp>
      <p:sp>
        <p:nvSpPr>
          <p:cNvPr id="10" name="Plassholder for innhold 17">
            <a:extLst>
              <a:ext uri="{FF2B5EF4-FFF2-40B4-BE49-F238E27FC236}">
                <a16:creationId xmlns:a16="http://schemas.microsoft.com/office/drawing/2014/main" id="{E688D3A2-5F65-6DB1-5D6D-8C7C3B731129}"/>
              </a:ext>
            </a:extLst>
          </p:cNvPr>
          <p:cNvSpPr>
            <a:spLocks noGrp="1"/>
          </p:cNvSpPr>
          <p:nvPr>
            <p:ph sz="quarter" idx="18" hasCustomPrompt="1"/>
          </p:nvPr>
        </p:nvSpPr>
        <p:spPr>
          <a:xfrm>
            <a:off x="372966" y="167840"/>
            <a:ext cx="5424531" cy="235205"/>
          </a:xfrm>
        </p:spPr>
        <p:txBody>
          <a:bodyPr>
            <a:noAutofit/>
          </a:bodyPr>
          <a:lstStyle>
            <a:lvl1pPr marL="0" indent="0">
              <a:buNone/>
              <a:defRPr sz="1050" spc="300">
                <a:solidFill>
                  <a:schemeClr val="bg1">
                    <a:lumMod val="75000"/>
                  </a:schemeClr>
                </a:solidFill>
              </a:defRPr>
            </a:lvl1pPr>
            <a:lvl2pPr>
              <a:defRPr sz="1050"/>
            </a:lvl2pPr>
            <a:lvl3pPr>
              <a:defRPr sz="1050"/>
            </a:lvl3pPr>
            <a:lvl4pPr>
              <a:defRPr sz="1050"/>
            </a:lvl4pPr>
            <a:lvl5pPr>
              <a:defRPr sz="1050"/>
            </a:lvl5pPr>
          </a:lstStyle>
          <a:p>
            <a:pPr lvl="0"/>
            <a:r>
              <a:rPr lang="nb-NO" dirty="0"/>
              <a:t>KAPITTELNAVN</a:t>
            </a:r>
          </a:p>
        </p:txBody>
      </p:sp>
      <p:sp>
        <p:nvSpPr>
          <p:cNvPr id="12" name="Text Placeholder 6">
            <a:extLst>
              <a:ext uri="{FF2B5EF4-FFF2-40B4-BE49-F238E27FC236}">
                <a16:creationId xmlns:a16="http://schemas.microsoft.com/office/drawing/2014/main" id="{F90A1CD7-E59A-B5B1-74C1-81E47A1AA078}"/>
              </a:ext>
            </a:extLst>
          </p:cNvPr>
          <p:cNvSpPr>
            <a:spLocks noGrp="1"/>
          </p:cNvSpPr>
          <p:nvPr>
            <p:ph type="body" sz="quarter" idx="25" hasCustomPrompt="1"/>
          </p:nvPr>
        </p:nvSpPr>
        <p:spPr>
          <a:xfrm>
            <a:off x="1820068" y="6426656"/>
            <a:ext cx="8551863" cy="281472"/>
          </a:xfrm>
        </p:spPr>
        <p:txBody>
          <a:bodyPr>
            <a:noAutofit/>
          </a:bodyPr>
          <a:lstStyle>
            <a:lvl1pPr marL="0" indent="0">
              <a:buNone/>
              <a:defRPr sz="750">
                <a:solidFill>
                  <a:schemeClr val="bg1">
                    <a:lumMod val="50000"/>
                  </a:schemeClr>
                </a:solidFill>
              </a:defRPr>
            </a:lvl1pPr>
          </a:lstStyle>
          <a:p>
            <a:pPr lvl="0"/>
            <a:r>
              <a:rPr lang="nb-NO" dirty="0"/>
              <a:t>QXXX. «Spørsmålsformulering»</a:t>
            </a:r>
            <a:br>
              <a:rPr lang="nb-NO" dirty="0"/>
            </a:br>
            <a:r>
              <a:rPr lang="nb-NO" dirty="0"/>
              <a:t>Base: XXX</a:t>
            </a:r>
          </a:p>
        </p:txBody>
      </p:sp>
      <p:cxnSp>
        <p:nvCxnSpPr>
          <p:cNvPr id="13" name="Straight Connector 12">
            <a:extLst>
              <a:ext uri="{FF2B5EF4-FFF2-40B4-BE49-F238E27FC236}">
                <a16:creationId xmlns:a16="http://schemas.microsoft.com/office/drawing/2014/main" id="{90DBE82D-998A-E751-D5ED-41B3B4495450}"/>
              </a:ext>
            </a:extLst>
          </p:cNvPr>
          <p:cNvCxnSpPr/>
          <p:nvPr userDrawn="1"/>
        </p:nvCxnSpPr>
        <p:spPr>
          <a:xfrm>
            <a:off x="1820068" y="6426656"/>
            <a:ext cx="0" cy="281472"/>
          </a:xfrm>
          <a:prstGeom prst="line">
            <a:avLst/>
          </a:prstGeom>
        </p:spPr>
        <p:style>
          <a:lnRef idx="1">
            <a:schemeClr val="accent1"/>
          </a:lnRef>
          <a:fillRef idx="0">
            <a:schemeClr val="accent1"/>
          </a:fillRef>
          <a:effectRef idx="0">
            <a:schemeClr val="accent1"/>
          </a:effectRef>
          <a:fontRef idx="minor">
            <a:schemeClr val="tx1"/>
          </a:fontRef>
        </p:style>
      </p:cxnSp>
      <p:sp>
        <p:nvSpPr>
          <p:cNvPr id="14" name="Plassholder for innhold 3">
            <a:extLst>
              <a:ext uri="{FF2B5EF4-FFF2-40B4-BE49-F238E27FC236}">
                <a16:creationId xmlns:a16="http://schemas.microsoft.com/office/drawing/2014/main" id="{A0B9E543-F008-F1DA-F7B5-BBD0FD44352E}"/>
              </a:ext>
            </a:extLst>
          </p:cNvPr>
          <p:cNvSpPr>
            <a:spLocks noGrp="1"/>
          </p:cNvSpPr>
          <p:nvPr>
            <p:ph sz="quarter" idx="17" hasCustomPrompt="1"/>
          </p:nvPr>
        </p:nvSpPr>
        <p:spPr>
          <a:xfrm>
            <a:off x="372966" y="502832"/>
            <a:ext cx="10238887" cy="922337"/>
          </a:xfrm>
        </p:spPr>
        <p:txBody>
          <a:bodyPr>
            <a:normAutofit/>
          </a:bodyPr>
          <a:lstStyle>
            <a:lvl1pPr marL="0" indent="0">
              <a:buNone/>
              <a:defRPr sz="2400">
                <a:solidFill>
                  <a:schemeClr val="accent1"/>
                </a:solidFill>
              </a:defRPr>
            </a:lvl1pPr>
          </a:lstStyle>
          <a:p>
            <a:pPr lvl="0"/>
            <a:r>
              <a:rPr lang="nb-NO" dirty="0"/>
              <a:t>HOVEDFUNN I OVERSKRIFT. HVIS TEKST GÅR OVER TO LINJER, TA MINDRE SKRIFTSSTØRRELSE</a:t>
            </a:r>
          </a:p>
        </p:txBody>
      </p:sp>
      <p:sp>
        <p:nvSpPr>
          <p:cNvPr id="15" name="Text Placeholder 4">
            <a:extLst>
              <a:ext uri="{FF2B5EF4-FFF2-40B4-BE49-F238E27FC236}">
                <a16:creationId xmlns:a16="http://schemas.microsoft.com/office/drawing/2014/main" id="{1884DD9D-2DD9-2029-C3B8-065B4742429A}"/>
              </a:ext>
            </a:extLst>
          </p:cNvPr>
          <p:cNvSpPr>
            <a:spLocks noGrp="1"/>
          </p:cNvSpPr>
          <p:nvPr>
            <p:ph type="body" sz="quarter" idx="24" hasCustomPrompt="1"/>
          </p:nvPr>
        </p:nvSpPr>
        <p:spPr>
          <a:xfrm>
            <a:off x="9196481" y="3911290"/>
            <a:ext cx="1567874" cy="238568"/>
          </a:xfrm>
        </p:spPr>
        <p:txBody>
          <a:bodyPr>
            <a:noAutofit/>
          </a:bodyPr>
          <a:lstStyle>
            <a:lvl1pPr marL="0" indent="0" algn="ctr">
              <a:buNone/>
              <a:defRPr sz="1150" b="1">
                <a:solidFill>
                  <a:srgbClr val="C4C4C4"/>
                </a:solidFill>
                <a:latin typeface="Arial Nova" panose="020B0504020202020204" pitchFamily="34" charset="0"/>
              </a:defRPr>
            </a:lvl1pPr>
          </a:lstStyle>
          <a:p>
            <a:pPr lvl="0"/>
            <a:r>
              <a:rPr lang="nb-NO" dirty="0"/>
              <a:t>KOMMENTAR</a:t>
            </a:r>
          </a:p>
        </p:txBody>
      </p:sp>
      <p:cxnSp>
        <p:nvCxnSpPr>
          <p:cNvPr id="16" name="Straight Connector 15">
            <a:extLst>
              <a:ext uri="{FF2B5EF4-FFF2-40B4-BE49-F238E27FC236}">
                <a16:creationId xmlns:a16="http://schemas.microsoft.com/office/drawing/2014/main" id="{DA804E7D-C61E-78EA-6B32-2AE4B1FA2909}"/>
              </a:ext>
            </a:extLst>
          </p:cNvPr>
          <p:cNvCxnSpPr>
            <a:cxnSpLocks/>
          </p:cNvCxnSpPr>
          <p:nvPr userDrawn="1"/>
        </p:nvCxnSpPr>
        <p:spPr>
          <a:xfrm flipH="1">
            <a:off x="8669081" y="4178059"/>
            <a:ext cx="266173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14">
            <a:extLst>
              <a:ext uri="{FF2B5EF4-FFF2-40B4-BE49-F238E27FC236}">
                <a16:creationId xmlns:a16="http://schemas.microsoft.com/office/drawing/2014/main" id="{52915C6E-5BBD-E53B-61EE-BBEB8441C16A}"/>
              </a:ext>
            </a:extLst>
          </p:cNvPr>
          <p:cNvSpPr>
            <a:spLocks noGrp="1"/>
          </p:cNvSpPr>
          <p:nvPr>
            <p:ph type="body" sz="quarter" idx="23" hasCustomPrompt="1"/>
          </p:nvPr>
        </p:nvSpPr>
        <p:spPr>
          <a:xfrm>
            <a:off x="8635944" y="4294598"/>
            <a:ext cx="2711508" cy="1488456"/>
          </a:xfrm>
        </p:spPr>
        <p:txBody>
          <a:bodyPr>
            <a:normAutofit/>
          </a:bodyPr>
          <a:lstStyle>
            <a:lvl1pPr>
              <a:defRPr sz="1050"/>
            </a:lvl1pPr>
          </a:lstStyle>
          <a:p>
            <a:pPr lvl="0"/>
            <a:r>
              <a:rPr lang="nb-NO" dirty="0"/>
              <a:t>Kommentar</a:t>
            </a:r>
          </a:p>
          <a:p>
            <a:pPr lvl="0"/>
            <a:r>
              <a:rPr lang="nb-NO" dirty="0"/>
              <a:t>Kommentar</a:t>
            </a:r>
          </a:p>
          <a:p>
            <a:pPr lvl="0"/>
            <a:r>
              <a:rPr lang="nb-NO" dirty="0"/>
              <a:t>Kommentar</a:t>
            </a:r>
          </a:p>
        </p:txBody>
      </p:sp>
      <p:grpSp>
        <p:nvGrpSpPr>
          <p:cNvPr id="32" name="Group 31">
            <a:extLst>
              <a:ext uri="{FF2B5EF4-FFF2-40B4-BE49-F238E27FC236}">
                <a16:creationId xmlns:a16="http://schemas.microsoft.com/office/drawing/2014/main" id="{468D2E74-18AB-A533-96BE-72D64E3FB8F3}"/>
              </a:ext>
            </a:extLst>
          </p:cNvPr>
          <p:cNvGrpSpPr/>
          <p:nvPr userDrawn="1"/>
        </p:nvGrpSpPr>
        <p:grpSpPr>
          <a:xfrm>
            <a:off x="10995896" y="2045436"/>
            <a:ext cx="670603" cy="1457872"/>
            <a:chOff x="1498522" y="2871408"/>
            <a:chExt cx="670603" cy="1457872"/>
          </a:xfrm>
        </p:grpSpPr>
        <p:sp>
          <p:nvSpPr>
            <p:cNvPr id="26" name="TextBox 25">
              <a:extLst>
                <a:ext uri="{FF2B5EF4-FFF2-40B4-BE49-F238E27FC236}">
                  <a16:creationId xmlns:a16="http://schemas.microsoft.com/office/drawing/2014/main" id="{25C3769F-176E-C5B5-96AF-B049793FD5DC}"/>
                </a:ext>
              </a:extLst>
            </p:cNvPr>
            <p:cNvSpPr txBox="1"/>
            <p:nvPr userDrawn="1"/>
          </p:nvSpPr>
          <p:spPr>
            <a:xfrm>
              <a:off x="1507252" y="2871408"/>
              <a:ext cx="661873" cy="223138"/>
            </a:xfrm>
            <a:prstGeom prst="rect">
              <a:avLst/>
            </a:prstGeom>
            <a:noFill/>
          </p:spPr>
          <p:txBody>
            <a:bodyPr wrap="square" rtlCol="0">
              <a:spAutoFit/>
            </a:bodyPr>
            <a:lstStyle/>
            <a:p>
              <a:pPr algn="ctr"/>
              <a:r>
                <a:rPr lang="nb-NO" sz="850" b="1" dirty="0">
                  <a:latin typeface="Arial Nova" panose="020B0504020202020204" pitchFamily="34" charset="0"/>
                </a:rPr>
                <a:t>Flere</a:t>
              </a:r>
            </a:p>
          </p:txBody>
        </p:sp>
        <p:sp>
          <p:nvSpPr>
            <p:cNvPr id="27" name="TextBox 26">
              <a:extLst>
                <a:ext uri="{FF2B5EF4-FFF2-40B4-BE49-F238E27FC236}">
                  <a16:creationId xmlns:a16="http://schemas.microsoft.com/office/drawing/2014/main" id="{E179690F-D70A-6527-BAF3-AF84ADFB1A27}"/>
                </a:ext>
              </a:extLst>
            </p:cNvPr>
            <p:cNvSpPr txBox="1"/>
            <p:nvPr userDrawn="1"/>
          </p:nvSpPr>
          <p:spPr>
            <a:xfrm>
              <a:off x="1517300" y="3488775"/>
              <a:ext cx="643094" cy="223138"/>
            </a:xfrm>
            <a:prstGeom prst="rect">
              <a:avLst/>
            </a:prstGeom>
            <a:noFill/>
          </p:spPr>
          <p:txBody>
            <a:bodyPr wrap="square" rtlCol="0">
              <a:spAutoFit/>
            </a:bodyPr>
            <a:lstStyle/>
            <a:p>
              <a:pPr algn="ctr"/>
              <a:r>
                <a:rPr lang="nb-NO" sz="850" b="1" dirty="0">
                  <a:latin typeface="Arial Nova" panose="020B0504020202020204" pitchFamily="34" charset="0"/>
                </a:rPr>
                <a:t>Normalt</a:t>
              </a:r>
            </a:p>
          </p:txBody>
        </p:sp>
        <p:sp>
          <p:nvSpPr>
            <p:cNvPr id="28" name="TextBox 27">
              <a:extLst>
                <a:ext uri="{FF2B5EF4-FFF2-40B4-BE49-F238E27FC236}">
                  <a16:creationId xmlns:a16="http://schemas.microsoft.com/office/drawing/2014/main" id="{E47A1A6F-76C8-728E-C61D-17EAC764E8AF}"/>
                </a:ext>
              </a:extLst>
            </p:cNvPr>
            <p:cNvSpPr txBox="1"/>
            <p:nvPr userDrawn="1"/>
          </p:nvSpPr>
          <p:spPr>
            <a:xfrm>
              <a:off x="1498522" y="4106142"/>
              <a:ext cx="643091" cy="223138"/>
            </a:xfrm>
            <a:prstGeom prst="rect">
              <a:avLst/>
            </a:prstGeom>
            <a:noFill/>
          </p:spPr>
          <p:txBody>
            <a:bodyPr wrap="square" rtlCol="0">
              <a:spAutoFit/>
            </a:bodyPr>
            <a:lstStyle/>
            <a:p>
              <a:pPr algn="ctr"/>
              <a:r>
                <a:rPr lang="nb-NO" sz="850" b="1" dirty="0">
                  <a:latin typeface="Arial Nova" panose="020B0504020202020204" pitchFamily="34" charset="0"/>
                </a:rPr>
                <a:t>Færre</a:t>
              </a:r>
            </a:p>
          </p:txBody>
        </p:sp>
        <p:sp>
          <p:nvSpPr>
            <p:cNvPr id="29" name="Arrow: Up 28">
              <a:extLst>
                <a:ext uri="{FF2B5EF4-FFF2-40B4-BE49-F238E27FC236}">
                  <a16:creationId xmlns:a16="http://schemas.microsoft.com/office/drawing/2014/main" id="{6441AB31-AC10-142F-8C69-889EFE6A73D6}"/>
                </a:ext>
              </a:extLst>
            </p:cNvPr>
            <p:cNvSpPr/>
            <p:nvPr userDrawn="1"/>
          </p:nvSpPr>
          <p:spPr>
            <a:xfrm>
              <a:off x="1767989" y="3124117"/>
              <a:ext cx="134397" cy="304883"/>
            </a:xfrm>
            <a:prstGeom prst="upArrow">
              <a:avLst/>
            </a:prstGeom>
            <a:no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nb-NO"/>
            </a:p>
          </p:txBody>
        </p:sp>
        <p:sp>
          <p:nvSpPr>
            <p:cNvPr id="31" name="Arrow: Up 30">
              <a:extLst>
                <a:ext uri="{FF2B5EF4-FFF2-40B4-BE49-F238E27FC236}">
                  <a16:creationId xmlns:a16="http://schemas.microsoft.com/office/drawing/2014/main" id="{3EC242BC-6B09-F616-8755-0528DAFD3466}"/>
                </a:ext>
              </a:extLst>
            </p:cNvPr>
            <p:cNvSpPr/>
            <p:nvPr userDrawn="1"/>
          </p:nvSpPr>
          <p:spPr>
            <a:xfrm rot="10800000">
              <a:off x="1767989" y="3757433"/>
              <a:ext cx="134397" cy="304883"/>
            </a:xfrm>
            <a:prstGeom prst="upArrow">
              <a:avLst/>
            </a:prstGeom>
            <a:no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nb-NO"/>
            </a:p>
          </p:txBody>
        </p:sp>
      </p:grpSp>
      <p:sp>
        <p:nvSpPr>
          <p:cNvPr id="34" name="Text Placeholder 4">
            <a:extLst>
              <a:ext uri="{FF2B5EF4-FFF2-40B4-BE49-F238E27FC236}">
                <a16:creationId xmlns:a16="http://schemas.microsoft.com/office/drawing/2014/main" id="{E159EE8F-BAF9-5977-3E7C-81E3849D1C99}"/>
              </a:ext>
            </a:extLst>
          </p:cNvPr>
          <p:cNvSpPr>
            <a:spLocks noGrp="1"/>
          </p:cNvSpPr>
          <p:nvPr>
            <p:ph type="body" sz="quarter" idx="26" hasCustomPrompt="1"/>
          </p:nvPr>
        </p:nvSpPr>
        <p:spPr>
          <a:xfrm>
            <a:off x="8528707" y="1538263"/>
            <a:ext cx="2813558" cy="225887"/>
          </a:xfrm>
        </p:spPr>
        <p:txBody>
          <a:bodyPr>
            <a:noAutofit/>
          </a:bodyPr>
          <a:lstStyle>
            <a:lvl1pPr marL="0" indent="0" algn="ctr">
              <a:buNone/>
              <a:defRPr sz="1050" b="1">
                <a:solidFill>
                  <a:srgbClr val="C4C4C4"/>
                </a:solidFill>
                <a:latin typeface="Arial Nova" panose="020B0504020202020204" pitchFamily="34" charset="0"/>
              </a:defRPr>
            </a:lvl1pPr>
          </a:lstStyle>
          <a:p>
            <a:pPr lvl="0"/>
            <a:r>
              <a:rPr lang="nb-NO" dirty="0"/>
              <a:t>FORKLARING AV SOSISGRAFENE</a:t>
            </a:r>
          </a:p>
        </p:txBody>
      </p:sp>
      <p:cxnSp>
        <p:nvCxnSpPr>
          <p:cNvPr id="35" name="Straight Connector 34">
            <a:extLst>
              <a:ext uri="{FF2B5EF4-FFF2-40B4-BE49-F238E27FC236}">
                <a16:creationId xmlns:a16="http://schemas.microsoft.com/office/drawing/2014/main" id="{8C3F72CB-669E-2CB6-48E3-93B342D38B9E}"/>
              </a:ext>
            </a:extLst>
          </p:cNvPr>
          <p:cNvCxnSpPr>
            <a:cxnSpLocks/>
          </p:cNvCxnSpPr>
          <p:nvPr userDrawn="1"/>
        </p:nvCxnSpPr>
        <p:spPr>
          <a:xfrm flipH="1">
            <a:off x="8553855" y="1800762"/>
            <a:ext cx="266173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370287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_Sosiografer">
    <p:spTree>
      <p:nvGrpSpPr>
        <p:cNvPr id="1" name=""/>
        <p:cNvGrpSpPr/>
        <p:nvPr/>
      </p:nvGrpSpPr>
      <p:grpSpPr>
        <a:xfrm>
          <a:off x="0" y="0"/>
          <a:ext cx="0" cy="0"/>
          <a:chOff x="0" y="0"/>
          <a:chExt cx="0" cy="0"/>
        </a:xfrm>
      </p:grpSpPr>
      <p:pic>
        <p:nvPicPr>
          <p:cNvPr id="5" name="Bilde 47">
            <a:extLst>
              <a:ext uri="{FF2B5EF4-FFF2-40B4-BE49-F238E27FC236}">
                <a16:creationId xmlns:a16="http://schemas.microsoft.com/office/drawing/2014/main" id="{2C41D7DC-1434-2331-CCA2-EAB283F587C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58436" y="1930228"/>
            <a:ext cx="2061944" cy="1778371"/>
          </a:xfrm>
          <a:prstGeom prst="rect">
            <a:avLst/>
          </a:prstGeom>
        </p:spPr>
      </p:pic>
      <p:sp>
        <p:nvSpPr>
          <p:cNvPr id="6" name="TekstSylinder 51">
            <a:extLst>
              <a:ext uri="{FF2B5EF4-FFF2-40B4-BE49-F238E27FC236}">
                <a16:creationId xmlns:a16="http://schemas.microsoft.com/office/drawing/2014/main" id="{1EB5E6FE-ACF5-47A3-5284-B4DE2758E3E2}"/>
              </a:ext>
            </a:extLst>
          </p:cNvPr>
          <p:cNvSpPr txBox="1"/>
          <p:nvPr userDrawn="1"/>
        </p:nvSpPr>
        <p:spPr>
          <a:xfrm>
            <a:off x="9000281" y="2956902"/>
            <a:ext cx="916171" cy="385042"/>
          </a:xfrm>
          <a:prstGeom prst="rect">
            <a:avLst/>
          </a:prstGeom>
          <a:noFill/>
        </p:spPr>
        <p:txBody>
          <a:bodyPr wrap="square">
            <a:spAutoFit/>
          </a:bodyPr>
          <a:lstStyle/>
          <a:p>
            <a:pPr marL="0" marR="0" lvl="0" indent="0" algn="r" defTabSz="914400" rtl="0" eaLnBrk="1" fontAlgn="auto" latinLnBrk="0" hangingPunct="1">
              <a:lnSpc>
                <a:spcPct val="110000"/>
              </a:lnSpc>
              <a:spcBef>
                <a:spcPts val="2177"/>
              </a:spcBef>
              <a:spcAft>
                <a:spcPts val="0"/>
              </a:spcAft>
              <a:buClr>
                <a:srgbClr val="D2D3D2"/>
              </a:buClr>
              <a:buSzTx/>
              <a:buFontTx/>
              <a:buNone/>
              <a:tabLst/>
              <a:defRPr/>
            </a:pPr>
            <a:r>
              <a:rPr kumimoji="0" lang="nb-NO" sz="900" b="0" i="0" u="none" strike="noStrike" kern="1200" cap="none" spc="0" normalizeH="0" baseline="0" noProof="0">
                <a:ln>
                  <a:noFill/>
                </a:ln>
                <a:solidFill>
                  <a:schemeClr val="tx1"/>
                </a:solidFill>
                <a:effectLst/>
                <a:uLnTx/>
                <a:uFillTx/>
                <a:latin typeface="Arial Nova" panose="020B0504020202020204" pitchFamily="34" charset="0"/>
                <a:ea typeface="+mn-ea"/>
                <a:cs typeface="+mn-cs"/>
              </a:rPr>
              <a:t>Tradisjonellematerialister</a:t>
            </a:r>
            <a:endParaRPr kumimoji="0" lang="nb-NO" sz="900" b="0" i="0" u="none" strike="noStrike" kern="1200" cap="none" spc="0" normalizeH="0" baseline="0" noProof="0" dirty="0">
              <a:ln>
                <a:noFill/>
              </a:ln>
              <a:solidFill>
                <a:schemeClr val="tx1"/>
              </a:solidFill>
              <a:effectLst/>
              <a:uLnTx/>
              <a:uFillTx/>
              <a:latin typeface="Arial Nova" panose="020B0504020202020204" pitchFamily="34" charset="0"/>
              <a:ea typeface="+mn-ea"/>
              <a:cs typeface="+mn-cs"/>
            </a:endParaRPr>
          </a:p>
        </p:txBody>
      </p:sp>
      <p:sp>
        <p:nvSpPr>
          <p:cNvPr id="7" name="TekstSylinder 48">
            <a:extLst>
              <a:ext uri="{FF2B5EF4-FFF2-40B4-BE49-F238E27FC236}">
                <a16:creationId xmlns:a16="http://schemas.microsoft.com/office/drawing/2014/main" id="{E93542B8-534B-4C9A-24F1-F9AAFC7AC45E}"/>
              </a:ext>
            </a:extLst>
          </p:cNvPr>
          <p:cNvSpPr txBox="1"/>
          <p:nvPr userDrawn="1"/>
        </p:nvSpPr>
        <p:spPr>
          <a:xfrm>
            <a:off x="10048278" y="2957028"/>
            <a:ext cx="916171" cy="385042"/>
          </a:xfrm>
          <a:prstGeom prst="rect">
            <a:avLst/>
          </a:prstGeom>
          <a:noFill/>
        </p:spPr>
        <p:txBody>
          <a:bodyPr wrap="square">
            <a:spAutoFit/>
          </a:bodyPr>
          <a:lstStyle/>
          <a:p>
            <a:pPr marL="0" marR="0" lvl="0" indent="0" algn="l" defTabSz="914400" rtl="0" eaLnBrk="1" fontAlgn="auto" latinLnBrk="0" hangingPunct="1">
              <a:lnSpc>
                <a:spcPct val="110000"/>
              </a:lnSpc>
              <a:spcBef>
                <a:spcPts val="2177"/>
              </a:spcBef>
              <a:spcAft>
                <a:spcPts val="0"/>
              </a:spcAft>
              <a:buClr>
                <a:srgbClr val="D2D3D2"/>
              </a:buClr>
              <a:buSzTx/>
              <a:buFontTx/>
              <a:buNone/>
              <a:tabLst/>
              <a:defRPr/>
            </a:pPr>
            <a:r>
              <a:rPr kumimoji="0" lang="nb-NO" sz="900" b="0" i="0" u="none" strike="noStrike" kern="1200" cap="none" spc="0" normalizeH="0" baseline="0" noProof="0" dirty="0">
                <a:ln>
                  <a:noFill/>
                </a:ln>
                <a:solidFill>
                  <a:schemeClr val="tx1"/>
                </a:solidFill>
                <a:effectLst/>
                <a:uLnTx/>
                <a:uFillTx/>
                <a:latin typeface="Arial Nova" panose="020B0504020202020204" pitchFamily="34" charset="0"/>
                <a:ea typeface="+mn-ea"/>
                <a:cs typeface="+mn-cs"/>
              </a:rPr>
              <a:t>Tradisjonelle </a:t>
            </a:r>
            <a:br>
              <a:rPr kumimoji="0" lang="nb-NO" sz="900" b="0" i="0" u="none" strike="noStrike" kern="1200" cap="none" spc="0" normalizeH="0" baseline="0" noProof="0" dirty="0">
                <a:ln>
                  <a:noFill/>
                </a:ln>
                <a:solidFill>
                  <a:schemeClr val="tx1"/>
                </a:solidFill>
                <a:effectLst/>
                <a:uLnTx/>
                <a:uFillTx/>
                <a:latin typeface="Arial Nova" panose="020B0504020202020204" pitchFamily="34" charset="0"/>
                <a:ea typeface="+mn-ea"/>
                <a:cs typeface="+mn-cs"/>
              </a:rPr>
            </a:br>
            <a:r>
              <a:rPr kumimoji="0" lang="nb-NO" sz="900" b="0" i="0" u="none" strike="noStrike" kern="1200" cap="none" spc="0" normalizeH="0" baseline="0" noProof="0" dirty="0">
                <a:ln>
                  <a:noFill/>
                </a:ln>
                <a:solidFill>
                  <a:schemeClr val="tx1"/>
                </a:solidFill>
                <a:effectLst/>
                <a:uLnTx/>
                <a:uFillTx/>
                <a:latin typeface="Arial Nova" panose="020B0504020202020204" pitchFamily="34" charset="0"/>
                <a:ea typeface="+mn-ea"/>
                <a:cs typeface="+mn-cs"/>
              </a:rPr>
              <a:t>idealister</a:t>
            </a:r>
          </a:p>
        </p:txBody>
      </p:sp>
      <p:sp>
        <p:nvSpPr>
          <p:cNvPr id="8" name="TekstSylinder 50">
            <a:extLst>
              <a:ext uri="{FF2B5EF4-FFF2-40B4-BE49-F238E27FC236}">
                <a16:creationId xmlns:a16="http://schemas.microsoft.com/office/drawing/2014/main" id="{220FD5BC-C6D8-D35B-7B91-937335946DE8}"/>
              </a:ext>
            </a:extLst>
          </p:cNvPr>
          <p:cNvSpPr txBox="1"/>
          <p:nvPr userDrawn="1"/>
        </p:nvSpPr>
        <p:spPr>
          <a:xfrm>
            <a:off x="9000280" y="2274560"/>
            <a:ext cx="916171" cy="385042"/>
          </a:xfrm>
          <a:prstGeom prst="rect">
            <a:avLst/>
          </a:prstGeom>
          <a:noFill/>
        </p:spPr>
        <p:txBody>
          <a:bodyPr wrap="square">
            <a:spAutoFit/>
          </a:bodyPr>
          <a:lstStyle/>
          <a:p>
            <a:pPr marL="0" marR="0" lvl="0" indent="0" algn="r" defTabSz="914400" rtl="0" eaLnBrk="1" fontAlgn="auto" latinLnBrk="0" hangingPunct="1">
              <a:lnSpc>
                <a:spcPct val="110000"/>
              </a:lnSpc>
              <a:spcBef>
                <a:spcPts val="2177"/>
              </a:spcBef>
              <a:spcAft>
                <a:spcPts val="0"/>
              </a:spcAft>
              <a:buClr>
                <a:srgbClr val="D2D3D2"/>
              </a:buClr>
              <a:buSzTx/>
              <a:buFontTx/>
              <a:buNone/>
              <a:tabLst/>
              <a:defRPr/>
            </a:pPr>
            <a:r>
              <a:rPr kumimoji="0" lang="nb-NO" sz="900" b="0" i="0" u="none" strike="noStrike" kern="1200" cap="none" spc="0" normalizeH="0" baseline="0" noProof="0" dirty="0">
                <a:ln>
                  <a:noFill/>
                </a:ln>
                <a:solidFill>
                  <a:schemeClr val="tx1"/>
                </a:solidFill>
                <a:effectLst/>
                <a:uLnTx/>
                <a:uFillTx/>
                <a:latin typeface="Arial Nova" panose="020B0504020202020204" pitchFamily="34" charset="0"/>
                <a:ea typeface="+mn-ea"/>
                <a:cs typeface="+mn-cs"/>
              </a:rPr>
              <a:t>Moderne materialister</a:t>
            </a:r>
          </a:p>
        </p:txBody>
      </p:sp>
      <p:sp>
        <p:nvSpPr>
          <p:cNvPr id="9" name="TekstSylinder 49">
            <a:extLst>
              <a:ext uri="{FF2B5EF4-FFF2-40B4-BE49-F238E27FC236}">
                <a16:creationId xmlns:a16="http://schemas.microsoft.com/office/drawing/2014/main" id="{814311BF-A37E-CAAB-CA8B-6D8191F17071}"/>
              </a:ext>
            </a:extLst>
          </p:cNvPr>
          <p:cNvSpPr txBox="1"/>
          <p:nvPr userDrawn="1"/>
        </p:nvSpPr>
        <p:spPr>
          <a:xfrm>
            <a:off x="10048277" y="2283507"/>
            <a:ext cx="916171" cy="385042"/>
          </a:xfrm>
          <a:prstGeom prst="rect">
            <a:avLst/>
          </a:prstGeom>
          <a:noFill/>
        </p:spPr>
        <p:txBody>
          <a:bodyPr wrap="square">
            <a:spAutoFit/>
          </a:bodyPr>
          <a:lstStyle/>
          <a:p>
            <a:pPr marL="0" marR="0" lvl="0" indent="0" algn="l" defTabSz="914400" rtl="0" eaLnBrk="1" fontAlgn="auto" latinLnBrk="0" hangingPunct="1">
              <a:lnSpc>
                <a:spcPct val="110000"/>
              </a:lnSpc>
              <a:spcBef>
                <a:spcPts val="2177"/>
              </a:spcBef>
              <a:spcAft>
                <a:spcPts val="0"/>
              </a:spcAft>
              <a:buClr>
                <a:srgbClr val="D2D3D2"/>
              </a:buClr>
              <a:buSzTx/>
              <a:buFontTx/>
              <a:buNone/>
              <a:tabLst/>
              <a:defRPr/>
            </a:pPr>
            <a:r>
              <a:rPr kumimoji="0" lang="nb-NO" sz="900" b="0" i="0" u="none" strike="noStrike" kern="1200" cap="none" spc="0" normalizeH="0" baseline="0" noProof="0" dirty="0">
                <a:ln>
                  <a:noFill/>
                </a:ln>
                <a:solidFill>
                  <a:schemeClr val="tx1"/>
                </a:solidFill>
                <a:effectLst/>
                <a:uLnTx/>
                <a:uFillTx/>
                <a:latin typeface="Arial Nova" panose="020B0504020202020204" pitchFamily="34" charset="0"/>
                <a:ea typeface="+mn-ea"/>
                <a:cs typeface="+mn-cs"/>
              </a:rPr>
              <a:t>Moderne idealister</a:t>
            </a:r>
          </a:p>
        </p:txBody>
      </p:sp>
      <p:sp>
        <p:nvSpPr>
          <p:cNvPr id="10" name="Plassholder for innhold 17">
            <a:extLst>
              <a:ext uri="{FF2B5EF4-FFF2-40B4-BE49-F238E27FC236}">
                <a16:creationId xmlns:a16="http://schemas.microsoft.com/office/drawing/2014/main" id="{E688D3A2-5F65-6DB1-5D6D-8C7C3B731129}"/>
              </a:ext>
            </a:extLst>
          </p:cNvPr>
          <p:cNvSpPr>
            <a:spLocks noGrp="1"/>
          </p:cNvSpPr>
          <p:nvPr>
            <p:ph sz="quarter" idx="18" hasCustomPrompt="1"/>
          </p:nvPr>
        </p:nvSpPr>
        <p:spPr>
          <a:xfrm>
            <a:off x="372966" y="167840"/>
            <a:ext cx="5424531" cy="235205"/>
          </a:xfrm>
        </p:spPr>
        <p:txBody>
          <a:bodyPr>
            <a:noAutofit/>
          </a:bodyPr>
          <a:lstStyle>
            <a:lvl1pPr marL="0" indent="0">
              <a:buNone/>
              <a:defRPr sz="1050" spc="300">
                <a:solidFill>
                  <a:schemeClr val="bg1">
                    <a:lumMod val="75000"/>
                  </a:schemeClr>
                </a:solidFill>
              </a:defRPr>
            </a:lvl1pPr>
            <a:lvl2pPr>
              <a:defRPr sz="1050"/>
            </a:lvl2pPr>
            <a:lvl3pPr>
              <a:defRPr sz="1050"/>
            </a:lvl3pPr>
            <a:lvl4pPr>
              <a:defRPr sz="1050"/>
            </a:lvl4pPr>
            <a:lvl5pPr>
              <a:defRPr sz="1050"/>
            </a:lvl5pPr>
          </a:lstStyle>
          <a:p>
            <a:pPr lvl="0"/>
            <a:r>
              <a:rPr lang="nb-NO" dirty="0"/>
              <a:t>KAPITTELNAVN</a:t>
            </a:r>
          </a:p>
        </p:txBody>
      </p:sp>
      <p:sp>
        <p:nvSpPr>
          <p:cNvPr id="12" name="Text Placeholder 6">
            <a:extLst>
              <a:ext uri="{FF2B5EF4-FFF2-40B4-BE49-F238E27FC236}">
                <a16:creationId xmlns:a16="http://schemas.microsoft.com/office/drawing/2014/main" id="{F90A1CD7-E59A-B5B1-74C1-81E47A1AA078}"/>
              </a:ext>
            </a:extLst>
          </p:cNvPr>
          <p:cNvSpPr>
            <a:spLocks noGrp="1"/>
          </p:cNvSpPr>
          <p:nvPr>
            <p:ph type="body" sz="quarter" idx="25" hasCustomPrompt="1"/>
          </p:nvPr>
        </p:nvSpPr>
        <p:spPr>
          <a:xfrm>
            <a:off x="1820068" y="6426656"/>
            <a:ext cx="8551863" cy="281472"/>
          </a:xfrm>
        </p:spPr>
        <p:txBody>
          <a:bodyPr>
            <a:noAutofit/>
          </a:bodyPr>
          <a:lstStyle>
            <a:lvl1pPr marL="0" indent="0">
              <a:buNone/>
              <a:defRPr sz="750">
                <a:solidFill>
                  <a:schemeClr val="bg1">
                    <a:lumMod val="50000"/>
                  </a:schemeClr>
                </a:solidFill>
              </a:defRPr>
            </a:lvl1pPr>
          </a:lstStyle>
          <a:p>
            <a:pPr lvl="0"/>
            <a:r>
              <a:rPr lang="nb-NO" dirty="0"/>
              <a:t>QXXX. «Spørsmålsformulering»</a:t>
            </a:r>
            <a:br>
              <a:rPr lang="nb-NO" dirty="0"/>
            </a:br>
            <a:r>
              <a:rPr lang="nb-NO" dirty="0"/>
              <a:t>Base: XXX</a:t>
            </a:r>
          </a:p>
        </p:txBody>
      </p:sp>
      <p:cxnSp>
        <p:nvCxnSpPr>
          <p:cNvPr id="13" name="Straight Connector 12">
            <a:extLst>
              <a:ext uri="{FF2B5EF4-FFF2-40B4-BE49-F238E27FC236}">
                <a16:creationId xmlns:a16="http://schemas.microsoft.com/office/drawing/2014/main" id="{90DBE82D-998A-E751-D5ED-41B3B4495450}"/>
              </a:ext>
            </a:extLst>
          </p:cNvPr>
          <p:cNvCxnSpPr/>
          <p:nvPr userDrawn="1"/>
        </p:nvCxnSpPr>
        <p:spPr>
          <a:xfrm>
            <a:off x="1820068" y="6426656"/>
            <a:ext cx="0" cy="281472"/>
          </a:xfrm>
          <a:prstGeom prst="line">
            <a:avLst/>
          </a:prstGeom>
        </p:spPr>
        <p:style>
          <a:lnRef idx="1">
            <a:schemeClr val="accent1"/>
          </a:lnRef>
          <a:fillRef idx="0">
            <a:schemeClr val="accent1"/>
          </a:fillRef>
          <a:effectRef idx="0">
            <a:schemeClr val="accent1"/>
          </a:effectRef>
          <a:fontRef idx="minor">
            <a:schemeClr val="tx1"/>
          </a:fontRef>
        </p:style>
      </p:cxnSp>
      <p:sp>
        <p:nvSpPr>
          <p:cNvPr id="14" name="Plassholder for innhold 3">
            <a:extLst>
              <a:ext uri="{FF2B5EF4-FFF2-40B4-BE49-F238E27FC236}">
                <a16:creationId xmlns:a16="http://schemas.microsoft.com/office/drawing/2014/main" id="{A0B9E543-F008-F1DA-F7B5-BBD0FD44352E}"/>
              </a:ext>
            </a:extLst>
          </p:cNvPr>
          <p:cNvSpPr>
            <a:spLocks noGrp="1"/>
          </p:cNvSpPr>
          <p:nvPr>
            <p:ph sz="quarter" idx="17" hasCustomPrompt="1"/>
          </p:nvPr>
        </p:nvSpPr>
        <p:spPr>
          <a:xfrm>
            <a:off x="372966" y="502832"/>
            <a:ext cx="10238887" cy="922337"/>
          </a:xfrm>
        </p:spPr>
        <p:txBody>
          <a:bodyPr>
            <a:normAutofit/>
          </a:bodyPr>
          <a:lstStyle>
            <a:lvl1pPr marL="0" indent="0">
              <a:buNone/>
              <a:defRPr sz="2400">
                <a:solidFill>
                  <a:schemeClr val="accent1"/>
                </a:solidFill>
              </a:defRPr>
            </a:lvl1pPr>
          </a:lstStyle>
          <a:p>
            <a:pPr lvl="0"/>
            <a:r>
              <a:rPr lang="nb-NO" dirty="0"/>
              <a:t>HOVEDFUNN I OVERSKRIFT. HVIS TEKST GÅR OVER TO LINJER, TA MINDRE SKRIFTSSTØRRELSE</a:t>
            </a:r>
          </a:p>
        </p:txBody>
      </p:sp>
      <p:sp>
        <p:nvSpPr>
          <p:cNvPr id="15" name="Text Placeholder 4">
            <a:extLst>
              <a:ext uri="{FF2B5EF4-FFF2-40B4-BE49-F238E27FC236}">
                <a16:creationId xmlns:a16="http://schemas.microsoft.com/office/drawing/2014/main" id="{1884DD9D-2DD9-2029-C3B8-065B4742429A}"/>
              </a:ext>
            </a:extLst>
          </p:cNvPr>
          <p:cNvSpPr>
            <a:spLocks noGrp="1"/>
          </p:cNvSpPr>
          <p:nvPr>
            <p:ph type="body" sz="quarter" idx="24" hasCustomPrompt="1"/>
          </p:nvPr>
        </p:nvSpPr>
        <p:spPr>
          <a:xfrm>
            <a:off x="9196481" y="3911290"/>
            <a:ext cx="1567874" cy="238568"/>
          </a:xfrm>
        </p:spPr>
        <p:txBody>
          <a:bodyPr>
            <a:noAutofit/>
          </a:bodyPr>
          <a:lstStyle>
            <a:lvl1pPr marL="0" indent="0" algn="ctr">
              <a:buNone/>
              <a:defRPr sz="1150" b="1">
                <a:solidFill>
                  <a:srgbClr val="C4C4C4"/>
                </a:solidFill>
                <a:latin typeface="Arial Nova" panose="020B0504020202020204" pitchFamily="34" charset="0"/>
              </a:defRPr>
            </a:lvl1pPr>
          </a:lstStyle>
          <a:p>
            <a:pPr lvl="0"/>
            <a:r>
              <a:rPr lang="nb-NO" dirty="0"/>
              <a:t>KOMMENTAR</a:t>
            </a:r>
          </a:p>
        </p:txBody>
      </p:sp>
      <p:cxnSp>
        <p:nvCxnSpPr>
          <p:cNvPr id="16" name="Straight Connector 15">
            <a:extLst>
              <a:ext uri="{FF2B5EF4-FFF2-40B4-BE49-F238E27FC236}">
                <a16:creationId xmlns:a16="http://schemas.microsoft.com/office/drawing/2014/main" id="{DA804E7D-C61E-78EA-6B32-2AE4B1FA2909}"/>
              </a:ext>
            </a:extLst>
          </p:cNvPr>
          <p:cNvCxnSpPr>
            <a:cxnSpLocks/>
          </p:cNvCxnSpPr>
          <p:nvPr userDrawn="1"/>
        </p:nvCxnSpPr>
        <p:spPr>
          <a:xfrm flipH="1">
            <a:off x="8669081" y="4178059"/>
            <a:ext cx="266173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14">
            <a:extLst>
              <a:ext uri="{FF2B5EF4-FFF2-40B4-BE49-F238E27FC236}">
                <a16:creationId xmlns:a16="http://schemas.microsoft.com/office/drawing/2014/main" id="{52915C6E-5BBD-E53B-61EE-BBEB8441C16A}"/>
              </a:ext>
            </a:extLst>
          </p:cNvPr>
          <p:cNvSpPr>
            <a:spLocks noGrp="1"/>
          </p:cNvSpPr>
          <p:nvPr>
            <p:ph type="body" sz="quarter" idx="23" hasCustomPrompt="1"/>
          </p:nvPr>
        </p:nvSpPr>
        <p:spPr>
          <a:xfrm>
            <a:off x="8635944" y="4294598"/>
            <a:ext cx="2711508" cy="1488456"/>
          </a:xfrm>
        </p:spPr>
        <p:txBody>
          <a:bodyPr>
            <a:normAutofit/>
          </a:bodyPr>
          <a:lstStyle>
            <a:lvl1pPr>
              <a:defRPr sz="1050"/>
            </a:lvl1pPr>
          </a:lstStyle>
          <a:p>
            <a:pPr lvl="0"/>
            <a:r>
              <a:rPr lang="nb-NO" dirty="0"/>
              <a:t>Kommentar</a:t>
            </a:r>
          </a:p>
          <a:p>
            <a:pPr lvl="0"/>
            <a:r>
              <a:rPr lang="nb-NO" dirty="0"/>
              <a:t>Kommentar</a:t>
            </a:r>
          </a:p>
          <a:p>
            <a:pPr lvl="0"/>
            <a:r>
              <a:rPr lang="nb-NO" dirty="0"/>
              <a:t>Kommentar</a:t>
            </a:r>
          </a:p>
        </p:txBody>
      </p:sp>
      <p:sp>
        <p:nvSpPr>
          <p:cNvPr id="34" name="Text Placeholder 4">
            <a:extLst>
              <a:ext uri="{FF2B5EF4-FFF2-40B4-BE49-F238E27FC236}">
                <a16:creationId xmlns:a16="http://schemas.microsoft.com/office/drawing/2014/main" id="{E159EE8F-BAF9-5977-3E7C-81E3849D1C99}"/>
              </a:ext>
            </a:extLst>
          </p:cNvPr>
          <p:cNvSpPr>
            <a:spLocks noGrp="1"/>
          </p:cNvSpPr>
          <p:nvPr>
            <p:ph type="body" sz="quarter" idx="26" hasCustomPrompt="1"/>
          </p:nvPr>
        </p:nvSpPr>
        <p:spPr>
          <a:xfrm>
            <a:off x="8591530" y="1544220"/>
            <a:ext cx="2813558" cy="225887"/>
          </a:xfrm>
        </p:spPr>
        <p:txBody>
          <a:bodyPr>
            <a:noAutofit/>
          </a:bodyPr>
          <a:lstStyle>
            <a:lvl1pPr marL="0" indent="0" algn="ctr">
              <a:buNone/>
              <a:defRPr sz="1050" b="1">
                <a:solidFill>
                  <a:srgbClr val="C4C4C4"/>
                </a:solidFill>
                <a:latin typeface="Arial Nova" panose="020B0504020202020204" pitchFamily="34" charset="0"/>
              </a:defRPr>
            </a:lvl1pPr>
          </a:lstStyle>
          <a:p>
            <a:pPr lvl="0"/>
            <a:r>
              <a:rPr lang="nb-NO" dirty="0"/>
              <a:t>FORKLARING AV SOSISGRAFENE</a:t>
            </a:r>
          </a:p>
        </p:txBody>
      </p:sp>
      <p:cxnSp>
        <p:nvCxnSpPr>
          <p:cNvPr id="35" name="Straight Connector 34">
            <a:extLst>
              <a:ext uri="{FF2B5EF4-FFF2-40B4-BE49-F238E27FC236}">
                <a16:creationId xmlns:a16="http://schemas.microsoft.com/office/drawing/2014/main" id="{8C3F72CB-669E-2CB6-48E3-93B342D38B9E}"/>
              </a:ext>
            </a:extLst>
          </p:cNvPr>
          <p:cNvCxnSpPr>
            <a:cxnSpLocks/>
          </p:cNvCxnSpPr>
          <p:nvPr userDrawn="1"/>
        </p:nvCxnSpPr>
        <p:spPr>
          <a:xfrm flipH="1">
            <a:off x="8717410" y="1807628"/>
            <a:ext cx="266173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084157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1_Titles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8B59492-78CE-A901-4C8B-BD6B271524DC}"/>
              </a:ext>
            </a:extLst>
          </p:cNvPr>
          <p:cNvSpPr/>
          <p:nvPr userDrawn="1"/>
        </p:nvSpPr>
        <p:spPr>
          <a:xfrm>
            <a:off x="-1" y="0"/>
            <a:ext cx="5987987" cy="6858000"/>
          </a:xfrm>
          <a:prstGeom prst="rect">
            <a:avLst/>
          </a:prstGeom>
          <a:solidFill>
            <a:srgbClr val="2F46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 name="Straight Connector 3">
            <a:extLst>
              <a:ext uri="{FF2B5EF4-FFF2-40B4-BE49-F238E27FC236}">
                <a16:creationId xmlns:a16="http://schemas.microsoft.com/office/drawing/2014/main" id="{EA104C90-67CF-BC61-A498-247FEA4A62A5}"/>
              </a:ext>
            </a:extLst>
          </p:cNvPr>
          <p:cNvCxnSpPr/>
          <p:nvPr userDrawn="1"/>
        </p:nvCxnSpPr>
        <p:spPr>
          <a:xfrm>
            <a:off x="1820068" y="6426656"/>
            <a:ext cx="0" cy="281472"/>
          </a:xfrm>
          <a:prstGeom prst="line">
            <a:avLst/>
          </a:prstGeom>
        </p:spPr>
        <p:style>
          <a:lnRef idx="1">
            <a:schemeClr val="accent1"/>
          </a:lnRef>
          <a:fillRef idx="0">
            <a:schemeClr val="accent1"/>
          </a:fillRef>
          <a:effectRef idx="0">
            <a:schemeClr val="accent1"/>
          </a:effectRef>
          <a:fontRef idx="minor">
            <a:schemeClr val="tx1"/>
          </a:fontRef>
        </p:style>
      </p:cxnSp>
      <p:sp>
        <p:nvSpPr>
          <p:cNvPr id="3" name="ZoneTexte 18">
            <a:extLst>
              <a:ext uri="{FF2B5EF4-FFF2-40B4-BE49-F238E27FC236}">
                <a16:creationId xmlns:a16="http://schemas.microsoft.com/office/drawing/2014/main" id="{1856875B-5019-136D-81C0-A246C0246460}"/>
              </a:ext>
            </a:extLst>
          </p:cNvPr>
          <p:cNvSpPr txBox="1"/>
          <p:nvPr userDrawn="1"/>
        </p:nvSpPr>
        <p:spPr>
          <a:xfrm>
            <a:off x="782564" y="987684"/>
            <a:ext cx="30243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OM IPSOS</a:t>
            </a:r>
          </a:p>
        </p:txBody>
      </p:sp>
      <p:sp>
        <p:nvSpPr>
          <p:cNvPr id="6" name="ZoneTexte 19">
            <a:extLst>
              <a:ext uri="{FF2B5EF4-FFF2-40B4-BE49-F238E27FC236}">
                <a16:creationId xmlns:a16="http://schemas.microsoft.com/office/drawing/2014/main" id="{716F89AF-6ECD-F2DD-0A1C-6D977670F0E5}"/>
              </a:ext>
            </a:extLst>
          </p:cNvPr>
          <p:cNvSpPr txBox="1"/>
          <p:nvPr userDrawn="1"/>
        </p:nvSpPr>
        <p:spPr>
          <a:xfrm>
            <a:off x="767408" y="1817092"/>
            <a:ext cx="4464972"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white"/>
                </a:solidFill>
                <a:effectLst/>
                <a:uLnTx/>
                <a:uFillTx/>
                <a:latin typeface="Arial"/>
                <a:ea typeface="+mn-ea"/>
                <a:cs typeface="+mn-cs"/>
              </a:rPr>
              <a:t>Ipsos er det tredje største markedsanalyseselskapet i verden. Vi finnes i 90 markeder og sysselsetter mer enn 18 000 mennesker.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 </a:t>
            </a:r>
            <a:endParaRPr kumimoji="0" lang="fr-FR"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Our research professionals, analysts and scientists have built unique multi-specialist capabilities that provide powerful insights into the actions, opinions and motivations of citizens, consumers, patients, customers or employees. Our 75 business solutions are based on primary data coming from our surveys, social media monitoring, and qualitative or observational techniques.</a:t>
            </a:r>
            <a:endParaRPr kumimoji="0" lang="fr-FR"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 </a:t>
            </a:r>
            <a:endParaRPr kumimoji="0" lang="fr-FR"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“Game Changers” – our tagline – summarises our ambition to help our 5,000 clients to navigate more easily our deeply changing world.</a:t>
            </a:r>
            <a:endParaRPr kumimoji="0" lang="fr-FR"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 </a:t>
            </a:r>
            <a:endParaRPr kumimoji="0" lang="fr-FR"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Founded in France in 1975, Ipsos is listed on the Euronext Paris since July 1st, 1999. The company is part of the SBF 120 and the Mid-60 index and is eligible for the Deferred Settlement Service (SRD).</a:t>
            </a:r>
            <a:endParaRPr kumimoji="0" lang="fr-FR"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fr-FR" sz="1200" b="0" i="0" u="none" strike="noStrike" kern="1200" cap="none" spc="0" normalizeH="0" baseline="0" noProof="0" dirty="0">
                <a:ln>
                  <a:noFill/>
                </a:ln>
                <a:solidFill>
                  <a:prstClr val="white"/>
                </a:solidFill>
                <a:effectLst/>
                <a:uLnTx/>
                <a:uFillTx/>
                <a:latin typeface="Arial"/>
                <a:ea typeface="+mn-ea"/>
                <a:cs typeface="+mn-cs"/>
              </a:rPr>
            </a:br>
            <a:r>
              <a:rPr kumimoji="0" lang="fr-FR" sz="1200" b="0" i="0" u="none" strike="noStrike" kern="1200" cap="none" spc="0" normalizeH="0" baseline="0" noProof="0" dirty="0">
                <a:ln>
                  <a:noFill/>
                </a:ln>
                <a:solidFill>
                  <a:prstClr val="white"/>
                </a:solidFill>
                <a:effectLst/>
                <a:uLnTx/>
                <a:uFillTx/>
                <a:latin typeface="Arial"/>
                <a:ea typeface="+mn-ea"/>
                <a:cs typeface="+mn-cs"/>
              </a:rPr>
              <a:t>ISIN code FR0000073298, Reuters ISOS.PA, Bloomberg IPS:FP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a:ea typeface="+mn-ea"/>
                <a:cs typeface="+mn-cs"/>
              </a:rPr>
              <a:t>www.ipsos.no</a:t>
            </a:r>
          </a:p>
        </p:txBody>
      </p:sp>
      <p:sp>
        <p:nvSpPr>
          <p:cNvPr id="7" name="ZoneTexte 20">
            <a:extLst>
              <a:ext uri="{FF2B5EF4-FFF2-40B4-BE49-F238E27FC236}">
                <a16:creationId xmlns:a16="http://schemas.microsoft.com/office/drawing/2014/main" id="{F9133D41-B6A7-C48E-01AE-37A0F8DFA21D}"/>
              </a:ext>
            </a:extLst>
          </p:cNvPr>
          <p:cNvSpPr txBox="1"/>
          <p:nvPr userDrawn="1"/>
        </p:nvSpPr>
        <p:spPr>
          <a:xfrm>
            <a:off x="6708068" y="987684"/>
            <a:ext cx="42535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2F469C"/>
                </a:solidFill>
                <a:effectLst/>
                <a:uLnTx/>
                <a:uFillTx/>
                <a:latin typeface="Arial Nova" panose="020B0504020202020204" pitchFamily="34" charset="0"/>
                <a:ea typeface="+mn-ea"/>
                <a:cs typeface="+mn-cs"/>
              </a:rPr>
              <a:t>GAME CHANGERS</a:t>
            </a:r>
          </a:p>
        </p:txBody>
      </p:sp>
      <p:sp>
        <p:nvSpPr>
          <p:cNvPr id="8" name="ZoneTexte 21">
            <a:extLst>
              <a:ext uri="{FF2B5EF4-FFF2-40B4-BE49-F238E27FC236}">
                <a16:creationId xmlns:a16="http://schemas.microsoft.com/office/drawing/2014/main" id="{59BE9181-A840-2B11-E828-EEE9B7D1AA72}"/>
              </a:ext>
            </a:extLst>
          </p:cNvPr>
          <p:cNvSpPr txBox="1"/>
          <p:nvPr userDrawn="1"/>
        </p:nvSpPr>
        <p:spPr>
          <a:xfrm>
            <a:off x="6708068" y="1817092"/>
            <a:ext cx="4464972"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In our world of rapid change, the need for reliable information</a:t>
            </a:r>
            <a:br>
              <a:rPr kumimoji="0" lang="en-US" sz="1200" b="0" i="0" u="none" strike="noStrike" kern="1200" cap="none" spc="0" normalizeH="0" baseline="0" noProof="0" dirty="0">
                <a:ln>
                  <a:noFill/>
                </a:ln>
                <a:solidFill>
                  <a:prstClr val="black"/>
                </a:solidFill>
                <a:effectLst/>
                <a:uLnTx/>
                <a:uFillTx/>
                <a:latin typeface="Arial"/>
                <a:ea typeface="+mn-ea"/>
                <a:cs typeface="+mn-cs"/>
              </a:rPr>
            </a:br>
            <a:r>
              <a:rPr kumimoji="0" lang="en-US" sz="1200" b="0" i="0" u="none" strike="noStrike" kern="1200" cap="none" spc="0" normalizeH="0" baseline="0" noProof="0" dirty="0">
                <a:ln>
                  <a:noFill/>
                </a:ln>
                <a:solidFill>
                  <a:prstClr val="black"/>
                </a:solidFill>
                <a:effectLst/>
                <a:uLnTx/>
                <a:uFillTx/>
                <a:latin typeface="Arial"/>
                <a:ea typeface="+mn-ea"/>
                <a:cs typeface="+mn-cs"/>
              </a:rPr>
              <a:t>to make confident decisions has never been greater.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At Ipsos we believe our clients need more than a data supplier, they need a partner who can produce accurate and relevant information and turn it into actionable truth.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This is why our passionately curious experts not only provide the most precise measurement, but shape it to provide True Understanding of Society, Markets and People.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To do this we use the best of science, technology</a:t>
            </a:r>
            <a:br>
              <a:rPr kumimoji="0" lang="en-US" sz="1200" b="0" i="0" u="none" strike="noStrike" kern="1200" cap="none" spc="0" normalizeH="0" baseline="0" noProof="0" dirty="0">
                <a:ln>
                  <a:noFill/>
                </a:ln>
                <a:solidFill>
                  <a:prstClr val="black"/>
                </a:solidFill>
                <a:effectLst/>
                <a:uLnTx/>
                <a:uFillTx/>
                <a:latin typeface="Arial"/>
                <a:ea typeface="+mn-ea"/>
                <a:cs typeface="+mn-cs"/>
              </a:rPr>
            </a:br>
            <a:r>
              <a:rPr kumimoji="0" lang="en-US" sz="1200" b="0" i="0" u="none" strike="noStrike" kern="1200" cap="none" spc="0" normalizeH="0" baseline="0" noProof="0" dirty="0">
                <a:ln>
                  <a:noFill/>
                </a:ln>
                <a:solidFill>
                  <a:prstClr val="black"/>
                </a:solidFill>
                <a:effectLst/>
                <a:uLnTx/>
                <a:uFillTx/>
                <a:latin typeface="Arial"/>
                <a:ea typeface="+mn-ea"/>
                <a:cs typeface="+mn-cs"/>
              </a:rPr>
              <a:t>and know-how and apply the principles of security, simplicity, speed and  substance to everything we do.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So that our clients can act faster, smarter and bolder.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Ultimately, success comes down to a simple truth: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You act better when you are sure.</a:t>
            </a:r>
          </a:p>
        </p:txBody>
      </p:sp>
      <p:cxnSp>
        <p:nvCxnSpPr>
          <p:cNvPr id="9" name="Straight Connector 43">
            <a:extLst>
              <a:ext uri="{FF2B5EF4-FFF2-40B4-BE49-F238E27FC236}">
                <a16:creationId xmlns:a16="http://schemas.microsoft.com/office/drawing/2014/main" id="{8FC877F0-4497-E3BE-E5F3-5BA0C700DA13}"/>
              </a:ext>
            </a:extLst>
          </p:cNvPr>
          <p:cNvCxnSpPr>
            <a:cxnSpLocks/>
          </p:cNvCxnSpPr>
          <p:nvPr userDrawn="1"/>
        </p:nvCxnSpPr>
        <p:spPr>
          <a:xfrm>
            <a:off x="6708068" y="1620456"/>
            <a:ext cx="4176464" cy="0"/>
          </a:xfrm>
          <a:prstGeom prst="line">
            <a:avLst/>
          </a:prstGeom>
          <a:ln w="12700">
            <a:gradFill flip="none" rotWithShape="1">
              <a:gsLst>
                <a:gs pos="0">
                  <a:schemeClr val="bg2"/>
                </a:gs>
                <a:gs pos="100000">
                  <a:schemeClr val="bg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0" name="Straight Connector 43">
            <a:extLst>
              <a:ext uri="{FF2B5EF4-FFF2-40B4-BE49-F238E27FC236}">
                <a16:creationId xmlns:a16="http://schemas.microsoft.com/office/drawing/2014/main" id="{0995FF45-F5E5-1BC4-2806-4B0208A7B999}"/>
              </a:ext>
            </a:extLst>
          </p:cNvPr>
          <p:cNvCxnSpPr>
            <a:cxnSpLocks/>
          </p:cNvCxnSpPr>
          <p:nvPr userDrawn="1"/>
        </p:nvCxnSpPr>
        <p:spPr>
          <a:xfrm>
            <a:off x="767408" y="1620456"/>
            <a:ext cx="4176464" cy="0"/>
          </a:xfrm>
          <a:prstGeom prst="line">
            <a:avLst/>
          </a:prstGeom>
          <a:ln w="12700">
            <a:gradFill flip="none" rotWithShape="1">
              <a:gsLst>
                <a:gs pos="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 name="Straight Connector 43">
            <a:extLst>
              <a:ext uri="{FF2B5EF4-FFF2-40B4-BE49-F238E27FC236}">
                <a16:creationId xmlns:a16="http://schemas.microsoft.com/office/drawing/2014/main" id="{73EE24E0-3D95-36BC-A5BC-16A7966B3CF3}"/>
              </a:ext>
            </a:extLst>
          </p:cNvPr>
          <p:cNvCxnSpPr>
            <a:cxnSpLocks/>
          </p:cNvCxnSpPr>
          <p:nvPr userDrawn="1"/>
        </p:nvCxnSpPr>
        <p:spPr>
          <a:xfrm>
            <a:off x="6785113" y="1620456"/>
            <a:ext cx="4176464" cy="0"/>
          </a:xfrm>
          <a:prstGeom prst="line">
            <a:avLst/>
          </a:prstGeom>
          <a:ln w="12700">
            <a:gradFill flip="none" rotWithShape="1">
              <a:gsLst>
                <a:gs pos="0">
                  <a:srgbClr val="2F469C"/>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29140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userDrawn="1">
  <p:cSld name="Empty_Dark Blue Bg">
    <p:bg>
      <p:bgPr>
        <a:solidFill>
          <a:schemeClr val="accent1"/>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4486445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pic>
        <p:nvPicPr>
          <p:cNvPr id="10" name="Graphique 8">
            <a:extLst>
              <a:ext uri="{FF2B5EF4-FFF2-40B4-BE49-F238E27FC236}">
                <a16:creationId xmlns:a16="http://schemas.microsoft.com/office/drawing/2014/main" id="{03FBAD7D-854D-404C-B8B3-4E2C7D8E19D0}"/>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1303005" y="6172200"/>
            <a:ext cx="501320" cy="459192"/>
          </a:xfrm>
          <a:prstGeom prst="rect">
            <a:avLst/>
          </a:prstGeom>
        </p:spPr>
      </p:pic>
      <p:sp>
        <p:nvSpPr>
          <p:cNvPr id="5" name="Titre 4">
            <a:extLst>
              <a:ext uri="{FF2B5EF4-FFF2-40B4-BE49-F238E27FC236}">
                <a16:creationId xmlns:a16="http://schemas.microsoft.com/office/drawing/2014/main" id="{DC39ED46-ACD4-4140-8AE3-6EA8A681DA9A}"/>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1" name="Text Placeholder 8">
            <a:extLst>
              <a:ext uri="{FF2B5EF4-FFF2-40B4-BE49-F238E27FC236}">
                <a16:creationId xmlns:a16="http://schemas.microsoft.com/office/drawing/2014/main" id="{2B038926-763C-48F5-9721-AE1BAF188A38}"/>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2" name="Cadre 11">
            <a:extLst>
              <a:ext uri="{FF2B5EF4-FFF2-40B4-BE49-F238E27FC236}">
                <a16:creationId xmlns:a16="http://schemas.microsoft.com/office/drawing/2014/main" id="{1B796240-8CD8-43A3-8D1A-C67B7CF9EE7B}"/>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3" name="Text Placeholder 5">
            <a:extLst>
              <a:ext uri="{FF2B5EF4-FFF2-40B4-BE49-F238E27FC236}">
                <a16:creationId xmlns:a16="http://schemas.microsoft.com/office/drawing/2014/main" id="{CE811145-30D4-4346-98CA-B97A784975AD}"/>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
        <p:nvSpPr>
          <p:cNvPr id="14" name="Espace réservé du numéro de diapositive 2">
            <a:extLst>
              <a:ext uri="{FF2B5EF4-FFF2-40B4-BE49-F238E27FC236}">
                <a16:creationId xmlns:a16="http://schemas.microsoft.com/office/drawing/2014/main" id="{1A72F533-A788-49B1-9E4D-F82E099931A1}"/>
              </a:ext>
            </a:extLst>
          </p:cNvPr>
          <p:cNvSpPr txBox="1">
            <a:spLocks/>
          </p:cNvSpPr>
          <p:nvPr userDrawn="1"/>
        </p:nvSpPr>
        <p:spPr>
          <a:xfrm>
            <a:off x="200981" y="6401796"/>
            <a:ext cx="360037" cy="365125"/>
          </a:xfrm>
          <a:prstGeom prst="rect">
            <a:avLst/>
          </a:prstGeom>
        </p:spPr>
        <p:txBody>
          <a:bodyPr/>
          <a:lstStyle>
            <a:defPPr>
              <a:defRPr lang="nb-NO"/>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000" smtClean="0">
                <a:solidFill>
                  <a:schemeClr val="tx1"/>
                </a:solidFill>
              </a:rPr>
              <a:pPr/>
              <a:t>‹#›</a:t>
            </a:fld>
            <a:endParaRPr lang="en-GB" sz="1000" dirty="0">
              <a:solidFill>
                <a:schemeClr val="tx1"/>
              </a:solidFill>
            </a:endParaRPr>
          </a:p>
        </p:txBody>
      </p:sp>
      <p:sp>
        <p:nvSpPr>
          <p:cNvPr id="16" name="Espace réservé du pied de page 4">
            <a:extLst>
              <a:ext uri="{FF2B5EF4-FFF2-40B4-BE49-F238E27FC236}">
                <a16:creationId xmlns:a16="http://schemas.microsoft.com/office/drawing/2014/main" id="{A7894B60-8CD6-466B-A434-5F299CFFA661}"/>
              </a:ext>
            </a:extLst>
          </p:cNvPr>
          <p:cNvSpPr txBox="1">
            <a:spLocks/>
          </p:cNvSpPr>
          <p:nvPr userDrawn="1"/>
        </p:nvSpPr>
        <p:spPr>
          <a:xfrm>
            <a:off x="561019" y="6362115"/>
            <a:ext cx="2001708"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1"/>
                </a:solidFill>
              </a:rPr>
              <a:t>© Ipsos | </a:t>
            </a:r>
            <a:r>
              <a:rPr lang="en-GB" dirty="0" err="1">
                <a:solidFill>
                  <a:schemeClr val="tx1"/>
                </a:solidFill>
              </a:rPr>
              <a:t>Norsk</a:t>
            </a:r>
            <a:r>
              <a:rPr lang="en-GB" dirty="0">
                <a:solidFill>
                  <a:schemeClr val="tx1"/>
                </a:solidFill>
              </a:rPr>
              <a:t> Monitor</a:t>
            </a:r>
          </a:p>
        </p:txBody>
      </p:sp>
    </p:spTree>
    <p:extLst>
      <p:ext uri="{BB962C8B-B14F-4D97-AF65-F5344CB8AC3E}">
        <p14:creationId xmlns:p14="http://schemas.microsoft.com/office/powerpoint/2010/main" val="3317057001"/>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20_Tittellysbil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9C23E748-9E74-3242-51C7-B04536206F48}"/>
              </a:ext>
            </a:extLst>
          </p:cNvPr>
          <p:cNvGrpSpPr/>
          <p:nvPr userDrawn="1"/>
        </p:nvGrpSpPr>
        <p:grpSpPr>
          <a:xfrm>
            <a:off x="0" y="0"/>
            <a:ext cx="12203838" cy="6869841"/>
            <a:chOff x="0" y="0"/>
            <a:chExt cx="12203838" cy="6869841"/>
          </a:xfrm>
        </p:grpSpPr>
        <p:sp>
          <p:nvSpPr>
            <p:cNvPr id="37" name="Rectangle 36">
              <a:extLst>
                <a:ext uri="{FF2B5EF4-FFF2-40B4-BE49-F238E27FC236}">
                  <a16:creationId xmlns:a16="http://schemas.microsoft.com/office/drawing/2014/main" id="{EE6270A2-FF9A-1FDC-0046-E2B2E82242B0}"/>
                </a:ext>
              </a:extLst>
            </p:cNvPr>
            <p:cNvSpPr/>
            <p:nvPr userDrawn="1"/>
          </p:nvSpPr>
          <p:spPr>
            <a:xfrm>
              <a:off x="9655794" y="33824"/>
              <a:ext cx="2548044" cy="13828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AE708DD1-51EE-2E7C-F10B-39FB3BF77B4E}"/>
                </a:ext>
              </a:extLst>
            </p:cNvPr>
            <p:cNvSpPr/>
            <p:nvPr userDrawn="1"/>
          </p:nvSpPr>
          <p:spPr>
            <a:xfrm>
              <a:off x="9733660" y="4160999"/>
              <a:ext cx="2466886" cy="27088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44C8AE1-8869-7B8B-DDB6-CAB79D8072DD}"/>
                </a:ext>
              </a:extLst>
            </p:cNvPr>
            <p:cNvSpPr/>
            <p:nvPr userDrawn="1"/>
          </p:nvSpPr>
          <p:spPr>
            <a:xfrm>
              <a:off x="0" y="4161001"/>
              <a:ext cx="3701561" cy="2708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4" name="Rectangle 53">
              <a:extLst>
                <a:ext uri="{FF2B5EF4-FFF2-40B4-BE49-F238E27FC236}">
                  <a16:creationId xmlns:a16="http://schemas.microsoft.com/office/drawing/2014/main" id="{D593C732-18E6-9D15-14E8-960E3271521C}"/>
                </a:ext>
              </a:extLst>
            </p:cNvPr>
            <p:cNvSpPr/>
            <p:nvPr userDrawn="1"/>
          </p:nvSpPr>
          <p:spPr>
            <a:xfrm>
              <a:off x="0" y="0"/>
              <a:ext cx="6726115" cy="14519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5">
              <a:extLst>
                <a:ext uri="{FF2B5EF4-FFF2-40B4-BE49-F238E27FC236}">
                  <a16:creationId xmlns:a16="http://schemas.microsoft.com/office/drawing/2014/main" id="{A930CE24-04C1-EA47-5F12-8F96342BA3B1}"/>
                </a:ext>
              </a:extLst>
            </p:cNvPr>
            <p:cNvSpPr/>
            <p:nvPr userDrawn="1"/>
          </p:nvSpPr>
          <p:spPr>
            <a:xfrm>
              <a:off x="9655794" y="1452691"/>
              <a:ext cx="149469" cy="4379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ktangel 6">
              <a:extLst>
                <a:ext uri="{FF2B5EF4-FFF2-40B4-BE49-F238E27FC236}">
                  <a16:creationId xmlns:a16="http://schemas.microsoft.com/office/drawing/2014/main" id="{5A0C0CC8-9E5A-01BE-7CA8-F00813D7FAF7}"/>
                </a:ext>
              </a:extLst>
            </p:cNvPr>
            <p:cNvSpPr/>
            <p:nvPr userDrawn="1"/>
          </p:nvSpPr>
          <p:spPr>
            <a:xfrm>
              <a:off x="128337" y="2753247"/>
              <a:ext cx="12040217" cy="109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ktangel 1">
              <a:extLst>
                <a:ext uri="{FF2B5EF4-FFF2-40B4-BE49-F238E27FC236}">
                  <a16:creationId xmlns:a16="http://schemas.microsoft.com/office/drawing/2014/main" id="{17D7F36C-FE5E-257A-2B53-4B9160C8765C}"/>
                </a:ext>
              </a:extLst>
            </p:cNvPr>
            <p:cNvSpPr/>
            <p:nvPr userDrawn="1"/>
          </p:nvSpPr>
          <p:spPr>
            <a:xfrm>
              <a:off x="6576646" y="1452691"/>
              <a:ext cx="149469" cy="4379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6" name="Rektangel 2">
              <a:extLst>
                <a:ext uri="{FF2B5EF4-FFF2-40B4-BE49-F238E27FC236}">
                  <a16:creationId xmlns:a16="http://schemas.microsoft.com/office/drawing/2014/main" id="{E9547034-3369-8F98-7E51-F3CE775EBE25}"/>
                </a:ext>
              </a:extLst>
            </p:cNvPr>
            <p:cNvSpPr/>
            <p:nvPr userDrawn="1"/>
          </p:nvSpPr>
          <p:spPr>
            <a:xfrm>
              <a:off x="128337" y="4161000"/>
              <a:ext cx="12040217" cy="109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ktangel 1">
              <a:extLst>
                <a:ext uri="{FF2B5EF4-FFF2-40B4-BE49-F238E27FC236}">
                  <a16:creationId xmlns:a16="http://schemas.microsoft.com/office/drawing/2014/main" id="{AB29F440-A594-4C7D-CF4C-F72C397FF4CB}"/>
                </a:ext>
              </a:extLst>
            </p:cNvPr>
            <p:cNvSpPr/>
            <p:nvPr userDrawn="1"/>
          </p:nvSpPr>
          <p:spPr>
            <a:xfrm>
              <a:off x="3562744" y="1452691"/>
              <a:ext cx="138817" cy="4119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Rektangel 6">
              <a:extLst>
                <a:ext uri="{FF2B5EF4-FFF2-40B4-BE49-F238E27FC236}">
                  <a16:creationId xmlns:a16="http://schemas.microsoft.com/office/drawing/2014/main" id="{3127961B-E2DE-E88B-6F43-43245E87C0C9}"/>
                </a:ext>
              </a:extLst>
            </p:cNvPr>
            <p:cNvSpPr/>
            <p:nvPr userDrawn="1"/>
          </p:nvSpPr>
          <p:spPr>
            <a:xfrm>
              <a:off x="1" y="1330913"/>
              <a:ext cx="12201524" cy="1224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21C28778-C770-94F8-8F18-E68620914CF4}"/>
                </a:ext>
              </a:extLst>
            </p:cNvPr>
            <p:cNvSpPr/>
            <p:nvPr userDrawn="1"/>
          </p:nvSpPr>
          <p:spPr>
            <a:xfrm>
              <a:off x="3632152" y="5690660"/>
              <a:ext cx="6989774" cy="11673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F9F64687-56F5-C595-B61B-0D09F1C5A8CE}"/>
              </a:ext>
            </a:extLst>
          </p:cNvPr>
          <p:cNvSpPr/>
          <p:nvPr userDrawn="1"/>
        </p:nvSpPr>
        <p:spPr>
          <a:xfrm>
            <a:off x="6726114" y="0"/>
            <a:ext cx="5465885" cy="1391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kstSylinder 5">
            <a:extLst>
              <a:ext uri="{FF2B5EF4-FFF2-40B4-BE49-F238E27FC236}">
                <a16:creationId xmlns:a16="http://schemas.microsoft.com/office/drawing/2014/main" id="{DC2707EB-B7EA-0F88-0E1F-D9416209C222}"/>
              </a:ext>
            </a:extLst>
          </p:cNvPr>
          <p:cNvSpPr txBox="1"/>
          <p:nvPr userDrawn="1"/>
        </p:nvSpPr>
        <p:spPr>
          <a:xfrm>
            <a:off x="10480984" y="140571"/>
            <a:ext cx="1576073" cy="584775"/>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2024</a:t>
            </a:r>
          </a:p>
        </p:txBody>
      </p:sp>
      <p:cxnSp>
        <p:nvCxnSpPr>
          <p:cNvPr id="35" name="Straight Connector 35">
            <a:extLst>
              <a:ext uri="{FF2B5EF4-FFF2-40B4-BE49-F238E27FC236}">
                <a16:creationId xmlns:a16="http://schemas.microsoft.com/office/drawing/2014/main" id="{35C49CF1-D964-6501-833E-1226D2257C4E}"/>
              </a:ext>
            </a:extLst>
          </p:cNvPr>
          <p:cNvCxnSpPr>
            <a:cxnSpLocks/>
          </p:cNvCxnSpPr>
          <p:nvPr userDrawn="1"/>
        </p:nvCxnSpPr>
        <p:spPr>
          <a:xfrm flipH="1">
            <a:off x="198926" y="1167340"/>
            <a:ext cx="6145717"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
        <p:nvSpPr>
          <p:cNvPr id="55" name="Title 54">
            <a:extLst>
              <a:ext uri="{FF2B5EF4-FFF2-40B4-BE49-F238E27FC236}">
                <a16:creationId xmlns:a16="http://schemas.microsoft.com/office/drawing/2014/main" id="{2ECCE051-FE4A-69B1-B593-D4EB86071D79}"/>
              </a:ext>
            </a:extLst>
          </p:cNvPr>
          <p:cNvSpPr>
            <a:spLocks noGrp="1"/>
          </p:cNvSpPr>
          <p:nvPr>
            <p:ph type="title" hasCustomPrompt="1"/>
          </p:nvPr>
        </p:nvSpPr>
        <p:spPr>
          <a:xfrm>
            <a:off x="447904" y="105505"/>
            <a:ext cx="5647759" cy="1325563"/>
          </a:xfrm>
        </p:spPr>
        <p:txBody>
          <a:bodyPr/>
          <a:lstStyle>
            <a:lvl1pPr>
              <a:defRPr b="1">
                <a:solidFill>
                  <a:srgbClr val="3B4496"/>
                </a:solidFill>
                <a:latin typeface="Arial Nova" panose="020B0504020202020204" pitchFamily="34" charset="0"/>
              </a:defRPr>
            </a:lvl1pPr>
          </a:lstStyle>
          <a:p>
            <a:r>
              <a:rPr lang="en-US" dirty="0"/>
              <a:t>TITTEL</a:t>
            </a:r>
            <a:endParaRPr lang="nb-NO" dirty="0"/>
          </a:p>
        </p:txBody>
      </p:sp>
      <p:cxnSp>
        <p:nvCxnSpPr>
          <p:cNvPr id="33" name="Connecteur droit 26">
            <a:extLst>
              <a:ext uri="{FF2B5EF4-FFF2-40B4-BE49-F238E27FC236}">
                <a16:creationId xmlns:a16="http://schemas.microsoft.com/office/drawing/2014/main" id="{9A020B87-EAF0-4E4A-84F2-7C452A073720}"/>
              </a:ext>
            </a:extLst>
          </p:cNvPr>
          <p:cNvCxnSpPr>
            <a:cxnSpLocks/>
          </p:cNvCxnSpPr>
          <p:nvPr userDrawn="1"/>
        </p:nvCxnSpPr>
        <p:spPr>
          <a:xfrm>
            <a:off x="604602" y="4920340"/>
            <a:ext cx="2793241"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ext Placeholder 4">
            <a:extLst>
              <a:ext uri="{FF2B5EF4-FFF2-40B4-BE49-F238E27FC236}">
                <a16:creationId xmlns:a16="http://schemas.microsoft.com/office/drawing/2014/main" id="{B9D52478-24C4-7603-CACE-1552A2987D16}"/>
              </a:ext>
            </a:extLst>
          </p:cNvPr>
          <p:cNvSpPr txBox="1">
            <a:spLocks/>
          </p:cNvSpPr>
          <p:nvPr userDrawn="1"/>
        </p:nvSpPr>
        <p:spPr>
          <a:xfrm>
            <a:off x="1703450" y="5059844"/>
            <a:ext cx="1725792" cy="461665"/>
          </a:xfrm>
          <a:prstGeom prst="rect">
            <a:avLst/>
          </a:prstGeom>
        </p:spPr>
        <p:txBody>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3"/>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dirty="0">
                <a:solidFill>
                  <a:schemeClr val="accent2"/>
                </a:solidFill>
              </a:rPr>
              <a:t>2023/2024</a:t>
            </a:r>
          </a:p>
        </p:txBody>
      </p:sp>
      <p:sp>
        <p:nvSpPr>
          <p:cNvPr id="30" name="Subtitle 1">
            <a:extLst>
              <a:ext uri="{FF2B5EF4-FFF2-40B4-BE49-F238E27FC236}">
                <a16:creationId xmlns:a16="http://schemas.microsoft.com/office/drawing/2014/main" id="{9BD68E19-6374-0DE2-69E3-C58150F11A0C}"/>
              </a:ext>
            </a:extLst>
          </p:cNvPr>
          <p:cNvSpPr txBox="1">
            <a:spLocks/>
          </p:cNvSpPr>
          <p:nvPr userDrawn="1"/>
        </p:nvSpPr>
        <p:spPr>
          <a:xfrm>
            <a:off x="589017" y="4442877"/>
            <a:ext cx="2909473" cy="461665"/>
          </a:xfrm>
          <a:prstGeom prst="rect">
            <a:avLst/>
          </a:prstGeom>
        </p:spPr>
        <p:txBody>
          <a:bodyPr vert="horz" wrap="square" lIns="108000" tIns="45720" rIns="180000" bIns="45720" rtlCol="0">
            <a:spAutoFit/>
          </a:bodyPr>
          <a:lstStyle>
            <a:lvl1pPr marL="0" indent="0" algn="l" defTabSz="914400" rtl="0" eaLnBrk="1" latinLnBrk="0" hangingPunct="1">
              <a:lnSpc>
                <a:spcPct val="100000"/>
              </a:lnSpc>
              <a:spcBef>
                <a:spcPts val="1800"/>
              </a:spcBef>
              <a:buSzPct val="50000"/>
              <a:buFont typeface="HelveticaNeueLT Std Lt Cn" panose="020B0406020202030204" pitchFamily="34" charset="0"/>
              <a:buNone/>
              <a:defRPr sz="2400" b="1" kern="1200">
                <a:solidFill>
                  <a:schemeClr val="bg2"/>
                </a:solidFill>
                <a:latin typeface="+mn-lt"/>
                <a:ea typeface="+mn-ea"/>
                <a:cs typeface="+mn-cs"/>
              </a:defRPr>
            </a:lvl1pPr>
            <a:lvl2pPr marL="457200" indent="0" algn="l" defTabSz="914400" rtl="0" eaLnBrk="1" latinLnBrk="0" hangingPunct="1">
              <a:lnSpc>
                <a:spcPct val="100000"/>
              </a:lnSpc>
              <a:spcBef>
                <a:spcPts val="600"/>
              </a:spcBef>
              <a:buSzPct val="80000"/>
              <a:buFontTx/>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HelveticaNeueLT Std Lt Cn" panose="020B040602020203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b-NO" dirty="0">
                <a:solidFill>
                  <a:srgbClr val="3B4496"/>
                </a:solidFill>
              </a:rPr>
              <a:t>NORSK MONITOR</a:t>
            </a:r>
          </a:p>
        </p:txBody>
      </p:sp>
      <p:pic>
        <p:nvPicPr>
          <p:cNvPr id="47" name="Picture 46" descr="A colorful squares on a black background&#10;&#10;Description automatically generated">
            <a:extLst>
              <a:ext uri="{FF2B5EF4-FFF2-40B4-BE49-F238E27FC236}">
                <a16:creationId xmlns:a16="http://schemas.microsoft.com/office/drawing/2014/main" id="{EE694B6D-AC3D-4906-6768-CF6371B5A18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0113" y="5184285"/>
            <a:ext cx="846653" cy="887620"/>
          </a:xfrm>
          <a:prstGeom prst="rect">
            <a:avLst/>
          </a:prstGeom>
        </p:spPr>
      </p:pic>
      <p:pic>
        <p:nvPicPr>
          <p:cNvPr id="2" name="Graphique 12">
            <a:extLst>
              <a:ext uri="{FF2B5EF4-FFF2-40B4-BE49-F238E27FC236}">
                <a16:creationId xmlns:a16="http://schemas.microsoft.com/office/drawing/2014/main" id="{68AD4EDC-74A7-C001-E910-835BCAAEBA74}"/>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1197045" y="5952569"/>
            <a:ext cx="787731" cy="721535"/>
          </a:xfrm>
          <a:prstGeom prst="rect">
            <a:avLst/>
          </a:prstGeom>
        </p:spPr>
      </p:pic>
      <p:sp>
        <p:nvSpPr>
          <p:cNvPr id="26" name="Rectangle 25">
            <a:extLst>
              <a:ext uri="{FF2B5EF4-FFF2-40B4-BE49-F238E27FC236}">
                <a16:creationId xmlns:a16="http://schemas.microsoft.com/office/drawing/2014/main" id="{ADC44C25-8C29-8721-E367-CD237A389EEA}"/>
              </a:ext>
            </a:extLst>
          </p:cNvPr>
          <p:cNvSpPr/>
          <p:nvPr userDrawn="1"/>
        </p:nvSpPr>
        <p:spPr>
          <a:xfrm>
            <a:off x="0" y="1416721"/>
            <a:ext cx="128337" cy="28540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F71EAB3-CBB7-3D73-8285-4F1B892C01E7}"/>
              </a:ext>
            </a:extLst>
          </p:cNvPr>
          <p:cNvSpPr/>
          <p:nvPr userDrawn="1"/>
        </p:nvSpPr>
        <p:spPr>
          <a:xfrm>
            <a:off x="12073806" y="1416720"/>
            <a:ext cx="128337" cy="28540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266526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9_Tittellysbil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214B2B-E370-D410-E7D4-8EEBA5DC85A6}"/>
              </a:ext>
            </a:extLst>
          </p:cNvPr>
          <p:cNvSpPr/>
          <p:nvPr userDrawn="1"/>
        </p:nvSpPr>
        <p:spPr>
          <a:xfrm>
            <a:off x="9655794" y="0"/>
            <a:ext cx="2544752" cy="1416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DACE047-8033-748A-25DB-08D9A5429457}"/>
              </a:ext>
            </a:extLst>
          </p:cNvPr>
          <p:cNvSpPr/>
          <p:nvPr userDrawn="1"/>
        </p:nvSpPr>
        <p:spPr>
          <a:xfrm>
            <a:off x="9733660" y="4160999"/>
            <a:ext cx="2466886" cy="27088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9C23E748-9E74-3242-51C7-B04536206F48}"/>
              </a:ext>
            </a:extLst>
          </p:cNvPr>
          <p:cNvGrpSpPr/>
          <p:nvPr userDrawn="1"/>
        </p:nvGrpSpPr>
        <p:grpSpPr>
          <a:xfrm>
            <a:off x="0" y="0"/>
            <a:ext cx="12201525" cy="6869841"/>
            <a:chOff x="0" y="0"/>
            <a:chExt cx="12201525" cy="6869841"/>
          </a:xfrm>
        </p:grpSpPr>
        <p:sp>
          <p:nvSpPr>
            <p:cNvPr id="36" name="Rectangle 35">
              <a:extLst>
                <a:ext uri="{FF2B5EF4-FFF2-40B4-BE49-F238E27FC236}">
                  <a16:creationId xmlns:a16="http://schemas.microsoft.com/office/drawing/2014/main" id="{244C8AE1-8869-7B8B-DDB6-CAB79D8072DD}"/>
                </a:ext>
              </a:extLst>
            </p:cNvPr>
            <p:cNvSpPr/>
            <p:nvPr userDrawn="1"/>
          </p:nvSpPr>
          <p:spPr>
            <a:xfrm>
              <a:off x="0" y="4161001"/>
              <a:ext cx="3701561" cy="2708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4" name="Rectangle 53">
              <a:extLst>
                <a:ext uri="{FF2B5EF4-FFF2-40B4-BE49-F238E27FC236}">
                  <a16:creationId xmlns:a16="http://schemas.microsoft.com/office/drawing/2014/main" id="{D593C732-18E6-9D15-14E8-960E3271521C}"/>
                </a:ext>
              </a:extLst>
            </p:cNvPr>
            <p:cNvSpPr/>
            <p:nvPr userDrawn="1"/>
          </p:nvSpPr>
          <p:spPr>
            <a:xfrm>
              <a:off x="0" y="0"/>
              <a:ext cx="6726115" cy="14519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5">
              <a:extLst>
                <a:ext uri="{FF2B5EF4-FFF2-40B4-BE49-F238E27FC236}">
                  <a16:creationId xmlns:a16="http://schemas.microsoft.com/office/drawing/2014/main" id="{A930CE24-04C1-EA47-5F12-8F96342BA3B1}"/>
                </a:ext>
              </a:extLst>
            </p:cNvPr>
            <p:cNvSpPr/>
            <p:nvPr userDrawn="1"/>
          </p:nvSpPr>
          <p:spPr>
            <a:xfrm>
              <a:off x="9655794" y="1452691"/>
              <a:ext cx="149469" cy="4379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ktangel 6">
              <a:extLst>
                <a:ext uri="{FF2B5EF4-FFF2-40B4-BE49-F238E27FC236}">
                  <a16:creationId xmlns:a16="http://schemas.microsoft.com/office/drawing/2014/main" id="{5A0C0CC8-9E5A-01BE-7CA8-F00813D7FAF7}"/>
                </a:ext>
              </a:extLst>
            </p:cNvPr>
            <p:cNvSpPr/>
            <p:nvPr userDrawn="1"/>
          </p:nvSpPr>
          <p:spPr>
            <a:xfrm>
              <a:off x="128337" y="2753247"/>
              <a:ext cx="12040217" cy="109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ktangel 1">
              <a:extLst>
                <a:ext uri="{FF2B5EF4-FFF2-40B4-BE49-F238E27FC236}">
                  <a16:creationId xmlns:a16="http://schemas.microsoft.com/office/drawing/2014/main" id="{17D7F36C-FE5E-257A-2B53-4B9160C8765C}"/>
                </a:ext>
              </a:extLst>
            </p:cNvPr>
            <p:cNvSpPr/>
            <p:nvPr userDrawn="1"/>
          </p:nvSpPr>
          <p:spPr>
            <a:xfrm>
              <a:off x="6576646" y="1452691"/>
              <a:ext cx="149469" cy="4379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6" name="Rektangel 2">
              <a:extLst>
                <a:ext uri="{FF2B5EF4-FFF2-40B4-BE49-F238E27FC236}">
                  <a16:creationId xmlns:a16="http://schemas.microsoft.com/office/drawing/2014/main" id="{E9547034-3369-8F98-7E51-F3CE775EBE25}"/>
                </a:ext>
              </a:extLst>
            </p:cNvPr>
            <p:cNvSpPr/>
            <p:nvPr userDrawn="1"/>
          </p:nvSpPr>
          <p:spPr>
            <a:xfrm>
              <a:off x="128337" y="4161000"/>
              <a:ext cx="12040217" cy="109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ktangel 1">
              <a:extLst>
                <a:ext uri="{FF2B5EF4-FFF2-40B4-BE49-F238E27FC236}">
                  <a16:creationId xmlns:a16="http://schemas.microsoft.com/office/drawing/2014/main" id="{AB29F440-A594-4C7D-CF4C-F72C397FF4CB}"/>
                </a:ext>
              </a:extLst>
            </p:cNvPr>
            <p:cNvSpPr/>
            <p:nvPr userDrawn="1"/>
          </p:nvSpPr>
          <p:spPr>
            <a:xfrm>
              <a:off x="3562744" y="1452691"/>
              <a:ext cx="138817" cy="4119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Rektangel 6">
              <a:extLst>
                <a:ext uri="{FF2B5EF4-FFF2-40B4-BE49-F238E27FC236}">
                  <a16:creationId xmlns:a16="http://schemas.microsoft.com/office/drawing/2014/main" id="{3127961B-E2DE-E88B-6F43-43245E87C0C9}"/>
                </a:ext>
              </a:extLst>
            </p:cNvPr>
            <p:cNvSpPr/>
            <p:nvPr userDrawn="1"/>
          </p:nvSpPr>
          <p:spPr>
            <a:xfrm>
              <a:off x="1" y="1330913"/>
              <a:ext cx="12201524" cy="1224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21C28778-C770-94F8-8F18-E68620914CF4}"/>
                </a:ext>
              </a:extLst>
            </p:cNvPr>
            <p:cNvSpPr/>
            <p:nvPr userDrawn="1"/>
          </p:nvSpPr>
          <p:spPr>
            <a:xfrm>
              <a:off x="3632152" y="5690660"/>
              <a:ext cx="6989774" cy="11673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F9F64687-56F5-C595-B61B-0D09F1C5A8CE}"/>
              </a:ext>
            </a:extLst>
          </p:cNvPr>
          <p:cNvSpPr/>
          <p:nvPr userDrawn="1"/>
        </p:nvSpPr>
        <p:spPr>
          <a:xfrm>
            <a:off x="6726114" y="0"/>
            <a:ext cx="5465885" cy="1391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kstSylinder 5">
            <a:extLst>
              <a:ext uri="{FF2B5EF4-FFF2-40B4-BE49-F238E27FC236}">
                <a16:creationId xmlns:a16="http://schemas.microsoft.com/office/drawing/2014/main" id="{DC2707EB-B7EA-0F88-0E1F-D9416209C222}"/>
              </a:ext>
            </a:extLst>
          </p:cNvPr>
          <p:cNvSpPr txBox="1"/>
          <p:nvPr userDrawn="1"/>
        </p:nvSpPr>
        <p:spPr>
          <a:xfrm>
            <a:off x="10480984" y="140571"/>
            <a:ext cx="1576073" cy="584775"/>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2024</a:t>
            </a:r>
          </a:p>
        </p:txBody>
      </p:sp>
      <p:pic>
        <p:nvPicPr>
          <p:cNvPr id="47" name="Picture 46" descr="A colorful squares on a black background&#10;&#10;Description automatically generated">
            <a:extLst>
              <a:ext uri="{FF2B5EF4-FFF2-40B4-BE49-F238E27FC236}">
                <a16:creationId xmlns:a16="http://schemas.microsoft.com/office/drawing/2014/main" id="{EE694B6D-AC3D-4906-6768-CF6371B5A1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0113" y="5184285"/>
            <a:ext cx="846653" cy="887620"/>
          </a:xfrm>
          <a:prstGeom prst="rect">
            <a:avLst/>
          </a:prstGeom>
        </p:spPr>
      </p:pic>
      <p:pic>
        <p:nvPicPr>
          <p:cNvPr id="2" name="Graphique 12">
            <a:extLst>
              <a:ext uri="{FF2B5EF4-FFF2-40B4-BE49-F238E27FC236}">
                <a16:creationId xmlns:a16="http://schemas.microsoft.com/office/drawing/2014/main" id="{68AD4EDC-74A7-C001-E910-835BCAAEBA74}"/>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1197045" y="5952569"/>
            <a:ext cx="787731" cy="721535"/>
          </a:xfrm>
          <a:prstGeom prst="rect">
            <a:avLst/>
          </a:prstGeom>
        </p:spPr>
      </p:pic>
      <p:sp>
        <p:nvSpPr>
          <p:cNvPr id="26" name="Rectangle 25">
            <a:extLst>
              <a:ext uri="{FF2B5EF4-FFF2-40B4-BE49-F238E27FC236}">
                <a16:creationId xmlns:a16="http://schemas.microsoft.com/office/drawing/2014/main" id="{ADC44C25-8C29-8721-E367-CD237A389EEA}"/>
              </a:ext>
            </a:extLst>
          </p:cNvPr>
          <p:cNvSpPr/>
          <p:nvPr userDrawn="1"/>
        </p:nvSpPr>
        <p:spPr>
          <a:xfrm>
            <a:off x="0" y="1416721"/>
            <a:ext cx="128337" cy="28540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F71EAB3-CBB7-3D73-8285-4F1B892C01E7}"/>
              </a:ext>
            </a:extLst>
          </p:cNvPr>
          <p:cNvSpPr/>
          <p:nvPr userDrawn="1"/>
        </p:nvSpPr>
        <p:spPr>
          <a:xfrm>
            <a:off x="12073806" y="1416720"/>
            <a:ext cx="128337" cy="28540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35">
            <a:extLst>
              <a:ext uri="{FF2B5EF4-FFF2-40B4-BE49-F238E27FC236}">
                <a16:creationId xmlns:a16="http://schemas.microsoft.com/office/drawing/2014/main" id="{BE83AFBD-FAA1-5152-E5AB-BB3AD89E213B}"/>
              </a:ext>
            </a:extLst>
          </p:cNvPr>
          <p:cNvCxnSpPr>
            <a:cxnSpLocks/>
          </p:cNvCxnSpPr>
          <p:nvPr userDrawn="1"/>
        </p:nvCxnSpPr>
        <p:spPr>
          <a:xfrm flipH="1">
            <a:off x="340242" y="1167340"/>
            <a:ext cx="61457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le 54">
            <a:extLst>
              <a:ext uri="{FF2B5EF4-FFF2-40B4-BE49-F238E27FC236}">
                <a16:creationId xmlns:a16="http://schemas.microsoft.com/office/drawing/2014/main" id="{86BDFD51-9B2D-D54A-7DD6-D65DFA9EC40E}"/>
              </a:ext>
            </a:extLst>
          </p:cNvPr>
          <p:cNvSpPr>
            <a:spLocks noGrp="1"/>
          </p:cNvSpPr>
          <p:nvPr>
            <p:ph type="title" hasCustomPrompt="1"/>
          </p:nvPr>
        </p:nvSpPr>
        <p:spPr>
          <a:xfrm>
            <a:off x="502419" y="89707"/>
            <a:ext cx="5699384" cy="1325563"/>
          </a:xfrm>
        </p:spPr>
        <p:txBody>
          <a:bodyPr/>
          <a:lstStyle>
            <a:lvl1pPr>
              <a:defRPr b="1">
                <a:solidFill>
                  <a:schemeClr val="tx1"/>
                </a:solidFill>
                <a:latin typeface="Arial Nova" panose="020B0504020202020204" pitchFamily="34" charset="0"/>
              </a:defRPr>
            </a:lvl1pPr>
          </a:lstStyle>
          <a:p>
            <a:r>
              <a:rPr lang="en-US" dirty="0"/>
              <a:t>TITTEL</a:t>
            </a:r>
            <a:endParaRPr lang="nb-NO" dirty="0"/>
          </a:p>
        </p:txBody>
      </p:sp>
      <p:cxnSp>
        <p:nvCxnSpPr>
          <p:cNvPr id="5" name="Connecteur droit 26">
            <a:extLst>
              <a:ext uri="{FF2B5EF4-FFF2-40B4-BE49-F238E27FC236}">
                <a16:creationId xmlns:a16="http://schemas.microsoft.com/office/drawing/2014/main" id="{5A681EED-5B2E-3F87-548E-10D82EF55221}"/>
              </a:ext>
            </a:extLst>
          </p:cNvPr>
          <p:cNvCxnSpPr>
            <a:cxnSpLocks/>
          </p:cNvCxnSpPr>
          <p:nvPr userDrawn="1"/>
        </p:nvCxnSpPr>
        <p:spPr>
          <a:xfrm>
            <a:off x="604602" y="4920340"/>
            <a:ext cx="279324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4">
            <a:extLst>
              <a:ext uri="{FF2B5EF4-FFF2-40B4-BE49-F238E27FC236}">
                <a16:creationId xmlns:a16="http://schemas.microsoft.com/office/drawing/2014/main" id="{0A01F96E-40F3-F8D4-19B8-504075534972}"/>
              </a:ext>
            </a:extLst>
          </p:cNvPr>
          <p:cNvSpPr txBox="1">
            <a:spLocks/>
          </p:cNvSpPr>
          <p:nvPr userDrawn="1"/>
        </p:nvSpPr>
        <p:spPr>
          <a:xfrm>
            <a:off x="1703450" y="5059844"/>
            <a:ext cx="1725792" cy="461665"/>
          </a:xfrm>
          <a:prstGeom prst="rect">
            <a:avLst/>
          </a:prstGeom>
        </p:spPr>
        <p:txBody>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5"/>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dirty="0">
                <a:solidFill>
                  <a:schemeClr val="tx1"/>
                </a:solidFill>
              </a:rPr>
              <a:t>2023/2024</a:t>
            </a:r>
          </a:p>
        </p:txBody>
      </p:sp>
      <p:sp>
        <p:nvSpPr>
          <p:cNvPr id="7" name="Subtitle 1">
            <a:extLst>
              <a:ext uri="{FF2B5EF4-FFF2-40B4-BE49-F238E27FC236}">
                <a16:creationId xmlns:a16="http://schemas.microsoft.com/office/drawing/2014/main" id="{155DE8B8-C4ED-F0F5-CBB9-37B407893C25}"/>
              </a:ext>
            </a:extLst>
          </p:cNvPr>
          <p:cNvSpPr txBox="1">
            <a:spLocks/>
          </p:cNvSpPr>
          <p:nvPr userDrawn="1"/>
        </p:nvSpPr>
        <p:spPr>
          <a:xfrm>
            <a:off x="589017" y="4442877"/>
            <a:ext cx="2909473" cy="461665"/>
          </a:xfrm>
          <a:prstGeom prst="rect">
            <a:avLst/>
          </a:prstGeom>
        </p:spPr>
        <p:txBody>
          <a:bodyPr vert="horz" wrap="square" lIns="108000" tIns="45720" rIns="180000" bIns="45720" rtlCol="0">
            <a:spAutoFit/>
          </a:bodyPr>
          <a:lstStyle>
            <a:lvl1pPr marL="0" indent="0" algn="l" defTabSz="914400" rtl="0" eaLnBrk="1" latinLnBrk="0" hangingPunct="1">
              <a:lnSpc>
                <a:spcPct val="100000"/>
              </a:lnSpc>
              <a:spcBef>
                <a:spcPts val="1800"/>
              </a:spcBef>
              <a:buSzPct val="50000"/>
              <a:buFont typeface="HelveticaNeueLT Std Lt Cn" panose="020B0406020202030204" pitchFamily="34" charset="0"/>
              <a:buNone/>
              <a:defRPr sz="2400" b="1" kern="1200">
                <a:solidFill>
                  <a:schemeClr val="bg2"/>
                </a:solidFill>
                <a:latin typeface="+mn-lt"/>
                <a:ea typeface="+mn-ea"/>
                <a:cs typeface="+mn-cs"/>
              </a:defRPr>
            </a:lvl1pPr>
            <a:lvl2pPr marL="457200" indent="0" algn="l" defTabSz="914400" rtl="0" eaLnBrk="1" latinLnBrk="0" hangingPunct="1">
              <a:lnSpc>
                <a:spcPct val="100000"/>
              </a:lnSpc>
              <a:spcBef>
                <a:spcPts val="600"/>
              </a:spcBef>
              <a:buSzPct val="80000"/>
              <a:buFontTx/>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HelveticaNeueLT Std Lt Cn" panose="020B040602020203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b-NO" dirty="0">
                <a:solidFill>
                  <a:schemeClr val="tx1"/>
                </a:solidFill>
              </a:rPr>
              <a:t>NORSK MONITOR</a:t>
            </a:r>
          </a:p>
        </p:txBody>
      </p:sp>
    </p:spTree>
    <p:extLst>
      <p:ext uri="{BB962C8B-B14F-4D97-AF65-F5344CB8AC3E}">
        <p14:creationId xmlns:p14="http://schemas.microsoft.com/office/powerpoint/2010/main" val="154205164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18_Tittellysbil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516C02-3DEB-B4B3-F47A-F7518D7B2594}"/>
              </a:ext>
            </a:extLst>
          </p:cNvPr>
          <p:cNvSpPr/>
          <p:nvPr userDrawn="1"/>
        </p:nvSpPr>
        <p:spPr>
          <a:xfrm>
            <a:off x="9733660" y="4160999"/>
            <a:ext cx="2466886" cy="27088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9C23E748-9E74-3242-51C7-B04536206F48}"/>
              </a:ext>
            </a:extLst>
          </p:cNvPr>
          <p:cNvGrpSpPr/>
          <p:nvPr userDrawn="1"/>
        </p:nvGrpSpPr>
        <p:grpSpPr>
          <a:xfrm>
            <a:off x="0" y="0"/>
            <a:ext cx="12203838" cy="6869841"/>
            <a:chOff x="0" y="0"/>
            <a:chExt cx="12203838" cy="6869841"/>
          </a:xfrm>
        </p:grpSpPr>
        <p:sp>
          <p:nvSpPr>
            <p:cNvPr id="37" name="Rectangle 36">
              <a:extLst>
                <a:ext uri="{FF2B5EF4-FFF2-40B4-BE49-F238E27FC236}">
                  <a16:creationId xmlns:a16="http://schemas.microsoft.com/office/drawing/2014/main" id="{EE6270A2-FF9A-1FDC-0046-E2B2E82242B0}"/>
                </a:ext>
              </a:extLst>
            </p:cNvPr>
            <p:cNvSpPr/>
            <p:nvPr userDrawn="1"/>
          </p:nvSpPr>
          <p:spPr>
            <a:xfrm>
              <a:off x="6593622" y="33824"/>
              <a:ext cx="5610216" cy="13096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E708DD1-51EE-2E7C-F10B-39FB3BF77B4E}"/>
                </a:ext>
              </a:extLst>
            </p:cNvPr>
            <p:cNvSpPr/>
            <p:nvPr userDrawn="1"/>
          </p:nvSpPr>
          <p:spPr>
            <a:xfrm>
              <a:off x="9800240" y="4161001"/>
              <a:ext cx="2397370" cy="2708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44C8AE1-8869-7B8B-DDB6-CAB79D8072DD}"/>
                </a:ext>
              </a:extLst>
            </p:cNvPr>
            <p:cNvSpPr/>
            <p:nvPr userDrawn="1"/>
          </p:nvSpPr>
          <p:spPr>
            <a:xfrm>
              <a:off x="0" y="4161001"/>
              <a:ext cx="3701561" cy="2708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4" name="Rectangle 53">
              <a:extLst>
                <a:ext uri="{FF2B5EF4-FFF2-40B4-BE49-F238E27FC236}">
                  <a16:creationId xmlns:a16="http://schemas.microsoft.com/office/drawing/2014/main" id="{D593C732-18E6-9D15-14E8-960E3271521C}"/>
                </a:ext>
              </a:extLst>
            </p:cNvPr>
            <p:cNvSpPr/>
            <p:nvPr userDrawn="1"/>
          </p:nvSpPr>
          <p:spPr>
            <a:xfrm>
              <a:off x="0" y="0"/>
              <a:ext cx="12203838" cy="14310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0" name="Rektangel 5">
              <a:extLst>
                <a:ext uri="{FF2B5EF4-FFF2-40B4-BE49-F238E27FC236}">
                  <a16:creationId xmlns:a16="http://schemas.microsoft.com/office/drawing/2014/main" id="{A930CE24-04C1-EA47-5F12-8F96342BA3B1}"/>
                </a:ext>
              </a:extLst>
            </p:cNvPr>
            <p:cNvSpPr/>
            <p:nvPr userDrawn="1"/>
          </p:nvSpPr>
          <p:spPr>
            <a:xfrm>
              <a:off x="9655794" y="1416721"/>
              <a:ext cx="149469" cy="43964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ktangel 6">
              <a:extLst>
                <a:ext uri="{FF2B5EF4-FFF2-40B4-BE49-F238E27FC236}">
                  <a16:creationId xmlns:a16="http://schemas.microsoft.com/office/drawing/2014/main" id="{5A0C0CC8-9E5A-01BE-7CA8-F00813D7FAF7}"/>
                </a:ext>
              </a:extLst>
            </p:cNvPr>
            <p:cNvSpPr/>
            <p:nvPr userDrawn="1"/>
          </p:nvSpPr>
          <p:spPr>
            <a:xfrm>
              <a:off x="128337" y="2753247"/>
              <a:ext cx="12040217" cy="109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ktangel 1">
              <a:extLst>
                <a:ext uri="{FF2B5EF4-FFF2-40B4-BE49-F238E27FC236}">
                  <a16:creationId xmlns:a16="http://schemas.microsoft.com/office/drawing/2014/main" id="{17D7F36C-FE5E-257A-2B53-4B9160C8765C}"/>
                </a:ext>
              </a:extLst>
            </p:cNvPr>
            <p:cNvSpPr/>
            <p:nvPr userDrawn="1"/>
          </p:nvSpPr>
          <p:spPr>
            <a:xfrm>
              <a:off x="6576646" y="1416721"/>
              <a:ext cx="149469" cy="43964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ktangel 2">
              <a:extLst>
                <a:ext uri="{FF2B5EF4-FFF2-40B4-BE49-F238E27FC236}">
                  <a16:creationId xmlns:a16="http://schemas.microsoft.com/office/drawing/2014/main" id="{E9547034-3369-8F98-7E51-F3CE775EBE25}"/>
                </a:ext>
              </a:extLst>
            </p:cNvPr>
            <p:cNvSpPr/>
            <p:nvPr userDrawn="1"/>
          </p:nvSpPr>
          <p:spPr>
            <a:xfrm>
              <a:off x="128337" y="4161001"/>
              <a:ext cx="12040217" cy="1089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ktangel 1">
              <a:extLst>
                <a:ext uri="{FF2B5EF4-FFF2-40B4-BE49-F238E27FC236}">
                  <a16:creationId xmlns:a16="http://schemas.microsoft.com/office/drawing/2014/main" id="{AB29F440-A594-4C7D-CF4C-F72C397FF4CB}"/>
                </a:ext>
              </a:extLst>
            </p:cNvPr>
            <p:cNvSpPr/>
            <p:nvPr userDrawn="1"/>
          </p:nvSpPr>
          <p:spPr>
            <a:xfrm>
              <a:off x="3562744" y="1433641"/>
              <a:ext cx="138817" cy="4119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21C28778-C770-94F8-8F18-E68620914CF4}"/>
                </a:ext>
              </a:extLst>
            </p:cNvPr>
            <p:cNvSpPr/>
            <p:nvPr userDrawn="1"/>
          </p:nvSpPr>
          <p:spPr>
            <a:xfrm>
              <a:off x="3632152" y="5701880"/>
              <a:ext cx="6989774" cy="11673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F9F64687-56F5-C595-B61B-0D09F1C5A8CE}"/>
              </a:ext>
            </a:extLst>
          </p:cNvPr>
          <p:cNvSpPr/>
          <p:nvPr userDrawn="1"/>
        </p:nvSpPr>
        <p:spPr>
          <a:xfrm>
            <a:off x="6726114" y="0"/>
            <a:ext cx="5465885" cy="2977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kstSylinder 5">
            <a:extLst>
              <a:ext uri="{FF2B5EF4-FFF2-40B4-BE49-F238E27FC236}">
                <a16:creationId xmlns:a16="http://schemas.microsoft.com/office/drawing/2014/main" id="{DC2707EB-B7EA-0F88-0E1F-D9416209C222}"/>
              </a:ext>
            </a:extLst>
          </p:cNvPr>
          <p:cNvSpPr txBox="1"/>
          <p:nvPr userDrawn="1"/>
        </p:nvSpPr>
        <p:spPr>
          <a:xfrm>
            <a:off x="10480984" y="140571"/>
            <a:ext cx="1576073" cy="584775"/>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2024</a:t>
            </a:r>
          </a:p>
        </p:txBody>
      </p:sp>
      <p:cxnSp>
        <p:nvCxnSpPr>
          <p:cNvPr id="35" name="Straight Connector 35">
            <a:extLst>
              <a:ext uri="{FF2B5EF4-FFF2-40B4-BE49-F238E27FC236}">
                <a16:creationId xmlns:a16="http://schemas.microsoft.com/office/drawing/2014/main" id="{35C49CF1-D964-6501-833E-1226D2257C4E}"/>
              </a:ext>
            </a:extLst>
          </p:cNvPr>
          <p:cNvCxnSpPr>
            <a:cxnSpLocks/>
          </p:cNvCxnSpPr>
          <p:nvPr userDrawn="1"/>
        </p:nvCxnSpPr>
        <p:spPr>
          <a:xfrm flipH="1">
            <a:off x="198926" y="1167340"/>
            <a:ext cx="9456868"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
        <p:nvSpPr>
          <p:cNvPr id="55" name="Title 54">
            <a:extLst>
              <a:ext uri="{FF2B5EF4-FFF2-40B4-BE49-F238E27FC236}">
                <a16:creationId xmlns:a16="http://schemas.microsoft.com/office/drawing/2014/main" id="{2ECCE051-FE4A-69B1-B593-D4EB86071D79}"/>
              </a:ext>
            </a:extLst>
          </p:cNvPr>
          <p:cNvSpPr>
            <a:spLocks noGrp="1"/>
          </p:cNvSpPr>
          <p:nvPr>
            <p:ph type="title" hasCustomPrompt="1"/>
          </p:nvPr>
        </p:nvSpPr>
        <p:spPr>
          <a:xfrm>
            <a:off x="447904" y="105505"/>
            <a:ext cx="5647759" cy="1325563"/>
          </a:xfrm>
        </p:spPr>
        <p:txBody>
          <a:bodyPr/>
          <a:lstStyle>
            <a:lvl1pPr>
              <a:defRPr b="1">
                <a:solidFill>
                  <a:srgbClr val="3B4496"/>
                </a:solidFill>
                <a:latin typeface="Arial Nova" panose="020B0504020202020204" pitchFamily="34" charset="0"/>
              </a:defRPr>
            </a:lvl1pPr>
          </a:lstStyle>
          <a:p>
            <a:r>
              <a:rPr lang="en-US" dirty="0"/>
              <a:t>TITTEL</a:t>
            </a:r>
            <a:endParaRPr lang="nb-NO" dirty="0"/>
          </a:p>
        </p:txBody>
      </p:sp>
      <p:cxnSp>
        <p:nvCxnSpPr>
          <p:cNvPr id="33" name="Connecteur droit 26">
            <a:extLst>
              <a:ext uri="{FF2B5EF4-FFF2-40B4-BE49-F238E27FC236}">
                <a16:creationId xmlns:a16="http://schemas.microsoft.com/office/drawing/2014/main" id="{9A020B87-EAF0-4E4A-84F2-7C452A073720}"/>
              </a:ext>
            </a:extLst>
          </p:cNvPr>
          <p:cNvCxnSpPr>
            <a:cxnSpLocks/>
          </p:cNvCxnSpPr>
          <p:nvPr userDrawn="1"/>
        </p:nvCxnSpPr>
        <p:spPr>
          <a:xfrm>
            <a:off x="604602" y="4920340"/>
            <a:ext cx="2793241"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ext Placeholder 4">
            <a:extLst>
              <a:ext uri="{FF2B5EF4-FFF2-40B4-BE49-F238E27FC236}">
                <a16:creationId xmlns:a16="http://schemas.microsoft.com/office/drawing/2014/main" id="{B9D52478-24C4-7603-CACE-1552A2987D16}"/>
              </a:ext>
            </a:extLst>
          </p:cNvPr>
          <p:cNvSpPr txBox="1">
            <a:spLocks/>
          </p:cNvSpPr>
          <p:nvPr userDrawn="1"/>
        </p:nvSpPr>
        <p:spPr>
          <a:xfrm>
            <a:off x="1703450" y="5059844"/>
            <a:ext cx="1725792" cy="461665"/>
          </a:xfrm>
          <a:prstGeom prst="rect">
            <a:avLst/>
          </a:prstGeom>
        </p:spPr>
        <p:txBody>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3"/>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dirty="0">
                <a:solidFill>
                  <a:schemeClr val="accent2"/>
                </a:solidFill>
              </a:rPr>
              <a:t>2023/2024</a:t>
            </a:r>
          </a:p>
        </p:txBody>
      </p:sp>
      <p:sp>
        <p:nvSpPr>
          <p:cNvPr id="30" name="Subtitle 1">
            <a:extLst>
              <a:ext uri="{FF2B5EF4-FFF2-40B4-BE49-F238E27FC236}">
                <a16:creationId xmlns:a16="http://schemas.microsoft.com/office/drawing/2014/main" id="{9BD68E19-6374-0DE2-69E3-C58150F11A0C}"/>
              </a:ext>
            </a:extLst>
          </p:cNvPr>
          <p:cNvSpPr txBox="1">
            <a:spLocks/>
          </p:cNvSpPr>
          <p:nvPr userDrawn="1"/>
        </p:nvSpPr>
        <p:spPr>
          <a:xfrm>
            <a:off x="589017" y="4442877"/>
            <a:ext cx="2909473" cy="461665"/>
          </a:xfrm>
          <a:prstGeom prst="rect">
            <a:avLst/>
          </a:prstGeom>
        </p:spPr>
        <p:txBody>
          <a:bodyPr vert="horz" wrap="square" lIns="108000" tIns="45720" rIns="180000" bIns="45720" rtlCol="0">
            <a:spAutoFit/>
          </a:bodyPr>
          <a:lstStyle>
            <a:lvl1pPr marL="0" indent="0" algn="l" defTabSz="914400" rtl="0" eaLnBrk="1" latinLnBrk="0" hangingPunct="1">
              <a:lnSpc>
                <a:spcPct val="100000"/>
              </a:lnSpc>
              <a:spcBef>
                <a:spcPts val="1800"/>
              </a:spcBef>
              <a:buSzPct val="50000"/>
              <a:buFont typeface="HelveticaNeueLT Std Lt Cn" panose="020B0406020202030204" pitchFamily="34" charset="0"/>
              <a:buNone/>
              <a:defRPr sz="2400" b="1" kern="1200">
                <a:solidFill>
                  <a:schemeClr val="bg2"/>
                </a:solidFill>
                <a:latin typeface="+mn-lt"/>
                <a:ea typeface="+mn-ea"/>
                <a:cs typeface="+mn-cs"/>
              </a:defRPr>
            </a:lvl1pPr>
            <a:lvl2pPr marL="457200" indent="0" algn="l" defTabSz="914400" rtl="0" eaLnBrk="1" latinLnBrk="0" hangingPunct="1">
              <a:lnSpc>
                <a:spcPct val="100000"/>
              </a:lnSpc>
              <a:spcBef>
                <a:spcPts val="600"/>
              </a:spcBef>
              <a:buSzPct val="80000"/>
              <a:buFontTx/>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HelveticaNeueLT Std Lt Cn" panose="020B040602020203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b-NO" dirty="0">
                <a:solidFill>
                  <a:srgbClr val="3B4496"/>
                </a:solidFill>
              </a:rPr>
              <a:t>NORSK MONITOR</a:t>
            </a:r>
          </a:p>
        </p:txBody>
      </p:sp>
      <p:pic>
        <p:nvPicPr>
          <p:cNvPr id="47" name="Picture 46" descr="A colorful squares on a black background&#10;&#10;Description automatically generated">
            <a:extLst>
              <a:ext uri="{FF2B5EF4-FFF2-40B4-BE49-F238E27FC236}">
                <a16:creationId xmlns:a16="http://schemas.microsoft.com/office/drawing/2014/main" id="{EE694B6D-AC3D-4906-6768-CF6371B5A18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0113" y="5184285"/>
            <a:ext cx="846653" cy="887620"/>
          </a:xfrm>
          <a:prstGeom prst="rect">
            <a:avLst/>
          </a:prstGeom>
        </p:spPr>
      </p:pic>
      <p:pic>
        <p:nvPicPr>
          <p:cNvPr id="2" name="Graphique 12">
            <a:extLst>
              <a:ext uri="{FF2B5EF4-FFF2-40B4-BE49-F238E27FC236}">
                <a16:creationId xmlns:a16="http://schemas.microsoft.com/office/drawing/2014/main" id="{68AD4EDC-74A7-C001-E910-835BCAAEBA74}"/>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1197045" y="5952569"/>
            <a:ext cx="787731" cy="721535"/>
          </a:xfrm>
          <a:prstGeom prst="rect">
            <a:avLst/>
          </a:prstGeom>
        </p:spPr>
      </p:pic>
      <p:sp>
        <p:nvSpPr>
          <p:cNvPr id="26" name="Rectangle 25">
            <a:extLst>
              <a:ext uri="{FF2B5EF4-FFF2-40B4-BE49-F238E27FC236}">
                <a16:creationId xmlns:a16="http://schemas.microsoft.com/office/drawing/2014/main" id="{ADC44C25-8C29-8721-E367-CD237A389EEA}"/>
              </a:ext>
            </a:extLst>
          </p:cNvPr>
          <p:cNvSpPr/>
          <p:nvPr userDrawn="1"/>
        </p:nvSpPr>
        <p:spPr>
          <a:xfrm>
            <a:off x="0" y="1416721"/>
            <a:ext cx="128337" cy="28540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F71EAB3-CBB7-3D73-8285-4F1B892C01E7}"/>
              </a:ext>
            </a:extLst>
          </p:cNvPr>
          <p:cNvSpPr/>
          <p:nvPr userDrawn="1"/>
        </p:nvSpPr>
        <p:spPr>
          <a:xfrm>
            <a:off x="12085026" y="1416721"/>
            <a:ext cx="118841" cy="27434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71840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7_Tittellysbil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9C23E748-9E74-3242-51C7-B04536206F48}"/>
              </a:ext>
            </a:extLst>
          </p:cNvPr>
          <p:cNvGrpSpPr/>
          <p:nvPr userDrawn="1"/>
        </p:nvGrpSpPr>
        <p:grpSpPr>
          <a:xfrm>
            <a:off x="0" y="0"/>
            <a:ext cx="12203838" cy="6869841"/>
            <a:chOff x="0" y="0"/>
            <a:chExt cx="12203838" cy="6869841"/>
          </a:xfrm>
        </p:grpSpPr>
        <p:sp>
          <p:nvSpPr>
            <p:cNvPr id="37" name="Rectangle 36">
              <a:extLst>
                <a:ext uri="{FF2B5EF4-FFF2-40B4-BE49-F238E27FC236}">
                  <a16:creationId xmlns:a16="http://schemas.microsoft.com/office/drawing/2014/main" id="{EE6270A2-FF9A-1FDC-0046-E2B2E82242B0}"/>
                </a:ext>
              </a:extLst>
            </p:cNvPr>
            <p:cNvSpPr/>
            <p:nvPr userDrawn="1"/>
          </p:nvSpPr>
          <p:spPr>
            <a:xfrm>
              <a:off x="6593622" y="33824"/>
              <a:ext cx="5610216" cy="13096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E708DD1-51EE-2E7C-F10B-39FB3BF77B4E}"/>
                </a:ext>
              </a:extLst>
            </p:cNvPr>
            <p:cNvSpPr/>
            <p:nvPr userDrawn="1"/>
          </p:nvSpPr>
          <p:spPr>
            <a:xfrm>
              <a:off x="9800240" y="4161001"/>
              <a:ext cx="2397370" cy="2708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44C8AE1-8869-7B8B-DDB6-CAB79D8072DD}"/>
                </a:ext>
              </a:extLst>
            </p:cNvPr>
            <p:cNvSpPr/>
            <p:nvPr userDrawn="1"/>
          </p:nvSpPr>
          <p:spPr>
            <a:xfrm>
              <a:off x="0" y="4161001"/>
              <a:ext cx="3701561" cy="2708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4" name="Rectangle 53">
              <a:extLst>
                <a:ext uri="{FF2B5EF4-FFF2-40B4-BE49-F238E27FC236}">
                  <a16:creationId xmlns:a16="http://schemas.microsoft.com/office/drawing/2014/main" id="{D593C732-18E6-9D15-14E8-960E3271521C}"/>
                </a:ext>
              </a:extLst>
            </p:cNvPr>
            <p:cNvSpPr/>
            <p:nvPr userDrawn="1"/>
          </p:nvSpPr>
          <p:spPr>
            <a:xfrm>
              <a:off x="0" y="0"/>
              <a:ext cx="12203838" cy="14511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5">
              <a:extLst>
                <a:ext uri="{FF2B5EF4-FFF2-40B4-BE49-F238E27FC236}">
                  <a16:creationId xmlns:a16="http://schemas.microsoft.com/office/drawing/2014/main" id="{A930CE24-04C1-EA47-5F12-8F96342BA3B1}"/>
                </a:ext>
              </a:extLst>
            </p:cNvPr>
            <p:cNvSpPr/>
            <p:nvPr userDrawn="1"/>
          </p:nvSpPr>
          <p:spPr>
            <a:xfrm>
              <a:off x="9655794" y="1433641"/>
              <a:ext cx="149469" cy="4379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ktangel 6">
              <a:extLst>
                <a:ext uri="{FF2B5EF4-FFF2-40B4-BE49-F238E27FC236}">
                  <a16:creationId xmlns:a16="http://schemas.microsoft.com/office/drawing/2014/main" id="{5A0C0CC8-9E5A-01BE-7CA8-F00813D7FAF7}"/>
                </a:ext>
              </a:extLst>
            </p:cNvPr>
            <p:cNvSpPr/>
            <p:nvPr userDrawn="1"/>
          </p:nvSpPr>
          <p:spPr>
            <a:xfrm>
              <a:off x="128337" y="2753247"/>
              <a:ext cx="12040217" cy="109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ktangel 1">
              <a:extLst>
                <a:ext uri="{FF2B5EF4-FFF2-40B4-BE49-F238E27FC236}">
                  <a16:creationId xmlns:a16="http://schemas.microsoft.com/office/drawing/2014/main" id="{17D7F36C-FE5E-257A-2B53-4B9160C8765C}"/>
                </a:ext>
              </a:extLst>
            </p:cNvPr>
            <p:cNvSpPr/>
            <p:nvPr userDrawn="1"/>
          </p:nvSpPr>
          <p:spPr>
            <a:xfrm>
              <a:off x="6576646" y="1433641"/>
              <a:ext cx="149469" cy="4379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ktangel 2">
              <a:extLst>
                <a:ext uri="{FF2B5EF4-FFF2-40B4-BE49-F238E27FC236}">
                  <a16:creationId xmlns:a16="http://schemas.microsoft.com/office/drawing/2014/main" id="{E9547034-3369-8F98-7E51-F3CE775EBE25}"/>
                </a:ext>
              </a:extLst>
            </p:cNvPr>
            <p:cNvSpPr/>
            <p:nvPr userDrawn="1"/>
          </p:nvSpPr>
          <p:spPr>
            <a:xfrm>
              <a:off x="128337" y="4161001"/>
              <a:ext cx="12040217" cy="1089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ktangel 1">
              <a:extLst>
                <a:ext uri="{FF2B5EF4-FFF2-40B4-BE49-F238E27FC236}">
                  <a16:creationId xmlns:a16="http://schemas.microsoft.com/office/drawing/2014/main" id="{AB29F440-A594-4C7D-CF4C-F72C397FF4CB}"/>
                </a:ext>
              </a:extLst>
            </p:cNvPr>
            <p:cNvSpPr/>
            <p:nvPr userDrawn="1"/>
          </p:nvSpPr>
          <p:spPr>
            <a:xfrm>
              <a:off x="3562744" y="1433641"/>
              <a:ext cx="138817" cy="4119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21C28778-C770-94F8-8F18-E68620914CF4}"/>
                </a:ext>
              </a:extLst>
            </p:cNvPr>
            <p:cNvSpPr/>
            <p:nvPr userDrawn="1"/>
          </p:nvSpPr>
          <p:spPr>
            <a:xfrm>
              <a:off x="3632152" y="5701880"/>
              <a:ext cx="6989774" cy="11673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F9F64687-56F5-C595-B61B-0D09F1C5A8CE}"/>
              </a:ext>
            </a:extLst>
          </p:cNvPr>
          <p:cNvSpPr/>
          <p:nvPr userDrawn="1"/>
        </p:nvSpPr>
        <p:spPr>
          <a:xfrm>
            <a:off x="6726114" y="0"/>
            <a:ext cx="5465885" cy="2977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kstSylinder 5">
            <a:extLst>
              <a:ext uri="{FF2B5EF4-FFF2-40B4-BE49-F238E27FC236}">
                <a16:creationId xmlns:a16="http://schemas.microsoft.com/office/drawing/2014/main" id="{DC2707EB-B7EA-0F88-0E1F-D9416209C222}"/>
              </a:ext>
            </a:extLst>
          </p:cNvPr>
          <p:cNvSpPr txBox="1"/>
          <p:nvPr userDrawn="1"/>
        </p:nvSpPr>
        <p:spPr>
          <a:xfrm>
            <a:off x="10480984" y="140571"/>
            <a:ext cx="1576073" cy="584775"/>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2024</a:t>
            </a:r>
          </a:p>
        </p:txBody>
      </p:sp>
      <p:pic>
        <p:nvPicPr>
          <p:cNvPr id="47" name="Picture 46" descr="A colorful squares on a black background&#10;&#10;Description automatically generated">
            <a:extLst>
              <a:ext uri="{FF2B5EF4-FFF2-40B4-BE49-F238E27FC236}">
                <a16:creationId xmlns:a16="http://schemas.microsoft.com/office/drawing/2014/main" id="{EE694B6D-AC3D-4906-6768-CF6371B5A1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0113" y="5184285"/>
            <a:ext cx="846653" cy="887620"/>
          </a:xfrm>
          <a:prstGeom prst="rect">
            <a:avLst/>
          </a:prstGeom>
        </p:spPr>
      </p:pic>
      <p:pic>
        <p:nvPicPr>
          <p:cNvPr id="2" name="Graphique 12">
            <a:extLst>
              <a:ext uri="{FF2B5EF4-FFF2-40B4-BE49-F238E27FC236}">
                <a16:creationId xmlns:a16="http://schemas.microsoft.com/office/drawing/2014/main" id="{68AD4EDC-74A7-C001-E910-835BCAAEBA74}"/>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1197045" y="5952569"/>
            <a:ext cx="787731" cy="721535"/>
          </a:xfrm>
          <a:prstGeom prst="rect">
            <a:avLst/>
          </a:prstGeom>
        </p:spPr>
      </p:pic>
      <p:sp>
        <p:nvSpPr>
          <p:cNvPr id="26" name="Rectangle 25">
            <a:extLst>
              <a:ext uri="{FF2B5EF4-FFF2-40B4-BE49-F238E27FC236}">
                <a16:creationId xmlns:a16="http://schemas.microsoft.com/office/drawing/2014/main" id="{ADC44C25-8C29-8721-E367-CD237A389EEA}"/>
              </a:ext>
            </a:extLst>
          </p:cNvPr>
          <p:cNvSpPr/>
          <p:nvPr userDrawn="1"/>
        </p:nvSpPr>
        <p:spPr>
          <a:xfrm>
            <a:off x="0" y="1416721"/>
            <a:ext cx="128337" cy="28540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35">
            <a:extLst>
              <a:ext uri="{FF2B5EF4-FFF2-40B4-BE49-F238E27FC236}">
                <a16:creationId xmlns:a16="http://schemas.microsoft.com/office/drawing/2014/main" id="{657311BC-67B1-3585-AB36-69B9DF380DD6}"/>
              </a:ext>
            </a:extLst>
          </p:cNvPr>
          <p:cNvCxnSpPr>
            <a:cxnSpLocks/>
          </p:cNvCxnSpPr>
          <p:nvPr userDrawn="1"/>
        </p:nvCxnSpPr>
        <p:spPr>
          <a:xfrm flipH="1">
            <a:off x="340242" y="1167340"/>
            <a:ext cx="93155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le 54">
            <a:extLst>
              <a:ext uri="{FF2B5EF4-FFF2-40B4-BE49-F238E27FC236}">
                <a16:creationId xmlns:a16="http://schemas.microsoft.com/office/drawing/2014/main" id="{8F3DC56F-8D07-D4F3-D09C-4AD4EDC327AB}"/>
              </a:ext>
            </a:extLst>
          </p:cNvPr>
          <p:cNvSpPr>
            <a:spLocks noGrp="1"/>
          </p:cNvSpPr>
          <p:nvPr>
            <p:ph type="title" hasCustomPrompt="1"/>
          </p:nvPr>
        </p:nvSpPr>
        <p:spPr>
          <a:xfrm>
            <a:off x="502419" y="89707"/>
            <a:ext cx="5699384" cy="1325563"/>
          </a:xfrm>
        </p:spPr>
        <p:txBody>
          <a:bodyPr/>
          <a:lstStyle>
            <a:lvl1pPr>
              <a:defRPr b="1">
                <a:solidFill>
                  <a:schemeClr val="tx1"/>
                </a:solidFill>
                <a:latin typeface="Arial Nova" panose="020B0504020202020204" pitchFamily="34" charset="0"/>
              </a:defRPr>
            </a:lvl1pPr>
          </a:lstStyle>
          <a:p>
            <a:r>
              <a:rPr lang="en-US" dirty="0"/>
              <a:t>TITTEL</a:t>
            </a:r>
            <a:endParaRPr lang="nb-NO" dirty="0"/>
          </a:p>
        </p:txBody>
      </p:sp>
      <p:cxnSp>
        <p:nvCxnSpPr>
          <p:cNvPr id="5" name="Connecteur droit 26">
            <a:extLst>
              <a:ext uri="{FF2B5EF4-FFF2-40B4-BE49-F238E27FC236}">
                <a16:creationId xmlns:a16="http://schemas.microsoft.com/office/drawing/2014/main" id="{CE7403AD-1FE1-A01B-A79F-CE0ADAEC8949}"/>
              </a:ext>
            </a:extLst>
          </p:cNvPr>
          <p:cNvCxnSpPr>
            <a:cxnSpLocks/>
          </p:cNvCxnSpPr>
          <p:nvPr userDrawn="1"/>
        </p:nvCxnSpPr>
        <p:spPr>
          <a:xfrm>
            <a:off x="604602" y="4920340"/>
            <a:ext cx="279324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4">
            <a:extLst>
              <a:ext uri="{FF2B5EF4-FFF2-40B4-BE49-F238E27FC236}">
                <a16:creationId xmlns:a16="http://schemas.microsoft.com/office/drawing/2014/main" id="{31FCAE8E-806C-9720-301A-4A2C5E0FE8EA}"/>
              </a:ext>
            </a:extLst>
          </p:cNvPr>
          <p:cNvSpPr txBox="1">
            <a:spLocks/>
          </p:cNvSpPr>
          <p:nvPr userDrawn="1"/>
        </p:nvSpPr>
        <p:spPr>
          <a:xfrm>
            <a:off x="1703450" y="5059844"/>
            <a:ext cx="1725792" cy="461665"/>
          </a:xfrm>
          <a:prstGeom prst="rect">
            <a:avLst/>
          </a:prstGeom>
        </p:spPr>
        <p:txBody>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5"/>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dirty="0">
                <a:solidFill>
                  <a:schemeClr val="tx1"/>
                </a:solidFill>
              </a:rPr>
              <a:t>2023/2024</a:t>
            </a:r>
          </a:p>
        </p:txBody>
      </p:sp>
      <p:sp>
        <p:nvSpPr>
          <p:cNvPr id="7" name="Subtitle 1">
            <a:extLst>
              <a:ext uri="{FF2B5EF4-FFF2-40B4-BE49-F238E27FC236}">
                <a16:creationId xmlns:a16="http://schemas.microsoft.com/office/drawing/2014/main" id="{4A8BAED1-E1E2-1BA2-EF9F-95E35149CB9E}"/>
              </a:ext>
            </a:extLst>
          </p:cNvPr>
          <p:cNvSpPr txBox="1">
            <a:spLocks/>
          </p:cNvSpPr>
          <p:nvPr userDrawn="1"/>
        </p:nvSpPr>
        <p:spPr>
          <a:xfrm>
            <a:off x="589017" y="4442877"/>
            <a:ext cx="2909473" cy="461665"/>
          </a:xfrm>
          <a:prstGeom prst="rect">
            <a:avLst/>
          </a:prstGeom>
        </p:spPr>
        <p:txBody>
          <a:bodyPr vert="horz" wrap="square" lIns="108000" tIns="45720" rIns="180000" bIns="45720" rtlCol="0">
            <a:spAutoFit/>
          </a:bodyPr>
          <a:lstStyle>
            <a:lvl1pPr marL="0" indent="0" algn="l" defTabSz="914400" rtl="0" eaLnBrk="1" latinLnBrk="0" hangingPunct="1">
              <a:lnSpc>
                <a:spcPct val="100000"/>
              </a:lnSpc>
              <a:spcBef>
                <a:spcPts val="1800"/>
              </a:spcBef>
              <a:buSzPct val="50000"/>
              <a:buFont typeface="HelveticaNeueLT Std Lt Cn" panose="020B0406020202030204" pitchFamily="34" charset="0"/>
              <a:buNone/>
              <a:defRPr sz="2400" b="1" kern="1200">
                <a:solidFill>
                  <a:schemeClr val="bg2"/>
                </a:solidFill>
                <a:latin typeface="+mn-lt"/>
                <a:ea typeface="+mn-ea"/>
                <a:cs typeface="+mn-cs"/>
              </a:defRPr>
            </a:lvl1pPr>
            <a:lvl2pPr marL="457200" indent="0" algn="l" defTabSz="914400" rtl="0" eaLnBrk="1" latinLnBrk="0" hangingPunct="1">
              <a:lnSpc>
                <a:spcPct val="100000"/>
              </a:lnSpc>
              <a:spcBef>
                <a:spcPts val="600"/>
              </a:spcBef>
              <a:buSzPct val="80000"/>
              <a:buFontTx/>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HelveticaNeueLT Std Lt Cn" panose="020B040602020203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b-NO" dirty="0">
                <a:solidFill>
                  <a:schemeClr val="tx1"/>
                </a:solidFill>
              </a:rPr>
              <a:t>NORSK MONITOR</a:t>
            </a:r>
          </a:p>
        </p:txBody>
      </p:sp>
      <p:sp>
        <p:nvSpPr>
          <p:cNvPr id="8" name="Rectangle 7">
            <a:extLst>
              <a:ext uri="{FF2B5EF4-FFF2-40B4-BE49-F238E27FC236}">
                <a16:creationId xmlns:a16="http://schemas.microsoft.com/office/drawing/2014/main" id="{27CAEBF1-FE0D-ECFC-F64E-B8858AC55720}"/>
              </a:ext>
            </a:extLst>
          </p:cNvPr>
          <p:cNvSpPr/>
          <p:nvPr userDrawn="1"/>
        </p:nvSpPr>
        <p:spPr>
          <a:xfrm>
            <a:off x="12073806" y="1416720"/>
            <a:ext cx="128337" cy="28540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46976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olumns_Dark Blue Bg with dividers">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32507171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80131"/>
          </a:xfrm>
        </p:spPr>
        <p:txBody>
          <a:bodyPr/>
          <a:lstStyle>
            <a:lvl1pPr>
              <a:defRPr>
                <a:solidFill>
                  <a:schemeClr val="bg1"/>
                </a:solidFill>
              </a:defRPr>
            </a:lvl1pPr>
          </a:lstStyle>
          <a:p>
            <a:r>
              <a:rPr lang="fr-FR" dirty="0" err="1"/>
              <a:t>Title</a:t>
            </a:r>
            <a:r>
              <a:rPr lang="fr-FR" dirty="0"/>
              <a:t> of the slide </a:t>
            </a:r>
          </a:p>
        </p:txBody>
      </p:sp>
      <p:sp>
        <p:nvSpPr>
          <p:cNvPr id="14" name="Text Placeholder 8">
            <a:extLst>
              <a:ext uri="{FF2B5EF4-FFF2-40B4-BE49-F238E27FC236}">
                <a16:creationId xmlns:a16="http://schemas.microsoft.com/office/drawing/2014/main" id="{20B967EF-526B-42DF-870F-C27D85C3749D}"/>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6" name="Straight Connector 35">
            <a:extLst>
              <a:ext uri="{FF2B5EF4-FFF2-40B4-BE49-F238E27FC236}">
                <a16:creationId xmlns:a16="http://schemas.microsoft.com/office/drawing/2014/main" id="{5BACBC25-5487-4894-AB69-DC61AF350FEE}"/>
              </a:ext>
            </a:extLst>
          </p:cNvPr>
          <p:cNvCxnSpPr>
            <a:cxnSpLocks/>
          </p:cNvCxnSpPr>
          <p:nvPr userDrawn="1"/>
        </p:nvCxnSpPr>
        <p:spPr>
          <a:xfrm flipV="1">
            <a:off x="3190903"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Straight Connector 35">
            <a:extLst>
              <a:ext uri="{FF2B5EF4-FFF2-40B4-BE49-F238E27FC236}">
                <a16:creationId xmlns:a16="http://schemas.microsoft.com/office/drawing/2014/main" id="{F1570288-B026-49B2-AE34-8E27B6EB2D8D}"/>
              </a:ext>
            </a:extLst>
          </p:cNvPr>
          <p:cNvCxnSpPr>
            <a:cxnSpLocks/>
          </p:cNvCxnSpPr>
          <p:nvPr userDrawn="1"/>
        </p:nvCxnSpPr>
        <p:spPr>
          <a:xfrm flipV="1">
            <a:off x="6095986"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id="{FDF868AB-0A81-40C5-9695-1BD120946D0A}"/>
              </a:ext>
            </a:extLst>
          </p:cNvPr>
          <p:cNvCxnSpPr>
            <a:cxnSpLocks/>
          </p:cNvCxnSpPr>
          <p:nvPr userDrawn="1"/>
        </p:nvCxnSpPr>
        <p:spPr>
          <a:xfrm flipV="1">
            <a:off x="900106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0B87A726-5D45-49B7-B6E4-02D113462CA8}"/>
              </a:ext>
            </a:extLst>
          </p:cNvPr>
          <p:cNvSpPr>
            <a:spLocks noGrp="1"/>
          </p:cNvSpPr>
          <p:nvPr>
            <p:ph idx="19" hasCustomPrompt="1"/>
          </p:nvPr>
        </p:nvSpPr>
        <p:spPr>
          <a:xfrm>
            <a:off x="404785" y="1808820"/>
            <a:ext cx="266715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20" name="Content Placeholder 2">
            <a:extLst>
              <a:ext uri="{FF2B5EF4-FFF2-40B4-BE49-F238E27FC236}">
                <a16:creationId xmlns:a16="http://schemas.microsoft.com/office/drawing/2014/main" id="{48469EBA-FCE4-409D-99AD-B18807B78960}"/>
              </a:ext>
            </a:extLst>
          </p:cNvPr>
          <p:cNvSpPr>
            <a:spLocks noGrp="1"/>
          </p:cNvSpPr>
          <p:nvPr>
            <p:ph idx="20" hasCustomPrompt="1"/>
          </p:nvPr>
        </p:nvSpPr>
        <p:spPr>
          <a:xfrm>
            <a:off x="3309877" y="1808820"/>
            <a:ext cx="266715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21" name="Content Placeholder 2">
            <a:extLst>
              <a:ext uri="{FF2B5EF4-FFF2-40B4-BE49-F238E27FC236}">
                <a16:creationId xmlns:a16="http://schemas.microsoft.com/office/drawing/2014/main" id="{E5B593F1-F213-4F09-9902-DFB955D2770C}"/>
              </a:ext>
            </a:extLst>
          </p:cNvPr>
          <p:cNvSpPr>
            <a:spLocks noGrp="1"/>
          </p:cNvSpPr>
          <p:nvPr>
            <p:ph idx="21" hasCustomPrompt="1"/>
          </p:nvPr>
        </p:nvSpPr>
        <p:spPr>
          <a:xfrm>
            <a:off x="6214969" y="1808820"/>
            <a:ext cx="266715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22" name="Content Placeholder 2">
            <a:extLst>
              <a:ext uri="{FF2B5EF4-FFF2-40B4-BE49-F238E27FC236}">
                <a16:creationId xmlns:a16="http://schemas.microsoft.com/office/drawing/2014/main" id="{7CE1EB90-82E9-4FC8-B6D3-007BF2FBE500}"/>
              </a:ext>
            </a:extLst>
          </p:cNvPr>
          <p:cNvSpPr>
            <a:spLocks noGrp="1"/>
          </p:cNvSpPr>
          <p:nvPr>
            <p:ph idx="22" hasCustomPrompt="1"/>
          </p:nvPr>
        </p:nvSpPr>
        <p:spPr>
          <a:xfrm>
            <a:off x="9120060" y="1808820"/>
            <a:ext cx="266715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23" name="Espace réservé du pied de page 4">
            <a:extLst>
              <a:ext uri="{FF2B5EF4-FFF2-40B4-BE49-F238E27FC236}">
                <a16:creationId xmlns:a16="http://schemas.microsoft.com/office/drawing/2014/main" id="{5A248F93-3019-4CAF-B706-E2441D4F541A}"/>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24" name="Cadre 23">
            <a:extLst>
              <a:ext uri="{FF2B5EF4-FFF2-40B4-BE49-F238E27FC236}">
                <a16:creationId xmlns:a16="http://schemas.microsoft.com/office/drawing/2014/main" id="{325EBEA5-1389-448B-8CAE-B7B851880844}"/>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5" name="Text Placeholder 5">
            <a:extLst>
              <a:ext uri="{FF2B5EF4-FFF2-40B4-BE49-F238E27FC236}">
                <a16:creationId xmlns:a16="http://schemas.microsoft.com/office/drawing/2014/main" id="{588D9899-BB37-4FE9-A385-9495B967978B}"/>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864351106"/>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16_Tittellysbil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9C23E748-9E74-3242-51C7-B04536206F48}"/>
              </a:ext>
            </a:extLst>
          </p:cNvPr>
          <p:cNvGrpSpPr/>
          <p:nvPr userDrawn="1"/>
        </p:nvGrpSpPr>
        <p:grpSpPr>
          <a:xfrm>
            <a:off x="0" y="0"/>
            <a:ext cx="12203838" cy="6869841"/>
            <a:chOff x="0" y="0"/>
            <a:chExt cx="12203838" cy="6869841"/>
          </a:xfrm>
        </p:grpSpPr>
        <p:sp>
          <p:nvSpPr>
            <p:cNvPr id="37" name="Rectangle 36">
              <a:extLst>
                <a:ext uri="{FF2B5EF4-FFF2-40B4-BE49-F238E27FC236}">
                  <a16:creationId xmlns:a16="http://schemas.microsoft.com/office/drawing/2014/main" id="{EE6270A2-FF9A-1FDC-0046-E2B2E82242B0}"/>
                </a:ext>
              </a:extLst>
            </p:cNvPr>
            <p:cNvSpPr/>
            <p:nvPr userDrawn="1"/>
          </p:nvSpPr>
          <p:spPr>
            <a:xfrm>
              <a:off x="6593622" y="33824"/>
              <a:ext cx="5610216" cy="13972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E708DD1-51EE-2E7C-F10B-39FB3BF77B4E}"/>
                </a:ext>
              </a:extLst>
            </p:cNvPr>
            <p:cNvSpPr/>
            <p:nvPr userDrawn="1"/>
          </p:nvSpPr>
          <p:spPr>
            <a:xfrm>
              <a:off x="9794630" y="5690659"/>
              <a:ext cx="2397370" cy="11791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44C8AE1-8869-7B8B-DDB6-CAB79D8072DD}"/>
                </a:ext>
              </a:extLst>
            </p:cNvPr>
            <p:cNvSpPr/>
            <p:nvPr userDrawn="1"/>
          </p:nvSpPr>
          <p:spPr>
            <a:xfrm>
              <a:off x="0" y="4161001"/>
              <a:ext cx="3701561" cy="2708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4" name="Rectangle 53">
              <a:extLst>
                <a:ext uri="{FF2B5EF4-FFF2-40B4-BE49-F238E27FC236}">
                  <a16:creationId xmlns:a16="http://schemas.microsoft.com/office/drawing/2014/main" id="{D593C732-18E6-9D15-14E8-960E3271521C}"/>
                </a:ext>
              </a:extLst>
            </p:cNvPr>
            <p:cNvSpPr/>
            <p:nvPr userDrawn="1"/>
          </p:nvSpPr>
          <p:spPr>
            <a:xfrm>
              <a:off x="0" y="0"/>
              <a:ext cx="6726115" cy="14519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5">
              <a:extLst>
                <a:ext uri="{FF2B5EF4-FFF2-40B4-BE49-F238E27FC236}">
                  <a16:creationId xmlns:a16="http://schemas.microsoft.com/office/drawing/2014/main" id="{A930CE24-04C1-EA47-5F12-8F96342BA3B1}"/>
                </a:ext>
              </a:extLst>
            </p:cNvPr>
            <p:cNvSpPr/>
            <p:nvPr userDrawn="1"/>
          </p:nvSpPr>
          <p:spPr>
            <a:xfrm>
              <a:off x="9655794" y="1452691"/>
              <a:ext cx="149469" cy="4379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ktangel 6">
              <a:extLst>
                <a:ext uri="{FF2B5EF4-FFF2-40B4-BE49-F238E27FC236}">
                  <a16:creationId xmlns:a16="http://schemas.microsoft.com/office/drawing/2014/main" id="{5A0C0CC8-9E5A-01BE-7CA8-F00813D7FAF7}"/>
                </a:ext>
              </a:extLst>
            </p:cNvPr>
            <p:cNvSpPr/>
            <p:nvPr userDrawn="1"/>
          </p:nvSpPr>
          <p:spPr>
            <a:xfrm>
              <a:off x="128337" y="2753247"/>
              <a:ext cx="12040217" cy="109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ktangel 1">
              <a:extLst>
                <a:ext uri="{FF2B5EF4-FFF2-40B4-BE49-F238E27FC236}">
                  <a16:creationId xmlns:a16="http://schemas.microsoft.com/office/drawing/2014/main" id="{17D7F36C-FE5E-257A-2B53-4B9160C8765C}"/>
                </a:ext>
              </a:extLst>
            </p:cNvPr>
            <p:cNvSpPr/>
            <p:nvPr userDrawn="1"/>
          </p:nvSpPr>
          <p:spPr>
            <a:xfrm>
              <a:off x="6576646" y="1452691"/>
              <a:ext cx="149469" cy="4379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ktangel 2">
              <a:extLst>
                <a:ext uri="{FF2B5EF4-FFF2-40B4-BE49-F238E27FC236}">
                  <a16:creationId xmlns:a16="http://schemas.microsoft.com/office/drawing/2014/main" id="{E9547034-3369-8F98-7E51-F3CE775EBE25}"/>
                </a:ext>
              </a:extLst>
            </p:cNvPr>
            <p:cNvSpPr/>
            <p:nvPr userDrawn="1"/>
          </p:nvSpPr>
          <p:spPr>
            <a:xfrm>
              <a:off x="128337" y="4161000"/>
              <a:ext cx="12040217" cy="109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ktangel 1">
              <a:extLst>
                <a:ext uri="{FF2B5EF4-FFF2-40B4-BE49-F238E27FC236}">
                  <a16:creationId xmlns:a16="http://schemas.microsoft.com/office/drawing/2014/main" id="{AB29F440-A594-4C7D-CF4C-F72C397FF4CB}"/>
                </a:ext>
              </a:extLst>
            </p:cNvPr>
            <p:cNvSpPr/>
            <p:nvPr userDrawn="1"/>
          </p:nvSpPr>
          <p:spPr>
            <a:xfrm>
              <a:off x="3562744" y="1452691"/>
              <a:ext cx="138817" cy="4119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Rektangel 6">
              <a:extLst>
                <a:ext uri="{FF2B5EF4-FFF2-40B4-BE49-F238E27FC236}">
                  <a16:creationId xmlns:a16="http://schemas.microsoft.com/office/drawing/2014/main" id="{3127961B-E2DE-E88B-6F43-43245E87C0C9}"/>
                </a:ext>
              </a:extLst>
            </p:cNvPr>
            <p:cNvSpPr/>
            <p:nvPr userDrawn="1"/>
          </p:nvSpPr>
          <p:spPr>
            <a:xfrm>
              <a:off x="295482" y="1343445"/>
              <a:ext cx="11908355" cy="1099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21C28778-C770-94F8-8F18-E68620914CF4}"/>
                </a:ext>
              </a:extLst>
            </p:cNvPr>
            <p:cNvSpPr/>
            <p:nvPr userDrawn="1"/>
          </p:nvSpPr>
          <p:spPr>
            <a:xfrm>
              <a:off x="3632152" y="5690660"/>
              <a:ext cx="6989774" cy="11673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F9F64687-56F5-C595-B61B-0D09F1C5A8CE}"/>
              </a:ext>
            </a:extLst>
          </p:cNvPr>
          <p:cNvSpPr/>
          <p:nvPr userDrawn="1"/>
        </p:nvSpPr>
        <p:spPr>
          <a:xfrm>
            <a:off x="6726114" y="0"/>
            <a:ext cx="5465885" cy="2977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kstSylinder 5">
            <a:extLst>
              <a:ext uri="{FF2B5EF4-FFF2-40B4-BE49-F238E27FC236}">
                <a16:creationId xmlns:a16="http://schemas.microsoft.com/office/drawing/2014/main" id="{DC2707EB-B7EA-0F88-0E1F-D9416209C222}"/>
              </a:ext>
            </a:extLst>
          </p:cNvPr>
          <p:cNvSpPr txBox="1"/>
          <p:nvPr userDrawn="1"/>
        </p:nvSpPr>
        <p:spPr>
          <a:xfrm>
            <a:off x="10480984" y="140571"/>
            <a:ext cx="1576073" cy="584775"/>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2024</a:t>
            </a:r>
          </a:p>
        </p:txBody>
      </p:sp>
      <p:cxnSp>
        <p:nvCxnSpPr>
          <p:cNvPr id="35" name="Straight Connector 35">
            <a:extLst>
              <a:ext uri="{FF2B5EF4-FFF2-40B4-BE49-F238E27FC236}">
                <a16:creationId xmlns:a16="http://schemas.microsoft.com/office/drawing/2014/main" id="{35C49CF1-D964-6501-833E-1226D2257C4E}"/>
              </a:ext>
            </a:extLst>
          </p:cNvPr>
          <p:cNvCxnSpPr>
            <a:cxnSpLocks/>
          </p:cNvCxnSpPr>
          <p:nvPr userDrawn="1"/>
        </p:nvCxnSpPr>
        <p:spPr>
          <a:xfrm flipH="1">
            <a:off x="198926" y="1167340"/>
            <a:ext cx="8184498"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
        <p:nvSpPr>
          <p:cNvPr id="55" name="Title 54">
            <a:extLst>
              <a:ext uri="{FF2B5EF4-FFF2-40B4-BE49-F238E27FC236}">
                <a16:creationId xmlns:a16="http://schemas.microsoft.com/office/drawing/2014/main" id="{2ECCE051-FE4A-69B1-B593-D4EB86071D79}"/>
              </a:ext>
            </a:extLst>
          </p:cNvPr>
          <p:cNvSpPr>
            <a:spLocks noGrp="1"/>
          </p:cNvSpPr>
          <p:nvPr>
            <p:ph type="title" hasCustomPrompt="1"/>
          </p:nvPr>
        </p:nvSpPr>
        <p:spPr>
          <a:xfrm>
            <a:off x="447904" y="105505"/>
            <a:ext cx="5647759" cy="1325563"/>
          </a:xfrm>
        </p:spPr>
        <p:txBody>
          <a:bodyPr/>
          <a:lstStyle>
            <a:lvl1pPr>
              <a:defRPr b="1">
                <a:solidFill>
                  <a:srgbClr val="3B4496"/>
                </a:solidFill>
                <a:latin typeface="Arial Nova" panose="020B0504020202020204" pitchFamily="34" charset="0"/>
              </a:defRPr>
            </a:lvl1pPr>
          </a:lstStyle>
          <a:p>
            <a:r>
              <a:rPr lang="en-US" dirty="0"/>
              <a:t>TITTEL</a:t>
            </a:r>
            <a:endParaRPr lang="nb-NO" dirty="0"/>
          </a:p>
        </p:txBody>
      </p:sp>
      <p:cxnSp>
        <p:nvCxnSpPr>
          <p:cNvPr id="33" name="Connecteur droit 26">
            <a:extLst>
              <a:ext uri="{FF2B5EF4-FFF2-40B4-BE49-F238E27FC236}">
                <a16:creationId xmlns:a16="http://schemas.microsoft.com/office/drawing/2014/main" id="{9A020B87-EAF0-4E4A-84F2-7C452A073720}"/>
              </a:ext>
            </a:extLst>
          </p:cNvPr>
          <p:cNvCxnSpPr>
            <a:cxnSpLocks/>
          </p:cNvCxnSpPr>
          <p:nvPr userDrawn="1"/>
        </p:nvCxnSpPr>
        <p:spPr>
          <a:xfrm>
            <a:off x="604602" y="4920340"/>
            <a:ext cx="2793241"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ext Placeholder 4">
            <a:extLst>
              <a:ext uri="{FF2B5EF4-FFF2-40B4-BE49-F238E27FC236}">
                <a16:creationId xmlns:a16="http://schemas.microsoft.com/office/drawing/2014/main" id="{B9D52478-24C4-7603-CACE-1552A2987D16}"/>
              </a:ext>
            </a:extLst>
          </p:cNvPr>
          <p:cNvSpPr txBox="1">
            <a:spLocks/>
          </p:cNvSpPr>
          <p:nvPr userDrawn="1"/>
        </p:nvSpPr>
        <p:spPr>
          <a:xfrm>
            <a:off x="1703450" y="5059844"/>
            <a:ext cx="1725792" cy="461665"/>
          </a:xfrm>
          <a:prstGeom prst="rect">
            <a:avLst/>
          </a:prstGeom>
        </p:spPr>
        <p:txBody>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3"/>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dirty="0">
                <a:solidFill>
                  <a:schemeClr val="accent2"/>
                </a:solidFill>
              </a:rPr>
              <a:t>2023/2024</a:t>
            </a:r>
          </a:p>
        </p:txBody>
      </p:sp>
      <p:sp>
        <p:nvSpPr>
          <p:cNvPr id="30" name="Subtitle 1">
            <a:extLst>
              <a:ext uri="{FF2B5EF4-FFF2-40B4-BE49-F238E27FC236}">
                <a16:creationId xmlns:a16="http://schemas.microsoft.com/office/drawing/2014/main" id="{9BD68E19-6374-0DE2-69E3-C58150F11A0C}"/>
              </a:ext>
            </a:extLst>
          </p:cNvPr>
          <p:cNvSpPr txBox="1">
            <a:spLocks/>
          </p:cNvSpPr>
          <p:nvPr userDrawn="1"/>
        </p:nvSpPr>
        <p:spPr>
          <a:xfrm>
            <a:off x="589017" y="4442877"/>
            <a:ext cx="2909473" cy="461665"/>
          </a:xfrm>
          <a:prstGeom prst="rect">
            <a:avLst/>
          </a:prstGeom>
        </p:spPr>
        <p:txBody>
          <a:bodyPr vert="horz" wrap="square" lIns="108000" tIns="45720" rIns="180000" bIns="45720" rtlCol="0">
            <a:spAutoFit/>
          </a:bodyPr>
          <a:lstStyle>
            <a:lvl1pPr marL="0" indent="0" algn="l" defTabSz="914400" rtl="0" eaLnBrk="1" latinLnBrk="0" hangingPunct="1">
              <a:lnSpc>
                <a:spcPct val="100000"/>
              </a:lnSpc>
              <a:spcBef>
                <a:spcPts val="1800"/>
              </a:spcBef>
              <a:buSzPct val="50000"/>
              <a:buFont typeface="HelveticaNeueLT Std Lt Cn" panose="020B0406020202030204" pitchFamily="34" charset="0"/>
              <a:buNone/>
              <a:defRPr sz="2400" b="1" kern="1200">
                <a:solidFill>
                  <a:schemeClr val="bg2"/>
                </a:solidFill>
                <a:latin typeface="+mn-lt"/>
                <a:ea typeface="+mn-ea"/>
                <a:cs typeface="+mn-cs"/>
              </a:defRPr>
            </a:lvl1pPr>
            <a:lvl2pPr marL="457200" indent="0" algn="l" defTabSz="914400" rtl="0" eaLnBrk="1" latinLnBrk="0" hangingPunct="1">
              <a:lnSpc>
                <a:spcPct val="100000"/>
              </a:lnSpc>
              <a:spcBef>
                <a:spcPts val="600"/>
              </a:spcBef>
              <a:buSzPct val="80000"/>
              <a:buFontTx/>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HelveticaNeueLT Std Lt Cn" panose="020B040602020203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b-NO" dirty="0">
                <a:solidFill>
                  <a:srgbClr val="3B4496"/>
                </a:solidFill>
              </a:rPr>
              <a:t>NORSK MONITOR</a:t>
            </a:r>
          </a:p>
        </p:txBody>
      </p:sp>
      <p:pic>
        <p:nvPicPr>
          <p:cNvPr id="47" name="Picture 46" descr="A colorful squares on a black background&#10;&#10;Description automatically generated">
            <a:extLst>
              <a:ext uri="{FF2B5EF4-FFF2-40B4-BE49-F238E27FC236}">
                <a16:creationId xmlns:a16="http://schemas.microsoft.com/office/drawing/2014/main" id="{EE694B6D-AC3D-4906-6768-CF6371B5A18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0113" y="5184285"/>
            <a:ext cx="846653" cy="887620"/>
          </a:xfrm>
          <a:prstGeom prst="rect">
            <a:avLst/>
          </a:prstGeom>
        </p:spPr>
      </p:pic>
      <p:pic>
        <p:nvPicPr>
          <p:cNvPr id="2" name="Graphique 12">
            <a:extLst>
              <a:ext uri="{FF2B5EF4-FFF2-40B4-BE49-F238E27FC236}">
                <a16:creationId xmlns:a16="http://schemas.microsoft.com/office/drawing/2014/main" id="{68AD4EDC-74A7-C001-E910-835BCAAEBA74}"/>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1197045" y="5952569"/>
            <a:ext cx="787731" cy="721535"/>
          </a:xfrm>
          <a:prstGeom prst="rect">
            <a:avLst/>
          </a:prstGeom>
        </p:spPr>
      </p:pic>
      <p:sp>
        <p:nvSpPr>
          <p:cNvPr id="26" name="Rectangle 25">
            <a:extLst>
              <a:ext uri="{FF2B5EF4-FFF2-40B4-BE49-F238E27FC236}">
                <a16:creationId xmlns:a16="http://schemas.microsoft.com/office/drawing/2014/main" id="{ADC44C25-8C29-8721-E367-CD237A389EEA}"/>
              </a:ext>
            </a:extLst>
          </p:cNvPr>
          <p:cNvSpPr/>
          <p:nvPr userDrawn="1"/>
        </p:nvSpPr>
        <p:spPr>
          <a:xfrm>
            <a:off x="0" y="1416721"/>
            <a:ext cx="128337" cy="28540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97AB41F-1277-45DD-C60B-2ED8445BBF1D}"/>
              </a:ext>
            </a:extLst>
          </p:cNvPr>
          <p:cNvSpPr/>
          <p:nvPr userDrawn="1"/>
        </p:nvSpPr>
        <p:spPr>
          <a:xfrm>
            <a:off x="12085759" y="1416720"/>
            <a:ext cx="114926" cy="5453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881846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15_Tittellysbil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D95ABE-DF29-CA61-6C7F-DAE488F65C8A}"/>
              </a:ext>
            </a:extLst>
          </p:cNvPr>
          <p:cNvSpPr/>
          <p:nvPr userDrawn="1"/>
        </p:nvSpPr>
        <p:spPr>
          <a:xfrm>
            <a:off x="9655794" y="33824"/>
            <a:ext cx="2536206" cy="14320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ktangel 6">
            <a:extLst>
              <a:ext uri="{FF2B5EF4-FFF2-40B4-BE49-F238E27FC236}">
                <a16:creationId xmlns:a16="http://schemas.microsoft.com/office/drawing/2014/main" id="{E33FC1C2-DD4D-309E-FE44-EBD8C6F3F406}"/>
              </a:ext>
            </a:extLst>
          </p:cNvPr>
          <p:cNvSpPr/>
          <p:nvPr userDrawn="1"/>
        </p:nvSpPr>
        <p:spPr>
          <a:xfrm>
            <a:off x="-1207" y="1322643"/>
            <a:ext cx="12177093" cy="1142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38" name="Group 37">
            <a:extLst>
              <a:ext uri="{FF2B5EF4-FFF2-40B4-BE49-F238E27FC236}">
                <a16:creationId xmlns:a16="http://schemas.microsoft.com/office/drawing/2014/main" id="{9C23E748-9E74-3242-51C7-B04536206F48}"/>
              </a:ext>
            </a:extLst>
          </p:cNvPr>
          <p:cNvGrpSpPr/>
          <p:nvPr userDrawn="1"/>
        </p:nvGrpSpPr>
        <p:grpSpPr>
          <a:xfrm>
            <a:off x="0" y="0"/>
            <a:ext cx="12192000" cy="6869841"/>
            <a:chOff x="0" y="0"/>
            <a:chExt cx="12192000" cy="6869841"/>
          </a:xfrm>
        </p:grpSpPr>
        <p:sp>
          <p:nvSpPr>
            <p:cNvPr id="25" name="Rectangle 24">
              <a:extLst>
                <a:ext uri="{FF2B5EF4-FFF2-40B4-BE49-F238E27FC236}">
                  <a16:creationId xmlns:a16="http://schemas.microsoft.com/office/drawing/2014/main" id="{AE708DD1-51EE-2E7C-F10B-39FB3BF77B4E}"/>
                </a:ext>
              </a:extLst>
            </p:cNvPr>
            <p:cNvSpPr/>
            <p:nvPr userDrawn="1"/>
          </p:nvSpPr>
          <p:spPr>
            <a:xfrm>
              <a:off x="9794630" y="5690659"/>
              <a:ext cx="2397370" cy="11791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44C8AE1-8869-7B8B-DDB6-CAB79D8072DD}"/>
                </a:ext>
              </a:extLst>
            </p:cNvPr>
            <p:cNvSpPr/>
            <p:nvPr userDrawn="1"/>
          </p:nvSpPr>
          <p:spPr>
            <a:xfrm>
              <a:off x="0" y="4161001"/>
              <a:ext cx="3701561" cy="2708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4" name="Rectangle 53">
              <a:extLst>
                <a:ext uri="{FF2B5EF4-FFF2-40B4-BE49-F238E27FC236}">
                  <a16:creationId xmlns:a16="http://schemas.microsoft.com/office/drawing/2014/main" id="{D593C732-18E6-9D15-14E8-960E3271521C}"/>
                </a:ext>
              </a:extLst>
            </p:cNvPr>
            <p:cNvSpPr/>
            <p:nvPr userDrawn="1"/>
          </p:nvSpPr>
          <p:spPr>
            <a:xfrm>
              <a:off x="0" y="0"/>
              <a:ext cx="6726115" cy="14519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5">
              <a:extLst>
                <a:ext uri="{FF2B5EF4-FFF2-40B4-BE49-F238E27FC236}">
                  <a16:creationId xmlns:a16="http://schemas.microsoft.com/office/drawing/2014/main" id="{A930CE24-04C1-EA47-5F12-8F96342BA3B1}"/>
                </a:ext>
              </a:extLst>
            </p:cNvPr>
            <p:cNvSpPr/>
            <p:nvPr userDrawn="1"/>
          </p:nvSpPr>
          <p:spPr>
            <a:xfrm>
              <a:off x="9655794" y="1452691"/>
              <a:ext cx="149469" cy="4379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ktangel 6">
              <a:extLst>
                <a:ext uri="{FF2B5EF4-FFF2-40B4-BE49-F238E27FC236}">
                  <a16:creationId xmlns:a16="http://schemas.microsoft.com/office/drawing/2014/main" id="{5A0C0CC8-9E5A-01BE-7CA8-F00813D7FAF7}"/>
                </a:ext>
              </a:extLst>
            </p:cNvPr>
            <p:cNvSpPr/>
            <p:nvPr userDrawn="1"/>
          </p:nvSpPr>
          <p:spPr>
            <a:xfrm>
              <a:off x="128337" y="2753247"/>
              <a:ext cx="12040217" cy="109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ktangel 1">
              <a:extLst>
                <a:ext uri="{FF2B5EF4-FFF2-40B4-BE49-F238E27FC236}">
                  <a16:creationId xmlns:a16="http://schemas.microsoft.com/office/drawing/2014/main" id="{17D7F36C-FE5E-257A-2B53-4B9160C8765C}"/>
                </a:ext>
              </a:extLst>
            </p:cNvPr>
            <p:cNvSpPr/>
            <p:nvPr userDrawn="1"/>
          </p:nvSpPr>
          <p:spPr>
            <a:xfrm>
              <a:off x="6576646" y="1452691"/>
              <a:ext cx="149469" cy="4379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ktangel 2">
              <a:extLst>
                <a:ext uri="{FF2B5EF4-FFF2-40B4-BE49-F238E27FC236}">
                  <a16:creationId xmlns:a16="http://schemas.microsoft.com/office/drawing/2014/main" id="{E9547034-3369-8F98-7E51-F3CE775EBE25}"/>
                </a:ext>
              </a:extLst>
            </p:cNvPr>
            <p:cNvSpPr/>
            <p:nvPr userDrawn="1"/>
          </p:nvSpPr>
          <p:spPr>
            <a:xfrm>
              <a:off x="128337" y="4161000"/>
              <a:ext cx="12040217" cy="109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ktangel 1">
              <a:extLst>
                <a:ext uri="{FF2B5EF4-FFF2-40B4-BE49-F238E27FC236}">
                  <a16:creationId xmlns:a16="http://schemas.microsoft.com/office/drawing/2014/main" id="{AB29F440-A594-4C7D-CF4C-F72C397FF4CB}"/>
                </a:ext>
              </a:extLst>
            </p:cNvPr>
            <p:cNvSpPr/>
            <p:nvPr userDrawn="1"/>
          </p:nvSpPr>
          <p:spPr>
            <a:xfrm>
              <a:off x="3562744" y="1452691"/>
              <a:ext cx="138817" cy="4119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21C28778-C770-94F8-8F18-E68620914CF4}"/>
                </a:ext>
              </a:extLst>
            </p:cNvPr>
            <p:cNvSpPr/>
            <p:nvPr userDrawn="1"/>
          </p:nvSpPr>
          <p:spPr>
            <a:xfrm>
              <a:off x="3632152" y="5690660"/>
              <a:ext cx="6989774" cy="11673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F9F64687-56F5-C595-B61B-0D09F1C5A8CE}"/>
              </a:ext>
            </a:extLst>
          </p:cNvPr>
          <p:cNvSpPr/>
          <p:nvPr userDrawn="1"/>
        </p:nvSpPr>
        <p:spPr>
          <a:xfrm>
            <a:off x="6726114" y="0"/>
            <a:ext cx="5465885" cy="3136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kstSylinder 5">
            <a:extLst>
              <a:ext uri="{FF2B5EF4-FFF2-40B4-BE49-F238E27FC236}">
                <a16:creationId xmlns:a16="http://schemas.microsoft.com/office/drawing/2014/main" id="{DC2707EB-B7EA-0F88-0E1F-D9416209C222}"/>
              </a:ext>
            </a:extLst>
          </p:cNvPr>
          <p:cNvSpPr txBox="1"/>
          <p:nvPr userDrawn="1"/>
        </p:nvSpPr>
        <p:spPr>
          <a:xfrm>
            <a:off x="10480984" y="140571"/>
            <a:ext cx="1576073" cy="584775"/>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2024</a:t>
            </a:r>
          </a:p>
        </p:txBody>
      </p:sp>
      <p:cxnSp>
        <p:nvCxnSpPr>
          <p:cNvPr id="35" name="Straight Connector 35">
            <a:extLst>
              <a:ext uri="{FF2B5EF4-FFF2-40B4-BE49-F238E27FC236}">
                <a16:creationId xmlns:a16="http://schemas.microsoft.com/office/drawing/2014/main" id="{35C49CF1-D964-6501-833E-1226D2257C4E}"/>
              </a:ext>
            </a:extLst>
          </p:cNvPr>
          <p:cNvCxnSpPr>
            <a:cxnSpLocks/>
          </p:cNvCxnSpPr>
          <p:nvPr userDrawn="1"/>
        </p:nvCxnSpPr>
        <p:spPr>
          <a:xfrm flipH="1">
            <a:off x="198926" y="1167340"/>
            <a:ext cx="6145717"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
        <p:nvSpPr>
          <p:cNvPr id="55" name="Title 54">
            <a:extLst>
              <a:ext uri="{FF2B5EF4-FFF2-40B4-BE49-F238E27FC236}">
                <a16:creationId xmlns:a16="http://schemas.microsoft.com/office/drawing/2014/main" id="{2ECCE051-FE4A-69B1-B593-D4EB86071D79}"/>
              </a:ext>
            </a:extLst>
          </p:cNvPr>
          <p:cNvSpPr>
            <a:spLocks noGrp="1"/>
          </p:cNvSpPr>
          <p:nvPr>
            <p:ph type="title" hasCustomPrompt="1"/>
          </p:nvPr>
        </p:nvSpPr>
        <p:spPr>
          <a:xfrm>
            <a:off x="447904" y="105505"/>
            <a:ext cx="5647759" cy="1325563"/>
          </a:xfrm>
        </p:spPr>
        <p:txBody>
          <a:bodyPr/>
          <a:lstStyle>
            <a:lvl1pPr>
              <a:defRPr b="1">
                <a:solidFill>
                  <a:srgbClr val="3B4496"/>
                </a:solidFill>
                <a:latin typeface="Arial Nova" panose="020B0504020202020204" pitchFamily="34" charset="0"/>
              </a:defRPr>
            </a:lvl1pPr>
          </a:lstStyle>
          <a:p>
            <a:r>
              <a:rPr lang="en-US" dirty="0"/>
              <a:t>TITTEL</a:t>
            </a:r>
            <a:endParaRPr lang="nb-NO" dirty="0"/>
          </a:p>
        </p:txBody>
      </p:sp>
      <p:cxnSp>
        <p:nvCxnSpPr>
          <p:cNvPr id="33" name="Connecteur droit 26">
            <a:extLst>
              <a:ext uri="{FF2B5EF4-FFF2-40B4-BE49-F238E27FC236}">
                <a16:creationId xmlns:a16="http://schemas.microsoft.com/office/drawing/2014/main" id="{9A020B87-EAF0-4E4A-84F2-7C452A073720}"/>
              </a:ext>
            </a:extLst>
          </p:cNvPr>
          <p:cNvCxnSpPr>
            <a:cxnSpLocks/>
          </p:cNvCxnSpPr>
          <p:nvPr userDrawn="1"/>
        </p:nvCxnSpPr>
        <p:spPr>
          <a:xfrm>
            <a:off x="604602" y="4920340"/>
            <a:ext cx="2793241"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ext Placeholder 4">
            <a:extLst>
              <a:ext uri="{FF2B5EF4-FFF2-40B4-BE49-F238E27FC236}">
                <a16:creationId xmlns:a16="http://schemas.microsoft.com/office/drawing/2014/main" id="{B9D52478-24C4-7603-CACE-1552A2987D16}"/>
              </a:ext>
            </a:extLst>
          </p:cNvPr>
          <p:cNvSpPr txBox="1">
            <a:spLocks/>
          </p:cNvSpPr>
          <p:nvPr userDrawn="1"/>
        </p:nvSpPr>
        <p:spPr>
          <a:xfrm>
            <a:off x="1703450" y="5059844"/>
            <a:ext cx="1725792" cy="461665"/>
          </a:xfrm>
          <a:prstGeom prst="rect">
            <a:avLst/>
          </a:prstGeom>
        </p:spPr>
        <p:txBody>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3"/>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dirty="0">
                <a:solidFill>
                  <a:schemeClr val="accent2"/>
                </a:solidFill>
              </a:rPr>
              <a:t>2023/2024</a:t>
            </a:r>
          </a:p>
        </p:txBody>
      </p:sp>
      <p:sp>
        <p:nvSpPr>
          <p:cNvPr id="30" name="Subtitle 1">
            <a:extLst>
              <a:ext uri="{FF2B5EF4-FFF2-40B4-BE49-F238E27FC236}">
                <a16:creationId xmlns:a16="http://schemas.microsoft.com/office/drawing/2014/main" id="{9BD68E19-6374-0DE2-69E3-C58150F11A0C}"/>
              </a:ext>
            </a:extLst>
          </p:cNvPr>
          <p:cNvSpPr txBox="1">
            <a:spLocks/>
          </p:cNvSpPr>
          <p:nvPr userDrawn="1"/>
        </p:nvSpPr>
        <p:spPr>
          <a:xfrm>
            <a:off x="589017" y="4442877"/>
            <a:ext cx="2909473" cy="461665"/>
          </a:xfrm>
          <a:prstGeom prst="rect">
            <a:avLst/>
          </a:prstGeom>
        </p:spPr>
        <p:txBody>
          <a:bodyPr vert="horz" wrap="square" lIns="108000" tIns="45720" rIns="180000" bIns="45720" rtlCol="0">
            <a:spAutoFit/>
          </a:bodyPr>
          <a:lstStyle>
            <a:lvl1pPr marL="0" indent="0" algn="l" defTabSz="914400" rtl="0" eaLnBrk="1" latinLnBrk="0" hangingPunct="1">
              <a:lnSpc>
                <a:spcPct val="100000"/>
              </a:lnSpc>
              <a:spcBef>
                <a:spcPts val="1800"/>
              </a:spcBef>
              <a:buSzPct val="50000"/>
              <a:buFont typeface="HelveticaNeueLT Std Lt Cn" panose="020B0406020202030204" pitchFamily="34" charset="0"/>
              <a:buNone/>
              <a:defRPr sz="2400" b="1" kern="1200">
                <a:solidFill>
                  <a:schemeClr val="bg2"/>
                </a:solidFill>
                <a:latin typeface="+mn-lt"/>
                <a:ea typeface="+mn-ea"/>
                <a:cs typeface="+mn-cs"/>
              </a:defRPr>
            </a:lvl1pPr>
            <a:lvl2pPr marL="457200" indent="0" algn="l" defTabSz="914400" rtl="0" eaLnBrk="1" latinLnBrk="0" hangingPunct="1">
              <a:lnSpc>
                <a:spcPct val="100000"/>
              </a:lnSpc>
              <a:spcBef>
                <a:spcPts val="600"/>
              </a:spcBef>
              <a:buSzPct val="80000"/>
              <a:buFontTx/>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HelveticaNeueLT Std Lt Cn" panose="020B040602020203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b-NO" dirty="0">
                <a:solidFill>
                  <a:srgbClr val="3B4496"/>
                </a:solidFill>
              </a:rPr>
              <a:t>NORSK MONITOR</a:t>
            </a:r>
          </a:p>
        </p:txBody>
      </p:sp>
      <p:pic>
        <p:nvPicPr>
          <p:cNvPr id="47" name="Picture 46" descr="A colorful squares on a black background&#10;&#10;Description automatically generated">
            <a:extLst>
              <a:ext uri="{FF2B5EF4-FFF2-40B4-BE49-F238E27FC236}">
                <a16:creationId xmlns:a16="http://schemas.microsoft.com/office/drawing/2014/main" id="{EE694B6D-AC3D-4906-6768-CF6371B5A18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0113" y="5184285"/>
            <a:ext cx="846653" cy="887620"/>
          </a:xfrm>
          <a:prstGeom prst="rect">
            <a:avLst/>
          </a:prstGeom>
        </p:spPr>
      </p:pic>
      <p:pic>
        <p:nvPicPr>
          <p:cNvPr id="2" name="Graphique 12">
            <a:extLst>
              <a:ext uri="{FF2B5EF4-FFF2-40B4-BE49-F238E27FC236}">
                <a16:creationId xmlns:a16="http://schemas.microsoft.com/office/drawing/2014/main" id="{68AD4EDC-74A7-C001-E910-835BCAAEBA74}"/>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1197045" y="5952569"/>
            <a:ext cx="787731" cy="721535"/>
          </a:xfrm>
          <a:prstGeom prst="rect">
            <a:avLst/>
          </a:prstGeom>
        </p:spPr>
      </p:pic>
      <p:sp>
        <p:nvSpPr>
          <p:cNvPr id="26" name="Rectangle 25">
            <a:extLst>
              <a:ext uri="{FF2B5EF4-FFF2-40B4-BE49-F238E27FC236}">
                <a16:creationId xmlns:a16="http://schemas.microsoft.com/office/drawing/2014/main" id="{ADC44C25-8C29-8721-E367-CD237A389EEA}"/>
              </a:ext>
            </a:extLst>
          </p:cNvPr>
          <p:cNvSpPr/>
          <p:nvPr userDrawn="1"/>
        </p:nvSpPr>
        <p:spPr>
          <a:xfrm>
            <a:off x="0" y="1416721"/>
            <a:ext cx="128337" cy="28540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F71EAB3-CBB7-3D73-8285-4F1B892C01E7}"/>
              </a:ext>
            </a:extLst>
          </p:cNvPr>
          <p:cNvSpPr/>
          <p:nvPr userDrawn="1"/>
        </p:nvSpPr>
        <p:spPr>
          <a:xfrm>
            <a:off x="12043738" y="1416720"/>
            <a:ext cx="149468" cy="4379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146720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7_Tittellysbilde">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7" name="TekstSylinder 5">
            <a:extLst>
              <a:ext uri="{FF2B5EF4-FFF2-40B4-BE49-F238E27FC236}">
                <a16:creationId xmlns:a16="http://schemas.microsoft.com/office/drawing/2014/main" id="{DC2707EB-B7EA-0F88-0E1F-D9416209C222}"/>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2">
                    <a:lumMod val="95000"/>
                  </a:schemeClr>
                </a:solidFill>
                <a:effectLst/>
                <a:uLnTx/>
                <a:uFillTx/>
                <a:latin typeface="Arial Nova" panose="020B0504020202020204" pitchFamily="34" charset="0"/>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2">
                    <a:lumMod val="95000"/>
                  </a:schemeClr>
                </a:solidFill>
                <a:effectLst/>
                <a:uLnTx/>
                <a:uFillTx/>
                <a:latin typeface="Arial Nova" panose="020B0504020202020204" pitchFamily="34" charset="0"/>
                <a:ea typeface="+mn-ea"/>
                <a:cs typeface="+mn-cs"/>
              </a:rPr>
              <a:t>2024</a:t>
            </a:r>
          </a:p>
        </p:txBody>
      </p:sp>
      <p:sp>
        <p:nvSpPr>
          <p:cNvPr id="87" name="Rectangle 86">
            <a:extLst>
              <a:ext uri="{FF2B5EF4-FFF2-40B4-BE49-F238E27FC236}">
                <a16:creationId xmlns:a16="http://schemas.microsoft.com/office/drawing/2014/main" id="{13FB224E-E886-2F25-0181-A80AB75641AB}"/>
              </a:ext>
            </a:extLst>
          </p:cNvPr>
          <p:cNvSpPr/>
          <p:nvPr userDrawn="1"/>
        </p:nvSpPr>
        <p:spPr>
          <a:xfrm>
            <a:off x="92668" y="52948"/>
            <a:ext cx="5504479" cy="675210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88" name="Rectangle 87">
            <a:extLst>
              <a:ext uri="{FF2B5EF4-FFF2-40B4-BE49-F238E27FC236}">
                <a16:creationId xmlns:a16="http://schemas.microsoft.com/office/drawing/2014/main" id="{63BAD5B4-84B6-B116-E750-CE1B099B0AB5}"/>
              </a:ext>
            </a:extLst>
          </p:cNvPr>
          <p:cNvSpPr/>
          <p:nvPr userDrawn="1"/>
        </p:nvSpPr>
        <p:spPr>
          <a:xfrm>
            <a:off x="4880918" y="235947"/>
            <a:ext cx="1767923"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89" name="Rectangle 88">
            <a:extLst>
              <a:ext uri="{FF2B5EF4-FFF2-40B4-BE49-F238E27FC236}">
                <a16:creationId xmlns:a16="http://schemas.microsoft.com/office/drawing/2014/main" id="{678325A9-BF12-070E-85FA-82702672176A}"/>
              </a:ext>
            </a:extLst>
          </p:cNvPr>
          <p:cNvSpPr/>
          <p:nvPr userDrawn="1"/>
        </p:nvSpPr>
        <p:spPr>
          <a:xfrm>
            <a:off x="4880918" y="1826979"/>
            <a:ext cx="1767923"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90" name="Rectangle 89">
            <a:extLst>
              <a:ext uri="{FF2B5EF4-FFF2-40B4-BE49-F238E27FC236}">
                <a16:creationId xmlns:a16="http://schemas.microsoft.com/office/drawing/2014/main" id="{551B406A-C6B3-62B4-88E9-2283097EF14A}"/>
              </a:ext>
            </a:extLst>
          </p:cNvPr>
          <p:cNvSpPr/>
          <p:nvPr userDrawn="1"/>
        </p:nvSpPr>
        <p:spPr>
          <a:xfrm>
            <a:off x="4880918" y="3445207"/>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91" name="Rectangle 90">
            <a:extLst>
              <a:ext uri="{FF2B5EF4-FFF2-40B4-BE49-F238E27FC236}">
                <a16:creationId xmlns:a16="http://schemas.microsoft.com/office/drawing/2014/main" id="{4D2ACB03-CF4D-0DE9-5FE5-326A3B5688A2}"/>
              </a:ext>
            </a:extLst>
          </p:cNvPr>
          <p:cNvSpPr/>
          <p:nvPr userDrawn="1"/>
        </p:nvSpPr>
        <p:spPr>
          <a:xfrm>
            <a:off x="4880918" y="5084701"/>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92" name="Rectangle 91">
            <a:extLst>
              <a:ext uri="{FF2B5EF4-FFF2-40B4-BE49-F238E27FC236}">
                <a16:creationId xmlns:a16="http://schemas.microsoft.com/office/drawing/2014/main" id="{20CC8D36-67E8-19EF-7612-2EAF0FCA024C}"/>
              </a:ext>
            </a:extLst>
          </p:cNvPr>
          <p:cNvSpPr/>
          <p:nvPr userDrawn="1"/>
        </p:nvSpPr>
        <p:spPr>
          <a:xfrm>
            <a:off x="6727436" y="3455840"/>
            <a:ext cx="1586518" cy="152735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93" name="Rectangle 92">
            <a:extLst>
              <a:ext uri="{FF2B5EF4-FFF2-40B4-BE49-F238E27FC236}">
                <a16:creationId xmlns:a16="http://schemas.microsoft.com/office/drawing/2014/main" id="{9934B5D4-ED82-8CCE-5BAF-D32BDCB00C7C}"/>
              </a:ext>
            </a:extLst>
          </p:cNvPr>
          <p:cNvSpPr/>
          <p:nvPr userDrawn="1"/>
        </p:nvSpPr>
        <p:spPr>
          <a:xfrm>
            <a:off x="6727436" y="1848200"/>
            <a:ext cx="1586518"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pic>
        <p:nvPicPr>
          <p:cNvPr id="94" name="Picture 93" descr="A colorful squares on a black background&#10;&#10;Description automatically generated">
            <a:extLst>
              <a:ext uri="{FF2B5EF4-FFF2-40B4-BE49-F238E27FC236}">
                <a16:creationId xmlns:a16="http://schemas.microsoft.com/office/drawing/2014/main" id="{1CC7EDCB-6A95-5906-2ED6-8C868E9517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2346" y="4946146"/>
            <a:ext cx="945024" cy="990752"/>
          </a:xfrm>
          <a:prstGeom prst="rect">
            <a:avLst/>
          </a:prstGeom>
        </p:spPr>
      </p:pic>
      <p:sp>
        <p:nvSpPr>
          <p:cNvPr id="95" name="Text Placeholder 4">
            <a:extLst>
              <a:ext uri="{FF2B5EF4-FFF2-40B4-BE49-F238E27FC236}">
                <a16:creationId xmlns:a16="http://schemas.microsoft.com/office/drawing/2014/main" id="{A832B732-AD2B-6A74-D2DA-A9B8426D4040}"/>
              </a:ext>
            </a:extLst>
          </p:cNvPr>
          <p:cNvSpPr txBox="1">
            <a:spLocks/>
          </p:cNvSpPr>
          <p:nvPr userDrawn="1"/>
        </p:nvSpPr>
        <p:spPr>
          <a:xfrm>
            <a:off x="1720003" y="5488300"/>
            <a:ext cx="1725792" cy="461665"/>
          </a:xfrm>
          <a:prstGeom prst="rect">
            <a:avLst/>
          </a:prstGeom>
        </p:spPr>
        <p:txBody>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4"/>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5725" marR="0" lvl="0" indent="-85725" algn="l" defTabSz="914400" rtl="0" eaLnBrk="1" fontAlgn="auto" latinLnBrk="0" hangingPunct="1">
              <a:lnSpc>
                <a:spcPct val="100000"/>
              </a:lnSpc>
              <a:spcBef>
                <a:spcPts val="1800"/>
              </a:spcBef>
              <a:spcAft>
                <a:spcPts val="0"/>
              </a:spcAft>
              <a:buClrTx/>
              <a:buSzPct val="50000"/>
              <a:buFont typeface="HelveticaNeueLT Std Lt Cn" panose="020B0406020202030204" pitchFamily="34" charset="0"/>
              <a:buChar char=" "/>
              <a:tabLst/>
              <a:defRPr/>
            </a:pPr>
            <a:r>
              <a:rPr kumimoji="0" lang="nb-NO" sz="2400" b="0" i="0" u="none" strike="noStrike" kern="1200" cap="none" spc="0" normalizeH="0" baseline="0" noProof="0" dirty="0">
                <a:ln>
                  <a:noFill/>
                </a:ln>
                <a:solidFill>
                  <a:srgbClr val="009D9C"/>
                </a:solidFill>
                <a:effectLst/>
                <a:uLnTx/>
                <a:uFillTx/>
                <a:latin typeface="Arial"/>
                <a:ea typeface="+mn-ea"/>
                <a:cs typeface="+mn-cs"/>
              </a:rPr>
              <a:t>2023/2024</a:t>
            </a:r>
          </a:p>
        </p:txBody>
      </p:sp>
      <p:sp>
        <p:nvSpPr>
          <p:cNvPr id="96" name="Subtitle 1">
            <a:extLst>
              <a:ext uri="{FF2B5EF4-FFF2-40B4-BE49-F238E27FC236}">
                <a16:creationId xmlns:a16="http://schemas.microsoft.com/office/drawing/2014/main" id="{17FCDD57-7E74-4C16-494A-2031749AEA60}"/>
              </a:ext>
            </a:extLst>
          </p:cNvPr>
          <p:cNvSpPr txBox="1">
            <a:spLocks/>
          </p:cNvSpPr>
          <p:nvPr userDrawn="1"/>
        </p:nvSpPr>
        <p:spPr>
          <a:xfrm>
            <a:off x="1730706" y="4893162"/>
            <a:ext cx="3430178" cy="492443"/>
          </a:xfrm>
          <a:prstGeom prst="rect">
            <a:avLst/>
          </a:prstGeom>
        </p:spPr>
        <p:txBody>
          <a:bodyPr vert="horz" wrap="square" lIns="108000" tIns="45720" rIns="180000" bIns="45720" rtlCol="0">
            <a:spAutoFit/>
          </a:bodyPr>
          <a:lstStyle>
            <a:lvl1pPr marL="0" indent="0" algn="l" defTabSz="914400" rtl="0" eaLnBrk="1" latinLnBrk="0" hangingPunct="1">
              <a:lnSpc>
                <a:spcPct val="100000"/>
              </a:lnSpc>
              <a:spcBef>
                <a:spcPts val="1800"/>
              </a:spcBef>
              <a:buSzPct val="50000"/>
              <a:buFont typeface="HelveticaNeueLT Std Lt Cn" panose="020B0406020202030204" pitchFamily="34" charset="0"/>
              <a:buNone/>
              <a:defRPr sz="2400" b="1" kern="1200">
                <a:solidFill>
                  <a:schemeClr val="bg2"/>
                </a:solidFill>
                <a:latin typeface="+mn-lt"/>
                <a:ea typeface="+mn-ea"/>
                <a:cs typeface="+mn-cs"/>
              </a:defRPr>
            </a:lvl1pPr>
            <a:lvl2pPr marL="457200" indent="0" algn="l" defTabSz="914400" rtl="0" eaLnBrk="1" latinLnBrk="0" hangingPunct="1">
              <a:lnSpc>
                <a:spcPct val="100000"/>
              </a:lnSpc>
              <a:spcBef>
                <a:spcPts val="600"/>
              </a:spcBef>
              <a:buSzPct val="80000"/>
              <a:buFontTx/>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HelveticaNeueLT Std Lt Cn" panose="020B040602020203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1800"/>
              </a:spcBef>
              <a:spcAft>
                <a:spcPts val="0"/>
              </a:spcAft>
              <a:buClrTx/>
              <a:buSzPct val="50000"/>
              <a:buFont typeface="HelveticaNeueLT Std Lt Cn" panose="020B0406020202030204" pitchFamily="34" charset="0"/>
              <a:buNone/>
              <a:tabLst/>
              <a:defRPr/>
            </a:pPr>
            <a:r>
              <a:rPr kumimoji="0" lang="nb-NO" sz="2600" b="1" i="0" u="none" strike="noStrike" kern="1200" cap="none" spc="0" normalizeH="0" baseline="0" noProof="0" dirty="0">
                <a:ln>
                  <a:noFill/>
                </a:ln>
                <a:solidFill>
                  <a:srgbClr val="3B4496"/>
                </a:solidFill>
                <a:effectLst/>
                <a:uLnTx/>
                <a:uFillTx/>
                <a:latin typeface="Arial"/>
                <a:ea typeface="+mn-ea"/>
                <a:cs typeface="+mn-cs"/>
              </a:rPr>
              <a:t>NORSK MONITOR</a:t>
            </a:r>
          </a:p>
        </p:txBody>
      </p:sp>
      <p:cxnSp>
        <p:nvCxnSpPr>
          <p:cNvPr id="97" name="Straight Connector 35">
            <a:extLst>
              <a:ext uri="{FF2B5EF4-FFF2-40B4-BE49-F238E27FC236}">
                <a16:creationId xmlns:a16="http://schemas.microsoft.com/office/drawing/2014/main" id="{38CF4E6F-ED42-DD8D-44BD-15564F0EB9C4}"/>
              </a:ext>
            </a:extLst>
          </p:cNvPr>
          <p:cNvCxnSpPr>
            <a:cxnSpLocks/>
          </p:cNvCxnSpPr>
          <p:nvPr userDrawn="1"/>
        </p:nvCxnSpPr>
        <p:spPr>
          <a:xfrm flipH="1">
            <a:off x="1854456" y="5414256"/>
            <a:ext cx="2195998" cy="0"/>
          </a:xfrm>
          <a:prstGeom prst="line">
            <a:avLst/>
          </a:prstGeom>
          <a:noFill/>
          <a:ln w="12700" cap="flat" cmpd="sng" algn="ctr">
            <a:solidFill>
              <a:srgbClr val="009D9C"/>
            </a:solidFill>
            <a:prstDash val="solid"/>
            <a:miter lim="800000"/>
          </a:ln>
          <a:effectLst/>
        </p:spPr>
      </p:cxnSp>
      <p:sp>
        <p:nvSpPr>
          <p:cNvPr id="99" name="Freeform: Shape 98">
            <a:extLst>
              <a:ext uri="{FF2B5EF4-FFF2-40B4-BE49-F238E27FC236}">
                <a16:creationId xmlns:a16="http://schemas.microsoft.com/office/drawing/2014/main" id="{FE670D50-6A32-F900-9158-5162535B9A68}"/>
              </a:ext>
            </a:extLst>
          </p:cNvPr>
          <p:cNvSpPr/>
          <p:nvPr userDrawn="1"/>
        </p:nvSpPr>
        <p:spPr>
          <a:xfrm>
            <a:off x="0" y="0"/>
            <a:ext cx="1467293" cy="1512628"/>
          </a:xfrm>
          <a:custGeom>
            <a:avLst/>
            <a:gdLst>
              <a:gd name="connsiteX0" fmla="*/ 995082 w 1752435"/>
              <a:gd name="connsiteY0" fmla="*/ 0 h 1719687"/>
              <a:gd name="connsiteX1" fmla="*/ 1752435 w 1752435"/>
              <a:gd name="connsiteY1" fmla="*/ 0 h 1719687"/>
              <a:gd name="connsiteX2" fmla="*/ 0 w 1752435"/>
              <a:gd name="connsiteY2" fmla="*/ 1719687 h 1719687"/>
              <a:gd name="connsiteX3" fmla="*/ 0 w 1752435"/>
              <a:gd name="connsiteY3" fmla="*/ 976487 h 1719687"/>
              <a:gd name="connsiteX4" fmla="*/ 995082 w 1752435"/>
              <a:gd name="connsiteY4" fmla="*/ 0 h 1719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35" h="1719687">
                <a:moveTo>
                  <a:pt x="995082" y="0"/>
                </a:moveTo>
                <a:lnTo>
                  <a:pt x="1752435" y="0"/>
                </a:lnTo>
                <a:lnTo>
                  <a:pt x="0" y="1719687"/>
                </a:lnTo>
                <a:lnTo>
                  <a:pt x="0" y="976487"/>
                </a:lnTo>
                <a:lnTo>
                  <a:pt x="995082"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0" name="Freeform: Shape 99">
            <a:extLst>
              <a:ext uri="{FF2B5EF4-FFF2-40B4-BE49-F238E27FC236}">
                <a16:creationId xmlns:a16="http://schemas.microsoft.com/office/drawing/2014/main" id="{7CFC39D7-5405-536E-8247-C1585D6A168D}"/>
              </a:ext>
            </a:extLst>
          </p:cNvPr>
          <p:cNvSpPr/>
          <p:nvPr userDrawn="1"/>
        </p:nvSpPr>
        <p:spPr>
          <a:xfrm>
            <a:off x="0" y="0"/>
            <a:ext cx="2551814" cy="2532981"/>
          </a:xfrm>
          <a:custGeom>
            <a:avLst/>
            <a:gdLst>
              <a:gd name="connsiteX0" fmla="*/ 2116936 w 2874288"/>
              <a:gd name="connsiteY0" fmla="*/ 0 h 2820576"/>
              <a:gd name="connsiteX1" fmla="*/ 2874288 w 2874288"/>
              <a:gd name="connsiteY1" fmla="*/ 0 h 2820576"/>
              <a:gd name="connsiteX2" fmla="*/ 0 w 2874288"/>
              <a:gd name="connsiteY2" fmla="*/ 2820576 h 2820576"/>
              <a:gd name="connsiteX3" fmla="*/ 0 w 2874288"/>
              <a:gd name="connsiteY3" fmla="*/ 2077377 h 2820576"/>
              <a:gd name="connsiteX4" fmla="*/ 2116936 w 2874288"/>
              <a:gd name="connsiteY4" fmla="*/ 0 h 2820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288" h="2820576">
                <a:moveTo>
                  <a:pt x="2116936" y="0"/>
                </a:moveTo>
                <a:lnTo>
                  <a:pt x="2874288" y="0"/>
                </a:lnTo>
                <a:lnTo>
                  <a:pt x="0" y="2820576"/>
                </a:lnTo>
                <a:lnTo>
                  <a:pt x="0" y="2077377"/>
                </a:lnTo>
                <a:lnTo>
                  <a:pt x="2116936"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03" name="Text Placeholder 102">
            <a:extLst>
              <a:ext uri="{FF2B5EF4-FFF2-40B4-BE49-F238E27FC236}">
                <a16:creationId xmlns:a16="http://schemas.microsoft.com/office/drawing/2014/main" id="{5687A828-3D15-0B1E-7897-7F3FF86EEFEF}"/>
              </a:ext>
            </a:extLst>
          </p:cNvPr>
          <p:cNvSpPr>
            <a:spLocks noGrp="1"/>
          </p:cNvSpPr>
          <p:nvPr>
            <p:ph type="body" sz="quarter" idx="10" hasCustomPrompt="1"/>
          </p:nvPr>
        </p:nvSpPr>
        <p:spPr>
          <a:xfrm>
            <a:off x="8485188" y="2455863"/>
            <a:ext cx="2932196" cy="1568450"/>
          </a:xfrm>
        </p:spPr>
        <p:txBody>
          <a:bodyPr/>
          <a:lstStyle>
            <a:lvl1pPr>
              <a:defRPr/>
            </a:lvl1pPr>
          </a:lstStyle>
          <a:p>
            <a:pPr lvl="0"/>
            <a:r>
              <a:rPr lang="en-GB" dirty="0" err="1"/>
              <a:t>Endre</a:t>
            </a:r>
            <a:r>
              <a:rPr lang="en-GB" dirty="0"/>
              <a:t> </a:t>
            </a:r>
            <a:r>
              <a:rPr lang="en-GB" dirty="0" err="1"/>
              <a:t>bakgrunnsbildet</a:t>
            </a:r>
            <a:r>
              <a:rPr lang="en-GB" dirty="0"/>
              <a:t> her</a:t>
            </a:r>
          </a:p>
        </p:txBody>
      </p:sp>
      <p:cxnSp>
        <p:nvCxnSpPr>
          <p:cNvPr id="104" name="Straight Connector 35">
            <a:extLst>
              <a:ext uri="{FF2B5EF4-FFF2-40B4-BE49-F238E27FC236}">
                <a16:creationId xmlns:a16="http://schemas.microsoft.com/office/drawing/2014/main" id="{9EAE3B97-3709-6D73-3E93-6E3F0192189B}"/>
              </a:ext>
            </a:extLst>
          </p:cNvPr>
          <p:cNvCxnSpPr>
            <a:cxnSpLocks/>
          </p:cNvCxnSpPr>
          <p:nvPr userDrawn="1"/>
        </p:nvCxnSpPr>
        <p:spPr>
          <a:xfrm flipH="1">
            <a:off x="715877" y="3118853"/>
            <a:ext cx="5461639"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
        <p:nvSpPr>
          <p:cNvPr id="106" name="Rectangle 105">
            <a:extLst>
              <a:ext uri="{FF2B5EF4-FFF2-40B4-BE49-F238E27FC236}">
                <a16:creationId xmlns:a16="http://schemas.microsoft.com/office/drawing/2014/main" id="{9EDB2D3A-4E50-329B-F0CE-96554BE5E5BB}"/>
              </a:ext>
            </a:extLst>
          </p:cNvPr>
          <p:cNvSpPr/>
          <p:nvPr userDrawn="1"/>
        </p:nvSpPr>
        <p:spPr>
          <a:xfrm>
            <a:off x="51981" y="52948"/>
            <a:ext cx="12085200" cy="67644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pic>
        <p:nvPicPr>
          <p:cNvPr id="108" name="Graphique 12">
            <a:extLst>
              <a:ext uri="{FF2B5EF4-FFF2-40B4-BE49-F238E27FC236}">
                <a16:creationId xmlns:a16="http://schemas.microsoft.com/office/drawing/2014/main" id="{42CD7A44-EE21-BF4A-6A2B-87CBC629DC8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1175782" y="5953362"/>
            <a:ext cx="787731" cy="721535"/>
          </a:xfrm>
          <a:prstGeom prst="rect">
            <a:avLst/>
          </a:prstGeom>
        </p:spPr>
      </p:pic>
      <p:sp>
        <p:nvSpPr>
          <p:cNvPr id="109" name="Title 54">
            <a:extLst>
              <a:ext uri="{FF2B5EF4-FFF2-40B4-BE49-F238E27FC236}">
                <a16:creationId xmlns:a16="http://schemas.microsoft.com/office/drawing/2014/main" id="{DFD3AFDE-569D-C43C-1F7A-D60A612C3A8D}"/>
              </a:ext>
            </a:extLst>
          </p:cNvPr>
          <p:cNvSpPr>
            <a:spLocks noGrp="1"/>
          </p:cNvSpPr>
          <p:nvPr>
            <p:ph type="title" hasCustomPrompt="1"/>
          </p:nvPr>
        </p:nvSpPr>
        <p:spPr>
          <a:xfrm>
            <a:off x="913392" y="2818101"/>
            <a:ext cx="5647759" cy="1325563"/>
          </a:xfrm>
        </p:spPr>
        <p:txBody>
          <a:bodyPr>
            <a:normAutofit/>
          </a:bodyPr>
          <a:lstStyle>
            <a:lvl1pPr>
              <a:defRPr sz="2400" b="1">
                <a:solidFill>
                  <a:srgbClr val="3B4496"/>
                </a:solidFill>
                <a:latin typeface="Arial Nova" panose="020B0504020202020204" pitchFamily="34" charset="0"/>
              </a:defRPr>
            </a:lvl1pPr>
          </a:lstStyle>
          <a:p>
            <a:r>
              <a:rPr lang="en-US" dirty="0"/>
              <a:t>UNDERTITTEL</a:t>
            </a:r>
            <a:endParaRPr lang="nb-NO" dirty="0"/>
          </a:p>
        </p:txBody>
      </p:sp>
      <p:sp>
        <p:nvSpPr>
          <p:cNvPr id="5" name="Text Placeholder 4">
            <a:extLst>
              <a:ext uri="{FF2B5EF4-FFF2-40B4-BE49-F238E27FC236}">
                <a16:creationId xmlns:a16="http://schemas.microsoft.com/office/drawing/2014/main" id="{49AECCA1-7E81-49EF-FA65-A1251648E006}"/>
              </a:ext>
            </a:extLst>
          </p:cNvPr>
          <p:cNvSpPr>
            <a:spLocks noGrp="1"/>
          </p:cNvSpPr>
          <p:nvPr>
            <p:ph type="body" sz="quarter" idx="11" hasCustomPrompt="1"/>
          </p:nvPr>
        </p:nvSpPr>
        <p:spPr>
          <a:xfrm>
            <a:off x="912640" y="2292581"/>
            <a:ext cx="5643562" cy="990752"/>
          </a:xfrm>
        </p:spPr>
        <p:txBody>
          <a:bodyPr anchor="ctr" anchorCtr="0">
            <a:normAutofit/>
          </a:bodyPr>
          <a:lstStyle>
            <a:lvl1pPr marL="0" indent="0">
              <a:buNone/>
              <a:defRPr sz="4000" b="1">
                <a:solidFill>
                  <a:srgbClr val="3B4496"/>
                </a:solidFill>
                <a:latin typeface="Arial Nova" panose="020B0504020202020204" pitchFamily="34" charset="0"/>
              </a:defRPr>
            </a:lvl1pPr>
            <a:lvl2pPr marL="457200" indent="0">
              <a:buNone/>
              <a:defRPr/>
            </a:lvl2pPr>
          </a:lstStyle>
          <a:p>
            <a:pPr lvl="0"/>
            <a:r>
              <a:rPr lang="en-US" dirty="0"/>
              <a:t>TITTEL</a:t>
            </a:r>
          </a:p>
        </p:txBody>
      </p:sp>
    </p:spTree>
    <p:extLst>
      <p:ext uri="{BB962C8B-B14F-4D97-AF65-F5344CB8AC3E}">
        <p14:creationId xmlns:p14="http://schemas.microsoft.com/office/powerpoint/2010/main" val="328135781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31_Egendefinert oppsett">
    <p:bg>
      <p:bgPr>
        <a:solidFill>
          <a:schemeClr val="accent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72E3590D-7D6D-F818-646D-459608818F24}"/>
              </a:ext>
            </a:extLst>
          </p:cNvPr>
          <p:cNvGrpSpPr/>
          <p:nvPr userDrawn="1"/>
        </p:nvGrpSpPr>
        <p:grpSpPr>
          <a:xfrm>
            <a:off x="92668" y="52948"/>
            <a:ext cx="8221286" cy="6752104"/>
            <a:chOff x="92668" y="52948"/>
            <a:chExt cx="8221286" cy="6699568"/>
          </a:xfrm>
        </p:grpSpPr>
        <p:sp>
          <p:nvSpPr>
            <p:cNvPr id="14" name="Rectangle 13">
              <a:extLst>
                <a:ext uri="{FF2B5EF4-FFF2-40B4-BE49-F238E27FC236}">
                  <a16:creationId xmlns:a16="http://schemas.microsoft.com/office/drawing/2014/main" id="{48071E76-579A-9554-2301-5DE48841DAA8}"/>
                </a:ext>
              </a:extLst>
            </p:cNvPr>
            <p:cNvSpPr/>
            <p:nvPr userDrawn="1"/>
          </p:nvSpPr>
          <p:spPr>
            <a:xfrm>
              <a:off x="92668" y="52948"/>
              <a:ext cx="5504479" cy="669956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4DC38580-F5B4-D8C3-D3B3-E70481F2864A}"/>
                </a:ext>
              </a:extLst>
            </p:cNvPr>
            <p:cNvSpPr/>
            <p:nvPr userDrawn="1"/>
          </p:nvSpPr>
          <p:spPr>
            <a:xfrm>
              <a:off x="4880918" y="196068"/>
              <a:ext cx="1767923"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E925C67D-D462-6264-E420-0F625C78D613}"/>
                </a:ext>
              </a:extLst>
            </p:cNvPr>
            <p:cNvSpPr/>
            <p:nvPr userDrawn="1"/>
          </p:nvSpPr>
          <p:spPr>
            <a:xfrm>
              <a:off x="4880918" y="1787099"/>
              <a:ext cx="1767923"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8DF7D332-592E-10DD-9823-B73DB4B5BE8F}"/>
                </a:ext>
              </a:extLst>
            </p:cNvPr>
            <p:cNvSpPr/>
            <p:nvPr userDrawn="1"/>
          </p:nvSpPr>
          <p:spPr>
            <a:xfrm>
              <a:off x="4880918" y="3415376"/>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7C31EA61-4CDF-8020-FA20-D923DA169B73}"/>
                </a:ext>
              </a:extLst>
            </p:cNvPr>
            <p:cNvSpPr/>
            <p:nvPr userDrawn="1"/>
          </p:nvSpPr>
          <p:spPr>
            <a:xfrm>
              <a:off x="4880918" y="5054869"/>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DCD15249-E24E-A63E-F60F-9F9AB9EBF584}"/>
                </a:ext>
              </a:extLst>
            </p:cNvPr>
            <p:cNvSpPr/>
            <p:nvPr userDrawn="1"/>
          </p:nvSpPr>
          <p:spPr>
            <a:xfrm>
              <a:off x="6727436" y="3415960"/>
              <a:ext cx="1586518" cy="152735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3E33F287-2066-1271-9BC1-D1D28B98F294}"/>
                </a:ext>
              </a:extLst>
            </p:cNvPr>
            <p:cNvSpPr/>
            <p:nvPr userDrawn="1"/>
          </p:nvSpPr>
          <p:spPr>
            <a:xfrm>
              <a:off x="6727436" y="1808321"/>
              <a:ext cx="1586518"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51" name="Rectangle 50">
            <a:extLst>
              <a:ext uri="{FF2B5EF4-FFF2-40B4-BE49-F238E27FC236}">
                <a16:creationId xmlns:a16="http://schemas.microsoft.com/office/drawing/2014/main" id="{54C4B7E2-DA38-2FA6-C996-9D07A300A16C}"/>
              </a:ext>
            </a:extLst>
          </p:cNvPr>
          <p:cNvSpPr/>
          <p:nvPr userDrawn="1"/>
        </p:nvSpPr>
        <p:spPr>
          <a:xfrm>
            <a:off x="1" y="-1"/>
            <a:ext cx="5261810" cy="626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 name="Rectangle 51">
            <a:extLst>
              <a:ext uri="{FF2B5EF4-FFF2-40B4-BE49-F238E27FC236}">
                <a16:creationId xmlns:a16="http://schemas.microsoft.com/office/drawing/2014/main" id="{E0C82BDC-3A9A-7412-DB6A-C19BD1795027}"/>
              </a:ext>
            </a:extLst>
          </p:cNvPr>
          <p:cNvSpPr/>
          <p:nvPr userDrawn="1"/>
        </p:nvSpPr>
        <p:spPr>
          <a:xfrm>
            <a:off x="213534" y="179036"/>
            <a:ext cx="4531271" cy="129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dirty="0">
                <a:solidFill>
                  <a:srgbClr val="3B4496"/>
                </a:solidFill>
              </a:rPr>
              <a:t>INNHOLD</a:t>
            </a:r>
          </a:p>
        </p:txBody>
      </p:sp>
      <p:cxnSp>
        <p:nvCxnSpPr>
          <p:cNvPr id="61" name="Straight Connector 35">
            <a:extLst>
              <a:ext uri="{FF2B5EF4-FFF2-40B4-BE49-F238E27FC236}">
                <a16:creationId xmlns:a16="http://schemas.microsoft.com/office/drawing/2014/main" id="{1A24DD3E-9C35-8090-4173-E4BB384CD21E}"/>
              </a:ext>
            </a:extLst>
          </p:cNvPr>
          <p:cNvCxnSpPr>
            <a:cxnSpLocks/>
          </p:cNvCxnSpPr>
          <p:nvPr userDrawn="1"/>
        </p:nvCxnSpPr>
        <p:spPr>
          <a:xfrm flipH="1">
            <a:off x="921681" y="1274222"/>
            <a:ext cx="3957315"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
        <p:nvSpPr>
          <p:cNvPr id="41" name="TekstSylinder 6">
            <a:extLst>
              <a:ext uri="{FF2B5EF4-FFF2-40B4-BE49-F238E27FC236}">
                <a16:creationId xmlns:a16="http://schemas.microsoft.com/office/drawing/2014/main" id="{327616F3-784F-6679-7762-11DECB821836}"/>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2024</a:t>
            </a:r>
          </a:p>
        </p:txBody>
      </p:sp>
      <p:sp>
        <p:nvSpPr>
          <p:cNvPr id="2" name="Rectangle 1">
            <a:extLst>
              <a:ext uri="{FF2B5EF4-FFF2-40B4-BE49-F238E27FC236}">
                <a16:creationId xmlns:a16="http://schemas.microsoft.com/office/drawing/2014/main" id="{13EEE3A5-F0CA-B995-29B0-0C14D58464D2}"/>
              </a:ext>
            </a:extLst>
          </p:cNvPr>
          <p:cNvSpPr/>
          <p:nvPr userDrawn="1"/>
        </p:nvSpPr>
        <p:spPr>
          <a:xfrm>
            <a:off x="871622" y="2151851"/>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4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1</a:t>
            </a:r>
          </a:p>
        </p:txBody>
      </p:sp>
      <p:sp>
        <p:nvSpPr>
          <p:cNvPr id="3" name="Rectangle 2">
            <a:extLst>
              <a:ext uri="{FF2B5EF4-FFF2-40B4-BE49-F238E27FC236}">
                <a16:creationId xmlns:a16="http://schemas.microsoft.com/office/drawing/2014/main" id="{0BC47BEA-0E9A-5620-C779-49E6BA540F64}"/>
              </a:ext>
            </a:extLst>
          </p:cNvPr>
          <p:cNvSpPr/>
          <p:nvPr userDrawn="1"/>
        </p:nvSpPr>
        <p:spPr>
          <a:xfrm>
            <a:off x="871622" y="3254002"/>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4400" b="1" kern="0" dirty="0">
                <a:solidFill>
                  <a:srgbClr val="3B4496"/>
                </a:solidFill>
                <a:latin typeface="Arial Nova Cond" panose="020B0506020202020204" pitchFamily="34" charset="0"/>
              </a:rPr>
              <a:t>2</a:t>
            </a:r>
            <a:endParaRPr kumimoji="0" lang="nb-NO" sz="44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4" name="Rectangle 3">
            <a:extLst>
              <a:ext uri="{FF2B5EF4-FFF2-40B4-BE49-F238E27FC236}">
                <a16:creationId xmlns:a16="http://schemas.microsoft.com/office/drawing/2014/main" id="{2FE09DAB-1E1F-487E-B2DD-A155185246AB}"/>
              </a:ext>
            </a:extLst>
          </p:cNvPr>
          <p:cNvSpPr/>
          <p:nvPr userDrawn="1"/>
        </p:nvSpPr>
        <p:spPr>
          <a:xfrm>
            <a:off x="871622" y="4382302"/>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4400" b="1" kern="0" dirty="0">
                <a:solidFill>
                  <a:srgbClr val="3B4496"/>
                </a:solidFill>
                <a:latin typeface="Arial Nova Cond" panose="020B0506020202020204" pitchFamily="34" charset="0"/>
              </a:rPr>
              <a:t>3</a:t>
            </a:r>
            <a:endParaRPr kumimoji="0" lang="nb-NO" sz="44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6" name="Text Placeholder 62">
            <a:extLst>
              <a:ext uri="{FF2B5EF4-FFF2-40B4-BE49-F238E27FC236}">
                <a16:creationId xmlns:a16="http://schemas.microsoft.com/office/drawing/2014/main" id="{1807733E-342D-E376-F4AA-163BD3539BCB}"/>
              </a:ext>
            </a:extLst>
          </p:cNvPr>
          <p:cNvSpPr>
            <a:spLocks noGrp="1"/>
          </p:cNvSpPr>
          <p:nvPr>
            <p:ph type="body" sz="quarter" idx="10" hasCustomPrompt="1"/>
          </p:nvPr>
        </p:nvSpPr>
        <p:spPr>
          <a:xfrm>
            <a:off x="1877382" y="2258969"/>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sp>
        <p:nvSpPr>
          <p:cNvPr id="7" name="Text Placeholder 62">
            <a:extLst>
              <a:ext uri="{FF2B5EF4-FFF2-40B4-BE49-F238E27FC236}">
                <a16:creationId xmlns:a16="http://schemas.microsoft.com/office/drawing/2014/main" id="{A68A88E9-F899-5742-F294-7D398482C100}"/>
              </a:ext>
            </a:extLst>
          </p:cNvPr>
          <p:cNvSpPr>
            <a:spLocks noGrp="1"/>
          </p:cNvSpPr>
          <p:nvPr>
            <p:ph type="body" sz="quarter" idx="11" hasCustomPrompt="1"/>
          </p:nvPr>
        </p:nvSpPr>
        <p:spPr>
          <a:xfrm>
            <a:off x="1872713" y="3397353"/>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sp>
        <p:nvSpPr>
          <p:cNvPr id="8" name="Text Placeholder 62">
            <a:extLst>
              <a:ext uri="{FF2B5EF4-FFF2-40B4-BE49-F238E27FC236}">
                <a16:creationId xmlns:a16="http://schemas.microsoft.com/office/drawing/2014/main" id="{76BC2598-DBED-0B99-32A3-080C8EAC4BA5}"/>
              </a:ext>
            </a:extLst>
          </p:cNvPr>
          <p:cNvSpPr>
            <a:spLocks noGrp="1"/>
          </p:cNvSpPr>
          <p:nvPr>
            <p:ph type="body" sz="quarter" idx="12" hasCustomPrompt="1"/>
          </p:nvPr>
        </p:nvSpPr>
        <p:spPr>
          <a:xfrm>
            <a:off x="1872713" y="4513099"/>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cxnSp>
        <p:nvCxnSpPr>
          <p:cNvPr id="10" name="Straight Connector 9">
            <a:extLst>
              <a:ext uri="{FF2B5EF4-FFF2-40B4-BE49-F238E27FC236}">
                <a16:creationId xmlns:a16="http://schemas.microsoft.com/office/drawing/2014/main" id="{FC0E4DB3-C6C6-E1AC-823B-94D8018AFEB3}"/>
              </a:ext>
            </a:extLst>
          </p:cNvPr>
          <p:cNvCxnSpPr>
            <a:cxnSpLocks/>
          </p:cNvCxnSpPr>
          <p:nvPr userDrawn="1"/>
        </p:nvCxnSpPr>
        <p:spPr>
          <a:xfrm>
            <a:off x="1573336" y="2258884"/>
            <a:ext cx="0" cy="707971"/>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4BC005-D6C3-7F35-36C7-AB4CA136312E}"/>
              </a:ext>
            </a:extLst>
          </p:cNvPr>
          <p:cNvCxnSpPr>
            <a:cxnSpLocks/>
          </p:cNvCxnSpPr>
          <p:nvPr userDrawn="1"/>
        </p:nvCxnSpPr>
        <p:spPr>
          <a:xfrm>
            <a:off x="1582979" y="3395640"/>
            <a:ext cx="0" cy="707886"/>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6F37AB3-E9E4-E54E-A9D2-6EABC19ADA55}"/>
              </a:ext>
            </a:extLst>
          </p:cNvPr>
          <p:cNvCxnSpPr>
            <a:cxnSpLocks/>
          </p:cNvCxnSpPr>
          <p:nvPr userDrawn="1"/>
        </p:nvCxnSpPr>
        <p:spPr>
          <a:xfrm>
            <a:off x="1582980" y="4543092"/>
            <a:ext cx="0" cy="686620"/>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6137DD7A-3EE8-9154-78C6-564864B23A93}"/>
              </a:ext>
            </a:extLst>
          </p:cNvPr>
          <p:cNvSpPr/>
          <p:nvPr userDrawn="1"/>
        </p:nvSpPr>
        <p:spPr>
          <a:xfrm>
            <a:off x="51981" y="52948"/>
            <a:ext cx="12085200" cy="67644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
        <p:nvSpPr>
          <p:cNvPr id="22" name="Text Placeholder 102">
            <a:extLst>
              <a:ext uri="{FF2B5EF4-FFF2-40B4-BE49-F238E27FC236}">
                <a16:creationId xmlns:a16="http://schemas.microsoft.com/office/drawing/2014/main" id="{617BEC57-50D6-7AFB-26C9-398A6555DCE9}"/>
              </a:ext>
            </a:extLst>
          </p:cNvPr>
          <p:cNvSpPr>
            <a:spLocks noGrp="1"/>
          </p:cNvSpPr>
          <p:nvPr>
            <p:ph type="body" sz="quarter" idx="14" hasCustomPrompt="1"/>
          </p:nvPr>
        </p:nvSpPr>
        <p:spPr>
          <a:xfrm>
            <a:off x="8485188" y="2455863"/>
            <a:ext cx="2932196" cy="1568450"/>
          </a:xfrm>
        </p:spPr>
        <p:txBody>
          <a:bodyPr/>
          <a:lstStyle>
            <a:lvl1pPr>
              <a:defRPr/>
            </a:lvl1pPr>
          </a:lstStyle>
          <a:p>
            <a:pPr lvl="0"/>
            <a:r>
              <a:rPr lang="en-GB" dirty="0" err="1"/>
              <a:t>Endre</a:t>
            </a:r>
            <a:r>
              <a:rPr lang="en-GB" dirty="0"/>
              <a:t> </a:t>
            </a:r>
            <a:r>
              <a:rPr lang="en-GB" dirty="0" err="1"/>
              <a:t>bakgrunnsbilde</a:t>
            </a:r>
            <a:r>
              <a:rPr lang="en-GB" dirty="0"/>
              <a:t>/</a:t>
            </a:r>
            <a:r>
              <a:rPr lang="en-GB" dirty="0" err="1"/>
              <a:t>farge</a:t>
            </a:r>
            <a:r>
              <a:rPr lang="en-GB" dirty="0"/>
              <a:t> her</a:t>
            </a:r>
          </a:p>
        </p:txBody>
      </p:sp>
    </p:spTree>
    <p:extLst>
      <p:ext uri="{BB962C8B-B14F-4D97-AF65-F5344CB8AC3E}">
        <p14:creationId xmlns:p14="http://schemas.microsoft.com/office/powerpoint/2010/main" val="3290116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30_Egendefinert oppsett">
    <p:bg>
      <p:bgPr>
        <a:solidFill>
          <a:schemeClr val="accent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72E3590D-7D6D-F818-646D-459608818F24}"/>
              </a:ext>
            </a:extLst>
          </p:cNvPr>
          <p:cNvGrpSpPr/>
          <p:nvPr userDrawn="1"/>
        </p:nvGrpSpPr>
        <p:grpSpPr>
          <a:xfrm>
            <a:off x="92668" y="52948"/>
            <a:ext cx="8221286" cy="6752104"/>
            <a:chOff x="92668" y="52948"/>
            <a:chExt cx="8221286" cy="6699568"/>
          </a:xfrm>
        </p:grpSpPr>
        <p:sp>
          <p:nvSpPr>
            <p:cNvPr id="14" name="Rectangle 13">
              <a:extLst>
                <a:ext uri="{FF2B5EF4-FFF2-40B4-BE49-F238E27FC236}">
                  <a16:creationId xmlns:a16="http://schemas.microsoft.com/office/drawing/2014/main" id="{48071E76-579A-9554-2301-5DE48841DAA8}"/>
                </a:ext>
              </a:extLst>
            </p:cNvPr>
            <p:cNvSpPr/>
            <p:nvPr userDrawn="1"/>
          </p:nvSpPr>
          <p:spPr>
            <a:xfrm>
              <a:off x="92668" y="52948"/>
              <a:ext cx="5504479" cy="669956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4DC38580-F5B4-D8C3-D3B3-E70481F2864A}"/>
                </a:ext>
              </a:extLst>
            </p:cNvPr>
            <p:cNvSpPr/>
            <p:nvPr userDrawn="1"/>
          </p:nvSpPr>
          <p:spPr>
            <a:xfrm>
              <a:off x="4880918" y="196068"/>
              <a:ext cx="1767923"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E925C67D-D462-6264-E420-0F625C78D613}"/>
                </a:ext>
              </a:extLst>
            </p:cNvPr>
            <p:cNvSpPr/>
            <p:nvPr userDrawn="1"/>
          </p:nvSpPr>
          <p:spPr>
            <a:xfrm>
              <a:off x="4880918" y="1787099"/>
              <a:ext cx="1767923"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8DF7D332-592E-10DD-9823-B73DB4B5BE8F}"/>
                </a:ext>
              </a:extLst>
            </p:cNvPr>
            <p:cNvSpPr/>
            <p:nvPr userDrawn="1"/>
          </p:nvSpPr>
          <p:spPr>
            <a:xfrm>
              <a:off x="4880918" y="3415376"/>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7C31EA61-4CDF-8020-FA20-D923DA169B73}"/>
                </a:ext>
              </a:extLst>
            </p:cNvPr>
            <p:cNvSpPr/>
            <p:nvPr userDrawn="1"/>
          </p:nvSpPr>
          <p:spPr>
            <a:xfrm>
              <a:off x="4880918" y="5054869"/>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DCD15249-E24E-A63E-F60F-9F9AB9EBF584}"/>
                </a:ext>
              </a:extLst>
            </p:cNvPr>
            <p:cNvSpPr/>
            <p:nvPr userDrawn="1"/>
          </p:nvSpPr>
          <p:spPr>
            <a:xfrm>
              <a:off x="6727436" y="3415960"/>
              <a:ext cx="1586518" cy="152735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3E33F287-2066-1271-9BC1-D1D28B98F294}"/>
                </a:ext>
              </a:extLst>
            </p:cNvPr>
            <p:cNvSpPr/>
            <p:nvPr userDrawn="1"/>
          </p:nvSpPr>
          <p:spPr>
            <a:xfrm>
              <a:off x="6727436" y="1808321"/>
              <a:ext cx="1586518"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51" name="Rectangle 50">
            <a:extLst>
              <a:ext uri="{FF2B5EF4-FFF2-40B4-BE49-F238E27FC236}">
                <a16:creationId xmlns:a16="http://schemas.microsoft.com/office/drawing/2014/main" id="{54C4B7E2-DA38-2FA6-C996-9D07A300A16C}"/>
              </a:ext>
            </a:extLst>
          </p:cNvPr>
          <p:cNvSpPr/>
          <p:nvPr userDrawn="1"/>
        </p:nvSpPr>
        <p:spPr>
          <a:xfrm>
            <a:off x="1" y="-1"/>
            <a:ext cx="5261810" cy="626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 name="Rectangle 51">
            <a:extLst>
              <a:ext uri="{FF2B5EF4-FFF2-40B4-BE49-F238E27FC236}">
                <a16:creationId xmlns:a16="http://schemas.microsoft.com/office/drawing/2014/main" id="{E0C82BDC-3A9A-7412-DB6A-C19BD1795027}"/>
              </a:ext>
            </a:extLst>
          </p:cNvPr>
          <p:cNvSpPr/>
          <p:nvPr userDrawn="1"/>
        </p:nvSpPr>
        <p:spPr>
          <a:xfrm>
            <a:off x="213534" y="179036"/>
            <a:ext cx="4531271" cy="129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dirty="0">
                <a:solidFill>
                  <a:schemeClr val="tx1"/>
                </a:solidFill>
              </a:rPr>
              <a:t>INNHOLD</a:t>
            </a:r>
          </a:p>
        </p:txBody>
      </p:sp>
      <p:cxnSp>
        <p:nvCxnSpPr>
          <p:cNvPr id="61" name="Straight Connector 35">
            <a:extLst>
              <a:ext uri="{FF2B5EF4-FFF2-40B4-BE49-F238E27FC236}">
                <a16:creationId xmlns:a16="http://schemas.microsoft.com/office/drawing/2014/main" id="{1A24DD3E-9C35-8090-4173-E4BB384CD21E}"/>
              </a:ext>
            </a:extLst>
          </p:cNvPr>
          <p:cNvCxnSpPr>
            <a:cxnSpLocks/>
          </p:cNvCxnSpPr>
          <p:nvPr userDrawn="1"/>
        </p:nvCxnSpPr>
        <p:spPr>
          <a:xfrm flipH="1">
            <a:off x="921681" y="1274222"/>
            <a:ext cx="395731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kstSylinder 6">
            <a:extLst>
              <a:ext uri="{FF2B5EF4-FFF2-40B4-BE49-F238E27FC236}">
                <a16:creationId xmlns:a16="http://schemas.microsoft.com/office/drawing/2014/main" id="{327616F3-784F-6679-7762-11DECB821836}"/>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2024</a:t>
            </a:r>
          </a:p>
        </p:txBody>
      </p:sp>
      <p:sp>
        <p:nvSpPr>
          <p:cNvPr id="2" name="Rectangle 1">
            <a:extLst>
              <a:ext uri="{FF2B5EF4-FFF2-40B4-BE49-F238E27FC236}">
                <a16:creationId xmlns:a16="http://schemas.microsoft.com/office/drawing/2014/main" id="{13EEE3A5-F0CA-B995-29B0-0C14D58464D2}"/>
              </a:ext>
            </a:extLst>
          </p:cNvPr>
          <p:cNvSpPr/>
          <p:nvPr userDrawn="1"/>
        </p:nvSpPr>
        <p:spPr>
          <a:xfrm>
            <a:off x="871622" y="1592172"/>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4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rPr>
              <a:t>1</a:t>
            </a:r>
          </a:p>
        </p:txBody>
      </p:sp>
      <p:sp>
        <p:nvSpPr>
          <p:cNvPr id="3" name="Rectangle 2">
            <a:extLst>
              <a:ext uri="{FF2B5EF4-FFF2-40B4-BE49-F238E27FC236}">
                <a16:creationId xmlns:a16="http://schemas.microsoft.com/office/drawing/2014/main" id="{0BC47BEA-0E9A-5620-C779-49E6BA540F64}"/>
              </a:ext>
            </a:extLst>
          </p:cNvPr>
          <p:cNvSpPr/>
          <p:nvPr userDrawn="1"/>
        </p:nvSpPr>
        <p:spPr>
          <a:xfrm>
            <a:off x="871622" y="2694323"/>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4400" b="1" kern="0" dirty="0">
                <a:solidFill>
                  <a:schemeClr val="tx1"/>
                </a:solidFill>
                <a:latin typeface="Arial Nova Cond" panose="020B0506020202020204" pitchFamily="34" charset="0"/>
              </a:rPr>
              <a:t>2</a:t>
            </a:r>
            <a:endParaRPr kumimoji="0" lang="nb-NO" sz="44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sp>
        <p:nvSpPr>
          <p:cNvPr id="4" name="Rectangle 3">
            <a:extLst>
              <a:ext uri="{FF2B5EF4-FFF2-40B4-BE49-F238E27FC236}">
                <a16:creationId xmlns:a16="http://schemas.microsoft.com/office/drawing/2014/main" id="{2FE09DAB-1E1F-487E-B2DD-A155185246AB}"/>
              </a:ext>
            </a:extLst>
          </p:cNvPr>
          <p:cNvSpPr/>
          <p:nvPr userDrawn="1"/>
        </p:nvSpPr>
        <p:spPr>
          <a:xfrm>
            <a:off x="871622" y="3822623"/>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4400" b="1" kern="0" dirty="0">
                <a:solidFill>
                  <a:schemeClr val="tx1"/>
                </a:solidFill>
                <a:latin typeface="Arial Nova Cond" panose="020B0506020202020204" pitchFamily="34" charset="0"/>
              </a:rPr>
              <a:t>3</a:t>
            </a:r>
            <a:endParaRPr kumimoji="0" lang="nb-NO" sz="44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sp>
        <p:nvSpPr>
          <p:cNvPr id="5" name="Rectangle 4">
            <a:extLst>
              <a:ext uri="{FF2B5EF4-FFF2-40B4-BE49-F238E27FC236}">
                <a16:creationId xmlns:a16="http://schemas.microsoft.com/office/drawing/2014/main" id="{C1A1EDE3-C170-4C9A-EFEB-FEAB1473CFC2}"/>
              </a:ext>
            </a:extLst>
          </p:cNvPr>
          <p:cNvSpPr/>
          <p:nvPr userDrawn="1"/>
        </p:nvSpPr>
        <p:spPr>
          <a:xfrm>
            <a:off x="874236" y="4976829"/>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4400" b="1" kern="0" dirty="0">
                <a:solidFill>
                  <a:schemeClr val="tx1"/>
                </a:solidFill>
                <a:latin typeface="Arial Nova Cond" panose="020B0506020202020204" pitchFamily="34" charset="0"/>
              </a:rPr>
              <a:t>4</a:t>
            </a:r>
            <a:endParaRPr kumimoji="0" lang="nb-NO" sz="44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sp>
        <p:nvSpPr>
          <p:cNvPr id="6" name="Text Placeholder 62">
            <a:extLst>
              <a:ext uri="{FF2B5EF4-FFF2-40B4-BE49-F238E27FC236}">
                <a16:creationId xmlns:a16="http://schemas.microsoft.com/office/drawing/2014/main" id="{1807733E-342D-E376-F4AA-163BD3539BCB}"/>
              </a:ext>
            </a:extLst>
          </p:cNvPr>
          <p:cNvSpPr>
            <a:spLocks noGrp="1"/>
          </p:cNvSpPr>
          <p:nvPr>
            <p:ph type="body" sz="quarter" idx="10" hasCustomPrompt="1"/>
          </p:nvPr>
        </p:nvSpPr>
        <p:spPr>
          <a:xfrm>
            <a:off x="1877382" y="1699290"/>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sp>
        <p:nvSpPr>
          <p:cNvPr id="7" name="Text Placeholder 62">
            <a:extLst>
              <a:ext uri="{FF2B5EF4-FFF2-40B4-BE49-F238E27FC236}">
                <a16:creationId xmlns:a16="http://schemas.microsoft.com/office/drawing/2014/main" id="{A68A88E9-F899-5742-F294-7D398482C100}"/>
              </a:ext>
            </a:extLst>
          </p:cNvPr>
          <p:cNvSpPr>
            <a:spLocks noGrp="1"/>
          </p:cNvSpPr>
          <p:nvPr>
            <p:ph type="body" sz="quarter" idx="11" hasCustomPrompt="1"/>
          </p:nvPr>
        </p:nvSpPr>
        <p:spPr>
          <a:xfrm>
            <a:off x="1872713" y="2837674"/>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sp>
        <p:nvSpPr>
          <p:cNvPr id="8" name="Text Placeholder 62">
            <a:extLst>
              <a:ext uri="{FF2B5EF4-FFF2-40B4-BE49-F238E27FC236}">
                <a16:creationId xmlns:a16="http://schemas.microsoft.com/office/drawing/2014/main" id="{76BC2598-DBED-0B99-32A3-080C8EAC4BA5}"/>
              </a:ext>
            </a:extLst>
          </p:cNvPr>
          <p:cNvSpPr>
            <a:spLocks noGrp="1"/>
          </p:cNvSpPr>
          <p:nvPr>
            <p:ph type="body" sz="quarter" idx="12" hasCustomPrompt="1"/>
          </p:nvPr>
        </p:nvSpPr>
        <p:spPr>
          <a:xfrm>
            <a:off x="1872713" y="3953420"/>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sp>
        <p:nvSpPr>
          <p:cNvPr id="9" name="Text Placeholder 62">
            <a:extLst>
              <a:ext uri="{FF2B5EF4-FFF2-40B4-BE49-F238E27FC236}">
                <a16:creationId xmlns:a16="http://schemas.microsoft.com/office/drawing/2014/main" id="{F4F5F997-83CA-97EF-35EA-D6E6EFC3F77F}"/>
              </a:ext>
            </a:extLst>
          </p:cNvPr>
          <p:cNvSpPr>
            <a:spLocks noGrp="1"/>
          </p:cNvSpPr>
          <p:nvPr>
            <p:ph type="body" sz="quarter" idx="13" hasCustomPrompt="1"/>
          </p:nvPr>
        </p:nvSpPr>
        <p:spPr>
          <a:xfrm>
            <a:off x="1872713" y="5076627"/>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cxnSp>
        <p:nvCxnSpPr>
          <p:cNvPr id="10" name="Straight Connector 9">
            <a:extLst>
              <a:ext uri="{FF2B5EF4-FFF2-40B4-BE49-F238E27FC236}">
                <a16:creationId xmlns:a16="http://schemas.microsoft.com/office/drawing/2014/main" id="{FC0E4DB3-C6C6-E1AC-823B-94D8018AFEB3}"/>
              </a:ext>
            </a:extLst>
          </p:cNvPr>
          <p:cNvCxnSpPr>
            <a:cxnSpLocks/>
          </p:cNvCxnSpPr>
          <p:nvPr userDrawn="1"/>
        </p:nvCxnSpPr>
        <p:spPr>
          <a:xfrm>
            <a:off x="1573336" y="1699205"/>
            <a:ext cx="0" cy="7079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4BC005-D6C3-7F35-36C7-AB4CA136312E}"/>
              </a:ext>
            </a:extLst>
          </p:cNvPr>
          <p:cNvCxnSpPr>
            <a:cxnSpLocks/>
          </p:cNvCxnSpPr>
          <p:nvPr userDrawn="1"/>
        </p:nvCxnSpPr>
        <p:spPr>
          <a:xfrm>
            <a:off x="1582979" y="2835961"/>
            <a:ext cx="0" cy="7078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6F37AB3-E9E4-E54E-A9D2-6EABC19ADA55}"/>
              </a:ext>
            </a:extLst>
          </p:cNvPr>
          <p:cNvCxnSpPr>
            <a:cxnSpLocks/>
          </p:cNvCxnSpPr>
          <p:nvPr userDrawn="1"/>
        </p:nvCxnSpPr>
        <p:spPr>
          <a:xfrm>
            <a:off x="1582980" y="3983413"/>
            <a:ext cx="0" cy="6866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639DE04-8467-3A32-B064-9C33AA8E7E17}"/>
              </a:ext>
            </a:extLst>
          </p:cNvPr>
          <p:cNvCxnSpPr>
            <a:cxnSpLocks/>
          </p:cNvCxnSpPr>
          <p:nvPr userDrawn="1"/>
        </p:nvCxnSpPr>
        <p:spPr>
          <a:xfrm>
            <a:off x="1582979" y="5094093"/>
            <a:ext cx="0" cy="7291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6137DD7A-3EE8-9154-78C6-564864B23A93}"/>
              </a:ext>
            </a:extLst>
          </p:cNvPr>
          <p:cNvSpPr/>
          <p:nvPr userDrawn="1"/>
        </p:nvSpPr>
        <p:spPr>
          <a:xfrm>
            <a:off x="51981" y="52948"/>
            <a:ext cx="12085200" cy="67644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
        <p:nvSpPr>
          <p:cNvPr id="22" name="Text Placeholder 102">
            <a:extLst>
              <a:ext uri="{FF2B5EF4-FFF2-40B4-BE49-F238E27FC236}">
                <a16:creationId xmlns:a16="http://schemas.microsoft.com/office/drawing/2014/main" id="{617BEC57-50D6-7AFB-26C9-398A6555DCE9}"/>
              </a:ext>
            </a:extLst>
          </p:cNvPr>
          <p:cNvSpPr>
            <a:spLocks noGrp="1"/>
          </p:cNvSpPr>
          <p:nvPr>
            <p:ph type="body" sz="quarter" idx="14" hasCustomPrompt="1"/>
          </p:nvPr>
        </p:nvSpPr>
        <p:spPr>
          <a:xfrm>
            <a:off x="8485188" y="2455863"/>
            <a:ext cx="2932196" cy="1568450"/>
          </a:xfrm>
        </p:spPr>
        <p:txBody>
          <a:bodyPr/>
          <a:lstStyle>
            <a:lvl1pPr>
              <a:defRPr/>
            </a:lvl1pPr>
          </a:lstStyle>
          <a:p>
            <a:pPr lvl="0"/>
            <a:r>
              <a:rPr lang="en-GB" dirty="0" err="1"/>
              <a:t>Endre</a:t>
            </a:r>
            <a:r>
              <a:rPr lang="en-GB" dirty="0"/>
              <a:t> </a:t>
            </a:r>
            <a:r>
              <a:rPr lang="en-GB" dirty="0" err="1"/>
              <a:t>bakgrunnsbilde</a:t>
            </a:r>
            <a:r>
              <a:rPr lang="en-GB" dirty="0"/>
              <a:t>/</a:t>
            </a:r>
            <a:r>
              <a:rPr lang="en-GB" dirty="0" err="1"/>
              <a:t>farge</a:t>
            </a:r>
            <a:r>
              <a:rPr lang="en-GB" dirty="0"/>
              <a:t> her</a:t>
            </a:r>
          </a:p>
        </p:txBody>
      </p:sp>
    </p:spTree>
    <p:extLst>
      <p:ext uri="{BB962C8B-B14F-4D97-AF65-F5344CB8AC3E}">
        <p14:creationId xmlns:p14="http://schemas.microsoft.com/office/powerpoint/2010/main" val="132206317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27_Egendefinert oppsett">
    <p:bg>
      <p:bgPr>
        <a:solidFill>
          <a:schemeClr val="accent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DF3076F5-7327-AA61-CC29-9A6A21A192E2}"/>
              </a:ext>
            </a:extLst>
          </p:cNvPr>
          <p:cNvGrpSpPr/>
          <p:nvPr userDrawn="1"/>
        </p:nvGrpSpPr>
        <p:grpSpPr>
          <a:xfrm>
            <a:off x="92668" y="52948"/>
            <a:ext cx="8221286" cy="6752104"/>
            <a:chOff x="92668" y="52948"/>
            <a:chExt cx="8221286" cy="6699568"/>
          </a:xfrm>
        </p:grpSpPr>
        <p:sp>
          <p:nvSpPr>
            <p:cNvPr id="31" name="Rectangle 30">
              <a:extLst>
                <a:ext uri="{FF2B5EF4-FFF2-40B4-BE49-F238E27FC236}">
                  <a16:creationId xmlns:a16="http://schemas.microsoft.com/office/drawing/2014/main" id="{E1714AD7-B523-426F-49F6-C0C0D09B94BC}"/>
                </a:ext>
              </a:extLst>
            </p:cNvPr>
            <p:cNvSpPr/>
            <p:nvPr userDrawn="1"/>
          </p:nvSpPr>
          <p:spPr>
            <a:xfrm>
              <a:off x="92668" y="52948"/>
              <a:ext cx="5504479" cy="669956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CDDB04B2-BCF7-3B48-5155-EEB69A134C9B}"/>
                </a:ext>
              </a:extLst>
            </p:cNvPr>
            <p:cNvSpPr/>
            <p:nvPr userDrawn="1"/>
          </p:nvSpPr>
          <p:spPr>
            <a:xfrm>
              <a:off x="4880918" y="196068"/>
              <a:ext cx="1767923"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B7C9B1E6-92E0-E42D-A717-4335DDE4FB36}"/>
                </a:ext>
              </a:extLst>
            </p:cNvPr>
            <p:cNvSpPr/>
            <p:nvPr userDrawn="1"/>
          </p:nvSpPr>
          <p:spPr>
            <a:xfrm>
              <a:off x="4880918" y="1787099"/>
              <a:ext cx="1767923"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DFD5765B-8817-E804-651E-FA89B22A33E9}"/>
                </a:ext>
              </a:extLst>
            </p:cNvPr>
            <p:cNvSpPr/>
            <p:nvPr userDrawn="1"/>
          </p:nvSpPr>
          <p:spPr>
            <a:xfrm>
              <a:off x="4880918" y="3415376"/>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EF5C4F61-74F3-1D4D-3FD5-B0723F1AF976}"/>
                </a:ext>
              </a:extLst>
            </p:cNvPr>
            <p:cNvSpPr/>
            <p:nvPr userDrawn="1"/>
          </p:nvSpPr>
          <p:spPr>
            <a:xfrm>
              <a:off x="4880918" y="5054869"/>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597DF930-CB01-48A0-CECB-EE210EC416F0}"/>
                </a:ext>
              </a:extLst>
            </p:cNvPr>
            <p:cNvSpPr/>
            <p:nvPr userDrawn="1"/>
          </p:nvSpPr>
          <p:spPr>
            <a:xfrm>
              <a:off x="6727436" y="3415960"/>
              <a:ext cx="1586518" cy="152735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95EF930D-266B-DAC6-A6EF-CB6DE3ECF804}"/>
                </a:ext>
              </a:extLst>
            </p:cNvPr>
            <p:cNvSpPr/>
            <p:nvPr userDrawn="1"/>
          </p:nvSpPr>
          <p:spPr>
            <a:xfrm>
              <a:off x="6727436" y="1808321"/>
              <a:ext cx="1586518"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37" name="Rectangle 36">
            <a:extLst>
              <a:ext uri="{FF2B5EF4-FFF2-40B4-BE49-F238E27FC236}">
                <a16:creationId xmlns:a16="http://schemas.microsoft.com/office/drawing/2014/main" id="{2C7248F7-4465-870E-C763-12F97FAE247A}"/>
              </a:ext>
            </a:extLst>
          </p:cNvPr>
          <p:cNvSpPr/>
          <p:nvPr userDrawn="1"/>
        </p:nvSpPr>
        <p:spPr>
          <a:xfrm>
            <a:off x="1" y="-1"/>
            <a:ext cx="5261810" cy="626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8" name="Rectangle 37">
            <a:extLst>
              <a:ext uri="{FF2B5EF4-FFF2-40B4-BE49-F238E27FC236}">
                <a16:creationId xmlns:a16="http://schemas.microsoft.com/office/drawing/2014/main" id="{6BEA04F9-D629-7A22-70A8-C05C04924747}"/>
              </a:ext>
            </a:extLst>
          </p:cNvPr>
          <p:cNvSpPr/>
          <p:nvPr userDrawn="1"/>
        </p:nvSpPr>
        <p:spPr>
          <a:xfrm>
            <a:off x="213534" y="179036"/>
            <a:ext cx="4531271" cy="129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dirty="0">
                <a:solidFill>
                  <a:srgbClr val="3B4496"/>
                </a:solidFill>
              </a:rPr>
              <a:t>INNHOLD</a:t>
            </a:r>
          </a:p>
        </p:txBody>
      </p:sp>
      <p:sp>
        <p:nvSpPr>
          <p:cNvPr id="15" name="Text Placeholder 62">
            <a:extLst>
              <a:ext uri="{FF2B5EF4-FFF2-40B4-BE49-F238E27FC236}">
                <a16:creationId xmlns:a16="http://schemas.microsoft.com/office/drawing/2014/main" id="{27B191D2-3E3A-F8F9-E64D-D178C63830FD}"/>
              </a:ext>
            </a:extLst>
          </p:cNvPr>
          <p:cNvSpPr>
            <a:spLocks noGrp="1"/>
          </p:cNvSpPr>
          <p:nvPr>
            <p:ph type="body" sz="quarter" idx="10" hasCustomPrompt="1"/>
          </p:nvPr>
        </p:nvSpPr>
        <p:spPr>
          <a:xfrm>
            <a:off x="1802951" y="1589253"/>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16" name="Text Placeholder 62">
            <a:extLst>
              <a:ext uri="{FF2B5EF4-FFF2-40B4-BE49-F238E27FC236}">
                <a16:creationId xmlns:a16="http://schemas.microsoft.com/office/drawing/2014/main" id="{33A87C21-1ABF-243B-397F-17B66CFBB38A}"/>
              </a:ext>
            </a:extLst>
          </p:cNvPr>
          <p:cNvSpPr>
            <a:spLocks noGrp="1"/>
          </p:cNvSpPr>
          <p:nvPr>
            <p:ph type="body" sz="quarter" idx="11" hasCustomPrompt="1"/>
          </p:nvPr>
        </p:nvSpPr>
        <p:spPr>
          <a:xfrm>
            <a:off x="1802951" y="2556287"/>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17" name="Text Placeholder 62">
            <a:extLst>
              <a:ext uri="{FF2B5EF4-FFF2-40B4-BE49-F238E27FC236}">
                <a16:creationId xmlns:a16="http://schemas.microsoft.com/office/drawing/2014/main" id="{CF24F782-CD6F-FFE9-13A7-BA0B38889F20}"/>
              </a:ext>
            </a:extLst>
          </p:cNvPr>
          <p:cNvSpPr>
            <a:spLocks noGrp="1"/>
          </p:cNvSpPr>
          <p:nvPr>
            <p:ph type="body" sz="quarter" idx="12" hasCustomPrompt="1"/>
          </p:nvPr>
        </p:nvSpPr>
        <p:spPr>
          <a:xfrm>
            <a:off x="1802951" y="3525347"/>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18" name="Text Placeholder 62">
            <a:extLst>
              <a:ext uri="{FF2B5EF4-FFF2-40B4-BE49-F238E27FC236}">
                <a16:creationId xmlns:a16="http://schemas.microsoft.com/office/drawing/2014/main" id="{37520B3E-3E39-91BF-BC8D-19F0181C0EA2}"/>
              </a:ext>
            </a:extLst>
          </p:cNvPr>
          <p:cNvSpPr>
            <a:spLocks noGrp="1"/>
          </p:cNvSpPr>
          <p:nvPr>
            <p:ph type="body" sz="quarter" idx="13" hasCustomPrompt="1"/>
          </p:nvPr>
        </p:nvSpPr>
        <p:spPr>
          <a:xfrm>
            <a:off x="1802951" y="4456046"/>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20" name="Text Placeholder 62">
            <a:extLst>
              <a:ext uri="{FF2B5EF4-FFF2-40B4-BE49-F238E27FC236}">
                <a16:creationId xmlns:a16="http://schemas.microsoft.com/office/drawing/2014/main" id="{F6C01C41-0324-4C4B-27FF-DB96EA1A3390}"/>
              </a:ext>
            </a:extLst>
          </p:cNvPr>
          <p:cNvSpPr>
            <a:spLocks noGrp="1"/>
          </p:cNvSpPr>
          <p:nvPr>
            <p:ph type="body" sz="quarter" idx="14" hasCustomPrompt="1"/>
          </p:nvPr>
        </p:nvSpPr>
        <p:spPr>
          <a:xfrm>
            <a:off x="1812584" y="5388772"/>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KAPPITEL</a:t>
            </a:r>
            <a:br>
              <a:rPr lang="en-US" dirty="0"/>
            </a:br>
            <a:r>
              <a:rPr lang="en-US" dirty="0" err="1"/>
              <a:t>KAPPITEL</a:t>
            </a:r>
            <a:endParaRPr lang="nb-NO" dirty="0"/>
          </a:p>
        </p:txBody>
      </p:sp>
      <p:sp>
        <p:nvSpPr>
          <p:cNvPr id="22" name="Rectangle 21">
            <a:extLst>
              <a:ext uri="{FF2B5EF4-FFF2-40B4-BE49-F238E27FC236}">
                <a16:creationId xmlns:a16="http://schemas.microsoft.com/office/drawing/2014/main" id="{994C99E8-6B25-203C-F219-2EE2497C0781}"/>
              </a:ext>
            </a:extLst>
          </p:cNvPr>
          <p:cNvSpPr/>
          <p:nvPr userDrawn="1"/>
        </p:nvSpPr>
        <p:spPr>
          <a:xfrm>
            <a:off x="839723" y="1524937"/>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1</a:t>
            </a:r>
          </a:p>
        </p:txBody>
      </p:sp>
      <p:cxnSp>
        <p:nvCxnSpPr>
          <p:cNvPr id="26" name="Straight Connector 25">
            <a:extLst>
              <a:ext uri="{FF2B5EF4-FFF2-40B4-BE49-F238E27FC236}">
                <a16:creationId xmlns:a16="http://schemas.microsoft.com/office/drawing/2014/main" id="{E078770E-8222-8C35-B427-544CCE656961}"/>
              </a:ext>
            </a:extLst>
          </p:cNvPr>
          <p:cNvCxnSpPr>
            <a:cxnSpLocks/>
          </p:cNvCxnSpPr>
          <p:nvPr userDrawn="1"/>
        </p:nvCxnSpPr>
        <p:spPr>
          <a:xfrm>
            <a:off x="1541437" y="1677939"/>
            <a:ext cx="0" cy="554898"/>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0E06788E-07D3-77A2-C030-957118B15FC9}"/>
              </a:ext>
            </a:extLst>
          </p:cNvPr>
          <p:cNvSpPr/>
          <p:nvPr userDrawn="1"/>
        </p:nvSpPr>
        <p:spPr>
          <a:xfrm>
            <a:off x="839723" y="2448853"/>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2</a:t>
            </a:r>
          </a:p>
        </p:txBody>
      </p:sp>
      <p:cxnSp>
        <p:nvCxnSpPr>
          <p:cNvPr id="64" name="Straight Connector 63">
            <a:extLst>
              <a:ext uri="{FF2B5EF4-FFF2-40B4-BE49-F238E27FC236}">
                <a16:creationId xmlns:a16="http://schemas.microsoft.com/office/drawing/2014/main" id="{6A2F8D5E-698D-825E-9DC0-16A29FC5702F}"/>
              </a:ext>
            </a:extLst>
          </p:cNvPr>
          <p:cNvCxnSpPr>
            <a:cxnSpLocks/>
          </p:cNvCxnSpPr>
          <p:nvPr userDrawn="1"/>
        </p:nvCxnSpPr>
        <p:spPr>
          <a:xfrm>
            <a:off x="1541437" y="2601855"/>
            <a:ext cx="0" cy="554898"/>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C222C4BD-A42B-A800-2AAC-B02FB07A3D8E}"/>
              </a:ext>
            </a:extLst>
          </p:cNvPr>
          <p:cNvSpPr/>
          <p:nvPr userDrawn="1"/>
        </p:nvSpPr>
        <p:spPr>
          <a:xfrm>
            <a:off x="839723" y="3394156"/>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3</a:t>
            </a:r>
          </a:p>
        </p:txBody>
      </p:sp>
      <p:cxnSp>
        <p:nvCxnSpPr>
          <p:cNvPr id="67" name="Straight Connector 66">
            <a:extLst>
              <a:ext uri="{FF2B5EF4-FFF2-40B4-BE49-F238E27FC236}">
                <a16:creationId xmlns:a16="http://schemas.microsoft.com/office/drawing/2014/main" id="{D3016F91-B0F1-04D4-E38B-59C646BECC60}"/>
              </a:ext>
            </a:extLst>
          </p:cNvPr>
          <p:cNvCxnSpPr>
            <a:cxnSpLocks/>
          </p:cNvCxnSpPr>
          <p:nvPr userDrawn="1"/>
        </p:nvCxnSpPr>
        <p:spPr>
          <a:xfrm>
            <a:off x="1541437" y="3547158"/>
            <a:ext cx="0" cy="554898"/>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C996B261-BD49-B4B3-A264-D3F3967CAF87}"/>
              </a:ext>
            </a:extLst>
          </p:cNvPr>
          <p:cNvSpPr/>
          <p:nvPr userDrawn="1"/>
        </p:nvSpPr>
        <p:spPr>
          <a:xfrm>
            <a:off x="836490" y="4310447"/>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4</a:t>
            </a:r>
          </a:p>
        </p:txBody>
      </p:sp>
      <p:cxnSp>
        <p:nvCxnSpPr>
          <p:cNvPr id="70" name="Straight Connector 69">
            <a:extLst>
              <a:ext uri="{FF2B5EF4-FFF2-40B4-BE49-F238E27FC236}">
                <a16:creationId xmlns:a16="http://schemas.microsoft.com/office/drawing/2014/main" id="{776A28E7-176D-3C54-E533-C83B34535EC7}"/>
              </a:ext>
            </a:extLst>
          </p:cNvPr>
          <p:cNvCxnSpPr>
            <a:cxnSpLocks/>
          </p:cNvCxnSpPr>
          <p:nvPr userDrawn="1"/>
        </p:nvCxnSpPr>
        <p:spPr>
          <a:xfrm>
            <a:off x="1538204" y="4497072"/>
            <a:ext cx="0" cy="554898"/>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8D4D57E7-288E-CCE7-9778-3244B0A4D26D}"/>
              </a:ext>
            </a:extLst>
          </p:cNvPr>
          <p:cNvSpPr/>
          <p:nvPr userDrawn="1"/>
        </p:nvSpPr>
        <p:spPr>
          <a:xfrm>
            <a:off x="837377" y="5254459"/>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5</a:t>
            </a:r>
          </a:p>
        </p:txBody>
      </p:sp>
      <p:cxnSp>
        <p:nvCxnSpPr>
          <p:cNvPr id="73" name="Straight Connector 72">
            <a:extLst>
              <a:ext uri="{FF2B5EF4-FFF2-40B4-BE49-F238E27FC236}">
                <a16:creationId xmlns:a16="http://schemas.microsoft.com/office/drawing/2014/main" id="{E0106D83-7514-DC1D-4FA6-97D00FFA7338}"/>
              </a:ext>
            </a:extLst>
          </p:cNvPr>
          <p:cNvCxnSpPr>
            <a:cxnSpLocks/>
          </p:cNvCxnSpPr>
          <p:nvPr userDrawn="1"/>
        </p:nvCxnSpPr>
        <p:spPr>
          <a:xfrm>
            <a:off x="1535985" y="5427385"/>
            <a:ext cx="0" cy="554898"/>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pic>
        <p:nvPicPr>
          <p:cNvPr id="3" name="Graphique 12">
            <a:extLst>
              <a:ext uri="{FF2B5EF4-FFF2-40B4-BE49-F238E27FC236}">
                <a16:creationId xmlns:a16="http://schemas.microsoft.com/office/drawing/2014/main" id="{246B78D3-8025-4819-29D3-5F11E4F0690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95017" y="6062577"/>
            <a:ext cx="668496" cy="612320"/>
          </a:xfrm>
          <a:prstGeom prst="rect">
            <a:avLst/>
          </a:prstGeom>
        </p:spPr>
      </p:pic>
      <p:sp>
        <p:nvSpPr>
          <p:cNvPr id="4" name="TekstSylinder 6">
            <a:extLst>
              <a:ext uri="{FF2B5EF4-FFF2-40B4-BE49-F238E27FC236}">
                <a16:creationId xmlns:a16="http://schemas.microsoft.com/office/drawing/2014/main" id="{F1E73027-A8F5-8080-F710-6B61A329C58B}"/>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2024</a:t>
            </a:r>
          </a:p>
        </p:txBody>
      </p:sp>
      <p:cxnSp>
        <p:nvCxnSpPr>
          <p:cNvPr id="6" name="Straight Connector 35">
            <a:extLst>
              <a:ext uri="{FF2B5EF4-FFF2-40B4-BE49-F238E27FC236}">
                <a16:creationId xmlns:a16="http://schemas.microsoft.com/office/drawing/2014/main" id="{11AE9D67-55D4-5189-FDE4-590267AF2065}"/>
              </a:ext>
            </a:extLst>
          </p:cNvPr>
          <p:cNvCxnSpPr>
            <a:cxnSpLocks/>
          </p:cNvCxnSpPr>
          <p:nvPr userDrawn="1"/>
        </p:nvCxnSpPr>
        <p:spPr>
          <a:xfrm flipH="1">
            <a:off x="921681" y="1274222"/>
            <a:ext cx="3957315"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9DEDC22A-F3DC-26A1-AD71-8FFC7606D5BC}"/>
              </a:ext>
            </a:extLst>
          </p:cNvPr>
          <p:cNvSpPr/>
          <p:nvPr userDrawn="1"/>
        </p:nvSpPr>
        <p:spPr>
          <a:xfrm>
            <a:off x="51981" y="52948"/>
            <a:ext cx="12085200" cy="67644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
        <p:nvSpPr>
          <p:cNvPr id="2" name="Text Placeholder 102">
            <a:extLst>
              <a:ext uri="{FF2B5EF4-FFF2-40B4-BE49-F238E27FC236}">
                <a16:creationId xmlns:a16="http://schemas.microsoft.com/office/drawing/2014/main" id="{37084564-B2C0-26E9-41EB-318C7CB41272}"/>
              </a:ext>
            </a:extLst>
          </p:cNvPr>
          <p:cNvSpPr>
            <a:spLocks noGrp="1"/>
          </p:cNvSpPr>
          <p:nvPr>
            <p:ph type="body" sz="quarter" idx="15" hasCustomPrompt="1"/>
          </p:nvPr>
        </p:nvSpPr>
        <p:spPr>
          <a:xfrm>
            <a:off x="8485188" y="2455863"/>
            <a:ext cx="2932196" cy="1568450"/>
          </a:xfrm>
        </p:spPr>
        <p:txBody>
          <a:bodyPr/>
          <a:lstStyle>
            <a:lvl1pPr>
              <a:defRPr/>
            </a:lvl1pPr>
          </a:lstStyle>
          <a:p>
            <a:pPr lvl="0"/>
            <a:r>
              <a:rPr lang="en-GB" dirty="0" err="1"/>
              <a:t>Endre</a:t>
            </a:r>
            <a:r>
              <a:rPr lang="en-GB" dirty="0"/>
              <a:t> </a:t>
            </a:r>
            <a:r>
              <a:rPr lang="en-GB" dirty="0" err="1"/>
              <a:t>bakgrunnsbildet</a:t>
            </a:r>
            <a:r>
              <a:rPr lang="en-GB" dirty="0"/>
              <a:t> her</a:t>
            </a:r>
          </a:p>
        </p:txBody>
      </p:sp>
    </p:spTree>
    <p:extLst>
      <p:ext uri="{BB962C8B-B14F-4D97-AF65-F5344CB8AC3E}">
        <p14:creationId xmlns:p14="http://schemas.microsoft.com/office/powerpoint/2010/main" val="403107374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26_Egendefinert oppsett">
    <p:bg>
      <p:bgPr>
        <a:solidFill>
          <a:schemeClr val="accent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DF3076F5-7327-AA61-CC29-9A6A21A192E2}"/>
              </a:ext>
            </a:extLst>
          </p:cNvPr>
          <p:cNvGrpSpPr/>
          <p:nvPr userDrawn="1"/>
        </p:nvGrpSpPr>
        <p:grpSpPr>
          <a:xfrm>
            <a:off x="92668" y="52948"/>
            <a:ext cx="8221286" cy="6752104"/>
            <a:chOff x="92668" y="52948"/>
            <a:chExt cx="8221286" cy="6699568"/>
          </a:xfrm>
        </p:grpSpPr>
        <p:sp>
          <p:nvSpPr>
            <p:cNvPr id="31" name="Rectangle 30">
              <a:extLst>
                <a:ext uri="{FF2B5EF4-FFF2-40B4-BE49-F238E27FC236}">
                  <a16:creationId xmlns:a16="http://schemas.microsoft.com/office/drawing/2014/main" id="{E1714AD7-B523-426F-49F6-C0C0D09B94BC}"/>
                </a:ext>
              </a:extLst>
            </p:cNvPr>
            <p:cNvSpPr/>
            <p:nvPr userDrawn="1"/>
          </p:nvSpPr>
          <p:spPr>
            <a:xfrm>
              <a:off x="92668" y="52948"/>
              <a:ext cx="5504479" cy="669956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CDDB04B2-BCF7-3B48-5155-EEB69A134C9B}"/>
                </a:ext>
              </a:extLst>
            </p:cNvPr>
            <p:cNvSpPr/>
            <p:nvPr userDrawn="1"/>
          </p:nvSpPr>
          <p:spPr>
            <a:xfrm>
              <a:off x="4880918" y="196068"/>
              <a:ext cx="1767923"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B7C9B1E6-92E0-E42D-A717-4335DDE4FB36}"/>
                </a:ext>
              </a:extLst>
            </p:cNvPr>
            <p:cNvSpPr/>
            <p:nvPr userDrawn="1"/>
          </p:nvSpPr>
          <p:spPr>
            <a:xfrm>
              <a:off x="4880918" y="1787099"/>
              <a:ext cx="1767923"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DFD5765B-8817-E804-651E-FA89B22A33E9}"/>
                </a:ext>
              </a:extLst>
            </p:cNvPr>
            <p:cNvSpPr/>
            <p:nvPr userDrawn="1"/>
          </p:nvSpPr>
          <p:spPr>
            <a:xfrm>
              <a:off x="4880918" y="3415376"/>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EF5C4F61-74F3-1D4D-3FD5-B0723F1AF976}"/>
                </a:ext>
              </a:extLst>
            </p:cNvPr>
            <p:cNvSpPr/>
            <p:nvPr userDrawn="1"/>
          </p:nvSpPr>
          <p:spPr>
            <a:xfrm>
              <a:off x="4880918" y="5054869"/>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597DF930-CB01-48A0-CECB-EE210EC416F0}"/>
                </a:ext>
              </a:extLst>
            </p:cNvPr>
            <p:cNvSpPr/>
            <p:nvPr userDrawn="1"/>
          </p:nvSpPr>
          <p:spPr>
            <a:xfrm>
              <a:off x="6727436" y="3415960"/>
              <a:ext cx="1586518" cy="152735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95EF930D-266B-DAC6-A6EF-CB6DE3ECF804}"/>
                </a:ext>
              </a:extLst>
            </p:cNvPr>
            <p:cNvSpPr/>
            <p:nvPr userDrawn="1"/>
          </p:nvSpPr>
          <p:spPr>
            <a:xfrm>
              <a:off x="6727436" y="1808321"/>
              <a:ext cx="1586518"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37" name="Rectangle 36">
            <a:extLst>
              <a:ext uri="{FF2B5EF4-FFF2-40B4-BE49-F238E27FC236}">
                <a16:creationId xmlns:a16="http://schemas.microsoft.com/office/drawing/2014/main" id="{2C7248F7-4465-870E-C763-12F97FAE247A}"/>
              </a:ext>
            </a:extLst>
          </p:cNvPr>
          <p:cNvSpPr/>
          <p:nvPr userDrawn="1"/>
        </p:nvSpPr>
        <p:spPr>
          <a:xfrm>
            <a:off x="1" y="-1"/>
            <a:ext cx="5261810" cy="626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8" name="Rectangle 37">
            <a:extLst>
              <a:ext uri="{FF2B5EF4-FFF2-40B4-BE49-F238E27FC236}">
                <a16:creationId xmlns:a16="http://schemas.microsoft.com/office/drawing/2014/main" id="{6BEA04F9-D629-7A22-70A8-C05C04924747}"/>
              </a:ext>
            </a:extLst>
          </p:cNvPr>
          <p:cNvSpPr/>
          <p:nvPr userDrawn="1"/>
        </p:nvSpPr>
        <p:spPr>
          <a:xfrm>
            <a:off x="213534" y="179036"/>
            <a:ext cx="4531271" cy="129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dirty="0">
                <a:solidFill>
                  <a:schemeClr val="tx1"/>
                </a:solidFill>
              </a:rPr>
              <a:t>INNHOLD</a:t>
            </a:r>
          </a:p>
        </p:txBody>
      </p:sp>
      <p:sp>
        <p:nvSpPr>
          <p:cNvPr id="15" name="Text Placeholder 62">
            <a:extLst>
              <a:ext uri="{FF2B5EF4-FFF2-40B4-BE49-F238E27FC236}">
                <a16:creationId xmlns:a16="http://schemas.microsoft.com/office/drawing/2014/main" id="{27B191D2-3E3A-F8F9-E64D-D178C63830FD}"/>
              </a:ext>
            </a:extLst>
          </p:cNvPr>
          <p:cNvSpPr>
            <a:spLocks noGrp="1"/>
          </p:cNvSpPr>
          <p:nvPr>
            <p:ph type="body" sz="quarter" idx="10" hasCustomPrompt="1"/>
          </p:nvPr>
        </p:nvSpPr>
        <p:spPr>
          <a:xfrm>
            <a:off x="1802951" y="1589253"/>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16" name="Text Placeholder 62">
            <a:extLst>
              <a:ext uri="{FF2B5EF4-FFF2-40B4-BE49-F238E27FC236}">
                <a16:creationId xmlns:a16="http://schemas.microsoft.com/office/drawing/2014/main" id="{33A87C21-1ABF-243B-397F-17B66CFBB38A}"/>
              </a:ext>
            </a:extLst>
          </p:cNvPr>
          <p:cNvSpPr>
            <a:spLocks noGrp="1"/>
          </p:cNvSpPr>
          <p:nvPr>
            <p:ph type="body" sz="quarter" idx="11" hasCustomPrompt="1"/>
          </p:nvPr>
        </p:nvSpPr>
        <p:spPr>
          <a:xfrm>
            <a:off x="1802951" y="2556287"/>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17" name="Text Placeholder 62">
            <a:extLst>
              <a:ext uri="{FF2B5EF4-FFF2-40B4-BE49-F238E27FC236}">
                <a16:creationId xmlns:a16="http://schemas.microsoft.com/office/drawing/2014/main" id="{CF24F782-CD6F-FFE9-13A7-BA0B38889F20}"/>
              </a:ext>
            </a:extLst>
          </p:cNvPr>
          <p:cNvSpPr>
            <a:spLocks noGrp="1"/>
          </p:cNvSpPr>
          <p:nvPr>
            <p:ph type="body" sz="quarter" idx="12" hasCustomPrompt="1"/>
          </p:nvPr>
        </p:nvSpPr>
        <p:spPr>
          <a:xfrm>
            <a:off x="1802951" y="3525347"/>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18" name="Text Placeholder 62">
            <a:extLst>
              <a:ext uri="{FF2B5EF4-FFF2-40B4-BE49-F238E27FC236}">
                <a16:creationId xmlns:a16="http://schemas.microsoft.com/office/drawing/2014/main" id="{37520B3E-3E39-91BF-BC8D-19F0181C0EA2}"/>
              </a:ext>
            </a:extLst>
          </p:cNvPr>
          <p:cNvSpPr>
            <a:spLocks noGrp="1"/>
          </p:cNvSpPr>
          <p:nvPr>
            <p:ph type="body" sz="quarter" idx="13" hasCustomPrompt="1"/>
          </p:nvPr>
        </p:nvSpPr>
        <p:spPr>
          <a:xfrm>
            <a:off x="1802951" y="4456046"/>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20" name="Text Placeholder 62">
            <a:extLst>
              <a:ext uri="{FF2B5EF4-FFF2-40B4-BE49-F238E27FC236}">
                <a16:creationId xmlns:a16="http://schemas.microsoft.com/office/drawing/2014/main" id="{F6C01C41-0324-4C4B-27FF-DB96EA1A3390}"/>
              </a:ext>
            </a:extLst>
          </p:cNvPr>
          <p:cNvSpPr>
            <a:spLocks noGrp="1"/>
          </p:cNvSpPr>
          <p:nvPr>
            <p:ph type="body" sz="quarter" idx="14" hasCustomPrompt="1"/>
          </p:nvPr>
        </p:nvSpPr>
        <p:spPr>
          <a:xfrm>
            <a:off x="1812584" y="5388772"/>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KAPPITEL</a:t>
            </a:r>
            <a:br>
              <a:rPr lang="en-US" dirty="0"/>
            </a:br>
            <a:r>
              <a:rPr lang="en-US" dirty="0" err="1"/>
              <a:t>KAPPITEL</a:t>
            </a:r>
            <a:endParaRPr lang="nb-NO" dirty="0"/>
          </a:p>
        </p:txBody>
      </p:sp>
      <p:sp>
        <p:nvSpPr>
          <p:cNvPr id="22" name="Rectangle 21">
            <a:extLst>
              <a:ext uri="{FF2B5EF4-FFF2-40B4-BE49-F238E27FC236}">
                <a16:creationId xmlns:a16="http://schemas.microsoft.com/office/drawing/2014/main" id="{994C99E8-6B25-203C-F219-2EE2497C0781}"/>
              </a:ext>
            </a:extLst>
          </p:cNvPr>
          <p:cNvSpPr/>
          <p:nvPr userDrawn="1"/>
        </p:nvSpPr>
        <p:spPr>
          <a:xfrm>
            <a:off x="839723" y="1524937"/>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rPr>
              <a:t>1</a:t>
            </a:r>
          </a:p>
        </p:txBody>
      </p:sp>
      <p:cxnSp>
        <p:nvCxnSpPr>
          <p:cNvPr id="26" name="Straight Connector 25">
            <a:extLst>
              <a:ext uri="{FF2B5EF4-FFF2-40B4-BE49-F238E27FC236}">
                <a16:creationId xmlns:a16="http://schemas.microsoft.com/office/drawing/2014/main" id="{E078770E-8222-8C35-B427-544CCE656961}"/>
              </a:ext>
            </a:extLst>
          </p:cNvPr>
          <p:cNvCxnSpPr>
            <a:cxnSpLocks/>
          </p:cNvCxnSpPr>
          <p:nvPr userDrawn="1"/>
        </p:nvCxnSpPr>
        <p:spPr>
          <a:xfrm>
            <a:off x="1541437" y="1677939"/>
            <a:ext cx="0" cy="5548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0E06788E-07D3-77A2-C030-957118B15FC9}"/>
              </a:ext>
            </a:extLst>
          </p:cNvPr>
          <p:cNvSpPr/>
          <p:nvPr userDrawn="1"/>
        </p:nvSpPr>
        <p:spPr>
          <a:xfrm>
            <a:off x="839723" y="2448853"/>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rPr>
              <a:t>2</a:t>
            </a:r>
          </a:p>
        </p:txBody>
      </p:sp>
      <p:cxnSp>
        <p:nvCxnSpPr>
          <p:cNvPr id="64" name="Straight Connector 63">
            <a:extLst>
              <a:ext uri="{FF2B5EF4-FFF2-40B4-BE49-F238E27FC236}">
                <a16:creationId xmlns:a16="http://schemas.microsoft.com/office/drawing/2014/main" id="{6A2F8D5E-698D-825E-9DC0-16A29FC5702F}"/>
              </a:ext>
            </a:extLst>
          </p:cNvPr>
          <p:cNvCxnSpPr>
            <a:cxnSpLocks/>
          </p:cNvCxnSpPr>
          <p:nvPr userDrawn="1"/>
        </p:nvCxnSpPr>
        <p:spPr>
          <a:xfrm>
            <a:off x="1541437" y="2601855"/>
            <a:ext cx="0" cy="5548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C222C4BD-A42B-A800-2AAC-B02FB07A3D8E}"/>
              </a:ext>
            </a:extLst>
          </p:cNvPr>
          <p:cNvSpPr/>
          <p:nvPr userDrawn="1"/>
        </p:nvSpPr>
        <p:spPr>
          <a:xfrm>
            <a:off x="839723" y="3394156"/>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rPr>
              <a:t>3</a:t>
            </a:r>
          </a:p>
        </p:txBody>
      </p:sp>
      <p:cxnSp>
        <p:nvCxnSpPr>
          <p:cNvPr id="67" name="Straight Connector 66">
            <a:extLst>
              <a:ext uri="{FF2B5EF4-FFF2-40B4-BE49-F238E27FC236}">
                <a16:creationId xmlns:a16="http://schemas.microsoft.com/office/drawing/2014/main" id="{D3016F91-B0F1-04D4-E38B-59C646BECC60}"/>
              </a:ext>
            </a:extLst>
          </p:cNvPr>
          <p:cNvCxnSpPr>
            <a:cxnSpLocks/>
          </p:cNvCxnSpPr>
          <p:nvPr userDrawn="1"/>
        </p:nvCxnSpPr>
        <p:spPr>
          <a:xfrm>
            <a:off x="1541437" y="3547158"/>
            <a:ext cx="0" cy="5548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C996B261-BD49-B4B3-A264-D3F3967CAF87}"/>
              </a:ext>
            </a:extLst>
          </p:cNvPr>
          <p:cNvSpPr/>
          <p:nvPr userDrawn="1"/>
        </p:nvSpPr>
        <p:spPr>
          <a:xfrm>
            <a:off x="836490" y="4310447"/>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rPr>
              <a:t>4</a:t>
            </a:r>
          </a:p>
        </p:txBody>
      </p:sp>
      <p:cxnSp>
        <p:nvCxnSpPr>
          <p:cNvPr id="70" name="Straight Connector 69">
            <a:extLst>
              <a:ext uri="{FF2B5EF4-FFF2-40B4-BE49-F238E27FC236}">
                <a16:creationId xmlns:a16="http://schemas.microsoft.com/office/drawing/2014/main" id="{776A28E7-176D-3C54-E533-C83B34535EC7}"/>
              </a:ext>
            </a:extLst>
          </p:cNvPr>
          <p:cNvCxnSpPr>
            <a:cxnSpLocks/>
          </p:cNvCxnSpPr>
          <p:nvPr userDrawn="1"/>
        </p:nvCxnSpPr>
        <p:spPr>
          <a:xfrm>
            <a:off x="1538204" y="4497072"/>
            <a:ext cx="0" cy="5548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8D4D57E7-288E-CCE7-9778-3244B0A4D26D}"/>
              </a:ext>
            </a:extLst>
          </p:cNvPr>
          <p:cNvSpPr/>
          <p:nvPr userDrawn="1"/>
        </p:nvSpPr>
        <p:spPr>
          <a:xfrm>
            <a:off x="837377" y="5254459"/>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rPr>
              <a:t>5</a:t>
            </a:r>
          </a:p>
        </p:txBody>
      </p:sp>
      <p:cxnSp>
        <p:nvCxnSpPr>
          <p:cNvPr id="73" name="Straight Connector 72">
            <a:extLst>
              <a:ext uri="{FF2B5EF4-FFF2-40B4-BE49-F238E27FC236}">
                <a16:creationId xmlns:a16="http://schemas.microsoft.com/office/drawing/2014/main" id="{E0106D83-7514-DC1D-4FA6-97D00FFA7338}"/>
              </a:ext>
            </a:extLst>
          </p:cNvPr>
          <p:cNvCxnSpPr>
            <a:cxnSpLocks/>
          </p:cNvCxnSpPr>
          <p:nvPr userDrawn="1"/>
        </p:nvCxnSpPr>
        <p:spPr>
          <a:xfrm>
            <a:off x="1535985" y="5427385"/>
            <a:ext cx="0" cy="5548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Graphique 12">
            <a:extLst>
              <a:ext uri="{FF2B5EF4-FFF2-40B4-BE49-F238E27FC236}">
                <a16:creationId xmlns:a16="http://schemas.microsoft.com/office/drawing/2014/main" id="{246B78D3-8025-4819-29D3-5F11E4F0690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95017" y="6062577"/>
            <a:ext cx="668496" cy="612320"/>
          </a:xfrm>
          <a:prstGeom prst="rect">
            <a:avLst/>
          </a:prstGeom>
        </p:spPr>
      </p:pic>
      <p:sp>
        <p:nvSpPr>
          <p:cNvPr id="4" name="TekstSylinder 6">
            <a:extLst>
              <a:ext uri="{FF2B5EF4-FFF2-40B4-BE49-F238E27FC236}">
                <a16:creationId xmlns:a16="http://schemas.microsoft.com/office/drawing/2014/main" id="{F1E73027-A8F5-8080-F710-6B61A329C58B}"/>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2024</a:t>
            </a:r>
          </a:p>
        </p:txBody>
      </p:sp>
      <p:cxnSp>
        <p:nvCxnSpPr>
          <p:cNvPr id="6" name="Straight Connector 35">
            <a:extLst>
              <a:ext uri="{FF2B5EF4-FFF2-40B4-BE49-F238E27FC236}">
                <a16:creationId xmlns:a16="http://schemas.microsoft.com/office/drawing/2014/main" id="{11AE9D67-55D4-5189-FDE4-590267AF2065}"/>
              </a:ext>
            </a:extLst>
          </p:cNvPr>
          <p:cNvCxnSpPr>
            <a:cxnSpLocks/>
          </p:cNvCxnSpPr>
          <p:nvPr userDrawn="1"/>
        </p:nvCxnSpPr>
        <p:spPr>
          <a:xfrm flipH="1">
            <a:off x="921681" y="1274222"/>
            <a:ext cx="395731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9DEDC22A-F3DC-26A1-AD71-8FFC7606D5BC}"/>
              </a:ext>
            </a:extLst>
          </p:cNvPr>
          <p:cNvSpPr/>
          <p:nvPr userDrawn="1"/>
        </p:nvSpPr>
        <p:spPr>
          <a:xfrm>
            <a:off x="51981" y="52948"/>
            <a:ext cx="12085200" cy="67644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
        <p:nvSpPr>
          <p:cNvPr id="2" name="Text Placeholder 102">
            <a:extLst>
              <a:ext uri="{FF2B5EF4-FFF2-40B4-BE49-F238E27FC236}">
                <a16:creationId xmlns:a16="http://schemas.microsoft.com/office/drawing/2014/main" id="{37B54232-C48F-202E-2FA7-7B75FDDA082F}"/>
              </a:ext>
            </a:extLst>
          </p:cNvPr>
          <p:cNvSpPr>
            <a:spLocks noGrp="1"/>
          </p:cNvSpPr>
          <p:nvPr>
            <p:ph type="body" sz="quarter" idx="15" hasCustomPrompt="1"/>
          </p:nvPr>
        </p:nvSpPr>
        <p:spPr>
          <a:xfrm>
            <a:off x="8485188" y="2455863"/>
            <a:ext cx="2932196" cy="1568450"/>
          </a:xfrm>
        </p:spPr>
        <p:txBody>
          <a:bodyPr/>
          <a:lstStyle>
            <a:lvl1pPr>
              <a:defRPr/>
            </a:lvl1pPr>
          </a:lstStyle>
          <a:p>
            <a:pPr lvl="0"/>
            <a:r>
              <a:rPr lang="en-GB" dirty="0" err="1"/>
              <a:t>Endre</a:t>
            </a:r>
            <a:r>
              <a:rPr lang="en-GB" dirty="0"/>
              <a:t> </a:t>
            </a:r>
            <a:r>
              <a:rPr lang="en-GB" dirty="0" err="1"/>
              <a:t>bakgrunnsbildet</a:t>
            </a:r>
            <a:r>
              <a:rPr lang="en-GB" dirty="0"/>
              <a:t> her</a:t>
            </a:r>
          </a:p>
        </p:txBody>
      </p:sp>
    </p:spTree>
    <p:extLst>
      <p:ext uri="{BB962C8B-B14F-4D97-AF65-F5344CB8AC3E}">
        <p14:creationId xmlns:p14="http://schemas.microsoft.com/office/powerpoint/2010/main" val="183906236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25_Egendefinert oppset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7C38700-8CA8-45C2-7EDE-FD77F6DFDC2A}"/>
              </a:ext>
            </a:extLst>
          </p:cNvPr>
          <p:cNvGrpSpPr/>
          <p:nvPr userDrawn="1"/>
        </p:nvGrpSpPr>
        <p:grpSpPr>
          <a:xfrm>
            <a:off x="1058150" y="154627"/>
            <a:ext cx="10973431" cy="6112043"/>
            <a:chOff x="0" y="0"/>
            <a:chExt cx="10973431" cy="6112043"/>
          </a:xfrm>
          <a:gradFill>
            <a:gsLst>
              <a:gs pos="0">
                <a:schemeClr val="bg2"/>
              </a:gs>
              <a:gs pos="100000">
                <a:schemeClr val="accent2">
                  <a:alpha val="28000"/>
                </a:schemeClr>
              </a:gs>
            </a:gsLst>
            <a:lin ang="5400000" scaled="1"/>
          </a:gradFill>
        </p:grpSpPr>
        <p:grpSp>
          <p:nvGrpSpPr>
            <p:cNvPr id="3" name="Group 2">
              <a:extLst>
                <a:ext uri="{FF2B5EF4-FFF2-40B4-BE49-F238E27FC236}">
                  <a16:creationId xmlns:a16="http://schemas.microsoft.com/office/drawing/2014/main" id="{A31B9C5B-7183-24D7-34DD-B7638AE84BEB}"/>
                </a:ext>
              </a:extLst>
            </p:cNvPr>
            <p:cNvGrpSpPr/>
            <p:nvPr/>
          </p:nvGrpSpPr>
          <p:grpSpPr>
            <a:xfrm>
              <a:off x="0" y="0"/>
              <a:ext cx="9653769" cy="4146324"/>
              <a:chOff x="2079420" y="1113905"/>
              <a:chExt cx="4448317" cy="3539337"/>
            </a:xfrm>
            <a:grpFill/>
          </p:grpSpPr>
          <p:sp>
            <p:nvSpPr>
              <p:cNvPr id="21" name="Rectangle 20">
                <a:extLst>
                  <a:ext uri="{FF2B5EF4-FFF2-40B4-BE49-F238E27FC236}">
                    <a16:creationId xmlns:a16="http://schemas.microsoft.com/office/drawing/2014/main" id="{7C7FA48C-720F-EEF9-DFB3-13E04917FFBF}"/>
                  </a:ext>
                </a:extLst>
              </p:cNvPr>
              <p:cNvSpPr/>
              <p:nvPr/>
            </p:nvSpPr>
            <p:spPr>
              <a:xfrm>
                <a:off x="3778180" y="1113905"/>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Rectangle 26">
                <a:extLst>
                  <a:ext uri="{FF2B5EF4-FFF2-40B4-BE49-F238E27FC236}">
                    <a16:creationId xmlns:a16="http://schemas.microsoft.com/office/drawing/2014/main" id="{56DFBA93-48E3-1C81-2BEF-A2DCDA7A1376}"/>
                  </a:ext>
                </a:extLst>
              </p:cNvPr>
              <p:cNvSpPr/>
              <p:nvPr/>
            </p:nvSpPr>
            <p:spPr>
              <a:xfrm>
                <a:off x="5181259" y="1128904"/>
                <a:ext cx="860546"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Rectangle 32">
                <a:extLst>
                  <a:ext uri="{FF2B5EF4-FFF2-40B4-BE49-F238E27FC236}">
                    <a16:creationId xmlns:a16="http://schemas.microsoft.com/office/drawing/2014/main" id="{EE03C472-F216-C248-6DE3-AE68D6AB2793}"/>
                  </a:ext>
                </a:extLst>
              </p:cNvPr>
              <p:cNvSpPr/>
              <p:nvPr/>
            </p:nvSpPr>
            <p:spPr>
              <a:xfrm>
                <a:off x="3778179" y="2327807"/>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4" name="Rectangle 33">
                <a:extLst>
                  <a:ext uri="{FF2B5EF4-FFF2-40B4-BE49-F238E27FC236}">
                    <a16:creationId xmlns:a16="http://schemas.microsoft.com/office/drawing/2014/main" id="{6F2F4B83-8D71-42BD-CB3E-86C8AF9F36BD}"/>
                  </a:ext>
                </a:extLst>
              </p:cNvPr>
              <p:cNvSpPr/>
              <p:nvPr/>
            </p:nvSpPr>
            <p:spPr>
              <a:xfrm>
                <a:off x="5181258" y="2327807"/>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5" name="Rectangle 34">
                <a:extLst>
                  <a:ext uri="{FF2B5EF4-FFF2-40B4-BE49-F238E27FC236}">
                    <a16:creationId xmlns:a16="http://schemas.microsoft.com/office/drawing/2014/main" id="{B9159093-7732-FD4C-C96C-80F97AB7A499}"/>
                  </a:ext>
                </a:extLst>
              </p:cNvPr>
              <p:cNvSpPr/>
              <p:nvPr/>
            </p:nvSpPr>
            <p:spPr>
              <a:xfrm>
                <a:off x="2079420" y="2327807"/>
                <a:ext cx="164215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6" name="Rectangle 35">
                <a:extLst>
                  <a:ext uri="{FF2B5EF4-FFF2-40B4-BE49-F238E27FC236}">
                    <a16:creationId xmlns:a16="http://schemas.microsoft.com/office/drawing/2014/main" id="{777C5223-2786-D2F1-705E-5831D9CD918D}"/>
                  </a:ext>
                </a:extLst>
              </p:cNvPr>
              <p:cNvSpPr/>
              <p:nvPr/>
            </p:nvSpPr>
            <p:spPr>
              <a:xfrm>
                <a:off x="2079420" y="3527826"/>
                <a:ext cx="164215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4" name="Group 3">
              <a:extLst>
                <a:ext uri="{FF2B5EF4-FFF2-40B4-BE49-F238E27FC236}">
                  <a16:creationId xmlns:a16="http://schemas.microsoft.com/office/drawing/2014/main" id="{64C4847F-6E9E-68DB-8E66-5CE6312A8981}"/>
                </a:ext>
              </a:extLst>
            </p:cNvPr>
            <p:cNvGrpSpPr/>
            <p:nvPr/>
          </p:nvGrpSpPr>
          <p:grpSpPr>
            <a:xfrm>
              <a:off x="3686655" y="2819729"/>
              <a:ext cx="5967113" cy="3292314"/>
              <a:chOff x="3778177" y="3506947"/>
              <a:chExt cx="2749559" cy="2810347"/>
            </a:xfrm>
            <a:grpFill/>
          </p:grpSpPr>
          <p:sp>
            <p:nvSpPr>
              <p:cNvPr id="12" name="Rectangle 11">
                <a:extLst>
                  <a:ext uri="{FF2B5EF4-FFF2-40B4-BE49-F238E27FC236}">
                    <a16:creationId xmlns:a16="http://schemas.microsoft.com/office/drawing/2014/main" id="{3E1FAF6D-F3F1-77C2-B0A4-ED3689A93641}"/>
                  </a:ext>
                </a:extLst>
              </p:cNvPr>
              <p:cNvSpPr/>
              <p:nvPr/>
            </p:nvSpPr>
            <p:spPr>
              <a:xfrm>
                <a:off x="3778177" y="4700073"/>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94A6EAFD-DEC1-B8D3-3900-06948A40290C}"/>
                  </a:ext>
                </a:extLst>
              </p:cNvPr>
              <p:cNvSpPr/>
              <p:nvPr/>
            </p:nvSpPr>
            <p:spPr>
              <a:xfrm>
                <a:off x="3778177" y="5913973"/>
                <a:ext cx="1346479" cy="4033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9" name="Rectangle 18">
                <a:extLst>
                  <a:ext uri="{FF2B5EF4-FFF2-40B4-BE49-F238E27FC236}">
                    <a16:creationId xmlns:a16="http://schemas.microsoft.com/office/drawing/2014/main" id="{9C3EB846-138F-FC68-F447-17853193B4F7}"/>
                  </a:ext>
                </a:extLst>
              </p:cNvPr>
              <p:cNvSpPr/>
              <p:nvPr/>
            </p:nvSpPr>
            <p:spPr>
              <a:xfrm>
                <a:off x="5181257" y="3506947"/>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5" name="Group 4">
              <a:extLst>
                <a:ext uri="{FF2B5EF4-FFF2-40B4-BE49-F238E27FC236}">
                  <a16:creationId xmlns:a16="http://schemas.microsoft.com/office/drawing/2014/main" id="{1F527218-F653-7C1F-8BE0-4FAF3FCB3859}"/>
                </a:ext>
              </a:extLst>
            </p:cNvPr>
            <p:cNvGrpSpPr/>
            <p:nvPr/>
          </p:nvGrpSpPr>
          <p:grpSpPr>
            <a:xfrm>
              <a:off x="0" y="1422085"/>
              <a:ext cx="10973431" cy="4097525"/>
              <a:chOff x="2079420" y="2327807"/>
              <a:chExt cx="5056398" cy="3497681"/>
            </a:xfrm>
            <a:grpFill/>
          </p:grpSpPr>
          <p:sp>
            <p:nvSpPr>
              <p:cNvPr id="9" name="Rectangle 8">
                <a:extLst>
                  <a:ext uri="{FF2B5EF4-FFF2-40B4-BE49-F238E27FC236}">
                    <a16:creationId xmlns:a16="http://schemas.microsoft.com/office/drawing/2014/main" id="{A6EBAC9A-394F-0FD3-3D42-E9459D10A430}"/>
                  </a:ext>
                </a:extLst>
              </p:cNvPr>
              <p:cNvSpPr/>
              <p:nvPr/>
            </p:nvSpPr>
            <p:spPr>
              <a:xfrm>
                <a:off x="3778177" y="3511341"/>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37A27E4B-6107-FE58-7B33-D30AE79B9837}"/>
                  </a:ext>
                </a:extLst>
              </p:cNvPr>
              <p:cNvSpPr/>
              <p:nvPr/>
            </p:nvSpPr>
            <p:spPr>
              <a:xfrm>
                <a:off x="2079420" y="4700072"/>
                <a:ext cx="1642158"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3E7DD3C1-F365-B5D7-083C-3EA1375D98AA}"/>
                  </a:ext>
                </a:extLst>
              </p:cNvPr>
              <p:cNvSpPr/>
              <p:nvPr/>
            </p:nvSpPr>
            <p:spPr>
              <a:xfrm>
                <a:off x="6584338" y="2327807"/>
                <a:ext cx="551480"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 name="Group 5">
              <a:extLst>
                <a:ext uri="{FF2B5EF4-FFF2-40B4-BE49-F238E27FC236}">
                  <a16:creationId xmlns:a16="http://schemas.microsoft.com/office/drawing/2014/main" id="{BFB88759-6B65-C132-DB6F-E27B4E902611}"/>
                </a:ext>
              </a:extLst>
            </p:cNvPr>
            <p:cNvGrpSpPr/>
            <p:nvPr/>
          </p:nvGrpSpPr>
          <p:grpSpPr>
            <a:xfrm>
              <a:off x="6731630" y="2844048"/>
              <a:ext cx="4241800" cy="2740665"/>
              <a:chOff x="5181258" y="3500054"/>
              <a:chExt cx="1954560" cy="2339455"/>
            </a:xfrm>
            <a:grpFill/>
          </p:grpSpPr>
          <p:sp>
            <p:nvSpPr>
              <p:cNvPr id="7" name="Rectangle 6">
                <a:extLst>
                  <a:ext uri="{FF2B5EF4-FFF2-40B4-BE49-F238E27FC236}">
                    <a16:creationId xmlns:a16="http://schemas.microsoft.com/office/drawing/2014/main" id="{CF29B772-572C-26E4-FB67-8734EF5B6C1E}"/>
                  </a:ext>
                </a:extLst>
              </p:cNvPr>
              <p:cNvSpPr/>
              <p:nvPr/>
            </p:nvSpPr>
            <p:spPr>
              <a:xfrm>
                <a:off x="5181258" y="4714093"/>
                <a:ext cx="1346479"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AC455304-9662-D7F8-7165-79216960FF7B}"/>
                  </a:ext>
                </a:extLst>
              </p:cNvPr>
              <p:cNvSpPr/>
              <p:nvPr/>
            </p:nvSpPr>
            <p:spPr>
              <a:xfrm>
                <a:off x="6584338" y="3500054"/>
                <a:ext cx="551480" cy="1125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sp>
        <p:nvSpPr>
          <p:cNvPr id="51" name="Rectangle 50">
            <a:extLst>
              <a:ext uri="{FF2B5EF4-FFF2-40B4-BE49-F238E27FC236}">
                <a16:creationId xmlns:a16="http://schemas.microsoft.com/office/drawing/2014/main" id="{54C4B7E2-DA38-2FA6-C996-9D07A300A16C}"/>
              </a:ext>
            </a:extLst>
          </p:cNvPr>
          <p:cNvSpPr/>
          <p:nvPr userDrawn="1"/>
        </p:nvSpPr>
        <p:spPr>
          <a:xfrm>
            <a:off x="1" y="-1"/>
            <a:ext cx="5261810" cy="626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 name="Rectangle 51">
            <a:extLst>
              <a:ext uri="{FF2B5EF4-FFF2-40B4-BE49-F238E27FC236}">
                <a16:creationId xmlns:a16="http://schemas.microsoft.com/office/drawing/2014/main" id="{E0C82BDC-3A9A-7412-DB6A-C19BD1795027}"/>
              </a:ext>
            </a:extLst>
          </p:cNvPr>
          <p:cNvSpPr/>
          <p:nvPr userDrawn="1"/>
        </p:nvSpPr>
        <p:spPr>
          <a:xfrm>
            <a:off x="9117" y="179036"/>
            <a:ext cx="4531271" cy="129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dirty="0">
                <a:solidFill>
                  <a:srgbClr val="3B4496"/>
                </a:solidFill>
              </a:rPr>
              <a:t>INNHOLD</a:t>
            </a:r>
          </a:p>
        </p:txBody>
      </p:sp>
      <p:sp>
        <p:nvSpPr>
          <p:cNvPr id="53" name="Rectangle 52">
            <a:extLst>
              <a:ext uri="{FF2B5EF4-FFF2-40B4-BE49-F238E27FC236}">
                <a16:creationId xmlns:a16="http://schemas.microsoft.com/office/drawing/2014/main" id="{DAA98D40-8C0A-8EDB-B65A-416DF3415696}"/>
              </a:ext>
            </a:extLst>
          </p:cNvPr>
          <p:cNvSpPr/>
          <p:nvPr userDrawn="1"/>
        </p:nvSpPr>
        <p:spPr>
          <a:xfrm>
            <a:off x="581734" y="1353615"/>
            <a:ext cx="722980" cy="558347"/>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1</a:t>
            </a:r>
          </a:p>
        </p:txBody>
      </p:sp>
      <p:sp>
        <p:nvSpPr>
          <p:cNvPr id="55" name="Rectangle 54">
            <a:extLst>
              <a:ext uri="{FF2B5EF4-FFF2-40B4-BE49-F238E27FC236}">
                <a16:creationId xmlns:a16="http://schemas.microsoft.com/office/drawing/2014/main" id="{CCA85531-4607-760B-CB54-012AE3D8EB6A}"/>
              </a:ext>
            </a:extLst>
          </p:cNvPr>
          <p:cNvSpPr/>
          <p:nvPr userDrawn="1"/>
        </p:nvSpPr>
        <p:spPr>
          <a:xfrm>
            <a:off x="570982" y="1941032"/>
            <a:ext cx="722980" cy="60571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2</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57" name="Rectangle 56">
            <a:extLst>
              <a:ext uri="{FF2B5EF4-FFF2-40B4-BE49-F238E27FC236}">
                <a16:creationId xmlns:a16="http://schemas.microsoft.com/office/drawing/2014/main" id="{A2C26C6A-AA6E-07F9-18FD-AE8E36A93390}"/>
              </a:ext>
            </a:extLst>
          </p:cNvPr>
          <p:cNvSpPr/>
          <p:nvPr userDrawn="1"/>
        </p:nvSpPr>
        <p:spPr>
          <a:xfrm>
            <a:off x="572046" y="2623988"/>
            <a:ext cx="722980" cy="60571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3</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58" name="Rectangle 57">
            <a:extLst>
              <a:ext uri="{FF2B5EF4-FFF2-40B4-BE49-F238E27FC236}">
                <a16:creationId xmlns:a16="http://schemas.microsoft.com/office/drawing/2014/main" id="{A12F5128-71DF-79C2-B96A-42CFEBB07AF3}"/>
              </a:ext>
            </a:extLst>
          </p:cNvPr>
          <p:cNvSpPr/>
          <p:nvPr userDrawn="1"/>
        </p:nvSpPr>
        <p:spPr>
          <a:xfrm>
            <a:off x="578918" y="3275532"/>
            <a:ext cx="722980" cy="60571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4</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cxnSp>
        <p:nvCxnSpPr>
          <p:cNvPr id="61" name="Straight Connector 35">
            <a:extLst>
              <a:ext uri="{FF2B5EF4-FFF2-40B4-BE49-F238E27FC236}">
                <a16:creationId xmlns:a16="http://schemas.microsoft.com/office/drawing/2014/main" id="{1A24DD3E-9C35-8090-4173-E4BB384CD21E}"/>
              </a:ext>
            </a:extLst>
          </p:cNvPr>
          <p:cNvCxnSpPr>
            <a:cxnSpLocks/>
          </p:cNvCxnSpPr>
          <p:nvPr userDrawn="1"/>
        </p:nvCxnSpPr>
        <p:spPr>
          <a:xfrm flipH="1">
            <a:off x="622998" y="1274222"/>
            <a:ext cx="4255998"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
        <p:nvSpPr>
          <p:cNvPr id="63" name="Text Placeholder 62">
            <a:extLst>
              <a:ext uri="{FF2B5EF4-FFF2-40B4-BE49-F238E27FC236}">
                <a16:creationId xmlns:a16="http://schemas.microsoft.com/office/drawing/2014/main" id="{0024E91F-88EE-1B87-70ED-78DF834D14D9}"/>
              </a:ext>
            </a:extLst>
          </p:cNvPr>
          <p:cNvSpPr>
            <a:spLocks noGrp="1"/>
          </p:cNvSpPr>
          <p:nvPr>
            <p:ph type="body" sz="quarter" idx="10" hasCustomPrompt="1"/>
          </p:nvPr>
        </p:nvSpPr>
        <p:spPr>
          <a:xfrm>
            <a:off x="1363857" y="1396544"/>
            <a:ext cx="3916616" cy="472489"/>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64" name="Text Placeholder 62">
            <a:extLst>
              <a:ext uri="{FF2B5EF4-FFF2-40B4-BE49-F238E27FC236}">
                <a16:creationId xmlns:a16="http://schemas.microsoft.com/office/drawing/2014/main" id="{EFFCA5AA-FF30-8B94-B69B-049985B05520}"/>
              </a:ext>
            </a:extLst>
          </p:cNvPr>
          <p:cNvSpPr>
            <a:spLocks noGrp="1"/>
          </p:cNvSpPr>
          <p:nvPr>
            <p:ph type="body" sz="quarter" idx="11" hasCustomPrompt="1"/>
          </p:nvPr>
        </p:nvSpPr>
        <p:spPr>
          <a:xfrm>
            <a:off x="1353105" y="2007644"/>
            <a:ext cx="3916616" cy="472489"/>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cxnSp>
        <p:nvCxnSpPr>
          <p:cNvPr id="68" name="Straight Connector 67">
            <a:extLst>
              <a:ext uri="{FF2B5EF4-FFF2-40B4-BE49-F238E27FC236}">
                <a16:creationId xmlns:a16="http://schemas.microsoft.com/office/drawing/2014/main" id="{BA4AFE35-434F-CCC4-6F94-1159A3B060D2}"/>
              </a:ext>
            </a:extLst>
          </p:cNvPr>
          <p:cNvCxnSpPr>
            <a:cxnSpLocks/>
          </p:cNvCxnSpPr>
          <p:nvPr userDrawn="1"/>
        </p:nvCxnSpPr>
        <p:spPr>
          <a:xfrm>
            <a:off x="1214426" y="1445026"/>
            <a:ext cx="0" cy="375524"/>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1CF69EB-8B73-C899-15C3-4DA2C1088A95}"/>
              </a:ext>
            </a:extLst>
          </p:cNvPr>
          <p:cNvSpPr/>
          <p:nvPr userDrawn="1"/>
        </p:nvSpPr>
        <p:spPr>
          <a:xfrm>
            <a:off x="588249" y="3900709"/>
            <a:ext cx="722980" cy="60571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5</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15" name="Rectangle 14">
            <a:extLst>
              <a:ext uri="{FF2B5EF4-FFF2-40B4-BE49-F238E27FC236}">
                <a16:creationId xmlns:a16="http://schemas.microsoft.com/office/drawing/2014/main" id="{5C234D2B-1368-B7CE-9357-EB9516A97D5E}"/>
              </a:ext>
            </a:extLst>
          </p:cNvPr>
          <p:cNvSpPr/>
          <p:nvPr userDrawn="1"/>
        </p:nvSpPr>
        <p:spPr>
          <a:xfrm>
            <a:off x="580339" y="4517850"/>
            <a:ext cx="722980" cy="60571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6</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cxnSp>
        <p:nvCxnSpPr>
          <p:cNvPr id="20" name="Straight Connector 19">
            <a:extLst>
              <a:ext uri="{FF2B5EF4-FFF2-40B4-BE49-F238E27FC236}">
                <a16:creationId xmlns:a16="http://schemas.microsoft.com/office/drawing/2014/main" id="{9483DF0B-512D-6200-4409-D0D0B8BEBA62}"/>
              </a:ext>
            </a:extLst>
          </p:cNvPr>
          <p:cNvCxnSpPr>
            <a:cxnSpLocks/>
          </p:cNvCxnSpPr>
          <p:nvPr userDrawn="1"/>
        </p:nvCxnSpPr>
        <p:spPr>
          <a:xfrm>
            <a:off x="1203674" y="2056126"/>
            <a:ext cx="0" cy="375524"/>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43BDD86-6F3E-8BCF-6383-19778E58991D}"/>
              </a:ext>
            </a:extLst>
          </p:cNvPr>
          <p:cNvCxnSpPr>
            <a:cxnSpLocks/>
          </p:cNvCxnSpPr>
          <p:nvPr userDrawn="1"/>
        </p:nvCxnSpPr>
        <p:spPr>
          <a:xfrm>
            <a:off x="1204738" y="2739082"/>
            <a:ext cx="0" cy="375524"/>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B5067F7-492E-735B-FE75-FB51D0F570D8}"/>
              </a:ext>
            </a:extLst>
          </p:cNvPr>
          <p:cNvCxnSpPr>
            <a:cxnSpLocks/>
          </p:cNvCxnSpPr>
          <p:nvPr userDrawn="1"/>
        </p:nvCxnSpPr>
        <p:spPr>
          <a:xfrm>
            <a:off x="1211610" y="3390626"/>
            <a:ext cx="0" cy="375524"/>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C24B32A-1439-338F-5AAE-DC0DCE30EE76}"/>
              </a:ext>
            </a:extLst>
          </p:cNvPr>
          <p:cNvCxnSpPr>
            <a:cxnSpLocks/>
          </p:cNvCxnSpPr>
          <p:nvPr userDrawn="1"/>
        </p:nvCxnSpPr>
        <p:spPr>
          <a:xfrm>
            <a:off x="1220941" y="4015803"/>
            <a:ext cx="0" cy="375524"/>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3E18A2A-7D68-AE54-AA1A-F9F4F9A1054C}"/>
              </a:ext>
            </a:extLst>
          </p:cNvPr>
          <p:cNvCxnSpPr>
            <a:cxnSpLocks/>
          </p:cNvCxnSpPr>
          <p:nvPr userDrawn="1"/>
        </p:nvCxnSpPr>
        <p:spPr>
          <a:xfrm>
            <a:off x="1213031" y="4632944"/>
            <a:ext cx="0" cy="375524"/>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26" name="Text Placeholder 62">
            <a:extLst>
              <a:ext uri="{FF2B5EF4-FFF2-40B4-BE49-F238E27FC236}">
                <a16:creationId xmlns:a16="http://schemas.microsoft.com/office/drawing/2014/main" id="{CA7747A1-DECF-1034-0EF4-2CD9B56FB50C}"/>
              </a:ext>
            </a:extLst>
          </p:cNvPr>
          <p:cNvSpPr>
            <a:spLocks noGrp="1"/>
          </p:cNvSpPr>
          <p:nvPr>
            <p:ph type="body" sz="quarter" idx="14" hasCustomPrompt="1"/>
          </p:nvPr>
        </p:nvSpPr>
        <p:spPr>
          <a:xfrm>
            <a:off x="1353105" y="2690600"/>
            <a:ext cx="3916616" cy="472489"/>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28" name="Text Placeholder 62">
            <a:extLst>
              <a:ext uri="{FF2B5EF4-FFF2-40B4-BE49-F238E27FC236}">
                <a16:creationId xmlns:a16="http://schemas.microsoft.com/office/drawing/2014/main" id="{D1B4D7D8-3182-3DD2-896D-58AC1345D8E8}"/>
              </a:ext>
            </a:extLst>
          </p:cNvPr>
          <p:cNvSpPr>
            <a:spLocks noGrp="1"/>
          </p:cNvSpPr>
          <p:nvPr>
            <p:ph type="body" sz="quarter" idx="15" hasCustomPrompt="1"/>
          </p:nvPr>
        </p:nvSpPr>
        <p:spPr>
          <a:xfrm>
            <a:off x="1350289" y="3342144"/>
            <a:ext cx="3916616" cy="472489"/>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29" name="Text Placeholder 62">
            <a:extLst>
              <a:ext uri="{FF2B5EF4-FFF2-40B4-BE49-F238E27FC236}">
                <a16:creationId xmlns:a16="http://schemas.microsoft.com/office/drawing/2014/main" id="{D3C6C5ED-6BAB-4A36-F7DD-C1124FF41E98}"/>
              </a:ext>
            </a:extLst>
          </p:cNvPr>
          <p:cNvSpPr>
            <a:spLocks noGrp="1"/>
          </p:cNvSpPr>
          <p:nvPr>
            <p:ph type="body" sz="quarter" idx="16" hasCustomPrompt="1"/>
          </p:nvPr>
        </p:nvSpPr>
        <p:spPr>
          <a:xfrm>
            <a:off x="1343774" y="3967321"/>
            <a:ext cx="3916616" cy="472489"/>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30" name="Text Placeholder 62">
            <a:extLst>
              <a:ext uri="{FF2B5EF4-FFF2-40B4-BE49-F238E27FC236}">
                <a16:creationId xmlns:a16="http://schemas.microsoft.com/office/drawing/2014/main" id="{9D5F42B6-10F7-E263-330E-3CB7060C44D4}"/>
              </a:ext>
            </a:extLst>
          </p:cNvPr>
          <p:cNvSpPr>
            <a:spLocks noGrp="1"/>
          </p:cNvSpPr>
          <p:nvPr>
            <p:ph type="body" sz="quarter" idx="17" hasCustomPrompt="1"/>
          </p:nvPr>
        </p:nvSpPr>
        <p:spPr>
          <a:xfrm>
            <a:off x="1335864" y="4584462"/>
            <a:ext cx="3916616" cy="472489"/>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16" name="Rectangle 15">
            <a:extLst>
              <a:ext uri="{FF2B5EF4-FFF2-40B4-BE49-F238E27FC236}">
                <a16:creationId xmlns:a16="http://schemas.microsoft.com/office/drawing/2014/main" id="{D8FDC9ED-F79D-29B1-7A77-4B528539A2FE}"/>
              </a:ext>
            </a:extLst>
          </p:cNvPr>
          <p:cNvSpPr/>
          <p:nvPr userDrawn="1"/>
        </p:nvSpPr>
        <p:spPr>
          <a:xfrm>
            <a:off x="583880" y="5127459"/>
            <a:ext cx="722980" cy="60571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7</a:t>
            </a:r>
          </a:p>
        </p:txBody>
      </p:sp>
      <p:cxnSp>
        <p:nvCxnSpPr>
          <p:cNvPr id="17" name="Straight Connector 16">
            <a:extLst>
              <a:ext uri="{FF2B5EF4-FFF2-40B4-BE49-F238E27FC236}">
                <a16:creationId xmlns:a16="http://schemas.microsoft.com/office/drawing/2014/main" id="{D0893915-18CC-5750-653C-5C06D9E402B1}"/>
              </a:ext>
            </a:extLst>
          </p:cNvPr>
          <p:cNvCxnSpPr>
            <a:cxnSpLocks/>
          </p:cNvCxnSpPr>
          <p:nvPr userDrawn="1"/>
        </p:nvCxnSpPr>
        <p:spPr>
          <a:xfrm>
            <a:off x="1216572" y="5242553"/>
            <a:ext cx="0" cy="375524"/>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807457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22_Egendefinert oppsett">
    <p:bg>
      <p:bgPr>
        <a:solidFill>
          <a:schemeClr val="accent2"/>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0A58EE67-3C09-4146-37B5-61CB90308C16}"/>
              </a:ext>
            </a:extLst>
          </p:cNvPr>
          <p:cNvGrpSpPr/>
          <p:nvPr userDrawn="1"/>
        </p:nvGrpSpPr>
        <p:grpSpPr>
          <a:xfrm>
            <a:off x="92668" y="52948"/>
            <a:ext cx="8221286" cy="6752104"/>
            <a:chOff x="92668" y="52948"/>
            <a:chExt cx="8221286" cy="6699568"/>
          </a:xfrm>
        </p:grpSpPr>
        <p:sp>
          <p:nvSpPr>
            <p:cNvPr id="23" name="Rectangle 22">
              <a:extLst>
                <a:ext uri="{FF2B5EF4-FFF2-40B4-BE49-F238E27FC236}">
                  <a16:creationId xmlns:a16="http://schemas.microsoft.com/office/drawing/2014/main" id="{F826B71F-D35C-7468-FBB0-FAF0CA3B43D8}"/>
                </a:ext>
              </a:extLst>
            </p:cNvPr>
            <p:cNvSpPr/>
            <p:nvPr userDrawn="1"/>
          </p:nvSpPr>
          <p:spPr>
            <a:xfrm>
              <a:off x="92668" y="52948"/>
              <a:ext cx="5504479" cy="669956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C23B9564-C0CF-A520-B06A-EA2582FA43A1}"/>
                </a:ext>
              </a:extLst>
            </p:cNvPr>
            <p:cNvSpPr/>
            <p:nvPr userDrawn="1"/>
          </p:nvSpPr>
          <p:spPr>
            <a:xfrm>
              <a:off x="4880918" y="196068"/>
              <a:ext cx="1767923"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2855206D-B83F-C2C6-480C-F9A0BA199118}"/>
                </a:ext>
              </a:extLst>
            </p:cNvPr>
            <p:cNvSpPr/>
            <p:nvPr userDrawn="1"/>
          </p:nvSpPr>
          <p:spPr>
            <a:xfrm>
              <a:off x="4880918" y="1787099"/>
              <a:ext cx="1767923"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B6E3F475-6B2D-D3A9-C318-FF381AEAC569}"/>
                </a:ext>
              </a:extLst>
            </p:cNvPr>
            <p:cNvSpPr/>
            <p:nvPr userDrawn="1"/>
          </p:nvSpPr>
          <p:spPr>
            <a:xfrm>
              <a:off x="4880918" y="3415376"/>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6B81B9C5-66D5-6FA1-7B1C-1309C66F7482}"/>
                </a:ext>
              </a:extLst>
            </p:cNvPr>
            <p:cNvSpPr/>
            <p:nvPr userDrawn="1"/>
          </p:nvSpPr>
          <p:spPr>
            <a:xfrm>
              <a:off x="4880918" y="5054869"/>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D0511311-804E-625E-7A55-B68F89A185AF}"/>
                </a:ext>
              </a:extLst>
            </p:cNvPr>
            <p:cNvSpPr/>
            <p:nvPr userDrawn="1"/>
          </p:nvSpPr>
          <p:spPr>
            <a:xfrm>
              <a:off x="6727436" y="3415960"/>
              <a:ext cx="1586518" cy="152735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2AB02073-6EFD-F48B-FE8B-838245CA693A}"/>
                </a:ext>
              </a:extLst>
            </p:cNvPr>
            <p:cNvSpPr/>
            <p:nvPr userDrawn="1"/>
          </p:nvSpPr>
          <p:spPr>
            <a:xfrm>
              <a:off x="6727436" y="1808321"/>
              <a:ext cx="1586518"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30" name="Rectangle 29">
            <a:extLst>
              <a:ext uri="{FF2B5EF4-FFF2-40B4-BE49-F238E27FC236}">
                <a16:creationId xmlns:a16="http://schemas.microsoft.com/office/drawing/2014/main" id="{8116B3B1-88AE-AB37-354A-4EA8A2CE0621}"/>
              </a:ext>
            </a:extLst>
          </p:cNvPr>
          <p:cNvSpPr/>
          <p:nvPr userDrawn="1"/>
        </p:nvSpPr>
        <p:spPr>
          <a:xfrm>
            <a:off x="1" y="-1"/>
            <a:ext cx="5261810" cy="626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1" name="Rectangle 50">
            <a:extLst>
              <a:ext uri="{FF2B5EF4-FFF2-40B4-BE49-F238E27FC236}">
                <a16:creationId xmlns:a16="http://schemas.microsoft.com/office/drawing/2014/main" id="{54C4B7E2-DA38-2FA6-C996-9D07A300A16C}"/>
              </a:ext>
            </a:extLst>
          </p:cNvPr>
          <p:cNvSpPr/>
          <p:nvPr userDrawn="1"/>
        </p:nvSpPr>
        <p:spPr>
          <a:xfrm>
            <a:off x="0" y="0"/>
            <a:ext cx="5261810" cy="626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 name="Rectangle 51">
            <a:extLst>
              <a:ext uri="{FF2B5EF4-FFF2-40B4-BE49-F238E27FC236}">
                <a16:creationId xmlns:a16="http://schemas.microsoft.com/office/drawing/2014/main" id="{E0C82BDC-3A9A-7412-DB6A-C19BD1795027}"/>
              </a:ext>
            </a:extLst>
          </p:cNvPr>
          <p:cNvSpPr/>
          <p:nvPr userDrawn="1"/>
        </p:nvSpPr>
        <p:spPr>
          <a:xfrm>
            <a:off x="134943" y="140209"/>
            <a:ext cx="4531271" cy="129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dirty="0">
                <a:solidFill>
                  <a:srgbClr val="3B4496"/>
                </a:solidFill>
              </a:rPr>
              <a:t>INNHOLD</a:t>
            </a:r>
          </a:p>
        </p:txBody>
      </p:sp>
      <p:sp>
        <p:nvSpPr>
          <p:cNvPr id="55" name="Rectangle 54">
            <a:extLst>
              <a:ext uri="{FF2B5EF4-FFF2-40B4-BE49-F238E27FC236}">
                <a16:creationId xmlns:a16="http://schemas.microsoft.com/office/drawing/2014/main" id="{CCA85531-4607-760B-CB54-012AE3D8EB6A}"/>
              </a:ext>
            </a:extLst>
          </p:cNvPr>
          <p:cNvSpPr/>
          <p:nvPr userDrawn="1"/>
        </p:nvSpPr>
        <p:spPr>
          <a:xfrm>
            <a:off x="871622" y="2626316"/>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44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cxnSp>
        <p:nvCxnSpPr>
          <p:cNvPr id="61" name="Straight Connector 35">
            <a:extLst>
              <a:ext uri="{FF2B5EF4-FFF2-40B4-BE49-F238E27FC236}">
                <a16:creationId xmlns:a16="http://schemas.microsoft.com/office/drawing/2014/main" id="{1A24DD3E-9C35-8090-4173-E4BB384CD21E}"/>
              </a:ext>
            </a:extLst>
          </p:cNvPr>
          <p:cNvCxnSpPr>
            <a:cxnSpLocks/>
          </p:cNvCxnSpPr>
          <p:nvPr userDrawn="1"/>
        </p:nvCxnSpPr>
        <p:spPr>
          <a:xfrm flipH="1">
            <a:off x="663191" y="1274222"/>
            <a:ext cx="4215805"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
        <p:nvSpPr>
          <p:cNvPr id="41" name="TekstSylinder 6">
            <a:extLst>
              <a:ext uri="{FF2B5EF4-FFF2-40B4-BE49-F238E27FC236}">
                <a16:creationId xmlns:a16="http://schemas.microsoft.com/office/drawing/2014/main" id="{327616F3-784F-6679-7762-11DECB821836}"/>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2024</a:t>
            </a:r>
          </a:p>
        </p:txBody>
      </p:sp>
      <p:sp>
        <p:nvSpPr>
          <p:cNvPr id="3" name="Rectangle 2">
            <a:extLst>
              <a:ext uri="{FF2B5EF4-FFF2-40B4-BE49-F238E27FC236}">
                <a16:creationId xmlns:a16="http://schemas.microsoft.com/office/drawing/2014/main" id="{E1370C79-C6C4-8C5A-E556-126D2E9E287D}"/>
              </a:ext>
            </a:extLst>
          </p:cNvPr>
          <p:cNvSpPr/>
          <p:nvPr userDrawn="1"/>
        </p:nvSpPr>
        <p:spPr>
          <a:xfrm>
            <a:off x="573824" y="1393346"/>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1</a:t>
            </a:r>
          </a:p>
        </p:txBody>
      </p:sp>
      <p:sp>
        <p:nvSpPr>
          <p:cNvPr id="4" name="Rectangle 3">
            <a:extLst>
              <a:ext uri="{FF2B5EF4-FFF2-40B4-BE49-F238E27FC236}">
                <a16:creationId xmlns:a16="http://schemas.microsoft.com/office/drawing/2014/main" id="{21DED184-A926-DD80-9A77-5717B5C69FF1}"/>
              </a:ext>
            </a:extLst>
          </p:cNvPr>
          <p:cNvSpPr/>
          <p:nvPr userDrawn="1"/>
        </p:nvSpPr>
        <p:spPr>
          <a:xfrm>
            <a:off x="573824" y="2104511"/>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2</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5" name="Rectangle 4">
            <a:extLst>
              <a:ext uri="{FF2B5EF4-FFF2-40B4-BE49-F238E27FC236}">
                <a16:creationId xmlns:a16="http://schemas.microsoft.com/office/drawing/2014/main" id="{84BE4DF6-98E9-F5C6-B464-5D4581E1F463}"/>
              </a:ext>
            </a:extLst>
          </p:cNvPr>
          <p:cNvSpPr/>
          <p:nvPr userDrawn="1"/>
        </p:nvSpPr>
        <p:spPr>
          <a:xfrm>
            <a:off x="573824" y="292710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3</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6" name="Rectangle 5">
            <a:extLst>
              <a:ext uri="{FF2B5EF4-FFF2-40B4-BE49-F238E27FC236}">
                <a16:creationId xmlns:a16="http://schemas.microsoft.com/office/drawing/2014/main" id="{8421D5FC-FC47-5151-C90D-6FB7E7E1B2D8}"/>
              </a:ext>
            </a:extLst>
          </p:cNvPr>
          <p:cNvSpPr/>
          <p:nvPr userDrawn="1"/>
        </p:nvSpPr>
        <p:spPr>
          <a:xfrm>
            <a:off x="573824" y="3743887"/>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4</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7" name="Text Placeholder 62">
            <a:extLst>
              <a:ext uri="{FF2B5EF4-FFF2-40B4-BE49-F238E27FC236}">
                <a16:creationId xmlns:a16="http://schemas.microsoft.com/office/drawing/2014/main" id="{C4DE792A-14F8-260F-BFAB-514C7B0F1509}"/>
              </a:ext>
            </a:extLst>
          </p:cNvPr>
          <p:cNvSpPr>
            <a:spLocks noGrp="1"/>
          </p:cNvSpPr>
          <p:nvPr>
            <p:ph type="body" sz="quarter" idx="10" hasCustomPrompt="1"/>
          </p:nvPr>
        </p:nvSpPr>
        <p:spPr>
          <a:xfrm>
            <a:off x="1355947" y="1507437"/>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8" name="Text Placeholder 62">
            <a:extLst>
              <a:ext uri="{FF2B5EF4-FFF2-40B4-BE49-F238E27FC236}">
                <a16:creationId xmlns:a16="http://schemas.microsoft.com/office/drawing/2014/main" id="{B485908B-CB2B-6105-831A-37EB23E0899C}"/>
              </a:ext>
            </a:extLst>
          </p:cNvPr>
          <p:cNvSpPr>
            <a:spLocks noGrp="1"/>
          </p:cNvSpPr>
          <p:nvPr>
            <p:ph type="body" sz="quarter" idx="11" hasCustomPrompt="1"/>
          </p:nvPr>
        </p:nvSpPr>
        <p:spPr>
          <a:xfrm>
            <a:off x="1355947" y="2305959"/>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cxnSp>
        <p:nvCxnSpPr>
          <p:cNvPr id="9" name="Straight Connector 8">
            <a:extLst>
              <a:ext uri="{FF2B5EF4-FFF2-40B4-BE49-F238E27FC236}">
                <a16:creationId xmlns:a16="http://schemas.microsoft.com/office/drawing/2014/main" id="{BC0B8A0B-F9E7-3B56-4236-9DCDC4BC5E94}"/>
              </a:ext>
            </a:extLst>
          </p:cNvPr>
          <p:cNvCxnSpPr>
            <a:cxnSpLocks/>
          </p:cNvCxnSpPr>
          <p:nvPr userDrawn="1"/>
        </p:nvCxnSpPr>
        <p:spPr>
          <a:xfrm>
            <a:off x="1206516" y="1530298"/>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ABE2AA0-0AF6-9B41-F3AC-43F9512BBAA2}"/>
              </a:ext>
            </a:extLst>
          </p:cNvPr>
          <p:cNvSpPr/>
          <p:nvPr userDrawn="1"/>
        </p:nvSpPr>
        <p:spPr>
          <a:xfrm>
            <a:off x="573824" y="452895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5</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11" name="Rectangle 10">
            <a:extLst>
              <a:ext uri="{FF2B5EF4-FFF2-40B4-BE49-F238E27FC236}">
                <a16:creationId xmlns:a16="http://schemas.microsoft.com/office/drawing/2014/main" id="{85C63E37-F1C5-4233-E11D-8E0B03542604}"/>
              </a:ext>
            </a:extLst>
          </p:cNvPr>
          <p:cNvSpPr/>
          <p:nvPr userDrawn="1"/>
        </p:nvSpPr>
        <p:spPr>
          <a:xfrm>
            <a:off x="573824" y="529850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6</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cxnSp>
        <p:nvCxnSpPr>
          <p:cNvPr id="12" name="Straight Connector 11">
            <a:extLst>
              <a:ext uri="{FF2B5EF4-FFF2-40B4-BE49-F238E27FC236}">
                <a16:creationId xmlns:a16="http://schemas.microsoft.com/office/drawing/2014/main" id="{428C305C-153B-F3CB-E9CE-2AD555D025B3}"/>
              </a:ext>
            </a:extLst>
          </p:cNvPr>
          <p:cNvCxnSpPr>
            <a:cxnSpLocks/>
          </p:cNvCxnSpPr>
          <p:nvPr userDrawn="1"/>
        </p:nvCxnSpPr>
        <p:spPr>
          <a:xfrm>
            <a:off x="1206516" y="2332519"/>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A5DF091-BCFC-29C0-74E0-C24D862A5C73}"/>
              </a:ext>
            </a:extLst>
          </p:cNvPr>
          <p:cNvCxnSpPr>
            <a:cxnSpLocks/>
          </p:cNvCxnSpPr>
          <p:nvPr userDrawn="1"/>
        </p:nvCxnSpPr>
        <p:spPr>
          <a:xfrm>
            <a:off x="1206516" y="3141499"/>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EE58334-286F-212C-EE6B-9DF8C7F53E93}"/>
              </a:ext>
            </a:extLst>
          </p:cNvPr>
          <p:cNvCxnSpPr>
            <a:cxnSpLocks/>
          </p:cNvCxnSpPr>
          <p:nvPr userDrawn="1"/>
        </p:nvCxnSpPr>
        <p:spPr>
          <a:xfrm>
            <a:off x="1206516" y="3934043"/>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EEE4801-0337-2325-B91D-5F8495D2F1A0}"/>
              </a:ext>
            </a:extLst>
          </p:cNvPr>
          <p:cNvCxnSpPr>
            <a:cxnSpLocks/>
          </p:cNvCxnSpPr>
          <p:nvPr userDrawn="1"/>
        </p:nvCxnSpPr>
        <p:spPr>
          <a:xfrm>
            <a:off x="1206516" y="4733719"/>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14048EA-1C1A-821D-2E66-12E6441AAD19}"/>
              </a:ext>
            </a:extLst>
          </p:cNvPr>
          <p:cNvCxnSpPr>
            <a:cxnSpLocks/>
          </p:cNvCxnSpPr>
          <p:nvPr userDrawn="1"/>
        </p:nvCxnSpPr>
        <p:spPr>
          <a:xfrm>
            <a:off x="1206516" y="5512874"/>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17" name="Text Placeholder 62">
            <a:extLst>
              <a:ext uri="{FF2B5EF4-FFF2-40B4-BE49-F238E27FC236}">
                <a16:creationId xmlns:a16="http://schemas.microsoft.com/office/drawing/2014/main" id="{02E777C7-69D0-E9F3-D994-B2FBC150B4C4}"/>
              </a:ext>
            </a:extLst>
          </p:cNvPr>
          <p:cNvSpPr>
            <a:spLocks noGrp="1"/>
          </p:cNvSpPr>
          <p:nvPr>
            <p:ph type="body" sz="quarter" idx="14" hasCustomPrompt="1"/>
          </p:nvPr>
        </p:nvSpPr>
        <p:spPr>
          <a:xfrm>
            <a:off x="1354883" y="3101480"/>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18" name="Text Placeholder 62">
            <a:extLst>
              <a:ext uri="{FF2B5EF4-FFF2-40B4-BE49-F238E27FC236}">
                <a16:creationId xmlns:a16="http://schemas.microsoft.com/office/drawing/2014/main" id="{772B9C9C-9C83-C6C9-CACE-4AC4E6A39040}"/>
              </a:ext>
            </a:extLst>
          </p:cNvPr>
          <p:cNvSpPr>
            <a:spLocks noGrp="1"/>
          </p:cNvSpPr>
          <p:nvPr>
            <p:ph type="body" sz="quarter" idx="16" hasCustomPrompt="1"/>
          </p:nvPr>
        </p:nvSpPr>
        <p:spPr>
          <a:xfrm>
            <a:off x="1345195" y="3906062"/>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19" name="Text Placeholder 62">
            <a:extLst>
              <a:ext uri="{FF2B5EF4-FFF2-40B4-BE49-F238E27FC236}">
                <a16:creationId xmlns:a16="http://schemas.microsoft.com/office/drawing/2014/main" id="{E218F3FC-176E-3BB9-7A98-758037C15A2E}"/>
              </a:ext>
            </a:extLst>
          </p:cNvPr>
          <p:cNvSpPr>
            <a:spLocks noGrp="1"/>
          </p:cNvSpPr>
          <p:nvPr>
            <p:ph type="body" sz="quarter" idx="17" hasCustomPrompt="1"/>
          </p:nvPr>
        </p:nvSpPr>
        <p:spPr>
          <a:xfrm>
            <a:off x="1329349" y="4705218"/>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20" name="Text Placeholder 62">
            <a:extLst>
              <a:ext uri="{FF2B5EF4-FFF2-40B4-BE49-F238E27FC236}">
                <a16:creationId xmlns:a16="http://schemas.microsoft.com/office/drawing/2014/main" id="{04BAB0D7-4EDF-ACF0-1999-BFEC26B8457B}"/>
              </a:ext>
            </a:extLst>
          </p:cNvPr>
          <p:cNvSpPr>
            <a:spLocks noGrp="1"/>
          </p:cNvSpPr>
          <p:nvPr>
            <p:ph type="body" sz="quarter" idx="18" hasCustomPrompt="1"/>
          </p:nvPr>
        </p:nvSpPr>
        <p:spPr>
          <a:xfrm>
            <a:off x="1329349" y="5498101"/>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31" name="Rectangle 30">
            <a:extLst>
              <a:ext uri="{FF2B5EF4-FFF2-40B4-BE49-F238E27FC236}">
                <a16:creationId xmlns:a16="http://schemas.microsoft.com/office/drawing/2014/main" id="{143C8B91-1D23-6F80-AF21-3AE4DD1ED4C0}"/>
              </a:ext>
            </a:extLst>
          </p:cNvPr>
          <p:cNvSpPr/>
          <p:nvPr userDrawn="1"/>
        </p:nvSpPr>
        <p:spPr>
          <a:xfrm>
            <a:off x="51981" y="52948"/>
            <a:ext cx="12085200" cy="67644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
        <p:nvSpPr>
          <p:cNvPr id="2" name="Text Placeholder 102">
            <a:extLst>
              <a:ext uri="{FF2B5EF4-FFF2-40B4-BE49-F238E27FC236}">
                <a16:creationId xmlns:a16="http://schemas.microsoft.com/office/drawing/2014/main" id="{0F886EC9-F67C-2396-414A-21188694ED50}"/>
              </a:ext>
            </a:extLst>
          </p:cNvPr>
          <p:cNvSpPr>
            <a:spLocks noGrp="1"/>
          </p:cNvSpPr>
          <p:nvPr>
            <p:ph type="body" sz="quarter" idx="19" hasCustomPrompt="1"/>
          </p:nvPr>
        </p:nvSpPr>
        <p:spPr>
          <a:xfrm>
            <a:off x="8485188" y="2455863"/>
            <a:ext cx="2932196" cy="1568450"/>
          </a:xfrm>
        </p:spPr>
        <p:txBody>
          <a:bodyPr/>
          <a:lstStyle>
            <a:lvl1pPr>
              <a:defRPr/>
            </a:lvl1pPr>
          </a:lstStyle>
          <a:p>
            <a:pPr lvl="0"/>
            <a:r>
              <a:rPr lang="en-GB" dirty="0" err="1"/>
              <a:t>Endre</a:t>
            </a:r>
            <a:r>
              <a:rPr lang="en-GB" dirty="0"/>
              <a:t> </a:t>
            </a:r>
            <a:r>
              <a:rPr lang="en-GB" dirty="0" err="1"/>
              <a:t>bakgrunnsbildet</a:t>
            </a:r>
            <a:r>
              <a:rPr lang="en-GB" dirty="0"/>
              <a:t> her</a:t>
            </a:r>
          </a:p>
        </p:txBody>
      </p:sp>
    </p:spTree>
    <p:extLst>
      <p:ext uri="{BB962C8B-B14F-4D97-AF65-F5344CB8AC3E}">
        <p14:creationId xmlns:p14="http://schemas.microsoft.com/office/powerpoint/2010/main" val="355546167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21_Egendefinert oppsett">
    <p:bg>
      <p:bgPr>
        <a:solidFill>
          <a:schemeClr val="accent2"/>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0A58EE67-3C09-4146-37B5-61CB90308C16}"/>
              </a:ext>
            </a:extLst>
          </p:cNvPr>
          <p:cNvGrpSpPr/>
          <p:nvPr userDrawn="1"/>
        </p:nvGrpSpPr>
        <p:grpSpPr>
          <a:xfrm>
            <a:off x="92668" y="52948"/>
            <a:ext cx="8221286" cy="6752104"/>
            <a:chOff x="92668" y="52948"/>
            <a:chExt cx="8221286" cy="6699568"/>
          </a:xfrm>
        </p:grpSpPr>
        <p:sp>
          <p:nvSpPr>
            <p:cNvPr id="23" name="Rectangle 22">
              <a:extLst>
                <a:ext uri="{FF2B5EF4-FFF2-40B4-BE49-F238E27FC236}">
                  <a16:creationId xmlns:a16="http://schemas.microsoft.com/office/drawing/2014/main" id="{F826B71F-D35C-7468-FBB0-FAF0CA3B43D8}"/>
                </a:ext>
              </a:extLst>
            </p:cNvPr>
            <p:cNvSpPr/>
            <p:nvPr userDrawn="1"/>
          </p:nvSpPr>
          <p:spPr>
            <a:xfrm>
              <a:off x="92668" y="52948"/>
              <a:ext cx="5504479" cy="669956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C23B9564-C0CF-A520-B06A-EA2582FA43A1}"/>
                </a:ext>
              </a:extLst>
            </p:cNvPr>
            <p:cNvSpPr/>
            <p:nvPr userDrawn="1"/>
          </p:nvSpPr>
          <p:spPr>
            <a:xfrm>
              <a:off x="4880918" y="196068"/>
              <a:ext cx="1767923"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2855206D-B83F-C2C6-480C-F9A0BA199118}"/>
                </a:ext>
              </a:extLst>
            </p:cNvPr>
            <p:cNvSpPr/>
            <p:nvPr userDrawn="1"/>
          </p:nvSpPr>
          <p:spPr>
            <a:xfrm>
              <a:off x="4880918" y="1787099"/>
              <a:ext cx="1767923"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B6E3F475-6B2D-D3A9-C318-FF381AEAC569}"/>
                </a:ext>
              </a:extLst>
            </p:cNvPr>
            <p:cNvSpPr/>
            <p:nvPr userDrawn="1"/>
          </p:nvSpPr>
          <p:spPr>
            <a:xfrm>
              <a:off x="4880918" y="3415376"/>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6B81B9C5-66D5-6FA1-7B1C-1309C66F7482}"/>
                </a:ext>
              </a:extLst>
            </p:cNvPr>
            <p:cNvSpPr/>
            <p:nvPr userDrawn="1"/>
          </p:nvSpPr>
          <p:spPr>
            <a:xfrm>
              <a:off x="4880918" y="5054869"/>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D0511311-804E-625E-7A55-B68F89A185AF}"/>
                </a:ext>
              </a:extLst>
            </p:cNvPr>
            <p:cNvSpPr/>
            <p:nvPr userDrawn="1"/>
          </p:nvSpPr>
          <p:spPr>
            <a:xfrm>
              <a:off x="6727436" y="3415960"/>
              <a:ext cx="1586518" cy="152735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2AB02073-6EFD-F48B-FE8B-838245CA693A}"/>
                </a:ext>
              </a:extLst>
            </p:cNvPr>
            <p:cNvSpPr/>
            <p:nvPr userDrawn="1"/>
          </p:nvSpPr>
          <p:spPr>
            <a:xfrm>
              <a:off x="6727436" y="1808321"/>
              <a:ext cx="1586518"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30" name="Rectangle 29">
            <a:extLst>
              <a:ext uri="{FF2B5EF4-FFF2-40B4-BE49-F238E27FC236}">
                <a16:creationId xmlns:a16="http://schemas.microsoft.com/office/drawing/2014/main" id="{8116B3B1-88AE-AB37-354A-4EA8A2CE0621}"/>
              </a:ext>
            </a:extLst>
          </p:cNvPr>
          <p:cNvSpPr/>
          <p:nvPr userDrawn="1"/>
        </p:nvSpPr>
        <p:spPr>
          <a:xfrm>
            <a:off x="1" y="-1"/>
            <a:ext cx="5261810" cy="626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1" name="Rectangle 50">
            <a:extLst>
              <a:ext uri="{FF2B5EF4-FFF2-40B4-BE49-F238E27FC236}">
                <a16:creationId xmlns:a16="http://schemas.microsoft.com/office/drawing/2014/main" id="{54C4B7E2-DA38-2FA6-C996-9D07A300A16C}"/>
              </a:ext>
            </a:extLst>
          </p:cNvPr>
          <p:cNvSpPr/>
          <p:nvPr userDrawn="1"/>
        </p:nvSpPr>
        <p:spPr>
          <a:xfrm>
            <a:off x="0" y="0"/>
            <a:ext cx="5261810" cy="626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 name="Rectangle 51">
            <a:extLst>
              <a:ext uri="{FF2B5EF4-FFF2-40B4-BE49-F238E27FC236}">
                <a16:creationId xmlns:a16="http://schemas.microsoft.com/office/drawing/2014/main" id="{E0C82BDC-3A9A-7412-DB6A-C19BD1795027}"/>
              </a:ext>
            </a:extLst>
          </p:cNvPr>
          <p:cNvSpPr/>
          <p:nvPr userDrawn="1"/>
        </p:nvSpPr>
        <p:spPr>
          <a:xfrm>
            <a:off x="134943" y="140209"/>
            <a:ext cx="4531271" cy="129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dirty="0">
                <a:solidFill>
                  <a:schemeClr val="tx1"/>
                </a:solidFill>
              </a:rPr>
              <a:t>INNHOLD</a:t>
            </a:r>
          </a:p>
        </p:txBody>
      </p:sp>
      <p:sp>
        <p:nvSpPr>
          <p:cNvPr id="55" name="Rectangle 54">
            <a:extLst>
              <a:ext uri="{FF2B5EF4-FFF2-40B4-BE49-F238E27FC236}">
                <a16:creationId xmlns:a16="http://schemas.microsoft.com/office/drawing/2014/main" id="{CCA85531-4607-760B-CB54-012AE3D8EB6A}"/>
              </a:ext>
            </a:extLst>
          </p:cNvPr>
          <p:cNvSpPr/>
          <p:nvPr userDrawn="1"/>
        </p:nvSpPr>
        <p:spPr>
          <a:xfrm>
            <a:off x="871622" y="2626316"/>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44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cxnSp>
        <p:nvCxnSpPr>
          <p:cNvPr id="61" name="Straight Connector 35">
            <a:extLst>
              <a:ext uri="{FF2B5EF4-FFF2-40B4-BE49-F238E27FC236}">
                <a16:creationId xmlns:a16="http://schemas.microsoft.com/office/drawing/2014/main" id="{1A24DD3E-9C35-8090-4173-E4BB384CD21E}"/>
              </a:ext>
            </a:extLst>
          </p:cNvPr>
          <p:cNvCxnSpPr>
            <a:cxnSpLocks/>
          </p:cNvCxnSpPr>
          <p:nvPr userDrawn="1"/>
        </p:nvCxnSpPr>
        <p:spPr>
          <a:xfrm flipH="1">
            <a:off x="663191" y="1274222"/>
            <a:ext cx="421580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kstSylinder 6">
            <a:extLst>
              <a:ext uri="{FF2B5EF4-FFF2-40B4-BE49-F238E27FC236}">
                <a16:creationId xmlns:a16="http://schemas.microsoft.com/office/drawing/2014/main" id="{327616F3-784F-6679-7762-11DECB821836}"/>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2024</a:t>
            </a:r>
          </a:p>
        </p:txBody>
      </p:sp>
      <p:sp>
        <p:nvSpPr>
          <p:cNvPr id="3" name="Rectangle 2">
            <a:extLst>
              <a:ext uri="{FF2B5EF4-FFF2-40B4-BE49-F238E27FC236}">
                <a16:creationId xmlns:a16="http://schemas.microsoft.com/office/drawing/2014/main" id="{E1370C79-C6C4-8C5A-E556-126D2E9E287D}"/>
              </a:ext>
            </a:extLst>
          </p:cNvPr>
          <p:cNvSpPr/>
          <p:nvPr userDrawn="1"/>
        </p:nvSpPr>
        <p:spPr>
          <a:xfrm>
            <a:off x="573824" y="1393346"/>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30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rPr>
              <a:t>1</a:t>
            </a:r>
          </a:p>
        </p:txBody>
      </p:sp>
      <p:sp>
        <p:nvSpPr>
          <p:cNvPr id="4" name="Rectangle 3">
            <a:extLst>
              <a:ext uri="{FF2B5EF4-FFF2-40B4-BE49-F238E27FC236}">
                <a16:creationId xmlns:a16="http://schemas.microsoft.com/office/drawing/2014/main" id="{21DED184-A926-DD80-9A77-5717B5C69FF1}"/>
              </a:ext>
            </a:extLst>
          </p:cNvPr>
          <p:cNvSpPr/>
          <p:nvPr userDrawn="1"/>
        </p:nvSpPr>
        <p:spPr>
          <a:xfrm>
            <a:off x="573824" y="2104511"/>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chemeClr val="tx1"/>
                </a:solidFill>
                <a:latin typeface="Arial Nova Cond" panose="020B0506020202020204" pitchFamily="34" charset="0"/>
              </a:rPr>
              <a:t>2</a:t>
            </a:r>
            <a:endParaRPr kumimoji="0" lang="nb-NO" sz="30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sp>
        <p:nvSpPr>
          <p:cNvPr id="5" name="Rectangle 4">
            <a:extLst>
              <a:ext uri="{FF2B5EF4-FFF2-40B4-BE49-F238E27FC236}">
                <a16:creationId xmlns:a16="http://schemas.microsoft.com/office/drawing/2014/main" id="{84BE4DF6-98E9-F5C6-B464-5D4581E1F463}"/>
              </a:ext>
            </a:extLst>
          </p:cNvPr>
          <p:cNvSpPr/>
          <p:nvPr userDrawn="1"/>
        </p:nvSpPr>
        <p:spPr>
          <a:xfrm>
            <a:off x="573824" y="292710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chemeClr val="tx1"/>
                </a:solidFill>
                <a:latin typeface="Arial Nova Cond" panose="020B0506020202020204" pitchFamily="34" charset="0"/>
              </a:rPr>
              <a:t>3</a:t>
            </a:r>
            <a:endParaRPr kumimoji="0" lang="nb-NO" sz="30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sp>
        <p:nvSpPr>
          <p:cNvPr id="6" name="Rectangle 5">
            <a:extLst>
              <a:ext uri="{FF2B5EF4-FFF2-40B4-BE49-F238E27FC236}">
                <a16:creationId xmlns:a16="http://schemas.microsoft.com/office/drawing/2014/main" id="{8421D5FC-FC47-5151-C90D-6FB7E7E1B2D8}"/>
              </a:ext>
            </a:extLst>
          </p:cNvPr>
          <p:cNvSpPr/>
          <p:nvPr userDrawn="1"/>
        </p:nvSpPr>
        <p:spPr>
          <a:xfrm>
            <a:off x="573824" y="3743887"/>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chemeClr val="tx1"/>
                </a:solidFill>
                <a:latin typeface="Arial Nova Cond" panose="020B0506020202020204" pitchFamily="34" charset="0"/>
              </a:rPr>
              <a:t>4</a:t>
            </a:r>
            <a:endParaRPr kumimoji="0" lang="nb-NO" sz="30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sp>
        <p:nvSpPr>
          <p:cNvPr id="7" name="Text Placeholder 62">
            <a:extLst>
              <a:ext uri="{FF2B5EF4-FFF2-40B4-BE49-F238E27FC236}">
                <a16:creationId xmlns:a16="http://schemas.microsoft.com/office/drawing/2014/main" id="{C4DE792A-14F8-260F-BFAB-514C7B0F1509}"/>
              </a:ext>
            </a:extLst>
          </p:cNvPr>
          <p:cNvSpPr>
            <a:spLocks noGrp="1"/>
          </p:cNvSpPr>
          <p:nvPr>
            <p:ph type="body" sz="quarter" idx="10" hasCustomPrompt="1"/>
          </p:nvPr>
        </p:nvSpPr>
        <p:spPr>
          <a:xfrm>
            <a:off x="1355947" y="1507437"/>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8" name="Text Placeholder 62">
            <a:extLst>
              <a:ext uri="{FF2B5EF4-FFF2-40B4-BE49-F238E27FC236}">
                <a16:creationId xmlns:a16="http://schemas.microsoft.com/office/drawing/2014/main" id="{B485908B-CB2B-6105-831A-37EB23E0899C}"/>
              </a:ext>
            </a:extLst>
          </p:cNvPr>
          <p:cNvSpPr>
            <a:spLocks noGrp="1"/>
          </p:cNvSpPr>
          <p:nvPr>
            <p:ph type="body" sz="quarter" idx="11" hasCustomPrompt="1"/>
          </p:nvPr>
        </p:nvSpPr>
        <p:spPr>
          <a:xfrm>
            <a:off x="1355947" y="2305959"/>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cxnSp>
        <p:nvCxnSpPr>
          <p:cNvPr id="9" name="Straight Connector 8">
            <a:extLst>
              <a:ext uri="{FF2B5EF4-FFF2-40B4-BE49-F238E27FC236}">
                <a16:creationId xmlns:a16="http://schemas.microsoft.com/office/drawing/2014/main" id="{BC0B8A0B-F9E7-3B56-4236-9DCDC4BC5E94}"/>
              </a:ext>
            </a:extLst>
          </p:cNvPr>
          <p:cNvCxnSpPr>
            <a:cxnSpLocks/>
          </p:cNvCxnSpPr>
          <p:nvPr userDrawn="1"/>
        </p:nvCxnSpPr>
        <p:spPr>
          <a:xfrm>
            <a:off x="1206516" y="1530298"/>
            <a:ext cx="0" cy="5626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ABE2AA0-0AF6-9B41-F3AC-43F9512BBAA2}"/>
              </a:ext>
            </a:extLst>
          </p:cNvPr>
          <p:cNvSpPr/>
          <p:nvPr userDrawn="1"/>
        </p:nvSpPr>
        <p:spPr>
          <a:xfrm>
            <a:off x="573824" y="452895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chemeClr val="tx1"/>
                </a:solidFill>
                <a:latin typeface="Arial Nova Cond" panose="020B0506020202020204" pitchFamily="34" charset="0"/>
              </a:rPr>
              <a:t>5</a:t>
            </a:r>
            <a:endParaRPr kumimoji="0" lang="nb-NO" sz="30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sp>
        <p:nvSpPr>
          <p:cNvPr id="11" name="Rectangle 10">
            <a:extLst>
              <a:ext uri="{FF2B5EF4-FFF2-40B4-BE49-F238E27FC236}">
                <a16:creationId xmlns:a16="http://schemas.microsoft.com/office/drawing/2014/main" id="{85C63E37-F1C5-4233-E11D-8E0B03542604}"/>
              </a:ext>
            </a:extLst>
          </p:cNvPr>
          <p:cNvSpPr/>
          <p:nvPr userDrawn="1"/>
        </p:nvSpPr>
        <p:spPr>
          <a:xfrm>
            <a:off x="573824" y="529850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chemeClr val="tx1"/>
                </a:solidFill>
                <a:latin typeface="Arial Nova Cond" panose="020B0506020202020204" pitchFamily="34" charset="0"/>
              </a:rPr>
              <a:t>6</a:t>
            </a:r>
            <a:endParaRPr kumimoji="0" lang="nb-NO" sz="30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cxnSp>
        <p:nvCxnSpPr>
          <p:cNvPr id="12" name="Straight Connector 11">
            <a:extLst>
              <a:ext uri="{FF2B5EF4-FFF2-40B4-BE49-F238E27FC236}">
                <a16:creationId xmlns:a16="http://schemas.microsoft.com/office/drawing/2014/main" id="{428C305C-153B-F3CB-E9CE-2AD555D025B3}"/>
              </a:ext>
            </a:extLst>
          </p:cNvPr>
          <p:cNvCxnSpPr>
            <a:cxnSpLocks/>
          </p:cNvCxnSpPr>
          <p:nvPr userDrawn="1"/>
        </p:nvCxnSpPr>
        <p:spPr>
          <a:xfrm>
            <a:off x="1206516" y="2332519"/>
            <a:ext cx="0" cy="5626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A5DF091-BCFC-29C0-74E0-C24D862A5C73}"/>
              </a:ext>
            </a:extLst>
          </p:cNvPr>
          <p:cNvCxnSpPr>
            <a:cxnSpLocks/>
          </p:cNvCxnSpPr>
          <p:nvPr userDrawn="1"/>
        </p:nvCxnSpPr>
        <p:spPr>
          <a:xfrm>
            <a:off x="1206516" y="3141499"/>
            <a:ext cx="0" cy="5626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EE58334-286F-212C-EE6B-9DF8C7F53E93}"/>
              </a:ext>
            </a:extLst>
          </p:cNvPr>
          <p:cNvCxnSpPr>
            <a:cxnSpLocks/>
          </p:cNvCxnSpPr>
          <p:nvPr userDrawn="1"/>
        </p:nvCxnSpPr>
        <p:spPr>
          <a:xfrm>
            <a:off x="1206516" y="3934043"/>
            <a:ext cx="0" cy="5626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EEE4801-0337-2325-B91D-5F8495D2F1A0}"/>
              </a:ext>
            </a:extLst>
          </p:cNvPr>
          <p:cNvCxnSpPr>
            <a:cxnSpLocks/>
          </p:cNvCxnSpPr>
          <p:nvPr userDrawn="1"/>
        </p:nvCxnSpPr>
        <p:spPr>
          <a:xfrm>
            <a:off x="1206516" y="4733719"/>
            <a:ext cx="0" cy="5626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14048EA-1C1A-821D-2E66-12E6441AAD19}"/>
              </a:ext>
            </a:extLst>
          </p:cNvPr>
          <p:cNvCxnSpPr>
            <a:cxnSpLocks/>
          </p:cNvCxnSpPr>
          <p:nvPr userDrawn="1"/>
        </p:nvCxnSpPr>
        <p:spPr>
          <a:xfrm>
            <a:off x="1206516" y="5512874"/>
            <a:ext cx="0" cy="5626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62">
            <a:extLst>
              <a:ext uri="{FF2B5EF4-FFF2-40B4-BE49-F238E27FC236}">
                <a16:creationId xmlns:a16="http://schemas.microsoft.com/office/drawing/2014/main" id="{02E777C7-69D0-E9F3-D994-B2FBC150B4C4}"/>
              </a:ext>
            </a:extLst>
          </p:cNvPr>
          <p:cNvSpPr>
            <a:spLocks noGrp="1"/>
          </p:cNvSpPr>
          <p:nvPr>
            <p:ph type="body" sz="quarter" idx="14" hasCustomPrompt="1"/>
          </p:nvPr>
        </p:nvSpPr>
        <p:spPr>
          <a:xfrm>
            <a:off x="1354883" y="3101480"/>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18" name="Text Placeholder 62">
            <a:extLst>
              <a:ext uri="{FF2B5EF4-FFF2-40B4-BE49-F238E27FC236}">
                <a16:creationId xmlns:a16="http://schemas.microsoft.com/office/drawing/2014/main" id="{772B9C9C-9C83-C6C9-CACE-4AC4E6A39040}"/>
              </a:ext>
            </a:extLst>
          </p:cNvPr>
          <p:cNvSpPr>
            <a:spLocks noGrp="1"/>
          </p:cNvSpPr>
          <p:nvPr>
            <p:ph type="body" sz="quarter" idx="16" hasCustomPrompt="1"/>
          </p:nvPr>
        </p:nvSpPr>
        <p:spPr>
          <a:xfrm>
            <a:off x="1345195" y="3906062"/>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19" name="Text Placeholder 62">
            <a:extLst>
              <a:ext uri="{FF2B5EF4-FFF2-40B4-BE49-F238E27FC236}">
                <a16:creationId xmlns:a16="http://schemas.microsoft.com/office/drawing/2014/main" id="{E218F3FC-176E-3BB9-7A98-758037C15A2E}"/>
              </a:ext>
            </a:extLst>
          </p:cNvPr>
          <p:cNvSpPr>
            <a:spLocks noGrp="1"/>
          </p:cNvSpPr>
          <p:nvPr>
            <p:ph type="body" sz="quarter" idx="17" hasCustomPrompt="1"/>
          </p:nvPr>
        </p:nvSpPr>
        <p:spPr>
          <a:xfrm>
            <a:off x="1329349" y="4705218"/>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20" name="Text Placeholder 62">
            <a:extLst>
              <a:ext uri="{FF2B5EF4-FFF2-40B4-BE49-F238E27FC236}">
                <a16:creationId xmlns:a16="http://schemas.microsoft.com/office/drawing/2014/main" id="{04BAB0D7-4EDF-ACF0-1999-BFEC26B8457B}"/>
              </a:ext>
            </a:extLst>
          </p:cNvPr>
          <p:cNvSpPr>
            <a:spLocks noGrp="1"/>
          </p:cNvSpPr>
          <p:nvPr>
            <p:ph type="body" sz="quarter" idx="18" hasCustomPrompt="1"/>
          </p:nvPr>
        </p:nvSpPr>
        <p:spPr>
          <a:xfrm>
            <a:off x="1329349" y="5498101"/>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31" name="Rectangle 30">
            <a:extLst>
              <a:ext uri="{FF2B5EF4-FFF2-40B4-BE49-F238E27FC236}">
                <a16:creationId xmlns:a16="http://schemas.microsoft.com/office/drawing/2014/main" id="{143C8B91-1D23-6F80-AF21-3AE4DD1ED4C0}"/>
              </a:ext>
            </a:extLst>
          </p:cNvPr>
          <p:cNvSpPr/>
          <p:nvPr userDrawn="1"/>
        </p:nvSpPr>
        <p:spPr>
          <a:xfrm>
            <a:off x="51981" y="52948"/>
            <a:ext cx="12085200" cy="67644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
        <p:nvSpPr>
          <p:cNvPr id="2" name="Text Placeholder 102">
            <a:extLst>
              <a:ext uri="{FF2B5EF4-FFF2-40B4-BE49-F238E27FC236}">
                <a16:creationId xmlns:a16="http://schemas.microsoft.com/office/drawing/2014/main" id="{F8BDC86F-5FF5-9246-7A5A-B33C1D4A18E5}"/>
              </a:ext>
            </a:extLst>
          </p:cNvPr>
          <p:cNvSpPr>
            <a:spLocks noGrp="1"/>
          </p:cNvSpPr>
          <p:nvPr>
            <p:ph type="body" sz="quarter" idx="19" hasCustomPrompt="1"/>
          </p:nvPr>
        </p:nvSpPr>
        <p:spPr>
          <a:xfrm>
            <a:off x="8485188" y="2455863"/>
            <a:ext cx="2932196" cy="1568450"/>
          </a:xfrm>
        </p:spPr>
        <p:txBody>
          <a:bodyPr/>
          <a:lstStyle>
            <a:lvl1pPr>
              <a:defRPr/>
            </a:lvl1pPr>
          </a:lstStyle>
          <a:p>
            <a:pPr lvl="0"/>
            <a:r>
              <a:rPr lang="en-GB" dirty="0" err="1"/>
              <a:t>Endre</a:t>
            </a:r>
            <a:r>
              <a:rPr lang="en-GB" dirty="0"/>
              <a:t> </a:t>
            </a:r>
            <a:r>
              <a:rPr lang="en-GB" dirty="0" err="1"/>
              <a:t>bakgrunnsbildet</a:t>
            </a:r>
            <a:r>
              <a:rPr lang="en-GB" dirty="0"/>
              <a:t> her</a:t>
            </a:r>
          </a:p>
        </p:txBody>
      </p:sp>
    </p:spTree>
    <p:extLst>
      <p:ext uri="{BB962C8B-B14F-4D97-AF65-F5344CB8AC3E}">
        <p14:creationId xmlns:p14="http://schemas.microsoft.com/office/powerpoint/2010/main" val="26823627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mpty_Blue 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26208956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pic>
        <p:nvPicPr>
          <p:cNvPr id="12" name="Graphique 8">
            <a:extLst>
              <a:ext uri="{FF2B5EF4-FFF2-40B4-BE49-F238E27FC236}">
                <a16:creationId xmlns:a16="http://schemas.microsoft.com/office/drawing/2014/main" id="{7D382778-4BBE-4E08-86E4-7B7315AC1A61}"/>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BA150D9F-19CF-41D5-863B-7F91F1AB7D3B}"/>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6" name="Espace réservé du numéro de diapositive 2">
            <a:extLst>
              <a:ext uri="{FF2B5EF4-FFF2-40B4-BE49-F238E27FC236}">
                <a16:creationId xmlns:a16="http://schemas.microsoft.com/office/drawing/2014/main" id="{31F9D6FB-8DB3-4379-851A-D7F19062A2E8}"/>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7" name="Espace réservé du pied de page 4">
            <a:extLst>
              <a:ext uri="{FF2B5EF4-FFF2-40B4-BE49-F238E27FC236}">
                <a16:creationId xmlns:a16="http://schemas.microsoft.com/office/drawing/2014/main" id="{ADCF342B-275C-4A27-A66D-2820075198A9}"/>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0" name="Text Placeholder 8">
            <a:extLst>
              <a:ext uri="{FF2B5EF4-FFF2-40B4-BE49-F238E27FC236}">
                <a16:creationId xmlns:a16="http://schemas.microsoft.com/office/drawing/2014/main" id="{D47377B4-5609-49EE-8F95-1C8A59DF904C}"/>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1" name="Cadre 10">
            <a:extLst>
              <a:ext uri="{FF2B5EF4-FFF2-40B4-BE49-F238E27FC236}">
                <a16:creationId xmlns:a16="http://schemas.microsoft.com/office/drawing/2014/main" id="{77A1E76D-CD0A-45A9-B7A0-29F80C335450}"/>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4" name="Text Placeholder 5">
            <a:extLst>
              <a:ext uri="{FF2B5EF4-FFF2-40B4-BE49-F238E27FC236}">
                <a16:creationId xmlns:a16="http://schemas.microsoft.com/office/drawing/2014/main" id="{D8A5B67A-D907-474E-A084-15CB97FC3B9E}"/>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3507673593"/>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userDrawn="1">
          <p15:clr>
            <a:srgbClr val="F26B43"/>
          </p15:clr>
        </p15:guide>
        <p15:guide id="5" orient="horz" pos="1136">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7_Chapter_Blue Bg">
    <p:bg>
      <p:bgPr>
        <a:solidFill>
          <a:schemeClr val="accent1"/>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4A2D722D-C7A9-447A-976B-A91895C8CE25}"/>
              </a:ext>
            </a:extLst>
          </p:cNvPr>
          <p:cNvSpPr>
            <a:spLocks noGrp="1"/>
          </p:cNvSpPr>
          <p:nvPr>
            <p:ph type="pic" sz="quarter" idx="15"/>
          </p:nvPr>
        </p:nvSpPr>
        <p:spPr>
          <a:xfrm>
            <a:off x="120650" y="96838"/>
            <a:ext cx="11939588" cy="6664325"/>
          </a:xfrm>
        </p:spPr>
        <p:txBody>
          <a:bodyPr/>
          <a:lstStyle/>
          <a:p>
            <a:endParaRPr lang="nb-NO"/>
          </a:p>
        </p:txBody>
      </p:sp>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28892" y="3287"/>
            <a:ext cx="2231701" cy="4067267"/>
          </a:xfrm>
          <a:prstGeom prst="rect">
            <a:avLst/>
          </a:prstGeom>
        </p:spPr>
        <p:txBody>
          <a:bodyPr wrap="none">
            <a:spAutoFit/>
          </a:bodyPr>
          <a:lstStyle>
            <a:lvl1pPr marL="0" indent="0">
              <a:buNone/>
              <a:defRPr sz="28700" b="1">
                <a:solidFill>
                  <a:schemeClr val="bg1"/>
                </a:solidFill>
              </a:defRPr>
            </a:lvl1pPr>
          </a:lstStyle>
          <a:p>
            <a:pPr lvl="0"/>
            <a:r>
              <a:rPr lang="en-GB" dirty="0"/>
              <a:t>0</a:t>
            </a: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607660" y="4290379"/>
            <a:ext cx="9535670" cy="757130"/>
          </a:xfrm>
          <a:noFill/>
        </p:spPr>
        <p:txBody>
          <a:bodyPr wrap="square" lIns="72000" anchor="t">
            <a:spAutoFit/>
          </a:bodyPr>
          <a:lstStyle>
            <a:lvl1pPr>
              <a:lnSpc>
                <a:spcPct val="80000"/>
              </a:lnSpc>
              <a:defRPr sz="5400" b="1">
                <a:solidFill>
                  <a:schemeClr val="bg1"/>
                </a:solidFill>
                <a:latin typeface="+mj-lt"/>
              </a:defRPr>
            </a:lvl1pPr>
          </a:lstStyle>
          <a:p>
            <a:r>
              <a:rPr lang="en-GB" dirty="0"/>
              <a:t>TITLE OF THE CHAPTER</a:t>
            </a:r>
          </a:p>
        </p:txBody>
      </p:sp>
      <p:pic>
        <p:nvPicPr>
          <p:cNvPr id="18" name="Graphique 8">
            <a:extLst>
              <a:ext uri="{FF2B5EF4-FFF2-40B4-BE49-F238E27FC236}">
                <a16:creationId xmlns:a16="http://schemas.microsoft.com/office/drawing/2014/main" id="{D3C70FEB-0084-4E37-8AC4-3A50B2EA056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1303005" y="6172200"/>
            <a:ext cx="501320" cy="459192"/>
          </a:xfrm>
          <a:prstGeom prst="rect">
            <a:avLst/>
          </a:prstGeom>
        </p:spPr>
      </p:pic>
      <p:sp>
        <p:nvSpPr>
          <p:cNvPr id="16" name="Cadre 15">
            <a:extLst>
              <a:ext uri="{FF2B5EF4-FFF2-40B4-BE49-F238E27FC236}">
                <a16:creationId xmlns:a16="http://schemas.microsoft.com/office/drawing/2014/main" id="{6A89F2A7-85CF-443A-9A03-D2C9856F3D03}"/>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Espace réservé du numéro de diapositive 2">
            <a:extLst>
              <a:ext uri="{FF2B5EF4-FFF2-40B4-BE49-F238E27FC236}">
                <a16:creationId xmlns:a16="http://schemas.microsoft.com/office/drawing/2014/main" id="{7776D7BE-F4BC-49B3-9562-9B96DE471595}"/>
              </a:ext>
            </a:extLst>
          </p:cNvPr>
          <p:cNvSpPr txBox="1">
            <a:spLocks/>
          </p:cNvSpPr>
          <p:nvPr userDrawn="1"/>
        </p:nvSpPr>
        <p:spPr>
          <a:xfrm>
            <a:off x="200981" y="6401796"/>
            <a:ext cx="360037" cy="365125"/>
          </a:xfrm>
          <a:prstGeom prst="rect">
            <a:avLst/>
          </a:prstGeom>
        </p:spPr>
        <p:txBody>
          <a:bodyPr/>
          <a:lstStyle>
            <a:defPPr>
              <a:defRPr lang="nb-NO"/>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000" smtClean="0">
                <a:solidFill>
                  <a:schemeClr val="tx1"/>
                </a:solidFill>
              </a:rPr>
              <a:pPr/>
              <a:t>‹#›</a:t>
            </a:fld>
            <a:endParaRPr lang="en-GB" sz="1000" dirty="0">
              <a:solidFill>
                <a:schemeClr val="tx1"/>
              </a:solidFill>
            </a:endParaRPr>
          </a:p>
        </p:txBody>
      </p:sp>
      <p:sp>
        <p:nvSpPr>
          <p:cNvPr id="19" name="Espace réservé du pied de page 4">
            <a:extLst>
              <a:ext uri="{FF2B5EF4-FFF2-40B4-BE49-F238E27FC236}">
                <a16:creationId xmlns:a16="http://schemas.microsoft.com/office/drawing/2014/main" id="{32B3C4B6-B4D5-4536-A3CB-CE957526DCC7}"/>
              </a:ext>
            </a:extLst>
          </p:cNvPr>
          <p:cNvSpPr txBox="1">
            <a:spLocks/>
          </p:cNvSpPr>
          <p:nvPr userDrawn="1"/>
        </p:nvSpPr>
        <p:spPr>
          <a:xfrm>
            <a:off x="561019" y="6362115"/>
            <a:ext cx="2001708"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1"/>
                </a:solidFill>
              </a:rPr>
              <a:t>© Ipsos | </a:t>
            </a:r>
            <a:r>
              <a:rPr lang="en-GB" dirty="0" err="1">
                <a:solidFill>
                  <a:schemeClr val="tx1"/>
                </a:solidFill>
              </a:rPr>
              <a:t>Norsk</a:t>
            </a:r>
            <a:r>
              <a:rPr lang="en-GB" dirty="0">
                <a:solidFill>
                  <a:schemeClr val="tx1"/>
                </a:solidFill>
              </a:rPr>
              <a:t> Monitor</a:t>
            </a:r>
          </a:p>
        </p:txBody>
      </p:sp>
    </p:spTree>
    <p:extLst>
      <p:ext uri="{BB962C8B-B14F-4D97-AF65-F5344CB8AC3E}">
        <p14:creationId xmlns:p14="http://schemas.microsoft.com/office/powerpoint/2010/main" val="2030237451"/>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06">
          <p15:clr>
            <a:srgbClr val="F26B43"/>
          </p15:clr>
        </p15:guide>
        <p15:guide id="4" orient="horz" pos="4156">
          <p15:clr>
            <a:srgbClr val="F26B43"/>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6_Chapter_Blue 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28892" y="3287"/>
            <a:ext cx="2231701" cy="4067267"/>
          </a:xfrm>
          <a:prstGeom prst="rect">
            <a:avLst/>
          </a:prstGeom>
        </p:spPr>
        <p:txBody>
          <a:bodyPr wrap="none">
            <a:spAutoFit/>
          </a:bodyPr>
          <a:lstStyle>
            <a:lvl1pPr marL="0" indent="0">
              <a:buNone/>
              <a:defRPr sz="28700" b="1">
                <a:solidFill>
                  <a:srgbClr val="3B4496"/>
                </a:solidFill>
              </a:defRPr>
            </a:lvl1pPr>
          </a:lstStyle>
          <a:p>
            <a:pPr lvl="0"/>
            <a:r>
              <a:rPr lang="en-GB" dirty="0"/>
              <a:t>0</a:t>
            </a:r>
          </a:p>
        </p:txBody>
      </p:sp>
      <p:pic>
        <p:nvPicPr>
          <p:cNvPr id="18" name="Graphique 8">
            <a:extLst>
              <a:ext uri="{FF2B5EF4-FFF2-40B4-BE49-F238E27FC236}">
                <a16:creationId xmlns:a16="http://schemas.microsoft.com/office/drawing/2014/main" id="{D3C70FEB-0084-4E37-8AC4-3A50B2EA056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1303005" y="6172200"/>
            <a:ext cx="501320" cy="459192"/>
          </a:xfrm>
          <a:prstGeom prst="rect">
            <a:avLst/>
          </a:prstGeom>
        </p:spPr>
      </p:pic>
      <p:sp>
        <p:nvSpPr>
          <p:cNvPr id="22" name="Espace réservé du pied de page 4">
            <a:extLst>
              <a:ext uri="{FF2B5EF4-FFF2-40B4-BE49-F238E27FC236}">
                <a16:creationId xmlns:a16="http://schemas.microsoft.com/office/drawing/2014/main" id="{F59241AE-0D4A-4924-9503-149B6B5F1252}"/>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a:t>
            </a:r>
          </a:p>
        </p:txBody>
      </p:sp>
      <p:sp>
        <p:nvSpPr>
          <p:cNvPr id="16" name="Cadre 15">
            <a:extLst>
              <a:ext uri="{FF2B5EF4-FFF2-40B4-BE49-F238E27FC236}">
                <a16:creationId xmlns:a16="http://schemas.microsoft.com/office/drawing/2014/main" id="{6A89F2A7-85CF-443A-9A03-D2C9856F3D03}"/>
              </a:ext>
            </a:extLst>
          </p:cNvPr>
          <p:cNvSpPr/>
          <p:nvPr userDrawn="1"/>
        </p:nvSpPr>
        <p:spPr>
          <a:xfrm>
            <a:off x="-16042"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Espace réservé du numéro de diapositive 2">
            <a:extLst>
              <a:ext uri="{FF2B5EF4-FFF2-40B4-BE49-F238E27FC236}">
                <a16:creationId xmlns:a16="http://schemas.microsoft.com/office/drawing/2014/main" id="{6D0AFFCE-71ED-491A-897E-ED624A1267A8}"/>
              </a:ext>
            </a:extLst>
          </p:cNvPr>
          <p:cNvSpPr txBox="1">
            <a:spLocks/>
          </p:cNvSpPr>
          <p:nvPr userDrawn="1"/>
        </p:nvSpPr>
        <p:spPr>
          <a:xfrm>
            <a:off x="200981" y="6401796"/>
            <a:ext cx="360037" cy="365125"/>
          </a:xfrm>
          <a:prstGeom prst="rect">
            <a:avLst/>
          </a:prstGeom>
        </p:spPr>
        <p:txBody>
          <a:bodyPr/>
          <a:lstStyle>
            <a:defPPr>
              <a:defRPr lang="nb-NO"/>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000" smtClean="0">
                <a:solidFill>
                  <a:schemeClr val="tx1"/>
                </a:solidFill>
              </a:rPr>
              <a:pPr/>
              <a:t>‹#›</a:t>
            </a:fld>
            <a:endParaRPr lang="en-GB" sz="1000" dirty="0">
              <a:solidFill>
                <a:schemeClr val="tx1"/>
              </a:solidFill>
            </a:endParaRPr>
          </a:p>
        </p:txBody>
      </p:sp>
      <p:sp>
        <p:nvSpPr>
          <p:cNvPr id="19" name="Espace réservé du pied de page 4">
            <a:extLst>
              <a:ext uri="{FF2B5EF4-FFF2-40B4-BE49-F238E27FC236}">
                <a16:creationId xmlns:a16="http://schemas.microsoft.com/office/drawing/2014/main" id="{AB0B047E-1DB8-4075-9400-38175C24119F}"/>
              </a:ext>
            </a:extLst>
          </p:cNvPr>
          <p:cNvSpPr txBox="1">
            <a:spLocks/>
          </p:cNvSpPr>
          <p:nvPr userDrawn="1"/>
        </p:nvSpPr>
        <p:spPr>
          <a:xfrm>
            <a:off x="561019" y="6362115"/>
            <a:ext cx="2001708"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1"/>
                </a:solidFill>
              </a:rPr>
              <a:t>© Ipsos | </a:t>
            </a:r>
            <a:r>
              <a:rPr lang="en-GB" dirty="0" err="1">
                <a:solidFill>
                  <a:schemeClr val="tx1"/>
                </a:solidFill>
              </a:rPr>
              <a:t>Norsk</a:t>
            </a:r>
            <a:r>
              <a:rPr lang="en-GB" dirty="0">
                <a:solidFill>
                  <a:schemeClr val="tx1"/>
                </a:solidFill>
              </a:rPr>
              <a:t> Monitor</a:t>
            </a: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702820" y="4651402"/>
            <a:ext cx="9535670" cy="757130"/>
          </a:xfrm>
          <a:noFill/>
        </p:spPr>
        <p:txBody>
          <a:bodyPr wrap="square" lIns="72000" anchor="t">
            <a:spAutoFit/>
          </a:bodyPr>
          <a:lstStyle>
            <a:lvl1pPr>
              <a:lnSpc>
                <a:spcPct val="80000"/>
              </a:lnSpc>
              <a:defRPr sz="5400" b="1">
                <a:solidFill>
                  <a:srgbClr val="3B4496"/>
                </a:solidFill>
                <a:effectLst/>
                <a:latin typeface="Arial Nova" panose="020B0504020202020204" pitchFamily="34" charset="0"/>
              </a:defRPr>
            </a:lvl1pPr>
          </a:lstStyle>
          <a:p>
            <a:r>
              <a:rPr lang="en-GB" dirty="0"/>
              <a:t>TITLE OF THE CHAPTER</a:t>
            </a:r>
          </a:p>
        </p:txBody>
      </p:sp>
    </p:spTree>
    <p:extLst>
      <p:ext uri="{BB962C8B-B14F-4D97-AF65-F5344CB8AC3E}">
        <p14:creationId xmlns:p14="http://schemas.microsoft.com/office/powerpoint/2010/main" val="482403427"/>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06">
          <p15:clr>
            <a:srgbClr val="F26B43"/>
          </p15:clr>
        </p15:guide>
        <p15:guide id="4" orient="horz" pos="4156">
          <p15:clr>
            <a:srgbClr val="F26B43"/>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15_Tittel og innhold">
    <p:spTree>
      <p:nvGrpSpPr>
        <p:cNvPr id="1" name=""/>
        <p:cNvGrpSpPr/>
        <p:nvPr/>
      </p:nvGrpSpPr>
      <p:grpSpPr>
        <a:xfrm>
          <a:off x="0" y="0"/>
          <a:ext cx="0" cy="0"/>
          <a:chOff x="0" y="0"/>
          <a:chExt cx="0" cy="0"/>
        </a:xfrm>
      </p:grpSpPr>
      <p:sp>
        <p:nvSpPr>
          <p:cNvPr id="6" name="Plassholder for lysbildenummer 5">
            <a:extLst>
              <a:ext uri="{FF2B5EF4-FFF2-40B4-BE49-F238E27FC236}">
                <a16:creationId xmlns:a16="http://schemas.microsoft.com/office/drawing/2014/main" id="{29E95858-3521-4215-8CD1-6D63E2E2276A}"/>
              </a:ext>
            </a:extLst>
          </p:cNvPr>
          <p:cNvSpPr>
            <a:spLocks noGrp="1"/>
          </p:cNvSpPr>
          <p:nvPr>
            <p:ph type="sldNum" sz="quarter" idx="12"/>
          </p:nvPr>
        </p:nvSpPr>
        <p:spPr>
          <a:xfrm>
            <a:off x="8610600" y="6356350"/>
            <a:ext cx="2743200" cy="365125"/>
          </a:xfrm>
          <a:prstGeom prst="rect">
            <a:avLst/>
          </a:prstGeom>
        </p:spPr>
        <p:txBody>
          <a:bodyPr/>
          <a:lstStyle/>
          <a:p>
            <a:fld id="{C94FBECC-8411-48A2-AE2D-CB1EBF069C57}" type="slidenum">
              <a:rPr lang="nb-NO" smtClean="0"/>
              <a:t>‹#›</a:t>
            </a:fld>
            <a:endParaRPr lang="nb-NO"/>
          </a:p>
        </p:txBody>
      </p:sp>
      <p:sp>
        <p:nvSpPr>
          <p:cNvPr id="7" name="Rektangel 6">
            <a:extLst>
              <a:ext uri="{FF2B5EF4-FFF2-40B4-BE49-F238E27FC236}">
                <a16:creationId xmlns:a16="http://schemas.microsoft.com/office/drawing/2014/main" id="{34AE0736-C6D3-4D95-98B7-73AD353920D5}"/>
              </a:ext>
            </a:extLst>
          </p:cNvPr>
          <p:cNvSpPr/>
          <p:nvPr userDrawn="1"/>
        </p:nvSpPr>
        <p:spPr>
          <a:xfrm>
            <a:off x="8171932" y="3487361"/>
            <a:ext cx="3912973" cy="3278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8045C5ED-4308-4B77-A969-68F11B364322}"/>
              </a:ext>
            </a:extLst>
          </p:cNvPr>
          <p:cNvSpPr/>
          <p:nvPr userDrawn="1"/>
        </p:nvSpPr>
        <p:spPr>
          <a:xfrm>
            <a:off x="107092" y="91737"/>
            <a:ext cx="3912973" cy="3278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re 2">
            <a:extLst>
              <a:ext uri="{FF2B5EF4-FFF2-40B4-BE49-F238E27FC236}">
                <a16:creationId xmlns:a16="http://schemas.microsoft.com/office/drawing/2014/main" id="{C7079E6F-6F4E-46CA-9091-24FFAA0A7BD6}"/>
              </a:ext>
            </a:extLst>
          </p:cNvPr>
          <p:cNvSpPr txBox="1">
            <a:spLocks/>
          </p:cNvSpPr>
          <p:nvPr userDrawn="1"/>
        </p:nvSpPr>
        <p:spPr>
          <a:xfrm>
            <a:off x="657320" y="1434223"/>
            <a:ext cx="2812512" cy="4801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nb-NO" b="1" dirty="0">
                <a:solidFill>
                  <a:schemeClr val="bg1"/>
                </a:solidFill>
              </a:rPr>
              <a:t>NØKKELTALL</a:t>
            </a:r>
          </a:p>
        </p:txBody>
      </p:sp>
      <p:sp>
        <p:nvSpPr>
          <p:cNvPr id="17" name="TekstSylinder 16">
            <a:extLst>
              <a:ext uri="{FF2B5EF4-FFF2-40B4-BE49-F238E27FC236}">
                <a16:creationId xmlns:a16="http://schemas.microsoft.com/office/drawing/2014/main" id="{EBFCED4A-D053-4B4C-9E65-3D7C33A6B922}"/>
              </a:ext>
            </a:extLst>
          </p:cNvPr>
          <p:cNvSpPr txBox="1"/>
          <p:nvPr userDrawn="1"/>
        </p:nvSpPr>
        <p:spPr>
          <a:xfrm>
            <a:off x="10480985" y="140571"/>
            <a:ext cx="1576072"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p:txBody>
      </p:sp>
      <p:sp>
        <p:nvSpPr>
          <p:cNvPr id="20" name="ZoneTexte 14">
            <a:extLst>
              <a:ext uri="{FF2B5EF4-FFF2-40B4-BE49-F238E27FC236}">
                <a16:creationId xmlns:a16="http://schemas.microsoft.com/office/drawing/2014/main" id="{F284D53D-A091-486E-A4A3-1CD9DAE09E00}"/>
              </a:ext>
            </a:extLst>
          </p:cNvPr>
          <p:cNvSpPr txBox="1"/>
          <p:nvPr userDrawn="1"/>
        </p:nvSpPr>
        <p:spPr>
          <a:xfrm>
            <a:off x="5327531" y="4081644"/>
            <a:ext cx="684483" cy="14773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600" b="1" i="0" u="none" strike="noStrike" kern="1200" cap="none" spc="0" normalizeH="0" baseline="0" noProof="0" dirty="0">
                <a:ln>
                  <a:noFill/>
                </a:ln>
                <a:solidFill>
                  <a:prstClr val="white"/>
                </a:solidFill>
                <a:effectLst/>
                <a:uLnTx/>
                <a:uFillTx/>
                <a:latin typeface="Arial"/>
                <a:ea typeface="+mn-ea"/>
                <a:cs typeface="+mn-cs"/>
              </a:rPr>
              <a:t>5</a:t>
            </a:r>
          </a:p>
        </p:txBody>
      </p:sp>
      <p:sp>
        <p:nvSpPr>
          <p:cNvPr id="21" name="ZoneTexte 18">
            <a:extLst>
              <a:ext uri="{FF2B5EF4-FFF2-40B4-BE49-F238E27FC236}">
                <a16:creationId xmlns:a16="http://schemas.microsoft.com/office/drawing/2014/main" id="{C1EFCB08-EED2-4238-B73F-AC225AB1B858}"/>
              </a:ext>
            </a:extLst>
          </p:cNvPr>
          <p:cNvSpPr txBox="1"/>
          <p:nvPr userDrawn="1"/>
        </p:nvSpPr>
        <p:spPr>
          <a:xfrm>
            <a:off x="4757841" y="5352367"/>
            <a:ext cx="2785747" cy="3847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50" b="1" i="0" u="none" strike="noStrike" kern="1200" cap="none" spc="0" normalizeH="0" baseline="0" noProof="0" dirty="0">
                <a:ln>
                  <a:noFill/>
                </a:ln>
                <a:solidFill>
                  <a:prstClr val="white"/>
                </a:solidFill>
                <a:effectLst/>
                <a:uLnTx/>
                <a:uFillTx/>
                <a:ea typeface="+mn-ea"/>
                <a:cs typeface="+mn-cs"/>
              </a:rPr>
              <a:t>LIKER AT VEIBYGGING FINANSIERES MED BOMPENGER</a:t>
            </a:r>
          </a:p>
        </p:txBody>
      </p:sp>
      <p:sp>
        <p:nvSpPr>
          <p:cNvPr id="22" name="TekstSylinder 21">
            <a:extLst>
              <a:ext uri="{FF2B5EF4-FFF2-40B4-BE49-F238E27FC236}">
                <a16:creationId xmlns:a16="http://schemas.microsoft.com/office/drawing/2014/main" id="{CD857BFA-C110-4503-BAA6-4D74729A8C65}"/>
              </a:ext>
            </a:extLst>
          </p:cNvPr>
          <p:cNvSpPr txBox="1"/>
          <p:nvPr userDrawn="1"/>
        </p:nvSpPr>
        <p:spPr>
          <a:xfrm>
            <a:off x="6014820" y="4694449"/>
            <a:ext cx="75533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4000" b="0" i="0" u="none" strike="noStrike" kern="1200" cap="none" spc="0" normalizeH="0" baseline="0" noProof="0" dirty="0">
                <a:ln>
                  <a:noFill/>
                </a:ln>
                <a:solidFill>
                  <a:prstClr val="white"/>
                </a:solidFill>
                <a:effectLst/>
                <a:uLnTx/>
                <a:uFillTx/>
                <a:ea typeface="+mn-ea"/>
                <a:cs typeface="+mn-cs"/>
              </a:rPr>
              <a:t>10</a:t>
            </a:r>
          </a:p>
        </p:txBody>
      </p:sp>
      <p:sp>
        <p:nvSpPr>
          <p:cNvPr id="23" name="Rektangel 22">
            <a:extLst>
              <a:ext uri="{FF2B5EF4-FFF2-40B4-BE49-F238E27FC236}">
                <a16:creationId xmlns:a16="http://schemas.microsoft.com/office/drawing/2014/main" id="{46307E4D-C85E-47F0-B352-DC9600B0EC42}"/>
              </a:ext>
            </a:extLst>
          </p:cNvPr>
          <p:cNvSpPr/>
          <p:nvPr userDrawn="1"/>
        </p:nvSpPr>
        <p:spPr>
          <a:xfrm>
            <a:off x="6070500" y="4267874"/>
            <a:ext cx="70243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white"/>
                </a:solidFill>
                <a:effectLst/>
                <a:uLnTx/>
                <a:uFillTx/>
                <a:ea typeface="+mn-ea"/>
                <a:cs typeface="+mn-cs"/>
              </a:rPr>
              <a:t>AV</a:t>
            </a:r>
          </a:p>
        </p:txBody>
      </p:sp>
      <p:sp>
        <p:nvSpPr>
          <p:cNvPr id="25" name="Plassholder for bilde 24">
            <a:extLst>
              <a:ext uri="{FF2B5EF4-FFF2-40B4-BE49-F238E27FC236}">
                <a16:creationId xmlns:a16="http://schemas.microsoft.com/office/drawing/2014/main" id="{75E8006C-2D69-4BB4-B213-924B41DDC32B}"/>
              </a:ext>
            </a:extLst>
          </p:cNvPr>
          <p:cNvSpPr>
            <a:spLocks noGrp="1"/>
          </p:cNvSpPr>
          <p:nvPr>
            <p:ph type="pic" sz="quarter" idx="13"/>
          </p:nvPr>
        </p:nvSpPr>
        <p:spPr>
          <a:xfrm>
            <a:off x="4136283" y="91735"/>
            <a:ext cx="3912973" cy="3278903"/>
          </a:xfrm>
          <a:prstGeom prst="rect">
            <a:avLst/>
          </a:prstGeom>
        </p:spPr>
        <p:txBody>
          <a:bodyPr/>
          <a:lstStyle>
            <a:lvl1pPr marL="0" indent="0">
              <a:buNone/>
              <a:defRPr/>
            </a:lvl1pPr>
          </a:lstStyle>
          <a:p>
            <a:endParaRPr lang="nb-NO" dirty="0"/>
          </a:p>
        </p:txBody>
      </p:sp>
      <p:sp>
        <p:nvSpPr>
          <p:cNvPr id="26" name="Rektangel 25">
            <a:extLst>
              <a:ext uri="{FF2B5EF4-FFF2-40B4-BE49-F238E27FC236}">
                <a16:creationId xmlns:a16="http://schemas.microsoft.com/office/drawing/2014/main" id="{1C2A5ACC-DCDD-4E16-A7D0-B6B87C669485}"/>
              </a:ext>
            </a:extLst>
          </p:cNvPr>
          <p:cNvSpPr/>
          <p:nvPr userDrawn="1"/>
        </p:nvSpPr>
        <p:spPr>
          <a:xfrm>
            <a:off x="4135527" y="3487361"/>
            <a:ext cx="3912973" cy="3278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Plassholder for innhold 29">
            <a:extLst>
              <a:ext uri="{FF2B5EF4-FFF2-40B4-BE49-F238E27FC236}">
                <a16:creationId xmlns:a16="http://schemas.microsoft.com/office/drawing/2014/main" id="{909B1D2F-180B-4363-9513-3138E08FAE73}"/>
              </a:ext>
            </a:extLst>
          </p:cNvPr>
          <p:cNvSpPr>
            <a:spLocks noGrp="1"/>
          </p:cNvSpPr>
          <p:nvPr>
            <p:ph sz="quarter" idx="14"/>
          </p:nvPr>
        </p:nvSpPr>
        <p:spPr>
          <a:xfrm>
            <a:off x="450548" y="4211938"/>
            <a:ext cx="3101975" cy="1075103"/>
          </a:xfrm>
        </p:spPr>
        <p:txBody>
          <a:bodyPr/>
          <a:lstStyle>
            <a:lvl1pPr marL="0" indent="0" algn="ctr">
              <a:buNone/>
              <a:defRPr/>
            </a:lvl1pPr>
          </a:lstStyle>
          <a:p>
            <a:pPr lvl="0"/>
            <a:r>
              <a:rPr lang="nb-NO" dirty="0"/>
              <a:t>Klikk for å redigere tekststiler i</a:t>
            </a:r>
          </a:p>
        </p:txBody>
      </p:sp>
      <p:sp>
        <p:nvSpPr>
          <p:cNvPr id="31" name="Plassholder for innhold 29">
            <a:extLst>
              <a:ext uri="{FF2B5EF4-FFF2-40B4-BE49-F238E27FC236}">
                <a16:creationId xmlns:a16="http://schemas.microsoft.com/office/drawing/2014/main" id="{677DDEB0-4239-48C1-9792-78A13EC93C51}"/>
              </a:ext>
            </a:extLst>
          </p:cNvPr>
          <p:cNvSpPr>
            <a:spLocks noGrp="1"/>
          </p:cNvSpPr>
          <p:nvPr>
            <p:ph sz="quarter" idx="15" hasCustomPrompt="1"/>
          </p:nvPr>
        </p:nvSpPr>
        <p:spPr>
          <a:xfrm>
            <a:off x="450548" y="5360147"/>
            <a:ext cx="3101975" cy="530103"/>
          </a:xfrm>
        </p:spPr>
        <p:txBody>
          <a:bodyPr>
            <a:normAutofit/>
          </a:bodyPr>
          <a:lstStyle>
            <a:lvl1pPr marL="0" indent="0" algn="ctr">
              <a:buNone/>
              <a:defRPr sz="1250" b="1"/>
            </a:lvl1pPr>
          </a:lstStyle>
          <a:p>
            <a:pPr lvl="0"/>
            <a:r>
              <a:rPr lang="nb-NO" dirty="0"/>
              <a:t>KLIKK FOR Å REDIGERE TEKSTSTILER I</a:t>
            </a:r>
          </a:p>
        </p:txBody>
      </p:sp>
      <p:sp>
        <p:nvSpPr>
          <p:cNvPr id="32" name="Plassholder for innhold 29">
            <a:extLst>
              <a:ext uri="{FF2B5EF4-FFF2-40B4-BE49-F238E27FC236}">
                <a16:creationId xmlns:a16="http://schemas.microsoft.com/office/drawing/2014/main" id="{373C302F-8D1E-4F14-8CDB-5986E8776DAE}"/>
              </a:ext>
            </a:extLst>
          </p:cNvPr>
          <p:cNvSpPr>
            <a:spLocks noGrp="1"/>
          </p:cNvSpPr>
          <p:nvPr>
            <p:ph sz="quarter" idx="16"/>
          </p:nvPr>
        </p:nvSpPr>
        <p:spPr>
          <a:xfrm>
            <a:off x="4545012"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3" name="Plassholder for innhold 29">
            <a:extLst>
              <a:ext uri="{FF2B5EF4-FFF2-40B4-BE49-F238E27FC236}">
                <a16:creationId xmlns:a16="http://schemas.microsoft.com/office/drawing/2014/main" id="{DF866BE0-5199-4386-8D74-9A520B49C0FE}"/>
              </a:ext>
            </a:extLst>
          </p:cNvPr>
          <p:cNvSpPr>
            <a:spLocks noGrp="1"/>
          </p:cNvSpPr>
          <p:nvPr>
            <p:ph sz="quarter" idx="17" hasCustomPrompt="1"/>
          </p:nvPr>
        </p:nvSpPr>
        <p:spPr>
          <a:xfrm>
            <a:off x="4545012"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4" name="Plassholder for innhold 29">
            <a:extLst>
              <a:ext uri="{FF2B5EF4-FFF2-40B4-BE49-F238E27FC236}">
                <a16:creationId xmlns:a16="http://schemas.microsoft.com/office/drawing/2014/main" id="{31F23E63-70A3-4F53-A5BB-03E3F6DDE3F6}"/>
              </a:ext>
            </a:extLst>
          </p:cNvPr>
          <p:cNvSpPr>
            <a:spLocks noGrp="1"/>
          </p:cNvSpPr>
          <p:nvPr>
            <p:ph sz="quarter" idx="18"/>
          </p:nvPr>
        </p:nvSpPr>
        <p:spPr>
          <a:xfrm>
            <a:off x="8610600"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5" name="Plassholder for innhold 29">
            <a:extLst>
              <a:ext uri="{FF2B5EF4-FFF2-40B4-BE49-F238E27FC236}">
                <a16:creationId xmlns:a16="http://schemas.microsoft.com/office/drawing/2014/main" id="{DAAE322B-2942-41B9-8506-0AE9F75D793B}"/>
              </a:ext>
            </a:extLst>
          </p:cNvPr>
          <p:cNvSpPr>
            <a:spLocks noGrp="1"/>
          </p:cNvSpPr>
          <p:nvPr>
            <p:ph sz="quarter" idx="19" hasCustomPrompt="1"/>
          </p:nvPr>
        </p:nvSpPr>
        <p:spPr>
          <a:xfrm>
            <a:off x="8610600"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6" name="Plassholder for innhold 29">
            <a:extLst>
              <a:ext uri="{FF2B5EF4-FFF2-40B4-BE49-F238E27FC236}">
                <a16:creationId xmlns:a16="http://schemas.microsoft.com/office/drawing/2014/main" id="{3D263244-9290-44EB-A6D7-29B0931763CD}"/>
              </a:ext>
            </a:extLst>
          </p:cNvPr>
          <p:cNvSpPr>
            <a:spLocks noGrp="1"/>
          </p:cNvSpPr>
          <p:nvPr>
            <p:ph sz="quarter" idx="20"/>
          </p:nvPr>
        </p:nvSpPr>
        <p:spPr>
          <a:xfrm>
            <a:off x="8610600" y="967750"/>
            <a:ext cx="3101975" cy="1075103"/>
          </a:xfrm>
        </p:spPr>
        <p:txBody>
          <a:bodyPr/>
          <a:lstStyle>
            <a:lvl1pPr marL="0" indent="0" algn="ctr">
              <a:buNone/>
              <a:defRPr/>
            </a:lvl1pPr>
          </a:lstStyle>
          <a:p>
            <a:pPr lvl="0"/>
            <a:r>
              <a:rPr lang="nb-NO" dirty="0"/>
              <a:t>Klikk for å redigere tekststiler i</a:t>
            </a:r>
          </a:p>
        </p:txBody>
      </p:sp>
      <p:sp>
        <p:nvSpPr>
          <p:cNvPr id="37" name="Plassholder for innhold 29">
            <a:extLst>
              <a:ext uri="{FF2B5EF4-FFF2-40B4-BE49-F238E27FC236}">
                <a16:creationId xmlns:a16="http://schemas.microsoft.com/office/drawing/2014/main" id="{D80E9D5E-64DB-4338-8CC5-528A541CA55F}"/>
              </a:ext>
            </a:extLst>
          </p:cNvPr>
          <p:cNvSpPr>
            <a:spLocks noGrp="1"/>
          </p:cNvSpPr>
          <p:nvPr>
            <p:ph sz="quarter" idx="21" hasCustomPrompt="1"/>
          </p:nvPr>
        </p:nvSpPr>
        <p:spPr>
          <a:xfrm>
            <a:off x="8610600" y="2115959"/>
            <a:ext cx="3101975" cy="530103"/>
          </a:xfrm>
        </p:spPr>
        <p:txBody>
          <a:bodyPr>
            <a:normAutofit/>
          </a:bodyPr>
          <a:lstStyle>
            <a:lvl1pPr marL="0" indent="0" algn="ctr">
              <a:buNone/>
              <a:defRPr sz="1250" b="1"/>
            </a:lvl1pPr>
          </a:lstStyle>
          <a:p>
            <a:pPr lvl="0"/>
            <a:r>
              <a:rPr lang="nb-NO" dirty="0"/>
              <a:t>KLIKK FOR Å REDIGERE TEKSTSTILER I</a:t>
            </a:r>
          </a:p>
        </p:txBody>
      </p:sp>
    </p:spTree>
    <p:extLst>
      <p:ext uri="{BB962C8B-B14F-4D97-AF65-F5344CB8AC3E}">
        <p14:creationId xmlns:p14="http://schemas.microsoft.com/office/powerpoint/2010/main" val="123900069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14_Tittel og innhold">
    <p:spTree>
      <p:nvGrpSpPr>
        <p:cNvPr id="1" name=""/>
        <p:cNvGrpSpPr/>
        <p:nvPr/>
      </p:nvGrpSpPr>
      <p:grpSpPr>
        <a:xfrm>
          <a:off x="0" y="0"/>
          <a:ext cx="0" cy="0"/>
          <a:chOff x="0" y="0"/>
          <a:chExt cx="0" cy="0"/>
        </a:xfrm>
      </p:grpSpPr>
      <p:sp>
        <p:nvSpPr>
          <p:cNvPr id="6" name="Plassholder for lysbildenummer 5">
            <a:extLst>
              <a:ext uri="{FF2B5EF4-FFF2-40B4-BE49-F238E27FC236}">
                <a16:creationId xmlns:a16="http://schemas.microsoft.com/office/drawing/2014/main" id="{29E95858-3521-4215-8CD1-6D63E2E2276A}"/>
              </a:ext>
            </a:extLst>
          </p:cNvPr>
          <p:cNvSpPr>
            <a:spLocks noGrp="1"/>
          </p:cNvSpPr>
          <p:nvPr>
            <p:ph type="sldNum" sz="quarter" idx="12"/>
          </p:nvPr>
        </p:nvSpPr>
        <p:spPr>
          <a:xfrm>
            <a:off x="8610600" y="6356350"/>
            <a:ext cx="2743200" cy="365125"/>
          </a:xfrm>
          <a:prstGeom prst="rect">
            <a:avLst/>
          </a:prstGeom>
        </p:spPr>
        <p:txBody>
          <a:bodyPr/>
          <a:lstStyle/>
          <a:p>
            <a:fld id="{C94FBECC-8411-48A2-AE2D-CB1EBF069C57}" type="slidenum">
              <a:rPr lang="nb-NO" smtClean="0"/>
              <a:t>‹#›</a:t>
            </a:fld>
            <a:endParaRPr lang="nb-NO"/>
          </a:p>
        </p:txBody>
      </p:sp>
      <p:sp>
        <p:nvSpPr>
          <p:cNvPr id="7" name="Rektangel 6">
            <a:extLst>
              <a:ext uri="{FF2B5EF4-FFF2-40B4-BE49-F238E27FC236}">
                <a16:creationId xmlns:a16="http://schemas.microsoft.com/office/drawing/2014/main" id="{34AE0736-C6D3-4D95-98B7-73AD353920D5}"/>
              </a:ext>
            </a:extLst>
          </p:cNvPr>
          <p:cNvSpPr/>
          <p:nvPr userDrawn="1"/>
        </p:nvSpPr>
        <p:spPr>
          <a:xfrm>
            <a:off x="8171932" y="3487361"/>
            <a:ext cx="3912973" cy="32789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8045C5ED-4308-4B77-A969-68F11B364322}"/>
              </a:ext>
            </a:extLst>
          </p:cNvPr>
          <p:cNvSpPr/>
          <p:nvPr userDrawn="1"/>
        </p:nvSpPr>
        <p:spPr>
          <a:xfrm>
            <a:off x="107092" y="91737"/>
            <a:ext cx="3912973" cy="3278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re 2">
            <a:extLst>
              <a:ext uri="{FF2B5EF4-FFF2-40B4-BE49-F238E27FC236}">
                <a16:creationId xmlns:a16="http://schemas.microsoft.com/office/drawing/2014/main" id="{C7079E6F-6F4E-46CA-9091-24FFAA0A7BD6}"/>
              </a:ext>
            </a:extLst>
          </p:cNvPr>
          <p:cNvSpPr txBox="1">
            <a:spLocks/>
          </p:cNvSpPr>
          <p:nvPr userDrawn="1"/>
        </p:nvSpPr>
        <p:spPr>
          <a:xfrm>
            <a:off x="657320" y="1434223"/>
            <a:ext cx="2812512" cy="4801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nb-NO" b="1" dirty="0">
                <a:solidFill>
                  <a:schemeClr val="bg1"/>
                </a:solidFill>
              </a:rPr>
              <a:t>NØKKELTALL</a:t>
            </a:r>
          </a:p>
        </p:txBody>
      </p:sp>
      <p:sp>
        <p:nvSpPr>
          <p:cNvPr id="17" name="TekstSylinder 16">
            <a:extLst>
              <a:ext uri="{FF2B5EF4-FFF2-40B4-BE49-F238E27FC236}">
                <a16:creationId xmlns:a16="http://schemas.microsoft.com/office/drawing/2014/main" id="{EBFCED4A-D053-4B4C-9E65-3D7C33A6B922}"/>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2022</a:t>
            </a:r>
          </a:p>
        </p:txBody>
      </p:sp>
      <p:sp>
        <p:nvSpPr>
          <p:cNvPr id="20" name="ZoneTexte 14">
            <a:extLst>
              <a:ext uri="{FF2B5EF4-FFF2-40B4-BE49-F238E27FC236}">
                <a16:creationId xmlns:a16="http://schemas.microsoft.com/office/drawing/2014/main" id="{F284D53D-A091-486E-A4A3-1CD9DAE09E00}"/>
              </a:ext>
            </a:extLst>
          </p:cNvPr>
          <p:cNvSpPr txBox="1"/>
          <p:nvPr userDrawn="1"/>
        </p:nvSpPr>
        <p:spPr>
          <a:xfrm>
            <a:off x="5327531" y="4081644"/>
            <a:ext cx="684483" cy="14773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600" b="1" i="0" u="none" strike="noStrike" kern="1200" cap="none" spc="0" normalizeH="0" baseline="0" noProof="0" dirty="0">
                <a:ln>
                  <a:noFill/>
                </a:ln>
                <a:solidFill>
                  <a:prstClr val="white"/>
                </a:solidFill>
                <a:effectLst/>
                <a:uLnTx/>
                <a:uFillTx/>
                <a:latin typeface="Arial"/>
                <a:ea typeface="+mn-ea"/>
                <a:cs typeface="+mn-cs"/>
              </a:rPr>
              <a:t>5</a:t>
            </a:r>
          </a:p>
        </p:txBody>
      </p:sp>
      <p:sp>
        <p:nvSpPr>
          <p:cNvPr id="21" name="ZoneTexte 18">
            <a:extLst>
              <a:ext uri="{FF2B5EF4-FFF2-40B4-BE49-F238E27FC236}">
                <a16:creationId xmlns:a16="http://schemas.microsoft.com/office/drawing/2014/main" id="{C1EFCB08-EED2-4238-B73F-AC225AB1B858}"/>
              </a:ext>
            </a:extLst>
          </p:cNvPr>
          <p:cNvSpPr txBox="1"/>
          <p:nvPr userDrawn="1"/>
        </p:nvSpPr>
        <p:spPr>
          <a:xfrm>
            <a:off x="4757841" y="5352367"/>
            <a:ext cx="2785747" cy="3847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50" b="1" i="0" u="none" strike="noStrike" kern="1200" cap="none" spc="0" normalizeH="0" baseline="0" noProof="0" dirty="0">
                <a:ln>
                  <a:noFill/>
                </a:ln>
                <a:solidFill>
                  <a:prstClr val="white"/>
                </a:solidFill>
                <a:effectLst/>
                <a:uLnTx/>
                <a:uFillTx/>
                <a:ea typeface="+mn-ea"/>
                <a:cs typeface="+mn-cs"/>
              </a:rPr>
              <a:t>LIKER AT VEIBYGGING FINANSIERES MED BOMPENGER</a:t>
            </a:r>
          </a:p>
        </p:txBody>
      </p:sp>
      <p:sp>
        <p:nvSpPr>
          <p:cNvPr id="22" name="TekstSylinder 21">
            <a:extLst>
              <a:ext uri="{FF2B5EF4-FFF2-40B4-BE49-F238E27FC236}">
                <a16:creationId xmlns:a16="http://schemas.microsoft.com/office/drawing/2014/main" id="{CD857BFA-C110-4503-BAA6-4D74729A8C65}"/>
              </a:ext>
            </a:extLst>
          </p:cNvPr>
          <p:cNvSpPr txBox="1"/>
          <p:nvPr userDrawn="1"/>
        </p:nvSpPr>
        <p:spPr>
          <a:xfrm>
            <a:off x="6014820" y="4694449"/>
            <a:ext cx="75533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4000" b="0" i="0" u="none" strike="noStrike" kern="1200" cap="none" spc="0" normalizeH="0" baseline="0" noProof="0" dirty="0">
                <a:ln>
                  <a:noFill/>
                </a:ln>
                <a:solidFill>
                  <a:prstClr val="white"/>
                </a:solidFill>
                <a:effectLst/>
                <a:uLnTx/>
                <a:uFillTx/>
                <a:ea typeface="+mn-ea"/>
                <a:cs typeface="+mn-cs"/>
              </a:rPr>
              <a:t>10</a:t>
            </a:r>
          </a:p>
        </p:txBody>
      </p:sp>
      <p:sp>
        <p:nvSpPr>
          <p:cNvPr id="23" name="Rektangel 22">
            <a:extLst>
              <a:ext uri="{FF2B5EF4-FFF2-40B4-BE49-F238E27FC236}">
                <a16:creationId xmlns:a16="http://schemas.microsoft.com/office/drawing/2014/main" id="{46307E4D-C85E-47F0-B352-DC9600B0EC42}"/>
              </a:ext>
            </a:extLst>
          </p:cNvPr>
          <p:cNvSpPr/>
          <p:nvPr userDrawn="1"/>
        </p:nvSpPr>
        <p:spPr>
          <a:xfrm>
            <a:off x="6070500" y="4267874"/>
            <a:ext cx="70243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white"/>
                </a:solidFill>
                <a:effectLst/>
                <a:uLnTx/>
                <a:uFillTx/>
                <a:ea typeface="+mn-ea"/>
                <a:cs typeface="+mn-cs"/>
              </a:rPr>
              <a:t>AV</a:t>
            </a:r>
          </a:p>
        </p:txBody>
      </p:sp>
      <p:sp>
        <p:nvSpPr>
          <p:cNvPr id="25" name="Plassholder for bilde 24">
            <a:extLst>
              <a:ext uri="{FF2B5EF4-FFF2-40B4-BE49-F238E27FC236}">
                <a16:creationId xmlns:a16="http://schemas.microsoft.com/office/drawing/2014/main" id="{75E8006C-2D69-4BB4-B213-924B41DDC32B}"/>
              </a:ext>
            </a:extLst>
          </p:cNvPr>
          <p:cNvSpPr>
            <a:spLocks noGrp="1"/>
          </p:cNvSpPr>
          <p:nvPr>
            <p:ph type="pic" sz="quarter" idx="13"/>
          </p:nvPr>
        </p:nvSpPr>
        <p:spPr>
          <a:xfrm>
            <a:off x="4136283" y="91735"/>
            <a:ext cx="3912973" cy="3278903"/>
          </a:xfrm>
          <a:prstGeom prst="rect">
            <a:avLst/>
          </a:prstGeom>
        </p:spPr>
        <p:txBody>
          <a:bodyPr/>
          <a:lstStyle>
            <a:lvl1pPr marL="0" indent="0">
              <a:buNone/>
              <a:defRPr/>
            </a:lvl1pPr>
          </a:lstStyle>
          <a:p>
            <a:endParaRPr lang="nb-NO" dirty="0"/>
          </a:p>
        </p:txBody>
      </p:sp>
      <p:sp>
        <p:nvSpPr>
          <p:cNvPr id="26" name="Rektangel 25">
            <a:extLst>
              <a:ext uri="{FF2B5EF4-FFF2-40B4-BE49-F238E27FC236}">
                <a16:creationId xmlns:a16="http://schemas.microsoft.com/office/drawing/2014/main" id="{1C2A5ACC-DCDD-4E16-A7D0-B6B87C669485}"/>
              </a:ext>
            </a:extLst>
          </p:cNvPr>
          <p:cNvSpPr/>
          <p:nvPr userDrawn="1"/>
        </p:nvSpPr>
        <p:spPr>
          <a:xfrm>
            <a:off x="4135527" y="3487361"/>
            <a:ext cx="3912973" cy="3278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Plassholder for innhold 29">
            <a:extLst>
              <a:ext uri="{FF2B5EF4-FFF2-40B4-BE49-F238E27FC236}">
                <a16:creationId xmlns:a16="http://schemas.microsoft.com/office/drawing/2014/main" id="{909B1D2F-180B-4363-9513-3138E08FAE73}"/>
              </a:ext>
            </a:extLst>
          </p:cNvPr>
          <p:cNvSpPr>
            <a:spLocks noGrp="1"/>
          </p:cNvSpPr>
          <p:nvPr>
            <p:ph sz="quarter" idx="14"/>
          </p:nvPr>
        </p:nvSpPr>
        <p:spPr>
          <a:xfrm>
            <a:off x="450548" y="4211938"/>
            <a:ext cx="3101975" cy="1075103"/>
          </a:xfrm>
        </p:spPr>
        <p:txBody>
          <a:bodyPr/>
          <a:lstStyle>
            <a:lvl1pPr marL="0" indent="0" algn="ctr">
              <a:buNone/>
              <a:defRPr/>
            </a:lvl1pPr>
          </a:lstStyle>
          <a:p>
            <a:pPr lvl="0"/>
            <a:r>
              <a:rPr lang="nb-NO" dirty="0"/>
              <a:t>Klikk for å redigere tekststiler i</a:t>
            </a:r>
          </a:p>
        </p:txBody>
      </p:sp>
      <p:sp>
        <p:nvSpPr>
          <p:cNvPr id="31" name="Plassholder for innhold 29">
            <a:extLst>
              <a:ext uri="{FF2B5EF4-FFF2-40B4-BE49-F238E27FC236}">
                <a16:creationId xmlns:a16="http://schemas.microsoft.com/office/drawing/2014/main" id="{677DDEB0-4239-48C1-9792-78A13EC93C51}"/>
              </a:ext>
            </a:extLst>
          </p:cNvPr>
          <p:cNvSpPr>
            <a:spLocks noGrp="1"/>
          </p:cNvSpPr>
          <p:nvPr>
            <p:ph sz="quarter" idx="15" hasCustomPrompt="1"/>
          </p:nvPr>
        </p:nvSpPr>
        <p:spPr>
          <a:xfrm>
            <a:off x="450548" y="5360147"/>
            <a:ext cx="3101975" cy="530103"/>
          </a:xfrm>
        </p:spPr>
        <p:txBody>
          <a:bodyPr>
            <a:normAutofit/>
          </a:bodyPr>
          <a:lstStyle>
            <a:lvl1pPr marL="0" indent="0" algn="ctr">
              <a:buNone/>
              <a:defRPr sz="1250" b="1"/>
            </a:lvl1pPr>
          </a:lstStyle>
          <a:p>
            <a:pPr lvl="0"/>
            <a:r>
              <a:rPr lang="nb-NO" dirty="0"/>
              <a:t>KLIKK FOR Å REDIGERE TEKSTSTILER I</a:t>
            </a:r>
          </a:p>
        </p:txBody>
      </p:sp>
      <p:sp>
        <p:nvSpPr>
          <p:cNvPr id="32" name="Plassholder for innhold 29">
            <a:extLst>
              <a:ext uri="{FF2B5EF4-FFF2-40B4-BE49-F238E27FC236}">
                <a16:creationId xmlns:a16="http://schemas.microsoft.com/office/drawing/2014/main" id="{373C302F-8D1E-4F14-8CDB-5986E8776DAE}"/>
              </a:ext>
            </a:extLst>
          </p:cNvPr>
          <p:cNvSpPr>
            <a:spLocks noGrp="1"/>
          </p:cNvSpPr>
          <p:nvPr>
            <p:ph sz="quarter" idx="16"/>
          </p:nvPr>
        </p:nvSpPr>
        <p:spPr>
          <a:xfrm>
            <a:off x="4545012"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3" name="Plassholder for innhold 29">
            <a:extLst>
              <a:ext uri="{FF2B5EF4-FFF2-40B4-BE49-F238E27FC236}">
                <a16:creationId xmlns:a16="http://schemas.microsoft.com/office/drawing/2014/main" id="{DF866BE0-5199-4386-8D74-9A520B49C0FE}"/>
              </a:ext>
            </a:extLst>
          </p:cNvPr>
          <p:cNvSpPr>
            <a:spLocks noGrp="1"/>
          </p:cNvSpPr>
          <p:nvPr>
            <p:ph sz="quarter" idx="17" hasCustomPrompt="1"/>
          </p:nvPr>
        </p:nvSpPr>
        <p:spPr>
          <a:xfrm>
            <a:off x="4545012"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4" name="Plassholder for innhold 29">
            <a:extLst>
              <a:ext uri="{FF2B5EF4-FFF2-40B4-BE49-F238E27FC236}">
                <a16:creationId xmlns:a16="http://schemas.microsoft.com/office/drawing/2014/main" id="{31F23E63-70A3-4F53-A5BB-03E3F6DDE3F6}"/>
              </a:ext>
            </a:extLst>
          </p:cNvPr>
          <p:cNvSpPr>
            <a:spLocks noGrp="1"/>
          </p:cNvSpPr>
          <p:nvPr>
            <p:ph sz="quarter" idx="18"/>
          </p:nvPr>
        </p:nvSpPr>
        <p:spPr>
          <a:xfrm>
            <a:off x="8610600"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5" name="Plassholder for innhold 29">
            <a:extLst>
              <a:ext uri="{FF2B5EF4-FFF2-40B4-BE49-F238E27FC236}">
                <a16:creationId xmlns:a16="http://schemas.microsoft.com/office/drawing/2014/main" id="{DAAE322B-2942-41B9-8506-0AE9F75D793B}"/>
              </a:ext>
            </a:extLst>
          </p:cNvPr>
          <p:cNvSpPr>
            <a:spLocks noGrp="1"/>
          </p:cNvSpPr>
          <p:nvPr>
            <p:ph sz="quarter" idx="19" hasCustomPrompt="1"/>
          </p:nvPr>
        </p:nvSpPr>
        <p:spPr>
          <a:xfrm>
            <a:off x="8610600"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6" name="Plassholder for innhold 29">
            <a:extLst>
              <a:ext uri="{FF2B5EF4-FFF2-40B4-BE49-F238E27FC236}">
                <a16:creationId xmlns:a16="http://schemas.microsoft.com/office/drawing/2014/main" id="{3D263244-9290-44EB-A6D7-29B0931763CD}"/>
              </a:ext>
            </a:extLst>
          </p:cNvPr>
          <p:cNvSpPr>
            <a:spLocks noGrp="1"/>
          </p:cNvSpPr>
          <p:nvPr>
            <p:ph sz="quarter" idx="20"/>
          </p:nvPr>
        </p:nvSpPr>
        <p:spPr>
          <a:xfrm>
            <a:off x="8610600" y="967750"/>
            <a:ext cx="3101975" cy="1075103"/>
          </a:xfrm>
        </p:spPr>
        <p:txBody>
          <a:bodyPr/>
          <a:lstStyle>
            <a:lvl1pPr marL="0" indent="0" algn="ctr">
              <a:buNone/>
              <a:defRPr/>
            </a:lvl1pPr>
          </a:lstStyle>
          <a:p>
            <a:pPr lvl="0"/>
            <a:r>
              <a:rPr lang="nb-NO" dirty="0"/>
              <a:t>Klikk for å redigere tekststiler i</a:t>
            </a:r>
          </a:p>
        </p:txBody>
      </p:sp>
      <p:sp>
        <p:nvSpPr>
          <p:cNvPr id="37" name="Plassholder for innhold 29">
            <a:extLst>
              <a:ext uri="{FF2B5EF4-FFF2-40B4-BE49-F238E27FC236}">
                <a16:creationId xmlns:a16="http://schemas.microsoft.com/office/drawing/2014/main" id="{D80E9D5E-64DB-4338-8CC5-528A541CA55F}"/>
              </a:ext>
            </a:extLst>
          </p:cNvPr>
          <p:cNvSpPr>
            <a:spLocks noGrp="1"/>
          </p:cNvSpPr>
          <p:nvPr>
            <p:ph sz="quarter" idx="21" hasCustomPrompt="1"/>
          </p:nvPr>
        </p:nvSpPr>
        <p:spPr>
          <a:xfrm>
            <a:off x="8610600" y="2115959"/>
            <a:ext cx="3101975" cy="530103"/>
          </a:xfrm>
        </p:spPr>
        <p:txBody>
          <a:bodyPr>
            <a:normAutofit/>
          </a:bodyPr>
          <a:lstStyle>
            <a:lvl1pPr marL="0" indent="0" algn="ctr">
              <a:buNone/>
              <a:defRPr sz="1250" b="1"/>
            </a:lvl1pPr>
          </a:lstStyle>
          <a:p>
            <a:pPr lvl="0"/>
            <a:r>
              <a:rPr lang="nb-NO" dirty="0"/>
              <a:t>KLIKK FOR Å REDIGERE TEKSTSTILER I</a:t>
            </a:r>
          </a:p>
        </p:txBody>
      </p:sp>
    </p:spTree>
    <p:extLst>
      <p:ext uri="{BB962C8B-B14F-4D97-AF65-F5344CB8AC3E}">
        <p14:creationId xmlns:p14="http://schemas.microsoft.com/office/powerpoint/2010/main" val="188671341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13_Tittel og innhold">
    <p:spTree>
      <p:nvGrpSpPr>
        <p:cNvPr id="1" name=""/>
        <p:cNvGrpSpPr/>
        <p:nvPr/>
      </p:nvGrpSpPr>
      <p:grpSpPr>
        <a:xfrm>
          <a:off x="0" y="0"/>
          <a:ext cx="0" cy="0"/>
          <a:chOff x="0" y="0"/>
          <a:chExt cx="0" cy="0"/>
        </a:xfrm>
      </p:grpSpPr>
      <p:sp>
        <p:nvSpPr>
          <p:cNvPr id="6" name="Plassholder for lysbildenummer 5">
            <a:extLst>
              <a:ext uri="{FF2B5EF4-FFF2-40B4-BE49-F238E27FC236}">
                <a16:creationId xmlns:a16="http://schemas.microsoft.com/office/drawing/2014/main" id="{29E95858-3521-4215-8CD1-6D63E2E2276A}"/>
              </a:ext>
            </a:extLst>
          </p:cNvPr>
          <p:cNvSpPr>
            <a:spLocks noGrp="1"/>
          </p:cNvSpPr>
          <p:nvPr>
            <p:ph type="sldNum" sz="quarter" idx="12"/>
          </p:nvPr>
        </p:nvSpPr>
        <p:spPr>
          <a:xfrm>
            <a:off x="8610600" y="6356350"/>
            <a:ext cx="2743200" cy="365125"/>
          </a:xfrm>
          <a:prstGeom prst="rect">
            <a:avLst/>
          </a:prstGeom>
        </p:spPr>
        <p:txBody>
          <a:bodyPr/>
          <a:lstStyle/>
          <a:p>
            <a:fld id="{C94FBECC-8411-48A2-AE2D-CB1EBF069C57}" type="slidenum">
              <a:rPr lang="nb-NO" smtClean="0"/>
              <a:t>‹#›</a:t>
            </a:fld>
            <a:endParaRPr lang="nb-NO"/>
          </a:p>
        </p:txBody>
      </p:sp>
      <p:sp>
        <p:nvSpPr>
          <p:cNvPr id="7" name="Rektangel 6">
            <a:extLst>
              <a:ext uri="{FF2B5EF4-FFF2-40B4-BE49-F238E27FC236}">
                <a16:creationId xmlns:a16="http://schemas.microsoft.com/office/drawing/2014/main" id="{34AE0736-C6D3-4D95-98B7-73AD353920D5}"/>
              </a:ext>
            </a:extLst>
          </p:cNvPr>
          <p:cNvSpPr/>
          <p:nvPr userDrawn="1"/>
        </p:nvSpPr>
        <p:spPr>
          <a:xfrm>
            <a:off x="8171932" y="3487361"/>
            <a:ext cx="3912973" cy="327890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8045C5ED-4308-4B77-A969-68F11B364322}"/>
              </a:ext>
            </a:extLst>
          </p:cNvPr>
          <p:cNvSpPr/>
          <p:nvPr userDrawn="1"/>
        </p:nvSpPr>
        <p:spPr>
          <a:xfrm>
            <a:off x="107092" y="91737"/>
            <a:ext cx="3912973" cy="3278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re 2">
            <a:extLst>
              <a:ext uri="{FF2B5EF4-FFF2-40B4-BE49-F238E27FC236}">
                <a16:creationId xmlns:a16="http://schemas.microsoft.com/office/drawing/2014/main" id="{C7079E6F-6F4E-46CA-9091-24FFAA0A7BD6}"/>
              </a:ext>
            </a:extLst>
          </p:cNvPr>
          <p:cNvSpPr txBox="1">
            <a:spLocks/>
          </p:cNvSpPr>
          <p:nvPr userDrawn="1"/>
        </p:nvSpPr>
        <p:spPr>
          <a:xfrm>
            <a:off x="657320" y="1434223"/>
            <a:ext cx="2812512" cy="4801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nb-NO" b="1" dirty="0">
                <a:solidFill>
                  <a:schemeClr val="bg1"/>
                </a:solidFill>
              </a:rPr>
              <a:t>NØKKELTALL</a:t>
            </a:r>
          </a:p>
        </p:txBody>
      </p:sp>
      <p:sp>
        <p:nvSpPr>
          <p:cNvPr id="17" name="TekstSylinder 16">
            <a:extLst>
              <a:ext uri="{FF2B5EF4-FFF2-40B4-BE49-F238E27FC236}">
                <a16:creationId xmlns:a16="http://schemas.microsoft.com/office/drawing/2014/main" id="{EBFCED4A-D053-4B4C-9E65-3D7C33A6B922}"/>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2022</a:t>
            </a:r>
          </a:p>
        </p:txBody>
      </p:sp>
      <p:sp>
        <p:nvSpPr>
          <p:cNvPr id="20" name="ZoneTexte 14">
            <a:extLst>
              <a:ext uri="{FF2B5EF4-FFF2-40B4-BE49-F238E27FC236}">
                <a16:creationId xmlns:a16="http://schemas.microsoft.com/office/drawing/2014/main" id="{F284D53D-A091-486E-A4A3-1CD9DAE09E00}"/>
              </a:ext>
            </a:extLst>
          </p:cNvPr>
          <p:cNvSpPr txBox="1"/>
          <p:nvPr userDrawn="1"/>
        </p:nvSpPr>
        <p:spPr>
          <a:xfrm>
            <a:off x="5327531" y="4081644"/>
            <a:ext cx="684483" cy="14773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600" b="1" i="0" u="none" strike="noStrike" kern="1200" cap="none" spc="0" normalizeH="0" baseline="0" noProof="0" dirty="0">
                <a:ln>
                  <a:noFill/>
                </a:ln>
                <a:solidFill>
                  <a:prstClr val="white"/>
                </a:solidFill>
                <a:effectLst/>
                <a:uLnTx/>
                <a:uFillTx/>
                <a:latin typeface="Arial"/>
                <a:ea typeface="+mn-ea"/>
                <a:cs typeface="+mn-cs"/>
              </a:rPr>
              <a:t>5</a:t>
            </a:r>
          </a:p>
        </p:txBody>
      </p:sp>
      <p:sp>
        <p:nvSpPr>
          <p:cNvPr id="21" name="ZoneTexte 18">
            <a:extLst>
              <a:ext uri="{FF2B5EF4-FFF2-40B4-BE49-F238E27FC236}">
                <a16:creationId xmlns:a16="http://schemas.microsoft.com/office/drawing/2014/main" id="{C1EFCB08-EED2-4238-B73F-AC225AB1B858}"/>
              </a:ext>
            </a:extLst>
          </p:cNvPr>
          <p:cNvSpPr txBox="1"/>
          <p:nvPr userDrawn="1"/>
        </p:nvSpPr>
        <p:spPr>
          <a:xfrm>
            <a:off x="4757841" y="5352367"/>
            <a:ext cx="2785747" cy="3847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50" b="1" i="0" u="none" strike="noStrike" kern="1200" cap="none" spc="0" normalizeH="0" baseline="0" noProof="0" dirty="0">
                <a:ln>
                  <a:noFill/>
                </a:ln>
                <a:solidFill>
                  <a:prstClr val="white"/>
                </a:solidFill>
                <a:effectLst/>
                <a:uLnTx/>
                <a:uFillTx/>
                <a:ea typeface="+mn-ea"/>
                <a:cs typeface="+mn-cs"/>
              </a:rPr>
              <a:t>LIKER AT VEIBYGGING FINANSIERES MED BOMPENGER</a:t>
            </a:r>
          </a:p>
        </p:txBody>
      </p:sp>
      <p:sp>
        <p:nvSpPr>
          <p:cNvPr id="22" name="TekstSylinder 21">
            <a:extLst>
              <a:ext uri="{FF2B5EF4-FFF2-40B4-BE49-F238E27FC236}">
                <a16:creationId xmlns:a16="http://schemas.microsoft.com/office/drawing/2014/main" id="{CD857BFA-C110-4503-BAA6-4D74729A8C65}"/>
              </a:ext>
            </a:extLst>
          </p:cNvPr>
          <p:cNvSpPr txBox="1"/>
          <p:nvPr userDrawn="1"/>
        </p:nvSpPr>
        <p:spPr>
          <a:xfrm>
            <a:off x="6014820" y="4694449"/>
            <a:ext cx="75533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4000" b="0" i="0" u="none" strike="noStrike" kern="1200" cap="none" spc="0" normalizeH="0" baseline="0" noProof="0" dirty="0">
                <a:ln>
                  <a:noFill/>
                </a:ln>
                <a:solidFill>
                  <a:prstClr val="white"/>
                </a:solidFill>
                <a:effectLst/>
                <a:uLnTx/>
                <a:uFillTx/>
                <a:ea typeface="+mn-ea"/>
                <a:cs typeface="+mn-cs"/>
              </a:rPr>
              <a:t>10</a:t>
            </a:r>
          </a:p>
        </p:txBody>
      </p:sp>
      <p:sp>
        <p:nvSpPr>
          <p:cNvPr id="23" name="Rektangel 22">
            <a:extLst>
              <a:ext uri="{FF2B5EF4-FFF2-40B4-BE49-F238E27FC236}">
                <a16:creationId xmlns:a16="http://schemas.microsoft.com/office/drawing/2014/main" id="{46307E4D-C85E-47F0-B352-DC9600B0EC42}"/>
              </a:ext>
            </a:extLst>
          </p:cNvPr>
          <p:cNvSpPr/>
          <p:nvPr userDrawn="1"/>
        </p:nvSpPr>
        <p:spPr>
          <a:xfrm>
            <a:off x="6070500" y="4267874"/>
            <a:ext cx="70243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white"/>
                </a:solidFill>
                <a:effectLst/>
                <a:uLnTx/>
                <a:uFillTx/>
                <a:ea typeface="+mn-ea"/>
                <a:cs typeface="+mn-cs"/>
              </a:rPr>
              <a:t>AV</a:t>
            </a:r>
          </a:p>
        </p:txBody>
      </p:sp>
      <p:sp>
        <p:nvSpPr>
          <p:cNvPr id="25" name="Plassholder for bilde 24">
            <a:extLst>
              <a:ext uri="{FF2B5EF4-FFF2-40B4-BE49-F238E27FC236}">
                <a16:creationId xmlns:a16="http://schemas.microsoft.com/office/drawing/2014/main" id="{75E8006C-2D69-4BB4-B213-924B41DDC32B}"/>
              </a:ext>
            </a:extLst>
          </p:cNvPr>
          <p:cNvSpPr>
            <a:spLocks noGrp="1"/>
          </p:cNvSpPr>
          <p:nvPr>
            <p:ph type="pic" sz="quarter" idx="13"/>
          </p:nvPr>
        </p:nvSpPr>
        <p:spPr>
          <a:xfrm>
            <a:off x="4136283" y="91735"/>
            <a:ext cx="3912973" cy="3278903"/>
          </a:xfrm>
          <a:prstGeom prst="rect">
            <a:avLst/>
          </a:prstGeom>
        </p:spPr>
        <p:txBody>
          <a:bodyPr/>
          <a:lstStyle>
            <a:lvl1pPr marL="0" indent="0">
              <a:buNone/>
              <a:defRPr/>
            </a:lvl1pPr>
          </a:lstStyle>
          <a:p>
            <a:endParaRPr lang="nb-NO" dirty="0"/>
          </a:p>
        </p:txBody>
      </p:sp>
      <p:sp>
        <p:nvSpPr>
          <p:cNvPr id="26" name="Rektangel 25">
            <a:extLst>
              <a:ext uri="{FF2B5EF4-FFF2-40B4-BE49-F238E27FC236}">
                <a16:creationId xmlns:a16="http://schemas.microsoft.com/office/drawing/2014/main" id="{1C2A5ACC-DCDD-4E16-A7D0-B6B87C669485}"/>
              </a:ext>
            </a:extLst>
          </p:cNvPr>
          <p:cNvSpPr/>
          <p:nvPr userDrawn="1"/>
        </p:nvSpPr>
        <p:spPr>
          <a:xfrm>
            <a:off x="4135527" y="3487361"/>
            <a:ext cx="3912973" cy="3278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Plassholder for innhold 29">
            <a:extLst>
              <a:ext uri="{FF2B5EF4-FFF2-40B4-BE49-F238E27FC236}">
                <a16:creationId xmlns:a16="http://schemas.microsoft.com/office/drawing/2014/main" id="{909B1D2F-180B-4363-9513-3138E08FAE73}"/>
              </a:ext>
            </a:extLst>
          </p:cNvPr>
          <p:cNvSpPr>
            <a:spLocks noGrp="1"/>
          </p:cNvSpPr>
          <p:nvPr>
            <p:ph sz="quarter" idx="14"/>
          </p:nvPr>
        </p:nvSpPr>
        <p:spPr>
          <a:xfrm>
            <a:off x="450548" y="4211938"/>
            <a:ext cx="3101975" cy="1075103"/>
          </a:xfrm>
        </p:spPr>
        <p:txBody>
          <a:bodyPr/>
          <a:lstStyle>
            <a:lvl1pPr marL="0" indent="0" algn="ctr">
              <a:buNone/>
              <a:defRPr/>
            </a:lvl1pPr>
          </a:lstStyle>
          <a:p>
            <a:pPr lvl="0"/>
            <a:r>
              <a:rPr lang="nb-NO" dirty="0"/>
              <a:t>Klikk for å redigere tekststiler i</a:t>
            </a:r>
          </a:p>
        </p:txBody>
      </p:sp>
      <p:sp>
        <p:nvSpPr>
          <p:cNvPr id="31" name="Plassholder for innhold 29">
            <a:extLst>
              <a:ext uri="{FF2B5EF4-FFF2-40B4-BE49-F238E27FC236}">
                <a16:creationId xmlns:a16="http://schemas.microsoft.com/office/drawing/2014/main" id="{677DDEB0-4239-48C1-9792-78A13EC93C51}"/>
              </a:ext>
            </a:extLst>
          </p:cNvPr>
          <p:cNvSpPr>
            <a:spLocks noGrp="1"/>
          </p:cNvSpPr>
          <p:nvPr>
            <p:ph sz="quarter" idx="15" hasCustomPrompt="1"/>
          </p:nvPr>
        </p:nvSpPr>
        <p:spPr>
          <a:xfrm>
            <a:off x="450548" y="5360147"/>
            <a:ext cx="3101975" cy="530103"/>
          </a:xfrm>
        </p:spPr>
        <p:txBody>
          <a:bodyPr>
            <a:normAutofit/>
          </a:bodyPr>
          <a:lstStyle>
            <a:lvl1pPr marL="0" indent="0" algn="ctr">
              <a:buNone/>
              <a:defRPr sz="1250" b="1"/>
            </a:lvl1pPr>
          </a:lstStyle>
          <a:p>
            <a:pPr lvl="0"/>
            <a:r>
              <a:rPr lang="nb-NO" dirty="0"/>
              <a:t>KLIKK FOR Å REDIGERE TEKSTSTILER I</a:t>
            </a:r>
          </a:p>
        </p:txBody>
      </p:sp>
      <p:sp>
        <p:nvSpPr>
          <p:cNvPr id="32" name="Plassholder for innhold 29">
            <a:extLst>
              <a:ext uri="{FF2B5EF4-FFF2-40B4-BE49-F238E27FC236}">
                <a16:creationId xmlns:a16="http://schemas.microsoft.com/office/drawing/2014/main" id="{373C302F-8D1E-4F14-8CDB-5986E8776DAE}"/>
              </a:ext>
            </a:extLst>
          </p:cNvPr>
          <p:cNvSpPr>
            <a:spLocks noGrp="1"/>
          </p:cNvSpPr>
          <p:nvPr>
            <p:ph sz="quarter" idx="16"/>
          </p:nvPr>
        </p:nvSpPr>
        <p:spPr>
          <a:xfrm>
            <a:off x="4545012"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3" name="Plassholder for innhold 29">
            <a:extLst>
              <a:ext uri="{FF2B5EF4-FFF2-40B4-BE49-F238E27FC236}">
                <a16:creationId xmlns:a16="http://schemas.microsoft.com/office/drawing/2014/main" id="{DF866BE0-5199-4386-8D74-9A520B49C0FE}"/>
              </a:ext>
            </a:extLst>
          </p:cNvPr>
          <p:cNvSpPr>
            <a:spLocks noGrp="1"/>
          </p:cNvSpPr>
          <p:nvPr>
            <p:ph sz="quarter" idx="17" hasCustomPrompt="1"/>
          </p:nvPr>
        </p:nvSpPr>
        <p:spPr>
          <a:xfrm>
            <a:off x="4545012"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4" name="Plassholder for innhold 29">
            <a:extLst>
              <a:ext uri="{FF2B5EF4-FFF2-40B4-BE49-F238E27FC236}">
                <a16:creationId xmlns:a16="http://schemas.microsoft.com/office/drawing/2014/main" id="{31F23E63-70A3-4F53-A5BB-03E3F6DDE3F6}"/>
              </a:ext>
            </a:extLst>
          </p:cNvPr>
          <p:cNvSpPr>
            <a:spLocks noGrp="1"/>
          </p:cNvSpPr>
          <p:nvPr>
            <p:ph sz="quarter" idx="18"/>
          </p:nvPr>
        </p:nvSpPr>
        <p:spPr>
          <a:xfrm>
            <a:off x="8610600"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5" name="Plassholder for innhold 29">
            <a:extLst>
              <a:ext uri="{FF2B5EF4-FFF2-40B4-BE49-F238E27FC236}">
                <a16:creationId xmlns:a16="http://schemas.microsoft.com/office/drawing/2014/main" id="{DAAE322B-2942-41B9-8506-0AE9F75D793B}"/>
              </a:ext>
            </a:extLst>
          </p:cNvPr>
          <p:cNvSpPr>
            <a:spLocks noGrp="1"/>
          </p:cNvSpPr>
          <p:nvPr>
            <p:ph sz="quarter" idx="19" hasCustomPrompt="1"/>
          </p:nvPr>
        </p:nvSpPr>
        <p:spPr>
          <a:xfrm>
            <a:off x="8610600"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6" name="Plassholder for innhold 29">
            <a:extLst>
              <a:ext uri="{FF2B5EF4-FFF2-40B4-BE49-F238E27FC236}">
                <a16:creationId xmlns:a16="http://schemas.microsoft.com/office/drawing/2014/main" id="{3D263244-9290-44EB-A6D7-29B0931763CD}"/>
              </a:ext>
            </a:extLst>
          </p:cNvPr>
          <p:cNvSpPr>
            <a:spLocks noGrp="1"/>
          </p:cNvSpPr>
          <p:nvPr>
            <p:ph sz="quarter" idx="20"/>
          </p:nvPr>
        </p:nvSpPr>
        <p:spPr>
          <a:xfrm>
            <a:off x="8610600" y="967750"/>
            <a:ext cx="3101975" cy="1075103"/>
          </a:xfrm>
        </p:spPr>
        <p:txBody>
          <a:bodyPr/>
          <a:lstStyle>
            <a:lvl1pPr marL="0" indent="0" algn="ctr">
              <a:buNone/>
              <a:defRPr/>
            </a:lvl1pPr>
          </a:lstStyle>
          <a:p>
            <a:pPr lvl="0"/>
            <a:r>
              <a:rPr lang="nb-NO" dirty="0"/>
              <a:t>Klikk for å redigere tekststiler i</a:t>
            </a:r>
          </a:p>
        </p:txBody>
      </p:sp>
      <p:sp>
        <p:nvSpPr>
          <p:cNvPr id="37" name="Plassholder for innhold 29">
            <a:extLst>
              <a:ext uri="{FF2B5EF4-FFF2-40B4-BE49-F238E27FC236}">
                <a16:creationId xmlns:a16="http://schemas.microsoft.com/office/drawing/2014/main" id="{D80E9D5E-64DB-4338-8CC5-528A541CA55F}"/>
              </a:ext>
            </a:extLst>
          </p:cNvPr>
          <p:cNvSpPr>
            <a:spLocks noGrp="1"/>
          </p:cNvSpPr>
          <p:nvPr>
            <p:ph sz="quarter" idx="21" hasCustomPrompt="1"/>
          </p:nvPr>
        </p:nvSpPr>
        <p:spPr>
          <a:xfrm>
            <a:off x="8610600" y="2115959"/>
            <a:ext cx="3101975" cy="530103"/>
          </a:xfrm>
        </p:spPr>
        <p:txBody>
          <a:bodyPr>
            <a:normAutofit/>
          </a:bodyPr>
          <a:lstStyle>
            <a:lvl1pPr marL="0" indent="0" algn="ctr">
              <a:buNone/>
              <a:defRPr sz="1250" b="1"/>
            </a:lvl1pPr>
          </a:lstStyle>
          <a:p>
            <a:pPr lvl="0"/>
            <a:r>
              <a:rPr lang="nb-NO" dirty="0"/>
              <a:t>KLIKK FOR Å REDIGERE TEKSTSTILER I</a:t>
            </a:r>
          </a:p>
        </p:txBody>
      </p:sp>
    </p:spTree>
    <p:extLst>
      <p:ext uri="{BB962C8B-B14F-4D97-AF65-F5344CB8AC3E}">
        <p14:creationId xmlns:p14="http://schemas.microsoft.com/office/powerpoint/2010/main" val="201678703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12_Tittel og innhold">
    <p:spTree>
      <p:nvGrpSpPr>
        <p:cNvPr id="1" name=""/>
        <p:cNvGrpSpPr/>
        <p:nvPr/>
      </p:nvGrpSpPr>
      <p:grpSpPr>
        <a:xfrm>
          <a:off x="0" y="0"/>
          <a:ext cx="0" cy="0"/>
          <a:chOff x="0" y="0"/>
          <a:chExt cx="0" cy="0"/>
        </a:xfrm>
      </p:grpSpPr>
      <p:sp>
        <p:nvSpPr>
          <p:cNvPr id="6" name="Plassholder for lysbildenummer 5">
            <a:extLst>
              <a:ext uri="{FF2B5EF4-FFF2-40B4-BE49-F238E27FC236}">
                <a16:creationId xmlns:a16="http://schemas.microsoft.com/office/drawing/2014/main" id="{29E95858-3521-4215-8CD1-6D63E2E2276A}"/>
              </a:ext>
            </a:extLst>
          </p:cNvPr>
          <p:cNvSpPr>
            <a:spLocks noGrp="1"/>
          </p:cNvSpPr>
          <p:nvPr>
            <p:ph type="sldNum" sz="quarter" idx="12"/>
          </p:nvPr>
        </p:nvSpPr>
        <p:spPr>
          <a:xfrm>
            <a:off x="8610600" y="6356350"/>
            <a:ext cx="2743200" cy="365125"/>
          </a:xfrm>
          <a:prstGeom prst="rect">
            <a:avLst/>
          </a:prstGeom>
        </p:spPr>
        <p:txBody>
          <a:bodyPr/>
          <a:lstStyle/>
          <a:p>
            <a:fld id="{C94FBECC-8411-48A2-AE2D-CB1EBF069C57}" type="slidenum">
              <a:rPr lang="nb-NO" smtClean="0"/>
              <a:t>‹#›</a:t>
            </a:fld>
            <a:endParaRPr lang="nb-NO"/>
          </a:p>
        </p:txBody>
      </p:sp>
      <p:sp>
        <p:nvSpPr>
          <p:cNvPr id="7" name="Rektangel 6">
            <a:extLst>
              <a:ext uri="{FF2B5EF4-FFF2-40B4-BE49-F238E27FC236}">
                <a16:creationId xmlns:a16="http://schemas.microsoft.com/office/drawing/2014/main" id="{34AE0736-C6D3-4D95-98B7-73AD353920D5}"/>
              </a:ext>
            </a:extLst>
          </p:cNvPr>
          <p:cNvSpPr/>
          <p:nvPr userDrawn="1"/>
        </p:nvSpPr>
        <p:spPr>
          <a:xfrm>
            <a:off x="8171932" y="3487361"/>
            <a:ext cx="3912973" cy="327890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8045C5ED-4308-4B77-A969-68F11B364322}"/>
              </a:ext>
            </a:extLst>
          </p:cNvPr>
          <p:cNvSpPr/>
          <p:nvPr userDrawn="1"/>
        </p:nvSpPr>
        <p:spPr>
          <a:xfrm>
            <a:off x="107092" y="91737"/>
            <a:ext cx="3912973" cy="32789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re 2">
            <a:extLst>
              <a:ext uri="{FF2B5EF4-FFF2-40B4-BE49-F238E27FC236}">
                <a16:creationId xmlns:a16="http://schemas.microsoft.com/office/drawing/2014/main" id="{C7079E6F-6F4E-46CA-9091-24FFAA0A7BD6}"/>
              </a:ext>
            </a:extLst>
          </p:cNvPr>
          <p:cNvSpPr txBox="1">
            <a:spLocks/>
          </p:cNvSpPr>
          <p:nvPr userDrawn="1"/>
        </p:nvSpPr>
        <p:spPr>
          <a:xfrm>
            <a:off x="657320" y="1434223"/>
            <a:ext cx="2812512" cy="4801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nb-NO" b="1" dirty="0">
                <a:solidFill>
                  <a:schemeClr val="bg1"/>
                </a:solidFill>
              </a:rPr>
              <a:t>NØKKELTALL</a:t>
            </a:r>
          </a:p>
        </p:txBody>
      </p:sp>
      <p:sp>
        <p:nvSpPr>
          <p:cNvPr id="17" name="TekstSylinder 16">
            <a:extLst>
              <a:ext uri="{FF2B5EF4-FFF2-40B4-BE49-F238E27FC236}">
                <a16:creationId xmlns:a16="http://schemas.microsoft.com/office/drawing/2014/main" id="{EBFCED4A-D053-4B4C-9E65-3D7C33A6B922}"/>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2022</a:t>
            </a:r>
          </a:p>
        </p:txBody>
      </p:sp>
      <p:sp>
        <p:nvSpPr>
          <p:cNvPr id="20" name="ZoneTexte 14">
            <a:extLst>
              <a:ext uri="{FF2B5EF4-FFF2-40B4-BE49-F238E27FC236}">
                <a16:creationId xmlns:a16="http://schemas.microsoft.com/office/drawing/2014/main" id="{F284D53D-A091-486E-A4A3-1CD9DAE09E00}"/>
              </a:ext>
            </a:extLst>
          </p:cNvPr>
          <p:cNvSpPr txBox="1"/>
          <p:nvPr userDrawn="1"/>
        </p:nvSpPr>
        <p:spPr>
          <a:xfrm>
            <a:off x="5327531" y="4081644"/>
            <a:ext cx="684483" cy="14773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600" b="1" i="0" u="none" strike="noStrike" kern="1200" cap="none" spc="0" normalizeH="0" baseline="0" noProof="0" dirty="0">
                <a:ln>
                  <a:noFill/>
                </a:ln>
                <a:solidFill>
                  <a:prstClr val="white"/>
                </a:solidFill>
                <a:effectLst/>
                <a:uLnTx/>
                <a:uFillTx/>
                <a:latin typeface="Arial"/>
                <a:ea typeface="+mn-ea"/>
                <a:cs typeface="+mn-cs"/>
              </a:rPr>
              <a:t>5</a:t>
            </a:r>
          </a:p>
        </p:txBody>
      </p:sp>
      <p:sp>
        <p:nvSpPr>
          <p:cNvPr id="21" name="ZoneTexte 18">
            <a:extLst>
              <a:ext uri="{FF2B5EF4-FFF2-40B4-BE49-F238E27FC236}">
                <a16:creationId xmlns:a16="http://schemas.microsoft.com/office/drawing/2014/main" id="{C1EFCB08-EED2-4238-B73F-AC225AB1B858}"/>
              </a:ext>
            </a:extLst>
          </p:cNvPr>
          <p:cNvSpPr txBox="1"/>
          <p:nvPr userDrawn="1"/>
        </p:nvSpPr>
        <p:spPr>
          <a:xfrm>
            <a:off x="4757841" y="5352367"/>
            <a:ext cx="2785747" cy="3847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50" b="1" i="0" u="none" strike="noStrike" kern="1200" cap="none" spc="0" normalizeH="0" baseline="0" noProof="0" dirty="0">
                <a:ln>
                  <a:noFill/>
                </a:ln>
                <a:solidFill>
                  <a:prstClr val="white"/>
                </a:solidFill>
                <a:effectLst/>
                <a:uLnTx/>
                <a:uFillTx/>
                <a:ea typeface="+mn-ea"/>
                <a:cs typeface="+mn-cs"/>
              </a:rPr>
              <a:t>LIKER AT VEIBYGGING FINANSIERES MED BOMPENGER</a:t>
            </a:r>
          </a:p>
        </p:txBody>
      </p:sp>
      <p:sp>
        <p:nvSpPr>
          <p:cNvPr id="22" name="TekstSylinder 21">
            <a:extLst>
              <a:ext uri="{FF2B5EF4-FFF2-40B4-BE49-F238E27FC236}">
                <a16:creationId xmlns:a16="http://schemas.microsoft.com/office/drawing/2014/main" id="{CD857BFA-C110-4503-BAA6-4D74729A8C65}"/>
              </a:ext>
            </a:extLst>
          </p:cNvPr>
          <p:cNvSpPr txBox="1"/>
          <p:nvPr userDrawn="1"/>
        </p:nvSpPr>
        <p:spPr>
          <a:xfrm>
            <a:off x="6014820" y="4694449"/>
            <a:ext cx="75533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4000" b="0" i="0" u="none" strike="noStrike" kern="1200" cap="none" spc="0" normalizeH="0" baseline="0" noProof="0" dirty="0">
                <a:ln>
                  <a:noFill/>
                </a:ln>
                <a:solidFill>
                  <a:prstClr val="white"/>
                </a:solidFill>
                <a:effectLst/>
                <a:uLnTx/>
                <a:uFillTx/>
                <a:ea typeface="+mn-ea"/>
                <a:cs typeface="+mn-cs"/>
              </a:rPr>
              <a:t>10</a:t>
            </a:r>
          </a:p>
        </p:txBody>
      </p:sp>
      <p:sp>
        <p:nvSpPr>
          <p:cNvPr id="23" name="Rektangel 22">
            <a:extLst>
              <a:ext uri="{FF2B5EF4-FFF2-40B4-BE49-F238E27FC236}">
                <a16:creationId xmlns:a16="http://schemas.microsoft.com/office/drawing/2014/main" id="{46307E4D-C85E-47F0-B352-DC9600B0EC42}"/>
              </a:ext>
            </a:extLst>
          </p:cNvPr>
          <p:cNvSpPr/>
          <p:nvPr userDrawn="1"/>
        </p:nvSpPr>
        <p:spPr>
          <a:xfrm>
            <a:off x="6070500" y="4267874"/>
            <a:ext cx="70243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white"/>
                </a:solidFill>
                <a:effectLst/>
                <a:uLnTx/>
                <a:uFillTx/>
                <a:ea typeface="+mn-ea"/>
                <a:cs typeface="+mn-cs"/>
              </a:rPr>
              <a:t>AV</a:t>
            </a:r>
          </a:p>
        </p:txBody>
      </p:sp>
      <p:sp>
        <p:nvSpPr>
          <p:cNvPr id="25" name="Plassholder for bilde 24">
            <a:extLst>
              <a:ext uri="{FF2B5EF4-FFF2-40B4-BE49-F238E27FC236}">
                <a16:creationId xmlns:a16="http://schemas.microsoft.com/office/drawing/2014/main" id="{75E8006C-2D69-4BB4-B213-924B41DDC32B}"/>
              </a:ext>
            </a:extLst>
          </p:cNvPr>
          <p:cNvSpPr>
            <a:spLocks noGrp="1"/>
          </p:cNvSpPr>
          <p:nvPr>
            <p:ph type="pic" sz="quarter" idx="13"/>
          </p:nvPr>
        </p:nvSpPr>
        <p:spPr>
          <a:xfrm>
            <a:off x="4136283" y="91735"/>
            <a:ext cx="3912973" cy="3278903"/>
          </a:xfrm>
        </p:spPr>
        <p:txBody>
          <a:bodyPr/>
          <a:lstStyle>
            <a:lvl1pPr marL="0" indent="0">
              <a:buNone/>
              <a:defRPr/>
            </a:lvl1pPr>
          </a:lstStyle>
          <a:p>
            <a:endParaRPr lang="nb-NO" dirty="0"/>
          </a:p>
        </p:txBody>
      </p:sp>
      <p:sp>
        <p:nvSpPr>
          <p:cNvPr id="26" name="Rektangel 25">
            <a:extLst>
              <a:ext uri="{FF2B5EF4-FFF2-40B4-BE49-F238E27FC236}">
                <a16:creationId xmlns:a16="http://schemas.microsoft.com/office/drawing/2014/main" id="{1C2A5ACC-DCDD-4E16-A7D0-B6B87C669485}"/>
              </a:ext>
            </a:extLst>
          </p:cNvPr>
          <p:cNvSpPr/>
          <p:nvPr userDrawn="1"/>
        </p:nvSpPr>
        <p:spPr>
          <a:xfrm>
            <a:off x="4135527" y="3487361"/>
            <a:ext cx="3912973" cy="3278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Plassholder for innhold 29">
            <a:extLst>
              <a:ext uri="{FF2B5EF4-FFF2-40B4-BE49-F238E27FC236}">
                <a16:creationId xmlns:a16="http://schemas.microsoft.com/office/drawing/2014/main" id="{909B1D2F-180B-4363-9513-3138E08FAE73}"/>
              </a:ext>
            </a:extLst>
          </p:cNvPr>
          <p:cNvSpPr>
            <a:spLocks noGrp="1"/>
          </p:cNvSpPr>
          <p:nvPr>
            <p:ph sz="quarter" idx="14"/>
          </p:nvPr>
        </p:nvSpPr>
        <p:spPr>
          <a:xfrm>
            <a:off x="450548" y="4211938"/>
            <a:ext cx="3101975" cy="1075103"/>
          </a:xfrm>
        </p:spPr>
        <p:txBody>
          <a:bodyPr/>
          <a:lstStyle>
            <a:lvl1pPr marL="0" indent="0" algn="ctr">
              <a:buNone/>
              <a:defRPr/>
            </a:lvl1pPr>
          </a:lstStyle>
          <a:p>
            <a:pPr lvl="0"/>
            <a:r>
              <a:rPr lang="nb-NO" dirty="0"/>
              <a:t>Klikk for å redigere tekststiler i</a:t>
            </a:r>
          </a:p>
        </p:txBody>
      </p:sp>
      <p:sp>
        <p:nvSpPr>
          <p:cNvPr id="31" name="Plassholder for innhold 29">
            <a:extLst>
              <a:ext uri="{FF2B5EF4-FFF2-40B4-BE49-F238E27FC236}">
                <a16:creationId xmlns:a16="http://schemas.microsoft.com/office/drawing/2014/main" id="{677DDEB0-4239-48C1-9792-78A13EC93C51}"/>
              </a:ext>
            </a:extLst>
          </p:cNvPr>
          <p:cNvSpPr>
            <a:spLocks noGrp="1"/>
          </p:cNvSpPr>
          <p:nvPr>
            <p:ph sz="quarter" idx="15" hasCustomPrompt="1"/>
          </p:nvPr>
        </p:nvSpPr>
        <p:spPr>
          <a:xfrm>
            <a:off x="450548" y="5360147"/>
            <a:ext cx="3101975" cy="530103"/>
          </a:xfrm>
        </p:spPr>
        <p:txBody>
          <a:bodyPr>
            <a:normAutofit/>
          </a:bodyPr>
          <a:lstStyle>
            <a:lvl1pPr marL="0" indent="0" algn="ctr">
              <a:buNone/>
              <a:defRPr sz="1250" b="1"/>
            </a:lvl1pPr>
          </a:lstStyle>
          <a:p>
            <a:pPr lvl="0"/>
            <a:r>
              <a:rPr lang="nb-NO" dirty="0"/>
              <a:t>KLIKK FOR Å REDIGERE TEKSTSTILER I</a:t>
            </a:r>
          </a:p>
        </p:txBody>
      </p:sp>
      <p:sp>
        <p:nvSpPr>
          <p:cNvPr id="32" name="Plassholder for innhold 29">
            <a:extLst>
              <a:ext uri="{FF2B5EF4-FFF2-40B4-BE49-F238E27FC236}">
                <a16:creationId xmlns:a16="http://schemas.microsoft.com/office/drawing/2014/main" id="{373C302F-8D1E-4F14-8CDB-5986E8776DAE}"/>
              </a:ext>
            </a:extLst>
          </p:cNvPr>
          <p:cNvSpPr>
            <a:spLocks noGrp="1"/>
          </p:cNvSpPr>
          <p:nvPr>
            <p:ph sz="quarter" idx="16"/>
          </p:nvPr>
        </p:nvSpPr>
        <p:spPr>
          <a:xfrm>
            <a:off x="4545012"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3" name="Plassholder for innhold 29">
            <a:extLst>
              <a:ext uri="{FF2B5EF4-FFF2-40B4-BE49-F238E27FC236}">
                <a16:creationId xmlns:a16="http://schemas.microsoft.com/office/drawing/2014/main" id="{DF866BE0-5199-4386-8D74-9A520B49C0FE}"/>
              </a:ext>
            </a:extLst>
          </p:cNvPr>
          <p:cNvSpPr>
            <a:spLocks noGrp="1"/>
          </p:cNvSpPr>
          <p:nvPr>
            <p:ph sz="quarter" idx="17" hasCustomPrompt="1"/>
          </p:nvPr>
        </p:nvSpPr>
        <p:spPr>
          <a:xfrm>
            <a:off x="4545012"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4" name="Plassholder for innhold 29">
            <a:extLst>
              <a:ext uri="{FF2B5EF4-FFF2-40B4-BE49-F238E27FC236}">
                <a16:creationId xmlns:a16="http://schemas.microsoft.com/office/drawing/2014/main" id="{31F23E63-70A3-4F53-A5BB-03E3F6DDE3F6}"/>
              </a:ext>
            </a:extLst>
          </p:cNvPr>
          <p:cNvSpPr>
            <a:spLocks noGrp="1"/>
          </p:cNvSpPr>
          <p:nvPr>
            <p:ph sz="quarter" idx="18"/>
          </p:nvPr>
        </p:nvSpPr>
        <p:spPr>
          <a:xfrm>
            <a:off x="8610600"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5" name="Plassholder for innhold 29">
            <a:extLst>
              <a:ext uri="{FF2B5EF4-FFF2-40B4-BE49-F238E27FC236}">
                <a16:creationId xmlns:a16="http://schemas.microsoft.com/office/drawing/2014/main" id="{DAAE322B-2942-41B9-8506-0AE9F75D793B}"/>
              </a:ext>
            </a:extLst>
          </p:cNvPr>
          <p:cNvSpPr>
            <a:spLocks noGrp="1"/>
          </p:cNvSpPr>
          <p:nvPr>
            <p:ph sz="quarter" idx="19" hasCustomPrompt="1"/>
          </p:nvPr>
        </p:nvSpPr>
        <p:spPr>
          <a:xfrm>
            <a:off x="8610600"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6" name="Plassholder for innhold 29">
            <a:extLst>
              <a:ext uri="{FF2B5EF4-FFF2-40B4-BE49-F238E27FC236}">
                <a16:creationId xmlns:a16="http://schemas.microsoft.com/office/drawing/2014/main" id="{3D263244-9290-44EB-A6D7-29B0931763CD}"/>
              </a:ext>
            </a:extLst>
          </p:cNvPr>
          <p:cNvSpPr>
            <a:spLocks noGrp="1"/>
          </p:cNvSpPr>
          <p:nvPr>
            <p:ph sz="quarter" idx="20"/>
          </p:nvPr>
        </p:nvSpPr>
        <p:spPr>
          <a:xfrm>
            <a:off x="8610600" y="967750"/>
            <a:ext cx="3101975" cy="1075103"/>
          </a:xfrm>
        </p:spPr>
        <p:txBody>
          <a:bodyPr/>
          <a:lstStyle>
            <a:lvl1pPr marL="0" indent="0" algn="ctr">
              <a:buNone/>
              <a:defRPr/>
            </a:lvl1pPr>
          </a:lstStyle>
          <a:p>
            <a:pPr lvl="0"/>
            <a:r>
              <a:rPr lang="nb-NO" dirty="0"/>
              <a:t>Klikk for å redigere tekststiler i</a:t>
            </a:r>
          </a:p>
        </p:txBody>
      </p:sp>
      <p:sp>
        <p:nvSpPr>
          <p:cNvPr id="37" name="Plassholder for innhold 29">
            <a:extLst>
              <a:ext uri="{FF2B5EF4-FFF2-40B4-BE49-F238E27FC236}">
                <a16:creationId xmlns:a16="http://schemas.microsoft.com/office/drawing/2014/main" id="{D80E9D5E-64DB-4338-8CC5-528A541CA55F}"/>
              </a:ext>
            </a:extLst>
          </p:cNvPr>
          <p:cNvSpPr>
            <a:spLocks noGrp="1"/>
          </p:cNvSpPr>
          <p:nvPr>
            <p:ph sz="quarter" idx="21" hasCustomPrompt="1"/>
          </p:nvPr>
        </p:nvSpPr>
        <p:spPr>
          <a:xfrm>
            <a:off x="8610600" y="2115959"/>
            <a:ext cx="3101975" cy="530103"/>
          </a:xfrm>
        </p:spPr>
        <p:txBody>
          <a:bodyPr>
            <a:normAutofit/>
          </a:bodyPr>
          <a:lstStyle>
            <a:lvl1pPr marL="0" indent="0" algn="ctr">
              <a:buNone/>
              <a:defRPr sz="1250" b="1"/>
            </a:lvl1pPr>
          </a:lstStyle>
          <a:p>
            <a:pPr lvl="0"/>
            <a:r>
              <a:rPr lang="nb-NO" dirty="0"/>
              <a:t>KLIKK FOR Å REDIGERE TEKSTSTILER I</a:t>
            </a:r>
          </a:p>
        </p:txBody>
      </p:sp>
    </p:spTree>
    <p:extLst>
      <p:ext uri="{BB962C8B-B14F-4D97-AF65-F5344CB8AC3E}">
        <p14:creationId xmlns:p14="http://schemas.microsoft.com/office/powerpoint/2010/main" val="54207277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11_Tittel og innhold">
    <p:spTree>
      <p:nvGrpSpPr>
        <p:cNvPr id="1" name=""/>
        <p:cNvGrpSpPr/>
        <p:nvPr/>
      </p:nvGrpSpPr>
      <p:grpSpPr>
        <a:xfrm>
          <a:off x="0" y="0"/>
          <a:ext cx="0" cy="0"/>
          <a:chOff x="0" y="0"/>
          <a:chExt cx="0" cy="0"/>
        </a:xfrm>
      </p:grpSpPr>
      <p:sp>
        <p:nvSpPr>
          <p:cNvPr id="6" name="Plassholder for lysbildenummer 5">
            <a:extLst>
              <a:ext uri="{FF2B5EF4-FFF2-40B4-BE49-F238E27FC236}">
                <a16:creationId xmlns:a16="http://schemas.microsoft.com/office/drawing/2014/main" id="{29E95858-3521-4215-8CD1-6D63E2E2276A}"/>
              </a:ext>
            </a:extLst>
          </p:cNvPr>
          <p:cNvSpPr>
            <a:spLocks noGrp="1"/>
          </p:cNvSpPr>
          <p:nvPr>
            <p:ph type="sldNum" sz="quarter" idx="12"/>
          </p:nvPr>
        </p:nvSpPr>
        <p:spPr>
          <a:xfrm>
            <a:off x="8610600" y="6356350"/>
            <a:ext cx="2743200" cy="365125"/>
          </a:xfrm>
          <a:prstGeom prst="rect">
            <a:avLst/>
          </a:prstGeom>
        </p:spPr>
        <p:txBody>
          <a:bodyPr/>
          <a:lstStyle/>
          <a:p>
            <a:fld id="{C94FBECC-8411-48A2-AE2D-CB1EBF069C57}" type="slidenum">
              <a:rPr lang="nb-NO" smtClean="0"/>
              <a:t>‹#›</a:t>
            </a:fld>
            <a:endParaRPr lang="nb-NO"/>
          </a:p>
        </p:txBody>
      </p:sp>
      <p:sp>
        <p:nvSpPr>
          <p:cNvPr id="7" name="Rektangel 6">
            <a:extLst>
              <a:ext uri="{FF2B5EF4-FFF2-40B4-BE49-F238E27FC236}">
                <a16:creationId xmlns:a16="http://schemas.microsoft.com/office/drawing/2014/main" id="{34AE0736-C6D3-4D95-98B7-73AD353920D5}"/>
              </a:ext>
            </a:extLst>
          </p:cNvPr>
          <p:cNvSpPr/>
          <p:nvPr userDrawn="1"/>
        </p:nvSpPr>
        <p:spPr>
          <a:xfrm>
            <a:off x="8171932" y="3487361"/>
            <a:ext cx="3912973" cy="32789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8045C5ED-4308-4B77-A969-68F11B364322}"/>
              </a:ext>
            </a:extLst>
          </p:cNvPr>
          <p:cNvSpPr/>
          <p:nvPr userDrawn="1"/>
        </p:nvSpPr>
        <p:spPr>
          <a:xfrm>
            <a:off x="107092" y="91737"/>
            <a:ext cx="3912973" cy="3278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re 2">
            <a:extLst>
              <a:ext uri="{FF2B5EF4-FFF2-40B4-BE49-F238E27FC236}">
                <a16:creationId xmlns:a16="http://schemas.microsoft.com/office/drawing/2014/main" id="{C7079E6F-6F4E-46CA-9091-24FFAA0A7BD6}"/>
              </a:ext>
            </a:extLst>
          </p:cNvPr>
          <p:cNvSpPr txBox="1">
            <a:spLocks/>
          </p:cNvSpPr>
          <p:nvPr userDrawn="1"/>
        </p:nvSpPr>
        <p:spPr>
          <a:xfrm>
            <a:off x="657320" y="1434223"/>
            <a:ext cx="2812512" cy="4801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nb-NO" b="1" dirty="0">
                <a:solidFill>
                  <a:schemeClr val="bg1"/>
                </a:solidFill>
              </a:rPr>
              <a:t>NØKKELTALL</a:t>
            </a:r>
          </a:p>
        </p:txBody>
      </p:sp>
      <p:sp>
        <p:nvSpPr>
          <p:cNvPr id="17" name="TekstSylinder 16">
            <a:extLst>
              <a:ext uri="{FF2B5EF4-FFF2-40B4-BE49-F238E27FC236}">
                <a16:creationId xmlns:a16="http://schemas.microsoft.com/office/drawing/2014/main" id="{EBFCED4A-D053-4B4C-9E65-3D7C33A6B922}"/>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2022</a:t>
            </a:r>
          </a:p>
        </p:txBody>
      </p:sp>
      <p:sp>
        <p:nvSpPr>
          <p:cNvPr id="20" name="ZoneTexte 14">
            <a:extLst>
              <a:ext uri="{FF2B5EF4-FFF2-40B4-BE49-F238E27FC236}">
                <a16:creationId xmlns:a16="http://schemas.microsoft.com/office/drawing/2014/main" id="{F284D53D-A091-486E-A4A3-1CD9DAE09E00}"/>
              </a:ext>
            </a:extLst>
          </p:cNvPr>
          <p:cNvSpPr txBox="1"/>
          <p:nvPr userDrawn="1"/>
        </p:nvSpPr>
        <p:spPr>
          <a:xfrm>
            <a:off x="5327531" y="4081644"/>
            <a:ext cx="684483" cy="14773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600" b="1" i="0" u="none" strike="noStrike" kern="1200" cap="none" spc="0" normalizeH="0" baseline="0" noProof="0" dirty="0">
                <a:ln>
                  <a:noFill/>
                </a:ln>
                <a:solidFill>
                  <a:prstClr val="white"/>
                </a:solidFill>
                <a:effectLst/>
                <a:uLnTx/>
                <a:uFillTx/>
                <a:latin typeface="Arial"/>
                <a:ea typeface="+mn-ea"/>
                <a:cs typeface="+mn-cs"/>
              </a:rPr>
              <a:t>5</a:t>
            </a:r>
          </a:p>
        </p:txBody>
      </p:sp>
      <p:sp>
        <p:nvSpPr>
          <p:cNvPr id="21" name="ZoneTexte 18">
            <a:extLst>
              <a:ext uri="{FF2B5EF4-FFF2-40B4-BE49-F238E27FC236}">
                <a16:creationId xmlns:a16="http://schemas.microsoft.com/office/drawing/2014/main" id="{C1EFCB08-EED2-4238-B73F-AC225AB1B858}"/>
              </a:ext>
            </a:extLst>
          </p:cNvPr>
          <p:cNvSpPr txBox="1"/>
          <p:nvPr userDrawn="1"/>
        </p:nvSpPr>
        <p:spPr>
          <a:xfrm>
            <a:off x="4757841" y="5352367"/>
            <a:ext cx="2785747" cy="3847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50" b="1" i="0" u="none" strike="noStrike" kern="1200" cap="none" spc="0" normalizeH="0" baseline="0" noProof="0" dirty="0">
                <a:ln>
                  <a:noFill/>
                </a:ln>
                <a:solidFill>
                  <a:prstClr val="white"/>
                </a:solidFill>
                <a:effectLst/>
                <a:uLnTx/>
                <a:uFillTx/>
                <a:ea typeface="+mn-ea"/>
                <a:cs typeface="+mn-cs"/>
              </a:rPr>
              <a:t>LIKER AT VEIBYGGING FINANSIERES MED BOMPENGER</a:t>
            </a:r>
          </a:p>
        </p:txBody>
      </p:sp>
      <p:sp>
        <p:nvSpPr>
          <p:cNvPr id="22" name="TekstSylinder 21">
            <a:extLst>
              <a:ext uri="{FF2B5EF4-FFF2-40B4-BE49-F238E27FC236}">
                <a16:creationId xmlns:a16="http://schemas.microsoft.com/office/drawing/2014/main" id="{CD857BFA-C110-4503-BAA6-4D74729A8C65}"/>
              </a:ext>
            </a:extLst>
          </p:cNvPr>
          <p:cNvSpPr txBox="1"/>
          <p:nvPr userDrawn="1"/>
        </p:nvSpPr>
        <p:spPr>
          <a:xfrm>
            <a:off x="6014820" y="4694449"/>
            <a:ext cx="75533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4000" b="0" i="0" u="none" strike="noStrike" kern="1200" cap="none" spc="0" normalizeH="0" baseline="0" noProof="0" dirty="0">
                <a:ln>
                  <a:noFill/>
                </a:ln>
                <a:solidFill>
                  <a:prstClr val="white"/>
                </a:solidFill>
                <a:effectLst/>
                <a:uLnTx/>
                <a:uFillTx/>
                <a:ea typeface="+mn-ea"/>
                <a:cs typeface="+mn-cs"/>
              </a:rPr>
              <a:t>10</a:t>
            </a:r>
          </a:p>
        </p:txBody>
      </p:sp>
      <p:sp>
        <p:nvSpPr>
          <p:cNvPr id="23" name="Rektangel 22">
            <a:extLst>
              <a:ext uri="{FF2B5EF4-FFF2-40B4-BE49-F238E27FC236}">
                <a16:creationId xmlns:a16="http://schemas.microsoft.com/office/drawing/2014/main" id="{46307E4D-C85E-47F0-B352-DC9600B0EC42}"/>
              </a:ext>
            </a:extLst>
          </p:cNvPr>
          <p:cNvSpPr/>
          <p:nvPr userDrawn="1"/>
        </p:nvSpPr>
        <p:spPr>
          <a:xfrm>
            <a:off x="6070500" y="4267874"/>
            <a:ext cx="70243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white"/>
                </a:solidFill>
                <a:effectLst/>
                <a:uLnTx/>
                <a:uFillTx/>
                <a:ea typeface="+mn-ea"/>
                <a:cs typeface="+mn-cs"/>
              </a:rPr>
              <a:t>AV</a:t>
            </a:r>
          </a:p>
        </p:txBody>
      </p:sp>
      <p:sp>
        <p:nvSpPr>
          <p:cNvPr id="25" name="Plassholder for bilde 24">
            <a:extLst>
              <a:ext uri="{FF2B5EF4-FFF2-40B4-BE49-F238E27FC236}">
                <a16:creationId xmlns:a16="http://schemas.microsoft.com/office/drawing/2014/main" id="{75E8006C-2D69-4BB4-B213-924B41DDC32B}"/>
              </a:ext>
            </a:extLst>
          </p:cNvPr>
          <p:cNvSpPr>
            <a:spLocks noGrp="1"/>
          </p:cNvSpPr>
          <p:nvPr>
            <p:ph type="pic" sz="quarter" idx="13"/>
          </p:nvPr>
        </p:nvSpPr>
        <p:spPr>
          <a:xfrm>
            <a:off x="4136283" y="91735"/>
            <a:ext cx="3912973" cy="3278903"/>
          </a:xfrm>
        </p:spPr>
        <p:txBody>
          <a:bodyPr/>
          <a:lstStyle>
            <a:lvl1pPr marL="0" indent="0">
              <a:buNone/>
              <a:defRPr/>
            </a:lvl1pPr>
          </a:lstStyle>
          <a:p>
            <a:endParaRPr lang="nb-NO" dirty="0"/>
          </a:p>
        </p:txBody>
      </p:sp>
      <p:sp>
        <p:nvSpPr>
          <p:cNvPr id="26" name="Rektangel 25">
            <a:extLst>
              <a:ext uri="{FF2B5EF4-FFF2-40B4-BE49-F238E27FC236}">
                <a16:creationId xmlns:a16="http://schemas.microsoft.com/office/drawing/2014/main" id="{1C2A5ACC-DCDD-4E16-A7D0-B6B87C669485}"/>
              </a:ext>
            </a:extLst>
          </p:cNvPr>
          <p:cNvSpPr/>
          <p:nvPr userDrawn="1"/>
        </p:nvSpPr>
        <p:spPr>
          <a:xfrm>
            <a:off x="4135527" y="3487361"/>
            <a:ext cx="3912973" cy="327890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Plassholder for innhold 29">
            <a:extLst>
              <a:ext uri="{FF2B5EF4-FFF2-40B4-BE49-F238E27FC236}">
                <a16:creationId xmlns:a16="http://schemas.microsoft.com/office/drawing/2014/main" id="{909B1D2F-180B-4363-9513-3138E08FAE73}"/>
              </a:ext>
            </a:extLst>
          </p:cNvPr>
          <p:cNvSpPr>
            <a:spLocks noGrp="1"/>
          </p:cNvSpPr>
          <p:nvPr>
            <p:ph sz="quarter" idx="14"/>
          </p:nvPr>
        </p:nvSpPr>
        <p:spPr>
          <a:xfrm>
            <a:off x="450548" y="4211938"/>
            <a:ext cx="3101975" cy="1075103"/>
          </a:xfrm>
        </p:spPr>
        <p:txBody>
          <a:bodyPr/>
          <a:lstStyle>
            <a:lvl1pPr marL="0" indent="0" algn="ctr">
              <a:buNone/>
              <a:defRPr/>
            </a:lvl1pPr>
          </a:lstStyle>
          <a:p>
            <a:pPr lvl="0"/>
            <a:r>
              <a:rPr lang="nb-NO" dirty="0"/>
              <a:t>Klikk for å redigere tekststiler i</a:t>
            </a:r>
          </a:p>
        </p:txBody>
      </p:sp>
      <p:sp>
        <p:nvSpPr>
          <p:cNvPr id="31" name="Plassholder for innhold 29">
            <a:extLst>
              <a:ext uri="{FF2B5EF4-FFF2-40B4-BE49-F238E27FC236}">
                <a16:creationId xmlns:a16="http://schemas.microsoft.com/office/drawing/2014/main" id="{677DDEB0-4239-48C1-9792-78A13EC93C51}"/>
              </a:ext>
            </a:extLst>
          </p:cNvPr>
          <p:cNvSpPr>
            <a:spLocks noGrp="1"/>
          </p:cNvSpPr>
          <p:nvPr>
            <p:ph sz="quarter" idx="15" hasCustomPrompt="1"/>
          </p:nvPr>
        </p:nvSpPr>
        <p:spPr>
          <a:xfrm>
            <a:off x="450548" y="5360147"/>
            <a:ext cx="3101975" cy="530103"/>
          </a:xfrm>
        </p:spPr>
        <p:txBody>
          <a:bodyPr>
            <a:normAutofit/>
          </a:bodyPr>
          <a:lstStyle>
            <a:lvl1pPr marL="0" indent="0" algn="ctr">
              <a:buNone/>
              <a:defRPr sz="1250" b="1"/>
            </a:lvl1pPr>
          </a:lstStyle>
          <a:p>
            <a:pPr lvl="0"/>
            <a:r>
              <a:rPr lang="nb-NO" dirty="0"/>
              <a:t>KLIKK FOR Å REDIGERE TEKSTSTILER I</a:t>
            </a:r>
          </a:p>
        </p:txBody>
      </p:sp>
      <p:sp>
        <p:nvSpPr>
          <p:cNvPr id="32" name="Plassholder for innhold 29">
            <a:extLst>
              <a:ext uri="{FF2B5EF4-FFF2-40B4-BE49-F238E27FC236}">
                <a16:creationId xmlns:a16="http://schemas.microsoft.com/office/drawing/2014/main" id="{373C302F-8D1E-4F14-8CDB-5986E8776DAE}"/>
              </a:ext>
            </a:extLst>
          </p:cNvPr>
          <p:cNvSpPr>
            <a:spLocks noGrp="1"/>
          </p:cNvSpPr>
          <p:nvPr>
            <p:ph sz="quarter" idx="16"/>
          </p:nvPr>
        </p:nvSpPr>
        <p:spPr>
          <a:xfrm>
            <a:off x="4545012"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3" name="Plassholder for innhold 29">
            <a:extLst>
              <a:ext uri="{FF2B5EF4-FFF2-40B4-BE49-F238E27FC236}">
                <a16:creationId xmlns:a16="http://schemas.microsoft.com/office/drawing/2014/main" id="{DF866BE0-5199-4386-8D74-9A520B49C0FE}"/>
              </a:ext>
            </a:extLst>
          </p:cNvPr>
          <p:cNvSpPr>
            <a:spLocks noGrp="1"/>
          </p:cNvSpPr>
          <p:nvPr>
            <p:ph sz="quarter" idx="17" hasCustomPrompt="1"/>
          </p:nvPr>
        </p:nvSpPr>
        <p:spPr>
          <a:xfrm>
            <a:off x="4545012"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4" name="Plassholder for innhold 29">
            <a:extLst>
              <a:ext uri="{FF2B5EF4-FFF2-40B4-BE49-F238E27FC236}">
                <a16:creationId xmlns:a16="http://schemas.microsoft.com/office/drawing/2014/main" id="{31F23E63-70A3-4F53-A5BB-03E3F6DDE3F6}"/>
              </a:ext>
            </a:extLst>
          </p:cNvPr>
          <p:cNvSpPr>
            <a:spLocks noGrp="1"/>
          </p:cNvSpPr>
          <p:nvPr>
            <p:ph sz="quarter" idx="18"/>
          </p:nvPr>
        </p:nvSpPr>
        <p:spPr>
          <a:xfrm>
            <a:off x="8610600"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5" name="Plassholder for innhold 29">
            <a:extLst>
              <a:ext uri="{FF2B5EF4-FFF2-40B4-BE49-F238E27FC236}">
                <a16:creationId xmlns:a16="http://schemas.microsoft.com/office/drawing/2014/main" id="{DAAE322B-2942-41B9-8506-0AE9F75D793B}"/>
              </a:ext>
            </a:extLst>
          </p:cNvPr>
          <p:cNvSpPr>
            <a:spLocks noGrp="1"/>
          </p:cNvSpPr>
          <p:nvPr>
            <p:ph sz="quarter" idx="19" hasCustomPrompt="1"/>
          </p:nvPr>
        </p:nvSpPr>
        <p:spPr>
          <a:xfrm>
            <a:off x="8610600"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6" name="Plassholder for innhold 29">
            <a:extLst>
              <a:ext uri="{FF2B5EF4-FFF2-40B4-BE49-F238E27FC236}">
                <a16:creationId xmlns:a16="http://schemas.microsoft.com/office/drawing/2014/main" id="{3D263244-9290-44EB-A6D7-29B0931763CD}"/>
              </a:ext>
            </a:extLst>
          </p:cNvPr>
          <p:cNvSpPr>
            <a:spLocks noGrp="1"/>
          </p:cNvSpPr>
          <p:nvPr>
            <p:ph sz="quarter" idx="20"/>
          </p:nvPr>
        </p:nvSpPr>
        <p:spPr>
          <a:xfrm>
            <a:off x="8610600" y="967750"/>
            <a:ext cx="3101975" cy="1075103"/>
          </a:xfrm>
        </p:spPr>
        <p:txBody>
          <a:bodyPr/>
          <a:lstStyle>
            <a:lvl1pPr marL="0" indent="0" algn="ctr">
              <a:buNone/>
              <a:defRPr/>
            </a:lvl1pPr>
          </a:lstStyle>
          <a:p>
            <a:pPr lvl="0"/>
            <a:r>
              <a:rPr lang="nb-NO" dirty="0"/>
              <a:t>Klikk for å redigere tekststiler i</a:t>
            </a:r>
          </a:p>
        </p:txBody>
      </p:sp>
      <p:sp>
        <p:nvSpPr>
          <p:cNvPr id="37" name="Plassholder for innhold 29">
            <a:extLst>
              <a:ext uri="{FF2B5EF4-FFF2-40B4-BE49-F238E27FC236}">
                <a16:creationId xmlns:a16="http://schemas.microsoft.com/office/drawing/2014/main" id="{D80E9D5E-64DB-4338-8CC5-528A541CA55F}"/>
              </a:ext>
            </a:extLst>
          </p:cNvPr>
          <p:cNvSpPr>
            <a:spLocks noGrp="1"/>
          </p:cNvSpPr>
          <p:nvPr>
            <p:ph sz="quarter" idx="21" hasCustomPrompt="1"/>
          </p:nvPr>
        </p:nvSpPr>
        <p:spPr>
          <a:xfrm>
            <a:off x="8610600" y="2115959"/>
            <a:ext cx="3101975" cy="530103"/>
          </a:xfrm>
        </p:spPr>
        <p:txBody>
          <a:bodyPr>
            <a:normAutofit/>
          </a:bodyPr>
          <a:lstStyle>
            <a:lvl1pPr marL="0" indent="0" algn="ctr">
              <a:buNone/>
              <a:defRPr sz="1250" b="1"/>
            </a:lvl1pPr>
          </a:lstStyle>
          <a:p>
            <a:pPr lvl="0"/>
            <a:r>
              <a:rPr lang="nb-NO" dirty="0"/>
              <a:t>KLIKK FOR Å REDIGERE TEKSTSTILER I</a:t>
            </a:r>
          </a:p>
        </p:txBody>
      </p:sp>
    </p:spTree>
    <p:extLst>
      <p:ext uri="{BB962C8B-B14F-4D97-AF65-F5344CB8AC3E}">
        <p14:creationId xmlns:p14="http://schemas.microsoft.com/office/powerpoint/2010/main" val="114814137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10_Tittel og innhold">
    <p:spTree>
      <p:nvGrpSpPr>
        <p:cNvPr id="1" name=""/>
        <p:cNvGrpSpPr/>
        <p:nvPr/>
      </p:nvGrpSpPr>
      <p:grpSpPr>
        <a:xfrm>
          <a:off x="0" y="0"/>
          <a:ext cx="0" cy="0"/>
          <a:chOff x="0" y="0"/>
          <a:chExt cx="0" cy="0"/>
        </a:xfrm>
      </p:grpSpPr>
      <p:sp>
        <p:nvSpPr>
          <p:cNvPr id="6" name="Plassholder for lysbildenummer 5">
            <a:extLst>
              <a:ext uri="{FF2B5EF4-FFF2-40B4-BE49-F238E27FC236}">
                <a16:creationId xmlns:a16="http://schemas.microsoft.com/office/drawing/2014/main" id="{29E95858-3521-4215-8CD1-6D63E2E2276A}"/>
              </a:ext>
            </a:extLst>
          </p:cNvPr>
          <p:cNvSpPr>
            <a:spLocks noGrp="1"/>
          </p:cNvSpPr>
          <p:nvPr>
            <p:ph type="sldNum" sz="quarter" idx="12"/>
          </p:nvPr>
        </p:nvSpPr>
        <p:spPr>
          <a:xfrm>
            <a:off x="8610600" y="6356350"/>
            <a:ext cx="2743200" cy="365125"/>
          </a:xfrm>
          <a:prstGeom prst="rect">
            <a:avLst/>
          </a:prstGeom>
        </p:spPr>
        <p:txBody>
          <a:bodyPr/>
          <a:lstStyle/>
          <a:p>
            <a:fld id="{C94FBECC-8411-48A2-AE2D-CB1EBF069C57}" type="slidenum">
              <a:rPr lang="nb-NO" smtClean="0"/>
              <a:t>‹#›</a:t>
            </a:fld>
            <a:endParaRPr lang="nb-NO"/>
          </a:p>
        </p:txBody>
      </p:sp>
      <p:sp>
        <p:nvSpPr>
          <p:cNvPr id="7" name="Rektangel 6">
            <a:extLst>
              <a:ext uri="{FF2B5EF4-FFF2-40B4-BE49-F238E27FC236}">
                <a16:creationId xmlns:a16="http://schemas.microsoft.com/office/drawing/2014/main" id="{34AE0736-C6D3-4D95-98B7-73AD353920D5}"/>
              </a:ext>
            </a:extLst>
          </p:cNvPr>
          <p:cNvSpPr/>
          <p:nvPr userDrawn="1"/>
        </p:nvSpPr>
        <p:spPr>
          <a:xfrm>
            <a:off x="8171932" y="3487361"/>
            <a:ext cx="3912973" cy="32789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8045C5ED-4308-4B77-A969-68F11B364322}"/>
              </a:ext>
            </a:extLst>
          </p:cNvPr>
          <p:cNvSpPr/>
          <p:nvPr userDrawn="1"/>
        </p:nvSpPr>
        <p:spPr>
          <a:xfrm>
            <a:off x="107092" y="91737"/>
            <a:ext cx="3912973" cy="3278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re 2">
            <a:extLst>
              <a:ext uri="{FF2B5EF4-FFF2-40B4-BE49-F238E27FC236}">
                <a16:creationId xmlns:a16="http://schemas.microsoft.com/office/drawing/2014/main" id="{C7079E6F-6F4E-46CA-9091-24FFAA0A7BD6}"/>
              </a:ext>
            </a:extLst>
          </p:cNvPr>
          <p:cNvSpPr txBox="1">
            <a:spLocks/>
          </p:cNvSpPr>
          <p:nvPr userDrawn="1"/>
        </p:nvSpPr>
        <p:spPr>
          <a:xfrm>
            <a:off x="657320" y="1434223"/>
            <a:ext cx="2812512" cy="4801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nb-NO" b="1" dirty="0">
                <a:solidFill>
                  <a:schemeClr val="bg1"/>
                </a:solidFill>
              </a:rPr>
              <a:t>NØKKELTALL</a:t>
            </a:r>
          </a:p>
        </p:txBody>
      </p:sp>
      <p:sp>
        <p:nvSpPr>
          <p:cNvPr id="17" name="TekstSylinder 16">
            <a:extLst>
              <a:ext uri="{FF2B5EF4-FFF2-40B4-BE49-F238E27FC236}">
                <a16:creationId xmlns:a16="http://schemas.microsoft.com/office/drawing/2014/main" id="{EBFCED4A-D053-4B4C-9E65-3D7C33A6B922}"/>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2022</a:t>
            </a:r>
          </a:p>
        </p:txBody>
      </p:sp>
      <p:sp>
        <p:nvSpPr>
          <p:cNvPr id="20" name="ZoneTexte 14">
            <a:extLst>
              <a:ext uri="{FF2B5EF4-FFF2-40B4-BE49-F238E27FC236}">
                <a16:creationId xmlns:a16="http://schemas.microsoft.com/office/drawing/2014/main" id="{F284D53D-A091-486E-A4A3-1CD9DAE09E00}"/>
              </a:ext>
            </a:extLst>
          </p:cNvPr>
          <p:cNvSpPr txBox="1"/>
          <p:nvPr userDrawn="1"/>
        </p:nvSpPr>
        <p:spPr>
          <a:xfrm>
            <a:off x="5327531" y="4081644"/>
            <a:ext cx="684483" cy="14773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600" b="1" i="0" u="none" strike="noStrike" kern="1200" cap="none" spc="0" normalizeH="0" baseline="0" noProof="0" dirty="0">
                <a:ln>
                  <a:noFill/>
                </a:ln>
                <a:solidFill>
                  <a:prstClr val="white"/>
                </a:solidFill>
                <a:effectLst/>
                <a:uLnTx/>
                <a:uFillTx/>
                <a:latin typeface="Arial"/>
                <a:ea typeface="+mn-ea"/>
                <a:cs typeface="+mn-cs"/>
              </a:rPr>
              <a:t>5</a:t>
            </a:r>
          </a:p>
        </p:txBody>
      </p:sp>
      <p:sp>
        <p:nvSpPr>
          <p:cNvPr id="21" name="ZoneTexte 18">
            <a:extLst>
              <a:ext uri="{FF2B5EF4-FFF2-40B4-BE49-F238E27FC236}">
                <a16:creationId xmlns:a16="http://schemas.microsoft.com/office/drawing/2014/main" id="{C1EFCB08-EED2-4238-B73F-AC225AB1B858}"/>
              </a:ext>
            </a:extLst>
          </p:cNvPr>
          <p:cNvSpPr txBox="1"/>
          <p:nvPr userDrawn="1"/>
        </p:nvSpPr>
        <p:spPr>
          <a:xfrm>
            <a:off x="4757841" y="5352367"/>
            <a:ext cx="2785747" cy="3847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50" b="1" i="0" u="none" strike="noStrike" kern="1200" cap="none" spc="0" normalizeH="0" baseline="0" noProof="0" dirty="0">
                <a:ln>
                  <a:noFill/>
                </a:ln>
                <a:solidFill>
                  <a:prstClr val="white"/>
                </a:solidFill>
                <a:effectLst/>
                <a:uLnTx/>
                <a:uFillTx/>
                <a:ea typeface="+mn-ea"/>
                <a:cs typeface="+mn-cs"/>
              </a:rPr>
              <a:t>LIKER AT VEIBYGGING FINANSIERES MED BOMPENGER</a:t>
            </a:r>
          </a:p>
        </p:txBody>
      </p:sp>
      <p:sp>
        <p:nvSpPr>
          <p:cNvPr id="22" name="TekstSylinder 21">
            <a:extLst>
              <a:ext uri="{FF2B5EF4-FFF2-40B4-BE49-F238E27FC236}">
                <a16:creationId xmlns:a16="http://schemas.microsoft.com/office/drawing/2014/main" id="{CD857BFA-C110-4503-BAA6-4D74729A8C65}"/>
              </a:ext>
            </a:extLst>
          </p:cNvPr>
          <p:cNvSpPr txBox="1"/>
          <p:nvPr userDrawn="1"/>
        </p:nvSpPr>
        <p:spPr>
          <a:xfrm>
            <a:off x="6014820" y="4694449"/>
            <a:ext cx="75533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4000" b="0" i="0" u="none" strike="noStrike" kern="1200" cap="none" spc="0" normalizeH="0" baseline="0" noProof="0" dirty="0">
                <a:ln>
                  <a:noFill/>
                </a:ln>
                <a:solidFill>
                  <a:prstClr val="white"/>
                </a:solidFill>
                <a:effectLst/>
                <a:uLnTx/>
                <a:uFillTx/>
                <a:ea typeface="+mn-ea"/>
                <a:cs typeface="+mn-cs"/>
              </a:rPr>
              <a:t>10</a:t>
            </a:r>
          </a:p>
        </p:txBody>
      </p:sp>
      <p:sp>
        <p:nvSpPr>
          <p:cNvPr id="23" name="Rektangel 22">
            <a:extLst>
              <a:ext uri="{FF2B5EF4-FFF2-40B4-BE49-F238E27FC236}">
                <a16:creationId xmlns:a16="http://schemas.microsoft.com/office/drawing/2014/main" id="{46307E4D-C85E-47F0-B352-DC9600B0EC42}"/>
              </a:ext>
            </a:extLst>
          </p:cNvPr>
          <p:cNvSpPr/>
          <p:nvPr userDrawn="1"/>
        </p:nvSpPr>
        <p:spPr>
          <a:xfrm>
            <a:off x="6070500" y="4267874"/>
            <a:ext cx="70243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white"/>
                </a:solidFill>
                <a:effectLst/>
                <a:uLnTx/>
                <a:uFillTx/>
                <a:ea typeface="+mn-ea"/>
                <a:cs typeface="+mn-cs"/>
              </a:rPr>
              <a:t>AV</a:t>
            </a:r>
          </a:p>
        </p:txBody>
      </p:sp>
      <p:sp>
        <p:nvSpPr>
          <p:cNvPr id="25" name="Plassholder for bilde 24">
            <a:extLst>
              <a:ext uri="{FF2B5EF4-FFF2-40B4-BE49-F238E27FC236}">
                <a16:creationId xmlns:a16="http://schemas.microsoft.com/office/drawing/2014/main" id="{75E8006C-2D69-4BB4-B213-924B41DDC32B}"/>
              </a:ext>
            </a:extLst>
          </p:cNvPr>
          <p:cNvSpPr>
            <a:spLocks noGrp="1"/>
          </p:cNvSpPr>
          <p:nvPr>
            <p:ph type="pic" sz="quarter" idx="13"/>
          </p:nvPr>
        </p:nvSpPr>
        <p:spPr>
          <a:xfrm>
            <a:off x="4136283" y="91735"/>
            <a:ext cx="3912973" cy="3278903"/>
          </a:xfrm>
        </p:spPr>
        <p:txBody>
          <a:bodyPr/>
          <a:lstStyle>
            <a:lvl1pPr marL="0" indent="0">
              <a:buNone/>
              <a:defRPr/>
            </a:lvl1pPr>
          </a:lstStyle>
          <a:p>
            <a:endParaRPr lang="nb-NO" dirty="0"/>
          </a:p>
        </p:txBody>
      </p:sp>
      <p:sp>
        <p:nvSpPr>
          <p:cNvPr id="26" name="Rektangel 25">
            <a:extLst>
              <a:ext uri="{FF2B5EF4-FFF2-40B4-BE49-F238E27FC236}">
                <a16:creationId xmlns:a16="http://schemas.microsoft.com/office/drawing/2014/main" id="{1C2A5ACC-DCDD-4E16-A7D0-B6B87C669485}"/>
              </a:ext>
            </a:extLst>
          </p:cNvPr>
          <p:cNvSpPr/>
          <p:nvPr userDrawn="1"/>
        </p:nvSpPr>
        <p:spPr>
          <a:xfrm>
            <a:off x="4135527" y="3487361"/>
            <a:ext cx="3912973" cy="327890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Plassholder for innhold 29">
            <a:extLst>
              <a:ext uri="{FF2B5EF4-FFF2-40B4-BE49-F238E27FC236}">
                <a16:creationId xmlns:a16="http://schemas.microsoft.com/office/drawing/2014/main" id="{909B1D2F-180B-4363-9513-3138E08FAE73}"/>
              </a:ext>
            </a:extLst>
          </p:cNvPr>
          <p:cNvSpPr>
            <a:spLocks noGrp="1"/>
          </p:cNvSpPr>
          <p:nvPr>
            <p:ph sz="quarter" idx="14"/>
          </p:nvPr>
        </p:nvSpPr>
        <p:spPr>
          <a:xfrm>
            <a:off x="450548" y="4211938"/>
            <a:ext cx="3101975" cy="1075103"/>
          </a:xfrm>
        </p:spPr>
        <p:txBody>
          <a:bodyPr/>
          <a:lstStyle>
            <a:lvl1pPr marL="0" indent="0" algn="ctr">
              <a:buNone/>
              <a:defRPr/>
            </a:lvl1pPr>
          </a:lstStyle>
          <a:p>
            <a:pPr lvl="0"/>
            <a:r>
              <a:rPr lang="nb-NO" dirty="0"/>
              <a:t>Klikk for å redigere tekststiler i</a:t>
            </a:r>
          </a:p>
        </p:txBody>
      </p:sp>
      <p:sp>
        <p:nvSpPr>
          <p:cNvPr id="31" name="Plassholder for innhold 29">
            <a:extLst>
              <a:ext uri="{FF2B5EF4-FFF2-40B4-BE49-F238E27FC236}">
                <a16:creationId xmlns:a16="http://schemas.microsoft.com/office/drawing/2014/main" id="{677DDEB0-4239-48C1-9792-78A13EC93C51}"/>
              </a:ext>
            </a:extLst>
          </p:cNvPr>
          <p:cNvSpPr>
            <a:spLocks noGrp="1"/>
          </p:cNvSpPr>
          <p:nvPr>
            <p:ph sz="quarter" idx="15" hasCustomPrompt="1"/>
          </p:nvPr>
        </p:nvSpPr>
        <p:spPr>
          <a:xfrm>
            <a:off x="450548" y="5360147"/>
            <a:ext cx="3101975" cy="530103"/>
          </a:xfrm>
        </p:spPr>
        <p:txBody>
          <a:bodyPr>
            <a:normAutofit/>
          </a:bodyPr>
          <a:lstStyle>
            <a:lvl1pPr marL="0" indent="0" algn="ctr">
              <a:buNone/>
              <a:defRPr sz="1250" b="1"/>
            </a:lvl1pPr>
          </a:lstStyle>
          <a:p>
            <a:pPr lvl="0"/>
            <a:r>
              <a:rPr lang="nb-NO" dirty="0"/>
              <a:t>KLIKK FOR Å REDIGERE TEKSTSTILER I</a:t>
            </a:r>
          </a:p>
        </p:txBody>
      </p:sp>
      <p:sp>
        <p:nvSpPr>
          <p:cNvPr id="32" name="Plassholder for innhold 29">
            <a:extLst>
              <a:ext uri="{FF2B5EF4-FFF2-40B4-BE49-F238E27FC236}">
                <a16:creationId xmlns:a16="http://schemas.microsoft.com/office/drawing/2014/main" id="{373C302F-8D1E-4F14-8CDB-5986E8776DAE}"/>
              </a:ext>
            </a:extLst>
          </p:cNvPr>
          <p:cNvSpPr>
            <a:spLocks noGrp="1"/>
          </p:cNvSpPr>
          <p:nvPr>
            <p:ph sz="quarter" idx="16"/>
          </p:nvPr>
        </p:nvSpPr>
        <p:spPr>
          <a:xfrm>
            <a:off x="4545012"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3" name="Plassholder for innhold 29">
            <a:extLst>
              <a:ext uri="{FF2B5EF4-FFF2-40B4-BE49-F238E27FC236}">
                <a16:creationId xmlns:a16="http://schemas.microsoft.com/office/drawing/2014/main" id="{DF866BE0-5199-4386-8D74-9A520B49C0FE}"/>
              </a:ext>
            </a:extLst>
          </p:cNvPr>
          <p:cNvSpPr>
            <a:spLocks noGrp="1"/>
          </p:cNvSpPr>
          <p:nvPr>
            <p:ph sz="quarter" idx="17" hasCustomPrompt="1"/>
          </p:nvPr>
        </p:nvSpPr>
        <p:spPr>
          <a:xfrm>
            <a:off x="4545012"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4" name="Plassholder for innhold 29">
            <a:extLst>
              <a:ext uri="{FF2B5EF4-FFF2-40B4-BE49-F238E27FC236}">
                <a16:creationId xmlns:a16="http://schemas.microsoft.com/office/drawing/2014/main" id="{31F23E63-70A3-4F53-A5BB-03E3F6DDE3F6}"/>
              </a:ext>
            </a:extLst>
          </p:cNvPr>
          <p:cNvSpPr>
            <a:spLocks noGrp="1"/>
          </p:cNvSpPr>
          <p:nvPr>
            <p:ph sz="quarter" idx="18"/>
          </p:nvPr>
        </p:nvSpPr>
        <p:spPr>
          <a:xfrm>
            <a:off x="8610600"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5" name="Plassholder for innhold 29">
            <a:extLst>
              <a:ext uri="{FF2B5EF4-FFF2-40B4-BE49-F238E27FC236}">
                <a16:creationId xmlns:a16="http://schemas.microsoft.com/office/drawing/2014/main" id="{DAAE322B-2942-41B9-8506-0AE9F75D793B}"/>
              </a:ext>
            </a:extLst>
          </p:cNvPr>
          <p:cNvSpPr>
            <a:spLocks noGrp="1"/>
          </p:cNvSpPr>
          <p:nvPr>
            <p:ph sz="quarter" idx="19" hasCustomPrompt="1"/>
          </p:nvPr>
        </p:nvSpPr>
        <p:spPr>
          <a:xfrm>
            <a:off x="8610600"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6" name="Plassholder for innhold 29">
            <a:extLst>
              <a:ext uri="{FF2B5EF4-FFF2-40B4-BE49-F238E27FC236}">
                <a16:creationId xmlns:a16="http://schemas.microsoft.com/office/drawing/2014/main" id="{3D263244-9290-44EB-A6D7-29B0931763CD}"/>
              </a:ext>
            </a:extLst>
          </p:cNvPr>
          <p:cNvSpPr>
            <a:spLocks noGrp="1"/>
          </p:cNvSpPr>
          <p:nvPr>
            <p:ph sz="quarter" idx="20"/>
          </p:nvPr>
        </p:nvSpPr>
        <p:spPr>
          <a:xfrm>
            <a:off x="8610600" y="967750"/>
            <a:ext cx="3101975" cy="1075103"/>
          </a:xfrm>
        </p:spPr>
        <p:txBody>
          <a:bodyPr/>
          <a:lstStyle>
            <a:lvl1pPr marL="0" indent="0" algn="ctr">
              <a:buNone/>
              <a:defRPr/>
            </a:lvl1pPr>
          </a:lstStyle>
          <a:p>
            <a:pPr lvl="0"/>
            <a:r>
              <a:rPr lang="nb-NO" dirty="0"/>
              <a:t>Klikk for å redigere tekststiler i</a:t>
            </a:r>
          </a:p>
        </p:txBody>
      </p:sp>
      <p:sp>
        <p:nvSpPr>
          <p:cNvPr id="37" name="Plassholder for innhold 29">
            <a:extLst>
              <a:ext uri="{FF2B5EF4-FFF2-40B4-BE49-F238E27FC236}">
                <a16:creationId xmlns:a16="http://schemas.microsoft.com/office/drawing/2014/main" id="{D80E9D5E-64DB-4338-8CC5-528A541CA55F}"/>
              </a:ext>
            </a:extLst>
          </p:cNvPr>
          <p:cNvSpPr>
            <a:spLocks noGrp="1"/>
          </p:cNvSpPr>
          <p:nvPr>
            <p:ph sz="quarter" idx="21" hasCustomPrompt="1"/>
          </p:nvPr>
        </p:nvSpPr>
        <p:spPr>
          <a:xfrm>
            <a:off x="8610600" y="2115959"/>
            <a:ext cx="3101975" cy="530103"/>
          </a:xfrm>
        </p:spPr>
        <p:txBody>
          <a:bodyPr>
            <a:normAutofit/>
          </a:bodyPr>
          <a:lstStyle>
            <a:lvl1pPr marL="0" indent="0" algn="ctr">
              <a:buNone/>
              <a:defRPr sz="1250" b="1"/>
            </a:lvl1pPr>
          </a:lstStyle>
          <a:p>
            <a:pPr lvl="0"/>
            <a:r>
              <a:rPr lang="nb-NO" dirty="0"/>
              <a:t>KLIKK FOR Å REDIGERE TEKSTSTILER I</a:t>
            </a:r>
          </a:p>
        </p:txBody>
      </p:sp>
    </p:spTree>
    <p:extLst>
      <p:ext uri="{BB962C8B-B14F-4D97-AF65-F5344CB8AC3E}">
        <p14:creationId xmlns:p14="http://schemas.microsoft.com/office/powerpoint/2010/main" val="80412133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9_Tittel og innhold">
    <p:spTree>
      <p:nvGrpSpPr>
        <p:cNvPr id="1" name=""/>
        <p:cNvGrpSpPr/>
        <p:nvPr/>
      </p:nvGrpSpPr>
      <p:grpSpPr>
        <a:xfrm>
          <a:off x="0" y="0"/>
          <a:ext cx="0" cy="0"/>
          <a:chOff x="0" y="0"/>
          <a:chExt cx="0" cy="0"/>
        </a:xfrm>
      </p:grpSpPr>
      <p:sp>
        <p:nvSpPr>
          <p:cNvPr id="6" name="Plassholder for lysbildenummer 5">
            <a:extLst>
              <a:ext uri="{FF2B5EF4-FFF2-40B4-BE49-F238E27FC236}">
                <a16:creationId xmlns:a16="http://schemas.microsoft.com/office/drawing/2014/main" id="{29E95858-3521-4215-8CD1-6D63E2E2276A}"/>
              </a:ext>
            </a:extLst>
          </p:cNvPr>
          <p:cNvSpPr>
            <a:spLocks noGrp="1"/>
          </p:cNvSpPr>
          <p:nvPr>
            <p:ph type="sldNum" sz="quarter" idx="12"/>
          </p:nvPr>
        </p:nvSpPr>
        <p:spPr>
          <a:xfrm>
            <a:off x="8610600" y="6356350"/>
            <a:ext cx="2743200" cy="365125"/>
          </a:xfrm>
          <a:prstGeom prst="rect">
            <a:avLst/>
          </a:prstGeom>
        </p:spPr>
        <p:txBody>
          <a:bodyPr/>
          <a:lstStyle/>
          <a:p>
            <a:fld id="{C94FBECC-8411-48A2-AE2D-CB1EBF069C57}" type="slidenum">
              <a:rPr lang="nb-NO" smtClean="0"/>
              <a:t>‹#›</a:t>
            </a:fld>
            <a:endParaRPr lang="nb-NO"/>
          </a:p>
        </p:txBody>
      </p:sp>
      <p:sp>
        <p:nvSpPr>
          <p:cNvPr id="7" name="Rektangel 6">
            <a:extLst>
              <a:ext uri="{FF2B5EF4-FFF2-40B4-BE49-F238E27FC236}">
                <a16:creationId xmlns:a16="http://schemas.microsoft.com/office/drawing/2014/main" id="{34AE0736-C6D3-4D95-98B7-73AD353920D5}"/>
              </a:ext>
            </a:extLst>
          </p:cNvPr>
          <p:cNvSpPr/>
          <p:nvPr userDrawn="1"/>
        </p:nvSpPr>
        <p:spPr>
          <a:xfrm>
            <a:off x="8171932" y="3487361"/>
            <a:ext cx="3912973" cy="327890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8045C5ED-4308-4B77-A969-68F11B364322}"/>
              </a:ext>
            </a:extLst>
          </p:cNvPr>
          <p:cNvSpPr/>
          <p:nvPr userDrawn="1"/>
        </p:nvSpPr>
        <p:spPr>
          <a:xfrm>
            <a:off x="107092" y="91737"/>
            <a:ext cx="3912973" cy="3278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re 2">
            <a:extLst>
              <a:ext uri="{FF2B5EF4-FFF2-40B4-BE49-F238E27FC236}">
                <a16:creationId xmlns:a16="http://schemas.microsoft.com/office/drawing/2014/main" id="{C7079E6F-6F4E-46CA-9091-24FFAA0A7BD6}"/>
              </a:ext>
            </a:extLst>
          </p:cNvPr>
          <p:cNvSpPr txBox="1">
            <a:spLocks/>
          </p:cNvSpPr>
          <p:nvPr userDrawn="1"/>
        </p:nvSpPr>
        <p:spPr>
          <a:xfrm>
            <a:off x="657320" y="1434223"/>
            <a:ext cx="2812512" cy="4801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nb-NO" b="1" dirty="0">
                <a:solidFill>
                  <a:schemeClr val="bg1"/>
                </a:solidFill>
              </a:rPr>
              <a:t>NØKKELTALL</a:t>
            </a:r>
          </a:p>
        </p:txBody>
      </p:sp>
      <p:sp>
        <p:nvSpPr>
          <p:cNvPr id="17" name="TekstSylinder 16">
            <a:extLst>
              <a:ext uri="{FF2B5EF4-FFF2-40B4-BE49-F238E27FC236}">
                <a16:creationId xmlns:a16="http://schemas.microsoft.com/office/drawing/2014/main" id="{EBFCED4A-D053-4B4C-9E65-3D7C33A6B922}"/>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2022</a:t>
            </a:r>
          </a:p>
        </p:txBody>
      </p:sp>
      <p:sp>
        <p:nvSpPr>
          <p:cNvPr id="20" name="ZoneTexte 14">
            <a:extLst>
              <a:ext uri="{FF2B5EF4-FFF2-40B4-BE49-F238E27FC236}">
                <a16:creationId xmlns:a16="http://schemas.microsoft.com/office/drawing/2014/main" id="{F284D53D-A091-486E-A4A3-1CD9DAE09E00}"/>
              </a:ext>
            </a:extLst>
          </p:cNvPr>
          <p:cNvSpPr txBox="1"/>
          <p:nvPr userDrawn="1"/>
        </p:nvSpPr>
        <p:spPr>
          <a:xfrm>
            <a:off x="5327531" y="4081644"/>
            <a:ext cx="684483" cy="14773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600" b="1" i="0" u="none" strike="noStrike" kern="1200" cap="none" spc="0" normalizeH="0" baseline="0" noProof="0" dirty="0">
                <a:ln>
                  <a:noFill/>
                </a:ln>
                <a:solidFill>
                  <a:prstClr val="white"/>
                </a:solidFill>
                <a:effectLst/>
                <a:uLnTx/>
                <a:uFillTx/>
                <a:latin typeface="Arial"/>
                <a:ea typeface="+mn-ea"/>
                <a:cs typeface="+mn-cs"/>
              </a:rPr>
              <a:t>5</a:t>
            </a:r>
          </a:p>
        </p:txBody>
      </p:sp>
      <p:sp>
        <p:nvSpPr>
          <p:cNvPr id="21" name="ZoneTexte 18">
            <a:extLst>
              <a:ext uri="{FF2B5EF4-FFF2-40B4-BE49-F238E27FC236}">
                <a16:creationId xmlns:a16="http://schemas.microsoft.com/office/drawing/2014/main" id="{C1EFCB08-EED2-4238-B73F-AC225AB1B858}"/>
              </a:ext>
            </a:extLst>
          </p:cNvPr>
          <p:cNvSpPr txBox="1"/>
          <p:nvPr userDrawn="1"/>
        </p:nvSpPr>
        <p:spPr>
          <a:xfrm>
            <a:off x="4757841" y="5352367"/>
            <a:ext cx="2785747" cy="3847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50" b="1" i="0" u="none" strike="noStrike" kern="1200" cap="none" spc="0" normalizeH="0" baseline="0" noProof="0" dirty="0">
                <a:ln>
                  <a:noFill/>
                </a:ln>
                <a:solidFill>
                  <a:prstClr val="white"/>
                </a:solidFill>
                <a:effectLst/>
                <a:uLnTx/>
                <a:uFillTx/>
                <a:ea typeface="+mn-ea"/>
                <a:cs typeface="+mn-cs"/>
              </a:rPr>
              <a:t>LIKER AT VEIBYGGING FINANSIERES MED BOMPENGER</a:t>
            </a:r>
          </a:p>
        </p:txBody>
      </p:sp>
      <p:sp>
        <p:nvSpPr>
          <p:cNvPr id="22" name="TekstSylinder 21">
            <a:extLst>
              <a:ext uri="{FF2B5EF4-FFF2-40B4-BE49-F238E27FC236}">
                <a16:creationId xmlns:a16="http://schemas.microsoft.com/office/drawing/2014/main" id="{CD857BFA-C110-4503-BAA6-4D74729A8C65}"/>
              </a:ext>
            </a:extLst>
          </p:cNvPr>
          <p:cNvSpPr txBox="1"/>
          <p:nvPr userDrawn="1"/>
        </p:nvSpPr>
        <p:spPr>
          <a:xfrm>
            <a:off x="6014820" y="4694449"/>
            <a:ext cx="75533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4000" b="0" i="0" u="none" strike="noStrike" kern="1200" cap="none" spc="0" normalizeH="0" baseline="0" noProof="0" dirty="0">
                <a:ln>
                  <a:noFill/>
                </a:ln>
                <a:solidFill>
                  <a:prstClr val="white"/>
                </a:solidFill>
                <a:effectLst/>
                <a:uLnTx/>
                <a:uFillTx/>
                <a:ea typeface="+mn-ea"/>
                <a:cs typeface="+mn-cs"/>
              </a:rPr>
              <a:t>10</a:t>
            </a:r>
          </a:p>
        </p:txBody>
      </p:sp>
      <p:sp>
        <p:nvSpPr>
          <p:cNvPr id="23" name="Rektangel 22">
            <a:extLst>
              <a:ext uri="{FF2B5EF4-FFF2-40B4-BE49-F238E27FC236}">
                <a16:creationId xmlns:a16="http://schemas.microsoft.com/office/drawing/2014/main" id="{46307E4D-C85E-47F0-B352-DC9600B0EC42}"/>
              </a:ext>
            </a:extLst>
          </p:cNvPr>
          <p:cNvSpPr/>
          <p:nvPr userDrawn="1"/>
        </p:nvSpPr>
        <p:spPr>
          <a:xfrm>
            <a:off x="6070500" y="4267874"/>
            <a:ext cx="70243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white"/>
                </a:solidFill>
                <a:effectLst/>
                <a:uLnTx/>
                <a:uFillTx/>
                <a:ea typeface="+mn-ea"/>
                <a:cs typeface="+mn-cs"/>
              </a:rPr>
              <a:t>AV</a:t>
            </a:r>
          </a:p>
        </p:txBody>
      </p:sp>
      <p:sp>
        <p:nvSpPr>
          <p:cNvPr id="25" name="Plassholder for bilde 24">
            <a:extLst>
              <a:ext uri="{FF2B5EF4-FFF2-40B4-BE49-F238E27FC236}">
                <a16:creationId xmlns:a16="http://schemas.microsoft.com/office/drawing/2014/main" id="{75E8006C-2D69-4BB4-B213-924B41DDC32B}"/>
              </a:ext>
            </a:extLst>
          </p:cNvPr>
          <p:cNvSpPr>
            <a:spLocks noGrp="1"/>
          </p:cNvSpPr>
          <p:nvPr>
            <p:ph type="pic" sz="quarter" idx="13"/>
          </p:nvPr>
        </p:nvSpPr>
        <p:spPr>
          <a:xfrm>
            <a:off x="4136283" y="91735"/>
            <a:ext cx="3912973" cy="3278903"/>
          </a:xfrm>
        </p:spPr>
        <p:txBody>
          <a:bodyPr/>
          <a:lstStyle>
            <a:lvl1pPr marL="0" indent="0">
              <a:buNone/>
              <a:defRPr/>
            </a:lvl1pPr>
          </a:lstStyle>
          <a:p>
            <a:endParaRPr lang="nb-NO" dirty="0"/>
          </a:p>
        </p:txBody>
      </p:sp>
      <p:sp>
        <p:nvSpPr>
          <p:cNvPr id="26" name="Rektangel 25">
            <a:extLst>
              <a:ext uri="{FF2B5EF4-FFF2-40B4-BE49-F238E27FC236}">
                <a16:creationId xmlns:a16="http://schemas.microsoft.com/office/drawing/2014/main" id="{1C2A5ACC-DCDD-4E16-A7D0-B6B87C669485}"/>
              </a:ext>
            </a:extLst>
          </p:cNvPr>
          <p:cNvSpPr/>
          <p:nvPr userDrawn="1"/>
        </p:nvSpPr>
        <p:spPr>
          <a:xfrm>
            <a:off x="4135527" y="3487361"/>
            <a:ext cx="3912973" cy="32789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Plassholder for innhold 29">
            <a:extLst>
              <a:ext uri="{FF2B5EF4-FFF2-40B4-BE49-F238E27FC236}">
                <a16:creationId xmlns:a16="http://schemas.microsoft.com/office/drawing/2014/main" id="{909B1D2F-180B-4363-9513-3138E08FAE73}"/>
              </a:ext>
            </a:extLst>
          </p:cNvPr>
          <p:cNvSpPr>
            <a:spLocks noGrp="1"/>
          </p:cNvSpPr>
          <p:nvPr>
            <p:ph sz="quarter" idx="14"/>
          </p:nvPr>
        </p:nvSpPr>
        <p:spPr>
          <a:xfrm>
            <a:off x="450548" y="4211938"/>
            <a:ext cx="3101975" cy="1075103"/>
          </a:xfrm>
        </p:spPr>
        <p:txBody>
          <a:bodyPr/>
          <a:lstStyle>
            <a:lvl1pPr marL="0" indent="0" algn="ctr">
              <a:buNone/>
              <a:defRPr/>
            </a:lvl1pPr>
          </a:lstStyle>
          <a:p>
            <a:pPr lvl="0"/>
            <a:r>
              <a:rPr lang="nb-NO" dirty="0"/>
              <a:t>Klikk for å redigere tekststiler i</a:t>
            </a:r>
          </a:p>
        </p:txBody>
      </p:sp>
      <p:sp>
        <p:nvSpPr>
          <p:cNvPr id="31" name="Plassholder for innhold 29">
            <a:extLst>
              <a:ext uri="{FF2B5EF4-FFF2-40B4-BE49-F238E27FC236}">
                <a16:creationId xmlns:a16="http://schemas.microsoft.com/office/drawing/2014/main" id="{677DDEB0-4239-48C1-9792-78A13EC93C51}"/>
              </a:ext>
            </a:extLst>
          </p:cNvPr>
          <p:cNvSpPr>
            <a:spLocks noGrp="1"/>
          </p:cNvSpPr>
          <p:nvPr>
            <p:ph sz="quarter" idx="15" hasCustomPrompt="1"/>
          </p:nvPr>
        </p:nvSpPr>
        <p:spPr>
          <a:xfrm>
            <a:off x="450548" y="5360147"/>
            <a:ext cx="3101975" cy="530103"/>
          </a:xfrm>
        </p:spPr>
        <p:txBody>
          <a:bodyPr>
            <a:normAutofit/>
          </a:bodyPr>
          <a:lstStyle>
            <a:lvl1pPr marL="0" indent="0" algn="ctr">
              <a:buNone/>
              <a:defRPr sz="1250" b="1"/>
            </a:lvl1pPr>
          </a:lstStyle>
          <a:p>
            <a:pPr lvl="0"/>
            <a:r>
              <a:rPr lang="nb-NO" dirty="0"/>
              <a:t>KLIKK FOR Å REDIGERE TEKSTSTILER I</a:t>
            </a:r>
          </a:p>
        </p:txBody>
      </p:sp>
      <p:sp>
        <p:nvSpPr>
          <p:cNvPr id="32" name="Plassholder for innhold 29">
            <a:extLst>
              <a:ext uri="{FF2B5EF4-FFF2-40B4-BE49-F238E27FC236}">
                <a16:creationId xmlns:a16="http://schemas.microsoft.com/office/drawing/2014/main" id="{373C302F-8D1E-4F14-8CDB-5986E8776DAE}"/>
              </a:ext>
            </a:extLst>
          </p:cNvPr>
          <p:cNvSpPr>
            <a:spLocks noGrp="1"/>
          </p:cNvSpPr>
          <p:nvPr>
            <p:ph sz="quarter" idx="16"/>
          </p:nvPr>
        </p:nvSpPr>
        <p:spPr>
          <a:xfrm>
            <a:off x="4545012"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3" name="Plassholder for innhold 29">
            <a:extLst>
              <a:ext uri="{FF2B5EF4-FFF2-40B4-BE49-F238E27FC236}">
                <a16:creationId xmlns:a16="http://schemas.microsoft.com/office/drawing/2014/main" id="{DF866BE0-5199-4386-8D74-9A520B49C0FE}"/>
              </a:ext>
            </a:extLst>
          </p:cNvPr>
          <p:cNvSpPr>
            <a:spLocks noGrp="1"/>
          </p:cNvSpPr>
          <p:nvPr>
            <p:ph sz="quarter" idx="17" hasCustomPrompt="1"/>
          </p:nvPr>
        </p:nvSpPr>
        <p:spPr>
          <a:xfrm>
            <a:off x="4545012"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4" name="Plassholder for innhold 29">
            <a:extLst>
              <a:ext uri="{FF2B5EF4-FFF2-40B4-BE49-F238E27FC236}">
                <a16:creationId xmlns:a16="http://schemas.microsoft.com/office/drawing/2014/main" id="{31F23E63-70A3-4F53-A5BB-03E3F6DDE3F6}"/>
              </a:ext>
            </a:extLst>
          </p:cNvPr>
          <p:cNvSpPr>
            <a:spLocks noGrp="1"/>
          </p:cNvSpPr>
          <p:nvPr>
            <p:ph sz="quarter" idx="18"/>
          </p:nvPr>
        </p:nvSpPr>
        <p:spPr>
          <a:xfrm>
            <a:off x="8610600"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5" name="Plassholder for innhold 29">
            <a:extLst>
              <a:ext uri="{FF2B5EF4-FFF2-40B4-BE49-F238E27FC236}">
                <a16:creationId xmlns:a16="http://schemas.microsoft.com/office/drawing/2014/main" id="{DAAE322B-2942-41B9-8506-0AE9F75D793B}"/>
              </a:ext>
            </a:extLst>
          </p:cNvPr>
          <p:cNvSpPr>
            <a:spLocks noGrp="1"/>
          </p:cNvSpPr>
          <p:nvPr>
            <p:ph sz="quarter" idx="19" hasCustomPrompt="1"/>
          </p:nvPr>
        </p:nvSpPr>
        <p:spPr>
          <a:xfrm>
            <a:off x="8610600"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6" name="Plassholder for innhold 29">
            <a:extLst>
              <a:ext uri="{FF2B5EF4-FFF2-40B4-BE49-F238E27FC236}">
                <a16:creationId xmlns:a16="http://schemas.microsoft.com/office/drawing/2014/main" id="{3D263244-9290-44EB-A6D7-29B0931763CD}"/>
              </a:ext>
            </a:extLst>
          </p:cNvPr>
          <p:cNvSpPr>
            <a:spLocks noGrp="1"/>
          </p:cNvSpPr>
          <p:nvPr>
            <p:ph sz="quarter" idx="20"/>
          </p:nvPr>
        </p:nvSpPr>
        <p:spPr>
          <a:xfrm>
            <a:off x="8610600" y="967750"/>
            <a:ext cx="3101975" cy="1075103"/>
          </a:xfrm>
        </p:spPr>
        <p:txBody>
          <a:bodyPr/>
          <a:lstStyle>
            <a:lvl1pPr marL="0" indent="0" algn="ctr">
              <a:buNone/>
              <a:defRPr/>
            </a:lvl1pPr>
          </a:lstStyle>
          <a:p>
            <a:pPr lvl="0"/>
            <a:r>
              <a:rPr lang="nb-NO" dirty="0"/>
              <a:t>Klikk for å redigere tekststiler i</a:t>
            </a:r>
          </a:p>
        </p:txBody>
      </p:sp>
      <p:sp>
        <p:nvSpPr>
          <p:cNvPr id="37" name="Plassholder for innhold 29">
            <a:extLst>
              <a:ext uri="{FF2B5EF4-FFF2-40B4-BE49-F238E27FC236}">
                <a16:creationId xmlns:a16="http://schemas.microsoft.com/office/drawing/2014/main" id="{D80E9D5E-64DB-4338-8CC5-528A541CA55F}"/>
              </a:ext>
            </a:extLst>
          </p:cNvPr>
          <p:cNvSpPr>
            <a:spLocks noGrp="1"/>
          </p:cNvSpPr>
          <p:nvPr>
            <p:ph sz="quarter" idx="21" hasCustomPrompt="1"/>
          </p:nvPr>
        </p:nvSpPr>
        <p:spPr>
          <a:xfrm>
            <a:off x="8610600" y="2115959"/>
            <a:ext cx="3101975" cy="530103"/>
          </a:xfrm>
        </p:spPr>
        <p:txBody>
          <a:bodyPr>
            <a:normAutofit/>
          </a:bodyPr>
          <a:lstStyle>
            <a:lvl1pPr marL="0" indent="0" algn="ctr">
              <a:buNone/>
              <a:defRPr sz="1250" b="1"/>
            </a:lvl1pPr>
          </a:lstStyle>
          <a:p>
            <a:pPr lvl="0"/>
            <a:r>
              <a:rPr lang="nb-NO" dirty="0"/>
              <a:t>KLIKK FOR Å REDIGERE TEKSTSTILER I</a:t>
            </a:r>
          </a:p>
        </p:txBody>
      </p:sp>
    </p:spTree>
    <p:extLst>
      <p:ext uri="{BB962C8B-B14F-4D97-AF65-F5344CB8AC3E}">
        <p14:creationId xmlns:p14="http://schemas.microsoft.com/office/powerpoint/2010/main" val="193304139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8_Tittel og innhold">
    <p:spTree>
      <p:nvGrpSpPr>
        <p:cNvPr id="1" name=""/>
        <p:cNvGrpSpPr/>
        <p:nvPr/>
      </p:nvGrpSpPr>
      <p:grpSpPr>
        <a:xfrm>
          <a:off x="0" y="0"/>
          <a:ext cx="0" cy="0"/>
          <a:chOff x="0" y="0"/>
          <a:chExt cx="0" cy="0"/>
        </a:xfrm>
      </p:grpSpPr>
      <p:sp>
        <p:nvSpPr>
          <p:cNvPr id="6" name="Plassholder for lysbildenummer 5">
            <a:extLst>
              <a:ext uri="{FF2B5EF4-FFF2-40B4-BE49-F238E27FC236}">
                <a16:creationId xmlns:a16="http://schemas.microsoft.com/office/drawing/2014/main" id="{29E95858-3521-4215-8CD1-6D63E2E2276A}"/>
              </a:ext>
            </a:extLst>
          </p:cNvPr>
          <p:cNvSpPr>
            <a:spLocks noGrp="1"/>
          </p:cNvSpPr>
          <p:nvPr>
            <p:ph type="sldNum" sz="quarter" idx="12"/>
          </p:nvPr>
        </p:nvSpPr>
        <p:spPr>
          <a:xfrm>
            <a:off x="8610600" y="6356350"/>
            <a:ext cx="2743200" cy="365125"/>
          </a:xfrm>
          <a:prstGeom prst="rect">
            <a:avLst/>
          </a:prstGeom>
        </p:spPr>
        <p:txBody>
          <a:bodyPr/>
          <a:lstStyle/>
          <a:p>
            <a:fld id="{C94FBECC-8411-48A2-AE2D-CB1EBF069C57}" type="slidenum">
              <a:rPr lang="nb-NO" smtClean="0"/>
              <a:t>‹#›</a:t>
            </a:fld>
            <a:endParaRPr lang="nb-NO"/>
          </a:p>
        </p:txBody>
      </p:sp>
      <p:sp>
        <p:nvSpPr>
          <p:cNvPr id="7" name="Rektangel 6">
            <a:extLst>
              <a:ext uri="{FF2B5EF4-FFF2-40B4-BE49-F238E27FC236}">
                <a16:creationId xmlns:a16="http://schemas.microsoft.com/office/drawing/2014/main" id="{34AE0736-C6D3-4D95-98B7-73AD353920D5}"/>
              </a:ext>
            </a:extLst>
          </p:cNvPr>
          <p:cNvSpPr/>
          <p:nvPr userDrawn="1"/>
        </p:nvSpPr>
        <p:spPr>
          <a:xfrm>
            <a:off x="8171932" y="3487361"/>
            <a:ext cx="3912973" cy="327890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8045C5ED-4308-4B77-A969-68F11B364322}"/>
              </a:ext>
            </a:extLst>
          </p:cNvPr>
          <p:cNvSpPr/>
          <p:nvPr userDrawn="1"/>
        </p:nvSpPr>
        <p:spPr>
          <a:xfrm>
            <a:off x="107092" y="91737"/>
            <a:ext cx="3912973" cy="3278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re 2">
            <a:extLst>
              <a:ext uri="{FF2B5EF4-FFF2-40B4-BE49-F238E27FC236}">
                <a16:creationId xmlns:a16="http://schemas.microsoft.com/office/drawing/2014/main" id="{C7079E6F-6F4E-46CA-9091-24FFAA0A7BD6}"/>
              </a:ext>
            </a:extLst>
          </p:cNvPr>
          <p:cNvSpPr txBox="1">
            <a:spLocks/>
          </p:cNvSpPr>
          <p:nvPr userDrawn="1"/>
        </p:nvSpPr>
        <p:spPr>
          <a:xfrm>
            <a:off x="657320" y="1434223"/>
            <a:ext cx="2812512" cy="4801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nb-NO" b="1" dirty="0">
                <a:solidFill>
                  <a:schemeClr val="bg1"/>
                </a:solidFill>
              </a:rPr>
              <a:t>NØKKELTALL</a:t>
            </a:r>
          </a:p>
        </p:txBody>
      </p:sp>
      <p:sp>
        <p:nvSpPr>
          <p:cNvPr id="17" name="TekstSylinder 16">
            <a:extLst>
              <a:ext uri="{FF2B5EF4-FFF2-40B4-BE49-F238E27FC236}">
                <a16:creationId xmlns:a16="http://schemas.microsoft.com/office/drawing/2014/main" id="{EBFCED4A-D053-4B4C-9E65-3D7C33A6B922}"/>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2022</a:t>
            </a:r>
          </a:p>
        </p:txBody>
      </p:sp>
      <p:sp>
        <p:nvSpPr>
          <p:cNvPr id="20" name="ZoneTexte 14">
            <a:extLst>
              <a:ext uri="{FF2B5EF4-FFF2-40B4-BE49-F238E27FC236}">
                <a16:creationId xmlns:a16="http://schemas.microsoft.com/office/drawing/2014/main" id="{F284D53D-A091-486E-A4A3-1CD9DAE09E00}"/>
              </a:ext>
            </a:extLst>
          </p:cNvPr>
          <p:cNvSpPr txBox="1"/>
          <p:nvPr userDrawn="1"/>
        </p:nvSpPr>
        <p:spPr>
          <a:xfrm>
            <a:off x="5327531" y="4081644"/>
            <a:ext cx="684483" cy="14773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600" b="1" i="0" u="none" strike="noStrike" kern="1200" cap="none" spc="0" normalizeH="0" baseline="0" noProof="0" dirty="0">
                <a:ln>
                  <a:noFill/>
                </a:ln>
                <a:solidFill>
                  <a:prstClr val="white"/>
                </a:solidFill>
                <a:effectLst/>
                <a:uLnTx/>
                <a:uFillTx/>
                <a:latin typeface="Arial"/>
                <a:ea typeface="+mn-ea"/>
                <a:cs typeface="+mn-cs"/>
              </a:rPr>
              <a:t>5</a:t>
            </a:r>
          </a:p>
        </p:txBody>
      </p:sp>
      <p:sp>
        <p:nvSpPr>
          <p:cNvPr id="21" name="ZoneTexte 18">
            <a:extLst>
              <a:ext uri="{FF2B5EF4-FFF2-40B4-BE49-F238E27FC236}">
                <a16:creationId xmlns:a16="http://schemas.microsoft.com/office/drawing/2014/main" id="{C1EFCB08-EED2-4238-B73F-AC225AB1B858}"/>
              </a:ext>
            </a:extLst>
          </p:cNvPr>
          <p:cNvSpPr txBox="1"/>
          <p:nvPr userDrawn="1"/>
        </p:nvSpPr>
        <p:spPr>
          <a:xfrm>
            <a:off x="4757841" y="5352367"/>
            <a:ext cx="2785747" cy="3847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50" b="1" i="0" u="none" strike="noStrike" kern="1200" cap="none" spc="0" normalizeH="0" baseline="0" noProof="0" dirty="0">
                <a:ln>
                  <a:noFill/>
                </a:ln>
                <a:solidFill>
                  <a:prstClr val="white"/>
                </a:solidFill>
                <a:effectLst/>
                <a:uLnTx/>
                <a:uFillTx/>
                <a:ea typeface="+mn-ea"/>
                <a:cs typeface="+mn-cs"/>
              </a:rPr>
              <a:t>LIKER AT VEIBYGGING FINANSIERES MED BOMPENGER</a:t>
            </a:r>
          </a:p>
        </p:txBody>
      </p:sp>
      <p:sp>
        <p:nvSpPr>
          <p:cNvPr id="22" name="TekstSylinder 21">
            <a:extLst>
              <a:ext uri="{FF2B5EF4-FFF2-40B4-BE49-F238E27FC236}">
                <a16:creationId xmlns:a16="http://schemas.microsoft.com/office/drawing/2014/main" id="{CD857BFA-C110-4503-BAA6-4D74729A8C65}"/>
              </a:ext>
            </a:extLst>
          </p:cNvPr>
          <p:cNvSpPr txBox="1"/>
          <p:nvPr userDrawn="1"/>
        </p:nvSpPr>
        <p:spPr>
          <a:xfrm>
            <a:off x="6014820" y="4694449"/>
            <a:ext cx="75533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4000" b="0" i="0" u="none" strike="noStrike" kern="1200" cap="none" spc="0" normalizeH="0" baseline="0" noProof="0" dirty="0">
                <a:ln>
                  <a:noFill/>
                </a:ln>
                <a:solidFill>
                  <a:prstClr val="white"/>
                </a:solidFill>
                <a:effectLst/>
                <a:uLnTx/>
                <a:uFillTx/>
                <a:ea typeface="+mn-ea"/>
                <a:cs typeface="+mn-cs"/>
              </a:rPr>
              <a:t>10</a:t>
            </a:r>
          </a:p>
        </p:txBody>
      </p:sp>
      <p:sp>
        <p:nvSpPr>
          <p:cNvPr id="23" name="Rektangel 22">
            <a:extLst>
              <a:ext uri="{FF2B5EF4-FFF2-40B4-BE49-F238E27FC236}">
                <a16:creationId xmlns:a16="http://schemas.microsoft.com/office/drawing/2014/main" id="{46307E4D-C85E-47F0-B352-DC9600B0EC42}"/>
              </a:ext>
            </a:extLst>
          </p:cNvPr>
          <p:cNvSpPr/>
          <p:nvPr userDrawn="1"/>
        </p:nvSpPr>
        <p:spPr>
          <a:xfrm>
            <a:off x="6070500" y="4267874"/>
            <a:ext cx="70243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white"/>
                </a:solidFill>
                <a:effectLst/>
                <a:uLnTx/>
                <a:uFillTx/>
                <a:ea typeface="+mn-ea"/>
                <a:cs typeface="+mn-cs"/>
              </a:rPr>
              <a:t>AV</a:t>
            </a:r>
          </a:p>
        </p:txBody>
      </p:sp>
      <p:sp>
        <p:nvSpPr>
          <p:cNvPr id="25" name="Plassholder for bilde 24">
            <a:extLst>
              <a:ext uri="{FF2B5EF4-FFF2-40B4-BE49-F238E27FC236}">
                <a16:creationId xmlns:a16="http://schemas.microsoft.com/office/drawing/2014/main" id="{75E8006C-2D69-4BB4-B213-924B41DDC32B}"/>
              </a:ext>
            </a:extLst>
          </p:cNvPr>
          <p:cNvSpPr>
            <a:spLocks noGrp="1"/>
          </p:cNvSpPr>
          <p:nvPr>
            <p:ph type="pic" sz="quarter" idx="13"/>
          </p:nvPr>
        </p:nvSpPr>
        <p:spPr>
          <a:xfrm>
            <a:off x="4136283" y="91735"/>
            <a:ext cx="3912973" cy="3278903"/>
          </a:xfrm>
        </p:spPr>
        <p:txBody>
          <a:bodyPr/>
          <a:lstStyle>
            <a:lvl1pPr marL="0" indent="0">
              <a:buNone/>
              <a:defRPr/>
            </a:lvl1pPr>
          </a:lstStyle>
          <a:p>
            <a:endParaRPr lang="nb-NO" dirty="0"/>
          </a:p>
        </p:txBody>
      </p:sp>
      <p:sp>
        <p:nvSpPr>
          <p:cNvPr id="26" name="Rektangel 25">
            <a:extLst>
              <a:ext uri="{FF2B5EF4-FFF2-40B4-BE49-F238E27FC236}">
                <a16:creationId xmlns:a16="http://schemas.microsoft.com/office/drawing/2014/main" id="{1C2A5ACC-DCDD-4E16-A7D0-B6B87C669485}"/>
              </a:ext>
            </a:extLst>
          </p:cNvPr>
          <p:cNvSpPr/>
          <p:nvPr userDrawn="1"/>
        </p:nvSpPr>
        <p:spPr>
          <a:xfrm>
            <a:off x="4135527" y="3487361"/>
            <a:ext cx="3912973" cy="3278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Plassholder for innhold 29">
            <a:extLst>
              <a:ext uri="{FF2B5EF4-FFF2-40B4-BE49-F238E27FC236}">
                <a16:creationId xmlns:a16="http://schemas.microsoft.com/office/drawing/2014/main" id="{909B1D2F-180B-4363-9513-3138E08FAE73}"/>
              </a:ext>
            </a:extLst>
          </p:cNvPr>
          <p:cNvSpPr>
            <a:spLocks noGrp="1"/>
          </p:cNvSpPr>
          <p:nvPr>
            <p:ph sz="quarter" idx="14"/>
          </p:nvPr>
        </p:nvSpPr>
        <p:spPr>
          <a:xfrm>
            <a:off x="450548" y="4211938"/>
            <a:ext cx="3101975" cy="1075103"/>
          </a:xfrm>
        </p:spPr>
        <p:txBody>
          <a:bodyPr/>
          <a:lstStyle>
            <a:lvl1pPr marL="0" indent="0" algn="ctr">
              <a:buNone/>
              <a:defRPr/>
            </a:lvl1pPr>
          </a:lstStyle>
          <a:p>
            <a:pPr lvl="0"/>
            <a:r>
              <a:rPr lang="nb-NO" dirty="0"/>
              <a:t>Klikk for å redigere tekststiler i</a:t>
            </a:r>
          </a:p>
        </p:txBody>
      </p:sp>
      <p:sp>
        <p:nvSpPr>
          <p:cNvPr id="31" name="Plassholder for innhold 29">
            <a:extLst>
              <a:ext uri="{FF2B5EF4-FFF2-40B4-BE49-F238E27FC236}">
                <a16:creationId xmlns:a16="http://schemas.microsoft.com/office/drawing/2014/main" id="{677DDEB0-4239-48C1-9792-78A13EC93C51}"/>
              </a:ext>
            </a:extLst>
          </p:cNvPr>
          <p:cNvSpPr>
            <a:spLocks noGrp="1"/>
          </p:cNvSpPr>
          <p:nvPr>
            <p:ph sz="quarter" idx="15" hasCustomPrompt="1"/>
          </p:nvPr>
        </p:nvSpPr>
        <p:spPr>
          <a:xfrm>
            <a:off x="450548" y="5360147"/>
            <a:ext cx="3101975" cy="530103"/>
          </a:xfrm>
        </p:spPr>
        <p:txBody>
          <a:bodyPr>
            <a:normAutofit/>
          </a:bodyPr>
          <a:lstStyle>
            <a:lvl1pPr marL="0" indent="0" algn="ctr">
              <a:buNone/>
              <a:defRPr sz="1250" b="1"/>
            </a:lvl1pPr>
          </a:lstStyle>
          <a:p>
            <a:pPr lvl="0"/>
            <a:r>
              <a:rPr lang="nb-NO" dirty="0"/>
              <a:t>KLIKK FOR Å REDIGERE TEKSTSTILER I</a:t>
            </a:r>
          </a:p>
        </p:txBody>
      </p:sp>
      <p:sp>
        <p:nvSpPr>
          <p:cNvPr id="32" name="Plassholder for innhold 29">
            <a:extLst>
              <a:ext uri="{FF2B5EF4-FFF2-40B4-BE49-F238E27FC236}">
                <a16:creationId xmlns:a16="http://schemas.microsoft.com/office/drawing/2014/main" id="{373C302F-8D1E-4F14-8CDB-5986E8776DAE}"/>
              </a:ext>
            </a:extLst>
          </p:cNvPr>
          <p:cNvSpPr>
            <a:spLocks noGrp="1"/>
          </p:cNvSpPr>
          <p:nvPr>
            <p:ph sz="quarter" idx="16"/>
          </p:nvPr>
        </p:nvSpPr>
        <p:spPr>
          <a:xfrm>
            <a:off x="4545012"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3" name="Plassholder for innhold 29">
            <a:extLst>
              <a:ext uri="{FF2B5EF4-FFF2-40B4-BE49-F238E27FC236}">
                <a16:creationId xmlns:a16="http://schemas.microsoft.com/office/drawing/2014/main" id="{DF866BE0-5199-4386-8D74-9A520B49C0FE}"/>
              </a:ext>
            </a:extLst>
          </p:cNvPr>
          <p:cNvSpPr>
            <a:spLocks noGrp="1"/>
          </p:cNvSpPr>
          <p:nvPr>
            <p:ph sz="quarter" idx="17" hasCustomPrompt="1"/>
          </p:nvPr>
        </p:nvSpPr>
        <p:spPr>
          <a:xfrm>
            <a:off x="4545012"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4" name="Plassholder for innhold 29">
            <a:extLst>
              <a:ext uri="{FF2B5EF4-FFF2-40B4-BE49-F238E27FC236}">
                <a16:creationId xmlns:a16="http://schemas.microsoft.com/office/drawing/2014/main" id="{31F23E63-70A3-4F53-A5BB-03E3F6DDE3F6}"/>
              </a:ext>
            </a:extLst>
          </p:cNvPr>
          <p:cNvSpPr>
            <a:spLocks noGrp="1"/>
          </p:cNvSpPr>
          <p:nvPr>
            <p:ph sz="quarter" idx="18"/>
          </p:nvPr>
        </p:nvSpPr>
        <p:spPr>
          <a:xfrm>
            <a:off x="8610600"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5" name="Plassholder for innhold 29">
            <a:extLst>
              <a:ext uri="{FF2B5EF4-FFF2-40B4-BE49-F238E27FC236}">
                <a16:creationId xmlns:a16="http://schemas.microsoft.com/office/drawing/2014/main" id="{DAAE322B-2942-41B9-8506-0AE9F75D793B}"/>
              </a:ext>
            </a:extLst>
          </p:cNvPr>
          <p:cNvSpPr>
            <a:spLocks noGrp="1"/>
          </p:cNvSpPr>
          <p:nvPr>
            <p:ph sz="quarter" idx="19" hasCustomPrompt="1"/>
          </p:nvPr>
        </p:nvSpPr>
        <p:spPr>
          <a:xfrm>
            <a:off x="8610600"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6" name="Plassholder for innhold 29">
            <a:extLst>
              <a:ext uri="{FF2B5EF4-FFF2-40B4-BE49-F238E27FC236}">
                <a16:creationId xmlns:a16="http://schemas.microsoft.com/office/drawing/2014/main" id="{3D263244-9290-44EB-A6D7-29B0931763CD}"/>
              </a:ext>
            </a:extLst>
          </p:cNvPr>
          <p:cNvSpPr>
            <a:spLocks noGrp="1"/>
          </p:cNvSpPr>
          <p:nvPr>
            <p:ph sz="quarter" idx="20"/>
          </p:nvPr>
        </p:nvSpPr>
        <p:spPr>
          <a:xfrm>
            <a:off x="8610600" y="967750"/>
            <a:ext cx="3101975" cy="1075103"/>
          </a:xfrm>
        </p:spPr>
        <p:txBody>
          <a:bodyPr/>
          <a:lstStyle>
            <a:lvl1pPr marL="0" indent="0" algn="ctr">
              <a:buNone/>
              <a:defRPr/>
            </a:lvl1pPr>
          </a:lstStyle>
          <a:p>
            <a:pPr lvl="0"/>
            <a:r>
              <a:rPr lang="nb-NO" dirty="0"/>
              <a:t>Klikk for å redigere tekststiler i</a:t>
            </a:r>
          </a:p>
        </p:txBody>
      </p:sp>
      <p:sp>
        <p:nvSpPr>
          <p:cNvPr id="37" name="Plassholder for innhold 29">
            <a:extLst>
              <a:ext uri="{FF2B5EF4-FFF2-40B4-BE49-F238E27FC236}">
                <a16:creationId xmlns:a16="http://schemas.microsoft.com/office/drawing/2014/main" id="{D80E9D5E-64DB-4338-8CC5-528A541CA55F}"/>
              </a:ext>
            </a:extLst>
          </p:cNvPr>
          <p:cNvSpPr>
            <a:spLocks noGrp="1"/>
          </p:cNvSpPr>
          <p:nvPr>
            <p:ph sz="quarter" idx="21" hasCustomPrompt="1"/>
          </p:nvPr>
        </p:nvSpPr>
        <p:spPr>
          <a:xfrm>
            <a:off x="8610600" y="2115959"/>
            <a:ext cx="3101975" cy="530103"/>
          </a:xfrm>
        </p:spPr>
        <p:txBody>
          <a:bodyPr>
            <a:normAutofit/>
          </a:bodyPr>
          <a:lstStyle>
            <a:lvl1pPr marL="0" indent="0" algn="ctr">
              <a:buNone/>
              <a:defRPr sz="1250" b="1"/>
            </a:lvl1pPr>
          </a:lstStyle>
          <a:p>
            <a:pPr lvl="0"/>
            <a:r>
              <a:rPr lang="nb-NO" dirty="0"/>
              <a:t>KLIKK FOR Å REDIGERE TEKSTSTILER I</a:t>
            </a:r>
          </a:p>
        </p:txBody>
      </p:sp>
    </p:spTree>
    <p:extLst>
      <p:ext uri="{BB962C8B-B14F-4D97-AF65-F5344CB8AC3E}">
        <p14:creationId xmlns:p14="http://schemas.microsoft.com/office/powerpoint/2010/main" val="154331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_2">
    <p:bg>
      <p:bgRef idx="1001">
        <a:schemeClr val="bg2"/>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3309618-CC75-4177-8883-1C656B8EF5F0}"/>
              </a:ext>
            </a:extLst>
          </p:cNvPr>
          <p:cNvSpPr/>
          <p:nvPr userDrawn="1"/>
        </p:nvSpPr>
        <p:spPr>
          <a:xfrm>
            <a:off x="119336" y="116632"/>
            <a:ext cx="11953328" cy="6624736"/>
          </a:xfrm>
          <a:prstGeom prst="rect">
            <a:avLst/>
          </a:prstGeom>
          <a:gradFill flip="none" rotWithShape="1">
            <a:gsLst>
              <a:gs pos="100000">
                <a:schemeClr val="tx1">
                  <a:alpha val="0"/>
                </a:schemeClr>
              </a:gs>
              <a:gs pos="0">
                <a:srgbClr val="131313">
                  <a:alpha val="64000"/>
                </a:srgbClr>
              </a:gs>
              <a:gs pos="38000">
                <a:schemeClr val="tx1">
                  <a:lumMod val="85000"/>
                  <a:lumOff val="15000"/>
                  <a:alpha val="28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aphicFrame>
        <p:nvGraphicFramePr>
          <p:cNvPr id="5" name="Objet 4" hidden="1">
            <a:extLst>
              <a:ext uri="{FF2B5EF4-FFF2-40B4-BE49-F238E27FC236}">
                <a16:creationId xmlns:a16="http://schemas.microsoft.com/office/drawing/2014/main" id="{075C7A91-CC93-4B69-84A3-D6E6299E1C1C}"/>
              </a:ext>
            </a:extLst>
          </p:cNvPr>
          <p:cNvGraphicFramePr>
            <a:graphicFrameLocks noChangeAspect="1"/>
          </p:cNvGraphicFramePr>
          <p:nvPr userDrawn="1">
            <p:custDataLst>
              <p:tags r:id="rId1"/>
            </p:custDataLst>
            <p:extLst>
              <p:ext uri="{D42A27DB-BD31-4B8C-83A1-F6EECF244321}">
                <p14:modId xmlns:p14="http://schemas.microsoft.com/office/powerpoint/2010/main" val="39520474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075C7A91-CC93-4B69-84A3-D6E6299E1C1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455627D-8E54-4A37-802B-8C427B3EB1B5}"/>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23" name="Forme libre : forme 22">
            <a:extLst>
              <a:ext uri="{FF2B5EF4-FFF2-40B4-BE49-F238E27FC236}">
                <a16:creationId xmlns:a16="http://schemas.microsoft.com/office/drawing/2014/main" id="{66AEBE2B-012F-42BB-A823-995DB0D71DD2}"/>
              </a:ext>
            </a:extLst>
          </p:cNvPr>
          <p:cNvSpPr/>
          <p:nvPr userDrawn="1"/>
        </p:nvSpPr>
        <p:spPr>
          <a:xfrm rot="18932423">
            <a:off x="-954765" y="1427043"/>
            <a:ext cx="5372804"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b-NO" noProof="0" dirty="0"/>
          </a:p>
        </p:txBody>
      </p:sp>
      <p:sp>
        <p:nvSpPr>
          <p:cNvPr id="21" name="Forme libre : forme 20">
            <a:extLst>
              <a:ext uri="{FF2B5EF4-FFF2-40B4-BE49-F238E27FC236}">
                <a16:creationId xmlns:a16="http://schemas.microsoft.com/office/drawing/2014/main" id="{534AE452-7F08-4FA5-B95D-44688A32E41E}"/>
              </a:ext>
            </a:extLst>
          </p:cNvPr>
          <p:cNvSpPr/>
          <p:nvPr userDrawn="1"/>
        </p:nvSpPr>
        <p:spPr>
          <a:xfrm rot="18932423">
            <a:off x="-735098" y="889565"/>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b-NO" noProof="0" dirty="0"/>
          </a:p>
        </p:txBody>
      </p:sp>
      <p:sp>
        <p:nvSpPr>
          <p:cNvPr id="13" name="Sous-titre 2">
            <a:extLst>
              <a:ext uri="{FF2B5EF4-FFF2-40B4-BE49-F238E27FC236}">
                <a16:creationId xmlns:a16="http://schemas.microsoft.com/office/drawing/2014/main" id="{E9CCE011-2916-434D-A5D2-7A96A56EDFB2}"/>
              </a:ext>
            </a:extLst>
          </p:cNvPr>
          <p:cNvSpPr>
            <a:spLocks noGrp="1"/>
          </p:cNvSpPr>
          <p:nvPr>
            <p:ph type="subTitle" idx="1" hasCustomPrompt="1"/>
          </p:nvPr>
        </p:nvSpPr>
        <p:spPr>
          <a:xfrm>
            <a:off x="459131" y="3001503"/>
            <a:ext cx="7551997" cy="461665"/>
          </a:xfrm>
          <a:prstGeom prst="rect">
            <a:avLst/>
          </a:prstGeom>
        </p:spPr>
        <p:txBody>
          <a:bodyPr wrap="square" lIns="108000" rIns="180000">
            <a:spAutoFit/>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dirty="0"/>
              <a:t>Undertittel</a:t>
            </a:r>
          </a:p>
        </p:txBody>
      </p:sp>
      <p:sp>
        <p:nvSpPr>
          <p:cNvPr id="19" name="Espace réservé de la date 3">
            <a:extLst>
              <a:ext uri="{FF2B5EF4-FFF2-40B4-BE49-F238E27FC236}">
                <a16:creationId xmlns:a16="http://schemas.microsoft.com/office/drawing/2014/main" id="{11CD5301-9586-45EF-BD7D-6FD0A6A5B078}"/>
              </a:ext>
            </a:extLst>
          </p:cNvPr>
          <p:cNvSpPr>
            <a:spLocks noGrp="1"/>
          </p:cNvSpPr>
          <p:nvPr>
            <p:ph type="dt" sz="half" idx="10"/>
          </p:nvPr>
        </p:nvSpPr>
        <p:spPr>
          <a:xfrm>
            <a:off x="459132" y="4402897"/>
            <a:ext cx="1484794" cy="215444"/>
          </a:xfrm>
          <a:prstGeom prst="rect">
            <a:avLst/>
          </a:prstGeom>
        </p:spPr>
        <p:txBody>
          <a:bodyPr wrap="none" lIns="108000" tIns="0" rIns="180000" bIns="0">
            <a:spAutoFit/>
          </a:bodyPr>
          <a:lstStyle>
            <a:lvl1pPr>
              <a:defRPr sz="1400">
                <a:solidFill>
                  <a:schemeClr val="bg1"/>
                </a:solidFill>
              </a:defRPr>
            </a:lvl1pPr>
          </a:lstStyle>
          <a:p>
            <a:fld id="{BC882573-CF8D-477B-8EF6-9CF97BBEDB1A}" type="datetime3">
              <a:rPr lang="nb-NO" noProof="0" smtClean="0"/>
              <a:t>2024.11.13</a:t>
            </a:fld>
            <a:endParaRPr lang="nb-NO" noProof="0" dirty="0"/>
          </a:p>
        </p:txBody>
      </p:sp>
      <p:sp>
        <p:nvSpPr>
          <p:cNvPr id="24" name="Titre 1">
            <a:extLst>
              <a:ext uri="{FF2B5EF4-FFF2-40B4-BE49-F238E27FC236}">
                <a16:creationId xmlns:a16="http://schemas.microsoft.com/office/drawing/2014/main" id="{282677E1-E7D7-461C-9F6D-B1708372F571}"/>
              </a:ext>
            </a:extLst>
          </p:cNvPr>
          <p:cNvSpPr>
            <a:spLocks noGrp="1"/>
          </p:cNvSpPr>
          <p:nvPr>
            <p:ph type="ctrTitle" hasCustomPrompt="1"/>
          </p:nvPr>
        </p:nvSpPr>
        <p:spPr>
          <a:xfrm>
            <a:off x="459207" y="521852"/>
            <a:ext cx="7551997" cy="2475348"/>
          </a:xfrm>
        </p:spPr>
        <p:txBody>
          <a:bodyPr lIns="72000" anchor="t">
            <a:noAutofit/>
          </a:bodyPr>
          <a:lstStyle>
            <a:lvl1pPr algn="l">
              <a:lnSpc>
                <a:spcPct val="80000"/>
              </a:lnSpc>
              <a:defRPr sz="6000" b="1" cap="all" spc="-200" baseline="0">
                <a:solidFill>
                  <a:schemeClr val="bg1"/>
                </a:solidFill>
                <a:latin typeface="Arial Black" panose="020B0A04020102020204" pitchFamily="34" charset="0"/>
              </a:defRPr>
            </a:lvl1pPr>
          </a:lstStyle>
          <a:p>
            <a:r>
              <a:rPr lang="nb-NO" noProof="0" dirty="0"/>
              <a:t>Tittel </a:t>
            </a:r>
          </a:p>
        </p:txBody>
      </p:sp>
      <p:sp>
        <p:nvSpPr>
          <p:cNvPr id="26" name="Espace réservé du texte 8">
            <a:extLst>
              <a:ext uri="{FF2B5EF4-FFF2-40B4-BE49-F238E27FC236}">
                <a16:creationId xmlns:a16="http://schemas.microsoft.com/office/drawing/2014/main" id="{0BD763C4-0BC2-41C5-BDBA-5850D945CFF6}"/>
              </a:ext>
            </a:extLst>
          </p:cNvPr>
          <p:cNvSpPr>
            <a:spLocks noGrp="1"/>
          </p:cNvSpPr>
          <p:nvPr>
            <p:ph type="body" sz="quarter" idx="12" hasCustomPrompt="1"/>
          </p:nvPr>
        </p:nvSpPr>
        <p:spPr>
          <a:xfrm>
            <a:off x="459132" y="4014515"/>
            <a:ext cx="1120550" cy="400110"/>
          </a:xfrm>
          <a:prstGeom prst="rect">
            <a:avLst/>
          </a:prstGeom>
        </p:spPr>
        <p:txBody>
          <a:bodyPr wrap="none" lIns="108000">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dirty="0"/>
              <a:t>Ditt navn</a:t>
            </a:r>
          </a:p>
        </p:txBody>
      </p:sp>
      <p:cxnSp>
        <p:nvCxnSpPr>
          <p:cNvPr id="27" name="Connecteur droit 26">
            <a:extLst>
              <a:ext uri="{FF2B5EF4-FFF2-40B4-BE49-F238E27FC236}">
                <a16:creationId xmlns:a16="http://schemas.microsoft.com/office/drawing/2014/main" id="{55C72328-61FF-4531-AF88-298161BE3728}"/>
              </a:ext>
            </a:extLst>
          </p:cNvPr>
          <p:cNvCxnSpPr>
            <a:cxnSpLocks/>
          </p:cNvCxnSpPr>
          <p:nvPr userDrawn="1"/>
        </p:nvCxnSpPr>
        <p:spPr>
          <a:xfrm>
            <a:off x="571500" y="3933056"/>
            <a:ext cx="6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Graphique 12">
            <a:extLst>
              <a:ext uri="{FF2B5EF4-FFF2-40B4-BE49-F238E27FC236}">
                <a16:creationId xmlns:a16="http://schemas.microsoft.com/office/drawing/2014/main" id="{33FF114A-8E2E-4078-8447-E6672F2878CC}"/>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15" name="Cadre 14">
            <a:extLst>
              <a:ext uri="{FF2B5EF4-FFF2-40B4-BE49-F238E27FC236}">
                <a16:creationId xmlns:a16="http://schemas.microsoft.com/office/drawing/2014/main" id="{FBAD0157-C8A9-43A3-BB2C-AE46F0750E4C}"/>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solidFill>
                <a:schemeClr val="tx1"/>
              </a:solidFill>
            </a:endParaRPr>
          </a:p>
        </p:txBody>
      </p:sp>
    </p:spTree>
    <p:extLst>
      <p:ext uri="{BB962C8B-B14F-4D97-AF65-F5344CB8AC3E}">
        <p14:creationId xmlns:p14="http://schemas.microsoft.com/office/powerpoint/2010/main" val="374559576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 userDrawn="1">
          <p15:clr>
            <a:srgbClr val="F26B43"/>
          </p15:clr>
        </p15:guide>
        <p15:guide id="2" pos="360" userDrawn="1">
          <p15:clr>
            <a:srgbClr val="A4A3A4"/>
          </p15:clr>
        </p15:guide>
        <p15:guide id="3" orient="horz" pos="329" userDrawn="1">
          <p15:clr>
            <a:srgbClr val="F26B43"/>
          </p15:clr>
        </p15:guide>
        <p15:guide id="4" orient="horz" pos="1888" userDrawn="1">
          <p15:clr>
            <a:srgbClr val="F26B43"/>
          </p15:clr>
        </p15:guide>
        <p15:guide id="5" orient="horz" pos="3317" userDrawn="1">
          <p15:clr>
            <a:srgbClr val="F26B43"/>
          </p15:clr>
        </p15:guide>
        <p15:guide id="6" orient="horz" pos="3929" userDrawn="1">
          <p15:clr>
            <a:srgbClr val="F26B43"/>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ntent_Blue Bg">
    <p:spTree>
      <p:nvGrpSpPr>
        <p:cNvPr id="1" name=""/>
        <p:cNvGrpSpPr/>
        <p:nvPr/>
      </p:nvGrpSpPr>
      <p:grpSpPr>
        <a:xfrm>
          <a:off x="0" y="0"/>
          <a:ext cx="0" cy="0"/>
          <a:chOff x="0" y="0"/>
          <a:chExt cx="0" cy="0"/>
        </a:xfrm>
      </p:grpSpPr>
      <p:sp>
        <p:nvSpPr>
          <p:cNvPr id="15" name="Espace réservé du contenu 2">
            <a:extLst>
              <a:ext uri="{FF2B5EF4-FFF2-40B4-BE49-F238E27FC236}">
                <a16:creationId xmlns:a16="http://schemas.microsoft.com/office/drawing/2014/main" id="{EA31DD0A-B87C-4F5D-B7AB-7E8A0082D2F9}"/>
              </a:ext>
            </a:extLst>
          </p:cNvPr>
          <p:cNvSpPr>
            <a:spLocks noGrp="1"/>
          </p:cNvSpPr>
          <p:nvPr>
            <p:ph idx="18" hasCustomPrompt="1"/>
          </p:nvPr>
        </p:nvSpPr>
        <p:spPr>
          <a:xfrm>
            <a:off x="404786" y="1808820"/>
            <a:ext cx="8319506" cy="3868080"/>
          </a:xfrm>
          <a:prstGeom prst="rect">
            <a:avLst/>
          </a:prstGeom>
        </p:spPr>
        <p:txBody>
          <a:bodyPr/>
          <a:lstStyle>
            <a:lvl1pPr>
              <a:defRPr>
                <a:solidFill>
                  <a:schemeClr val="bg1"/>
                </a:solidFill>
              </a:defRPr>
            </a:lvl1pPr>
            <a:lvl2pPr marL="447675" indent="-314325">
              <a:buFontTx/>
              <a:buBlip>
                <a:blip r:embed="rId4"/>
              </a:buBlip>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Your text here</a:t>
            </a:r>
          </a:p>
          <a:p>
            <a:pPr lvl="1"/>
            <a:r>
              <a:rPr lang="en-GB" dirty="0"/>
              <a:t>Text level 1</a:t>
            </a:r>
          </a:p>
          <a:p>
            <a:pPr lvl="2"/>
            <a:r>
              <a:rPr lang="en-GB" dirty="0"/>
              <a:t>Text level 2</a:t>
            </a:r>
          </a:p>
        </p:txBody>
      </p:sp>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24637949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pic>
        <p:nvPicPr>
          <p:cNvPr id="12" name="Graphique 8">
            <a:extLst>
              <a:ext uri="{FF2B5EF4-FFF2-40B4-BE49-F238E27FC236}">
                <a16:creationId xmlns:a16="http://schemas.microsoft.com/office/drawing/2014/main" id="{3E2F2A02-19F4-4543-A149-7BA6112B4EB2}"/>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5" name="Titre 4">
            <a:extLst>
              <a:ext uri="{FF2B5EF4-FFF2-40B4-BE49-F238E27FC236}">
                <a16:creationId xmlns:a16="http://schemas.microsoft.com/office/drawing/2014/main" id="{3A83716A-3280-4F1F-A538-84B68BE706CD}"/>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6" name="Espace réservé du numéro de diapositive 2">
            <a:extLst>
              <a:ext uri="{FF2B5EF4-FFF2-40B4-BE49-F238E27FC236}">
                <a16:creationId xmlns:a16="http://schemas.microsoft.com/office/drawing/2014/main" id="{EA13E63A-DB9A-4943-94F5-7D1662AF82ED}"/>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7" name="Espace réservé du pied de page 4">
            <a:extLst>
              <a:ext uri="{FF2B5EF4-FFF2-40B4-BE49-F238E27FC236}">
                <a16:creationId xmlns:a16="http://schemas.microsoft.com/office/drawing/2014/main" id="{AF25B436-5E52-4A56-8F65-3680B6E8DD46}"/>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1" name="Text Placeholder 8">
            <a:extLst>
              <a:ext uri="{FF2B5EF4-FFF2-40B4-BE49-F238E27FC236}">
                <a16:creationId xmlns:a16="http://schemas.microsoft.com/office/drawing/2014/main" id="{121403F2-4414-4234-BC39-C68A3C040066}"/>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3" name="Cadre 12">
            <a:extLst>
              <a:ext uri="{FF2B5EF4-FFF2-40B4-BE49-F238E27FC236}">
                <a16:creationId xmlns:a16="http://schemas.microsoft.com/office/drawing/2014/main" id="{7C4457B5-A8C3-46A7-868D-52171EF747ED}"/>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0" name="Text Placeholder 5">
            <a:extLst>
              <a:ext uri="{FF2B5EF4-FFF2-40B4-BE49-F238E27FC236}">
                <a16:creationId xmlns:a16="http://schemas.microsoft.com/office/drawing/2014/main" id="{94936C9F-D43C-4659-B9C5-2BCCD34522C8}"/>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476832364"/>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userDrawn="1">
          <p15:clr>
            <a:srgbClr val="F26B43"/>
          </p15:clr>
        </p15:guide>
        <p15:guide id="5" orient="horz" pos="1136">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2_Sosiografer">
    <p:spTree>
      <p:nvGrpSpPr>
        <p:cNvPr id="1" name=""/>
        <p:cNvGrpSpPr/>
        <p:nvPr/>
      </p:nvGrpSpPr>
      <p:grpSpPr>
        <a:xfrm>
          <a:off x="0" y="0"/>
          <a:ext cx="0" cy="0"/>
          <a:chOff x="0" y="0"/>
          <a:chExt cx="0" cy="0"/>
        </a:xfrm>
      </p:grpSpPr>
      <p:graphicFrame>
        <p:nvGraphicFramePr>
          <p:cNvPr id="2" name="Table 70">
            <a:extLst>
              <a:ext uri="{FF2B5EF4-FFF2-40B4-BE49-F238E27FC236}">
                <a16:creationId xmlns:a16="http://schemas.microsoft.com/office/drawing/2014/main" id="{4BA24421-CEB2-048B-009B-36172C7D8CED}"/>
              </a:ext>
            </a:extLst>
          </p:cNvPr>
          <p:cNvGraphicFramePr>
            <a:graphicFrameLocks noGrp="1"/>
          </p:cNvGraphicFramePr>
          <p:nvPr userDrawn="1">
            <p:extLst>
              <p:ext uri="{D42A27DB-BD31-4B8C-83A1-F6EECF244321}">
                <p14:modId xmlns:p14="http://schemas.microsoft.com/office/powerpoint/2010/main" val="349699654"/>
              </p:ext>
            </p:extLst>
          </p:nvPr>
        </p:nvGraphicFramePr>
        <p:xfrm>
          <a:off x="10745770" y="2282290"/>
          <a:ext cx="284324" cy="1457869"/>
        </p:xfrm>
        <a:graphic>
          <a:graphicData uri="http://schemas.openxmlformats.org/drawingml/2006/table">
            <a:tbl>
              <a:tblPr firstRow="1" bandRow="1">
                <a:tableStyleId>{5940675A-B579-460E-94D1-54222C63F5DA}</a:tableStyleId>
              </a:tblPr>
              <a:tblGrid>
                <a:gridCol w="284324">
                  <a:extLst>
                    <a:ext uri="{9D8B030D-6E8A-4147-A177-3AD203B41FA5}">
                      <a16:colId xmlns:a16="http://schemas.microsoft.com/office/drawing/2014/main" val="1136318188"/>
                    </a:ext>
                  </a:extLst>
                </a:gridCol>
              </a:tblGrid>
              <a:tr h="208267">
                <a:tc>
                  <a:txBody>
                    <a:bodyPr/>
                    <a:lstStyle/>
                    <a:p>
                      <a:endParaRPr lang="nb-NO" sz="500" dirty="0"/>
                    </a:p>
                  </a:txBody>
                  <a:tcPr>
                    <a:solidFill>
                      <a:srgbClr val="B22222"/>
                    </a:solidFill>
                  </a:tcPr>
                </a:tc>
                <a:extLst>
                  <a:ext uri="{0D108BD9-81ED-4DB2-BD59-A6C34878D82A}">
                    <a16:rowId xmlns:a16="http://schemas.microsoft.com/office/drawing/2014/main" val="3945262991"/>
                  </a:ext>
                </a:extLst>
              </a:tr>
              <a:tr h="208267">
                <a:tc>
                  <a:txBody>
                    <a:bodyPr/>
                    <a:lstStyle/>
                    <a:p>
                      <a:endParaRPr lang="nb-NO" sz="500" dirty="0">
                        <a:solidFill>
                          <a:srgbClr val="FF4500"/>
                        </a:solidFill>
                      </a:endParaRPr>
                    </a:p>
                  </a:txBody>
                  <a:tcPr>
                    <a:solidFill>
                      <a:srgbClr val="FF4500"/>
                    </a:solidFill>
                  </a:tcPr>
                </a:tc>
                <a:extLst>
                  <a:ext uri="{0D108BD9-81ED-4DB2-BD59-A6C34878D82A}">
                    <a16:rowId xmlns:a16="http://schemas.microsoft.com/office/drawing/2014/main" val="2678761065"/>
                  </a:ext>
                </a:extLst>
              </a:tr>
              <a:tr h="208267">
                <a:tc>
                  <a:txBody>
                    <a:bodyPr/>
                    <a:lstStyle/>
                    <a:p>
                      <a:endParaRPr lang="nb-NO" sz="500" dirty="0"/>
                    </a:p>
                  </a:txBody>
                  <a:tcPr>
                    <a:solidFill>
                      <a:srgbClr val="FFFF00"/>
                    </a:solidFill>
                  </a:tcPr>
                </a:tc>
                <a:extLst>
                  <a:ext uri="{0D108BD9-81ED-4DB2-BD59-A6C34878D82A}">
                    <a16:rowId xmlns:a16="http://schemas.microsoft.com/office/drawing/2014/main" val="3696680471"/>
                  </a:ext>
                </a:extLst>
              </a:tr>
              <a:tr h="208267">
                <a:tc>
                  <a:txBody>
                    <a:bodyPr/>
                    <a:lstStyle/>
                    <a:p>
                      <a:endParaRPr lang="nb-NO" sz="500" dirty="0"/>
                    </a:p>
                  </a:txBody>
                  <a:tcPr/>
                </a:tc>
                <a:extLst>
                  <a:ext uri="{0D108BD9-81ED-4DB2-BD59-A6C34878D82A}">
                    <a16:rowId xmlns:a16="http://schemas.microsoft.com/office/drawing/2014/main" val="2679872889"/>
                  </a:ext>
                </a:extLst>
              </a:tr>
              <a:tr h="208267">
                <a:tc>
                  <a:txBody>
                    <a:bodyPr/>
                    <a:lstStyle/>
                    <a:p>
                      <a:endParaRPr lang="nb-NO" sz="500" dirty="0"/>
                    </a:p>
                  </a:txBody>
                  <a:tcPr>
                    <a:solidFill>
                      <a:srgbClr val="7CFC00"/>
                    </a:solidFill>
                  </a:tcPr>
                </a:tc>
                <a:extLst>
                  <a:ext uri="{0D108BD9-81ED-4DB2-BD59-A6C34878D82A}">
                    <a16:rowId xmlns:a16="http://schemas.microsoft.com/office/drawing/2014/main" val="552405876"/>
                  </a:ext>
                </a:extLst>
              </a:tr>
              <a:tr h="208267">
                <a:tc>
                  <a:txBody>
                    <a:bodyPr/>
                    <a:lstStyle/>
                    <a:p>
                      <a:endParaRPr lang="nb-NO" sz="500" dirty="0"/>
                    </a:p>
                  </a:txBody>
                  <a:tcPr>
                    <a:solidFill>
                      <a:srgbClr val="4169E1"/>
                    </a:solidFill>
                  </a:tcPr>
                </a:tc>
                <a:extLst>
                  <a:ext uri="{0D108BD9-81ED-4DB2-BD59-A6C34878D82A}">
                    <a16:rowId xmlns:a16="http://schemas.microsoft.com/office/drawing/2014/main" val="2694101384"/>
                  </a:ext>
                </a:extLst>
              </a:tr>
              <a:tr h="208267">
                <a:tc>
                  <a:txBody>
                    <a:bodyPr/>
                    <a:lstStyle/>
                    <a:p>
                      <a:endParaRPr lang="nb-NO" sz="500" dirty="0"/>
                    </a:p>
                  </a:txBody>
                  <a:tcPr>
                    <a:solidFill>
                      <a:srgbClr val="00008B"/>
                    </a:solidFill>
                  </a:tcPr>
                </a:tc>
                <a:extLst>
                  <a:ext uri="{0D108BD9-81ED-4DB2-BD59-A6C34878D82A}">
                    <a16:rowId xmlns:a16="http://schemas.microsoft.com/office/drawing/2014/main" val="4039907537"/>
                  </a:ext>
                </a:extLst>
              </a:tr>
            </a:tbl>
          </a:graphicData>
        </a:graphic>
      </p:graphicFrame>
      <p:pic>
        <p:nvPicPr>
          <p:cNvPr id="5" name="Bilde 47">
            <a:extLst>
              <a:ext uri="{FF2B5EF4-FFF2-40B4-BE49-F238E27FC236}">
                <a16:creationId xmlns:a16="http://schemas.microsoft.com/office/drawing/2014/main" id="{2C41D7DC-1434-2331-CCA2-EAB283F587C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17861" y="2131006"/>
            <a:ext cx="2061944" cy="1778371"/>
          </a:xfrm>
          <a:prstGeom prst="rect">
            <a:avLst/>
          </a:prstGeom>
        </p:spPr>
      </p:pic>
      <p:sp>
        <p:nvSpPr>
          <p:cNvPr id="6" name="TekstSylinder 51">
            <a:extLst>
              <a:ext uri="{FF2B5EF4-FFF2-40B4-BE49-F238E27FC236}">
                <a16:creationId xmlns:a16="http://schemas.microsoft.com/office/drawing/2014/main" id="{1EB5E6FE-ACF5-47A3-5284-B4DE2758E3E2}"/>
              </a:ext>
            </a:extLst>
          </p:cNvPr>
          <p:cNvSpPr txBox="1"/>
          <p:nvPr userDrawn="1"/>
        </p:nvSpPr>
        <p:spPr>
          <a:xfrm>
            <a:off x="8559706" y="3157680"/>
            <a:ext cx="916171" cy="385042"/>
          </a:xfrm>
          <a:prstGeom prst="rect">
            <a:avLst/>
          </a:prstGeom>
          <a:noFill/>
        </p:spPr>
        <p:txBody>
          <a:bodyPr wrap="square">
            <a:spAutoFit/>
          </a:bodyPr>
          <a:lstStyle/>
          <a:p>
            <a:pPr marL="0" marR="0" lvl="0" indent="0" algn="r" defTabSz="914400" rtl="0" eaLnBrk="1" fontAlgn="auto" latinLnBrk="0" hangingPunct="1">
              <a:lnSpc>
                <a:spcPct val="110000"/>
              </a:lnSpc>
              <a:spcBef>
                <a:spcPts val="2177"/>
              </a:spcBef>
              <a:spcAft>
                <a:spcPts val="0"/>
              </a:spcAft>
              <a:buClr>
                <a:srgbClr val="D2D3D2"/>
              </a:buClr>
              <a:buSzTx/>
              <a:buFontTx/>
              <a:buNone/>
              <a:tabLst/>
              <a:defRPr/>
            </a:pPr>
            <a:r>
              <a:rPr kumimoji="0" lang="nb-NO" sz="900" b="0" i="0" u="none" strike="noStrike" kern="1200" cap="none" spc="0" normalizeH="0" baseline="0" noProof="0">
                <a:ln>
                  <a:noFill/>
                </a:ln>
                <a:solidFill>
                  <a:schemeClr val="tx1"/>
                </a:solidFill>
                <a:effectLst/>
                <a:uLnTx/>
                <a:uFillTx/>
                <a:latin typeface="Arial Nova" panose="020B0504020202020204" pitchFamily="34" charset="0"/>
                <a:ea typeface="+mn-ea"/>
                <a:cs typeface="+mn-cs"/>
              </a:rPr>
              <a:t>Tradisjonellematerialister</a:t>
            </a:r>
            <a:endParaRPr kumimoji="0" lang="nb-NO" sz="900" b="0" i="0" u="none" strike="noStrike" kern="1200" cap="none" spc="0" normalizeH="0" baseline="0" noProof="0" dirty="0">
              <a:ln>
                <a:noFill/>
              </a:ln>
              <a:solidFill>
                <a:schemeClr val="tx1"/>
              </a:solidFill>
              <a:effectLst/>
              <a:uLnTx/>
              <a:uFillTx/>
              <a:latin typeface="Arial Nova" panose="020B0504020202020204" pitchFamily="34" charset="0"/>
              <a:ea typeface="+mn-ea"/>
              <a:cs typeface="+mn-cs"/>
            </a:endParaRPr>
          </a:p>
        </p:txBody>
      </p:sp>
      <p:sp>
        <p:nvSpPr>
          <p:cNvPr id="7" name="TekstSylinder 48">
            <a:extLst>
              <a:ext uri="{FF2B5EF4-FFF2-40B4-BE49-F238E27FC236}">
                <a16:creationId xmlns:a16="http://schemas.microsoft.com/office/drawing/2014/main" id="{E93542B8-534B-4C9A-24F1-F9AAFC7AC45E}"/>
              </a:ext>
            </a:extLst>
          </p:cNvPr>
          <p:cNvSpPr txBox="1"/>
          <p:nvPr userDrawn="1"/>
        </p:nvSpPr>
        <p:spPr>
          <a:xfrm>
            <a:off x="9607703" y="3157806"/>
            <a:ext cx="916171" cy="385042"/>
          </a:xfrm>
          <a:prstGeom prst="rect">
            <a:avLst/>
          </a:prstGeom>
          <a:noFill/>
        </p:spPr>
        <p:txBody>
          <a:bodyPr wrap="square">
            <a:spAutoFit/>
          </a:bodyPr>
          <a:lstStyle/>
          <a:p>
            <a:pPr marL="0" marR="0" lvl="0" indent="0" algn="l" defTabSz="914400" rtl="0" eaLnBrk="1" fontAlgn="auto" latinLnBrk="0" hangingPunct="1">
              <a:lnSpc>
                <a:spcPct val="110000"/>
              </a:lnSpc>
              <a:spcBef>
                <a:spcPts val="2177"/>
              </a:spcBef>
              <a:spcAft>
                <a:spcPts val="0"/>
              </a:spcAft>
              <a:buClr>
                <a:srgbClr val="D2D3D2"/>
              </a:buClr>
              <a:buSzTx/>
              <a:buFontTx/>
              <a:buNone/>
              <a:tabLst/>
              <a:defRPr/>
            </a:pPr>
            <a:r>
              <a:rPr kumimoji="0" lang="nb-NO" sz="900" b="0" i="0" u="none" strike="noStrike" kern="1200" cap="none" spc="0" normalizeH="0" baseline="0" noProof="0" dirty="0">
                <a:ln>
                  <a:noFill/>
                </a:ln>
                <a:solidFill>
                  <a:schemeClr val="tx1"/>
                </a:solidFill>
                <a:effectLst/>
                <a:uLnTx/>
                <a:uFillTx/>
                <a:latin typeface="Arial Nova" panose="020B0504020202020204" pitchFamily="34" charset="0"/>
                <a:ea typeface="+mn-ea"/>
                <a:cs typeface="+mn-cs"/>
              </a:rPr>
              <a:t>Tradisjonelle </a:t>
            </a:r>
            <a:br>
              <a:rPr kumimoji="0" lang="nb-NO" sz="900" b="0" i="0" u="none" strike="noStrike" kern="1200" cap="none" spc="0" normalizeH="0" baseline="0" noProof="0" dirty="0">
                <a:ln>
                  <a:noFill/>
                </a:ln>
                <a:solidFill>
                  <a:schemeClr val="tx1"/>
                </a:solidFill>
                <a:effectLst/>
                <a:uLnTx/>
                <a:uFillTx/>
                <a:latin typeface="Arial Nova" panose="020B0504020202020204" pitchFamily="34" charset="0"/>
                <a:ea typeface="+mn-ea"/>
                <a:cs typeface="+mn-cs"/>
              </a:rPr>
            </a:br>
            <a:r>
              <a:rPr kumimoji="0" lang="nb-NO" sz="900" b="0" i="0" u="none" strike="noStrike" kern="1200" cap="none" spc="0" normalizeH="0" baseline="0" noProof="0" dirty="0">
                <a:ln>
                  <a:noFill/>
                </a:ln>
                <a:solidFill>
                  <a:schemeClr val="tx1"/>
                </a:solidFill>
                <a:effectLst/>
                <a:uLnTx/>
                <a:uFillTx/>
                <a:latin typeface="Arial Nova" panose="020B0504020202020204" pitchFamily="34" charset="0"/>
                <a:ea typeface="+mn-ea"/>
                <a:cs typeface="+mn-cs"/>
              </a:rPr>
              <a:t>idealister</a:t>
            </a:r>
          </a:p>
        </p:txBody>
      </p:sp>
      <p:sp>
        <p:nvSpPr>
          <p:cNvPr id="8" name="TekstSylinder 50">
            <a:extLst>
              <a:ext uri="{FF2B5EF4-FFF2-40B4-BE49-F238E27FC236}">
                <a16:creationId xmlns:a16="http://schemas.microsoft.com/office/drawing/2014/main" id="{220FD5BC-C6D8-D35B-7B91-937335946DE8}"/>
              </a:ext>
            </a:extLst>
          </p:cNvPr>
          <p:cNvSpPr txBox="1"/>
          <p:nvPr userDrawn="1"/>
        </p:nvSpPr>
        <p:spPr>
          <a:xfrm>
            <a:off x="8559705" y="2475338"/>
            <a:ext cx="916171" cy="385042"/>
          </a:xfrm>
          <a:prstGeom prst="rect">
            <a:avLst/>
          </a:prstGeom>
          <a:noFill/>
        </p:spPr>
        <p:txBody>
          <a:bodyPr wrap="square">
            <a:spAutoFit/>
          </a:bodyPr>
          <a:lstStyle/>
          <a:p>
            <a:pPr marL="0" marR="0" lvl="0" indent="0" algn="r" defTabSz="914400" rtl="0" eaLnBrk="1" fontAlgn="auto" latinLnBrk="0" hangingPunct="1">
              <a:lnSpc>
                <a:spcPct val="110000"/>
              </a:lnSpc>
              <a:spcBef>
                <a:spcPts val="2177"/>
              </a:spcBef>
              <a:spcAft>
                <a:spcPts val="0"/>
              </a:spcAft>
              <a:buClr>
                <a:srgbClr val="D2D3D2"/>
              </a:buClr>
              <a:buSzTx/>
              <a:buFontTx/>
              <a:buNone/>
              <a:tabLst/>
              <a:defRPr/>
            </a:pPr>
            <a:r>
              <a:rPr kumimoji="0" lang="nb-NO" sz="900" b="0" i="0" u="none" strike="noStrike" kern="1200" cap="none" spc="0" normalizeH="0" baseline="0" noProof="0" dirty="0">
                <a:ln>
                  <a:noFill/>
                </a:ln>
                <a:solidFill>
                  <a:schemeClr val="tx1"/>
                </a:solidFill>
                <a:effectLst/>
                <a:uLnTx/>
                <a:uFillTx/>
                <a:latin typeface="Arial Nova" panose="020B0504020202020204" pitchFamily="34" charset="0"/>
                <a:ea typeface="+mn-ea"/>
                <a:cs typeface="+mn-cs"/>
              </a:rPr>
              <a:t>Moderne materialister</a:t>
            </a:r>
          </a:p>
        </p:txBody>
      </p:sp>
      <p:sp>
        <p:nvSpPr>
          <p:cNvPr id="9" name="TekstSylinder 49">
            <a:extLst>
              <a:ext uri="{FF2B5EF4-FFF2-40B4-BE49-F238E27FC236}">
                <a16:creationId xmlns:a16="http://schemas.microsoft.com/office/drawing/2014/main" id="{814311BF-A37E-CAAB-CA8B-6D8191F17071}"/>
              </a:ext>
            </a:extLst>
          </p:cNvPr>
          <p:cNvSpPr txBox="1"/>
          <p:nvPr userDrawn="1"/>
        </p:nvSpPr>
        <p:spPr>
          <a:xfrm>
            <a:off x="9607702" y="2484285"/>
            <a:ext cx="916171" cy="385042"/>
          </a:xfrm>
          <a:prstGeom prst="rect">
            <a:avLst/>
          </a:prstGeom>
          <a:noFill/>
        </p:spPr>
        <p:txBody>
          <a:bodyPr wrap="square">
            <a:spAutoFit/>
          </a:bodyPr>
          <a:lstStyle/>
          <a:p>
            <a:pPr marL="0" marR="0" lvl="0" indent="0" algn="l" defTabSz="914400" rtl="0" eaLnBrk="1" fontAlgn="auto" latinLnBrk="0" hangingPunct="1">
              <a:lnSpc>
                <a:spcPct val="110000"/>
              </a:lnSpc>
              <a:spcBef>
                <a:spcPts val="2177"/>
              </a:spcBef>
              <a:spcAft>
                <a:spcPts val="0"/>
              </a:spcAft>
              <a:buClr>
                <a:srgbClr val="D2D3D2"/>
              </a:buClr>
              <a:buSzTx/>
              <a:buFontTx/>
              <a:buNone/>
              <a:tabLst/>
              <a:defRPr/>
            </a:pPr>
            <a:r>
              <a:rPr kumimoji="0" lang="nb-NO" sz="900" b="0" i="0" u="none" strike="noStrike" kern="1200" cap="none" spc="0" normalizeH="0" baseline="0" noProof="0" dirty="0">
                <a:ln>
                  <a:noFill/>
                </a:ln>
                <a:solidFill>
                  <a:schemeClr val="tx1"/>
                </a:solidFill>
                <a:effectLst/>
                <a:uLnTx/>
                <a:uFillTx/>
                <a:latin typeface="Arial Nova" panose="020B0504020202020204" pitchFamily="34" charset="0"/>
                <a:ea typeface="+mn-ea"/>
                <a:cs typeface="+mn-cs"/>
              </a:rPr>
              <a:t>Moderne idealister</a:t>
            </a:r>
          </a:p>
        </p:txBody>
      </p:sp>
      <p:sp>
        <p:nvSpPr>
          <p:cNvPr id="10" name="Plassholder for innhold 17">
            <a:extLst>
              <a:ext uri="{FF2B5EF4-FFF2-40B4-BE49-F238E27FC236}">
                <a16:creationId xmlns:a16="http://schemas.microsoft.com/office/drawing/2014/main" id="{E688D3A2-5F65-6DB1-5D6D-8C7C3B731129}"/>
              </a:ext>
            </a:extLst>
          </p:cNvPr>
          <p:cNvSpPr>
            <a:spLocks noGrp="1"/>
          </p:cNvSpPr>
          <p:nvPr>
            <p:ph sz="quarter" idx="18" hasCustomPrompt="1"/>
          </p:nvPr>
        </p:nvSpPr>
        <p:spPr>
          <a:xfrm>
            <a:off x="372966" y="167840"/>
            <a:ext cx="5424531" cy="235205"/>
          </a:xfrm>
        </p:spPr>
        <p:txBody>
          <a:bodyPr>
            <a:noAutofit/>
          </a:bodyPr>
          <a:lstStyle>
            <a:lvl1pPr marL="0" indent="0">
              <a:buNone/>
              <a:defRPr sz="1050" spc="300">
                <a:solidFill>
                  <a:schemeClr val="bg1">
                    <a:lumMod val="75000"/>
                  </a:schemeClr>
                </a:solidFill>
              </a:defRPr>
            </a:lvl1pPr>
            <a:lvl2pPr>
              <a:defRPr sz="1050"/>
            </a:lvl2pPr>
            <a:lvl3pPr>
              <a:defRPr sz="1050"/>
            </a:lvl3pPr>
            <a:lvl4pPr>
              <a:defRPr sz="1050"/>
            </a:lvl4pPr>
            <a:lvl5pPr>
              <a:defRPr sz="1050"/>
            </a:lvl5pPr>
          </a:lstStyle>
          <a:p>
            <a:pPr lvl="0"/>
            <a:r>
              <a:rPr lang="nb-NO" dirty="0"/>
              <a:t>KAPITTELNAVN</a:t>
            </a:r>
          </a:p>
        </p:txBody>
      </p:sp>
      <p:sp>
        <p:nvSpPr>
          <p:cNvPr id="12" name="Text Placeholder 6">
            <a:extLst>
              <a:ext uri="{FF2B5EF4-FFF2-40B4-BE49-F238E27FC236}">
                <a16:creationId xmlns:a16="http://schemas.microsoft.com/office/drawing/2014/main" id="{F90A1CD7-E59A-B5B1-74C1-81E47A1AA078}"/>
              </a:ext>
            </a:extLst>
          </p:cNvPr>
          <p:cNvSpPr>
            <a:spLocks noGrp="1"/>
          </p:cNvSpPr>
          <p:nvPr>
            <p:ph type="body" sz="quarter" idx="25" hasCustomPrompt="1"/>
          </p:nvPr>
        </p:nvSpPr>
        <p:spPr>
          <a:xfrm>
            <a:off x="1820068" y="6426656"/>
            <a:ext cx="8551863" cy="281472"/>
          </a:xfrm>
        </p:spPr>
        <p:txBody>
          <a:bodyPr>
            <a:noAutofit/>
          </a:bodyPr>
          <a:lstStyle>
            <a:lvl1pPr marL="0" indent="0">
              <a:buNone/>
              <a:defRPr sz="750">
                <a:solidFill>
                  <a:schemeClr val="bg1">
                    <a:lumMod val="50000"/>
                  </a:schemeClr>
                </a:solidFill>
              </a:defRPr>
            </a:lvl1pPr>
          </a:lstStyle>
          <a:p>
            <a:pPr lvl="0"/>
            <a:r>
              <a:rPr lang="nb-NO" dirty="0"/>
              <a:t>QXXX. «Spørsmålsformulering»</a:t>
            </a:r>
            <a:br>
              <a:rPr lang="nb-NO" dirty="0"/>
            </a:br>
            <a:r>
              <a:rPr lang="nb-NO" dirty="0"/>
              <a:t>Base: XXX</a:t>
            </a:r>
          </a:p>
        </p:txBody>
      </p:sp>
      <p:cxnSp>
        <p:nvCxnSpPr>
          <p:cNvPr id="13" name="Straight Connector 12">
            <a:extLst>
              <a:ext uri="{FF2B5EF4-FFF2-40B4-BE49-F238E27FC236}">
                <a16:creationId xmlns:a16="http://schemas.microsoft.com/office/drawing/2014/main" id="{90DBE82D-998A-E751-D5ED-41B3B4495450}"/>
              </a:ext>
            </a:extLst>
          </p:cNvPr>
          <p:cNvCxnSpPr/>
          <p:nvPr userDrawn="1"/>
        </p:nvCxnSpPr>
        <p:spPr>
          <a:xfrm>
            <a:off x="1820068" y="6426656"/>
            <a:ext cx="0" cy="281472"/>
          </a:xfrm>
          <a:prstGeom prst="line">
            <a:avLst/>
          </a:prstGeom>
        </p:spPr>
        <p:style>
          <a:lnRef idx="1">
            <a:schemeClr val="accent1"/>
          </a:lnRef>
          <a:fillRef idx="0">
            <a:schemeClr val="accent1"/>
          </a:fillRef>
          <a:effectRef idx="0">
            <a:schemeClr val="accent1"/>
          </a:effectRef>
          <a:fontRef idx="minor">
            <a:schemeClr val="tx1"/>
          </a:fontRef>
        </p:style>
      </p:cxnSp>
      <p:sp>
        <p:nvSpPr>
          <p:cNvPr id="14" name="Plassholder for innhold 3">
            <a:extLst>
              <a:ext uri="{FF2B5EF4-FFF2-40B4-BE49-F238E27FC236}">
                <a16:creationId xmlns:a16="http://schemas.microsoft.com/office/drawing/2014/main" id="{A0B9E543-F008-F1DA-F7B5-BBD0FD44352E}"/>
              </a:ext>
            </a:extLst>
          </p:cNvPr>
          <p:cNvSpPr>
            <a:spLocks noGrp="1"/>
          </p:cNvSpPr>
          <p:nvPr>
            <p:ph sz="quarter" idx="17" hasCustomPrompt="1"/>
          </p:nvPr>
        </p:nvSpPr>
        <p:spPr>
          <a:xfrm>
            <a:off x="372966" y="502832"/>
            <a:ext cx="10238887" cy="922337"/>
          </a:xfrm>
        </p:spPr>
        <p:txBody>
          <a:bodyPr>
            <a:normAutofit/>
          </a:bodyPr>
          <a:lstStyle>
            <a:lvl1pPr marL="0" indent="0">
              <a:buNone/>
              <a:defRPr sz="2400">
                <a:solidFill>
                  <a:schemeClr val="accent1"/>
                </a:solidFill>
              </a:defRPr>
            </a:lvl1pPr>
          </a:lstStyle>
          <a:p>
            <a:pPr lvl="0"/>
            <a:r>
              <a:rPr lang="nb-NO" dirty="0"/>
              <a:t>HOVEDFUNN I OVERSKRIFT. HVIS TEKST GÅR OVER TO LINJER, TA MINDRE SKRIFTSSTØRRELSE</a:t>
            </a:r>
          </a:p>
        </p:txBody>
      </p:sp>
      <p:sp>
        <p:nvSpPr>
          <p:cNvPr id="15" name="Text Placeholder 4">
            <a:extLst>
              <a:ext uri="{FF2B5EF4-FFF2-40B4-BE49-F238E27FC236}">
                <a16:creationId xmlns:a16="http://schemas.microsoft.com/office/drawing/2014/main" id="{1884DD9D-2DD9-2029-C3B8-065B4742429A}"/>
              </a:ext>
            </a:extLst>
          </p:cNvPr>
          <p:cNvSpPr>
            <a:spLocks noGrp="1"/>
          </p:cNvSpPr>
          <p:nvPr>
            <p:ph type="body" sz="quarter" idx="24" hasCustomPrompt="1"/>
          </p:nvPr>
        </p:nvSpPr>
        <p:spPr>
          <a:xfrm>
            <a:off x="9196481" y="4047178"/>
            <a:ext cx="1567874" cy="238568"/>
          </a:xfrm>
        </p:spPr>
        <p:txBody>
          <a:bodyPr>
            <a:noAutofit/>
          </a:bodyPr>
          <a:lstStyle>
            <a:lvl1pPr marL="0" indent="0" algn="ctr">
              <a:buNone/>
              <a:defRPr sz="1150" b="1">
                <a:solidFill>
                  <a:srgbClr val="C4C4C4"/>
                </a:solidFill>
                <a:latin typeface="Arial Nova" panose="020B0504020202020204" pitchFamily="34" charset="0"/>
              </a:defRPr>
            </a:lvl1pPr>
          </a:lstStyle>
          <a:p>
            <a:pPr lvl="0"/>
            <a:r>
              <a:rPr lang="nb-NO" dirty="0"/>
              <a:t>KOMMENTAR</a:t>
            </a:r>
          </a:p>
        </p:txBody>
      </p:sp>
      <p:cxnSp>
        <p:nvCxnSpPr>
          <p:cNvPr id="16" name="Straight Connector 15">
            <a:extLst>
              <a:ext uri="{FF2B5EF4-FFF2-40B4-BE49-F238E27FC236}">
                <a16:creationId xmlns:a16="http://schemas.microsoft.com/office/drawing/2014/main" id="{DA804E7D-C61E-78EA-6B32-2AE4B1FA2909}"/>
              </a:ext>
            </a:extLst>
          </p:cNvPr>
          <p:cNvCxnSpPr>
            <a:cxnSpLocks/>
          </p:cNvCxnSpPr>
          <p:nvPr userDrawn="1"/>
        </p:nvCxnSpPr>
        <p:spPr>
          <a:xfrm flipH="1">
            <a:off x="8669081" y="4313947"/>
            <a:ext cx="266173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14">
            <a:extLst>
              <a:ext uri="{FF2B5EF4-FFF2-40B4-BE49-F238E27FC236}">
                <a16:creationId xmlns:a16="http://schemas.microsoft.com/office/drawing/2014/main" id="{52915C6E-5BBD-E53B-61EE-BBEB8441C16A}"/>
              </a:ext>
            </a:extLst>
          </p:cNvPr>
          <p:cNvSpPr>
            <a:spLocks noGrp="1"/>
          </p:cNvSpPr>
          <p:nvPr>
            <p:ph type="body" sz="quarter" idx="23" hasCustomPrompt="1"/>
          </p:nvPr>
        </p:nvSpPr>
        <p:spPr>
          <a:xfrm>
            <a:off x="8649551" y="4441117"/>
            <a:ext cx="2711508" cy="1488456"/>
          </a:xfrm>
        </p:spPr>
        <p:txBody>
          <a:bodyPr>
            <a:normAutofit/>
          </a:bodyPr>
          <a:lstStyle>
            <a:lvl1pPr>
              <a:defRPr sz="1050"/>
            </a:lvl1pPr>
          </a:lstStyle>
          <a:p>
            <a:pPr lvl="0"/>
            <a:r>
              <a:rPr lang="nb-NO" dirty="0"/>
              <a:t>Kommentar</a:t>
            </a:r>
          </a:p>
          <a:p>
            <a:pPr lvl="0"/>
            <a:r>
              <a:rPr lang="nb-NO" dirty="0"/>
              <a:t>Kommentar</a:t>
            </a:r>
          </a:p>
          <a:p>
            <a:pPr lvl="0"/>
            <a:r>
              <a:rPr lang="nb-NO" dirty="0"/>
              <a:t>Kommentar</a:t>
            </a:r>
          </a:p>
        </p:txBody>
      </p:sp>
      <p:grpSp>
        <p:nvGrpSpPr>
          <p:cNvPr id="32" name="Group 31">
            <a:extLst>
              <a:ext uri="{FF2B5EF4-FFF2-40B4-BE49-F238E27FC236}">
                <a16:creationId xmlns:a16="http://schemas.microsoft.com/office/drawing/2014/main" id="{468D2E74-18AB-A533-96BE-72D64E3FB8F3}"/>
              </a:ext>
            </a:extLst>
          </p:cNvPr>
          <p:cNvGrpSpPr/>
          <p:nvPr userDrawn="1"/>
        </p:nvGrpSpPr>
        <p:grpSpPr>
          <a:xfrm>
            <a:off x="10995896" y="2282289"/>
            <a:ext cx="670603" cy="1457872"/>
            <a:chOff x="1498522" y="2871408"/>
            <a:chExt cx="670603" cy="1457872"/>
          </a:xfrm>
        </p:grpSpPr>
        <p:sp>
          <p:nvSpPr>
            <p:cNvPr id="26" name="TextBox 25">
              <a:extLst>
                <a:ext uri="{FF2B5EF4-FFF2-40B4-BE49-F238E27FC236}">
                  <a16:creationId xmlns:a16="http://schemas.microsoft.com/office/drawing/2014/main" id="{25C3769F-176E-C5B5-96AF-B049793FD5DC}"/>
                </a:ext>
              </a:extLst>
            </p:cNvPr>
            <p:cNvSpPr txBox="1"/>
            <p:nvPr userDrawn="1"/>
          </p:nvSpPr>
          <p:spPr>
            <a:xfrm>
              <a:off x="1507252" y="2871408"/>
              <a:ext cx="661873" cy="223138"/>
            </a:xfrm>
            <a:prstGeom prst="rect">
              <a:avLst/>
            </a:prstGeom>
            <a:noFill/>
          </p:spPr>
          <p:txBody>
            <a:bodyPr wrap="square" rtlCol="0">
              <a:spAutoFit/>
            </a:bodyPr>
            <a:lstStyle/>
            <a:p>
              <a:pPr algn="ctr"/>
              <a:r>
                <a:rPr lang="nb-NO" sz="850" b="1" dirty="0">
                  <a:latin typeface="Arial Nova" panose="020B0504020202020204" pitchFamily="34" charset="0"/>
                </a:rPr>
                <a:t>Flere</a:t>
              </a:r>
            </a:p>
          </p:txBody>
        </p:sp>
        <p:sp>
          <p:nvSpPr>
            <p:cNvPr id="27" name="TextBox 26">
              <a:extLst>
                <a:ext uri="{FF2B5EF4-FFF2-40B4-BE49-F238E27FC236}">
                  <a16:creationId xmlns:a16="http://schemas.microsoft.com/office/drawing/2014/main" id="{E179690F-D70A-6527-BAF3-AF84ADFB1A27}"/>
                </a:ext>
              </a:extLst>
            </p:cNvPr>
            <p:cNvSpPr txBox="1"/>
            <p:nvPr userDrawn="1"/>
          </p:nvSpPr>
          <p:spPr>
            <a:xfrm>
              <a:off x="1517300" y="3488775"/>
              <a:ext cx="643094" cy="223138"/>
            </a:xfrm>
            <a:prstGeom prst="rect">
              <a:avLst/>
            </a:prstGeom>
            <a:noFill/>
          </p:spPr>
          <p:txBody>
            <a:bodyPr wrap="square" rtlCol="0">
              <a:spAutoFit/>
            </a:bodyPr>
            <a:lstStyle/>
            <a:p>
              <a:pPr algn="ctr"/>
              <a:r>
                <a:rPr lang="nb-NO" sz="850" b="1" dirty="0">
                  <a:latin typeface="Arial Nova" panose="020B0504020202020204" pitchFamily="34" charset="0"/>
                </a:rPr>
                <a:t>Normalt</a:t>
              </a:r>
            </a:p>
          </p:txBody>
        </p:sp>
        <p:sp>
          <p:nvSpPr>
            <p:cNvPr id="28" name="TextBox 27">
              <a:extLst>
                <a:ext uri="{FF2B5EF4-FFF2-40B4-BE49-F238E27FC236}">
                  <a16:creationId xmlns:a16="http://schemas.microsoft.com/office/drawing/2014/main" id="{E47A1A6F-76C8-728E-C61D-17EAC764E8AF}"/>
                </a:ext>
              </a:extLst>
            </p:cNvPr>
            <p:cNvSpPr txBox="1"/>
            <p:nvPr userDrawn="1"/>
          </p:nvSpPr>
          <p:spPr>
            <a:xfrm>
              <a:off x="1498522" y="4106142"/>
              <a:ext cx="643091" cy="223138"/>
            </a:xfrm>
            <a:prstGeom prst="rect">
              <a:avLst/>
            </a:prstGeom>
            <a:noFill/>
          </p:spPr>
          <p:txBody>
            <a:bodyPr wrap="square" rtlCol="0">
              <a:spAutoFit/>
            </a:bodyPr>
            <a:lstStyle/>
            <a:p>
              <a:pPr algn="ctr"/>
              <a:r>
                <a:rPr lang="nb-NO" sz="850" b="1" dirty="0">
                  <a:latin typeface="Arial Nova" panose="020B0504020202020204" pitchFamily="34" charset="0"/>
                </a:rPr>
                <a:t>Færre</a:t>
              </a:r>
            </a:p>
          </p:txBody>
        </p:sp>
        <p:sp>
          <p:nvSpPr>
            <p:cNvPr id="29" name="Arrow: Up 28">
              <a:extLst>
                <a:ext uri="{FF2B5EF4-FFF2-40B4-BE49-F238E27FC236}">
                  <a16:creationId xmlns:a16="http://schemas.microsoft.com/office/drawing/2014/main" id="{6441AB31-AC10-142F-8C69-889EFE6A73D6}"/>
                </a:ext>
              </a:extLst>
            </p:cNvPr>
            <p:cNvSpPr/>
            <p:nvPr userDrawn="1"/>
          </p:nvSpPr>
          <p:spPr>
            <a:xfrm>
              <a:off x="1767989" y="3124117"/>
              <a:ext cx="134397" cy="304883"/>
            </a:xfrm>
            <a:prstGeom prst="upArrow">
              <a:avLst/>
            </a:prstGeom>
            <a:no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nb-NO"/>
            </a:p>
          </p:txBody>
        </p:sp>
        <p:sp>
          <p:nvSpPr>
            <p:cNvPr id="31" name="Arrow: Up 30">
              <a:extLst>
                <a:ext uri="{FF2B5EF4-FFF2-40B4-BE49-F238E27FC236}">
                  <a16:creationId xmlns:a16="http://schemas.microsoft.com/office/drawing/2014/main" id="{3EC242BC-6B09-F616-8755-0528DAFD3466}"/>
                </a:ext>
              </a:extLst>
            </p:cNvPr>
            <p:cNvSpPr/>
            <p:nvPr userDrawn="1"/>
          </p:nvSpPr>
          <p:spPr>
            <a:xfrm rot="10800000">
              <a:off x="1767989" y="3757433"/>
              <a:ext cx="134397" cy="304883"/>
            </a:xfrm>
            <a:prstGeom prst="upArrow">
              <a:avLst/>
            </a:prstGeom>
            <a:no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nb-NO"/>
            </a:p>
          </p:txBody>
        </p:sp>
      </p:grpSp>
      <p:sp>
        <p:nvSpPr>
          <p:cNvPr id="34" name="Text Placeholder 4">
            <a:extLst>
              <a:ext uri="{FF2B5EF4-FFF2-40B4-BE49-F238E27FC236}">
                <a16:creationId xmlns:a16="http://schemas.microsoft.com/office/drawing/2014/main" id="{E159EE8F-BAF9-5977-3E7C-81E3849D1C99}"/>
              </a:ext>
            </a:extLst>
          </p:cNvPr>
          <p:cNvSpPr>
            <a:spLocks noGrp="1"/>
          </p:cNvSpPr>
          <p:nvPr>
            <p:ph type="body" sz="quarter" idx="26" hasCustomPrompt="1"/>
          </p:nvPr>
        </p:nvSpPr>
        <p:spPr>
          <a:xfrm>
            <a:off x="8528707" y="1775116"/>
            <a:ext cx="2813558" cy="225887"/>
          </a:xfrm>
        </p:spPr>
        <p:txBody>
          <a:bodyPr>
            <a:noAutofit/>
          </a:bodyPr>
          <a:lstStyle>
            <a:lvl1pPr marL="0" indent="0" algn="ctr">
              <a:buNone/>
              <a:defRPr sz="1050" b="1">
                <a:solidFill>
                  <a:srgbClr val="C4C4C4"/>
                </a:solidFill>
                <a:latin typeface="Arial Nova" panose="020B0504020202020204" pitchFamily="34" charset="0"/>
              </a:defRPr>
            </a:lvl1pPr>
          </a:lstStyle>
          <a:p>
            <a:pPr lvl="0"/>
            <a:r>
              <a:rPr lang="nb-NO" dirty="0"/>
              <a:t>FORKLARING AV SOSISGRAFENE</a:t>
            </a:r>
          </a:p>
        </p:txBody>
      </p:sp>
      <p:cxnSp>
        <p:nvCxnSpPr>
          <p:cNvPr id="35" name="Straight Connector 34">
            <a:extLst>
              <a:ext uri="{FF2B5EF4-FFF2-40B4-BE49-F238E27FC236}">
                <a16:creationId xmlns:a16="http://schemas.microsoft.com/office/drawing/2014/main" id="{8C3F72CB-669E-2CB6-48E3-93B342D38B9E}"/>
              </a:ext>
            </a:extLst>
          </p:cNvPr>
          <p:cNvCxnSpPr>
            <a:cxnSpLocks/>
          </p:cNvCxnSpPr>
          <p:nvPr userDrawn="1"/>
        </p:nvCxnSpPr>
        <p:spPr>
          <a:xfrm flipH="1">
            <a:off x="8553855" y="2037615"/>
            <a:ext cx="266173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250466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30_Tittellysbil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214B2B-E370-D410-E7D4-8EEBA5DC85A6}"/>
              </a:ext>
            </a:extLst>
          </p:cNvPr>
          <p:cNvSpPr/>
          <p:nvPr userDrawn="1"/>
        </p:nvSpPr>
        <p:spPr>
          <a:xfrm>
            <a:off x="9655794" y="0"/>
            <a:ext cx="2544752" cy="1416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DACE047-8033-748A-25DB-08D9A5429457}"/>
              </a:ext>
            </a:extLst>
          </p:cNvPr>
          <p:cNvSpPr/>
          <p:nvPr userDrawn="1"/>
        </p:nvSpPr>
        <p:spPr>
          <a:xfrm>
            <a:off x="9733660" y="4160999"/>
            <a:ext cx="2466886" cy="27088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9C23E748-9E74-3242-51C7-B04536206F48}"/>
              </a:ext>
            </a:extLst>
          </p:cNvPr>
          <p:cNvGrpSpPr/>
          <p:nvPr userDrawn="1"/>
        </p:nvGrpSpPr>
        <p:grpSpPr>
          <a:xfrm>
            <a:off x="0" y="0"/>
            <a:ext cx="12201525" cy="6869841"/>
            <a:chOff x="0" y="0"/>
            <a:chExt cx="12201525" cy="6869841"/>
          </a:xfrm>
        </p:grpSpPr>
        <p:sp>
          <p:nvSpPr>
            <p:cNvPr id="36" name="Rectangle 35">
              <a:extLst>
                <a:ext uri="{FF2B5EF4-FFF2-40B4-BE49-F238E27FC236}">
                  <a16:creationId xmlns:a16="http://schemas.microsoft.com/office/drawing/2014/main" id="{244C8AE1-8869-7B8B-DDB6-CAB79D8072DD}"/>
                </a:ext>
              </a:extLst>
            </p:cNvPr>
            <p:cNvSpPr/>
            <p:nvPr userDrawn="1"/>
          </p:nvSpPr>
          <p:spPr>
            <a:xfrm>
              <a:off x="0" y="4161001"/>
              <a:ext cx="3701561" cy="2708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4" name="Rectangle 53">
              <a:extLst>
                <a:ext uri="{FF2B5EF4-FFF2-40B4-BE49-F238E27FC236}">
                  <a16:creationId xmlns:a16="http://schemas.microsoft.com/office/drawing/2014/main" id="{D593C732-18E6-9D15-14E8-960E3271521C}"/>
                </a:ext>
              </a:extLst>
            </p:cNvPr>
            <p:cNvSpPr/>
            <p:nvPr userDrawn="1"/>
          </p:nvSpPr>
          <p:spPr>
            <a:xfrm>
              <a:off x="0" y="0"/>
              <a:ext cx="6726115" cy="14519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5">
              <a:extLst>
                <a:ext uri="{FF2B5EF4-FFF2-40B4-BE49-F238E27FC236}">
                  <a16:creationId xmlns:a16="http://schemas.microsoft.com/office/drawing/2014/main" id="{A930CE24-04C1-EA47-5F12-8F96342BA3B1}"/>
                </a:ext>
              </a:extLst>
            </p:cNvPr>
            <p:cNvSpPr/>
            <p:nvPr userDrawn="1"/>
          </p:nvSpPr>
          <p:spPr>
            <a:xfrm>
              <a:off x="9655794" y="1452691"/>
              <a:ext cx="149469" cy="4379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ktangel 6">
              <a:extLst>
                <a:ext uri="{FF2B5EF4-FFF2-40B4-BE49-F238E27FC236}">
                  <a16:creationId xmlns:a16="http://schemas.microsoft.com/office/drawing/2014/main" id="{5A0C0CC8-9E5A-01BE-7CA8-F00813D7FAF7}"/>
                </a:ext>
              </a:extLst>
            </p:cNvPr>
            <p:cNvSpPr/>
            <p:nvPr userDrawn="1"/>
          </p:nvSpPr>
          <p:spPr>
            <a:xfrm>
              <a:off x="128337" y="2753247"/>
              <a:ext cx="12040217" cy="109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ktangel 1">
              <a:extLst>
                <a:ext uri="{FF2B5EF4-FFF2-40B4-BE49-F238E27FC236}">
                  <a16:creationId xmlns:a16="http://schemas.microsoft.com/office/drawing/2014/main" id="{17D7F36C-FE5E-257A-2B53-4B9160C8765C}"/>
                </a:ext>
              </a:extLst>
            </p:cNvPr>
            <p:cNvSpPr/>
            <p:nvPr userDrawn="1"/>
          </p:nvSpPr>
          <p:spPr>
            <a:xfrm>
              <a:off x="6576646" y="1452691"/>
              <a:ext cx="149469" cy="4379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6" name="Rektangel 2">
              <a:extLst>
                <a:ext uri="{FF2B5EF4-FFF2-40B4-BE49-F238E27FC236}">
                  <a16:creationId xmlns:a16="http://schemas.microsoft.com/office/drawing/2014/main" id="{E9547034-3369-8F98-7E51-F3CE775EBE25}"/>
                </a:ext>
              </a:extLst>
            </p:cNvPr>
            <p:cNvSpPr/>
            <p:nvPr userDrawn="1"/>
          </p:nvSpPr>
          <p:spPr>
            <a:xfrm>
              <a:off x="128337" y="4161000"/>
              <a:ext cx="12040217" cy="109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ktangel 1">
              <a:extLst>
                <a:ext uri="{FF2B5EF4-FFF2-40B4-BE49-F238E27FC236}">
                  <a16:creationId xmlns:a16="http://schemas.microsoft.com/office/drawing/2014/main" id="{AB29F440-A594-4C7D-CF4C-F72C397FF4CB}"/>
                </a:ext>
              </a:extLst>
            </p:cNvPr>
            <p:cNvSpPr/>
            <p:nvPr userDrawn="1"/>
          </p:nvSpPr>
          <p:spPr>
            <a:xfrm>
              <a:off x="3562744" y="1452691"/>
              <a:ext cx="138817" cy="4119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Rektangel 6">
              <a:extLst>
                <a:ext uri="{FF2B5EF4-FFF2-40B4-BE49-F238E27FC236}">
                  <a16:creationId xmlns:a16="http://schemas.microsoft.com/office/drawing/2014/main" id="{3127961B-E2DE-E88B-6F43-43245E87C0C9}"/>
                </a:ext>
              </a:extLst>
            </p:cNvPr>
            <p:cNvSpPr/>
            <p:nvPr userDrawn="1"/>
          </p:nvSpPr>
          <p:spPr>
            <a:xfrm>
              <a:off x="1" y="1330913"/>
              <a:ext cx="12201524" cy="1224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21C28778-C770-94F8-8F18-E68620914CF4}"/>
                </a:ext>
              </a:extLst>
            </p:cNvPr>
            <p:cNvSpPr/>
            <p:nvPr userDrawn="1"/>
          </p:nvSpPr>
          <p:spPr>
            <a:xfrm>
              <a:off x="3632152" y="5690660"/>
              <a:ext cx="6989774" cy="11673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F9F64687-56F5-C595-B61B-0D09F1C5A8CE}"/>
              </a:ext>
            </a:extLst>
          </p:cNvPr>
          <p:cNvSpPr/>
          <p:nvPr userDrawn="1"/>
        </p:nvSpPr>
        <p:spPr>
          <a:xfrm>
            <a:off x="6726114" y="0"/>
            <a:ext cx="5465885" cy="1391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kstSylinder 5">
            <a:extLst>
              <a:ext uri="{FF2B5EF4-FFF2-40B4-BE49-F238E27FC236}">
                <a16:creationId xmlns:a16="http://schemas.microsoft.com/office/drawing/2014/main" id="{DC2707EB-B7EA-0F88-0E1F-D9416209C222}"/>
              </a:ext>
            </a:extLst>
          </p:cNvPr>
          <p:cNvSpPr txBox="1"/>
          <p:nvPr userDrawn="1"/>
        </p:nvSpPr>
        <p:spPr>
          <a:xfrm>
            <a:off x="10480984" y="140571"/>
            <a:ext cx="1576073" cy="584775"/>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2024</a:t>
            </a:r>
          </a:p>
        </p:txBody>
      </p:sp>
      <p:pic>
        <p:nvPicPr>
          <p:cNvPr id="47" name="Picture 46" descr="A colorful squares on a black background&#10;&#10;Description automatically generated">
            <a:extLst>
              <a:ext uri="{FF2B5EF4-FFF2-40B4-BE49-F238E27FC236}">
                <a16:creationId xmlns:a16="http://schemas.microsoft.com/office/drawing/2014/main" id="{EE694B6D-AC3D-4906-6768-CF6371B5A1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0113" y="5184285"/>
            <a:ext cx="846653" cy="887620"/>
          </a:xfrm>
          <a:prstGeom prst="rect">
            <a:avLst/>
          </a:prstGeom>
        </p:spPr>
      </p:pic>
      <p:pic>
        <p:nvPicPr>
          <p:cNvPr id="2" name="Graphique 12">
            <a:extLst>
              <a:ext uri="{FF2B5EF4-FFF2-40B4-BE49-F238E27FC236}">
                <a16:creationId xmlns:a16="http://schemas.microsoft.com/office/drawing/2014/main" id="{68AD4EDC-74A7-C001-E910-835BCAAEBA74}"/>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1197045" y="5952569"/>
            <a:ext cx="787731" cy="721535"/>
          </a:xfrm>
          <a:prstGeom prst="rect">
            <a:avLst/>
          </a:prstGeom>
        </p:spPr>
      </p:pic>
      <p:sp>
        <p:nvSpPr>
          <p:cNvPr id="26" name="Rectangle 25">
            <a:extLst>
              <a:ext uri="{FF2B5EF4-FFF2-40B4-BE49-F238E27FC236}">
                <a16:creationId xmlns:a16="http://schemas.microsoft.com/office/drawing/2014/main" id="{ADC44C25-8C29-8721-E367-CD237A389EEA}"/>
              </a:ext>
            </a:extLst>
          </p:cNvPr>
          <p:cNvSpPr/>
          <p:nvPr userDrawn="1"/>
        </p:nvSpPr>
        <p:spPr>
          <a:xfrm>
            <a:off x="0" y="1416721"/>
            <a:ext cx="128337" cy="28540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35">
            <a:extLst>
              <a:ext uri="{FF2B5EF4-FFF2-40B4-BE49-F238E27FC236}">
                <a16:creationId xmlns:a16="http://schemas.microsoft.com/office/drawing/2014/main" id="{BE83AFBD-FAA1-5152-E5AB-BB3AD89E213B}"/>
              </a:ext>
            </a:extLst>
          </p:cNvPr>
          <p:cNvCxnSpPr>
            <a:cxnSpLocks/>
          </p:cNvCxnSpPr>
          <p:nvPr userDrawn="1"/>
        </p:nvCxnSpPr>
        <p:spPr>
          <a:xfrm flipH="1">
            <a:off x="340242" y="1167340"/>
            <a:ext cx="6145717"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
        <p:nvSpPr>
          <p:cNvPr id="4" name="Title 54">
            <a:extLst>
              <a:ext uri="{FF2B5EF4-FFF2-40B4-BE49-F238E27FC236}">
                <a16:creationId xmlns:a16="http://schemas.microsoft.com/office/drawing/2014/main" id="{86BDFD51-9B2D-D54A-7DD6-D65DFA9EC40E}"/>
              </a:ext>
            </a:extLst>
          </p:cNvPr>
          <p:cNvSpPr>
            <a:spLocks noGrp="1"/>
          </p:cNvSpPr>
          <p:nvPr>
            <p:ph type="title" hasCustomPrompt="1"/>
          </p:nvPr>
        </p:nvSpPr>
        <p:spPr>
          <a:xfrm>
            <a:off x="502419" y="89707"/>
            <a:ext cx="5699384" cy="1325563"/>
          </a:xfrm>
        </p:spPr>
        <p:txBody>
          <a:bodyPr/>
          <a:lstStyle>
            <a:lvl1pPr>
              <a:defRPr b="1">
                <a:solidFill>
                  <a:srgbClr val="3B4496"/>
                </a:solidFill>
                <a:latin typeface="Arial Nova" panose="020B0504020202020204" pitchFamily="34" charset="0"/>
              </a:defRPr>
            </a:lvl1pPr>
          </a:lstStyle>
          <a:p>
            <a:r>
              <a:rPr lang="en-US" dirty="0"/>
              <a:t>TITTEL</a:t>
            </a:r>
            <a:endParaRPr lang="nb-NO" dirty="0"/>
          </a:p>
        </p:txBody>
      </p:sp>
      <p:cxnSp>
        <p:nvCxnSpPr>
          <p:cNvPr id="5" name="Connecteur droit 26">
            <a:extLst>
              <a:ext uri="{FF2B5EF4-FFF2-40B4-BE49-F238E27FC236}">
                <a16:creationId xmlns:a16="http://schemas.microsoft.com/office/drawing/2014/main" id="{5A681EED-5B2E-3F87-548E-10D82EF55221}"/>
              </a:ext>
            </a:extLst>
          </p:cNvPr>
          <p:cNvCxnSpPr>
            <a:cxnSpLocks/>
          </p:cNvCxnSpPr>
          <p:nvPr userDrawn="1"/>
        </p:nvCxnSpPr>
        <p:spPr>
          <a:xfrm>
            <a:off x="604602" y="4920340"/>
            <a:ext cx="2793241" cy="0"/>
          </a:xfrm>
          <a:prstGeom prst="line">
            <a:avLst/>
          </a:prstGeom>
          <a:ln w="9525">
            <a:solidFill>
              <a:srgbClr val="009FA0"/>
            </a:solidFill>
          </a:ln>
        </p:spPr>
        <p:style>
          <a:lnRef idx="1">
            <a:schemeClr val="accent1"/>
          </a:lnRef>
          <a:fillRef idx="0">
            <a:schemeClr val="accent1"/>
          </a:fillRef>
          <a:effectRef idx="0">
            <a:schemeClr val="accent1"/>
          </a:effectRef>
          <a:fontRef idx="minor">
            <a:schemeClr val="tx1"/>
          </a:fontRef>
        </p:style>
      </p:cxnSp>
      <p:sp>
        <p:nvSpPr>
          <p:cNvPr id="6" name="Text Placeholder 4">
            <a:extLst>
              <a:ext uri="{FF2B5EF4-FFF2-40B4-BE49-F238E27FC236}">
                <a16:creationId xmlns:a16="http://schemas.microsoft.com/office/drawing/2014/main" id="{0A01F96E-40F3-F8D4-19B8-504075534972}"/>
              </a:ext>
            </a:extLst>
          </p:cNvPr>
          <p:cNvSpPr txBox="1">
            <a:spLocks/>
          </p:cNvSpPr>
          <p:nvPr userDrawn="1"/>
        </p:nvSpPr>
        <p:spPr>
          <a:xfrm>
            <a:off x="1703450" y="5059844"/>
            <a:ext cx="1725792" cy="461665"/>
          </a:xfrm>
          <a:prstGeom prst="rect">
            <a:avLst/>
          </a:prstGeom>
        </p:spPr>
        <p:txBody>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5"/>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dirty="0">
                <a:solidFill>
                  <a:srgbClr val="3B4496"/>
                </a:solidFill>
              </a:rPr>
              <a:t>2023/2024</a:t>
            </a:r>
          </a:p>
        </p:txBody>
      </p:sp>
      <p:sp>
        <p:nvSpPr>
          <p:cNvPr id="7" name="Subtitle 1">
            <a:extLst>
              <a:ext uri="{FF2B5EF4-FFF2-40B4-BE49-F238E27FC236}">
                <a16:creationId xmlns:a16="http://schemas.microsoft.com/office/drawing/2014/main" id="{155DE8B8-C4ED-F0F5-CBB9-37B407893C25}"/>
              </a:ext>
            </a:extLst>
          </p:cNvPr>
          <p:cNvSpPr txBox="1">
            <a:spLocks/>
          </p:cNvSpPr>
          <p:nvPr userDrawn="1"/>
        </p:nvSpPr>
        <p:spPr>
          <a:xfrm>
            <a:off x="589017" y="4442877"/>
            <a:ext cx="2909473" cy="461665"/>
          </a:xfrm>
          <a:prstGeom prst="rect">
            <a:avLst/>
          </a:prstGeom>
        </p:spPr>
        <p:txBody>
          <a:bodyPr vert="horz" wrap="square" lIns="108000" tIns="45720" rIns="180000" bIns="45720" rtlCol="0">
            <a:spAutoFit/>
          </a:bodyPr>
          <a:lstStyle>
            <a:lvl1pPr marL="0" indent="0" algn="l" defTabSz="914400" rtl="0" eaLnBrk="1" latinLnBrk="0" hangingPunct="1">
              <a:lnSpc>
                <a:spcPct val="100000"/>
              </a:lnSpc>
              <a:spcBef>
                <a:spcPts val="1800"/>
              </a:spcBef>
              <a:buSzPct val="50000"/>
              <a:buFont typeface="HelveticaNeueLT Std Lt Cn" panose="020B0406020202030204" pitchFamily="34" charset="0"/>
              <a:buNone/>
              <a:defRPr sz="2400" b="1" kern="1200">
                <a:solidFill>
                  <a:schemeClr val="bg2"/>
                </a:solidFill>
                <a:latin typeface="+mn-lt"/>
                <a:ea typeface="+mn-ea"/>
                <a:cs typeface="+mn-cs"/>
              </a:defRPr>
            </a:lvl1pPr>
            <a:lvl2pPr marL="457200" indent="0" algn="l" defTabSz="914400" rtl="0" eaLnBrk="1" latinLnBrk="0" hangingPunct="1">
              <a:lnSpc>
                <a:spcPct val="100000"/>
              </a:lnSpc>
              <a:spcBef>
                <a:spcPts val="600"/>
              </a:spcBef>
              <a:buSzPct val="80000"/>
              <a:buFontTx/>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HelveticaNeueLT Std Lt Cn" panose="020B040602020203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b-NO" dirty="0">
                <a:solidFill>
                  <a:srgbClr val="3B4496"/>
                </a:solidFill>
              </a:rPr>
              <a:t>NORSK MONITOR</a:t>
            </a:r>
          </a:p>
        </p:txBody>
      </p:sp>
      <p:sp>
        <p:nvSpPr>
          <p:cNvPr id="11" name="Rectangle 10">
            <a:extLst>
              <a:ext uri="{FF2B5EF4-FFF2-40B4-BE49-F238E27FC236}">
                <a16:creationId xmlns:a16="http://schemas.microsoft.com/office/drawing/2014/main" id="{4EA22331-4757-1ED2-3DD6-18FB9C982B78}"/>
              </a:ext>
            </a:extLst>
          </p:cNvPr>
          <p:cNvSpPr/>
          <p:nvPr userDrawn="1"/>
        </p:nvSpPr>
        <p:spPr>
          <a:xfrm>
            <a:off x="51981" y="52948"/>
            <a:ext cx="12092400" cy="67716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
        <p:nvSpPr>
          <p:cNvPr id="12" name="Espace réservé du numéro de diapositive 2">
            <a:extLst>
              <a:ext uri="{FF2B5EF4-FFF2-40B4-BE49-F238E27FC236}">
                <a16:creationId xmlns:a16="http://schemas.microsoft.com/office/drawing/2014/main" id="{6EE8D3A8-44DA-D250-2999-F2EFA6B4A9B0}"/>
              </a:ext>
            </a:extLst>
          </p:cNvPr>
          <p:cNvSpPr txBox="1">
            <a:spLocks/>
          </p:cNvSpPr>
          <p:nvPr userDrawn="1"/>
        </p:nvSpPr>
        <p:spPr>
          <a:xfrm>
            <a:off x="200981" y="6401796"/>
            <a:ext cx="360037" cy="365125"/>
          </a:xfrm>
          <a:prstGeom prst="rect">
            <a:avLst/>
          </a:prstGeom>
        </p:spPr>
        <p:txBody>
          <a:bodyPr/>
          <a:lstStyle>
            <a:defPPr>
              <a:defRPr lang="nb-NO"/>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dirty="0">
              <a:solidFill>
                <a:schemeClr val="tx1"/>
              </a:solidFill>
            </a:endParaRPr>
          </a:p>
        </p:txBody>
      </p:sp>
      <p:sp>
        <p:nvSpPr>
          <p:cNvPr id="13" name="Espace réservé du pied de page 4">
            <a:extLst>
              <a:ext uri="{FF2B5EF4-FFF2-40B4-BE49-F238E27FC236}">
                <a16:creationId xmlns:a16="http://schemas.microsoft.com/office/drawing/2014/main" id="{21B5F691-485C-7C0E-7A1F-C4EBD09C1483}"/>
              </a:ext>
            </a:extLst>
          </p:cNvPr>
          <p:cNvSpPr txBox="1">
            <a:spLocks/>
          </p:cNvSpPr>
          <p:nvPr userDrawn="1"/>
        </p:nvSpPr>
        <p:spPr>
          <a:xfrm>
            <a:off x="561019" y="6362115"/>
            <a:ext cx="2001708"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1"/>
                </a:solidFill>
              </a:rPr>
              <a:t>© Ipsos | </a:t>
            </a:r>
            <a:r>
              <a:rPr lang="en-GB" dirty="0" err="1">
                <a:solidFill>
                  <a:schemeClr val="tx1"/>
                </a:solidFill>
              </a:rPr>
              <a:t>Norsk</a:t>
            </a:r>
            <a:r>
              <a:rPr lang="en-GB" dirty="0">
                <a:solidFill>
                  <a:schemeClr val="tx1"/>
                </a:solidFill>
              </a:rPr>
              <a:t> Monitor</a:t>
            </a:r>
          </a:p>
        </p:txBody>
      </p:sp>
    </p:spTree>
    <p:extLst>
      <p:ext uri="{BB962C8B-B14F-4D97-AF65-F5344CB8AC3E}">
        <p14:creationId xmlns:p14="http://schemas.microsoft.com/office/powerpoint/2010/main" val="72235177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29_Tittellysbil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214B2B-E370-D410-E7D4-8EEBA5DC85A6}"/>
              </a:ext>
            </a:extLst>
          </p:cNvPr>
          <p:cNvSpPr/>
          <p:nvPr userDrawn="1"/>
        </p:nvSpPr>
        <p:spPr>
          <a:xfrm>
            <a:off x="9655794" y="0"/>
            <a:ext cx="2544752" cy="1416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DACE047-8033-748A-25DB-08D9A5429457}"/>
              </a:ext>
            </a:extLst>
          </p:cNvPr>
          <p:cNvSpPr/>
          <p:nvPr userDrawn="1"/>
        </p:nvSpPr>
        <p:spPr>
          <a:xfrm>
            <a:off x="9733660" y="4160999"/>
            <a:ext cx="2466886" cy="27088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9C23E748-9E74-3242-51C7-B04536206F48}"/>
              </a:ext>
            </a:extLst>
          </p:cNvPr>
          <p:cNvGrpSpPr/>
          <p:nvPr userDrawn="1"/>
        </p:nvGrpSpPr>
        <p:grpSpPr>
          <a:xfrm>
            <a:off x="0" y="0"/>
            <a:ext cx="12201525" cy="6869841"/>
            <a:chOff x="0" y="0"/>
            <a:chExt cx="12201525" cy="6869841"/>
          </a:xfrm>
        </p:grpSpPr>
        <p:sp>
          <p:nvSpPr>
            <p:cNvPr id="36" name="Rectangle 35">
              <a:extLst>
                <a:ext uri="{FF2B5EF4-FFF2-40B4-BE49-F238E27FC236}">
                  <a16:creationId xmlns:a16="http://schemas.microsoft.com/office/drawing/2014/main" id="{244C8AE1-8869-7B8B-DDB6-CAB79D8072DD}"/>
                </a:ext>
              </a:extLst>
            </p:cNvPr>
            <p:cNvSpPr/>
            <p:nvPr userDrawn="1"/>
          </p:nvSpPr>
          <p:spPr>
            <a:xfrm>
              <a:off x="0" y="4161001"/>
              <a:ext cx="3701561" cy="2708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4" name="Rectangle 53">
              <a:extLst>
                <a:ext uri="{FF2B5EF4-FFF2-40B4-BE49-F238E27FC236}">
                  <a16:creationId xmlns:a16="http://schemas.microsoft.com/office/drawing/2014/main" id="{D593C732-18E6-9D15-14E8-960E3271521C}"/>
                </a:ext>
              </a:extLst>
            </p:cNvPr>
            <p:cNvSpPr/>
            <p:nvPr userDrawn="1"/>
          </p:nvSpPr>
          <p:spPr>
            <a:xfrm>
              <a:off x="0" y="0"/>
              <a:ext cx="6726115" cy="14519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5">
              <a:extLst>
                <a:ext uri="{FF2B5EF4-FFF2-40B4-BE49-F238E27FC236}">
                  <a16:creationId xmlns:a16="http://schemas.microsoft.com/office/drawing/2014/main" id="{A930CE24-04C1-EA47-5F12-8F96342BA3B1}"/>
                </a:ext>
              </a:extLst>
            </p:cNvPr>
            <p:cNvSpPr/>
            <p:nvPr userDrawn="1"/>
          </p:nvSpPr>
          <p:spPr>
            <a:xfrm>
              <a:off x="9655794" y="1452691"/>
              <a:ext cx="149469" cy="4379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ktangel 6">
              <a:extLst>
                <a:ext uri="{FF2B5EF4-FFF2-40B4-BE49-F238E27FC236}">
                  <a16:creationId xmlns:a16="http://schemas.microsoft.com/office/drawing/2014/main" id="{5A0C0CC8-9E5A-01BE-7CA8-F00813D7FAF7}"/>
                </a:ext>
              </a:extLst>
            </p:cNvPr>
            <p:cNvSpPr/>
            <p:nvPr userDrawn="1"/>
          </p:nvSpPr>
          <p:spPr>
            <a:xfrm>
              <a:off x="128337" y="2753247"/>
              <a:ext cx="12040217" cy="109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ktangel 1">
              <a:extLst>
                <a:ext uri="{FF2B5EF4-FFF2-40B4-BE49-F238E27FC236}">
                  <a16:creationId xmlns:a16="http://schemas.microsoft.com/office/drawing/2014/main" id="{17D7F36C-FE5E-257A-2B53-4B9160C8765C}"/>
                </a:ext>
              </a:extLst>
            </p:cNvPr>
            <p:cNvSpPr/>
            <p:nvPr userDrawn="1"/>
          </p:nvSpPr>
          <p:spPr>
            <a:xfrm>
              <a:off x="6576646" y="1452691"/>
              <a:ext cx="149469" cy="4379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6" name="Rektangel 2">
              <a:extLst>
                <a:ext uri="{FF2B5EF4-FFF2-40B4-BE49-F238E27FC236}">
                  <a16:creationId xmlns:a16="http://schemas.microsoft.com/office/drawing/2014/main" id="{E9547034-3369-8F98-7E51-F3CE775EBE25}"/>
                </a:ext>
              </a:extLst>
            </p:cNvPr>
            <p:cNvSpPr/>
            <p:nvPr userDrawn="1"/>
          </p:nvSpPr>
          <p:spPr>
            <a:xfrm>
              <a:off x="128337" y="4161000"/>
              <a:ext cx="12040217" cy="109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ktangel 1">
              <a:extLst>
                <a:ext uri="{FF2B5EF4-FFF2-40B4-BE49-F238E27FC236}">
                  <a16:creationId xmlns:a16="http://schemas.microsoft.com/office/drawing/2014/main" id="{AB29F440-A594-4C7D-CF4C-F72C397FF4CB}"/>
                </a:ext>
              </a:extLst>
            </p:cNvPr>
            <p:cNvSpPr/>
            <p:nvPr userDrawn="1"/>
          </p:nvSpPr>
          <p:spPr>
            <a:xfrm>
              <a:off x="3562744" y="1452691"/>
              <a:ext cx="138817" cy="4119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Rektangel 6">
              <a:extLst>
                <a:ext uri="{FF2B5EF4-FFF2-40B4-BE49-F238E27FC236}">
                  <a16:creationId xmlns:a16="http://schemas.microsoft.com/office/drawing/2014/main" id="{3127961B-E2DE-E88B-6F43-43245E87C0C9}"/>
                </a:ext>
              </a:extLst>
            </p:cNvPr>
            <p:cNvSpPr/>
            <p:nvPr userDrawn="1"/>
          </p:nvSpPr>
          <p:spPr>
            <a:xfrm>
              <a:off x="1" y="1330913"/>
              <a:ext cx="12201524" cy="1224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21C28778-C770-94F8-8F18-E68620914CF4}"/>
                </a:ext>
              </a:extLst>
            </p:cNvPr>
            <p:cNvSpPr/>
            <p:nvPr userDrawn="1"/>
          </p:nvSpPr>
          <p:spPr>
            <a:xfrm>
              <a:off x="3632152" y="5690660"/>
              <a:ext cx="6989774" cy="11673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F9F64687-56F5-C595-B61B-0D09F1C5A8CE}"/>
              </a:ext>
            </a:extLst>
          </p:cNvPr>
          <p:cNvSpPr/>
          <p:nvPr userDrawn="1"/>
        </p:nvSpPr>
        <p:spPr>
          <a:xfrm>
            <a:off x="6726114" y="0"/>
            <a:ext cx="5465885" cy="1391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kstSylinder 5">
            <a:extLst>
              <a:ext uri="{FF2B5EF4-FFF2-40B4-BE49-F238E27FC236}">
                <a16:creationId xmlns:a16="http://schemas.microsoft.com/office/drawing/2014/main" id="{DC2707EB-B7EA-0F88-0E1F-D9416209C222}"/>
              </a:ext>
            </a:extLst>
          </p:cNvPr>
          <p:cNvSpPr txBox="1"/>
          <p:nvPr userDrawn="1"/>
        </p:nvSpPr>
        <p:spPr>
          <a:xfrm>
            <a:off x="10480984" y="140571"/>
            <a:ext cx="1576073" cy="584775"/>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2024</a:t>
            </a:r>
          </a:p>
        </p:txBody>
      </p:sp>
      <p:pic>
        <p:nvPicPr>
          <p:cNvPr id="47" name="Picture 46" descr="A colorful squares on a black background&#10;&#10;Description automatically generated">
            <a:extLst>
              <a:ext uri="{FF2B5EF4-FFF2-40B4-BE49-F238E27FC236}">
                <a16:creationId xmlns:a16="http://schemas.microsoft.com/office/drawing/2014/main" id="{EE694B6D-AC3D-4906-6768-CF6371B5A1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0113" y="5184285"/>
            <a:ext cx="846653" cy="887620"/>
          </a:xfrm>
          <a:prstGeom prst="rect">
            <a:avLst/>
          </a:prstGeom>
        </p:spPr>
      </p:pic>
      <p:pic>
        <p:nvPicPr>
          <p:cNvPr id="2" name="Graphique 12">
            <a:extLst>
              <a:ext uri="{FF2B5EF4-FFF2-40B4-BE49-F238E27FC236}">
                <a16:creationId xmlns:a16="http://schemas.microsoft.com/office/drawing/2014/main" id="{68AD4EDC-74A7-C001-E910-835BCAAEBA74}"/>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1197045" y="5952569"/>
            <a:ext cx="787731" cy="721535"/>
          </a:xfrm>
          <a:prstGeom prst="rect">
            <a:avLst/>
          </a:prstGeom>
        </p:spPr>
      </p:pic>
      <p:sp>
        <p:nvSpPr>
          <p:cNvPr id="26" name="Rectangle 25">
            <a:extLst>
              <a:ext uri="{FF2B5EF4-FFF2-40B4-BE49-F238E27FC236}">
                <a16:creationId xmlns:a16="http://schemas.microsoft.com/office/drawing/2014/main" id="{ADC44C25-8C29-8721-E367-CD237A389EEA}"/>
              </a:ext>
            </a:extLst>
          </p:cNvPr>
          <p:cNvSpPr/>
          <p:nvPr userDrawn="1"/>
        </p:nvSpPr>
        <p:spPr>
          <a:xfrm>
            <a:off x="0" y="1416721"/>
            <a:ext cx="128337" cy="28540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35">
            <a:extLst>
              <a:ext uri="{FF2B5EF4-FFF2-40B4-BE49-F238E27FC236}">
                <a16:creationId xmlns:a16="http://schemas.microsoft.com/office/drawing/2014/main" id="{BE83AFBD-FAA1-5152-E5AB-BB3AD89E213B}"/>
              </a:ext>
            </a:extLst>
          </p:cNvPr>
          <p:cNvCxnSpPr>
            <a:cxnSpLocks/>
          </p:cNvCxnSpPr>
          <p:nvPr userDrawn="1"/>
        </p:nvCxnSpPr>
        <p:spPr>
          <a:xfrm flipH="1">
            <a:off x="340242" y="1167340"/>
            <a:ext cx="61457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le 54">
            <a:extLst>
              <a:ext uri="{FF2B5EF4-FFF2-40B4-BE49-F238E27FC236}">
                <a16:creationId xmlns:a16="http://schemas.microsoft.com/office/drawing/2014/main" id="{86BDFD51-9B2D-D54A-7DD6-D65DFA9EC40E}"/>
              </a:ext>
            </a:extLst>
          </p:cNvPr>
          <p:cNvSpPr>
            <a:spLocks noGrp="1"/>
          </p:cNvSpPr>
          <p:nvPr>
            <p:ph type="title" hasCustomPrompt="1"/>
          </p:nvPr>
        </p:nvSpPr>
        <p:spPr>
          <a:xfrm>
            <a:off x="502419" y="89707"/>
            <a:ext cx="5699384" cy="1325563"/>
          </a:xfrm>
        </p:spPr>
        <p:txBody>
          <a:bodyPr/>
          <a:lstStyle>
            <a:lvl1pPr>
              <a:defRPr b="1">
                <a:solidFill>
                  <a:schemeClr val="tx1"/>
                </a:solidFill>
                <a:latin typeface="Arial Nova" panose="020B0504020202020204" pitchFamily="34" charset="0"/>
              </a:defRPr>
            </a:lvl1pPr>
          </a:lstStyle>
          <a:p>
            <a:r>
              <a:rPr lang="en-US" dirty="0"/>
              <a:t>TITTEL</a:t>
            </a:r>
            <a:endParaRPr lang="nb-NO" dirty="0"/>
          </a:p>
        </p:txBody>
      </p:sp>
      <p:cxnSp>
        <p:nvCxnSpPr>
          <p:cNvPr id="5" name="Connecteur droit 26">
            <a:extLst>
              <a:ext uri="{FF2B5EF4-FFF2-40B4-BE49-F238E27FC236}">
                <a16:creationId xmlns:a16="http://schemas.microsoft.com/office/drawing/2014/main" id="{5A681EED-5B2E-3F87-548E-10D82EF55221}"/>
              </a:ext>
            </a:extLst>
          </p:cNvPr>
          <p:cNvCxnSpPr>
            <a:cxnSpLocks/>
          </p:cNvCxnSpPr>
          <p:nvPr userDrawn="1"/>
        </p:nvCxnSpPr>
        <p:spPr>
          <a:xfrm>
            <a:off x="604602" y="4920340"/>
            <a:ext cx="279324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4">
            <a:extLst>
              <a:ext uri="{FF2B5EF4-FFF2-40B4-BE49-F238E27FC236}">
                <a16:creationId xmlns:a16="http://schemas.microsoft.com/office/drawing/2014/main" id="{0A01F96E-40F3-F8D4-19B8-504075534972}"/>
              </a:ext>
            </a:extLst>
          </p:cNvPr>
          <p:cNvSpPr txBox="1">
            <a:spLocks/>
          </p:cNvSpPr>
          <p:nvPr userDrawn="1"/>
        </p:nvSpPr>
        <p:spPr>
          <a:xfrm>
            <a:off x="1703450" y="5059844"/>
            <a:ext cx="1725792" cy="461665"/>
          </a:xfrm>
          <a:prstGeom prst="rect">
            <a:avLst/>
          </a:prstGeom>
        </p:spPr>
        <p:txBody>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5"/>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dirty="0">
                <a:solidFill>
                  <a:schemeClr val="tx1"/>
                </a:solidFill>
              </a:rPr>
              <a:t>2023/2024</a:t>
            </a:r>
          </a:p>
        </p:txBody>
      </p:sp>
      <p:sp>
        <p:nvSpPr>
          <p:cNvPr id="7" name="Subtitle 1">
            <a:extLst>
              <a:ext uri="{FF2B5EF4-FFF2-40B4-BE49-F238E27FC236}">
                <a16:creationId xmlns:a16="http://schemas.microsoft.com/office/drawing/2014/main" id="{155DE8B8-C4ED-F0F5-CBB9-37B407893C25}"/>
              </a:ext>
            </a:extLst>
          </p:cNvPr>
          <p:cNvSpPr txBox="1">
            <a:spLocks/>
          </p:cNvSpPr>
          <p:nvPr userDrawn="1"/>
        </p:nvSpPr>
        <p:spPr>
          <a:xfrm>
            <a:off x="589017" y="4442877"/>
            <a:ext cx="2909473" cy="461665"/>
          </a:xfrm>
          <a:prstGeom prst="rect">
            <a:avLst/>
          </a:prstGeom>
        </p:spPr>
        <p:txBody>
          <a:bodyPr vert="horz" wrap="square" lIns="108000" tIns="45720" rIns="180000" bIns="45720" rtlCol="0">
            <a:spAutoFit/>
          </a:bodyPr>
          <a:lstStyle>
            <a:lvl1pPr marL="0" indent="0" algn="l" defTabSz="914400" rtl="0" eaLnBrk="1" latinLnBrk="0" hangingPunct="1">
              <a:lnSpc>
                <a:spcPct val="100000"/>
              </a:lnSpc>
              <a:spcBef>
                <a:spcPts val="1800"/>
              </a:spcBef>
              <a:buSzPct val="50000"/>
              <a:buFont typeface="HelveticaNeueLT Std Lt Cn" panose="020B0406020202030204" pitchFamily="34" charset="0"/>
              <a:buNone/>
              <a:defRPr sz="2400" b="1" kern="1200">
                <a:solidFill>
                  <a:schemeClr val="bg2"/>
                </a:solidFill>
                <a:latin typeface="+mn-lt"/>
                <a:ea typeface="+mn-ea"/>
                <a:cs typeface="+mn-cs"/>
              </a:defRPr>
            </a:lvl1pPr>
            <a:lvl2pPr marL="457200" indent="0" algn="l" defTabSz="914400" rtl="0" eaLnBrk="1" latinLnBrk="0" hangingPunct="1">
              <a:lnSpc>
                <a:spcPct val="100000"/>
              </a:lnSpc>
              <a:spcBef>
                <a:spcPts val="600"/>
              </a:spcBef>
              <a:buSzPct val="80000"/>
              <a:buFontTx/>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HelveticaNeueLT Std Lt Cn" panose="020B040602020203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b-NO" dirty="0">
                <a:solidFill>
                  <a:schemeClr val="tx1"/>
                </a:solidFill>
              </a:rPr>
              <a:t>NORSK MONITOR</a:t>
            </a:r>
          </a:p>
        </p:txBody>
      </p:sp>
      <p:sp>
        <p:nvSpPr>
          <p:cNvPr id="11" name="Rectangle 10">
            <a:extLst>
              <a:ext uri="{FF2B5EF4-FFF2-40B4-BE49-F238E27FC236}">
                <a16:creationId xmlns:a16="http://schemas.microsoft.com/office/drawing/2014/main" id="{4EA22331-4757-1ED2-3DD6-18FB9C982B78}"/>
              </a:ext>
            </a:extLst>
          </p:cNvPr>
          <p:cNvSpPr/>
          <p:nvPr userDrawn="1"/>
        </p:nvSpPr>
        <p:spPr>
          <a:xfrm>
            <a:off x="51981" y="52948"/>
            <a:ext cx="12092400" cy="67716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
        <p:nvSpPr>
          <p:cNvPr id="12" name="Espace réservé du numéro de diapositive 2">
            <a:extLst>
              <a:ext uri="{FF2B5EF4-FFF2-40B4-BE49-F238E27FC236}">
                <a16:creationId xmlns:a16="http://schemas.microsoft.com/office/drawing/2014/main" id="{6CD221CA-3B95-4158-97C7-E0E186EB9378}"/>
              </a:ext>
            </a:extLst>
          </p:cNvPr>
          <p:cNvSpPr txBox="1">
            <a:spLocks/>
          </p:cNvSpPr>
          <p:nvPr userDrawn="1"/>
        </p:nvSpPr>
        <p:spPr>
          <a:xfrm>
            <a:off x="200981" y="6401796"/>
            <a:ext cx="360037" cy="365125"/>
          </a:xfrm>
          <a:prstGeom prst="rect">
            <a:avLst/>
          </a:prstGeom>
        </p:spPr>
        <p:txBody>
          <a:bodyPr/>
          <a:lstStyle>
            <a:defPPr>
              <a:defRPr lang="nb-NO"/>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000" smtClean="0">
                <a:solidFill>
                  <a:schemeClr val="tx1"/>
                </a:solidFill>
              </a:rPr>
              <a:pPr/>
              <a:t>‹#›</a:t>
            </a:fld>
            <a:endParaRPr lang="en-GB" sz="1000" dirty="0">
              <a:solidFill>
                <a:schemeClr val="tx1"/>
              </a:solidFill>
            </a:endParaRPr>
          </a:p>
        </p:txBody>
      </p:sp>
      <p:sp>
        <p:nvSpPr>
          <p:cNvPr id="13" name="Espace réservé du pied de page 4">
            <a:extLst>
              <a:ext uri="{FF2B5EF4-FFF2-40B4-BE49-F238E27FC236}">
                <a16:creationId xmlns:a16="http://schemas.microsoft.com/office/drawing/2014/main" id="{5D7C6FB7-2DAF-20A7-531A-7C918BC009F2}"/>
              </a:ext>
            </a:extLst>
          </p:cNvPr>
          <p:cNvSpPr txBox="1">
            <a:spLocks/>
          </p:cNvSpPr>
          <p:nvPr userDrawn="1"/>
        </p:nvSpPr>
        <p:spPr>
          <a:xfrm>
            <a:off x="561019" y="6362115"/>
            <a:ext cx="2001708"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1"/>
                </a:solidFill>
              </a:rPr>
              <a:t>© Ipsos | </a:t>
            </a:r>
            <a:r>
              <a:rPr lang="en-GB" dirty="0" err="1">
                <a:solidFill>
                  <a:schemeClr val="tx1"/>
                </a:solidFill>
              </a:rPr>
              <a:t>Norsk</a:t>
            </a:r>
            <a:r>
              <a:rPr lang="en-GB" dirty="0">
                <a:solidFill>
                  <a:schemeClr val="tx1"/>
                </a:solidFill>
              </a:rPr>
              <a:t> Monitor</a:t>
            </a:r>
          </a:p>
        </p:txBody>
      </p:sp>
    </p:spTree>
    <p:extLst>
      <p:ext uri="{BB962C8B-B14F-4D97-AF65-F5344CB8AC3E}">
        <p14:creationId xmlns:p14="http://schemas.microsoft.com/office/powerpoint/2010/main" val="381900954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28_Tittellysbil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516C02-3DEB-B4B3-F47A-F7518D7B2594}"/>
              </a:ext>
            </a:extLst>
          </p:cNvPr>
          <p:cNvSpPr/>
          <p:nvPr userDrawn="1"/>
        </p:nvSpPr>
        <p:spPr>
          <a:xfrm>
            <a:off x="9733660" y="4160999"/>
            <a:ext cx="2466886" cy="27088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9C23E748-9E74-3242-51C7-B04536206F48}"/>
              </a:ext>
            </a:extLst>
          </p:cNvPr>
          <p:cNvGrpSpPr/>
          <p:nvPr userDrawn="1"/>
        </p:nvGrpSpPr>
        <p:grpSpPr>
          <a:xfrm>
            <a:off x="0" y="0"/>
            <a:ext cx="12203838" cy="6869841"/>
            <a:chOff x="0" y="0"/>
            <a:chExt cx="12203838" cy="6869841"/>
          </a:xfrm>
        </p:grpSpPr>
        <p:sp>
          <p:nvSpPr>
            <p:cNvPr id="37" name="Rectangle 36">
              <a:extLst>
                <a:ext uri="{FF2B5EF4-FFF2-40B4-BE49-F238E27FC236}">
                  <a16:creationId xmlns:a16="http://schemas.microsoft.com/office/drawing/2014/main" id="{EE6270A2-FF9A-1FDC-0046-E2B2E82242B0}"/>
                </a:ext>
              </a:extLst>
            </p:cNvPr>
            <p:cNvSpPr/>
            <p:nvPr userDrawn="1"/>
          </p:nvSpPr>
          <p:spPr>
            <a:xfrm>
              <a:off x="6593622" y="33824"/>
              <a:ext cx="5610216" cy="13096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E708DD1-51EE-2E7C-F10B-39FB3BF77B4E}"/>
                </a:ext>
              </a:extLst>
            </p:cNvPr>
            <p:cNvSpPr/>
            <p:nvPr userDrawn="1"/>
          </p:nvSpPr>
          <p:spPr>
            <a:xfrm>
              <a:off x="9800240" y="4161001"/>
              <a:ext cx="2397370" cy="2708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44C8AE1-8869-7B8B-DDB6-CAB79D8072DD}"/>
                </a:ext>
              </a:extLst>
            </p:cNvPr>
            <p:cNvSpPr/>
            <p:nvPr userDrawn="1"/>
          </p:nvSpPr>
          <p:spPr>
            <a:xfrm>
              <a:off x="0" y="4161001"/>
              <a:ext cx="3701561" cy="2708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4" name="Rectangle 53">
              <a:extLst>
                <a:ext uri="{FF2B5EF4-FFF2-40B4-BE49-F238E27FC236}">
                  <a16:creationId xmlns:a16="http://schemas.microsoft.com/office/drawing/2014/main" id="{D593C732-18E6-9D15-14E8-960E3271521C}"/>
                </a:ext>
              </a:extLst>
            </p:cNvPr>
            <p:cNvSpPr/>
            <p:nvPr userDrawn="1"/>
          </p:nvSpPr>
          <p:spPr>
            <a:xfrm>
              <a:off x="0" y="0"/>
              <a:ext cx="12203838" cy="14310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0" name="Rektangel 5">
              <a:extLst>
                <a:ext uri="{FF2B5EF4-FFF2-40B4-BE49-F238E27FC236}">
                  <a16:creationId xmlns:a16="http://schemas.microsoft.com/office/drawing/2014/main" id="{A930CE24-04C1-EA47-5F12-8F96342BA3B1}"/>
                </a:ext>
              </a:extLst>
            </p:cNvPr>
            <p:cNvSpPr/>
            <p:nvPr userDrawn="1"/>
          </p:nvSpPr>
          <p:spPr>
            <a:xfrm>
              <a:off x="9655794" y="1416721"/>
              <a:ext cx="149469" cy="43964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ktangel 6">
              <a:extLst>
                <a:ext uri="{FF2B5EF4-FFF2-40B4-BE49-F238E27FC236}">
                  <a16:creationId xmlns:a16="http://schemas.microsoft.com/office/drawing/2014/main" id="{5A0C0CC8-9E5A-01BE-7CA8-F00813D7FAF7}"/>
                </a:ext>
              </a:extLst>
            </p:cNvPr>
            <p:cNvSpPr/>
            <p:nvPr userDrawn="1"/>
          </p:nvSpPr>
          <p:spPr>
            <a:xfrm>
              <a:off x="128337" y="2753247"/>
              <a:ext cx="12040217" cy="109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ktangel 1">
              <a:extLst>
                <a:ext uri="{FF2B5EF4-FFF2-40B4-BE49-F238E27FC236}">
                  <a16:creationId xmlns:a16="http://schemas.microsoft.com/office/drawing/2014/main" id="{17D7F36C-FE5E-257A-2B53-4B9160C8765C}"/>
                </a:ext>
              </a:extLst>
            </p:cNvPr>
            <p:cNvSpPr/>
            <p:nvPr userDrawn="1"/>
          </p:nvSpPr>
          <p:spPr>
            <a:xfrm>
              <a:off x="6576646" y="1416721"/>
              <a:ext cx="149469" cy="43964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ktangel 2">
              <a:extLst>
                <a:ext uri="{FF2B5EF4-FFF2-40B4-BE49-F238E27FC236}">
                  <a16:creationId xmlns:a16="http://schemas.microsoft.com/office/drawing/2014/main" id="{E9547034-3369-8F98-7E51-F3CE775EBE25}"/>
                </a:ext>
              </a:extLst>
            </p:cNvPr>
            <p:cNvSpPr/>
            <p:nvPr userDrawn="1"/>
          </p:nvSpPr>
          <p:spPr>
            <a:xfrm>
              <a:off x="128337" y="4161001"/>
              <a:ext cx="12040217" cy="1089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ktangel 1">
              <a:extLst>
                <a:ext uri="{FF2B5EF4-FFF2-40B4-BE49-F238E27FC236}">
                  <a16:creationId xmlns:a16="http://schemas.microsoft.com/office/drawing/2014/main" id="{AB29F440-A594-4C7D-CF4C-F72C397FF4CB}"/>
                </a:ext>
              </a:extLst>
            </p:cNvPr>
            <p:cNvSpPr/>
            <p:nvPr userDrawn="1"/>
          </p:nvSpPr>
          <p:spPr>
            <a:xfrm>
              <a:off x="3562744" y="1433641"/>
              <a:ext cx="138817" cy="4119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21C28778-C770-94F8-8F18-E68620914CF4}"/>
                </a:ext>
              </a:extLst>
            </p:cNvPr>
            <p:cNvSpPr/>
            <p:nvPr userDrawn="1"/>
          </p:nvSpPr>
          <p:spPr>
            <a:xfrm>
              <a:off x="3632152" y="5701880"/>
              <a:ext cx="6989774" cy="11673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F9F64687-56F5-C595-B61B-0D09F1C5A8CE}"/>
              </a:ext>
            </a:extLst>
          </p:cNvPr>
          <p:cNvSpPr/>
          <p:nvPr userDrawn="1"/>
        </p:nvSpPr>
        <p:spPr>
          <a:xfrm>
            <a:off x="6726114" y="0"/>
            <a:ext cx="5465885" cy="2977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kstSylinder 5">
            <a:extLst>
              <a:ext uri="{FF2B5EF4-FFF2-40B4-BE49-F238E27FC236}">
                <a16:creationId xmlns:a16="http://schemas.microsoft.com/office/drawing/2014/main" id="{DC2707EB-B7EA-0F88-0E1F-D9416209C222}"/>
              </a:ext>
            </a:extLst>
          </p:cNvPr>
          <p:cNvSpPr txBox="1"/>
          <p:nvPr userDrawn="1"/>
        </p:nvSpPr>
        <p:spPr>
          <a:xfrm>
            <a:off x="10480984" y="140571"/>
            <a:ext cx="1576073" cy="584775"/>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2024</a:t>
            </a:r>
          </a:p>
        </p:txBody>
      </p:sp>
      <p:cxnSp>
        <p:nvCxnSpPr>
          <p:cNvPr id="35" name="Straight Connector 35">
            <a:extLst>
              <a:ext uri="{FF2B5EF4-FFF2-40B4-BE49-F238E27FC236}">
                <a16:creationId xmlns:a16="http://schemas.microsoft.com/office/drawing/2014/main" id="{35C49CF1-D964-6501-833E-1226D2257C4E}"/>
              </a:ext>
            </a:extLst>
          </p:cNvPr>
          <p:cNvCxnSpPr>
            <a:cxnSpLocks/>
          </p:cNvCxnSpPr>
          <p:nvPr userDrawn="1"/>
        </p:nvCxnSpPr>
        <p:spPr>
          <a:xfrm flipH="1">
            <a:off x="198926" y="1167340"/>
            <a:ext cx="9456868"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
        <p:nvSpPr>
          <p:cNvPr id="55" name="Title 54">
            <a:extLst>
              <a:ext uri="{FF2B5EF4-FFF2-40B4-BE49-F238E27FC236}">
                <a16:creationId xmlns:a16="http://schemas.microsoft.com/office/drawing/2014/main" id="{2ECCE051-FE4A-69B1-B593-D4EB86071D79}"/>
              </a:ext>
            </a:extLst>
          </p:cNvPr>
          <p:cNvSpPr>
            <a:spLocks noGrp="1"/>
          </p:cNvSpPr>
          <p:nvPr>
            <p:ph type="title" hasCustomPrompt="1"/>
          </p:nvPr>
        </p:nvSpPr>
        <p:spPr>
          <a:xfrm>
            <a:off x="447904" y="105505"/>
            <a:ext cx="5647759" cy="1325563"/>
          </a:xfrm>
        </p:spPr>
        <p:txBody>
          <a:bodyPr/>
          <a:lstStyle>
            <a:lvl1pPr>
              <a:defRPr b="1">
                <a:solidFill>
                  <a:srgbClr val="3B4496"/>
                </a:solidFill>
                <a:latin typeface="Arial Nova" panose="020B0504020202020204" pitchFamily="34" charset="0"/>
              </a:defRPr>
            </a:lvl1pPr>
          </a:lstStyle>
          <a:p>
            <a:r>
              <a:rPr lang="en-US" dirty="0"/>
              <a:t>TITTEL</a:t>
            </a:r>
            <a:endParaRPr lang="nb-NO" dirty="0"/>
          </a:p>
        </p:txBody>
      </p:sp>
      <p:cxnSp>
        <p:nvCxnSpPr>
          <p:cNvPr id="33" name="Connecteur droit 26">
            <a:extLst>
              <a:ext uri="{FF2B5EF4-FFF2-40B4-BE49-F238E27FC236}">
                <a16:creationId xmlns:a16="http://schemas.microsoft.com/office/drawing/2014/main" id="{9A020B87-EAF0-4E4A-84F2-7C452A073720}"/>
              </a:ext>
            </a:extLst>
          </p:cNvPr>
          <p:cNvCxnSpPr>
            <a:cxnSpLocks/>
          </p:cNvCxnSpPr>
          <p:nvPr userDrawn="1"/>
        </p:nvCxnSpPr>
        <p:spPr>
          <a:xfrm>
            <a:off x="604602" y="4920340"/>
            <a:ext cx="2793241"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ext Placeholder 4">
            <a:extLst>
              <a:ext uri="{FF2B5EF4-FFF2-40B4-BE49-F238E27FC236}">
                <a16:creationId xmlns:a16="http://schemas.microsoft.com/office/drawing/2014/main" id="{B9D52478-24C4-7603-CACE-1552A2987D16}"/>
              </a:ext>
            </a:extLst>
          </p:cNvPr>
          <p:cNvSpPr txBox="1">
            <a:spLocks/>
          </p:cNvSpPr>
          <p:nvPr userDrawn="1"/>
        </p:nvSpPr>
        <p:spPr>
          <a:xfrm>
            <a:off x="1703450" y="5059844"/>
            <a:ext cx="1725792" cy="461665"/>
          </a:xfrm>
          <a:prstGeom prst="rect">
            <a:avLst/>
          </a:prstGeom>
        </p:spPr>
        <p:txBody>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3"/>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dirty="0">
                <a:solidFill>
                  <a:schemeClr val="accent2"/>
                </a:solidFill>
              </a:rPr>
              <a:t>2023/2024</a:t>
            </a:r>
          </a:p>
        </p:txBody>
      </p:sp>
      <p:sp>
        <p:nvSpPr>
          <p:cNvPr id="30" name="Subtitle 1">
            <a:extLst>
              <a:ext uri="{FF2B5EF4-FFF2-40B4-BE49-F238E27FC236}">
                <a16:creationId xmlns:a16="http://schemas.microsoft.com/office/drawing/2014/main" id="{9BD68E19-6374-0DE2-69E3-C58150F11A0C}"/>
              </a:ext>
            </a:extLst>
          </p:cNvPr>
          <p:cNvSpPr txBox="1">
            <a:spLocks/>
          </p:cNvSpPr>
          <p:nvPr userDrawn="1"/>
        </p:nvSpPr>
        <p:spPr>
          <a:xfrm>
            <a:off x="589017" y="4442877"/>
            <a:ext cx="2909473" cy="461665"/>
          </a:xfrm>
          <a:prstGeom prst="rect">
            <a:avLst/>
          </a:prstGeom>
        </p:spPr>
        <p:txBody>
          <a:bodyPr vert="horz" wrap="square" lIns="108000" tIns="45720" rIns="180000" bIns="45720" rtlCol="0">
            <a:spAutoFit/>
          </a:bodyPr>
          <a:lstStyle>
            <a:lvl1pPr marL="0" indent="0" algn="l" defTabSz="914400" rtl="0" eaLnBrk="1" latinLnBrk="0" hangingPunct="1">
              <a:lnSpc>
                <a:spcPct val="100000"/>
              </a:lnSpc>
              <a:spcBef>
                <a:spcPts val="1800"/>
              </a:spcBef>
              <a:buSzPct val="50000"/>
              <a:buFont typeface="HelveticaNeueLT Std Lt Cn" panose="020B0406020202030204" pitchFamily="34" charset="0"/>
              <a:buNone/>
              <a:defRPr sz="2400" b="1" kern="1200">
                <a:solidFill>
                  <a:schemeClr val="bg2"/>
                </a:solidFill>
                <a:latin typeface="+mn-lt"/>
                <a:ea typeface="+mn-ea"/>
                <a:cs typeface="+mn-cs"/>
              </a:defRPr>
            </a:lvl1pPr>
            <a:lvl2pPr marL="457200" indent="0" algn="l" defTabSz="914400" rtl="0" eaLnBrk="1" latinLnBrk="0" hangingPunct="1">
              <a:lnSpc>
                <a:spcPct val="100000"/>
              </a:lnSpc>
              <a:spcBef>
                <a:spcPts val="600"/>
              </a:spcBef>
              <a:buSzPct val="80000"/>
              <a:buFontTx/>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HelveticaNeueLT Std Lt Cn" panose="020B040602020203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b-NO" dirty="0">
                <a:solidFill>
                  <a:srgbClr val="3B4496"/>
                </a:solidFill>
              </a:rPr>
              <a:t>NORSK MONITOR</a:t>
            </a:r>
          </a:p>
        </p:txBody>
      </p:sp>
      <p:pic>
        <p:nvPicPr>
          <p:cNvPr id="47" name="Picture 46" descr="A colorful squares on a black background&#10;&#10;Description automatically generated">
            <a:extLst>
              <a:ext uri="{FF2B5EF4-FFF2-40B4-BE49-F238E27FC236}">
                <a16:creationId xmlns:a16="http://schemas.microsoft.com/office/drawing/2014/main" id="{EE694B6D-AC3D-4906-6768-CF6371B5A18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0113" y="5184285"/>
            <a:ext cx="846653" cy="887620"/>
          </a:xfrm>
          <a:prstGeom prst="rect">
            <a:avLst/>
          </a:prstGeom>
        </p:spPr>
      </p:pic>
      <p:pic>
        <p:nvPicPr>
          <p:cNvPr id="2" name="Graphique 12">
            <a:extLst>
              <a:ext uri="{FF2B5EF4-FFF2-40B4-BE49-F238E27FC236}">
                <a16:creationId xmlns:a16="http://schemas.microsoft.com/office/drawing/2014/main" id="{68AD4EDC-74A7-C001-E910-835BCAAEBA74}"/>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1197045" y="5952569"/>
            <a:ext cx="787731" cy="721535"/>
          </a:xfrm>
          <a:prstGeom prst="rect">
            <a:avLst/>
          </a:prstGeom>
        </p:spPr>
      </p:pic>
      <p:sp>
        <p:nvSpPr>
          <p:cNvPr id="26" name="Rectangle 25">
            <a:extLst>
              <a:ext uri="{FF2B5EF4-FFF2-40B4-BE49-F238E27FC236}">
                <a16:creationId xmlns:a16="http://schemas.microsoft.com/office/drawing/2014/main" id="{ADC44C25-8C29-8721-E367-CD237A389EEA}"/>
              </a:ext>
            </a:extLst>
          </p:cNvPr>
          <p:cNvSpPr/>
          <p:nvPr userDrawn="1"/>
        </p:nvSpPr>
        <p:spPr>
          <a:xfrm>
            <a:off x="0" y="1416721"/>
            <a:ext cx="128337" cy="28540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33EAE59-A62E-D9DE-2134-7B05413B90AA}"/>
              </a:ext>
            </a:extLst>
          </p:cNvPr>
          <p:cNvSpPr/>
          <p:nvPr userDrawn="1"/>
        </p:nvSpPr>
        <p:spPr>
          <a:xfrm>
            <a:off x="51981" y="52948"/>
            <a:ext cx="12092400" cy="67716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
        <p:nvSpPr>
          <p:cNvPr id="4" name="Espace réservé du numéro de diapositive 2">
            <a:extLst>
              <a:ext uri="{FF2B5EF4-FFF2-40B4-BE49-F238E27FC236}">
                <a16:creationId xmlns:a16="http://schemas.microsoft.com/office/drawing/2014/main" id="{C2E08EA6-3D5C-5856-74B2-5766B2760F1D}"/>
              </a:ext>
            </a:extLst>
          </p:cNvPr>
          <p:cNvSpPr txBox="1">
            <a:spLocks/>
          </p:cNvSpPr>
          <p:nvPr userDrawn="1"/>
        </p:nvSpPr>
        <p:spPr>
          <a:xfrm>
            <a:off x="200981" y="6401796"/>
            <a:ext cx="360037" cy="365125"/>
          </a:xfrm>
          <a:prstGeom prst="rect">
            <a:avLst/>
          </a:prstGeom>
        </p:spPr>
        <p:txBody>
          <a:bodyPr/>
          <a:lstStyle>
            <a:defPPr>
              <a:defRPr lang="nb-NO"/>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000" smtClean="0">
                <a:solidFill>
                  <a:schemeClr val="tx1"/>
                </a:solidFill>
              </a:rPr>
              <a:pPr/>
              <a:t>‹#›</a:t>
            </a:fld>
            <a:endParaRPr lang="en-GB" sz="1000" dirty="0">
              <a:solidFill>
                <a:schemeClr val="tx1"/>
              </a:solidFill>
            </a:endParaRPr>
          </a:p>
        </p:txBody>
      </p:sp>
      <p:sp>
        <p:nvSpPr>
          <p:cNvPr id="6" name="Espace réservé du pied de page 4">
            <a:extLst>
              <a:ext uri="{FF2B5EF4-FFF2-40B4-BE49-F238E27FC236}">
                <a16:creationId xmlns:a16="http://schemas.microsoft.com/office/drawing/2014/main" id="{9C12B657-865B-1215-8D80-16AD722149AE}"/>
              </a:ext>
            </a:extLst>
          </p:cNvPr>
          <p:cNvSpPr txBox="1">
            <a:spLocks/>
          </p:cNvSpPr>
          <p:nvPr userDrawn="1"/>
        </p:nvSpPr>
        <p:spPr>
          <a:xfrm>
            <a:off x="561019" y="6362115"/>
            <a:ext cx="2001708"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1"/>
                </a:solidFill>
              </a:rPr>
              <a:t>© Ipsos | </a:t>
            </a:r>
            <a:r>
              <a:rPr lang="en-GB" dirty="0" err="1">
                <a:solidFill>
                  <a:schemeClr val="tx1"/>
                </a:solidFill>
              </a:rPr>
              <a:t>Norsk</a:t>
            </a:r>
            <a:r>
              <a:rPr lang="en-GB" dirty="0">
                <a:solidFill>
                  <a:schemeClr val="tx1"/>
                </a:solidFill>
              </a:rPr>
              <a:t> Monitor</a:t>
            </a:r>
          </a:p>
        </p:txBody>
      </p:sp>
    </p:spTree>
    <p:extLst>
      <p:ext uri="{BB962C8B-B14F-4D97-AF65-F5344CB8AC3E}">
        <p14:creationId xmlns:p14="http://schemas.microsoft.com/office/powerpoint/2010/main" val="407686895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25_Tittellysbil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D95ABE-DF29-CA61-6C7F-DAE488F65C8A}"/>
              </a:ext>
            </a:extLst>
          </p:cNvPr>
          <p:cNvSpPr/>
          <p:nvPr userDrawn="1"/>
        </p:nvSpPr>
        <p:spPr>
          <a:xfrm>
            <a:off x="9655794" y="33824"/>
            <a:ext cx="2536206" cy="14320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ktangel 6">
            <a:extLst>
              <a:ext uri="{FF2B5EF4-FFF2-40B4-BE49-F238E27FC236}">
                <a16:creationId xmlns:a16="http://schemas.microsoft.com/office/drawing/2014/main" id="{E33FC1C2-DD4D-309E-FE44-EBD8C6F3F406}"/>
              </a:ext>
            </a:extLst>
          </p:cNvPr>
          <p:cNvSpPr/>
          <p:nvPr userDrawn="1"/>
        </p:nvSpPr>
        <p:spPr>
          <a:xfrm>
            <a:off x="-1207" y="1322643"/>
            <a:ext cx="12177093" cy="1142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38" name="Group 37">
            <a:extLst>
              <a:ext uri="{FF2B5EF4-FFF2-40B4-BE49-F238E27FC236}">
                <a16:creationId xmlns:a16="http://schemas.microsoft.com/office/drawing/2014/main" id="{9C23E748-9E74-3242-51C7-B04536206F48}"/>
              </a:ext>
            </a:extLst>
          </p:cNvPr>
          <p:cNvGrpSpPr/>
          <p:nvPr userDrawn="1"/>
        </p:nvGrpSpPr>
        <p:grpSpPr>
          <a:xfrm>
            <a:off x="0" y="0"/>
            <a:ext cx="12192000" cy="6869841"/>
            <a:chOff x="0" y="0"/>
            <a:chExt cx="12192000" cy="6869841"/>
          </a:xfrm>
        </p:grpSpPr>
        <p:sp>
          <p:nvSpPr>
            <p:cNvPr id="25" name="Rectangle 24">
              <a:extLst>
                <a:ext uri="{FF2B5EF4-FFF2-40B4-BE49-F238E27FC236}">
                  <a16:creationId xmlns:a16="http://schemas.microsoft.com/office/drawing/2014/main" id="{AE708DD1-51EE-2E7C-F10B-39FB3BF77B4E}"/>
                </a:ext>
              </a:extLst>
            </p:cNvPr>
            <p:cNvSpPr/>
            <p:nvPr userDrawn="1"/>
          </p:nvSpPr>
          <p:spPr>
            <a:xfrm>
              <a:off x="9794630" y="5690659"/>
              <a:ext cx="2397370" cy="11791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44C8AE1-8869-7B8B-DDB6-CAB79D8072DD}"/>
                </a:ext>
              </a:extLst>
            </p:cNvPr>
            <p:cNvSpPr/>
            <p:nvPr userDrawn="1"/>
          </p:nvSpPr>
          <p:spPr>
            <a:xfrm>
              <a:off x="0" y="4161001"/>
              <a:ext cx="3701561" cy="2708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4" name="Rectangle 53">
              <a:extLst>
                <a:ext uri="{FF2B5EF4-FFF2-40B4-BE49-F238E27FC236}">
                  <a16:creationId xmlns:a16="http://schemas.microsoft.com/office/drawing/2014/main" id="{D593C732-18E6-9D15-14E8-960E3271521C}"/>
                </a:ext>
              </a:extLst>
            </p:cNvPr>
            <p:cNvSpPr/>
            <p:nvPr userDrawn="1"/>
          </p:nvSpPr>
          <p:spPr>
            <a:xfrm>
              <a:off x="0" y="0"/>
              <a:ext cx="6726115" cy="14519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5">
              <a:extLst>
                <a:ext uri="{FF2B5EF4-FFF2-40B4-BE49-F238E27FC236}">
                  <a16:creationId xmlns:a16="http://schemas.microsoft.com/office/drawing/2014/main" id="{A930CE24-04C1-EA47-5F12-8F96342BA3B1}"/>
                </a:ext>
              </a:extLst>
            </p:cNvPr>
            <p:cNvSpPr/>
            <p:nvPr userDrawn="1"/>
          </p:nvSpPr>
          <p:spPr>
            <a:xfrm>
              <a:off x="9655794" y="1452691"/>
              <a:ext cx="149469" cy="4379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ktangel 6">
              <a:extLst>
                <a:ext uri="{FF2B5EF4-FFF2-40B4-BE49-F238E27FC236}">
                  <a16:creationId xmlns:a16="http://schemas.microsoft.com/office/drawing/2014/main" id="{5A0C0CC8-9E5A-01BE-7CA8-F00813D7FAF7}"/>
                </a:ext>
              </a:extLst>
            </p:cNvPr>
            <p:cNvSpPr/>
            <p:nvPr userDrawn="1"/>
          </p:nvSpPr>
          <p:spPr>
            <a:xfrm>
              <a:off x="128337" y="2753247"/>
              <a:ext cx="12040217" cy="109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ktangel 1">
              <a:extLst>
                <a:ext uri="{FF2B5EF4-FFF2-40B4-BE49-F238E27FC236}">
                  <a16:creationId xmlns:a16="http://schemas.microsoft.com/office/drawing/2014/main" id="{17D7F36C-FE5E-257A-2B53-4B9160C8765C}"/>
                </a:ext>
              </a:extLst>
            </p:cNvPr>
            <p:cNvSpPr/>
            <p:nvPr userDrawn="1"/>
          </p:nvSpPr>
          <p:spPr>
            <a:xfrm>
              <a:off x="6576646" y="1452691"/>
              <a:ext cx="149469" cy="4379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ktangel 2">
              <a:extLst>
                <a:ext uri="{FF2B5EF4-FFF2-40B4-BE49-F238E27FC236}">
                  <a16:creationId xmlns:a16="http://schemas.microsoft.com/office/drawing/2014/main" id="{E9547034-3369-8F98-7E51-F3CE775EBE25}"/>
                </a:ext>
              </a:extLst>
            </p:cNvPr>
            <p:cNvSpPr/>
            <p:nvPr userDrawn="1"/>
          </p:nvSpPr>
          <p:spPr>
            <a:xfrm>
              <a:off x="128337" y="4161000"/>
              <a:ext cx="12040217" cy="109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ktangel 1">
              <a:extLst>
                <a:ext uri="{FF2B5EF4-FFF2-40B4-BE49-F238E27FC236}">
                  <a16:creationId xmlns:a16="http://schemas.microsoft.com/office/drawing/2014/main" id="{AB29F440-A594-4C7D-CF4C-F72C397FF4CB}"/>
                </a:ext>
              </a:extLst>
            </p:cNvPr>
            <p:cNvSpPr/>
            <p:nvPr userDrawn="1"/>
          </p:nvSpPr>
          <p:spPr>
            <a:xfrm>
              <a:off x="3562744" y="1452691"/>
              <a:ext cx="138817" cy="4119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21C28778-C770-94F8-8F18-E68620914CF4}"/>
                </a:ext>
              </a:extLst>
            </p:cNvPr>
            <p:cNvSpPr/>
            <p:nvPr userDrawn="1"/>
          </p:nvSpPr>
          <p:spPr>
            <a:xfrm>
              <a:off x="3632152" y="5690660"/>
              <a:ext cx="6989774" cy="11673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F9F64687-56F5-C595-B61B-0D09F1C5A8CE}"/>
              </a:ext>
            </a:extLst>
          </p:cNvPr>
          <p:cNvSpPr/>
          <p:nvPr userDrawn="1"/>
        </p:nvSpPr>
        <p:spPr>
          <a:xfrm>
            <a:off x="6726114" y="0"/>
            <a:ext cx="5465885" cy="3136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kstSylinder 5">
            <a:extLst>
              <a:ext uri="{FF2B5EF4-FFF2-40B4-BE49-F238E27FC236}">
                <a16:creationId xmlns:a16="http://schemas.microsoft.com/office/drawing/2014/main" id="{DC2707EB-B7EA-0F88-0E1F-D9416209C222}"/>
              </a:ext>
            </a:extLst>
          </p:cNvPr>
          <p:cNvSpPr txBox="1"/>
          <p:nvPr userDrawn="1"/>
        </p:nvSpPr>
        <p:spPr>
          <a:xfrm>
            <a:off x="10480984" y="140571"/>
            <a:ext cx="1576073" cy="584775"/>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1">
                    <a:lumMod val="75000"/>
                  </a:schemeClr>
                </a:solidFill>
                <a:effectLst/>
                <a:uLnTx/>
                <a:uFillTx/>
                <a:latin typeface="Arial Nova" panose="020B0504020202020204" pitchFamily="34" charset="0"/>
                <a:ea typeface="+mn-ea"/>
                <a:cs typeface="+mn-cs"/>
              </a:rPr>
              <a:t>2024</a:t>
            </a:r>
          </a:p>
        </p:txBody>
      </p:sp>
      <p:cxnSp>
        <p:nvCxnSpPr>
          <p:cNvPr id="35" name="Straight Connector 35">
            <a:extLst>
              <a:ext uri="{FF2B5EF4-FFF2-40B4-BE49-F238E27FC236}">
                <a16:creationId xmlns:a16="http://schemas.microsoft.com/office/drawing/2014/main" id="{35C49CF1-D964-6501-833E-1226D2257C4E}"/>
              </a:ext>
            </a:extLst>
          </p:cNvPr>
          <p:cNvCxnSpPr>
            <a:cxnSpLocks/>
          </p:cNvCxnSpPr>
          <p:nvPr userDrawn="1"/>
        </p:nvCxnSpPr>
        <p:spPr>
          <a:xfrm flipH="1">
            <a:off x="198926" y="1167340"/>
            <a:ext cx="6145717"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
        <p:nvSpPr>
          <p:cNvPr id="55" name="Title 54">
            <a:extLst>
              <a:ext uri="{FF2B5EF4-FFF2-40B4-BE49-F238E27FC236}">
                <a16:creationId xmlns:a16="http://schemas.microsoft.com/office/drawing/2014/main" id="{2ECCE051-FE4A-69B1-B593-D4EB86071D79}"/>
              </a:ext>
            </a:extLst>
          </p:cNvPr>
          <p:cNvSpPr>
            <a:spLocks noGrp="1"/>
          </p:cNvSpPr>
          <p:nvPr>
            <p:ph type="title" hasCustomPrompt="1"/>
          </p:nvPr>
        </p:nvSpPr>
        <p:spPr>
          <a:xfrm>
            <a:off x="447904" y="105505"/>
            <a:ext cx="5647759" cy="1325563"/>
          </a:xfrm>
        </p:spPr>
        <p:txBody>
          <a:bodyPr/>
          <a:lstStyle>
            <a:lvl1pPr>
              <a:defRPr b="1">
                <a:solidFill>
                  <a:srgbClr val="3B4496"/>
                </a:solidFill>
                <a:latin typeface="Arial Nova" panose="020B0504020202020204" pitchFamily="34" charset="0"/>
              </a:defRPr>
            </a:lvl1pPr>
          </a:lstStyle>
          <a:p>
            <a:r>
              <a:rPr lang="en-US" dirty="0"/>
              <a:t>TITTEL</a:t>
            </a:r>
            <a:endParaRPr lang="nb-NO" dirty="0"/>
          </a:p>
        </p:txBody>
      </p:sp>
      <p:cxnSp>
        <p:nvCxnSpPr>
          <p:cNvPr id="33" name="Connecteur droit 26">
            <a:extLst>
              <a:ext uri="{FF2B5EF4-FFF2-40B4-BE49-F238E27FC236}">
                <a16:creationId xmlns:a16="http://schemas.microsoft.com/office/drawing/2014/main" id="{9A020B87-EAF0-4E4A-84F2-7C452A073720}"/>
              </a:ext>
            </a:extLst>
          </p:cNvPr>
          <p:cNvCxnSpPr>
            <a:cxnSpLocks/>
          </p:cNvCxnSpPr>
          <p:nvPr userDrawn="1"/>
        </p:nvCxnSpPr>
        <p:spPr>
          <a:xfrm>
            <a:off x="604602" y="4920340"/>
            <a:ext cx="2793241"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ext Placeholder 4">
            <a:extLst>
              <a:ext uri="{FF2B5EF4-FFF2-40B4-BE49-F238E27FC236}">
                <a16:creationId xmlns:a16="http://schemas.microsoft.com/office/drawing/2014/main" id="{B9D52478-24C4-7603-CACE-1552A2987D16}"/>
              </a:ext>
            </a:extLst>
          </p:cNvPr>
          <p:cNvSpPr txBox="1">
            <a:spLocks/>
          </p:cNvSpPr>
          <p:nvPr userDrawn="1"/>
        </p:nvSpPr>
        <p:spPr>
          <a:xfrm>
            <a:off x="1703450" y="5059844"/>
            <a:ext cx="1725792" cy="461665"/>
          </a:xfrm>
          <a:prstGeom prst="rect">
            <a:avLst/>
          </a:prstGeom>
        </p:spPr>
        <p:txBody>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3"/>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dirty="0">
                <a:solidFill>
                  <a:schemeClr val="accent2"/>
                </a:solidFill>
              </a:rPr>
              <a:t>2023/2024</a:t>
            </a:r>
          </a:p>
        </p:txBody>
      </p:sp>
      <p:sp>
        <p:nvSpPr>
          <p:cNvPr id="30" name="Subtitle 1">
            <a:extLst>
              <a:ext uri="{FF2B5EF4-FFF2-40B4-BE49-F238E27FC236}">
                <a16:creationId xmlns:a16="http://schemas.microsoft.com/office/drawing/2014/main" id="{9BD68E19-6374-0DE2-69E3-C58150F11A0C}"/>
              </a:ext>
            </a:extLst>
          </p:cNvPr>
          <p:cNvSpPr txBox="1">
            <a:spLocks/>
          </p:cNvSpPr>
          <p:nvPr userDrawn="1"/>
        </p:nvSpPr>
        <p:spPr>
          <a:xfrm>
            <a:off x="589017" y="4442877"/>
            <a:ext cx="2909473" cy="461665"/>
          </a:xfrm>
          <a:prstGeom prst="rect">
            <a:avLst/>
          </a:prstGeom>
        </p:spPr>
        <p:txBody>
          <a:bodyPr vert="horz" wrap="square" lIns="108000" tIns="45720" rIns="180000" bIns="45720" rtlCol="0">
            <a:spAutoFit/>
          </a:bodyPr>
          <a:lstStyle>
            <a:lvl1pPr marL="0" indent="0" algn="l" defTabSz="914400" rtl="0" eaLnBrk="1" latinLnBrk="0" hangingPunct="1">
              <a:lnSpc>
                <a:spcPct val="100000"/>
              </a:lnSpc>
              <a:spcBef>
                <a:spcPts val="1800"/>
              </a:spcBef>
              <a:buSzPct val="50000"/>
              <a:buFont typeface="HelveticaNeueLT Std Lt Cn" panose="020B0406020202030204" pitchFamily="34" charset="0"/>
              <a:buNone/>
              <a:defRPr sz="2400" b="1" kern="1200">
                <a:solidFill>
                  <a:schemeClr val="bg2"/>
                </a:solidFill>
                <a:latin typeface="+mn-lt"/>
                <a:ea typeface="+mn-ea"/>
                <a:cs typeface="+mn-cs"/>
              </a:defRPr>
            </a:lvl1pPr>
            <a:lvl2pPr marL="457200" indent="0" algn="l" defTabSz="914400" rtl="0" eaLnBrk="1" latinLnBrk="0" hangingPunct="1">
              <a:lnSpc>
                <a:spcPct val="100000"/>
              </a:lnSpc>
              <a:spcBef>
                <a:spcPts val="600"/>
              </a:spcBef>
              <a:buSzPct val="80000"/>
              <a:buFontTx/>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HelveticaNeueLT Std Lt Cn" panose="020B040602020203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b-NO" dirty="0">
                <a:solidFill>
                  <a:srgbClr val="3B4496"/>
                </a:solidFill>
              </a:rPr>
              <a:t>NORSK MONITOR</a:t>
            </a:r>
          </a:p>
        </p:txBody>
      </p:sp>
      <p:pic>
        <p:nvPicPr>
          <p:cNvPr id="47" name="Picture 46" descr="A colorful squares on a black background&#10;&#10;Description automatically generated">
            <a:extLst>
              <a:ext uri="{FF2B5EF4-FFF2-40B4-BE49-F238E27FC236}">
                <a16:creationId xmlns:a16="http://schemas.microsoft.com/office/drawing/2014/main" id="{EE694B6D-AC3D-4906-6768-CF6371B5A18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0113" y="5184285"/>
            <a:ext cx="846653" cy="887620"/>
          </a:xfrm>
          <a:prstGeom prst="rect">
            <a:avLst/>
          </a:prstGeom>
        </p:spPr>
      </p:pic>
      <p:pic>
        <p:nvPicPr>
          <p:cNvPr id="2" name="Graphique 12">
            <a:extLst>
              <a:ext uri="{FF2B5EF4-FFF2-40B4-BE49-F238E27FC236}">
                <a16:creationId xmlns:a16="http://schemas.microsoft.com/office/drawing/2014/main" id="{68AD4EDC-74A7-C001-E910-835BCAAEBA74}"/>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1197045" y="5952569"/>
            <a:ext cx="787731" cy="721535"/>
          </a:xfrm>
          <a:prstGeom prst="rect">
            <a:avLst/>
          </a:prstGeom>
        </p:spPr>
      </p:pic>
      <p:sp>
        <p:nvSpPr>
          <p:cNvPr id="26" name="Rectangle 25">
            <a:extLst>
              <a:ext uri="{FF2B5EF4-FFF2-40B4-BE49-F238E27FC236}">
                <a16:creationId xmlns:a16="http://schemas.microsoft.com/office/drawing/2014/main" id="{ADC44C25-8C29-8721-E367-CD237A389EEA}"/>
              </a:ext>
            </a:extLst>
          </p:cNvPr>
          <p:cNvSpPr/>
          <p:nvPr userDrawn="1"/>
        </p:nvSpPr>
        <p:spPr>
          <a:xfrm>
            <a:off x="0" y="1416721"/>
            <a:ext cx="128337" cy="28540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F71EAB3-CBB7-3D73-8285-4F1B892C01E7}"/>
              </a:ext>
            </a:extLst>
          </p:cNvPr>
          <p:cNvSpPr/>
          <p:nvPr userDrawn="1"/>
        </p:nvSpPr>
        <p:spPr>
          <a:xfrm>
            <a:off x="12043738" y="1416720"/>
            <a:ext cx="149468" cy="4379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C47F7C4-6E92-A33F-5DAB-57E242D116D1}"/>
              </a:ext>
            </a:extLst>
          </p:cNvPr>
          <p:cNvSpPr/>
          <p:nvPr userDrawn="1"/>
        </p:nvSpPr>
        <p:spPr>
          <a:xfrm>
            <a:off x="51981" y="52948"/>
            <a:ext cx="12092400" cy="67716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
        <p:nvSpPr>
          <p:cNvPr id="6" name="Espace réservé du numéro de diapositive 2">
            <a:extLst>
              <a:ext uri="{FF2B5EF4-FFF2-40B4-BE49-F238E27FC236}">
                <a16:creationId xmlns:a16="http://schemas.microsoft.com/office/drawing/2014/main" id="{A45E01FB-EDD5-7A35-7064-2D542623FD2E}"/>
              </a:ext>
            </a:extLst>
          </p:cNvPr>
          <p:cNvSpPr txBox="1">
            <a:spLocks/>
          </p:cNvSpPr>
          <p:nvPr userDrawn="1"/>
        </p:nvSpPr>
        <p:spPr>
          <a:xfrm>
            <a:off x="200981" y="6401796"/>
            <a:ext cx="360037" cy="365125"/>
          </a:xfrm>
          <a:prstGeom prst="rect">
            <a:avLst/>
          </a:prstGeom>
        </p:spPr>
        <p:txBody>
          <a:bodyPr/>
          <a:lstStyle>
            <a:defPPr>
              <a:defRPr lang="nb-NO"/>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000" smtClean="0">
                <a:solidFill>
                  <a:schemeClr val="tx1"/>
                </a:solidFill>
              </a:rPr>
              <a:pPr/>
              <a:t>‹#›</a:t>
            </a:fld>
            <a:endParaRPr lang="en-GB" sz="1000" dirty="0">
              <a:solidFill>
                <a:schemeClr val="tx1"/>
              </a:solidFill>
            </a:endParaRPr>
          </a:p>
        </p:txBody>
      </p:sp>
      <p:sp>
        <p:nvSpPr>
          <p:cNvPr id="7" name="Espace réservé du pied de page 4">
            <a:extLst>
              <a:ext uri="{FF2B5EF4-FFF2-40B4-BE49-F238E27FC236}">
                <a16:creationId xmlns:a16="http://schemas.microsoft.com/office/drawing/2014/main" id="{BDA59B5A-7CA8-3074-011C-28B65BB17761}"/>
              </a:ext>
            </a:extLst>
          </p:cNvPr>
          <p:cNvSpPr txBox="1">
            <a:spLocks/>
          </p:cNvSpPr>
          <p:nvPr userDrawn="1"/>
        </p:nvSpPr>
        <p:spPr>
          <a:xfrm>
            <a:off x="561019" y="6362115"/>
            <a:ext cx="2001708"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1"/>
                </a:solidFill>
              </a:rPr>
              <a:t>© Ipsos | </a:t>
            </a:r>
            <a:r>
              <a:rPr lang="en-GB" dirty="0" err="1">
                <a:solidFill>
                  <a:schemeClr val="tx1"/>
                </a:solidFill>
              </a:rPr>
              <a:t>Norsk</a:t>
            </a:r>
            <a:r>
              <a:rPr lang="en-GB" dirty="0">
                <a:solidFill>
                  <a:schemeClr val="tx1"/>
                </a:solidFill>
              </a:rPr>
              <a:t> Monitor</a:t>
            </a:r>
          </a:p>
        </p:txBody>
      </p:sp>
    </p:spTree>
    <p:extLst>
      <p:ext uri="{BB962C8B-B14F-4D97-AF65-F5344CB8AC3E}">
        <p14:creationId xmlns:p14="http://schemas.microsoft.com/office/powerpoint/2010/main" val="232654254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21_Tittellysbilde">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7" name="TekstSylinder 5">
            <a:extLst>
              <a:ext uri="{FF2B5EF4-FFF2-40B4-BE49-F238E27FC236}">
                <a16:creationId xmlns:a16="http://schemas.microsoft.com/office/drawing/2014/main" id="{DC2707EB-B7EA-0F88-0E1F-D9416209C222}"/>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2">
                    <a:lumMod val="95000"/>
                  </a:schemeClr>
                </a:solidFill>
                <a:effectLst/>
                <a:uLnTx/>
                <a:uFillTx/>
                <a:latin typeface="Arial Nova" panose="020B0504020202020204" pitchFamily="34" charset="0"/>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chemeClr val="bg2">
                    <a:lumMod val="95000"/>
                  </a:schemeClr>
                </a:solidFill>
                <a:effectLst/>
                <a:uLnTx/>
                <a:uFillTx/>
                <a:latin typeface="Arial Nova" panose="020B0504020202020204" pitchFamily="34" charset="0"/>
                <a:ea typeface="+mn-ea"/>
                <a:cs typeface="+mn-cs"/>
              </a:rPr>
              <a:t>2024</a:t>
            </a:r>
          </a:p>
        </p:txBody>
      </p:sp>
      <p:sp>
        <p:nvSpPr>
          <p:cNvPr id="87" name="Rectangle 86">
            <a:extLst>
              <a:ext uri="{FF2B5EF4-FFF2-40B4-BE49-F238E27FC236}">
                <a16:creationId xmlns:a16="http://schemas.microsoft.com/office/drawing/2014/main" id="{13FB224E-E886-2F25-0181-A80AB75641AB}"/>
              </a:ext>
            </a:extLst>
          </p:cNvPr>
          <p:cNvSpPr/>
          <p:nvPr userDrawn="1"/>
        </p:nvSpPr>
        <p:spPr>
          <a:xfrm>
            <a:off x="92668" y="52948"/>
            <a:ext cx="5504479" cy="675210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88" name="Rectangle 87">
            <a:extLst>
              <a:ext uri="{FF2B5EF4-FFF2-40B4-BE49-F238E27FC236}">
                <a16:creationId xmlns:a16="http://schemas.microsoft.com/office/drawing/2014/main" id="{63BAD5B4-84B6-B116-E750-CE1B099B0AB5}"/>
              </a:ext>
            </a:extLst>
          </p:cNvPr>
          <p:cNvSpPr/>
          <p:nvPr userDrawn="1"/>
        </p:nvSpPr>
        <p:spPr>
          <a:xfrm>
            <a:off x="4880918" y="235947"/>
            <a:ext cx="1767923"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89" name="Rectangle 88">
            <a:extLst>
              <a:ext uri="{FF2B5EF4-FFF2-40B4-BE49-F238E27FC236}">
                <a16:creationId xmlns:a16="http://schemas.microsoft.com/office/drawing/2014/main" id="{678325A9-BF12-070E-85FA-82702672176A}"/>
              </a:ext>
            </a:extLst>
          </p:cNvPr>
          <p:cNvSpPr/>
          <p:nvPr userDrawn="1"/>
        </p:nvSpPr>
        <p:spPr>
          <a:xfrm>
            <a:off x="4880918" y="1826979"/>
            <a:ext cx="1767923"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90" name="Rectangle 89">
            <a:extLst>
              <a:ext uri="{FF2B5EF4-FFF2-40B4-BE49-F238E27FC236}">
                <a16:creationId xmlns:a16="http://schemas.microsoft.com/office/drawing/2014/main" id="{551B406A-C6B3-62B4-88E9-2283097EF14A}"/>
              </a:ext>
            </a:extLst>
          </p:cNvPr>
          <p:cNvSpPr/>
          <p:nvPr userDrawn="1"/>
        </p:nvSpPr>
        <p:spPr>
          <a:xfrm>
            <a:off x="4880918" y="3445207"/>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91" name="Rectangle 90">
            <a:extLst>
              <a:ext uri="{FF2B5EF4-FFF2-40B4-BE49-F238E27FC236}">
                <a16:creationId xmlns:a16="http://schemas.microsoft.com/office/drawing/2014/main" id="{4D2ACB03-CF4D-0DE9-5FE5-326A3B5688A2}"/>
              </a:ext>
            </a:extLst>
          </p:cNvPr>
          <p:cNvSpPr/>
          <p:nvPr userDrawn="1"/>
        </p:nvSpPr>
        <p:spPr>
          <a:xfrm>
            <a:off x="4880918" y="5084701"/>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92" name="Rectangle 91">
            <a:extLst>
              <a:ext uri="{FF2B5EF4-FFF2-40B4-BE49-F238E27FC236}">
                <a16:creationId xmlns:a16="http://schemas.microsoft.com/office/drawing/2014/main" id="{20CC8D36-67E8-19EF-7612-2EAF0FCA024C}"/>
              </a:ext>
            </a:extLst>
          </p:cNvPr>
          <p:cNvSpPr/>
          <p:nvPr userDrawn="1"/>
        </p:nvSpPr>
        <p:spPr>
          <a:xfrm>
            <a:off x="6727436" y="3455840"/>
            <a:ext cx="1586518" cy="152735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93" name="Rectangle 92">
            <a:extLst>
              <a:ext uri="{FF2B5EF4-FFF2-40B4-BE49-F238E27FC236}">
                <a16:creationId xmlns:a16="http://schemas.microsoft.com/office/drawing/2014/main" id="{9934B5D4-ED82-8CCE-5BAF-D32BDCB00C7C}"/>
              </a:ext>
            </a:extLst>
          </p:cNvPr>
          <p:cNvSpPr/>
          <p:nvPr userDrawn="1"/>
        </p:nvSpPr>
        <p:spPr>
          <a:xfrm>
            <a:off x="6727436" y="1848200"/>
            <a:ext cx="1586518"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pic>
        <p:nvPicPr>
          <p:cNvPr id="94" name="Picture 93" descr="A colorful squares on a black background&#10;&#10;Description automatically generated">
            <a:extLst>
              <a:ext uri="{FF2B5EF4-FFF2-40B4-BE49-F238E27FC236}">
                <a16:creationId xmlns:a16="http://schemas.microsoft.com/office/drawing/2014/main" id="{1CC7EDCB-6A95-5906-2ED6-8C868E9517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2346" y="4946146"/>
            <a:ext cx="945024" cy="990752"/>
          </a:xfrm>
          <a:prstGeom prst="rect">
            <a:avLst/>
          </a:prstGeom>
        </p:spPr>
      </p:pic>
      <p:sp>
        <p:nvSpPr>
          <p:cNvPr id="95" name="Text Placeholder 4">
            <a:extLst>
              <a:ext uri="{FF2B5EF4-FFF2-40B4-BE49-F238E27FC236}">
                <a16:creationId xmlns:a16="http://schemas.microsoft.com/office/drawing/2014/main" id="{A832B732-AD2B-6A74-D2DA-A9B8426D4040}"/>
              </a:ext>
            </a:extLst>
          </p:cNvPr>
          <p:cNvSpPr txBox="1">
            <a:spLocks/>
          </p:cNvSpPr>
          <p:nvPr userDrawn="1"/>
        </p:nvSpPr>
        <p:spPr>
          <a:xfrm>
            <a:off x="1720003" y="5488300"/>
            <a:ext cx="1725792" cy="461665"/>
          </a:xfrm>
          <a:prstGeom prst="rect">
            <a:avLst/>
          </a:prstGeom>
        </p:spPr>
        <p:txBody>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4"/>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5725" marR="0" lvl="0" indent="-85725" algn="l" defTabSz="914400" rtl="0" eaLnBrk="1" fontAlgn="auto" latinLnBrk="0" hangingPunct="1">
              <a:lnSpc>
                <a:spcPct val="100000"/>
              </a:lnSpc>
              <a:spcBef>
                <a:spcPts val="1800"/>
              </a:spcBef>
              <a:spcAft>
                <a:spcPts val="0"/>
              </a:spcAft>
              <a:buClrTx/>
              <a:buSzPct val="50000"/>
              <a:buFont typeface="HelveticaNeueLT Std Lt Cn" panose="020B0406020202030204" pitchFamily="34" charset="0"/>
              <a:buChar char=" "/>
              <a:tabLst/>
              <a:defRPr/>
            </a:pPr>
            <a:r>
              <a:rPr kumimoji="0" lang="nb-NO" sz="2400" b="0" i="0" u="none" strike="noStrike" kern="1200" cap="none" spc="0" normalizeH="0" baseline="0" noProof="0" dirty="0">
                <a:ln>
                  <a:noFill/>
                </a:ln>
                <a:solidFill>
                  <a:srgbClr val="009D9C"/>
                </a:solidFill>
                <a:effectLst/>
                <a:uLnTx/>
                <a:uFillTx/>
                <a:latin typeface="Arial"/>
                <a:ea typeface="+mn-ea"/>
                <a:cs typeface="+mn-cs"/>
              </a:rPr>
              <a:t>2023/2024</a:t>
            </a:r>
          </a:p>
        </p:txBody>
      </p:sp>
      <p:sp>
        <p:nvSpPr>
          <p:cNvPr id="96" name="Subtitle 1">
            <a:extLst>
              <a:ext uri="{FF2B5EF4-FFF2-40B4-BE49-F238E27FC236}">
                <a16:creationId xmlns:a16="http://schemas.microsoft.com/office/drawing/2014/main" id="{17FCDD57-7E74-4C16-494A-2031749AEA60}"/>
              </a:ext>
            </a:extLst>
          </p:cNvPr>
          <p:cNvSpPr txBox="1">
            <a:spLocks/>
          </p:cNvSpPr>
          <p:nvPr userDrawn="1"/>
        </p:nvSpPr>
        <p:spPr>
          <a:xfrm>
            <a:off x="1730706" y="4893162"/>
            <a:ext cx="3430178" cy="492443"/>
          </a:xfrm>
          <a:prstGeom prst="rect">
            <a:avLst/>
          </a:prstGeom>
        </p:spPr>
        <p:txBody>
          <a:bodyPr vert="horz" wrap="square" lIns="108000" tIns="45720" rIns="180000" bIns="45720" rtlCol="0">
            <a:spAutoFit/>
          </a:bodyPr>
          <a:lstStyle>
            <a:lvl1pPr marL="0" indent="0" algn="l" defTabSz="914400" rtl="0" eaLnBrk="1" latinLnBrk="0" hangingPunct="1">
              <a:lnSpc>
                <a:spcPct val="100000"/>
              </a:lnSpc>
              <a:spcBef>
                <a:spcPts val="1800"/>
              </a:spcBef>
              <a:buSzPct val="50000"/>
              <a:buFont typeface="HelveticaNeueLT Std Lt Cn" panose="020B0406020202030204" pitchFamily="34" charset="0"/>
              <a:buNone/>
              <a:defRPr sz="2400" b="1" kern="1200">
                <a:solidFill>
                  <a:schemeClr val="bg2"/>
                </a:solidFill>
                <a:latin typeface="+mn-lt"/>
                <a:ea typeface="+mn-ea"/>
                <a:cs typeface="+mn-cs"/>
              </a:defRPr>
            </a:lvl1pPr>
            <a:lvl2pPr marL="457200" indent="0" algn="l" defTabSz="914400" rtl="0" eaLnBrk="1" latinLnBrk="0" hangingPunct="1">
              <a:lnSpc>
                <a:spcPct val="100000"/>
              </a:lnSpc>
              <a:spcBef>
                <a:spcPts val="600"/>
              </a:spcBef>
              <a:buSzPct val="80000"/>
              <a:buFontTx/>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HelveticaNeueLT Std Lt Cn" panose="020B040602020203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1800"/>
              </a:spcBef>
              <a:spcAft>
                <a:spcPts val="0"/>
              </a:spcAft>
              <a:buClrTx/>
              <a:buSzPct val="50000"/>
              <a:buFont typeface="HelveticaNeueLT Std Lt Cn" panose="020B0406020202030204" pitchFamily="34" charset="0"/>
              <a:buNone/>
              <a:tabLst/>
              <a:defRPr/>
            </a:pPr>
            <a:r>
              <a:rPr kumimoji="0" lang="nb-NO" sz="2600" b="1" i="0" u="none" strike="noStrike" kern="1200" cap="none" spc="0" normalizeH="0" baseline="0" noProof="0" dirty="0">
                <a:ln>
                  <a:noFill/>
                </a:ln>
                <a:solidFill>
                  <a:srgbClr val="3B4496"/>
                </a:solidFill>
                <a:effectLst/>
                <a:uLnTx/>
                <a:uFillTx/>
                <a:latin typeface="Arial"/>
                <a:ea typeface="+mn-ea"/>
                <a:cs typeface="+mn-cs"/>
              </a:rPr>
              <a:t>NORSK MONITOR</a:t>
            </a:r>
          </a:p>
        </p:txBody>
      </p:sp>
      <p:cxnSp>
        <p:nvCxnSpPr>
          <p:cNvPr id="97" name="Straight Connector 35">
            <a:extLst>
              <a:ext uri="{FF2B5EF4-FFF2-40B4-BE49-F238E27FC236}">
                <a16:creationId xmlns:a16="http://schemas.microsoft.com/office/drawing/2014/main" id="{38CF4E6F-ED42-DD8D-44BD-15564F0EB9C4}"/>
              </a:ext>
            </a:extLst>
          </p:cNvPr>
          <p:cNvCxnSpPr>
            <a:cxnSpLocks/>
          </p:cNvCxnSpPr>
          <p:nvPr userDrawn="1"/>
        </p:nvCxnSpPr>
        <p:spPr>
          <a:xfrm flipH="1">
            <a:off x="1854456" y="5414256"/>
            <a:ext cx="2195998" cy="0"/>
          </a:xfrm>
          <a:prstGeom prst="line">
            <a:avLst/>
          </a:prstGeom>
          <a:noFill/>
          <a:ln w="12700" cap="flat" cmpd="sng" algn="ctr">
            <a:solidFill>
              <a:srgbClr val="009D9C"/>
            </a:solidFill>
            <a:prstDash val="solid"/>
            <a:miter lim="800000"/>
          </a:ln>
          <a:effectLst/>
        </p:spPr>
      </p:cxnSp>
      <p:sp>
        <p:nvSpPr>
          <p:cNvPr id="99" name="Freeform: Shape 98">
            <a:extLst>
              <a:ext uri="{FF2B5EF4-FFF2-40B4-BE49-F238E27FC236}">
                <a16:creationId xmlns:a16="http://schemas.microsoft.com/office/drawing/2014/main" id="{FE670D50-6A32-F900-9158-5162535B9A68}"/>
              </a:ext>
            </a:extLst>
          </p:cNvPr>
          <p:cNvSpPr/>
          <p:nvPr userDrawn="1"/>
        </p:nvSpPr>
        <p:spPr>
          <a:xfrm>
            <a:off x="0" y="0"/>
            <a:ext cx="1467293" cy="1512628"/>
          </a:xfrm>
          <a:custGeom>
            <a:avLst/>
            <a:gdLst>
              <a:gd name="connsiteX0" fmla="*/ 995082 w 1752435"/>
              <a:gd name="connsiteY0" fmla="*/ 0 h 1719687"/>
              <a:gd name="connsiteX1" fmla="*/ 1752435 w 1752435"/>
              <a:gd name="connsiteY1" fmla="*/ 0 h 1719687"/>
              <a:gd name="connsiteX2" fmla="*/ 0 w 1752435"/>
              <a:gd name="connsiteY2" fmla="*/ 1719687 h 1719687"/>
              <a:gd name="connsiteX3" fmla="*/ 0 w 1752435"/>
              <a:gd name="connsiteY3" fmla="*/ 976487 h 1719687"/>
              <a:gd name="connsiteX4" fmla="*/ 995082 w 1752435"/>
              <a:gd name="connsiteY4" fmla="*/ 0 h 1719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35" h="1719687">
                <a:moveTo>
                  <a:pt x="995082" y="0"/>
                </a:moveTo>
                <a:lnTo>
                  <a:pt x="1752435" y="0"/>
                </a:lnTo>
                <a:lnTo>
                  <a:pt x="0" y="1719687"/>
                </a:lnTo>
                <a:lnTo>
                  <a:pt x="0" y="976487"/>
                </a:lnTo>
                <a:lnTo>
                  <a:pt x="995082"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0" name="Freeform: Shape 99">
            <a:extLst>
              <a:ext uri="{FF2B5EF4-FFF2-40B4-BE49-F238E27FC236}">
                <a16:creationId xmlns:a16="http://schemas.microsoft.com/office/drawing/2014/main" id="{7CFC39D7-5405-536E-8247-C1585D6A168D}"/>
              </a:ext>
            </a:extLst>
          </p:cNvPr>
          <p:cNvSpPr/>
          <p:nvPr userDrawn="1"/>
        </p:nvSpPr>
        <p:spPr>
          <a:xfrm>
            <a:off x="0" y="0"/>
            <a:ext cx="2551814" cy="2532981"/>
          </a:xfrm>
          <a:custGeom>
            <a:avLst/>
            <a:gdLst>
              <a:gd name="connsiteX0" fmla="*/ 2116936 w 2874288"/>
              <a:gd name="connsiteY0" fmla="*/ 0 h 2820576"/>
              <a:gd name="connsiteX1" fmla="*/ 2874288 w 2874288"/>
              <a:gd name="connsiteY1" fmla="*/ 0 h 2820576"/>
              <a:gd name="connsiteX2" fmla="*/ 0 w 2874288"/>
              <a:gd name="connsiteY2" fmla="*/ 2820576 h 2820576"/>
              <a:gd name="connsiteX3" fmla="*/ 0 w 2874288"/>
              <a:gd name="connsiteY3" fmla="*/ 2077377 h 2820576"/>
              <a:gd name="connsiteX4" fmla="*/ 2116936 w 2874288"/>
              <a:gd name="connsiteY4" fmla="*/ 0 h 2820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288" h="2820576">
                <a:moveTo>
                  <a:pt x="2116936" y="0"/>
                </a:moveTo>
                <a:lnTo>
                  <a:pt x="2874288" y="0"/>
                </a:lnTo>
                <a:lnTo>
                  <a:pt x="0" y="2820576"/>
                </a:lnTo>
                <a:lnTo>
                  <a:pt x="0" y="2077377"/>
                </a:lnTo>
                <a:lnTo>
                  <a:pt x="2116936"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03" name="Text Placeholder 102">
            <a:extLst>
              <a:ext uri="{FF2B5EF4-FFF2-40B4-BE49-F238E27FC236}">
                <a16:creationId xmlns:a16="http://schemas.microsoft.com/office/drawing/2014/main" id="{5687A828-3D15-0B1E-7897-7F3FF86EEFEF}"/>
              </a:ext>
            </a:extLst>
          </p:cNvPr>
          <p:cNvSpPr>
            <a:spLocks noGrp="1"/>
          </p:cNvSpPr>
          <p:nvPr>
            <p:ph type="body" sz="quarter" idx="10" hasCustomPrompt="1"/>
          </p:nvPr>
        </p:nvSpPr>
        <p:spPr>
          <a:xfrm>
            <a:off x="8485188" y="2455863"/>
            <a:ext cx="2932196" cy="1568450"/>
          </a:xfrm>
        </p:spPr>
        <p:txBody>
          <a:bodyPr/>
          <a:lstStyle>
            <a:lvl1pPr>
              <a:defRPr/>
            </a:lvl1pPr>
          </a:lstStyle>
          <a:p>
            <a:pPr lvl="0"/>
            <a:r>
              <a:rPr lang="en-GB" dirty="0" err="1"/>
              <a:t>Endre</a:t>
            </a:r>
            <a:r>
              <a:rPr lang="en-GB" dirty="0"/>
              <a:t> </a:t>
            </a:r>
            <a:r>
              <a:rPr lang="en-GB" dirty="0" err="1"/>
              <a:t>bakgrunnsbildet</a:t>
            </a:r>
            <a:r>
              <a:rPr lang="en-GB" dirty="0"/>
              <a:t> her</a:t>
            </a:r>
          </a:p>
        </p:txBody>
      </p:sp>
      <p:cxnSp>
        <p:nvCxnSpPr>
          <p:cNvPr id="104" name="Straight Connector 35">
            <a:extLst>
              <a:ext uri="{FF2B5EF4-FFF2-40B4-BE49-F238E27FC236}">
                <a16:creationId xmlns:a16="http://schemas.microsoft.com/office/drawing/2014/main" id="{9EAE3B97-3709-6D73-3E93-6E3F0192189B}"/>
              </a:ext>
            </a:extLst>
          </p:cNvPr>
          <p:cNvCxnSpPr>
            <a:cxnSpLocks/>
          </p:cNvCxnSpPr>
          <p:nvPr userDrawn="1"/>
        </p:nvCxnSpPr>
        <p:spPr>
          <a:xfrm flipH="1">
            <a:off x="715877" y="3118853"/>
            <a:ext cx="5461639"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pic>
        <p:nvPicPr>
          <p:cNvPr id="108" name="Graphique 12">
            <a:extLst>
              <a:ext uri="{FF2B5EF4-FFF2-40B4-BE49-F238E27FC236}">
                <a16:creationId xmlns:a16="http://schemas.microsoft.com/office/drawing/2014/main" id="{42CD7A44-EE21-BF4A-6A2B-87CBC629DC8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1175782" y="5953362"/>
            <a:ext cx="787731" cy="721535"/>
          </a:xfrm>
          <a:prstGeom prst="rect">
            <a:avLst/>
          </a:prstGeom>
        </p:spPr>
      </p:pic>
      <p:sp>
        <p:nvSpPr>
          <p:cNvPr id="109" name="Title 54">
            <a:extLst>
              <a:ext uri="{FF2B5EF4-FFF2-40B4-BE49-F238E27FC236}">
                <a16:creationId xmlns:a16="http://schemas.microsoft.com/office/drawing/2014/main" id="{DFD3AFDE-569D-C43C-1F7A-D60A612C3A8D}"/>
              </a:ext>
            </a:extLst>
          </p:cNvPr>
          <p:cNvSpPr>
            <a:spLocks noGrp="1"/>
          </p:cNvSpPr>
          <p:nvPr>
            <p:ph type="title" hasCustomPrompt="1"/>
          </p:nvPr>
        </p:nvSpPr>
        <p:spPr>
          <a:xfrm>
            <a:off x="913392" y="2818101"/>
            <a:ext cx="5647759" cy="1325563"/>
          </a:xfrm>
        </p:spPr>
        <p:txBody>
          <a:bodyPr>
            <a:normAutofit/>
          </a:bodyPr>
          <a:lstStyle>
            <a:lvl1pPr>
              <a:defRPr sz="2400" b="1">
                <a:solidFill>
                  <a:srgbClr val="3B4496"/>
                </a:solidFill>
                <a:latin typeface="Arial Nova" panose="020B0504020202020204" pitchFamily="34" charset="0"/>
              </a:defRPr>
            </a:lvl1pPr>
          </a:lstStyle>
          <a:p>
            <a:r>
              <a:rPr lang="en-US" dirty="0"/>
              <a:t>UNDERTITTEL</a:t>
            </a:r>
            <a:endParaRPr lang="nb-NO" dirty="0"/>
          </a:p>
        </p:txBody>
      </p:sp>
      <p:sp>
        <p:nvSpPr>
          <p:cNvPr id="5" name="Text Placeholder 4">
            <a:extLst>
              <a:ext uri="{FF2B5EF4-FFF2-40B4-BE49-F238E27FC236}">
                <a16:creationId xmlns:a16="http://schemas.microsoft.com/office/drawing/2014/main" id="{49AECCA1-7E81-49EF-FA65-A1251648E006}"/>
              </a:ext>
            </a:extLst>
          </p:cNvPr>
          <p:cNvSpPr>
            <a:spLocks noGrp="1"/>
          </p:cNvSpPr>
          <p:nvPr>
            <p:ph type="body" sz="quarter" idx="11" hasCustomPrompt="1"/>
          </p:nvPr>
        </p:nvSpPr>
        <p:spPr>
          <a:xfrm>
            <a:off x="912640" y="2292581"/>
            <a:ext cx="5643562" cy="990752"/>
          </a:xfrm>
        </p:spPr>
        <p:txBody>
          <a:bodyPr anchor="ctr" anchorCtr="0">
            <a:normAutofit/>
          </a:bodyPr>
          <a:lstStyle>
            <a:lvl1pPr marL="0" indent="0">
              <a:buNone/>
              <a:defRPr sz="4000" b="1">
                <a:solidFill>
                  <a:srgbClr val="3B4496"/>
                </a:solidFill>
                <a:latin typeface="Arial Nova" panose="020B0504020202020204" pitchFamily="34" charset="0"/>
              </a:defRPr>
            </a:lvl1pPr>
            <a:lvl2pPr marL="457200" indent="0">
              <a:buNone/>
              <a:defRPr/>
            </a:lvl2pPr>
          </a:lstStyle>
          <a:p>
            <a:pPr lvl="0"/>
            <a:r>
              <a:rPr lang="en-US" dirty="0"/>
              <a:t>TITTEL</a:t>
            </a:r>
          </a:p>
        </p:txBody>
      </p:sp>
      <p:sp>
        <p:nvSpPr>
          <p:cNvPr id="2" name="Rectangle 1">
            <a:extLst>
              <a:ext uri="{FF2B5EF4-FFF2-40B4-BE49-F238E27FC236}">
                <a16:creationId xmlns:a16="http://schemas.microsoft.com/office/drawing/2014/main" id="{8F0C8867-4AE4-E026-8A3B-0D99018FA1ED}"/>
              </a:ext>
            </a:extLst>
          </p:cNvPr>
          <p:cNvSpPr/>
          <p:nvPr userDrawn="1"/>
        </p:nvSpPr>
        <p:spPr>
          <a:xfrm>
            <a:off x="51981" y="42900"/>
            <a:ext cx="12096000" cy="67716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
        <p:nvSpPr>
          <p:cNvPr id="3" name="Espace réservé du numéro de diapositive 2">
            <a:extLst>
              <a:ext uri="{FF2B5EF4-FFF2-40B4-BE49-F238E27FC236}">
                <a16:creationId xmlns:a16="http://schemas.microsoft.com/office/drawing/2014/main" id="{E5CBF26D-619D-57F5-27E7-6E72611E57B2}"/>
              </a:ext>
            </a:extLst>
          </p:cNvPr>
          <p:cNvSpPr txBox="1">
            <a:spLocks/>
          </p:cNvSpPr>
          <p:nvPr userDrawn="1"/>
        </p:nvSpPr>
        <p:spPr>
          <a:xfrm>
            <a:off x="200981" y="6401796"/>
            <a:ext cx="360037" cy="365125"/>
          </a:xfrm>
          <a:prstGeom prst="rect">
            <a:avLst/>
          </a:prstGeom>
        </p:spPr>
        <p:txBody>
          <a:bodyPr/>
          <a:lstStyle>
            <a:defPPr>
              <a:defRPr lang="nb-NO"/>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000" smtClean="0">
                <a:solidFill>
                  <a:schemeClr val="tx1"/>
                </a:solidFill>
              </a:rPr>
              <a:pPr/>
              <a:t>‹#›</a:t>
            </a:fld>
            <a:endParaRPr lang="en-GB" sz="1000" dirty="0">
              <a:solidFill>
                <a:schemeClr val="tx1"/>
              </a:solidFill>
            </a:endParaRPr>
          </a:p>
        </p:txBody>
      </p:sp>
      <p:sp>
        <p:nvSpPr>
          <p:cNvPr id="4" name="Espace réservé du pied de page 4">
            <a:extLst>
              <a:ext uri="{FF2B5EF4-FFF2-40B4-BE49-F238E27FC236}">
                <a16:creationId xmlns:a16="http://schemas.microsoft.com/office/drawing/2014/main" id="{3288F848-EA99-BE9D-5F6E-EFEA4A2F294D}"/>
              </a:ext>
            </a:extLst>
          </p:cNvPr>
          <p:cNvSpPr txBox="1">
            <a:spLocks/>
          </p:cNvSpPr>
          <p:nvPr userDrawn="1"/>
        </p:nvSpPr>
        <p:spPr>
          <a:xfrm>
            <a:off x="561019" y="6362115"/>
            <a:ext cx="2001708"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1"/>
                </a:solidFill>
              </a:rPr>
              <a:t>© Ipsos | </a:t>
            </a:r>
            <a:r>
              <a:rPr lang="en-GB" dirty="0" err="1">
                <a:solidFill>
                  <a:schemeClr val="tx1"/>
                </a:solidFill>
              </a:rPr>
              <a:t>Norsk</a:t>
            </a:r>
            <a:r>
              <a:rPr lang="en-GB" dirty="0">
                <a:solidFill>
                  <a:schemeClr val="tx1"/>
                </a:solidFill>
              </a:rPr>
              <a:t> Monitor</a:t>
            </a:r>
          </a:p>
        </p:txBody>
      </p:sp>
    </p:spTree>
    <p:extLst>
      <p:ext uri="{BB962C8B-B14F-4D97-AF65-F5344CB8AC3E}">
        <p14:creationId xmlns:p14="http://schemas.microsoft.com/office/powerpoint/2010/main" val="422627143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47_Egendefinert oppsett">
    <p:bg>
      <p:bgPr>
        <a:solidFill>
          <a:schemeClr val="accent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72E3590D-7D6D-F818-646D-459608818F24}"/>
              </a:ext>
            </a:extLst>
          </p:cNvPr>
          <p:cNvGrpSpPr/>
          <p:nvPr userDrawn="1"/>
        </p:nvGrpSpPr>
        <p:grpSpPr>
          <a:xfrm>
            <a:off x="92668" y="52948"/>
            <a:ext cx="8221286" cy="6752104"/>
            <a:chOff x="92668" y="52948"/>
            <a:chExt cx="8221286" cy="6699568"/>
          </a:xfrm>
        </p:grpSpPr>
        <p:sp>
          <p:nvSpPr>
            <p:cNvPr id="14" name="Rectangle 13">
              <a:extLst>
                <a:ext uri="{FF2B5EF4-FFF2-40B4-BE49-F238E27FC236}">
                  <a16:creationId xmlns:a16="http://schemas.microsoft.com/office/drawing/2014/main" id="{48071E76-579A-9554-2301-5DE48841DAA8}"/>
                </a:ext>
              </a:extLst>
            </p:cNvPr>
            <p:cNvSpPr/>
            <p:nvPr userDrawn="1"/>
          </p:nvSpPr>
          <p:spPr>
            <a:xfrm>
              <a:off x="92668" y="52948"/>
              <a:ext cx="5504479" cy="669956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4DC38580-F5B4-D8C3-D3B3-E70481F2864A}"/>
                </a:ext>
              </a:extLst>
            </p:cNvPr>
            <p:cNvSpPr/>
            <p:nvPr userDrawn="1"/>
          </p:nvSpPr>
          <p:spPr>
            <a:xfrm>
              <a:off x="4880918" y="196068"/>
              <a:ext cx="1767923"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E925C67D-D462-6264-E420-0F625C78D613}"/>
                </a:ext>
              </a:extLst>
            </p:cNvPr>
            <p:cNvSpPr/>
            <p:nvPr userDrawn="1"/>
          </p:nvSpPr>
          <p:spPr>
            <a:xfrm>
              <a:off x="4880918" y="1787099"/>
              <a:ext cx="1767923"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8DF7D332-592E-10DD-9823-B73DB4B5BE8F}"/>
                </a:ext>
              </a:extLst>
            </p:cNvPr>
            <p:cNvSpPr/>
            <p:nvPr userDrawn="1"/>
          </p:nvSpPr>
          <p:spPr>
            <a:xfrm>
              <a:off x="4880918" y="3415376"/>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7C31EA61-4CDF-8020-FA20-D923DA169B73}"/>
                </a:ext>
              </a:extLst>
            </p:cNvPr>
            <p:cNvSpPr/>
            <p:nvPr userDrawn="1"/>
          </p:nvSpPr>
          <p:spPr>
            <a:xfrm>
              <a:off x="4880918" y="5054869"/>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DCD15249-E24E-A63E-F60F-9F9AB9EBF584}"/>
                </a:ext>
              </a:extLst>
            </p:cNvPr>
            <p:cNvSpPr/>
            <p:nvPr userDrawn="1"/>
          </p:nvSpPr>
          <p:spPr>
            <a:xfrm>
              <a:off x="6727436" y="3415960"/>
              <a:ext cx="1586518" cy="152735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3E33F287-2066-1271-9BC1-D1D28B98F294}"/>
                </a:ext>
              </a:extLst>
            </p:cNvPr>
            <p:cNvSpPr/>
            <p:nvPr userDrawn="1"/>
          </p:nvSpPr>
          <p:spPr>
            <a:xfrm>
              <a:off x="6727436" y="1808321"/>
              <a:ext cx="1586518"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51" name="Rectangle 50">
            <a:extLst>
              <a:ext uri="{FF2B5EF4-FFF2-40B4-BE49-F238E27FC236}">
                <a16:creationId xmlns:a16="http://schemas.microsoft.com/office/drawing/2014/main" id="{54C4B7E2-DA38-2FA6-C996-9D07A300A16C}"/>
              </a:ext>
            </a:extLst>
          </p:cNvPr>
          <p:cNvSpPr/>
          <p:nvPr userDrawn="1"/>
        </p:nvSpPr>
        <p:spPr>
          <a:xfrm>
            <a:off x="1" y="-2"/>
            <a:ext cx="526181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 name="Rectangle 51">
            <a:extLst>
              <a:ext uri="{FF2B5EF4-FFF2-40B4-BE49-F238E27FC236}">
                <a16:creationId xmlns:a16="http://schemas.microsoft.com/office/drawing/2014/main" id="{E0C82BDC-3A9A-7412-DB6A-C19BD1795027}"/>
              </a:ext>
            </a:extLst>
          </p:cNvPr>
          <p:cNvSpPr/>
          <p:nvPr userDrawn="1"/>
        </p:nvSpPr>
        <p:spPr>
          <a:xfrm>
            <a:off x="213534" y="179036"/>
            <a:ext cx="4531271" cy="129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dirty="0">
                <a:solidFill>
                  <a:srgbClr val="3B4496"/>
                </a:solidFill>
              </a:rPr>
              <a:t>INNHOLD</a:t>
            </a:r>
          </a:p>
        </p:txBody>
      </p:sp>
      <p:cxnSp>
        <p:nvCxnSpPr>
          <p:cNvPr id="61" name="Straight Connector 35">
            <a:extLst>
              <a:ext uri="{FF2B5EF4-FFF2-40B4-BE49-F238E27FC236}">
                <a16:creationId xmlns:a16="http://schemas.microsoft.com/office/drawing/2014/main" id="{1A24DD3E-9C35-8090-4173-E4BB384CD21E}"/>
              </a:ext>
            </a:extLst>
          </p:cNvPr>
          <p:cNvCxnSpPr>
            <a:cxnSpLocks/>
          </p:cNvCxnSpPr>
          <p:nvPr userDrawn="1"/>
        </p:nvCxnSpPr>
        <p:spPr>
          <a:xfrm flipH="1">
            <a:off x="921681" y="1274222"/>
            <a:ext cx="3957315"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3EEE3A5-F0CA-B995-29B0-0C14D58464D2}"/>
              </a:ext>
            </a:extLst>
          </p:cNvPr>
          <p:cNvSpPr/>
          <p:nvPr userDrawn="1"/>
        </p:nvSpPr>
        <p:spPr>
          <a:xfrm>
            <a:off x="871622" y="1592172"/>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4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1</a:t>
            </a:r>
          </a:p>
        </p:txBody>
      </p:sp>
      <p:sp>
        <p:nvSpPr>
          <p:cNvPr id="3" name="Rectangle 2">
            <a:extLst>
              <a:ext uri="{FF2B5EF4-FFF2-40B4-BE49-F238E27FC236}">
                <a16:creationId xmlns:a16="http://schemas.microsoft.com/office/drawing/2014/main" id="{0BC47BEA-0E9A-5620-C779-49E6BA540F64}"/>
              </a:ext>
            </a:extLst>
          </p:cNvPr>
          <p:cNvSpPr/>
          <p:nvPr userDrawn="1"/>
        </p:nvSpPr>
        <p:spPr>
          <a:xfrm>
            <a:off x="871622" y="2694323"/>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4400" b="1" kern="0" dirty="0">
                <a:solidFill>
                  <a:srgbClr val="3B4496"/>
                </a:solidFill>
                <a:latin typeface="Arial Nova Cond" panose="020B0506020202020204" pitchFamily="34" charset="0"/>
              </a:rPr>
              <a:t>2</a:t>
            </a:r>
            <a:endParaRPr kumimoji="0" lang="nb-NO" sz="44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4" name="Rectangle 3">
            <a:extLst>
              <a:ext uri="{FF2B5EF4-FFF2-40B4-BE49-F238E27FC236}">
                <a16:creationId xmlns:a16="http://schemas.microsoft.com/office/drawing/2014/main" id="{2FE09DAB-1E1F-487E-B2DD-A155185246AB}"/>
              </a:ext>
            </a:extLst>
          </p:cNvPr>
          <p:cNvSpPr/>
          <p:nvPr userDrawn="1"/>
        </p:nvSpPr>
        <p:spPr>
          <a:xfrm>
            <a:off x="871622" y="3822623"/>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4400" b="1" kern="0" dirty="0">
                <a:solidFill>
                  <a:srgbClr val="3B4496"/>
                </a:solidFill>
                <a:latin typeface="Arial Nova Cond" panose="020B0506020202020204" pitchFamily="34" charset="0"/>
              </a:rPr>
              <a:t>3</a:t>
            </a:r>
            <a:endParaRPr kumimoji="0" lang="nb-NO" sz="44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5" name="Rectangle 4">
            <a:extLst>
              <a:ext uri="{FF2B5EF4-FFF2-40B4-BE49-F238E27FC236}">
                <a16:creationId xmlns:a16="http://schemas.microsoft.com/office/drawing/2014/main" id="{C1A1EDE3-C170-4C9A-EFEB-FEAB1473CFC2}"/>
              </a:ext>
            </a:extLst>
          </p:cNvPr>
          <p:cNvSpPr/>
          <p:nvPr userDrawn="1"/>
        </p:nvSpPr>
        <p:spPr>
          <a:xfrm>
            <a:off x="874236" y="4976829"/>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4400" b="1" kern="0" dirty="0">
                <a:solidFill>
                  <a:srgbClr val="3B4496"/>
                </a:solidFill>
                <a:latin typeface="Arial Nova Cond" panose="020B0506020202020204" pitchFamily="34" charset="0"/>
              </a:rPr>
              <a:t>4</a:t>
            </a:r>
            <a:endParaRPr kumimoji="0" lang="nb-NO" sz="44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6" name="Text Placeholder 62">
            <a:extLst>
              <a:ext uri="{FF2B5EF4-FFF2-40B4-BE49-F238E27FC236}">
                <a16:creationId xmlns:a16="http://schemas.microsoft.com/office/drawing/2014/main" id="{1807733E-342D-E376-F4AA-163BD3539BCB}"/>
              </a:ext>
            </a:extLst>
          </p:cNvPr>
          <p:cNvSpPr>
            <a:spLocks noGrp="1"/>
          </p:cNvSpPr>
          <p:nvPr>
            <p:ph type="body" sz="quarter" idx="10" hasCustomPrompt="1"/>
          </p:nvPr>
        </p:nvSpPr>
        <p:spPr>
          <a:xfrm>
            <a:off x="1877382" y="1699290"/>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sp>
        <p:nvSpPr>
          <p:cNvPr id="7" name="Text Placeholder 62">
            <a:extLst>
              <a:ext uri="{FF2B5EF4-FFF2-40B4-BE49-F238E27FC236}">
                <a16:creationId xmlns:a16="http://schemas.microsoft.com/office/drawing/2014/main" id="{A68A88E9-F899-5742-F294-7D398482C100}"/>
              </a:ext>
            </a:extLst>
          </p:cNvPr>
          <p:cNvSpPr>
            <a:spLocks noGrp="1"/>
          </p:cNvSpPr>
          <p:nvPr>
            <p:ph type="body" sz="quarter" idx="11" hasCustomPrompt="1"/>
          </p:nvPr>
        </p:nvSpPr>
        <p:spPr>
          <a:xfrm>
            <a:off x="1872713" y="2837674"/>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sp>
        <p:nvSpPr>
          <p:cNvPr id="8" name="Text Placeholder 62">
            <a:extLst>
              <a:ext uri="{FF2B5EF4-FFF2-40B4-BE49-F238E27FC236}">
                <a16:creationId xmlns:a16="http://schemas.microsoft.com/office/drawing/2014/main" id="{76BC2598-DBED-0B99-32A3-080C8EAC4BA5}"/>
              </a:ext>
            </a:extLst>
          </p:cNvPr>
          <p:cNvSpPr>
            <a:spLocks noGrp="1"/>
          </p:cNvSpPr>
          <p:nvPr>
            <p:ph type="body" sz="quarter" idx="12" hasCustomPrompt="1"/>
          </p:nvPr>
        </p:nvSpPr>
        <p:spPr>
          <a:xfrm>
            <a:off x="1872713" y="3953420"/>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sp>
        <p:nvSpPr>
          <p:cNvPr id="9" name="Text Placeholder 62">
            <a:extLst>
              <a:ext uri="{FF2B5EF4-FFF2-40B4-BE49-F238E27FC236}">
                <a16:creationId xmlns:a16="http://schemas.microsoft.com/office/drawing/2014/main" id="{F4F5F997-83CA-97EF-35EA-D6E6EFC3F77F}"/>
              </a:ext>
            </a:extLst>
          </p:cNvPr>
          <p:cNvSpPr>
            <a:spLocks noGrp="1"/>
          </p:cNvSpPr>
          <p:nvPr>
            <p:ph type="body" sz="quarter" idx="13" hasCustomPrompt="1"/>
          </p:nvPr>
        </p:nvSpPr>
        <p:spPr>
          <a:xfrm>
            <a:off x="1872713" y="5076627"/>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cxnSp>
        <p:nvCxnSpPr>
          <p:cNvPr id="10" name="Straight Connector 9">
            <a:extLst>
              <a:ext uri="{FF2B5EF4-FFF2-40B4-BE49-F238E27FC236}">
                <a16:creationId xmlns:a16="http://schemas.microsoft.com/office/drawing/2014/main" id="{FC0E4DB3-C6C6-E1AC-823B-94D8018AFEB3}"/>
              </a:ext>
            </a:extLst>
          </p:cNvPr>
          <p:cNvCxnSpPr>
            <a:cxnSpLocks/>
          </p:cNvCxnSpPr>
          <p:nvPr userDrawn="1"/>
        </p:nvCxnSpPr>
        <p:spPr>
          <a:xfrm>
            <a:off x="1573336" y="1699205"/>
            <a:ext cx="0" cy="707971"/>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4BC005-D6C3-7F35-36C7-AB4CA136312E}"/>
              </a:ext>
            </a:extLst>
          </p:cNvPr>
          <p:cNvCxnSpPr>
            <a:cxnSpLocks/>
          </p:cNvCxnSpPr>
          <p:nvPr userDrawn="1"/>
        </p:nvCxnSpPr>
        <p:spPr>
          <a:xfrm>
            <a:off x="1582979" y="2835961"/>
            <a:ext cx="0" cy="707886"/>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6F37AB3-E9E4-E54E-A9D2-6EABC19ADA55}"/>
              </a:ext>
            </a:extLst>
          </p:cNvPr>
          <p:cNvCxnSpPr>
            <a:cxnSpLocks/>
          </p:cNvCxnSpPr>
          <p:nvPr userDrawn="1"/>
        </p:nvCxnSpPr>
        <p:spPr>
          <a:xfrm>
            <a:off x="1582980" y="3983413"/>
            <a:ext cx="0" cy="686620"/>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639DE04-8467-3A32-B064-9C33AA8E7E17}"/>
              </a:ext>
            </a:extLst>
          </p:cNvPr>
          <p:cNvCxnSpPr>
            <a:cxnSpLocks/>
          </p:cNvCxnSpPr>
          <p:nvPr userDrawn="1"/>
        </p:nvCxnSpPr>
        <p:spPr>
          <a:xfrm>
            <a:off x="1582979" y="5094093"/>
            <a:ext cx="0" cy="729152"/>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22" name="Text Placeholder 102">
            <a:extLst>
              <a:ext uri="{FF2B5EF4-FFF2-40B4-BE49-F238E27FC236}">
                <a16:creationId xmlns:a16="http://schemas.microsoft.com/office/drawing/2014/main" id="{617BEC57-50D6-7AFB-26C9-398A6555DCE9}"/>
              </a:ext>
            </a:extLst>
          </p:cNvPr>
          <p:cNvSpPr>
            <a:spLocks noGrp="1"/>
          </p:cNvSpPr>
          <p:nvPr>
            <p:ph type="body" sz="quarter" idx="14" hasCustomPrompt="1"/>
          </p:nvPr>
        </p:nvSpPr>
        <p:spPr>
          <a:xfrm>
            <a:off x="8485188" y="2455863"/>
            <a:ext cx="2932196" cy="1568450"/>
          </a:xfrm>
        </p:spPr>
        <p:txBody>
          <a:bodyPr/>
          <a:lstStyle>
            <a:lvl1pPr>
              <a:defRPr/>
            </a:lvl1pPr>
          </a:lstStyle>
          <a:p>
            <a:pPr lvl="0"/>
            <a:r>
              <a:rPr lang="en-GB" dirty="0" err="1"/>
              <a:t>Endre</a:t>
            </a:r>
            <a:r>
              <a:rPr lang="en-GB" dirty="0"/>
              <a:t> </a:t>
            </a:r>
            <a:r>
              <a:rPr lang="en-GB" dirty="0" err="1"/>
              <a:t>bakgrunnsbilde</a:t>
            </a:r>
            <a:r>
              <a:rPr lang="en-GB" dirty="0"/>
              <a:t>/</a:t>
            </a:r>
            <a:r>
              <a:rPr lang="en-GB" dirty="0" err="1"/>
              <a:t>farge</a:t>
            </a:r>
            <a:r>
              <a:rPr lang="en-GB" dirty="0"/>
              <a:t> her</a:t>
            </a:r>
          </a:p>
        </p:txBody>
      </p:sp>
      <p:sp>
        <p:nvSpPr>
          <p:cNvPr id="24" name="Rectangle 23">
            <a:extLst>
              <a:ext uri="{FF2B5EF4-FFF2-40B4-BE49-F238E27FC236}">
                <a16:creationId xmlns:a16="http://schemas.microsoft.com/office/drawing/2014/main" id="{160D5E17-A74F-079F-F44D-55737615DCF6}"/>
              </a:ext>
            </a:extLst>
          </p:cNvPr>
          <p:cNvSpPr/>
          <p:nvPr userDrawn="1"/>
        </p:nvSpPr>
        <p:spPr>
          <a:xfrm>
            <a:off x="51981" y="42900"/>
            <a:ext cx="12096000" cy="67716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
        <p:nvSpPr>
          <p:cNvPr id="21" name="Espace réservé du numéro de diapositive 2">
            <a:extLst>
              <a:ext uri="{FF2B5EF4-FFF2-40B4-BE49-F238E27FC236}">
                <a16:creationId xmlns:a16="http://schemas.microsoft.com/office/drawing/2014/main" id="{43258FC5-DD70-35BD-D7F2-87AA3F9378C6}"/>
              </a:ext>
            </a:extLst>
          </p:cNvPr>
          <p:cNvSpPr txBox="1">
            <a:spLocks/>
          </p:cNvSpPr>
          <p:nvPr userDrawn="1"/>
        </p:nvSpPr>
        <p:spPr>
          <a:xfrm>
            <a:off x="200981" y="6401796"/>
            <a:ext cx="360037" cy="365125"/>
          </a:xfrm>
          <a:prstGeom prst="rect">
            <a:avLst/>
          </a:prstGeom>
        </p:spPr>
        <p:txBody>
          <a:bodyPr/>
          <a:lstStyle>
            <a:defPPr>
              <a:defRPr lang="nb-NO"/>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000" smtClean="0">
                <a:solidFill>
                  <a:schemeClr val="tx1"/>
                </a:solidFill>
              </a:rPr>
              <a:pPr/>
              <a:t>‹#›</a:t>
            </a:fld>
            <a:endParaRPr lang="en-GB" sz="1000" dirty="0">
              <a:solidFill>
                <a:schemeClr val="tx1"/>
              </a:solidFill>
            </a:endParaRPr>
          </a:p>
        </p:txBody>
      </p:sp>
      <p:sp>
        <p:nvSpPr>
          <p:cNvPr id="25" name="Espace réservé du pied de page 4">
            <a:extLst>
              <a:ext uri="{FF2B5EF4-FFF2-40B4-BE49-F238E27FC236}">
                <a16:creationId xmlns:a16="http://schemas.microsoft.com/office/drawing/2014/main" id="{449E427D-0428-C947-7DA8-797551C621A6}"/>
              </a:ext>
            </a:extLst>
          </p:cNvPr>
          <p:cNvSpPr txBox="1">
            <a:spLocks/>
          </p:cNvSpPr>
          <p:nvPr userDrawn="1"/>
        </p:nvSpPr>
        <p:spPr>
          <a:xfrm>
            <a:off x="561019" y="6362115"/>
            <a:ext cx="2001708"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1"/>
                </a:solidFill>
              </a:rPr>
              <a:t>© Ipsos | </a:t>
            </a:r>
            <a:r>
              <a:rPr lang="en-GB" dirty="0" err="1">
                <a:solidFill>
                  <a:schemeClr val="tx1"/>
                </a:solidFill>
              </a:rPr>
              <a:t>Norsk</a:t>
            </a:r>
            <a:r>
              <a:rPr lang="en-GB" dirty="0">
                <a:solidFill>
                  <a:schemeClr val="tx1"/>
                </a:solidFill>
              </a:rPr>
              <a:t> Monitor</a:t>
            </a:r>
          </a:p>
        </p:txBody>
      </p:sp>
    </p:spTree>
    <p:extLst>
      <p:ext uri="{BB962C8B-B14F-4D97-AF65-F5344CB8AC3E}">
        <p14:creationId xmlns:p14="http://schemas.microsoft.com/office/powerpoint/2010/main" val="149055997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46_Egendefinert oppsett">
    <p:bg>
      <p:bgPr>
        <a:solidFill>
          <a:schemeClr val="accent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90B12B2-F2FE-5D1C-9DB2-0799C6B371DC}"/>
              </a:ext>
            </a:extLst>
          </p:cNvPr>
          <p:cNvGrpSpPr/>
          <p:nvPr userDrawn="1"/>
        </p:nvGrpSpPr>
        <p:grpSpPr>
          <a:xfrm>
            <a:off x="92668" y="52948"/>
            <a:ext cx="8221286" cy="6752104"/>
            <a:chOff x="92668" y="52948"/>
            <a:chExt cx="8221286" cy="6699568"/>
          </a:xfrm>
        </p:grpSpPr>
        <p:sp>
          <p:nvSpPr>
            <p:cNvPr id="17" name="Rectangle 16">
              <a:extLst>
                <a:ext uri="{FF2B5EF4-FFF2-40B4-BE49-F238E27FC236}">
                  <a16:creationId xmlns:a16="http://schemas.microsoft.com/office/drawing/2014/main" id="{2A9F456A-8E35-2487-45DD-AAA6B77AA7DF}"/>
                </a:ext>
              </a:extLst>
            </p:cNvPr>
            <p:cNvSpPr/>
            <p:nvPr userDrawn="1"/>
          </p:nvSpPr>
          <p:spPr>
            <a:xfrm>
              <a:off x="92668" y="52948"/>
              <a:ext cx="5504479" cy="669956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F1CE7906-A17C-AE9D-636C-5026B8FF5B75}"/>
                </a:ext>
              </a:extLst>
            </p:cNvPr>
            <p:cNvSpPr/>
            <p:nvPr userDrawn="1"/>
          </p:nvSpPr>
          <p:spPr>
            <a:xfrm>
              <a:off x="4880918" y="196068"/>
              <a:ext cx="1767923"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6C69272B-C753-2A52-E223-399F385C0495}"/>
                </a:ext>
              </a:extLst>
            </p:cNvPr>
            <p:cNvSpPr/>
            <p:nvPr userDrawn="1"/>
          </p:nvSpPr>
          <p:spPr>
            <a:xfrm>
              <a:off x="4880918" y="1787099"/>
              <a:ext cx="1767923"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D1182742-453A-5336-41D4-1BF0EF228DE9}"/>
                </a:ext>
              </a:extLst>
            </p:cNvPr>
            <p:cNvSpPr/>
            <p:nvPr userDrawn="1"/>
          </p:nvSpPr>
          <p:spPr>
            <a:xfrm>
              <a:off x="4880918" y="3415376"/>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BC3F5767-7963-6691-31C0-905B89D65E47}"/>
                </a:ext>
              </a:extLst>
            </p:cNvPr>
            <p:cNvSpPr/>
            <p:nvPr userDrawn="1"/>
          </p:nvSpPr>
          <p:spPr>
            <a:xfrm>
              <a:off x="4880918" y="5054869"/>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F0FACB83-0534-CC75-D1B8-8E9BC1BCA6E5}"/>
                </a:ext>
              </a:extLst>
            </p:cNvPr>
            <p:cNvSpPr/>
            <p:nvPr userDrawn="1"/>
          </p:nvSpPr>
          <p:spPr>
            <a:xfrm>
              <a:off x="6727436" y="3415960"/>
              <a:ext cx="1586518" cy="152735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CE8BE10A-FEFC-3CE1-7F3F-5861E69547E5}"/>
                </a:ext>
              </a:extLst>
            </p:cNvPr>
            <p:cNvSpPr/>
            <p:nvPr userDrawn="1"/>
          </p:nvSpPr>
          <p:spPr>
            <a:xfrm>
              <a:off x="6727436" y="1808321"/>
              <a:ext cx="1586518"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24" name="Rectangle 23">
            <a:extLst>
              <a:ext uri="{FF2B5EF4-FFF2-40B4-BE49-F238E27FC236}">
                <a16:creationId xmlns:a16="http://schemas.microsoft.com/office/drawing/2014/main" id="{4B7B4FA8-EF17-1955-98DF-6126CAE51687}"/>
              </a:ext>
            </a:extLst>
          </p:cNvPr>
          <p:cNvSpPr/>
          <p:nvPr userDrawn="1"/>
        </p:nvSpPr>
        <p:spPr>
          <a:xfrm>
            <a:off x="1" y="-2"/>
            <a:ext cx="526181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1" name="Rectangle 50">
            <a:extLst>
              <a:ext uri="{FF2B5EF4-FFF2-40B4-BE49-F238E27FC236}">
                <a16:creationId xmlns:a16="http://schemas.microsoft.com/office/drawing/2014/main" id="{54C4B7E2-DA38-2FA6-C996-9D07A300A16C}"/>
              </a:ext>
            </a:extLst>
          </p:cNvPr>
          <p:cNvSpPr/>
          <p:nvPr userDrawn="1"/>
        </p:nvSpPr>
        <p:spPr>
          <a:xfrm>
            <a:off x="1" y="-1"/>
            <a:ext cx="5261810" cy="626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 name="Rectangle 51">
            <a:extLst>
              <a:ext uri="{FF2B5EF4-FFF2-40B4-BE49-F238E27FC236}">
                <a16:creationId xmlns:a16="http://schemas.microsoft.com/office/drawing/2014/main" id="{E0C82BDC-3A9A-7412-DB6A-C19BD1795027}"/>
              </a:ext>
            </a:extLst>
          </p:cNvPr>
          <p:cNvSpPr/>
          <p:nvPr userDrawn="1"/>
        </p:nvSpPr>
        <p:spPr>
          <a:xfrm>
            <a:off x="213534" y="179036"/>
            <a:ext cx="4531271" cy="129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dirty="0">
                <a:solidFill>
                  <a:schemeClr val="tx1"/>
                </a:solidFill>
              </a:rPr>
              <a:t>INNHOLD</a:t>
            </a:r>
          </a:p>
        </p:txBody>
      </p:sp>
      <p:cxnSp>
        <p:nvCxnSpPr>
          <p:cNvPr id="61" name="Straight Connector 35">
            <a:extLst>
              <a:ext uri="{FF2B5EF4-FFF2-40B4-BE49-F238E27FC236}">
                <a16:creationId xmlns:a16="http://schemas.microsoft.com/office/drawing/2014/main" id="{1A24DD3E-9C35-8090-4173-E4BB384CD21E}"/>
              </a:ext>
            </a:extLst>
          </p:cNvPr>
          <p:cNvCxnSpPr>
            <a:cxnSpLocks/>
          </p:cNvCxnSpPr>
          <p:nvPr userDrawn="1"/>
        </p:nvCxnSpPr>
        <p:spPr>
          <a:xfrm flipH="1">
            <a:off x="921681" y="1274222"/>
            <a:ext cx="395731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kstSylinder 6">
            <a:extLst>
              <a:ext uri="{FF2B5EF4-FFF2-40B4-BE49-F238E27FC236}">
                <a16:creationId xmlns:a16="http://schemas.microsoft.com/office/drawing/2014/main" id="{327616F3-784F-6679-7762-11DECB821836}"/>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2024</a:t>
            </a:r>
          </a:p>
        </p:txBody>
      </p:sp>
      <p:sp>
        <p:nvSpPr>
          <p:cNvPr id="2" name="Rectangle 1">
            <a:extLst>
              <a:ext uri="{FF2B5EF4-FFF2-40B4-BE49-F238E27FC236}">
                <a16:creationId xmlns:a16="http://schemas.microsoft.com/office/drawing/2014/main" id="{13EEE3A5-F0CA-B995-29B0-0C14D58464D2}"/>
              </a:ext>
            </a:extLst>
          </p:cNvPr>
          <p:cNvSpPr/>
          <p:nvPr userDrawn="1"/>
        </p:nvSpPr>
        <p:spPr>
          <a:xfrm>
            <a:off x="871622" y="1592172"/>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4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rPr>
              <a:t>1</a:t>
            </a:r>
          </a:p>
        </p:txBody>
      </p:sp>
      <p:sp>
        <p:nvSpPr>
          <p:cNvPr id="3" name="Rectangle 2">
            <a:extLst>
              <a:ext uri="{FF2B5EF4-FFF2-40B4-BE49-F238E27FC236}">
                <a16:creationId xmlns:a16="http://schemas.microsoft.com/office/drawing/2014/main" id="{0BC47BEA-0E9A-5620-C779-49E6BA540F64}"/>
              </a:ext>
            </a:extLst>
          </p:cNvPr>
          <p:cNvSpPr/>
          <p:nvPr userDrawn="1"/>
        </p:nvSpPr>
        <p:spPr>
          <a:xfrm>
            <a:off x="871622" y="2694323"/>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4400" b="1" kern="0" dirty="0">
                <a:solidFill>
                  <a:schemeClr val="tx1"/>
                </a:solidFill>
                <a:latin typeface="Arial Nova Cond" panose="020B0506020202020204" pitchFamily="34" charset="0"/>
              </a:rPr>
              <a:t>2</a:t>
            </a:r>
            <a:endParaRPr kumimoji="0" lang="nb-NO" sz="44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sp>
        <p:nvSpPr>
          <p:cNvPr id="4" name="Rectangle 3">
            <a:extLst>
              <a:ext uri="{FF2B5EF4-FFF2-40B4-BE49-F238E27FC236}">
                <a16:creationId xmlns:a16="http://schemas.microsoft.com/office/drawing/2014/main" id="{2FE09DAB-1E1F-487E-B2DD-A155185246AB}"/>
              </a:ext>
            </a:extLst>
          </p:cNvPr>
          <p:cNvSpPr/>
          <p:nvPr userDrawn="1"/>
        </p:nvSpPr>
        <p:spPr>
          <a:xfrm>
            <a:off x="871622" y="3822623"/>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4400" b="1" kern="0" dirty="0">
                <a:solidFill>
                  <a:schemeClr val="tx1"/>
                </a:solidFill>
                <a:latin typeface="Arial Nova Cond" panose="020B0506020202020204" pitchFamily="34" charset="0"/>
              </a:rPr>
              <a:t>3</a:t>
            </a:r>
            <a:endParaRPr kumimoji="0" lang="nb-NO" sz="44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sp>
        <p:nvSpPr>
          <p:cNvPr id="5" name="Rectangle 4">
            <a:extLst>
              <a:ext uri="{FF2B5EF4-FFF2-40B4-BE49-F238E27FC236}">
                <a16:creationId xmlns:a16="http://schemas.microsoft.com/office/drawing/2014/main" id="{C1A1EDE3-C170-4C9A-EFEB-FEAB1473CFC2}"/>
              </a:ext>
            </a:extLst>
          </p:cNvPr>
          <p:cNvSpPr/>
          <p:nvPr userDrawn="1"/>
        </p:nvSpPr>
        <p:spPr>
          <a:xfrm>
            <a:off x="874236" y="4976829"/>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4400" b="1" kern="0" dirty="0">
                <a:solidFill>
                  <a:schemeClr val="tx1"/>
                </a:solidFill>
                <a:latin typeface="Arial Nova Cond" panose="020B0506020202020204" pitchFamily="34" charset="0"/>
              </a:rPr>
              <a:t>4</a:t>
            </a:r>
            <a:endParaRPr kumimoji="0" lang="nb-NO" sz="44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sp>
        <p:nvSpPr>
          <p:cNvPr id="6" name="Text Placeholder 62">
            <a:extLst>
              <a:ext uri="{FF2B5EF4-FFF2-40B4-BE49-F238E27FC236}">
                <a16:creationId xmlns:a16="http://schemas.microsoft.com/office/drawing/2014/main" id="{1807733E-342D-E376-F4AA-163BD3539BCB}"/>
              </a:ext>
            </a:extLst>
          </p:cNvPr>
          <p:cNvSpPr>
            <a:spLocks noGrp="1"/>
          </p:cNvSpPr>
          <p:nvPr>
            <p:ph type="body" sz="quarter" idx="10" hasCustomPrompt="1"/>
          </p:nvPr>
        </p:nvSpPr>
        <p:spPr>
          <a:xfrm>
            <a:off x="1877382" y="1699290"/>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sp>
        <p:nvSpPr>
          <p:cNvPr id="7" name="Text Placeholder 62">
            <a:extLst>
              <a:ext uri="{FF2B5EF4-FFF2-40B4-BE49-F238E27FC236}">
                <a16:creationId xmlns:a16="http://schemas.microsoft.com/office/drawing/2014/main" id="{A68A88E9-F899-5742-F294-7D398482C100}"/>
              </a:ext>
            </a:extLst>
          </p:cNvPr>
          <p:cNvSpPr>
            <a:spLocks noGrp="1"/>
          </p:cNvSpPr>
          <p:nvPr>
            <p:ph type="body" sz="quarter" idx="11" hasCustomPrompt="1"/>
          </p:nvPr>
        </p:nvSpPr>
        <p:spPr>
          <a:xfrm>
            <a:off x="1872713" y="2837674"/>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sp>
        <p:nvSpPr>
          <p:cNvPr id="8" name="Text Placeholder 62">
            <a:extLst>
              <a:ext uri="{FF2B5EF4-FFF2-40B4-BE49-F238E27FC236}">
                <a16:creationId xmlns:a16="http://schemas.microsoft.com/office/drawing/2014/main" id="{76BC2598-DBED-0B99-32A3-080C8EAC4BA5}"/>
              </a:ext>
            </a:extLst>
          </p:cNvPr>
          <p:cNvSpPr>
            <a:spLocks noGrp="1"/>
          </p:cNvSpPr>
          <p:nvPr>
            <p:ph type="body" sz="quarter" idx="12" hasCustomPrompt="1"/>
          </p:nvPr>
        </p:nvSpPr>
        <p:spPr>
          <a:xfrm>
            <a:off x="1872713" y="3953420"/>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sp>
        <p:nvSpPr>
          <p:cNvPr id="9" name="Text Placeholder 62">
            <a:extLst>
              <a:ext uri="{FF2B5EF4-FFF2-40B4-BE49-F238E27FC236}">
                <a16:creationId xmlns:a16="http://schemas.microsoft.com/office/drawing/2014/main" id="{F4F5F997-83CA-97EF-35EA-D6E6EFC3F77F}"/>
              </a:ext>
            </a:extLst>
          </p:cNvPr>
          <p:cNvSpPr>
            <a:spLocks noGrp="1"/>
          </p:cNvSpPr>
          <p:nvPr>
            <p:ph type="body" sz="quarter" idx="13" hasCustomPrompt="1"/>
          </p:nvPr>
        </p:nvSpPr>
        <p:spPr>
          <a:xfrm>
            <a:off x="1872713" y="5076627"/>
            <a:ext cx="2922588" cy="707886"/>
          </a:xfrm>
        </p:spPr>
        <p:txBody>
          <a:bodyPr anchor="ctr" anchorCtr="0">
            <a:normAutofit/>
          </a:bodyPr>
          <a:lstStyle>
            <a:lvl1pPr marL="0" indent="0">
              <a:buNone/>
              <a:defRPr sz="2300" b="1">
                <a:latin typeface="Arial Nova Cond" panose="020B0506020202020204" pitchFamily="34" charset="0"/>
              </a:defRPr>
            </a:lvl1pPr>
          </a:lstStyle>
          <a:p>
            <a:pPr lvl="0"/>
            <a:r>
              <a:rPr lang="en-US" dirty="0"/>
              <a:t>CLICK TO EDIT MASTER TEXT </a:t>
            </a:r>
            <a:endParaRPr lang="nb-NO" dirty="0"/>
          </a:p>
        </p:txBody>
      </p:sp>
      <p:cxnSp>
        <p:nvCxnSpPr>
          <p:cNvPr id="10" name="Straight Connector 9">
            <a:extLst>
              <a:ext uri="{FF2B5EF4-FFF2-40B4-BE49-F238E27FC236}">
                <a16:creationId xmlns:a16="http://schemas.microsoft.com/office/drawing/2014/main" id="{FC0E4DB3-C6C6-E1AC-823B-94D8018AFEB3}"/>
              </a:ext>
            </a:extLst>
          </p:cNvPr>
          <p:cNvCxnSpPr>
            <a:cxnSpLocks/>
          </p:cNvCxnSpPr>
          <p:nvPr userDrawn="1"/>
        </p:nvCxnSpPr>
        <p:spPr>
          <a:xfrm>
            <a:off x="1573336" y="1699205"/>
            <a:ext cx="0" cy="7079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4BC005-D6C3-7F35-36C7-AB4CA136312E}"/>
              </a:ext>
            </a:extLst>
          </p:cNvPr>
          <p:cNvCxnSpPr>
            <a:cxnSpLocks/>
          </p:cNvCxnSpPr>
          <p:nvPr userDrawn="1"/>
        </p:nvCxnSpPr>
        <p:spPr>
          <a:xfrm>
            <a:off x="1582979" y="2835961"/>
            <a:ext cx="0" cy="7078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6F37AB3-E9E4-E54E-A9D2-6EABC19ADA55}"/>
              </a:ext>
            </a:extLst>
          </p:cNvPr>
          <p:cNvCxnSpPr>
            <a:cxnSpLocks/>
          </p:cNvCxnSpPr>
          <p:nvPr userDrawn="1"/>
        </p:nvCxnSpPr>
        <p:spPr>
          <a:xfrm>
            <a:off x="1582980" y="3983413"/>
            <a:ext cx="0" cy="6866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639DE04-8467-3A32-B064-9C33AA8E7E17}"/>
              </a:ext>
            </a:extLst>
          </p:cNvPr>
          <p:cNvCxnSpPr>
            <a:cxnSpLocks/>
          </p:cNvCxnSpPr>
          <p:nvPr userDrawn="1"/>
        </p:nvCxnSpPr>
        <p:spPr>
          <a:xfrm>
            <a:off x="1582979" y="5094093"/>
            <a:ext cx="0" cy="7291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 Placeholder 102">
            <a:extLst>
              <a:ext uri="{FF2B5EF4-FFF2-40B4-BE49-F238E27FC236}">
                <a16:creationId xmlns:a16="http://schemas.microsoft.com/office/drawing/2014/main" id="{617BEC57-50D6-7AFB-26C9-398A6555DCE9}"/>
              </a:ext>
            </a:extLst>
          </p:cNvPr>
          <p:cNvSpPr>
            <a:spLocks noGrp="1"/>
          </p:cNvSpPr>
          <p:nvPr>
            <p:ph type="body" sz="quarter" idx="14" hasCustomPrompt="1"/>
          </p:nvPr>
        </p:nvSpPr>
        <p:spPr>
          <a:xfrm>
            <a:off x="8485188" y="2455863"/>
            <a:ext cx="2932196" cy="1568450"/>
          </a:xfrm>
        </p:spPr>
        <p:txBody>
          <a:bodyPr/>
          <a:lstStyle>
            <a:lvl1pPr>
              <a:defRPr/>
            </a:lvl1pPr>
          </a:lstStyle>
          <a:p>
            <a:pPr lvl="0"/>
            <a:r>
              <a:rPr lang="en-GB" dirty="0" err="1"/>
              <a:t>Endre</a:t>
            </a:r>
            <a:r>
              <a:rPr lang="en-GB" dirty="0"/>
              <a:t> </a:t>
            </a:r>
            <a:r>
              <a:rPr lang="en-GB" dirty="0" err="1"/>
              <a:t>bakgrunnsbilde</a:t>
            </a:r>
            <a:r>
              <a:rPr lang="en-GB" dirty="0"/>
              <a:t>/</a:t>
            </a:r>
            <a:r>
              <a:rPr lang="en-GB" dirty="0" err="1"/>
              <a:t>farge</a:t>
            </a:r>
            <a:r>
              <a:rPr lang="en-GB" dirty="0"/>
              <a:t> her</a:t>
            </a:r>
          </a:p>
        </p:txBody>
      </p:sp>
      <p:sp>
        <p:nvSpPr>
          <p:cNvPr id="15" name="Rectangle 14">
            <a:extLst>
              <a:ext uri="{FF2B5EF4-FFF2-40B4-BE49-F238E27FC236}">
                <a16:creationId xmlns:a16="http://schemas.microsoft.com/office/drawing/2014/main" id="{3BA8B8FF-AEA4-4DA0-1077-8D48FF09BAEE}"/>
              </a:ext>
            </a:extLst>
          </p:cNvPr>
          <p:cNvSpPr/>
          <p:nvPr userDrawn="1"/>
        </p:nvSpPr>
        <p:spPr>
          <a:xfrm>
            <a:off x="51981" y="42900"/>
            <a:ext cx="12096000" cy="67716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
        <p:nvSpPr>
          <p:cNvPr id="14" name="Espace réservé du numéro de diapositive 2">
            <a:extLst>
              <a:ext uri="{FF2B5EF4-FFF2-40B4-BE49-F238E27FC236}">
                <a16:creationId xmlns:a16="http://schemas.microsoft.com/office/drawing/2014/main" id="{DBEDC5AE-7CAC-311B-2216-BC9BE397C2CE}"/>
              </a:ext>
            </a:extLst>
          </p:cNvPr>
          <p:cNvSpPr txBox="1">
            <a:spLocks/>
          </p:cNvSpPr>
          <p:nvPr userDrawn="1"/>
        </p:nvSpPr>
        <p:spPr>
          <a:xfrm>
            <a:off x="200981" y="6401796"/>
            <a:ext cx="360037" cy="365125"/>
          </a:xfrm>
          <a:prstGeom prst="rect">
            <a:avLst/>
          </a:prstGeom>
        </p:spPr>
        <p:txBody>
          <a:bodyPr/>
          <a:lstStyle>
            <a:defPPr>
              <a:defRPr lang="nb-NO"/>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000" smtClean="0">
                <a:solidFill>
                  <a:schemeClr val="tx1"/>
                </a:solidFill>
              </a:rPr>
              <a:pPr/>
              <a:t>‹#›</a:t>
            </a:fld>
            <a:endParaRPr lang="en-GB" sz="1000" dirty="0">
              <a:solidFill>
                <a:schemeClr val="tx1"/>
              </a:solidFill>
            </a:endParaRPr>
          </a:p>
        </p:txBody>
      </p:sp>
      <p:sp>
        <p:nvSpPr>
          <p:cNvPr id="26" name="Espace réservé du pied de page 4">
            <a:extLst>
              <a:ext uri="{FF2B5EF4-FFF2-40B4-BE49-F238E27FC236}">
                <a16:creationId xmlns:a16="http://schemas.microsoft.com/office/drawing/2014/main" id="{422A4D1E-7FBA-8457-9BE8-59477A038BF7}"/>
              </a:ext>
            </a:extLst>
          </p:cNvPr>
          <p:cNvSpPr txBox="1">
            <a:spLocks/>
          </p:cNvSpPr>
          <p:nvPr userDrawn="1"/>
        </p:nvSpPr>
        <p:spPr>
          <a:xfrm>
            <a:off x="561019" y="6362115"/>
            <a:ext cx="2001708"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1"/>
                </a:solidFill>
              </a:rPr>
              <a:t>© Ipsos | </a:t>
            </a:r>
            <a:r>
              <a:rPr lang="en-GB" dirty="0" err="1">
                <a:solidFill>
                  <a:schemeClr val="tx1"/>
                </a:solidFill>
              </a:rPr>
              <a:t>Norsk</a:t>
            </a:r>
            <a:r>
              <a:rPr lang="en-GB" dirty="0">
                <a:solidFill>
                  <a:schemeClr val="tx1"/>
                </a:solidFill>
              </a:rPr>
              <a:t> Monitor</a:t>
            </a:r>
          </a:p>
        </p:txBody>
      </p:sp>
    </p:spTree>
    <p:extLst>
      <p:ext uri="{BB962C8B-B14F-4D97-AF65-F5344CB8AC3E}">
        <p14:creationId xmlns:p14="http://schemas.microsoft.com/office/powerpoint/2010/main" val="39044634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42_Egendefinert oppsett">
    <p:bg>
      <p:bgPr>
        <a:solidFill>
          <a:schemeClr val="accent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5F81EE-2ADF-DFC8-668F-F0DAE9421A6A}"/>
              </a:ext>
            </a:extLst>
          </p:cNvPr>
          <p:cNvSpPr/>
          <p:nvPr userDrawn="1"/>
        </p:nvSpPr>
        <p:spPr>
          <a:xfrm>
            <a:off x="1" y="-2"/>
            <a:ext cx="526181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30" name="Group 29">
            <a:extLst>
              <a:ext uri="{FF2B5EF4-FFF2-40B4-BE49-F238E27FC236}">
                <a16:creationId xmlns:a16="http://schemas.microsoft.com/office/drawing/2014/main" id="{DF3076F5-7327-AA61-CC29-9A6A21A192E2}"/>
              </a:ext>
            </a:extLst>
          </p:cNvPr>
          <p:cNvGrpSpPr/>
          <p:nvPr userDrawn="1"/>
        </p:nvGrpSpPr>
        <p:grpSpPr>
          <a:xfrm>
            <a:off x="92668" y="52948"/>
            <a:ext cx="8221286" cy="6752104"/>
            <a:chOff x="92668" y="52948"/>
            <a:chExt cx="8221286" cy="6699568"/>
          </a:xfrm>
        </p:grpSpPr>
        <p:sp>
          <p:nvSpPr>
            <p:cNvPr id="31" name="Rectangle 30">
              <a:extLst>
                <a:ext uri="{FF2B5EF4-FFF2-40B4-BE49-F238E27FC236}">
                  <a16:creationId xmlns:a16="http://schemas.microsoft.com/office/drawing/2014/main" id="{E1714AD7-B523-426F-49F6-C0C0D09B94BC}"/>
                </a:ext>
              </a:extLst>
            </p:cNvPr>
            <p:cNvSpPr/>
            <p:nvPr userDrawn="1"/>
          </p:nvSpPr>
          <p:spPr>
            <a:xfrm>
              <a:off x="92668" y="52948"/>
              <a:ext cx="5504479" cy="669956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CDDB04B2-BCF7-3B48-5155-EEB69A134C9B}"/>
                </a:ext>
              </a:extLst>
            </p:cNvPr>
            <p:cNvSpPr/>
            <p:nvPr userDrawn="1"/>
          </p:nvSpPr>
          <p:spPr>
            <a:xfrm>
              <a:off x="4880918" y="196068"/>
              <a:ext cx="1767923"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B7C9B1E6-92E0-E42D-A717-4335DDE4FB36}"/>
                </a:ext>
              </a:extLst>
            </p:cNvPr>
            <p:cNvSpPr/>
            <p:nvPr userDrawn="1"/>
          </p:nvSpPr>
          <p:spPr>
            <a:xfrm>
              <a:off x="4880918" y="1787099"/>
              <a:ext cx="1767923"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DFD5765B-8817-E804-651E-FA89B22A33E9}"/>
                </a:ext>
              </a:extLst>
            </p:cNvPr>
            <p:cNvSpPr/>
            <p:nvPr userDrawn="1"/>
          </p:nvSpPr>
          <p:spPr>
            <a:xfrm>
              <a:off x="4880918" y="3415376"/>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EF5C4F61-74F3-1D4D-3FD5-B0723F1AF976}"/>
                </a:ext>
              </a:extLst>
            </p:cNvPr>
            <p:cNvSpPr/>
            <p:nvPr userDrawn="1"/>
          </p:nvSpPr>
          <p:spPr>
            <a:xfrm>
              <a:off x="4880918" y="5054869"/>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597DF930-CB01-48A0-CECB-EE210EC416F0}"/>
                </a:ext>
              </a:extLst>
            </p:cNvPr>
            <p:cNvSpPr/>
            <p:nvPr userDrawn="1"/>
          </p:nvSpPr>
          <p:spPr>
            <a:xfrm>
              <a:off x="6727436" y="3415960"/>
              <a:ext cx="1586518" cy="152735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95EF930D-266B-DAC6-A6EF-CB6DE3ECF804}"/>
                </a:ext>
              </a:extLst>
            </p:cNvPr>
            <p:cNvSpPr/>
            <p:nvPr userDrawn="1"/>
          </p:nvSpPr>
          <p:spPr>
            <a:xfrm>
              <a:off x="6727436" y="1808321"/>
              <a:ext cx="1586518"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38" name="Rectangle 37">
            <a:extLst>
              <a:ext uri="{FF2B5EF4-FFF2-40B4-BE49-F238E27FC236}">
                <a16:creationId xmlns:a16="http://schemas.microsoft.com/office/drawing/2014/main" id="{6BEA04F9-D629-7A22-70A8-C05C04924747}"/>
              </a:ext>
            </a:extLst>
          </p:cNvPr>
          <p:cNvSpPr/>
          <p:nvPr userDrawn="1"/>
        </p:nvSpPr>
        <p:spPr>
          <a:xfrm>
            <a:off x="213534" y="179036"/>
            <a:ext cx="4531271" cy="129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dirty="0">
                <a:solidFill>
                  <a:srgbClr val="3B4496"/>
                </a:solidFill>
              </a:rPr>
              <a:t>INNHOLD</a:t>
            </a:r>
          </a:p>
        </p:txBody>
      </p:sp>
      <p:sp>
        <p:nvSpPr>
          <p:cNvPr id="15" name="Text Placeholder 62">
            <a:extLst>
              <a:ext uri="{FF2B5EF4-FFF2-40B4-BE49-F238E27FC236}">
                <a16:creationId xmlns:a16="http://schemas.microsoft.com/office/drawing/2014/main" id="{27B191D2-3E3A-F8F9-E64D-D178C63830FD}"/>
              </a:ext>
            </a:extLst>
          </p:cNvPr>
          <p:cNvSpPr>
            <a:spLocks noGrp="1"/>
          </p:cNvSpPr>
          <p:nvPr>
            <p:ph type="body" sz="quarter" idx="10" hasCustomPrompt="1"/>
          </p:nvPr>
        </p:nvSpPr>
        <p:spPr>
          <a:xfrm>
            <a:off x="1802951" y="1589253"/>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16" name="Text Placeholder 62">
            <a:extLst>
              <a:ext uri="{FF2B5EF4-FFF2-40B4-BE49-F238E27FC236}">
                <a16:creationId xmlns:a16="http://schemas.microsoft.com/office/drawing/2014/main" id="{33A87C21-1ABF-243B-397F-17B66CFBB38A}"/>
              </a:ext>
            </a:extLst>
          </p:cNvPr>
          <p:cNvSpPr>
            <a:spLocks noGrp="1"/>
          </p:cNvSpPr>
          <p:nvPr>
            <p:ph type="body" sz="quarter" idx="11" hasCustomPrompt="1"/>
          </p:nvPr>
        </p:nvSpPr>
        <p:spPr>
          <a:xfrm>
            <a:off x="1802951" y="2556287"/>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17" name="Text Placeholder 62">
            <a:extLst>
              <a:ext uri="{FF2B5EF4-FFF2-40B4-BE49-F238E27FC236}">
                <a16:creationId xmlns:a16="http://schemas.microsoft.com/office/drawing/2014/main" id="{CF24F782-CD6F-FFE9-13A7-BA0B38889F20}"/>
              </a:ext>
            </a:extLst>
          </p:cNvPr>
          <p:cNvSpPr>
            <a:spLocks noGrp="1"/>
          </p:cNvSpPr>
          <p:nvPr>
            <p:ph type="body" sz="quarter" idx="12" hasCustomPrompt="1"/>
          </p:nvPr>
        </p:nvSpPr>
        <p:spPr>
          <a:xfrm>
            <a:off x="1802951" y="3525347"/>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18" name="Text Placeholder 62">
            <a:extLst>
              <a:ext uri="{FF2B5EF4-FFF2-40B4-BE49-F238E27FC236}">
                <a16:creationId xmlns:a16="http://schemas.microsoft.com/office/drawing/2014/main" id="{37520B3E-3E39-91BF-BC8D-19F0181C0EA2}"/>
              </a:ext>
            </a:extLst>
          </p:cNvPr>
          <p:cNvSpPr>
            <a:spLocks noGrp="1"/>
          </p:cNvSpPr>
          <p:nvPr>
            <p:ph type="body" sz="quarter" idx="13" hasCustomPrompt="1"/>
          </p:nvPr>
        </p:nvSpPr>
        <p:spPr>
          <a:xfrm>
            <a:off x="1802951" y="4456046"/>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20" name="Text Placeholder 62">
            <a:extLst>
              <a:ext uri="{FF2B5EF4-FFF2-40B4-BE49-F238E27FC236}">
                <a16:creationId xmlns:a16="http://schemas.microsoft.com/office/drawing/2014/main" id="{F6C01C41-0324-4C4B-27FF-DB96EA1A3390}"/>
              </a:ext>
            </a:extLst>
          </p:cNvPr>
          <p:cNvSpPr>
            <a:spLocks noGrp="1"/>
          </p:cNvSpPr>
          <p:nvPr>
            <p:ph type="body" sz="quarter" idx="14" hasCustomPrompt="1"/>
          </p:nvPr>
        </p:nvSpPr>
        <p:spPr>
          <a:xfrm>
            <a:off x="1812584" y="5388772"/>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KAPPITEL</a:t>
            </a:r>
            <a:br>
              <a:rPr lang="en-US" dirty="0"/>
            </a:br>
            <a:r>
              <a:rPr lang="en-US" dirty="0" err="1"/>
              <a:t>KAPPITEL</a:t>
            </a:r>
            <a:endParaRPr lang="nb-NO" dirty="0"/>
          </a:p>
        </p:txBody>
      </p:sp>
      <p:sp>
        <p:nvSpPr>
          <p:cNvPr id="22" name="Rectangle 21">
            <a:extLst>
              <a:ext uri="{FF2B5EF4-FFF2-40B4-BE49-F238E27FC236}">
                <a16:creationId xmlns:a16="http://schemas.microsoft.com/office/drawing/2014/main" id="{994C99E8-6B25-203C-F219-2EE2497C0781}"/>
              </a:ext>
            </a:extLst>
          </p:cNvPr>
          <p:cNvSpPr/>
          <p:nvPr userDrawn="1"/>
        </p:nvSpPr>
        <p:spPr>
          <a:xfrm>
            <a:off x="839723" y="1524937"/>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1</a:t>
            </a:r>
          </a:p>
        </p:txBody>
      </p:sp>
      <p:cxnSp>
        <p:nvCxnSpPr>
          <p:cNvPr id="26" name="Straight Connector 25">
            <a:extLst>
              <a:ext uri="{FF2B5EF4-FFF2-40B4-BE49-F238E27FC236}">
                <a16:creationId xmlns:a16="http://schemas.microsoft.com/office/drawing/2014/main" id="{E078770E-8222-8C35-B427-544CCE656961}"/>
              </a:ext>
            </a:extLst>
          </p:cNvPr>
          <p:cNvCxnSpPr>
            <a:cxnSpLocks/>
          </p:cNvCxnSpPr>
          <p:nvPr userDrawn="1"/>
        </p:nvCxnSpPr>
        <p:spPr>
          <a:xfrm>
            <a:off x="1541437" y="1677939"/>
            <a:ext cx="0" cy="554898"/>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0E06788E-07D3-77A2-C030-957118B15FC9}"/>
              </a:ext>
            </a:extLst>
          </p:cNvPr>
          <p:cNvSpPr/>
          <p:nvPr userDrawn="1"/>
        </p:nvSpPr>
        <p:spPr>
          <a:xfrm>
            <a:off x="839723" y="2448853"/>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2</a:t>
            </a:r>
          </a:p>
        </p:txBody>
      </p:sp>
      <p:cxnSp>
        <p:nvCxnSpPr>
          <p:cNvPr id="64" name="Straight Connector 63">
            <a:extLst>
              <a:ext uri="{FF2B5EF4-FFF2-40B4-BE49-F238E27FC236}">
                <a16:creationId xmlns:a16="http://schemas.microsoft.com/office/drawing/2014/main" id="{6A2F8D5E-698D-825E-9DC0-16A29FC5702F}"/>
              </a:ext>
            </a:extLst>
          </p:cNvPr>
          <p:cNvCxnSpPr>
            <a:cxnSpLocks/>
          </p:cNvCxnSpPr>
          <p:nvPr userDrawn="1"/>
        </p:nvCxnSpPr>
        <p:spPr>
          <a:xfrm>
            <a:off x="1541437" y="2601855"/>
            <a:ext cx="0" cy="554898"/>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C222C4BD-A42B-A800-2AAC-B02FB07A3D8E}"/>
              </a:ext>
            </a:extLst>
          </p:cNvPr>
          <p:cNvSpPr/>
          <p:nvPr userDrawn="1"/>
        </p:nvSpPr>
        <p:spPr>
          <a:xfrm>
            <a:off x="839723" y="3394156"/>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3</a:t>
            </a:r>
          </a:p>
        </p:txBody>
      </p:sp>
      <p:cxnSp>
        <p:nvCxnSpPr>
          <p:cNvPr id="67" name="Straight Connector 66">
            <a:extLst>
              <a:ext uri="{FF2B5EF4-FFF2-40B4-BE49-F238E27FC236}">
                <a16:creationId xmlns:a16="http://schemas.microsoft.com/office/drawing/2014/main" id="{D3016F91-B0F1-04D4-E38B-59C646BECC60}"/>
              </a:ext>
            </a:extLst>
          </p:cNvPr>
          <p:cNvCxnSpPr>
            <a:cxnSpLocks/>
          </p:cNvCxnSpPr>
          <p:nvPr userDrawn="1"/>
        </p:nvCxnSpPr>
        <p:spPr>
          <a:xfrm>
            <a:off x="1541437" y="3547158"/>
            <a:ext cx="0" cy="554898"/>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C996B261-BD49-B4B3-A264-D3F3967CAF87}"/>
              </a:ext>
            </a:extLst>
          </p:cNvPr>
          <p:cNvSpPr/>
          <p:nvPr userDrawn="1"/>
        </p:nvSpPr>
        <p:spPr>
          <a:xfrm>
            <a:off x="836490" y="4310447"/>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4</a:t>
            </a:r>
          </a:p>
        </p:txBody>
      </p:sp>
      <p:cxnSp>
        <p:nvCxnSpPr>
          <p:cNvPr id="70" name="Straight Connector 69">
            <a:extLst>
              <a:ext uri="{FF2B5EF4-FFF2-40B4-BE49-F238E27FC236}">
                <a16:creationId xmlns:a16="http://schemas.microsoft.com/office/drawing/2014/main" id="{776A28E7-176D-3C54-E533-C83B34535EC7}"/>
              </a:ext>
            </a:extLst>
          </p:cNvPr>
          <p:cNvCxnSpPr>
            <a:cxnSpLocks/>
          </p:cNvCxnSpPr>
          <p:nvPr userDrawn="1"/>
        </p:nvCxnSpPr>
        <p:spPr>
          <a:xfrm>
            <a:off x="1538204" y="4497072"/>
            <a:ext cx="0" cy="554898"/>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8D4D57E7-288E-CCE7-9778-3244B0A4D26D}"/>
              </a:ext>
            </a:extLst>
          </p:cNvPr>
          <p:cNvSpPr/>
          <p:nvPr userDrawn="1"/>
        </p:nvSpPr>
        <p:spPr>
          <a:xfrm>
            <a:off x="837377" y="5254459"/>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5</a:t>
            </a:r>
          </a:p>
        </p:txBody>
      </p:sp>
      <p:cxnSp>
        <p:nvCxnSpPr>
          <p:cNvPr id="73" name="Straight Connector 72">
            <a:extLst>
              <a:ext uri="{FF2B5EF4-FFF2-40B4-BE49-F238E27FC236}">
                <a16:creationId xmlns:a16="http://schemas.microsoft.com/office/drawing/2014/main" id="{E0106D83-7514-DC1D-4FA6-97D00FFA7338}"/>
              </a:ext>
            </a:extLst>
          </p:cNvPr>
          <p:cNvCxnSpPr>
            <a:cxnSpLocks/>
          </p:cNvCxnSpPr>
          <p:nvPr userDrawn="1"/>
        </p:nvCxnSpPr>
        <p:spPr>
          <a:xfrm>
            <a:off x="1535985" y="5427385"/>
            <a:ext cx="0" cy="554898"/>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pic>
        <p:nvPicPr>
          <p:cNvPr id="3" name="Graphique 12">
            <a:extLst>
              <a:ext uri="{FF2B5EF4-FFF2-40B4-BE49-F238E27FC236}">
                <a16:creationId xmlns:a16="http://schemas.microsoft.com/office/drawing/2014/main" id="{246B78D3-8025-4819-29D3-5F11E4F0690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95017" y="6062577"/>
            <a:ext cx="668496" cy="612320"/>
          </a:xfrm>
          <a:prstGeom prst="rect">
            <a:avLst/>
          </a:prstGeom>
        </p:spPr>
      </p:pic>
      <p:sp>
        <p:nvSpPr>
          <p:cNvPr id="4" name="TekstSylinder 6">
            <a:extLst>
              <a:ext uri="{FF2B5EF4-FFF2-40B4-BE49-F238E27FC236}">
                <a16:creationId xmlns:a16="http://schemas.microsoft.com/office/drawing/2014/main" id="{F1E73027-A8F5-8080-F710-6B61A329C58B}"/>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2024</a:t>
            </a:r>
          </a:p>
        </p:txBody>
      </p:sp>
      <p:cxnSp>
        <p:nvCxnSpPr>
          <p:cNvPr id="6" name="Straight Connector 35">
            <a:extLst>
              <a:ext uri="{FF2B5EF4-FFF2-40B4-BE49-F238E27FC236}">
                <a16:creationId xmlns:a16="http://schemas.microsoft.com/office/drawing/2014/main" id="{11AE9D67-55D4-5189-FDE4-590267AF2065}"/>
              </a:ext>
            </a:extLst>
          </p:cNvPr>
          <p:cNvCxnSpPr>
            <a:cxnSpLocks/>
          </p:cNvCxnSpPr>
          <p:nvPr userDrawn="1"/>
        </p:nvCxnSpPr>
        <p:spPr>
          <a:xfrm flipH="1">
            <a:off x="921681" y="1274222"/>
            <a:ext cx="3957315"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
        <p:nvSpPr>
          <p:cNvPr id="2" name="Text Placeholder 102">
            <a:extLst>
              <a:ext uri="{FF2B5EF4-FFF2-40B4-BE49-F238E27FC236}">
                <a16:creationId xmlns:a16="http://schemas.microsoft.com/office/drawing/2014/main" id="{37084564-B2C0-26E9-41EB-318C7CB41272}"/>
              </a:ext>
            </a:extLst>
          </p:cNvPr>
          <p:cNvSpPr>
            <a:spLocks noGrp="1"/>
          </p:cNvSpPr>
          <p:nvPr>
            <p:ph type="body" sz="quarter" idx="15" hasCustomPrompt="1"/>
          </p:nvPr>
        </p:nvSpPr>
        <p:spPr>
          <a:xfrm>
            <a:off x="8485188" y="2455863"/>
            <a:ext cx="2932196" cy="1568450"/>
          </a:xfrm>
        </p:spPr>
        <p:txBody>
          <a:bodyPr/>
          <a:lstStyle>
            <a:lvl1pPr>
              <a:defRPr/>
            </a:lvl1pPr>
          </a:lstStyle>
          <a:p>
            <a:pPr lvl="0"/>
            <a:r>
              <a:rPr lang="en-GB" dirty="0" err="1"/>
              <a:t>Endre</a:t>
            </a:r>
            <a:r>
              <a:rPr lang="en-GB" dirty="0"/>
              <a:t> </a:t>
            </a:r>
            <a:r>
              <a:rPr lang="en-GB" dirty="0" err="1"/>
              <a:t>bakgrunnsbildet</a:t>
            </a:r>
            <a:r>
              <a:rPr lang="en-GB" dirty="0"/>
              <a:t> her</a:t>
            </a:r>
          </a:p>
        </p:txBody>
      </p:sp>
      <p:sp>
        <p:nvSpPr>
          <p:cNvPr id="7" name="Rectangle 6">
            <a:extLst>
              <a:ext uri="{FF2B5EF4-FFF2-40B4-BE49-F238E27FC236}">
                <a16:creationId xmlns:a16="http://schemas.microsoft.com/office/drawing/2014/main" id="{989AF889-8D14-A289-1AA9-7FDACE60397E}"/>
              </a:ext>
            </a:extLst>
          </p:cNvPr>
          <p:cNvSpPr/>
          <p:nvPr userDrawn="1"/>
        </p:nvSpPr>
        <p:spPr>
          <a:xfrm>
            <a:off x="51981" y="42900"/>
            <a:ext cx="12096000" cy="67716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
        <p:nvSpPr>
          <p:cNvPr id="8" name="Espace réservé du numéro de diapositive 2">
            <a:extLst>
              <a:ext uri="{FF2B5EF4-FFF2-40B4-BE49-F238E27FC236}">
                <a16:creationId xmlns:a16="http://schemas.microsoft.com/office/drawing/2014/main" id="{261379E0-9115-9B98-614E-4A388F29AFF3}"/>
              </a:ext>
            </a:extLst>
          </p:cNvPr>
          <p:cNvSpPr txBox="1">
            <a:spLocks/>
          </p:cNvSpPr>
          <p:nvPr userDrawn="1"/>
        </p:nvSpPr>
        <p:spPr>
          <a:xfrm>
            <a:off x="200981" y="6401796"/>
            <a:ext cx="360037" cy="365125"/>
          </a:xfrm>
          <a:prstGeom prst="rect">
            <a:avLst/>
          </a:prstGeom>
        </p:spPr>
        <p:txBody>
          <a:bodyPr/>
          <a:lstStyle>
            <a:defPPr>
              <a:defRPr lang="nb-NO"/>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000" smtClean="0">
                <a:solidFill>
                  <a:schemeClr val="tx1"/>
                </a:solidFill>
              </a:rPr>
              <a:pPr/>
              <a:t>‹#›</a:t>
            </a:fld>
            <a:endParaRPr lang="en-GB" sz="1000" dirty="0">
              <a:solidFill>
                <a:schemeClr val="tx1"/>
              </a:solidFill>
            </a:endParaRPr>
          </a:p>
        </p:txBody>
      </p:sp>
      <p:sp>
        <p:nvSpPr>
          <p:cNvPr id="9" name="Espace réservé du numéro de diapositive 2">
            <a:extLst>
              <a:ext uri="{FF2B5EF4-FFF2-40B4-BE49-F238E27FC236}">
                <a16:creationId xmlns:a16="http://schemas.microsoft.com/office/drawing/2014/main" id="{703000AE-6074-91CB-A4AC-C9C18AB2DDA5}"/>
              </a:ext>
            </a:extLst>
          </p:cNvPr>
          <p:cNvSpPr txBox="1">
            <a:spLocks/>
          </p:cNvSpPr>
          <p:nvPr userDrawn="1"/>
        </p:nvSpPr>
        <p:spPr>
          <a:xfrm>
            <a:off x="200981" y="6401796"/>
            <a:ext cx="360037" cy="365125"/>
          </a:xfrm>
          <a:prstGeom prst="rect">
            <a:avLst/>
          </a:prstGeom>
        </p:spPr>
        <p:txBody>
          <a:bodyPr/>
          <a:lstStyle>
            <a:defPPr>
              <a:defRPr lang="nb-NO"/>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dirty="0">
              <a:solidFill>
                <a:schemeClr val="tx1"/>
              </a:solidFill>
            </a:endParaRPr>
          </a:p>
        </p:txBody>
      </p:sp>
      <p:sp>
        <p:nvSpPr>
          <p:cNvPr id="10" name="Espace réservé du pied de page 4">
            <a:extLst>
              <a:ext uri="{FF2B5EF4-FFF2-40B4-BE49-F238E27FC236}">
                <a16:creationId xmlns:a16="http://schemas.microsoft.com/office/drawing/2014/main" id="{DDF5A92C-A9B2-9AC4-5200-EF13BCEE52C7}"/>
              </a:ext>
            </a:extLst>
          </p:cNvPr>
          <p:cNvSpPr txBox="1">
            <a:spLocks/>
          </p:cNvSpPr>
          <p:nvPr userDrawn="1"/>
        </p:nvSpPr>
        <p:spPr>
          <a:xfrm>
            <a:off x="561019" y="6362115"/>
            <a:ext cx="2001708"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1"/>
                </a:solidFill>
              </a:rPr>
              <a:t>© Ipsos | </a:t>
            </a:r>
            <a:r>
              <a:rPr lang="en-GB" dirty="0" err="1">
                <a:solidFill>
                  <a:schemeClr val="tx1"/>
                </a:solidFill>
              </a:rPr>
              <a:t>Norsk</a:t>
            </a:r>
            <a:r>
              <a:rPr lang="en-GB" dirty="0">
                <a:solidFill>
                  <a:schemeClr val="tx1"/>
                </a:solidFill>
              </a:rPr>
              <a:t> Monitor</a:t>
            </a:r>
          </a:p>
        </p:txBody>
      </p:sp>
    </p:spTree>
    <p:extLst>
      <p:ext uri="{BB962C8B-B14F-4D97-AF65-F5344CB8AC3E}">
        <p14:creationId xmlns:p14="http://schemas.microsoft.com/office/powerpoint/2010/main" val="274202720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41_Egendefinert oppsett">
    <p:bg>
      <p:bgPr>
        <a:solidFill>
          <a:schemeClr val="accent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E44EBA7-F2B7-6066-C404-A3FDF8B76B0E}"/>
              </a:ext>
            </a:extLst>
          </p:cNvPr>
          <p:cNvGrpSpPr/>
          <p:nvPr userDrawn="1"/>
        </p:nvGrpSpPr>
        <p:grpSpPr>
          <a:xfrm>
            <a:off x="92668" y="52948"/>
            <a:ext cx="8221286" cy="6752104"/>
            <a:chOff x="92668" y="52948"/>
            <a:chExt cx="8221286" cy="6699568"/>
          </a:xfrm>
        </p:grpSpPr>
        <p:sp>
          <p:nvSpPr>
            <p:cNvPr id="9" name="Rectangle 8">
              <a:extLst>
                <a:ext uri="{FF2B5EF4-FFF2-40B4-BE49-F238E27FC236}">
                  <a16:creationId xmlns:a16="http://schemas.microsoft.com/office/drawing/2014/main" id="{7C769475-D5CD-1168-1E18-4C8F09779704}"/>
                </a:ext>
              </a:extLst>
            </p:cNvPr>
            <p:cNvSpPr/>
            <p:nvPr userDrawn="1"/>
          </p:nvSpPr>
          <p:spPr>
            <a:xfrm>
              <a:off x="92668" y="52948"/>
              <a:ext cx="5504479" cy="669956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6DD9BFE1-4315-FF3D-171F-1154E0124847}"/>
                </a:ext>
              </a:extLst>
            </p:cNvPr>
            <p:cNvSpPr/>
            <p:nvPr userDrawn="1"/>
          </p:nvSpPr>
          <p:spPr>
            <a:xfrm>
              <a:off x="4880918" y="196068"/>
              <a:ext cx="1767923"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B379327D-31F7-7215-8602-0245C6ECF0AA}"/>
                </a:ext>
              </a:extLst>
            </p:cNvPr>
            <p:cNvSpPr/>
            <p:nvPr userDrawn="1"/>
          </p:nvSpPr>
          <p:spPr>
            <a:xfrm>
              <a:off x="4880918" y="1787099"/>
              <a:ext cx="1767923"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70177437-B66B-34AA-8080-474BEF194489}"/>
                </a:ext>
              </a:extLst>
            </p:cNvPr>
            <p:cNvSpPr/>
            <p:nvPr userDrawn="1"/>
          </p:nvSpPr>
          <p:spPr>
            <a:xfrm>
              <a:off x="4880918" y="3415376"/>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A92D46A3-C594-927E-1D00-A6FC0C92A89C}"/>
                </a:ext>
              </a:extLst>
            </p:cNvPr>
            <p:cNvSpPr/>
            <p:nvPr userDrawn="1"/>
          </p:nvSpPr>
          <p:spPr>
            <a:xfrm>
              <a:off x="4880918" y="5054869"/>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493BE950-A5C3-881A-92D4-A353B05E96DB}"/>
                </a:ext>
              </a:extLst>
            </p:cNvPr>
            <p:cNvSpPr/>
            <p:nvPr userDrawn="1"/>
          </p:nvSpPr>
          <p:spPr>
            <a:xfrm>
              <a:off x="6727436" y="3415960"/>
              <a:ext cx="1586518" cy="152735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A8D121FF-4903-7111-5E75-14C3A8C2F0C4}"/>
                </a:ext>
              </a:extLst>
            </p:cNvPr>
            <p:cNvSpPr/>
            <p:nvPr userDrawn="1"/>
          </p:nvSpPr>
          <p:spPr>
            <a:xfrm>
              <a:off x="6727436" y="1808321"/>
              <a:ext cx="1586518"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21" name="Rectangle 20">
            <a:extLst>
              <a:ext uri="{FF2B5EF4-FFF2-40B4-BE49-F238E27FC236}">
                <a16:creationId xmlns:a16="http://schemas.microsoft.com/office/drawing/2014/main" id="{FF9A2D26-6E1A-4A5F-B8F7-E950C39B7CAE}"/>
              </a:ext>
            </a:extLst>
          </p:cNvPr>
          <p:cNvSpPr/>
          <p:nvPr userDrawn="1"/>
        </p:nvSpPr>
        <p:spPr>
          <a:xfrm>
            <a:off x="51981" y="42900"/>
            <a:ext cx="12096000" cy="67716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
        <p:nvSpPr>
          <p:cNvPr id="5" name="Rectangle 4">
            <a:extLst>
              <a:ext uri="{FF2B5EF4-FFF2-40B4-BE49-F238E27FC236}">
                <a16:creationId xmlns:a16="http://schemas.microsoft.com/office/drawing/2014/main" id="{A4A9C640-9076-4D78-6241-8FDF78F4B858}"/>
              </a:ext>
            </a:extLst>
          </p:cNvPr>
          <p:cNvSpPr/>
          <p:nvPr userDrawn="1"/>
        </p:nvSpPr>
        <p:spPr>
          <a:xfrm>
            <a:off x="1" y="-2"/>
            <a:ext cx="526181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7" name="Rectangle 36">
            <a:extLst>
              <a:ext uri="{FF2B5EF4-FFF2-40B4-BE49-F238E27FC236}">
                <a16:creationId xmlns:a16="http://schemas.microsoft.com/office/drawing/2014/main" id="{2C7248F7-4465-870E-C763-12F97FAE247A}"/>
              </a:ext>
            </a:extLst>
          </p:cNvPr>
          <p:cNvSpPr/>
          <p:nvPr userDrawn="1"/>
        </p:nvSpPr>
        <p:spPr>
          <a:xfrm>
            <a:off x="1" y="-1"/>
            <a:ext cx="5261810" cy="626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8" name="Rectangle 37">
            <a:extLst>
              <a:ext uri="{FF2B5EF4-FFF2-40B4-BE49-F238E27FC236}">
                <a16:creationId xmlns:a16="http://schemas.microsoft.com/office/drawing/2014/main" id="{6BEA04F9-D629-7A22-70A8-C05C04924747}"/>
              </a:ext>
            </a:extLst>
          </p:cNvPr>
          <p:cNvSpPr/>
          <p:nvPr userDrawn="1"/>
        </p:nvSpPr>
        <p:spPr>
          <a:xfrm>
            <a:off x="213534" y="179036"/>
            <a:ext cx="4531271" cy="129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dirty="0">
                <a:solidFill>
                  <a:schemeClr val="tx1"/>
                </a:solidFill>
              </a:rPr>
              <a:t>INNHOLD</a:t>
            </a:r>
          </a:p>
        </p:txBody>
      </p:sp>
      <p:sp>
        <p:nvSpPr>
          <p:cNvPr id="15" name="Text Placeholder 62">
            <a:extLst>
              <a:ext uri="{FF2B5EF4-FFF2-40B4-BE49-F238E27FC236}">
                <a16:creationId xmlns:a16="http://schemas.microsoft.com/office/drawing/2014/main" id="{27B191D2-3E3A-F8F9-E64D-D178C63830FD}"/>
              </a:ext>
            </a:extLst>
          </p:cNvPr>
          <p:cNvSpPr>
            <a:spLocks noGrp="1"/>
          </p:cNvSpPr>
          <p:nvPr>
            <p:ph type="body" sz="quarter" idx="10" hasCustomPrompt="1"/>
          </p:nvPr>
        </p:nvSpPr>
        <p:spPr>
          <a:xfrm>
            <a:off x="1802951" y="1589253"/>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16" name="Text Placeholder 62">
            <a:extLst>
              <a:ext uri="{FF2B5EF4-FFF2-40B4-BE49-F238E27FC236}">
                <a16:creationId xmlns:a16="http://schemas.microsoft.com/office/drawing/2014/main" id="{33A87C21-1ABF-243B-397F-17B66CFBB38A}"/>
              </a:ext>
            </a:extLst>
          </p:cNvPr>
          <p:cNvSpPr>
            <a:spLocks noGrp="1"/>
          </p:cNvSpPr>
          <p:nvPr>
            <p:ph type="body" sz="quarter" idx="11" hasCustomPrompt="1"/>
          </p:nvPr>
        </p:nvSpPr>
        <p:spPr>
          <a:xfrm>
            <a:off x="1802951" y="2556287"/>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17" name="Text Placeholder 62">
            <a:extLst>
              <a:ext uri="{FF2B5EF4-FFF2-40B4-BE49-F238E27FC236}">
                <a16:creationId xmlns:a16="http://schemas.microsoft.com/office/drawing/2014/main" id="{CF24F782-CD6F-FFE9-13A7-BA0B38889F20}"/>
              </a:ext>
            </a:extLst>
          </p:cNvPr>
          <p:cNvSpPr>
            <a:spLocks noGrp="1"/>
          </p:cNvSpPr>
          <p:nvPr>
            <p:ph type="body" sz="quarter" idx="12" hasCustomPrompt="1"/>
          </p:nvPr>
        </p:nvSpPr>
        <p:spPr>
          <a:xfrm>
            <a:off x="1802951" y="3525347"/>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18" name="Text Placeholder 62">
            <a:extLst>
              <a:ext uri="{FF2B5EF4-FFF2-40B4-BE49-F238E27FC236}">
                <a16:creationId xmlns:a16="http://schemas.microsoft.com/office/drawing/2014/main" id="{37520B3E-3E39-91BF-BC8D-19F0181C0EA2}"/>
              </a:ext>
            </a:extLst>
          </p:cNvPr>
          <p:cNvSpPr>
            <a:spLocks noGrp="1"/>
          </p:cNvSpPr>
          <p:nvPr>
            <p:ph type="body" sz="quarter" idx="13" hasCustomPrompt="1"/>
          </p:nvPr>
        </p:nvSpPr>
        <p:spPr>
          <a:xfrm>
            <a:off x="1802951" y="4456046"/>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CLICK TO EDIT MASTER TEXT </a:t>
            </a:r>
            <a:endParaRPr lang="nb-NO" dirty="0"/>
          </a:p>
        </p:txBody>
      </p:sp>
      <p:sp>
        <p:nvSpPr>
          <p:cNvPr id="20" name="Text Placeholder 62">
            <a:extLst>
              <a:ext uri="{FF2B5EF4-FFF2-40B4-BE49-F238E27FC236}">
                <a16:creationId xmlns:a16="http://schemas.microsoft.com/office/drawing/2014/main" id="{F6C01C41-0324-4C4B-27FF-DB96EA1A3390}"/>
              </a:ext>
            </a:extLst>
          </p:cNvPr>
          <p:cNvSpPr>
            <a:spLocks noGrp="1"/>
          </p:cNvSpPr>
          <p:nvPr>
            <p:ph type="body" sz="quarter" idx="14" hasCustomPrompt="1"/>
          </p:nvPr>
        </p:nvSpPr>
        <p:spPr>
          <a:xfrm>
            <a:off x="1812584" y="5388772"/>
            <a:ext cx="2922588" cy="707886"/>
          </a:xfrm>
        </p:spPr>
        <p:txBody>
          <a:bodyPr anchor="ctr" anchorCtr="0">
            <a:normAutofit/>
          </a:bodyPr>
          <a:lstStyle>
            <a:lvl1pPr marL="0" indent="0">
              <a:buNone/>
              <a:defRPr sz="2000" b="1">
                <a:latin typeface="Arial Nova Cond" panose="020B0506020202020204" pitchFamily="34" charset="0"/>
              </a:defRPr>
            </a:lvl1pPr>
          </a:lstStyle>
          <a:p>
            <a:pPr lvl="0"/>
            <a:r>
              <a:rPr lang="en-US" dirty="0"/>
              <a:t>KAPPITEL</a:t>
            </a:r>
            <a:br>
              <a:rPr lang="en-US" dirty="0"/>
            </a:br>
            <a:r>
              <a:rPr lang="en-US" dirty="0" err="1"/>
              <a:t>KAPPITEL</a:t>
            </a:r>
            <a:endParaRPr lang="nb-NO" dirty="0"/>
          </a:p>
        </p:txBody>
      </p:sp>
      <p:sp>
        <p:nvSpPr>
          <p:cNvPr id="22" name="Rectangle 21">
            <a:extLst>
              <a:ext uri="{FF2B5EF4-FFF2-40B4-BE49-F238E27FC236}">
                <a16:creationId xmlns:a16="http://schemas.microsoft.com/office/drawing/2014/main" id="{994C99E8-6B25-203C-F219-2EE2497C0781}"/>
              </a:ext>
            </a:extLst>
          </p:cNvPr>
          <p:cNvSpPr/>
          <p:nvPr userDrawn="1"/>
        </p:nvSpPr>
        <p:spPr>
          <a:xfrm>
            <a:off x="839723" y="1524937"/>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rPr>
              <a:t>1</a:t>
            </a:r>
          </a:p>
        </p:txBody>
      </p:sp>
      <p:cxnSp>
        <p:nvCxnSpPr>
          <p:cNvPr id="26" name="Straight Connector 25">
            <a:extLst>
              <a:ext uri="{FF2B5EF4-FFF2-40B4-BE49-F238E27FC236}">
                <a16:creationId xmlns:a16="http://schemas.microsoft.com/office/drawing/2014/main" id="{E078770E-8222-8C35-B427-544CCE656961}"/>
              </a:ext>
            </a:extLst>
          </p:cNvPr>
          <p:cNvCxnSpPr>
            <a:cxnSpLocks/>
          </p:cNvCxnSpPr>
          <p:nvPr userDrawn="1"/>
        </p:nvCxnSpPr>
        <p:spPr>
          <a:xfrm>
            <a:off x="1541437" y="1677939"/>
            <a:ext cx="0" cy="5548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0E06788E-07D3-77A2-C030-957118B15FC9}"/>
              </a:ext>
            </a:extLst>
          </p:cNvPr>
          <p:cNvSpPr/>
          <p:nvPr userDrawn="1"/>
        </p:nvSpPr>
        <p:spPr>
          <a:xfrm>
            <a:off x="839723" y="2448853"/>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rPr>
              <a:t>2</a:t>
            </a:r>
          </a:p>
        </p:txBody>
      </p:sp>
      <p:cxnSp>
        <p:nvCxnSpPr>
          <p:cNvPr id="64" name="Straight Connector 63">
            <a:extLst>
              <a:ext uri="{FF2B5EF4-FFF2-40B4-BE49-F238E27FC236}">
                <a16:creationId xmlns:a16="http://schemas.microsoft.com/office/drawing/2014/main" id="{6A2F8D5E-698D-825E-9DC0-16A29FC5702F}"/>
              </a:ext>
            </a:extLst>
          </p:cNvPr>
          <p:cNvCxnSpPr>
            <a:cxnSpLocks/>
          </p:cNvCxnSpPr>
          <p:nvPr userDrawn="1"/>
        </p:nvCxnSpPr>
        <p:spPr>
          <a:xfrm>
            <a:off x="1541437" y="2601855"/>
            <a:ext cx="0" cy="5548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C222C4BD-A42B-A800-2AAC-B02FB07A3D8E}"/>
              </a:ext>
            </a:extLst>
          </p:cNvPr>
          <p:cNvSpPr/>
          <p:nvPr userDrawn="1"/>
        </p:nvSpPr>
        <p:spPr>
          <a:xfrm>
            <a:off x="839723" y="3394156"/>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rPr>
              <a:t>3</a:t>
            </a:r>
          </a:p>
        </p:txBody>
      </p:sp>
      <p:cxnSp>
        <p:nvCxnSpPr>
          <p:cNvPr id="67" name="Straight Connector 66">
            <a:extLst>
              <a:ext uri="{FF2B5EF4-FFF2-40B4-BE49-F238E27FC236}">
                <a16:creationId xmlns:a16="http://schemas.microsoft.com/office/drawing/2014/main" id="{D3016F91-B0F1-04D4-E38B-59C646BECC60}"/>
              </a:ext>
            </a:extLst>
          </p:cNvPr>
          <p:cNvCxnSpPr>
            <a:cxnSpLocks/>
          </p:cNvCxnSpPr>
          <p:nvPr userDrawn="1"/>
        </p:nvCxnSpPr>
        <p:spPr>
          <a:xfrm>
            <a:off x="1541437" y="3547158"/>
            <a:ext cx="0" cy="5548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C996B261-BD49-B4B3-A264-D3F3967CAF87}"/>
              </a:ext>
            </a:extLst>
          </p:cNvPr>
          <p:cNvSpPr/>
          <p:nvPr userDrawn="1"/>
        </p:nvSpPr>
        <p:spPr>
          <a:xfrm>
            <a:off x="836490" y="4310447"/>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rPr>
              <a:t>4</a:t>
            </a:r>
          </a:p>
        </p:txBody>
      </p:sp>
      <p:cxnSp>
        <p:nvCxnSpPr>
          <p:cNvPr id="70" name="Straight Connector 69">
            <a:extLst>
              <a:ext uri="{FF2B5EF4-FFF2-40B4-BE49-F238E27FC236}">
                <a16:creationId xmlns:a16="http://schemas.microsoft.com/office/drawing/2014/main" id="{776A28E7-176D-3C54-E533-C83B34535EC7}"/>
              </a:ext>
            </a:extLst>
          </p:cNvPr>
          <p:cNvCxnSpPr>
            <a:cxnSpLocks/>
          </p:cNvCxnSpPr>
          <p:nvPr userDrawn="1"/>
        </p:nvCxnSpPr>
        <p:spPr>
          <a:xfrm>
            <a:off x="1538204" y="4497072"/>
            <a:ext cx="0" cy="5548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8D4D57E7-288E-CCE7-9778-3244B0A4D26D}"/>
              </a:ext>
            </a:extLst>
          </p:cNvPr>
          <p:cNvSpPr/>
          <p:nvPr userDrawn="1"/>
        </p:nvSpPr>
        <p:spPr>
          <a:xfrm>
            <a:off x="837377" y="5254459"/>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43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rPr>
              <a:t>5</a:t>
            </a:r>
          </a:p>
        </p:txBody>
      </p:sp>
      <p:cxnSp>
        <p:nvCxnSpPr>
          <p:cNvPr id="73" name="Straight Connector 72">
            <a:extLst>
              <a:ext uri="{FF2B5EF4-FFF2-40B4-BE49-F238E27FC236}">
                <a16:creationId xmlns:a16="http://schemas.microsoft.com/office/drawing/2014/main" id="{E0106D83-7514-DC1D-4FA6-97D00FFA7338}"/>
              </a:ext>
            </a:extLst>
          </p:cNvPr>
          <p:cNvCxnSpPr>
            <a:cxnSpLocks/>
          </p:cNvCxnSpPr>
          <p:nvPr userDrawn="1"/>
        </p:nvCxnSpPr>
        <p:spPr>
          <a:xfrm>
            <a:off x="1535985" y="5427385"/>
            <a:ext cx="0" cy="5548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Graphique 12">
            <a:extLst>
              <a:ext uri="{FF2B5EF4-FFF2-40B4-BE49-F238E27FC236}">
                <a16:creationId xmlns:a16="http://schemas.microsoft.com/office/drawing/2014/main" id="{246B78D3-8025-4819-29D3-5F11E4F0690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95017" y="6062577"/>
            <a:ext cx="668496" cy="612320"/>
          </a:xfrm>
          <a:prstGeom prst="rect">
            <a:avLst/>
          </a:prstGeom>
        </p:spPr>
      </p:pic>
      <p:sp>
        <p:nvSpPr>
          <p:cNvPr id="4" name="TekstSylinder 6">
            <a:extLst>
              <a:ext uri="{FF2B5EF4-FFF2-40B4-BE49-F238E27FC236}">
                <a16:creationId xmlns:a16="http://schemas.microsoft.com/office/drawing/2014/main" id="{F1E73027-A8F5-8080-F710-6B61A329C58B}"/>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2024</a:t>
            </a:r>
          </a:p>
        </p:txBody>
      </p:sp>
      <p:cxnSp>
        <p:nvCxnSpPr>
          <p:cNvPr id="6" name="Straight Connector 35">
            <a:extLst>
              <a:ext uri="{FF2B5EF4-FFF2-40B4-BE49-F238E27FC236}">
                <a16:creationId xmlns:a16="http://schemas.microsoft.com/office/drawing/2014/main" id="{11AE9D67-55D4-5189-FDE4-590267AF2065}"/>
              </a:ext>
            </a:extLst>
          </p:cNvPr>
          <p:cNvCxnSpPr>
            <a:cxnSpLocks/>
          </p:cNvCxnSpPr>
          <p:nvPr userDrawn="1"/>
        </p:nvCxnSpPr>
        <p:spPr>
          <a:xfrm flipH="1">
            <a:off x="921681" y="1274222"/>
            <a:ext cx="395731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 Placeholder 102">
            <a:extLst>
              <a:ext uri="{FF2B5EF4-FFF2-40B4-BE49-F238E27FC236}">
                <a16:creationId xmlns:a16="http://schemas.microsoft.com/office/drawing/2014/main" id="{37B54232-C48F-202E-2FA7-7B75FDDA082F}"/>
              </a:ext>
            </a:extLst>
          </p:cNvPr>
          <p:cNvSpPr>
            <a:spLocks noGrp="1"/>
          </p:cNvSpPr>
          <p:nvPr>
            <p:ph type="body" sz="quarter" idx="15" hasCustomPrompt="1"/>
          </p:nvPr>
        </p:nvSpPr>
        <p:spPr>
          <a:xfrm>
            <a:off x="8485188" y="2455863"/>
            <a:ext cx="2932196" cy="1568450"/>
          </a:xfrm>
        </p:spPr>
        <p:txBody>
          <a:bodyPr/>
          <a:lstStyle>
            <a:lvl1pPr>
              <a:defRPr/>
            </a:lvl1pPr>
          </a:lstStyle>
          <a:p>
            <a:pPr lvl="0"/>
            <a:r>
              <a:rPr lang="en-GB" dirty="0" err="1"/>
              <a:t>Endre</a:t>
            </a:r>
            <a:r>
              <a:rPr lang="en-GB" dirty="0"/>
              <a:t> </a:t>
            </a:r>
            <a:r>
              <a:rPr lang="en-GB" dirty="0" err="1"/>
              <a:t>bakgrunnsbildet</a:t>
            </a:r>
            <a:r>
              <a:rPr lang="en-GB" dirty="0"/>
              <a:t> her</a:t>
            </a:r>
          </a:p>
        </p:txBody>
      </p:sp>
      <p:sp>
        <p:nvSpPr>
          <p:cNvPr id="8" name="Espace réservé du numéro de diapositive 2">
            <a:extLst>
              <a:ext uri="{FF2B5EF4-FFF2-40B4-BE49-F238E27FC236}">
                <a16:creationId xmlns:a16="http://schemas.microsoft.com/office/drawing/2014/main" id="{4861880A-C726-0AA3-656B-A20CD877C6F1}"/>
              </a:ext>
            </a:extLst>
          </p:cNvPr>
          <p:cNvSpPr txBox="1">
            <a:spLocks/>
          </p:cNvSpPr>
          <p:nvPr userDrawn="1"/>
        </p:nvSpPr>
        <p:spPr>
          <a:xfrm>
            <a:off x="200981" y="6401796"/>
            <a:ext cx="360037" cy="365125"/>
          </a:xfrm>
          <a:prstGeom prst="rect">
            <a:avLst/>
          </a:prstGeom>
        </p:spPr>
        <p:txBody>
          <a:bodyPr/>
          <a:lstStyle>
            <a:defPPr>
              <a:defRPr lang="nb-NO"/>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000" smtClean="0">
                <a:solidFill>
                  <a:schemeClr val="tx1"/>
                </a:solidFill>
              </a:rPr>
              <a:pPr/>
              <a:t>‹#›</a:t>
            </a:fld>
            <a:endParaRPr lang="en-GB" sz="1000" dirty="0">
              <a:solidFill>
                <a:schemeClr val="tx1"/>
              </a:solidFill>
            </a:endParaRPr>
          </a:p>
        </p:txBody>
      </p:sp>
      <p:sp>
        <p:nvSpPr>
          <p:cNvPr id="24" name="Espace réservé du pied de page 4">
            <a:extLst>
              <a:ext uri="{FF2B5EF4-FFF2-40B4-BE49-F238E27FC236}">
                <a16:creationId xmlns:a16="http://schemas.microsoft.com/office/drawing/2014/main" id="{830CB414-53CF-A63D-8B75-7762E751F0ED}"/>
              </a:ext>
            </a:extLst>
          </p:cNvPr>
          <p:cNvSpPr txBox="1">
            <a:spLocks/>
          </p:cNvSpPr>
          <p:nvPr userDrawn="1"/>
        </p:nvSpPr>
        <p:spPr>
          <a:xfrm>
            <a:off x="561019" y="6362115"/>
            <a:ext cx="2001708"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1"/>
                </a:solidFill>
              </a:rPr>
              <a:t>© Ipsos | </a:t>
            </a:r>
            <a:r>
              <a:rPr lang="en-GB" dirty="0" err="1">
                <a:solidFill>
                  <a:schemeClr val="tx1"/>
                </a:solidFill>
              </a:rPr>
              <a:t>Norsk</a:t>
            </a:r>
            <a:r>
              <a:rPr lang="en-GB" dirty="0">
                <a:solidFill>
                  <a:schemeClr val="tx1"/>
                </a:solidFill>
              </a:rPr>
              <a:t> Monitor</a:t>
            </a:r>
          </a:p>
        </p:txBody>
      </p:sp>
    </p:spTree>
    <p:extLst>
      <p:ext uri="{BB962C8B-B14F-4D97-AF65-F5344CB8AC3E}">
        <p14:creationId xmlns:p14="http://schemas.microsoft.com/office/powerpoint/2010/main" val="40811854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 columns_Blue 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5747383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551119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0" name="Content 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6276022" y="1808820"/>
            <a:ext cx="551119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pic>
        <p:nvPicPr>
          <p:cNvPr id="13" name="Graphique 8">
            <a:extLst>
              <a:ext uri="{FF2B5EF4-FFF2-40B4-BE49-F238E27FC236}">
                <a16:creationId xmlns:a16="http://schemas.microsoft.com/office/drawing/2014/main" id="{FAB72C51-19EB-42BF-84AF-F648EA3B2BB2}"/>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5" name="Titre 4">
            <a:extLst>
              <a:ext uri="{FF2B5EF4-FFF2-40B4-BE49-F238E27FC236}">
                <a16:creationId xmlns:a16="http://schemas.microsoft.com/office/drawing/2014/main" id="{7E11A5F4-9100-441C-8387-740981956A17}"/>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9" name="Espace réservé du numéro de diapositive 2">
            <a:extLst>
              <a:ext uri="{FF2B5EF4-FFF2-40B4-BE49-F238E27FC236}">
                <a16:creationId xmlns:a16="http://schemas.microsoft.com/office/drawing/2014/main" id="{13763D44-1A8C-41DD-9E5B-CB819BE4C5DF}"/>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0" name="Espace réservé du pied de page 4">
            <a:extLst>
              <a:ext uri="{FF2B5EF4-FFF2-40B4-BE49-F238E27FC236}">
                <a16:creationId xmlns:a16="http://schemas.microsoft.com/office/drawing/2014/main" id="{3B60D1F3-5624-4887-AC07-8B788D01CBD8}"/>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2" name="Text Placeholder 8">
            <a:extLst>
              <a:ext uri="{FF2B5EF4-FFF2-40B4-BE49-F238E27FC236}">
                <a16:creationId xmlns:a16="http://schemas.microsoft.com/office/drawing/2014/main" id="{76E829D9-0666-4D5B-9896-28C1CEC4B7EB}"/>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4" name="Cadre 13">
            <a:extLst>
              <a:ext uri="{FF2B5EF4-FFF2-40B4-BE49-F238E27FC236}">
                <a16:creationId xmlns:a16="http://schemas.microsoft.com/office/drawing/2014/main" id="{5ABA2AAA-2D64-4286-AA8D-E8C4B33EF196}"/>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7" name="Text Placeholder 5">
            <a:extLst>
              <a:ext uri="{FF2B5EF4-FFF2-40B4-BE49-F238E27FC236}">
                <a16:creationId xmlns:a16="http://schemas.microsoft.com/office/drawing/2014/main" id="{6818929B-5A27-4738-A956-5210DE317E64}"/>
              </a:ext>
            </a:extLst>
          </p:cNvPr>
          <p:cNvSpPr>
            <a:spLocks noGrp="1"/>
          </p:cNvSpPr>
          <p:nvPr>
            <p:ph type="body" sz="quarter" idx="18"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1826644413"/>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userDrawn="1">
          <p15:clr>
            <a:srgbClr val="F26B43"/>
          </p15:clr>
        </p15:guide>
        <p15:guide id="5" orient="horz" pos="1136">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37_Egendefinert oppsett">
    <p:bg>
      <p:bgPr>
        <a:solidFill>
          <a:schemeClr val="accent2"/>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EA218C3-DE5A-5B7B-DB65-D0C8CB3670B2}"/>
              </a:ext>
            </a:extLst>
          </p:cNvPr>
          <p:cNvSpPr/>
          <p:nvPr userDrawn="1"/>
        </p:nvSpPr>
        <p:spPr>
          <a:xfrm>
            <a:off x="1" y="-2"/>
            <a:ext cx="526181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22" name="Group 21">
            <a:extLst>
              <a:ext uri="{FF2B5EF4-FFF2-40B4-BE49-F238E27FC236}">
                <a16:creationId xmlns:a16="http://schemas.microsoft.com/office/drawing/2014/main" id="{0A58EE67-3C09-4146-37B5-61CB90308C16}"/>
              </a:ext>
            </a:extLst>
          </p:cNvPr>
          <p:cNvGrpSpPr/>
          <p:nvPr userDrawn="1"/>
        </p:nvGrpSpPr>
        <p:grpSpPr>
          <a:xfrm>
            <a:off x="92668" y="52948"/>
            <a:ext cx="8221286" cy="6752104"/>
            <a:chOff x="92668" y="52948"/>
            <a:chExt cx="8221286" cy="6699568"/>
          </a:xfrm>
        </p:grpSpPr>
        <p:sp>
          <p:nvSpPr>
            <p:cNvPr id="23" name="Rectangle 22">
              <a:extLst>
                <a:ext uri="{FF2B5EF4-FFF2-40B4-BE49-F238E27FC236}">
                  <a16:creationId xmlns:a16="http://schemas.microsoft.com/office/drawing/2014/main" id="{F826B71F-D35C-7468-FBB0-FAF0CA3B43D8}"/>
                </a:ext>
              </a:extLst>
            </p:cNvPr>
            <p:cNvSpPr/>
            <p:nvPr userDrawn="1"/>
          </p:nvSpPr>
          <p:spPr>
            <a:xfrm>
              <a:off x="92668" y="52948"/>
              <a:ext cx="5504479" cy="669956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C23B9564-C0CF-A520-B06A-EA2582FA43A1}"/>
                </a:ext>
              </a:extLst>
            </p:cNvPr>
            <p:cNvSpPr/>
            <p:nvPr userDrawn="1"/>
          </p:nvSpPr>
          <p:spPr>
            <a:xfrm>
              <a:off x="4880918" y="196068"/>
              <a:ext cx="1767923"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2855206D-B83F-C2C6-480C-F9A0BA199118}"/>
                </a:ext>
              </a:extLst>
            </p:cNvPr>
            <p:cNvSpPr/>
            <p:nvPr userDrawn="1"/>
          </p:nvSpPr>
          <p:spPr>
            <a:xfrm>
              <a:off x="4880918" y="1787099"/>
              <a:ext cx="1767923"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B6E3F475-6B2D-D3A9-C318-FF381AEAC569}"/>
                </a:ext>
              </a:extLst>
            </p:cNvPr>
            <p:cNvSpPr/>
            <p:nvPr userDrawn="1"/>
          </p:nvSpPr>
          <p:spPr>
            <a:xfrm>
              <a:off x="4880918" y="3415376"/>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6B81B9C5-66D5-6FA1-7B1C-1309C66F7482}"/>
                </a:ext>
              </a:extLst>
            </p:cNvPr>
            <p:cNvSpPr/>
            <p:nvPr userDrawn="1"/>
          </p:nvSpPr>
          <p:spPr>
            <a:xfrm>
              <a:off x="4880918" y="5054869"/>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D0511311-804E-625E-7A55-B68F89A185AF}"/>
                </a:ext>
              </a:extLst>
            </p:cNvPr>
            <p:cNvSpPr/>
            <p:nvPr userDrawn="1"/>
          </p:nvSpPr>
          <p:spPr>
            <a:xfrm>
              <a:off x="6727436" y="3415960"/>
              <a:ext cx="1586518" cy="152735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2AB02073-6EFD-F48B-FE8B-838245CA693A}"/>
                </a:ext>
              </a:extLst>
            </p:cNvPr>
            <p:cNvSpPr/>
            <p:nvPr userDrawn="1"/>
          </p:nvSpPr>
          <p:spPr>
            <a:xfrm>
              <a:off x="6727436" y="1808321"/>
              <a:ext cx="1586518"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30" name="Rectangle 29">
            <a:extLst>
              <a:ext uri="{FF2B5EF4-FFF2-40B4-BE49-F238E27FC236}">
                <a16:creationId xmlns:a16="http://schemas.microsoft.com/office/drawing/2014/main" id="{8116B3B1-88AE-AB37-354A-4EA8A2CE0621}"/>
              </a:ext>
            </a:extLst>
          </p:cNvPr>
          <p:cNvSpPr/>
          <p:nvPr userDrawn="1"/>
        </p:nvSpPr>
        <p:spPr>
          <a:xfrm>
            <a:off x="1" y="-1"/>
            <a:ext cx="5261810" cy="626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 name="Rectangle 51">
            <a:extLst>
              <a:ext uri="{FF2B5EF4-FFF2-40B4-BE49-F238E27FC236}">
                <a16:creationId xmlns:a16="http://schemas.microsoft.com/office/drawing/2014/main" id="{E0C82BDC-3A9A-7412-DB6A-C19BD1795027}"/>
              </a:ext>
            </a:extLst>
          </p:cNvPr>
          <p:cNvSpPr/>
          <p:nvPr userDrawn="1"/>
        </p:nvSpPr>
        <p:spPr>
          <a:xfrm>
            <a:off x="134943" y="140209"/>
            <a:ext cx="4531271" cy="129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dirty="0">
                <a:solidFill>
                  <a:srgbClr val="3B4496"/>
                </a:solidFill>
              </a:rPr>
              <a:t>INNHOLD</a:t>
            </a:r>
          </a:p>
        </p:txBody>
      </p:sp>
      <p:sp>
        <p:nvSpPr>
          <p:cNvPr id="55" name="Rectangle 54">
            <a:extLst>
              <a:ext uri="{FF2B5EF4-FFF2-40B4-BE49-F238E27FC236}">
                <a16:creationId xmlns:a16="http://schemas.microsoft.com/office/drawing/2014/main" id="{CCA85531-4607-760B-CB54-012AE3D8EB6A}"/>
              </a:ext>
            </a:extLst>
          </p:cNvPr>
          <p:cNvSpPr/>
          <p:nvPr userDrawn="1"/>
        </p:nvSpPr>
        <p:spPr>
          <a:xfrm>
            <a:off x="871622" y="2626316"/>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44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cxnSp>
        <p:nvCxnSpPr>
          <p:cNvPr id="61" name="Straight Connector 35">
            <a:extLst>
              <a:ext uri="{FF2B5EF4-FFF2-40B4-BE49-F238E27FC236}">
                <a16:creationId xmlns:a16="http://schemas.microsoft.com/office/drawing/2014/main" id="{1A24DD3E-9C35-8090-4173-E4BB384CD21E}"/>
              </a:ext>
            </a:extLst>
          </p:cNvPr>
          <p:cNvCxnSpPr>
            <a:cxnSpLocks/>
          </p:cNvCxnSpPr>
          <p:nvPr userDrawn="1"/>
        </p:nvCxnSpPr>
        <p:spPr>
          <a:xfrm flipH="1">
            <a:off x="663191" y="1274222"/>
            <a:ext cx="4215805" cy="0"/>
          </a:xfrm>
          <a:prstGeom prst="line">
            <a:avLst/>
          </a:prstGeom>
          <a:ln w="12700">
            <a:solidFill>
              <a:srgbClr val="009FA0"/>
            </a:solidFill>
          </a:ln>
        </p:spPr>
        <p:style>
          <a:lnRef idx="1">
            <a:schemeClr val="accent1"/>
          </a:lnRef>
          <a:fillRef idx="0">
            <a:schemeClr val="accent1"/>
          </a:fillRef>
          <a:effectRef idx="0">
            <a:schemeClr val="accent1"/>
          </a:effectRef>
          <a:fontRef idx="minor">
            <a:schemeClr val="tx1"/>
          </a:fontRef>
        </p:style>
      </p:cxnSp>
      <p:sp>
        <p:nvSpPr>
          <p:cNvPr id="41" name="TekstSylinder 6">
            <a:extLst>
              <a:ext uri="{FF2B5EF4-FFF2-40B4-BE49-F238E27FC236}">
                <a16:creationId xmlns:a16="http://schemas.microsoft.com/office/drawing/2014/main" id="{327616F3-784F-6679-7762-11DECB821836}"/>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2024</a:t>
            </a:r>
          </a:p>
        </p:txBody>
      </p:sp>
      <p:sp>
        <p:nvSpPr>
          <p:cNvPr id="3" name="Rectangle 2">
            <a:extLst>
              <a:ext uri="{FF2B5EF4-FFF2-40B4-BE49-F238E27FC236}">
                <a16:creationId xmlns:a16="http://schemas.microsoft.com/office/drawing/2014/main" id="{E1370C79-C6C4-8C5A-E556-126D2E9E287D}"/>
              </a:ext>
            </a:extLst>
          </p:cNvPr>
          <p:cNvSpPr/>
          <p:nvPr userDrawn="1"/>
        </p:nvSpPr>
        <p:spPr>
          <a:xfrm>
            <a:off x="573824" y="1393346"/>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rPr>
              <a:t>1</a:t>
            </a:r>
          </a:p>
        </p:txBody>
      </p:sp>
      <p:sp>
        <p:nvSpPr>
          <p:cNvPr id="4" name="Rectangle 3">
            <a:extLst>
              <a:ext uri="{FF2B5EF4-FFF2-40B4-BE49-F238E27FC236}">
                <a16:creationId xmlns:a16="http://schemas.microsoft.com/office/drawing/2014/main" id="{21DED184-A926-DD80-9A77-5717B5C69FF1}"/>
              </a:ext>
            </a:extLst>
          </p:cNvPr>
          <p:cNvSpPr/>
          <p:nvPr userDrawn="1"/>
        </p:nvSpPr>
        <p:spPr>
          <a:xfrm>
            <a:off x="573824" y="2104511"/>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2</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5" name="Rectangle 4">
            <a:extLst>
              <a:ext uri="{FF2B5EF4-FFF2-40B4-BE49-F238E27FC236}">
                <a16:creationId xmlns:a16="http://schemas.microsoft.com/office/drawing/2014/main" id="{84BE4DF6-98E9-F5C6-B464-5D4581E1F463}"/>
              </a:ext>
            </a:extLst>
          </p:cNvPr>
          <p:cNvSpPr/>
          <p:nvPr userDrawn="1"/>
        </p:nvSpPr>
        <p:spPr>
          <a:xfrm>
            <a:off x="573824" y="292710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3</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6" name="Rectangle 5">
            <a:extLst>
              <a:ext uri="{FF2B5EF4-FFF2-40B4-BE49-F238E27FC236}">
                <a16:creationId xmlns:a16="http://schemas.microsoft.com/office/drawing/2014/main" id="{8421D5FC-FC47-5151-C90D-6FB7E7E1B2D8}"/>
              </a:ext>
            </a:extLst>
          </p:cNvPr>
          <p:cNvSpPr/>
          <p:nvPr userDrawn="1"/>
        </p:nvSpPr>
        <p:spPr>
          <a:xfrm>
            <a:off x="573824" y="3743887"/>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4</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7" name="Text Placeholder 62">
            <a:extLst>
              <a:ext uri="{FF2B5EF4-FFF2-40B4-BE49-F238E27FC236}">
                <a16:creationId xmlns:a16="http://schemas.microsoft.com/office/drawing/2014/main" id="{C4DE792A-14F8-260F-BFAB-514C7B0F1509}"/>
              </a:ext>
            </a:extLst>
          </p:cNvPr>
          <p:cNvSpPr>
            <a:spLocks noGrp="1"/>
          </p:cNvSpPr>
          <p:nvPr>
            <p:ph type="body" sz="quarter" idx="10" hasCustomPrompt="1"/>
          </p:nvPr>
        </p:nvSpPr>
        <p:spPr>
          <a:xfrm>
            <a:off x="1355947" y="1507437"/>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8" name="Text Placeholder 62">
            <a:extLst>
              <a:ext uri="{FF2B5EF4-FFF2-40B4-BE49-F238E27FC236}">
                <a16:creationId xmlns:a16="http://schemas.microsoft.com/office/drawing/2014/main" id="{B485908B-CB2B-6105-831A-37EB23E0899C}"/>
              </a:ext>
            </a:extLst>
          </p:cNvPr>
          <p:cNvSpPr>
            <a:spLocks noGrp="1"/>
          </p:cNvSpPr>
          <p:nvPr>
            <p:ph type="body" sz="quarter" idx="11" hasCustomPrompt="1"/>
          </p:nvPr>
        </p:nvSpPr>
        <p:spPr>
          <a:xfrm>
            <a:off x="1355947" y="2305959"/>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cxnSp>
        <p:nvCxnSpPr>
          <p:cNvPr id="9" name="Straight Connector 8">
            <a:extLst>
              <a:ext uri="{FF2B5EF4-FFF2-40B4-BE49-F238E27FC236}">
                <a16:creationId xmlns:a16="http://schemas.microsoft.com/office/drawing/2014/main" id="{BC0B8A0B-F9E7-3B56-4236-9DCDC4BC5E94}"/>
              </a:ext>
            </a:extLst>
          </p:cNvPr>
          <p:cNvCxnSpPr>
            <a:cxnSpLocks/>
          </p:cNvCxnSpPr>
          <p:nvPr userDrawn="1"/>
        </p:nvCxnSpPr>
        <p:spPr>
          <a:xfrm>
            <a:off x="1206516" y="1530298"/>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ABE2AA0-0AF6-9B41-F3AC-43F9512BBAA2}"/>
              </a:ext>
            </a:extLst>
          </p:cNvPr>
          <p:cNvSpPr/>
          <p:nvPr userDrawn="1"/>
        </p:nvSpPr>
        <p:spPr>
          <a:xfrm>
            <a:off x="573824" y="452895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5</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sp>
        <p:nvSpPr>
          <p:cNvPr id="11" name="Rectangle 10">
            <a:extLst>
              <a:ext uri="{FF2B5EF4-FFF2-40B4-BE49-F238E27FC236}">
                <a16:creationId xmlns:a16="http://schemas.microsoft.com/office/drawing/2014/main" id="{85C63E37-F1C5-4233-E11D-8E0B03542604}"/>
              </a:ext>
            </a:extLst>
          </p:cNvPr>
          <p:cNvSpPr/>
          <p:nvPr userDrawn="1"/>
        </p:nvSpPr>
        <p:spPr>
          <a:xfrm>
            <a:off x="573824" y="529850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rgbClr val="3B4496"/>
                </a:solidFill>
                <a:latin typeface="Arial Nova Cond" panose="020B0506020202020204" pitchFamily="34" charset="0"/>
              </a:rPr>
              <a:t>6</a:t>
            </a:r>
            <a:endParaRPr kumimoji="0" lang="nb-NO" sz="30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cxnSp>
        <p:nvCxnSpPr>
          <p:cNvPr id="12" name="Straight Connector 11">
            <a:extLst>
              <a:ext uri="{FF2B5EF4-FFF2-40B4-BE49-F238E27FC236}">
                <a16:creationId xmlns:a16="http://schemas.microsoft.com/office/drawing/2014/main" id="{428C305C-153B-F3CB-E9CE-2AD555D025B3}"/>
              </a:ext>
            </a:extLst>
          </p:cNvPr>
          <p:cNvCxnSpPr>
            <a:cxnSpLocks/>
          </p:cNvCxnSpPr>
          <p:nvPr userDrawn="1"/>
        </p:nvCxnSpPr>
        <p:spPr>
          <a:xfrm>
            <a:off x="1206516" y="2332519"/>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A5DF091-BCFC-29C0-74E0-C24D862A5C73}"/>
              </a:ext>
            </a:extLst>
          </p:cNvPr>
          <p:cNvCxnSpPr>
            <a:cxnSpLocks/>
          </p:cNvCxnSpPr>
          <p:nvPr userDrawn="1"/>
        </p:nvCxnSpPr>
        <p:spPr>
          <a:xfrm>
            <a:off x="1206516" y="3141499"/>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EE58334-286F-212C-EE6B-9DF8C7F53E93}"/>
              </a:ext>
            </a:extLst>
          </p:cNvPr>
          <p:cNvCxnSpPr>
            <a:cxnSpLocks/>
          </p:cNvCxnSpPr>
          <p:nvPr userDrawn="1"/>
        </p:nvCxnSpPr>
        <p:spPr>
          <a:xfrm>
            <a:off x="1206516" y="3934043"/>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EEE4801-0337-2325-B91D-5F8495D2F1A0}"/>
              </a:ext>
            </a:extLst>
          </p:cNvPr>
          <p:cNvCxnSpPr>
            <a:cxnSpLocks/>
          </p:cNvCxnSpPr>
          <p:nvPr userDrawn="1"/>
        </p:nvCxnSpPr>
        <p:spPr>
          <a:xfrm>
            <a:off x="1206516" y="4733719"/>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14048EA-1C1A-821D-2E66-12E6441AAD19}"/>
              </a:ext>
            </a:extLst>
          </p:cNvPr>
          <p:cNvCxnSpPr>
            <a:cxnSpLocks/>
          </p:cNvCxnSpPr>
          <p:nvPr userDrawn="1"/>
        </p:nvCxnSpPr>
        <p:spPr>
          <a:xfrm>
            <a:off x="1206516" y="5512874"/>
            <a:ext cx="0" cy="562613"/>
          </a:xfrm>
          <a:prstGeom prst="line">
            <a:avLst/>
          </a:prstGeom>
          <a:ln w="38100">
            <a:solidFill>
              <a:srgbClr val="009FA0"/>
            </a:solidFill>
          </a:ln>
        </p:spPr>
        <p:style>
          <a:lnRef idx="1">
            <a:schemeClr val="accent1"/>
          </a:lnRef>
          <a:fillRef idx="0">
            <a:schemeClr val="accent1"/>
          </a:fillRef>
          <a:effectRef idx="0">
            <a:schemeClr val="accent1"/>
          </a:effectRef>
          <a:fontRef idx="minor">
            <a:schemeClr val="tx1"/>
          </a:fontRef>
        </p:style>
      </p:cxnSp>
      <p:sp>
        <p:nvSpPr>
          <p:cNvPr id="17" name="Text Placeholder 62">
            <a:extLst>
              <a:ext uri="{FF2B5EF4-FFF2-40B4-BE49-F238E27FC236}">
                <a16:creationId xmlns:a16="http://schemas.microsoft.com/office/drawing/2014/main" id="{02E777C7-69D0-E9F3-D994-B2FBC150B4C4}"/>
              </a:ext>
            </a:extLst>
          </p:cNvPr>
          <p:cNvSpPr>
            <a:spLocks noGrp="1"/>
          </p:cNvSpPr>
          <p:nvPr>
            <p:ph type="body" sz="quarter" idx="14" hasCustomPrompt="1"/>
          </p:nvPr>
        </p:nvSpPr>
        <p:spPr>
          <a:xfrm>
            <a:off x="1354883" y="3101480"/>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18" name="Text Placeholder 62">
            <a:extLst>
              <a:ext uri="{FF2B5EF4-FFF2-40B4-BE49-F238E27FC236}">
                <a16:creationId xmlns:a16="http://schemas.microsoft.com/office/drawing/2014/main" id="{772B9C9C-9C83-C6C9-CACE-4AC4E6A39040}"/>
              </a:ext>
            </a:extLst>
          </p:cNvPr>
          <p:cNvSpPr>
            <a:spLocks noGrp="1"/>
          </p:cNvSpPr>
          <p:nvPr>
            <p:ph type="body" sz="quarter" idx="16" hasCustomPrompt="1"/>
          </p:nvPr>
        </p:nvSpPr>
        <p:spPr>
          <a:xfrm>
            <a:off x="1345195" y="3906062"/>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19" name="Text Placeholder 62">
            <a:extLst>
              <a:ext uri="{FF2B5EF4-FFF2-40B4-BE49-F238E27FC236}">
                <a16:creationId xmlns:a16="http://schemas.microsoft.com/office/drawing/2014/main" id="{E218F3FC-176E-3BB9-7A98-758037C15A2E}"/>
              </a:ext>
            </a:extLst>
          </p:cNvPr>
          <p:cNvSpPr>
            <a:spLocks noGrp="1"/>
          </p:cNvSpPr>
          <p:nvPr>
            <p:ph type="body" sz="quarter" idx="17" hasCustomPrompt="1"/>
          </p:nvPr>
        </p:nvSpPr>
        <p:spPr>
          <a:xfrm>
            <a:off x="1329349" y="4705218"/>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20" name="Text Placeholder 62">
            <a:extLst>
              <a:ext uri="{FF2B5EF4-FFF2-40B4-BE49-F238E27FC236}">
                <a16:creationId xmlns:a16="http://schemas.microsoft.com/office/drawing/2014/main" id="{04BAB0D7-4EDF-ACF0-1999-BFEC26B8457B}"/>
              </a:ext>
            </a:extLst>
          </p:cNvPr>
          <p:cNvSpPr>
            <a:spLocks noGrp="1"/>
          </p:cNvSpPr>
          <p:nvPr>
            <p:ph type="body" sz="quarter" idx="18" hasCustomPrompt="1"/>
          </p:nvPr>
        </p:nvSpPr>
        <p:spPr>
          <a:xfrm>
            <a:off x="1329349" y="5498101"/>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2" name="Text Placeholder 102">
            <a:extLst>
              <a:ext uri="{FF2B5EF4-FFF2-40B4-BE49-F238E27FC236}">
                <a16:creationId xmlns:a16="http://schemas.microsoft.com/office/drawing/2014/main" id="{0F886EC9-F67C-2396-414A-21188694ED50}"/>
              </a:ext>
            </a:extLst>
          </p:cNvPr>
          <p:cNvSpPr>
            <a:spLocks noGrp="1"/>
          </p:cNvSpPr>
          <p:nvPr>
            <p:ph type="body" sz="quarter" idx="19" hasCustomPrompt="1"/>
          </p:nvPr>
        </p:nvSpPr>
        <p:spPr>
          <a:xfrm>
            <a:off x="8485188" y="2455863"/>
            <a:ext cx="2932196" cy="1568450"/>
          </a:xfrm>
        </p:spPr>
        <p:txBody>
          <a:bodyPr/>
          <a:lstStyle>
            <a:lvl1pPr>
              <a:defRPr/>
            </a:lvl1pPr>
          </a:lstStyle>
          <a:p>
            <a:pPr lvl="0"/>
            <a:r>
              <a:rPr lang="en-GB" dirty="0" err="1"/>
              <a:t>Endre</a:t>
            </a:r>
            <a:r>
              <a:rPr lang="en-GB" dirty="0"/>
              <a:t> </a:t>
            </a:r>
            <a:r>
              <a:rPr lang="en-GB" dirty="0" err="1"/>
              <a:t>bakgrunnsbildet</a:t>
            </a:r>
            <a:r>
              <a:rPr lang="en-GB" dirty="0"/>
              <a:t> her</a:t>
            </a:r>
          </a:p>
        </p:txBody>
      </p:sp>
      <p:sp>
        <p:nvSpPr>
          <p:cNvPr id="32" name="Rectangle 31">
            <a:extLst>
              <a:ext uri="{FF2B5EF4-FFF2-40B4-BE49-F238E27FC236}">
                <a16:creationId xmlns:a16="http://schemas.microsoft.com/office/drawing/2014/main" id="{342CAE0C-4DC1-B5B5-3A05-15A97FE5EFB3}"/>
              </a:ext>
            </a:extLst>
          </p:cNvPr>
          <p:cNvSpPr/>
          <p:nvPr userDrawn="1"/>
        </p:nvSpPr>
        <p:spPr>
          <a:xfrm>
            <a:off x="51981" y="42900"/>
            <a:ext cx="12096000" cy="67716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
        <p:nvSpPr>
          <p:cNvPr id="31" name="Espace réservé du numéro de diapositive 2">
            <a:extLst>
              <a:ext uri="{FF2B5EF4-FFF2-40B4-BE49-F238E27FC236}">
                <a16:creationId xmlns:a16="http://schemas.microsoft.com/office/drawing/2014/main" id="{CBAA9CC6-1F0A-FE81-2DEB-2EE1201E4F0E}"/>
              </a:ext>
            </a:extLst>
          </p:cNvPr>
          <p:cNvSpPr txBox="1">
            <a:spLocks/>
          </p:cNvSpPr>
          <p:nvPr userDrawn="1"/>
        </p:nvSpPr>
        <p:spPr>
          <a:xfrm>
            <a:off x="200981" y="6401796"/>
            <a:ext cx="360037" cy="365125"/>
          </a:xfrm>
          <a:prstGeom prst="rect">
            <a:avLst/>
          </a:prstGeom>
        </p:spPr>
        <p:txBody>
          <a:bodyPr/>
          <a:lstStyle>
            <a:defPPr>
              <a:defRPr lang="nb-NO"/>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000" smtClean="0">
                <a:solidFill>
                  <a:schemeClr val="tx1"/>
                </a:solidFill>
              </a:rPr>
              <a:pPr/>
              <a:t>‹#›</a:t>
            </a:fld>
            <a:endParaRPr lang="en-GB" sz="1000" dirty="0">
              <a:solidFill>
                <a:schemeClr val="tx1"/>
              </a:solidFill>
            </a:endParaRPr>
          </a:p>
        </p:txBody>
      </p:sp>
      <p:sp>
        <p:nvSpPr>
          <p:cNvPr id="33" name="Espace réservé du pied de page 4">
            <a:extLst>
              <a:ext uri="{FF2B5EF4-FFF2-40B4-BE49-F238E27FC236}">
                <a16:creationId xmlns:a16="http://schemas.microsoft.com/office/drawing/2014/main" id="{5F991346-4961-92D1-72D4-00EE1DD2B095}"/>
              </a:ext>
            </a:extLst>
          </p:cNvPr>
          <p:cNvSpPr txBox="1">
            <a:spLocks/>
          </p:cNvSpPr>
          <p:nvPr userDrawn="1"/>
        </p:nvSpPr>
        <p:spPr>
          <a:xfrm>
            <a:off x="561019" y="6362115"/>
            <a:ext cx="2001708"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1"/>
                </a:solidFill>
              </a:rPr>
              <a:t>© Ipsos | </a:t>
            </a:r>
            <a:r>
              <a:rPr lang="en-GB" dirty="0" err="1">
                <a:solidFill>
                  <a:schemeClr val="tx1"/>
                </a:solidFill>
              </a:rPr>
              <a:t>Norsk</a:t>
            </a:r>
            <a:r>
              <a:rPr lang="en-GB" dirty="0">
                <a:solidFill>
                  <a:schemeClr val="tx1"/>
                </a:solidFill>
              </a:rPr>
              <a:t> Monitor</a:t>
            </a:r>
          </a:p>
        </p:txBody>
      </p:sp>
    </p:spTree>
    <p:extLst>
      <p:ext uri="{BB962C8B-B14F-4D97-AF65-F5344CB8AC3E}">
        <p14:creationId xmlns:p14="http://schemas.microsoft.com/office/powerpoint/2010/main" val="208697691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36_Egendefinert oppsett">
    <p:bg>
      <p:bgPr>
        <a:solidFill>
          <a:schemeClr val="accent2"/>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AE7A2EC-A083-6712-A4BE-45043F246080}"/>
              </a:ext>
            </a:extLst>
          </p:cNvPr>
          <p:cNvSpPr/>
          <p:nvPr userDrawn="1"/>
        </p:nvSpPr>
        <p:spPr>
          <a:xfrm>
            <a:off x="1" y="-2"/>
            <a:ext cx="526181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22" name="Group 21">
            <a:extLst>
              <a:ext uri="{FF2B5EF4-FFF2-40B4-BE49-F238E27FC236}">
                <a16:creationId xmlns:a16="http://schemas.microsoft.com/office/drawing/2014/main" id="{0A58EE67-3C09-4146-37B5-61CB90308C16}"/>
              </a:ext>
            </a:extLst>
          </p:cNvPr>
          <p:cNvGrpSpPr/>
          <p:nvPr userDrawn="1"/>
        </p:nvGrpSpPr>
        <p:grpSpPr>
          <a:xfrm>
            <a:off x="92668" y="52948"/>
            <a:ext cx="8221286" cy="6752104"/>
            <a:chOff x="92668" y="52948"/>
            <a:chExt cx="8221286" cy="6699568"/>
          </a:xfrm>
        </p:grpSpPr>
        <p:sp>
          <p:nvSpPr>
            <p:cNvPr id="23" name="Rectangle 22">
              <a:extLst>
                <a:ext uri="{FF2B5EF4-FFF2-40B4-BE49-F238E27FC236}">
                  <a16:creationId xmlns:a16="http://schemas.microsoft.com/office/drawing/2014/main" id="{F826B71F-D35C-7468-FBB0-FAF0CA3B43D8}"/>
                </a:ext>
              </a:extLst>
            </p:cNvPr>
            <p:cNvSpPr/>
            <p:nvPr userDrawn="1"/>
          </p:nvSpPr>
          <p:spPr>
            <a:xfrm>
              <a:off x="92668" y="52948"/>
              <a:ext cx="5504479" cy="669956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C23B9564-C0CF-A520-B06A-EA2582FA43A1}"/>
                </a:ext>
              </a:extLst>
            </p:cNvPr>
            <p:cNvSpPr/>
            <p:nvPr userDrawn="1"/>
          </p:nvSpPr>
          <p:spPr>
            <a:xfrm>
              <a:off x="4880918" y="196068"/>
              <a:ext cx="1767923"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2855206D-B83F-C2C6-480C-F9A0BA199118}"/>
                </a:ext>
              </a:extLst>
            </p:cNvPr>
            <p:cNvSpPr/>
            <p:nvPr userDrawn="1"/>
          </p:nvSpPr>
          <p:spPr>
            <a:xfrm>
              <a:off x="4880918" y="1787099"/>
              <a:ext cx="1767923"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B6E3F475-6B2D-D3A9-C318-FF381AEAC569}"/>
                </a:ext>
              </a:extLst>
            </p:cNvPr>
            <p:cNvSpPr/>
            <p:nvPr userDrawn="1"/>
          </p:nvSpPr>
          <p:spPr>
            <a:xfrm>
              <a:off x="4880918" y="3415376"/>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6B81B9C5-66D5-6FA1-7B1C-1309C66F7482}"/>
                </a:ext>
              </a:extLst>
            </p:cNvPr>
            <p:cNvSpPr/>
            <p:nvPr userDrawn="1"/>
          </p:nvSpPr>
          <p:spPr>
            <a:xfrm>
              <a:off x="4880918" y="5054869"/>
              <a:ext cx="1765634" cy="1568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D0511311-804E-625E-7A55-B68F89A185AF}"/>
                </a:ext>
              </a:extLst>
            </p:cNvPr>
            <p:cNvSpPr/>
            <p:nvPr userDrawn="1"/>
          </p:nvSpPr>
          <p:spPr>
            <a:xfrm>
              <a:off x="6727436" y="3415960"/>
              <a:ext cx="1586518" cy="152735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2AB02073-6EFD-F48B-FE8B-838245CA693A}"/>
                </a:ext>
              </a:extLst>
            </p:cNvPr>
            <p:cNvSpPr/>
            <p:nvPr userDrawn="1"/>
          </p:nvSpPr>
          <p:spPr>
            <a:xfrm>
              <a:off x="6727436" y="1808321"/>
              <a:ext cx="1586518" cy="15256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30" name="Rectangle 29">
            <a:extLst>
              <a:ext uri="{FF2B5EF4-FFF2-40B4-BE49-F238E27FC236}">
                <a16:creationId xmlns:a16="http://schemas.microsoft.com/office/drawing/2014/main" id="{8116B3B1-88AE-AB37-354A-4EA8A2CE0621}"/>
              </a:ext>
            </a:extLst>
          </p:cNvPr>
          <p:cNvSpPr/>
          <p:nvPr userDrawn="1"/>
        </p:nvSpPr>
        <p:spPr>
          <a:xfrm>
            <a:off x="1" y="-1"/>
            <a:ext cx="5261810" cy="626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 name="Rectangle 51">
            <a:extLst>
              <a:ext uri="{FF2B5EF4-FFF2-40B4-BE49-F238E27FC236}">
                <a16:creationId xmlns:a16="http://schemas.microsoft.com/office/drawing/2014/main" id="{E0C82BDC-3A9A-7412-DB6A-C19BD1795027}"/>
              </a:ext>
            </a:extLst>
          </p:cNvPr>
          <p:cNvSpPr/>
          <p:nvPr userDrawn="1"/>
        </p:nvSpPr>
        <p:spPr>
          <a:xfrm>
            <a:off x="134943" y="140209"/>
            <a:ext cx="4531271" cy="129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dirty="0">
                <a:solidFill>
                  <a:schemeClr val="tx1"/>
                </a:solidFill>
              </a:rPr>
              <a:t>INNHOLD</a:t>
            </a:r>
          </a:p>
        </p:txBody>
      </p:sp>
      <p:sp>
        <p:nvSpPr>
          <p:cNvPr id="55" name="Rectangle 54">
            <a:extLst>
              <a:ext uri="{FF2B5EF4-FFF2-40B4-BE49-F238E27FC236}">
                <a16:creationId xmlns:a16="http://schemas.microsoft.com/office/drawing/2014/main" id="{CCA85531-4607-760B-CB54-012AE3D8EB6A}"/>
              </a:ext>
            </a:extLst>
          </p:cNvPr>
          <p:cNvSpPr/>
          <p:nvPr userDrawn="1"/>
        </p:nvSpPr>
        <p:spPr>
          <a:xfrm>
            <a:off x="871622" y="2626316"/>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4400" b="1" i="0" u="none" strike="noStrike" kern="0" cap="none" spc="0" normalizeH="0" baseline="0" noProof="0" dirty="0">
              <a:ln>
                <a:noFill/>
              </a:ln>
              <a:solidFill>
                <a:srgbClr val="3B4496"/>
              </a:solidFill>
              <a:effectLst/>
              <a:uLnTx/>
              <a:uFillTx/>
              <a:latin typeface="Arial Nova Cond" panose="020B0506020202020204" pitchFamily="34" charset="0"/>
              <a:ea typeface="+mn-ea"/>
              <a:cs typeface="+mn-cs"/>
            </a:endParaRPr>
          </a:p>
        </p:txBody>
      </p:sp>
      <p:cxnSp>
        <p:nvCxnSpPr>
          <p:cNvPr id="61" name="Straight Connector 35">
            <a:extLst>
              <a:ext uri="{FF2B5EF4-FFF2-40B4-BE49-F238E27FC236}">
                <a16:creationId xmlns:a16="http://schemas.microsoft.com/office/drawing/2014/main" id="{1A24DD3E-9C35-8090-4173-E4BB384CD21E}"/>
              </a:ext>
            </a:extLst>
          </p:cNvPr>
          <p:cNvCxnSpPr>
            <a:cxnSpLocks/>
          </p:cNvCxnSpPr>
          <p:nvPr userDrawn="1"/>
        </p:nvCxnSpPr>
        <p:spPr>
          <a:xfrm flipH="1">
            <a:off x="663191" y="1274222"/>
            <a:ext cx="421580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kstSylinder 6">
            <a:extLst>
              <a:ext uri="{FF2B5EF4-FFF2-40B4-BE49-F238E27FC236}">
                <a16:creationId xmlns:a16="http://schemas.microsoft.com/office/drawing/2014/main" id="{327616F3-784F-6679-7762-11DECB821836}"/>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2024</a:t>
            </a:r>
          </a:p>
        </p:txBody>
      </p:sp>
      <p:sp>
        <p:nvSpPr>
          <p:cNvPr id="3" name="Rectangle 2">
            <a:extLst>
              <a:ext uri="{FF2B5EF4-FFF2-40B4-BE49-F238E27FC236}">
                <a16:creationId xmlns:a16="http://schemas.microsoft.com/office/drawing/2014/main" id="{E1370C79-C6C4-8C5A-E556-126D2E9E287D}"/>
              </a:ext>
            </a:extLst>
          </p:cNvPr>
          <p:cNvSpPr/>
          <p:nvPr userDrawn="1"/>
        </p:nvSpPr>
        <p:spPr>
          <a:xfrm>
            <a:off x="573824" y="1393346"/>
            <a:ext cx="722980" cy="836519"/>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30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rPr>
              <a:t>1</a:t>
            </a:r>
          </a:p>
        </p:txBody>
      </p:sp>
      <p:sp>
        <p:nvSpPr>
          <p:cNvPr id="4" name="Rectangle 3">
            <a:extLst>
              <a:ext uri="{FF2B5EF4-FFF2-40B4-BE49-F238E27FC236}">
                <a16:creationId xmlns:a16="http://schemas.microsoft.com/office/drawing/2014/main" id="{21DED184-A926-DD80-9A77-5717B5C69FF1}"/>
              </a:ext>
            </a:extLst>
          </p:cNvPr>
          <p:cNvSpPr/>
          <p:nvPr userDrawn="1"/>
        </p:nvSpPr>
        <p:spPr>
          <a:xfrm>
            <a:off x="573824" y="2104511"/>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chemeClr val="tx1"/>
                </a:solidFill>
                <a:latin typeface="Arial Nova Cond" panose="020B0506020202020204" pitchFamily="34" charset="0"/>
              </a:rPr>
              <a:t>2</a:t>
            </a:r>
            <a:endParaRPr kumimoji="0" lang="nb-NO" sz="30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sp>
        <p:nvSpPr>
          <p:cNvPr id="5" name="Rectangle 4">
            <a:extLst>
              <a:ext uri="{FF2B5EF4-FFF2-40B4-BE49-F238E27FC236}">
                <a16:creationId xmlns:a16="http://schemas.microsoft.com/office/drawing/2014/main" id="{84BE4DF6-98E9-F5C6-B464-5D4581E1F463}"/>
              </a:ext>
            </a:extLst>
          </p:cNvPr>
          <p:cNvSpPr/>
          <p:nvPr userDrawn="1"/>
        </p:nvSpPr>
        <p:spPr>
          <a:xfrm>
            <a:off x="573824" y="292710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chemeClr val="tx1"/>
                </a:solidFill>
                <a:latin typeface="Arial Nova Cond" panose="020B0506020202020204" pitchFamily="34" charset="0"/>
              </a:rPr>
              <a:t>3</a:t>
            </a:r>
            <a:endParaRPr kumimoji="0" lang="nb-NO" sz="30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sp>
        <p:nvSpPr>
          <p:cNvPr id="6" name="Rectangle 5">
            <a:extLst>
              <a:ext uri="{FF2B5EF4-FFF2-40B4-BE49-F238E27FC236}">
                <a16:creationId xmlns:a16="http://schemas.microsoft.com/office/drawing/2014/main" id="{8421D5FC-FC47-5151-C90D-6FB7E7E1B2D8}"/>
              </a:ext>
            </a:extLst>
          </p:cNvPr>
          <p:cNvSpPr/>
          <p:nvPr userDrawn="1"/>
        </p:nvSpPr>
        <p:spPr>
          <a:xfrm>
            <a:off x="573824" y="3743887"/>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chemeClr val="tx1"/>
                </a:solidFill>
                <a:latin typeface="Arial Nova Cond" panose="020B0506020202020204" pitchFamily="34" charset="0"/>
              </a:rPr>
              <a:t>4</a:t>
            </a:r>
            <a:endParaRPr kumimoji="0" lang="nb-NO" sz="30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sp>
        <p:nvSpPr>
          <p:cNvPr id="7" name="Text Placeholder 62">
            <a:extLst>
              <a:ext uri="{FF2B5EF4-FFF2-40B4-BE49-F238E27FC236}">
                <a16:creationId xmlns:a16="http://schemas.microsoft.com/office/drawing/2014/main" id="{C4DE792A-14F8-260F-BFAB-514C7B0F1509}"/>
              </a:ext>
            </a:extLst>
          </p:cNvPr>
          <p:cNvSpPr>
            <a:spLocks noGrp="1"/>
          </p:cNvSpPr>
          <p:nvPr>
            <p:ph type="body" sz="quarter" idx="10" hasCustomPrompt="1"/>
          </p:nvPr>
        </p:nvSpPr>
        <p:spPr>
          <a:xfrm>
            <a:off x="1355947" y="1507437"/>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8" name="Text Placeholder 62">
            <a:extLst>
              <a:ext uri="{FF2B5EF4-FFF2-40B4-BE49-F238E27FC236}">
                <a16:creationId xmlns:a16="http://schemas.microsoft.com/office/drawing/2014/main" id="{B485908B-CB2B-6105-831A-37EB23E0899C}"/>
              </a:ext>
            </a:extLst>
          </p:cNvPr>
          <p:cNvSpPr>
            <a:spLocks noGrp="1"/>
          </p:cNvSpPr>
          <p:nvPr>
            <p:ph type="body" sz="quarter" idx="11" hasCustomPrompt="1"/>
          </p:nvPr>
        </p:nvSpPr>
        <p:spPr>
          <a:xfrm>
            <a:off x="1355947" y="2305959"/>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cxnSp>
        <p:nvCxnSpPr>
          <p:cNvPr id="9" name="Straight Connector 8">
            <a:extLst>
              <a:ext uri="{FF2B5EF4-FFF2-40B4-BE49-F238E27FC236}">
                <a16:creationId xmlns:a16="http://schemas.microsoft.com/office/drawing/2014/main" id="{BC0B8A0B-F9E7-3B56-4236-9DCDC4BC5E94}"/>
              </a:ext>
            </a:extLst>
          </p:cNvPr>
          <p:cNvCxnSpPr>
            <a:cxnSpLocks/>
          </p:cNvCxnSpPr>
          <p:nvPr userDrawn="1"/>
        </p:nvCxnSpPr>
        <p:spPr>
          <a:xfrm>
            <a:off x="1206516" y="1530298"/>
            <a:ext cx="0" cy="5626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ABE2AA0-0AF6-9B41-F3AC-43F9512BBAA2}"/>
              </a:ext>
            </a:extLst>
          </p:cNvPr>
          <p:cNvSpPr/>
          <p:nvPr userDrawn="1"/>
        </p:nvSpPr>
        <p:spPr>
          <a:xfrm>
            <a:off x="573824" y="452895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chemeClr val="tx1"/>
                </a:solidFill>
                <a:latin typeface="Arial Nova Cond" panose="020B0506020202020204" pitchFamily="34" charset="0"/>
              </a:rPr>
              <a:t>5</a:t>
            </a:r>
            <a:endParaRPr kumimoji="0" lang="nb-NO" sz="30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sp>
        <p:nvSpPr>
          <p:cNvPr id="11" name="Rectangle 10">
            <a:extLst>
              <a:ext uri="{FF2B5EF4-FFF2-40B4-BE49-F238E27FC236}">
                <a16:creationId xmlns:a16="http://schemas.microsoft.com/office/drawing/2014/main" id="{85C63E37-F1C5-4233-E11D-8E0B03542604}"/>
              </a:ext>
            </a:extLst>
          </p:cNvPr>
          <p:cNvSpPr/>
          <p:nvPr userDrawn="1"/>
        </p:nvSpPr>
        <p:spPr>
          <a:xfrm>
            <a:off x="573824" y="5298504"/>
            <a:ext cx="722980" cy="907483"/>
          </a:xfrm>
          <a:prstGeom prst="rect">
            <a:avLst/>
          </a:prstGeom>
          <a:noFill/>
          <a:ln w="412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3000" b="1" kern="0" dirty="0">
                <a:solidFill>
                  <a:schemeClr val="tx1"/>
                </a:solidFill>
                <a:latin typeface="Arial Nova Cond" panose="020B0506020202020204" pitchFamily="34" charset="0"/>
              </a:rPr>
              <a:t>6</a:t>
            </a:r>
            <a:endParaRPr kumimoji="0" lang="nb-NO" sz="3000" b="1" i="0" u="none" strike="noStrike" kern="0" cap="none" spc="0" normalizeH="0" baseline="0" noProof="0" dirty="0">
              <a:ln>
                <a:noFill/>
              </a:ln>
              <a:solidFill>
                <a:schemeClr val="tx1"/>
              </a:solidFill>
              <a:effectLst/>
              <a:uLnTx/>
              <a:uFillTx/>
              <a:latin typeface="Arial Nova Cond" panose="020B0506020202020204" pitchFamily="34" charset="0"/>
              <a:ea typeface="+mn-ea"/>
              <a:cs typeface="+mn-cs"/>
            </a:endParaRPr>
          </a:p>
        </p:txBody>
      </p:sp>
      <p:cxnSp>
        <p:nvCxnSpPr>
          <p:cNvPr id="12" name="Straight Connector 11">
            <a:extLst>
              <a:ext uri="{FF2B5EF4-FFF2-40B4-BE49-F238E27FC236}">
                <a16:creationId xmlns:a16="http://schemas.microsoft.com/office/drawing/2014/main" id="{428C305C-153B-F3CB-E9CE-2AD555D025B3}"/>
              </a:ext>
            </a:extLst>
          </p:cNvPr>
          <p:cNvCxnSpPr>
            <a:cxnSpLocks/>
          </p:cNvCxnSpPr>
          <p:nvPr userDrawn="1"/>
        </p:nvCxnSpPr>
        <p:spPr>
          <a:xfrm>
            <a:off x="1206516" y="2332519"/>
            <a:ext cx="0" cy="5626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A5DF091-BCFC-29C0-74E0-C24D862A5C73}"/>
              </a:ext>
            </a:extLst>
          </p:cNvPr>
          <p:cNvCxnSpPr>
            <a:cxnSpLocks/>
          </p:cNvCxnSpPr>
          <p:nvPr userDrawn="1"/>
        </p:nvCxnSpPr>
        <p:spPr>
          <a:xfrm>
            <a:off x="1206516" y="3141499"/>
            <a:ext cx="0" cy="5626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EE58334-286F-212C-EE6B-9DF8C7F53E93}"/>
              </a:ext>
            </a:extLst>
          </p:cNvPr>
          <p:cNvCxnSpPr>
            <a:cxnSpLocks/>
          </p:cNvCxnSpPr>
          <p:nvPr userDrawn="1"/>
        </p:nvCxnSpPr>
        <p:spPr>
          <a:xfrm>
            <a:off x="1206516" y="3934043"/>
            <a:ext cx="0" cy="5626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EEE4801-0337-2325-B91D-5F8495D2F1A0}"/>
              </a:ext>
            </a:extLst>
          </p:cNvPr>
          <p:cNvCxnSpPr>
            <a:cxnSpLocks/>
          </p:cNvCxnSpPr>
          <p:nvPr userDrawn="1"/>
        </p:nvCxnSpPr>
        <p:spPr>
          <a:xfrm>
            <a:off x="1206516" y="4733719"/>
            <a:ext cx="0" cy="5626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14048EA-1C1A-821D-2E66-12E6441AAD19}"/>
              </a:ext>
            </a:extLst>
          </p:cNvPr>
          <p:cNvCxnSpPr>
            <a:cxnSpLocks/>
          </p:cNvCxnSpPr>
          <p:nvPr userDrawn="1"/>
        </p:nvCxnSpPr>
        <p:spPr>
          <a:xfrm>
            <a:off x="1206516" y="5512874"/>
            <a:ext cx="0" cy="5626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62">
            <a:extLst>
              <a:ext uri="{FF2B5EF4-FFF2-40B4-BE49-F238E27FC236}">
                <a16:creationId xmlns:a16="http://schemas.microsoft.com/office/drawing/2014/main" id="{02E777C7-69D0-E9F3-D994-B2FBC150B4C4}"/>
              </a:ext>
            </a:extLst>
          </p:cNvPr>
          <p:cNvSpPr>
            <a:spLocks noGrp="1"/>
          </p:cNvSpPr>
          <p:nvPr>
            <p:ph type="body" sz="quarter" idx="14" hasCustomPrompt="1"/>
          </p:nvPr>
        </p:nvSpPr>
        <p:spPr>
          <a:xfrm>
            <a:off x="1354883" y="3101480"/>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18" name="Text Placeholder 62">
            <a:extLst>
              <a:ext uri="{FF2B5EF4-FFF2-40B4-BE49-F238E27FC236}">
                <a16:creationId xmlns:a16="http://schemas.microsoft.com/office/drawing/2014/main" id="{772B9C9C-9C83-C6C9-CACE-4AC4E6A39040}"/>
              </a:ext>
            </a:extLst>
          </p:cNvPr>
          <p:cNvSpPr>
            <a:spLocks noGrp="1"/>
          </p:cNvSpPr>
          <p:nvPr>
            <p:ph type="body" sz="quarter" idx="16" hasCustomPrompt="1"/>
          </p:nvPr>
        </p:nvSpPr>
        <p:spPr>
          <a:xfrm>
            <a:off x="1345195" y="3906062"/>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19" name="Text Placeholder 62">
            <a:extLst>
              <a:ext uri="{FF2B5EF4-FFF2-40B4-BE49-F238E27FC236}">
                <a16:creationId xmlns:a16="http://schemas.microsoft.com/office/drawing/2014/main" id="{E218F3FC-176E-3BB9-7A98-758037C15A2E}"/>
              </a:ext>
            </a:extLst>
          </p:cNvPr>
          <p:cNvSpPr>
            <a:spLocks noGrp="1"/>
          </p:cNvSpPr>
          <p:nvPr>
            <p:ph type="body" sz="quarter" idx="17" hasCustomPrompt="1"/>
          </p:nvPr>
        </p:nvSpPr>
        <p:spPr>
          <a:xfrm>
            <a:off x="1329349" y="4705218"/>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20" name="Text Placeholder 62">
            <a:extLst>
              <a:ext uri="{FF2B5EF4-FFF2-40B4-BE49-F238E27FC236}">
                <a16:creationId xmlns:a16="http://schemas.microsoft.com/office/drawing/2014/main" id="{04BAB0D7-4EDF-ACF0-1999-BFEC26B8457B}"/>
              </a:ext>
            </a:extLst>
          </p:cNvPr>
          <p:cNvSpPr>
            <a:spLocks noGrp="1"/>
          </p:cNvSpPr>
          <p:nvPr>
            <p:ph type="body" sz="quarter" idx="18" hasCustomPrompt="1"/>
          </p:nvPr>
        </p:nvSpPr>
        <p:spPr>
          <a:xfrm>
            <a:off x="1329349" y="5498101"/>
            <a:ext cx="2922588" cy="707886"/>
          </a:xfrm>
        </p:spPr>
        <p:txBody>
          <a:bodyPr anchor="ctr" anchorCtr="0">
            <a:normAutofit/>
          </a:bodyPr>
          <a:lstStyle>
            <a:lvl1pPr marL="0" indent="0">
              <a:buNone/>
              <a:defRPr sz="1800" b="1">
                <a:latin typeface="Arial Nova Cond" panose="020B0506020202020204" pitchFamily="34" charset="0"/>
              </a:defRPr>
            </a:lvl1pPr>
          </a:lstStyle>
          <a:p>
            <a:pPr lvl="0"/>
            <a:r>
              <a:rPr lang="en-US" dirty="0"/>
              <a:t>CLICK TO EDIT MASTER TEXT </a:t>
            </a:r>
            <a:endParaRPr lang="nb-NO" dirty="0"/>
          </a:p>
        </p:txBody>
      </p:sp>
      <p:sp>
        <p:nvSpPr>
          <p:cNvPr id="2" name="Text Placeholder 102">
            <a:extLst>
              <a:ext uri="{FF2B5EF4-FFF2-40B4-BE49-F238E27FC236}">
                <a16:creationId xmlns:a16="http://schemas.microsoft.com/office/drawing/2014/main" id="{F8BDC86F-5FF5-9246-7A5A-B33C1D4A18E5}"/>
              </a:ext>
            </a:extLst>
          </p:cNvPr>
          <p:cNvSpPr>
            <a:spLocks noGrp="1"/>
          </p:cNvSpPr>
          <p:nvPr>
            <p:ph type="body" sz="quarter" idx="19" hasCustomPrompt="1"/>
          </p:nvPr>
        </p:nvSpPr>
        <p:spPr>
          <a:xfrm>
            <a:off x="8485188" y="2455863"/>
            <a:ext cx="2932196" cy="1568450"/>
          </a:xfrm>
        </p:spPr>
        <p:txBody>
          <a:bodyPr/>
          <a:lstStyle>
            <a:lvl1pPr>
              <a:defRPr/>
            </a:lvl1pPr>
          </a:lstStyle>
          <a:p>
            <a:pPr lvl="0"/>
            <a:r>
              <a:rPr lang="en-GB" dirty="0" err="1"/>
              <a:t>Endre</a:t>
            </a:r>
            <a:r>
              <a:rPr lang="en-GB" dirty="0"/>
              <a:t> </a:t>
            </a:r>
            <a:r>
              <a:rPr lang="en-GB" dirty="0" err="1"/>
              <a:t>bakgrunnsbildet</a:t>
            </a:r>
            <a:r>
              <a:rPr lang="en-GB" dirty="0"/>
              <a:t> her</a:t>
            </a:r>
          </a:p>
        </p:txBody>
      </p:sp>
      <p:sp>
        <p:nvSpPr>
          <p:cNvPr id="32" name="Rectangle 31">
            <a:extLst>
              <a:ext uri="{FF2B5EF4-FFF2-40B4-BE49-F238E27FC236}">
                <a16:creationId xmlns:a16="http://schemas.microsoft.com/office/drawing/2014/main" id="{C8B83844-9179-D235-373F-B2819B2FAE68}"/>
              </a:ext>
            </a:extLst>
          </p:cNvPr>
          <p:cNvSpPr/>
          <p:nvPr userDrawn="1"/>
        </p:nvSpPr>
        <p:spPr>
          <a:xfrm>
            <a:off x="51981" y="42900"/>
            <a:ext cx="12096000" cy="6771600"/>
          </a:xfrm>
          <a:prstGeom prst="rect">
            <a:avLst/>
          </a:prstGeom>
          <a:noFill/>
          <a:ln w="10287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Ins="72000" rtlCol="0" anchor="ctr"/>
          <a:lstStyle/>
          <a:p>
            <a:pPr algn="ctr"/>
            <a:endParaRPr lang="en-GB"/>
          </a:p>
        </p:txBody>
      </p:sp>
      <p:sp>
        <p:nvSpPr>
          <p:cNvPr id="31" name="Espace réservé du numéro de diapositive 2">
            <a:extLst>
              <a:ext uri="{FF2B5EF4-FFF2-40B4-BE49-F238E27FC236}">
                <a16:creationId xmlns:a16="http://schemas.microsoft.com/office/drawing/2014/main" id="{0579E1E2-DE04-E6E8-120A-3FFD34579227}"/>
              </a:ext>
            </a:extLst>
          </p:cNvPr>
          <p:cNvSpPr txBox="1">
            <a:spLocks/>
          </p:cNvSpPr>
          <p:nvPr userDrawn="1"/>
        </p:nvSpPr>
        <p:spPr>
          <a:xfrm>
            <a:off x="200981" y="6401796"/>
            <a:ext cx="360037" cy="365125"/>
          </a:xfrm>
          <a:prstGeom prst="rect">
            <a:avLst/>
          </a:prstGeom>
        </p:spPr>
        <p:txBody>
          <a:bodyPr/>
          <a:lstStyle>
            <a:defPPr>
              <a:defRPr lang="nb-NO"/>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000" smtClean="0">
                <a:solidFill>
                  <a:schemeClr val="tx1"/>
                </a:solidFill>
              </a:rPr>
              <a:pPr/>
              <a:t>‹#›</a:t>
            </a:fld>
            <a:endParaRPr lang="en-GB" sz="1000" dirty="0">
              <a:solidFill>
                <a:schemeClr val="tx1"/>
              </a:solidFill>
            </a:endParaRPr>
          </a:p>
        </p:txBody>
      </p:sp>
      <p:sp>
        <p:nvSpPr>
          <p:cNvPr id="33" name="Espace réservé du pied de page 4">
            <a:extLst>
              <a:ext uri="{FF2B5EF4-FFF2-40B4-BE49-F238E27FC236}">
                <a16:creationId xmlns:a16="http://schemas.microsoft.com/office/drawing/2014/main" id="{10577E68-62C1-6BF8-1CC4-280B0766B9FD}"/>
              </a:ext>
            </a:extLst>
          </p:cNvPr>
          <p:cNvSpPr txBox="1">
            <a:spLocks/>
          </p:cNvSpPr>
          <p:nvPr userDrawn="1"/>
        </p:nvSpPr>
        <p:spPr>
          <a:xfrm>
            <a:off x="561019" y="6362115"/>
            <a:ext cx="2001708"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1"/>
                </a:solidFill>
              </a:rPr>
              <a:t>© Ipsos | </a:t>
            </a:r>
            <a:r>
              <a:rPr lang="en-GB" dirty="0" err="1">
                <a:solidFill>
                  <a:schemeClr val="tx1"/>
                </a:solidFill>
              </a:rPr>
              <a:t>Norsk</a:t>
            </a:r>
            <a:r>
              <a:rPr lang="en-GB" dirty="0">
                <a:solidFill>
                  <a:schemeClr val="tx1"/>
                </a:solidFill>
              </a:rPr>
              <a:t> Monitor</a:t>
            </a:r>
          </a:p>
        </p:txBody>
      </p:sp>
    </p:spTree>
    <p:extLst>
      <p:ext uri="{BB962C8B-B14F-4D97-AF65-F5344CB8AC3E}">
        <p14:creationId xmlns:p14="http://schemas.microsoft.com/office/powerpoint/2010/main" val="105593100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11_Chapter_Blue Bg">
    <p:bg>
      <p:bgPr>
        <a:solidFill>
          <a:schemeClr val="accent1"/>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4A2D722D-C7A9-447A-976B-A91895C8CE25}"/>
              </a:ext>
            </a:extLst>
          </p:cNvPr>
          <p:cNvSpPr>
            <a:spLocks noGrp="1"/>
          </p:cNvSpPr>
          <p:nvPr>
            <p:ph type="pic" sz="quarter" idx="15"/>
          </p:nvPr>
        </p:nvSpPr>
        <p:spPr>
          <a:xfrm>
            <a:off x="120650" y="96838"/>
            <a:ext cx="11939588" cy="6664325"/>
          </a:xfrm>
        </p:spPr>
        <p:txBody>
          <a:bodyPr/>
          <a:lstStyle/>
          <a:p>
            <a:endParaRPr lang="nb-NO"/>
          </a:p>
        </p:txBody>
      </p:sp>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28892" y="3287"/>
            <a:ext cx="2231701" cy="4067267"/>
          </a:xfrm>
          <a:prstGeom prst="rect">
            <a:avLst/>
          </a:prstGeom>
        </p:spPr>
        <p:txBody>
          <a:bodyPr wrap="none">
            <a:spAutoFit/>
          </a:bodyPr>
          <a:lstStyle>
            <a:lvl1pPr marL="0" indent="0">
              <a:buNone/>
              <a:defRPr sz="28700" b="1">
                <a:solidFill>
                  <a:schemeClr val="bg1"/>
                </a:solidFill>
              </a:defRPr>
            </a:lvl1pPr>
          </a:lstStyle>
          <a:p>
            <a:pPr lvl="0"/>
            <a:r>
              <a:rPr lang="en-GB" dirty="0"/>
              <a:t>0</a:t>
            </a: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607660" y="4290379"/>
            <a:ext cx="9535670" cy="757130"/>
          </a:xfrm>
          <a:noFill/>
        </p:spPr>
        <p:txBody>
          <a:bodyPr wrap="square" lIns="72000" anchor="t">
            <a:spAutoFit/>
          </a:bodyPr>
          <a:lstStyle>
            <a:lvl1pPr>
              <a:lnSpc>
                <a:spcPct val="80000"/>
              </a:lnSpc>
              <a:defRPr sz="5400" b="1">
                <a:solidFill>
                  <a:schemeClr val="bg1"/>
                </a:solidFill>
                <a:latin typeface="+mj-lt"/>
              </a:defRPr>
            </a:lvl1pPr>
          </a:lstStyle>
          <a:p>
            <a:r>
              <a:rPr lang="en-GB" dirty="0"/>
              <a:t>TITLE OF THE CHAPTER</a:t>
            </a:r>
          </a:p>
        </p:txBody>
      </p:sp>
      <p:pic>
        <p:nvPicPr>
          <p:cNvPr id="18" name="Graphique 8">
            <a:extLst>
              <a:ext uri="{FF2B5EF4-FFF2-40B4-BE49-F238E27FC236}">
                <a16:creationId xmlns:a16="http://schemas.microsoft.com/office/drawing/2014/main" id="{D3C70FEB-0084-4E37-8AC4-3A50B2EA056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1303005" y="6172200"/>
            <a:ext cx="501320" cy="459192"/>
          </a:xfrm>
          <a:prstGeom prst="rect">
            <a:avLst/>
          </a:prstGeom>
        </p:spPr>
      </p:pic>
      <p:sp>
        <p:nvSpPr>
          <p:cNvPr id="16" name="Cadre 15">
            <a:extLst>
              <a:ext uri="{FF2B5EF4-FFF2-40B4-BE49-F238E27FC236}">
                <a16:creationId xmlns:a16="http://schemas.microsoft.com/office/drawing/2014/main" id="{6A89F2A7-85CF-443A-9A03-D2C9856F3D03}"/>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Espace réservé du numéro de diapositive 2">
            <a:extLst>
              <a:ext uri="{FF2B5EF4-FFF2-40B4-BE49-F238E27FC236}">
                <a16:creationId xmlns:a16="http://schemas.microsoft.com/office/drawing/2014/main" id="{7776D7BE-F4BC-49B3-9562-9B96DE471595}"/>
              </a:ext>
            </a:extLst>
          </p:cNvPr>
          <p:cNvSpPr txBox="1">
            <a:spLocks/>
          </p:cNvSpPr>
          <p:nvPr userDrawn="1"/>
        </p:nvSpPr>
        <p:spPr>
          <a:xfrm>
            <a:off x="200981" y="6401796"/>
            <a:ext cx="360037" cy="365125"/>
          </a:xfrm>
          <a:prstGeom prst="rect">
            <a:avLst/>
          </a:prstGeom>
        </p:spPr>
        <p:txBody>
          <a:bodyPr/>
          <a:lstStyle>
            <a:defPPr>
              <a:defRPr lang="nb-NO"/>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000" smtClean="0">
                <a:solidFill>
                  <a:schemeClr val="tx1"/>
                </a:solidFill>
              </a:rPr>
              <a:pPr/>
              <a:t>‹#›</a:t>
            </a:fld>
            <a:endParaRPr lang="en-GB" sz="1000" dirty="0">
              <a:solidFill>
                <a:schemeClr val="tx1"/>
              </a:solidFill>
            </a:endParaRPr>
          </a:p>
        </p:txBody>
      </p:sp>
      <p:sp>
        <p:nvSpPr>
          <p:cNvPr id="19" name="Espace réservé du pied de page 4">
            <a:extLst>
              <a:ext uri="{FF2B5EF4-FFF2-40B4-BE49-F238E27FC236}">
                <a16:creationId xmlns:a16="http://schemas.microsoft.com/office/drawing/2014/main" id="{32B3C4B6-B4D5-4536-A3CB-CE957526DCC7}"/>
              </a:ext>
            </a:extLst>
          </p:cNvPr>
          <p:cNvSpPr txBox="1">
            <a:spLocks/>
          </p:cNvSpPr>
          <p:nvPr userDrawn="1"/>
        </p:nvSpPr>
        <p:spPr>
          <a:xfrm>
            <a:off x="561019" y="6362115"/>
            <a:ext cx="2001708"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1"/>
                </a:solidFill>
              </a:rPr>
              <a:t>© Ipsos | </a:t>
            </a:r>
            <a:r>
              <a:rPr lang="en-GB" dirty="0" err="1">
                <a:solidFill>
                  <a:schemeClr val="tx1"/>
                </a:solidFill>
              </a:rPr>
              <a:t>Norsk</a:t>
            </a:r>
            <a:r>
              <a:rPr lang="en-GB" dirty="0">
                <a:solidFill>
                  <a:schemeClr val="tx1"/>
                </a:solidFill>
              </a:rPr>
              <a:t> Monitor</a:t>
            </a:r>
          </a:p>
        </p:txBody>
      </p:sp>
    </p:spTree>
    <p:extLst>
      <p:ext uri="{BB962C8B-B14F-4D97-AF65-F5344CB8AC3E}">
        <p14:creationId xmlns:p14="http://schemas.microsoft.com/office/powerpoint/2010/main" val="16140864"/>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06">
          <p15:clr>
            <a:srgbClr val="F26B43"/>
          </p15:clr>
        </p15:guide>
        <p15:guide id="4" orient="horz" pos="4156">
          <p15:clr>
            <a:srgbClr val="F26B43"/>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10_Chapter_Blue 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28892" y="3287"/>
            <a:ext cx="2231701" cy="4067267"/>
          </a:xfrm>
          <a:prstGeom prst="rect">
            <a:avLst/>
          </a:prstGeom>
        </p:spPr>
        <p:txBody>
          <a:bodyPr wrap="none">
            <a:spAutoFit/>
          </a:bodyPr>
          <a:lstStyle>
            <a:lvl1pPr marL="0" indent="0">
              <a:buNone/>
              <a:defRPr sz="28700" b="1">
                <a:solidFill>
                  <a:srgbClr val="3B4496"/>
                </a:solidFill>
              </a:defRPr>
            </a:lvl1pPr>
          </a:lstStyle>
          <a:p>
            <a:pPr lvl="0"/>
            <a:r>
              <a:rPr lang="en-GB" dirty="0"/>
              <a:t>0</a:t>
            </a:r>
          </a:p>
        </p:txBody>
      </p:sp>
      <p:pic>
        <p:nvPicPr>
          <p:cNvPr id="18" name="Graphique 8">
            <a:extLst>
              <a:ext uri="{FF2B5EF4-FFF2-40B4-BE49-F238E27FC236}">
                <a16:creationId xmlns:a16="http://schemas.microsoft.com/office/drawing/2014/main" id="{D3C70FEB-0084-4E37-8AC4-3A50B2EA056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1303005" y="6172200"/>
            <a:ext cx="501320" cy="459192"/>
          </a:xfrm>
          <a:prstGeom prst="rect">
            <a:avLst/>
          </a:prstGeom>
        </p:spPr>
      </p:pic>
      <p:sp>
        <p:nvSpPr>
          <p:cNvPr id="22" name="Espace réservé du pied de page 4">
            <a:extLst>
              <a:ext uri="{FF2B5EF4-FFF2-40B4-BE49-F238E27FC236}">
                <a16:creationId xmlns:a16="http://schemas.microsoft.com/office/drawing/2014/main" id="{F59241AE-0D4A-4924-9503-149B6B5F1252}"/>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a:t>
            </a:r>
          </a:p>
        </p:txBody>
      </p:sp>
      <p:sp>
        <p:nvSpPr>
          <p:cNvPr id="16" name="Cadre 15">
            <a:extLst>
              <a:ext uri="{FF2B5EF4-FFF2-40B4-BE49-F238E27FC236}">
                <a16:creationId xmlns:a16="http://schemas.microsoft.com/office/drawing/2014/main" id="{6A89F2A7-85CF-443A-9A03-D2C9856F3D03}"/>
              </a:ext>
            </a:extLst>
          </p:cNvPr>
          <p:cNvSpPr/>
          <p:nvPr userDrawn="1"/>
        </p:nvSpPr>
        <p:spPr>
          <a:xfrm>
            <a:off x="-16042"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Espace réservé du numéro de diapositive 2">
            <a:extLst>
              <a:ext uri="{FF2B5EF4-FFF2-40B4-BE49-F238E27FC236}">
                <a16:creationId xmlns:a16="http://schemas.microsoft.com/office/drawing/2014/main" id="{6D0AFFCE-71ED-491A-897E-ED624A1267A8}"/>
              </a:ext>
            </a:extLst>
          </p:cNvPr>
          <p:cNvSpPr txBox="1">
            <a:spLocks/>
          </p:cNvSpPr>
          <p:nvPr userDrawn="1"/>
        </p:nvSpPr>
        <p:spPr>
          <a:xfrm>
            <a:off x="200981" y="6401796"/>
            <a:ext cx="360037" cy="365125"/>
          </a:xfrm>
          <a:prstGeom prst="rect">
            <a:avLst/>
          </a:prstGeom>
        </p:spPr>
        <p:txBody>
          <a:bodyPr/>
          <a:lstStyle>
            <a:defPPr>
              <a:defRPr lang="nb-NO"/>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000" smtClean="0">
                <a:solidFill>
                  <a:schemeClr val="tx1"/>
                </a:solidFill>
              </a:rPr>
              <a:pPr/>
              <a:t>‹#›</a:t>
            </a:fld>
            <a:endParaRPr lang="en-GB" sz="1000" dirty="0">
              <a:solidFill>
                <a:schemeClr val="tx1"/>
              </a:solidFill>
            </a:endParaRPr>
          </a:p>
        </p:txBody>
      </p:sp>
      <p:sp>
        <p:nvSpPr>
          <p:cNvPr id="19" name="Espace réservé du pied de page 4">
            <a:extLst>
              <a:ext uri="{FF2B5EF4-FFF2-40B4-BE49-F238E27FC236}">
                <a16:creationId xmlns:a16="http://schemas.microsoft.com/office/drawing/2014/main" id="{AB0B047E-1DB8-4075-9400-38175C24119F}"/>
              </a:ext>
            </a:extLst>
          </p:cNvPr>
          <p:cNvSpPr txBox="1">
            <a:spLocks/>
          </p:cNvSpPr>
          <p:nvPr userDrawn="1"/>
        </p:nvSpPr>
        <p:spPr>
          <a:xfrm>
            <a:off x="561019" y="6362115"/>
            <a:ext cx="2001708"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1"/>
                </a:solidFill>
              </a:rPr>
              <a:t>© Ipsos | </a:t>
            </a:r>
            <a:r>
              <a:rPr lang="en-GB" dirty="0" err="1">
                <a:solidFill>
                  <a:schemeClr val="tx1"/>
                </a:solidFill>
              </a:rPr>
              <a:t>Norsk</a:t>
            </a:r>
            <a:r>
              <a:rPr lang="en-GB" dirty="0">
                <a:solidFill>
                  <a:schemeClr val="tx1"/>
                </a:solidFill>
              </a:rPr>
              <a:t> Monitor</a:t>
            </a: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702820" y="4651402"/>
            <a:ext cx="9535670" cy="757130"/>
          </a:xfrm>
          <a:noFill/>
        </p:spPr>
        <p:txBody>
          <a:bodyPr wrap="square" lIns="72000" anchor="t">
            <a:spAutoFit/>
          </a:bodyPr>
          <a:lstStyle>
            <a:lvl1pPr>
              <a:lnSpc>
                <a:spcPct val="80000"/>
              </a:lnSpc>
              <a:defRPr sz="5400" b="1">
                <a:solidFill>
                  <a:srgbClr val="3B4496"/>
                </a:solidFill>
                <a:effectLst/>
                <a:latin typeface="Arial Nova" panose="020B0504020202020204" pitchFamily="34" charset="0"/>
              </a:defRPr>
            </a:lvl1pPr>
          </a:lstStyle>
          <a:p>
            <a:r>
              <a:rPr lang="en-GB" dirty="0"/>
              <a:t>TITLE OF THE CHAPTER</a:t>
            </a:r>
          </a:p>
        </p:txBody>
      </p:sp>
    </p:spTree>
    <p:extLst>
      <p:ext uri="{BB962C8B-B14F-4D97-AF65-F5344CB8AC3E}">
        <p14:creationId xmlns:p14="http://schemas.microsoft.com/office/powerpoint/2010/main" val="3172603355"/>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06">
          <p15:clr>
            <a:srgbClr val="F26B43"/>
          </p15:clr>
        </p15:guide>
        <p15:guide id="4" orient="horz" pos="4156">
          <p15:clr>
            <a:srgbClr val="F26B43"/>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23_Tittel og innhold">
    <p:spTree>
      <p:nvGrpSpPr>
        <p:cNvPr id="1" name=""/>
        <p:cNvGrpSpPr/>
        <p:nvPr/>
      </p:nvGrpSpPr>
      <p:grpSpPr>
        <a:xfrm>
          <a:off x="0" y="0"/>
          <a:ext cx="0" cy="0"/>
          <a:chOff x="0" y="0"/>
          <a:chExt cx="0" cy="0"/>
        </a:xfrm>
      </p:grpSpPr>
      <p:sp>
        <p:nvSpPr>
          <p:cNvPr id="6" name="Plassholder for lysbildenummer 5">
            <a:extLst>
              <a:ext uri="{FF2B5EF4-FFF2-40B4-BE49-F238E27FC236}">
                <a16:creationId xmlns:a16="http://schemas.microsoft.com/office/drawing/2014/main" id="{29E95858-3521-4215-8CD1-6D63E2E2276A}"/>
              </a:ext>
            </a:extLst>
          </p:cNvPr>
          <p:cNvSpPr>
            <a:spLocks noGrp="1"/>
          </p:cNvSpPr>
          <p:nvPr>
            <p:ph type="sldNum" sz="quarter" idx="12"/>
          </p:nvPr>
        </p:nvSpPr>
        <p:spPr>
          <a:xfrm>
            <a:off x="8610600" y="6356350"/>
            <a:ext cx="2743200" cy="365125"/>
          </a:xfrm>
          <a:prstGeom prst="rect">
            <a:avLst/>
          </a:prstGeom>
        </p:spPr>
        <p:txBody>
          <a:bodyPr/>
          <a:lstStyle/>
          <a:p>
            <a:fld id="{C94FBECC-8411-48A2-AE2D-CB1EBF069C57}" type="slidenum">
              <a:rPr lang="nb-NO" smtClean="0"/>
              <a:t>‹#›</a:t>
            </a:fld>
            <a:endParaRPr lang="nb-NO"/>
          </a:p>
        </p:txBody>
      </p:sp>
      <p:sp>
        <p:nvSpPr>
          <p:cNvPr id="7" name="Rektangel 6">
            <a:extLst>
              <a:ext uri="{FF2B5EF4-FFF2-40B4-BE49-F238E27FC236}">
                <a16:creationId xmlns:a16="http://schemas.microsoft.com/office/drawing/2014/main" id="{34AE0736-C6D3-4D95-98B7-73AD353920D5}"/>
              </a:ext>
            </a:extLst>
          </p:cNvPr>
          <p:cNvSpPr/>
          <p:nvPr userDrawn="1"/>
        </p:nvSpPr>
        <p:spPr>
          <a:xfrm>
            <a:off x="8171932" y="3487361"/>
            <a:ext cx="3912973" cy="32789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8045C5ED-4308-4B77-A969-68F11B364322}"/>
              </a:ext>
            </a:extLst>
          </p:cNvPr>
          <p:cNvSpPr/>
          <p:nvPr userDrawn="1"/>
        </p:nvSpPr>
        <p:spPr>
          <a:xfrm>
            <a:off x="107092" y="91737"/>
            <a:ext cx="3912973" cy="3278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re 2">
            <a:extLst>
              <a:ext uri="{FF2B5EF4-FFF2-40B4-BE49-F238E27FC236}">
                <a16:creationId xmlns:a16="http://schemas.microsoft.com/office/drawing/2014/main" id="{C7079E6F-6F4E-46CA-9091-24FFAA0A7BD6}"/>
              </a:ext>
            </a:extLst>
          </p:cNvPr>
          <p:cNvSpPr txBox="1">
            <a:spLocks/>
          </p:cNvSpPr>
          <p:nvPr userDrawn="1"/>
        </p:nvSpPr>
        <p:spPr>
          <a:xfrm>
            <a:off x="479425" y="1570959"/>
            <a:ext cx="2812512" cy="4801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nb-NO" b="1" dirty="0">
                <a:solidFill>
                  <a:schemeClr val="bg1"/>
                </a:solidFill>
                <a:latin typeface="Arial Nova" panose="020B0504020202020204" pitchFamily="34" charset="0"/>
              </a:rPr>
              <a:t>NØKKELTALL</a:t>
            </a:r>
          </a:p>
        </p:txBody>
      </p:sp>
      <p:sp>
        <p:nvSpPr>
          <p:cNvPr id="20" name="ZoneTexte 14">
            <a:extLst>
              <a:ext uri="{FF2B5EF4-FFF2-40B4-BE49-F238E27FC236}">
                <a16:creationId xmlns:a16="http://schemas.microsoft.com/office/drawing/2014/main" id="{F284D53D-A091-486E-A4A3-1CD9DAE09E00}"/>
              </a:ext>
            </a:extLst>
          </p:cNvPr>
          <p:cNvSpPr txBox="1"/>
          <p:nvPr userDrawn="1"/>
        </p:nvSpPr>
        <p:spPr>
          <a:xfrm>
            <a:off x="5327531" y="4081644"/>
            <a:ext cx="684483" cy="14773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600" b="1" i="0" u="none" strike="noStrike" kern="1200" cap="none" spc="0" normalizeH="0" baseline="0" noProof="0" dirty="0">
                <a:ln>
                  <a:noFill/>
                </a:ln>
                <a:solidFill>
                  <a:prstClr val="white"/>
                </a:solidFill>
                <a:effectLst/>
                <a:uLnTx/>
                <a:uFillTx/>
                <a:latin typeface="Arial"/>
                <a:ea typeface="+mn-ea"/>
                <a:cs typeface="+mn-cs"/>
              </a:rPr>
              <a:t>5</a:t>
            </a:r>
          </a:p>
        </p:txBody>
      </p:sp>
      <p:sp>
        <p:nvSpPr>
          <p:cNvPr id="21" name="ZoneTexte 18">
            <a:extLst>
              <a:ext uri="{FF2B5EF4-FFF2-40B4-BE49-F238E27FC236}">
                <a16:creationId xmlns:a16="http://schemas.microsoft.com/office/drawing/2014/main" id="{C1EFCB08-EED2-4238-B73F-AC225AB1B858}"/>
              </a:ext>
            </a:extLst>
          </p:cNvPr>
          <p:cNvSpPr txBox="1"/>
          <p:nvPr userDrawn="1"/>
        </p:nvSpPr>
        <p:spPr>
          <a:xfrm>
            <a:off x="4757841" y="5352367"/>
            <a:ext cx="2785747" cy="3847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50" b="1" i="0" u="none" strike="noStrike" kern="1200" cap="none" spc="0" normalizeH="0" baseline="0" noProof="0" dirty="0">
                <a:ln>
                  <a:noFill/>
                </a:ln>
                <a:solidFill>
                  <a:prstClr val="white"/>
                </a:solidFill>
                <a:effectLst/>
                <a:uLnTx/>
                <a:uFillTx/>
                <a:ea typeface="+mn-ea"/>
                <a:cs typeface="+mn-cs"/>
              </a:rPr>
              <a:t>LIKER AT VEIBYGGING FINANSIERES MED BOMPENGER</a:t>
            </a:r>
          </a:p>
        </p:txBody>
      </p:sp>
      <p:sp>
        <p:nvSpPr>
          <p:cNvPr id="22" name="TekstSylinder 21">
            <a:extLst>
              <a:ext uri="{FF2B5EF4-FFF2-40B4-BE49-F238E27FC236}">
                <a16:creationId xmlns:a16="http://schemas.microsoft.com/office/drawing/2014/main" id="{CD857BFA-C110-4503-BAA6-4D74729A8C65}"/>
              </a:ext>
            </a:extLst>
          </p:cNvPr>
          <p:cNvSpPr txBox="1"/>
          <p:nvPr userDrawn="1"/>
        </p:nvSpPr>
        <p:spPr>
          <a:xfrm>
            <a:off x="6014820" y="4694449"/>
            <a:ext cx="75533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4000" b="0" i="0" u="none" strike="noStrike" kern="1200" cap="none" spc="0" normalizeH="0" baseline="0" noProof="0" dirty="0">
                <a:ln>
                  <a:noFill/>
                </a:ln>
                <a:solidFill>
                  <a:prstClr val="white"/>
                </a:solidFill>
                <a:effectLst/>
                <a:uLnTx/>
                <a:uFillTx/>
                <a:ea typeface="+mn-ea"/>
                <a:cs typeface="+mn-cs"/>
              </a:rPr>
              <a:t>10</a:t>
            </a:r>
          </a:p>
        </p:txBody>
      </p:sp>
      <p:sp>
        <p:nvSpPr>
          <p:cNvPr id="23" name="Rektangel 22">
            <a:extLst>
              <a:ext uri="{FF2B5EF4-FFF2-40B4-BE49-F238E27FC236}">
                <a16:creationId xmlns:a16="http://schemas.microsoft.com/office/drawing/2014/main" id="{46307E4D-C85E-47F0-B352-DC9600B0EC42}"/>
              </a:ext>
            </a:extLst>
          </p:cNvPr>
          <p:cNvSpPr/>
          <p:nvPr userDrawn="1"/>
        </p:nvSpPr>
        <p:spPr>
          <a:xfrm>
            <a:off x="6070500" y="4267874"/>
            <a:ext cx="70243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white"/>
                </a:solidFill>
                <a:effectLst/>
                <a:uLnTx/>
                <a:uFillTx/>
                <a:ea typeface="+mn-ea"/>
                <a:cs typeface="+mn-cs"/>
              </a:rPr>
              <a:t>AV</a:t>
            </a:r>
          </a:p>
        </p:txBody>
      </p:sp>
      <p:sp>
        <p:nvSpPr>
          <p:cNvPr id="25" name="Plassholder for bilde 24">
            <a:extLst>
              <a:ext uri="{FF2B5EF4-FFF2-40B4-BE49-F238E27FC236}">
                <a16:creationId xmlns:a16="http://schemas.microsoft.com/office/drawing/2014/main" id="{75E8006C-2D69-4BB4-B213-924B41DDC32B}"/>
              </a:ext>
            </a:extLst>
          </p:cNvPr>
          <p:cNvSpPr>
            <a:spLocks noGrp="1"/>
          </p:cNvSpPr>
          <p:nvPr>
            <p:ph type="pic" sz="quarter" idx="13"/>
          </p:nvPr>
        </p:nvSpPr>
        <p:spPr>
          <a:xfrm>
            <a:off x="4136283" y="91735"/>
            <a:ext cx="3912973" cy="3278903"/>
          </a:xfrm>
          <a:prstGeom prst="rect">
            <a:avLst/>
          </a:prstGeom>
        </p:spPr>
        <p:txBody>
          <a:bodyPr/>
          <a:lstStyle>
            <a:lvl1pPr marL="0" indent="0">
              <a:buNone/>
              <a:defRPr/>
            </a:lvl1pPr>
          </a:lstStyle>
          <a:p>
            <a:endParaRPr lang="nb-NO" dirty="0"/>
          </a:p>
        </p:txBody>
      </p:sp>
      <p:sp>
        <p:nvSpPr>
          <p:cNvPr id="26" name="Rektangel 25">
            <a:extLst>
              <a:ext uri="{FF2B5EF4-FFF2-40B4-BE49-F238E27FC236}">
                <a16:creationId xmlns:a16="http://schemas.microsoft.com/office/drawing/2014/main" id="{1C2A5ACC-DCDD-4E16-A7D0-B6B87C669485}"/>
              </a:ext>
            </a:extLst>
          </p:cNvPr>
          <p:cNvSpPr/>
          <p:nvPr userDrawn="1"/>
        </p:nvSpPr>
        <p:spPr>
          <a:xfrm>
            <a:off x="4135527" y="3487361"/>
            <a:ext cx="3912973" cy="3278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Plassholder for innhold 29">
            <a:extLst>
              <a:ext uri="{FF2B5EF4-FFF2-40B4-BE49-F238E27FC236}">
                <a16:creationId xmlns:a16="http://schemas.microsoft.com/office/drawing/2014/main" id="{909B1D2F-180B-4363-9513-3138E08FAE73}"/>
              </a:ext>
            </a:extLst>
          </p:cNvPr>
          <p:cNvSpPr>
            <a:spLocks noGrp="1"/>
          </p:cNvSpPr>
          <p:nvPr>
            <p:ph sz="quarter" idx="14"/>
          </p:nvPr>
        </p:nvSpPr>
        <p:spPr>
          <a:xfrm>
            <a:off x="450548" y="4211938"/>
            <a:ext cx="3101975" cy="1075103"/>
          </a:xfrm>
        </p:spPr>
        <p:txBody>
          <a:bodyPr/>
          <a:lstStyle>
            <a:lvl1pPr marL="0" indent="0" algn="ctr">
              <a:buNone/>
              <a:defRPr/>
            </a:lvl1pPr>
          </a:lstStyle>
          <a:p>
            <a:pPr lvl="0"/>
            <a:r>
              <a:rPr lang="nb-NO" dirty="0"/>
              <a:t>Klikk for å redigere tekststiler i</a:t>
            </a:r>
          </a:p>
        </p:txBody>
      </p:sp>
      <p:sp>
        <p:nvSpPr>
          <p:cNvPr id="31" name="Plassholder for innhold 29">
            <a:extLst>
              <a:ext uri="{FF2B5EF4-FFF2-40B4-BE49-F238E27FC236}">
                <a16:creationId xmlns:a16="http://schemas.microsoft.com/office/drawing/2014/main" id="{677DDEB0-4239-48C1-9792-78A13EC93C51}"/>
              </a:ext>
            </a:extLst>
          </p:cNvPr>
          <p:cNvSpPr>
            <a:spLocks noGrp="1"/>
          </p:cNvSpPr>
          <p:nvPr>
            <p:ph sz="quarter" idx="15" hasCustomPrompt="1"/>
          </p:nvPr>
        </p:nvSpPr>
        <p:spPr>
          <a:xfrm>
            <a:off x="450548" y="5360147"/>
            <a:ext cx="3101975" cy="530103"/>
          </a:xfrm>
        </p:spPr>
        <p:txBody>
          <a:bodyPr>
            <a:normAutofit/>
          </a:bodyPr>
          <a:lstStyle>
            <a:lvl1pPr marL="0" indent="0" algn="ctr">
              <a:buNone/>
              <a:defRPr sz="1250" b="1"/>
            </a:lvl1pPr>
          </a:lstStyle>
          <a:p>
            <a:pPr lvl="0"/>
            <a:r>
              <a:rPr lang="nb-NO" dirty="0"/>
              <a:t>KLIKK FOR Å REDIGERE TEKSTSTILER I</a:t>
            </a:r>
          </a:p>
        </p:txBody>
      </p:sp>
      <p:sp>
        <p:nvSpPr>
          <p:cNvPr id="32" name="Plassholder for innhold 29">
            <a:extLst>
              <a:ext uri="{FF2B5EF4-FFF2-40B4-BE49-F238E27FC236}">
                <a16:creationId xmlns:a16="http://schemas.microsoft.com/office/drawing/2014/main" id="{373C302F-8D1E-4F14-8CDB-5986E8776DAE}"/>
              </a:ext>
            </a:extLst>
          </p:cNvPr>
          <p:cNvSpPr>
            <a:spLocks noGrp="1"/>
          </p:cNvSpPr>
          <p:nvPr>
            <p:ph sz="quarter" idx="16"/>
          </p:nvPr>
        </p:nvSpPr>
        <p:spPr>
          <a:xfrm>
            <a:off x="4545012"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3" name="Plassholder for innhold 29">
            <a:extLst>
              <a:ext uri="{FF2B5EF4-FFF2-40B4-BE49-F238E27FC236}">
                <a16:creationId xmlns:a16="http://schemas.microsoft.com/office/drawing/2014/main" id="{DF866BE0-5199-4386-8D74-9A520B49C0FE}"/>
              </a:ext>
            </a:extLst>
          </p:cNvPr>
          <p:cNvSpPr>
            <a:spLocks noGrp="1"/>
          </p:cNvSpPr>
          <p:nvPr>
            <p:ph sz="quarter" idx="17" hasCustomPrompt="1"/>
          </p:nvPr>
        </p:nvSpPr>
        <p:spPr>
          <a:xfrm>
            <a:off x="4545012"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4" name="Plassholder for innhold 29">
            <a:extLst>
              <a:ext uri="{FF2B5EF4-FFF2-40B4-BE49-F238E27FC236}">
                <a16:creationId xmlns:a16="http://schemas.microsoft.com/office/drawing/2014/main" id="{31F23E63-70A3-4F53-A5BB-03E3F6DDE3F6}"/>
              </a:ext>
            </a:extLst>
          </p:cNvPr>
          <p:cNvSpPr>
            <a:spLocks noGrp="1"/>
          </p:cNvSpPr>
          <p:nvPr>
            <p:ph sz="quarter" idx="18"/>
          </p:nvPr>
        </p:nvSpPr>
        <p:spPr>
          <a:xfrm>
            <a:off x="8610600"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5" name="Plassholder for innhold 29">
            <a:extLst>
              <a:ext uri="{FF2B5EF4-FFF2-40B4-BE49-F238E27FC236}">
                <a16:creationId xmlns:a16="http://schemas.microsoft.com/office/drawing/2014/main" id="{DAAE322B-2942-41B9-8506-0AE9F75D793B}"/>
              </a:ext>
            </a:extLst>
          </p:cNvPr>
          <p:cNvSpPr>
            <a:spLocks noGrp="1"/>
          </p:cNvSpPr>
          <p:nvPr>
            <p:ph sz="quarter" idx="19" hasCustomPrompt="1"/>
          </p:nvPr>
        </p:nvSpPr>
        <p:spPr>
          <a:xfrm>
            <a:off x="8610600"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6" name="Plassholder for innhold 29">
            <a:extLst>
              <a:ext uri="{FF2B5EF4-FFF2-40B4-BE49-F238E27FC236}">
                <a16:creationId xmlns:a16="http://schemas.microsoft.com/office/drawing/2014/main" id="{3D263244-9290-44EB-A6D7-29B0931763CD}"/>
              </a:ext>
            </a:extLst>
          </p:cNvPr>
          <p:cNvSpPr>
            <a:spLocks noGrp="1"/>
          </p:cNvSpPr>
          <p:nvPr>
            <p:ph sz="quarter" idx="20"/>
          </p:nvPr>
        </p:nvSpPr>
        <p:spPr>
          <a:xfrm>
            <a:off x="8610600" y="967750"/>
            <a:ext cx="3101975" cy="1075103"/>
          </a:xfrm>
        </p:spPr>
        <p:txBody>
          <a:bodyPr/>
          <a:lstStyle>
            <a:lvl1pPr marL="0" indent="0" algn="ctr">
              <a:buNone/>
              <a:defRPr/>
            </a:lvl1pPr>
          </a:lstStyle>
          <a:p>
            <a:pPr lvl="0"/>
            <a:r>
              <a:rPr lang="nb-NO" dirty="0"/>
              <a:t>Klikk for å redigere tekststiler i</a:t>
            </a:r>
          </a:p>
        </p:txBody>
      </p:sp>
      <p:sp>
        <p:nvSpPr>
          <p:cNvPr id="37" name="Plassholder for innhold 29">
            <a:extLst>
              <a:ext uri="{FF2B5EF4-FFF2-40B4-BE49-F238E27FC236}">
                <a16:creationId xmlns:a16="http://schemas.microsoft.com/office/drawing/2014/main" id="{D80E9D5E-64DB-4338-8CC5-528A541CA55F}"/>
              </a:ext>
            </a:extLst>
          </p:cNvPr>
          <p:cNvSpPr>
            <a:spLocks noGrp="1"/>
          </p:cNvSpPr>
          <p:nvPr>
            <p:ph sz="quarter" idx="21" hasCustomPrompt="1"/>
          </p:nvPr>
        </p:nvSpPr>
        <p:spPr>
          <a:xfrm>
            <a:off x="8610600" y="2115959"/>
            <a:ext cx="3101975" cy="530103"/>
          </a:xfrm>
        </p:spPr>
        <p:txBody>
          <a:bodyPr>
            <a:normAutofit/>
          </a:bodyPr>
          <a:lstStyle>
            <a:lvl1pPr marL="0" indent="0" algn="ctr">
              <a:buNone/>
              <a:defRPr sz="1250" b="1"/>
            </a:lvl1pPr>
          </a:lstStyle>
          <a:p>
            <a:pPr lvl="0"/>
            <a:r>
              <a:rPr lang="nb-NO" dirty="0"/>
              <a:t>KLIKK FOR Å REDIGERE TEKSTSTILER I</a:t>
            </a:r>
          </a:p>
        </p:txBody>
      </p:sp>
    </p:spTree>
    <p:extLst>
      <p:ext uri="{BB962C8B-B14F-4D97-AF65-F5344CB8AC3E}">
        <p14:creationId xmlns:p14="http://schemas.microsoft.com/office/powerpoint/2010/main" val="195011397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22_Tittel og innhold">
    <p:spTree>
      <p:nvGrpSpPr>
        <p:cNvPr id="1" name=""/>
        <p:cNvGrpSpPr/>
        <p:nvPr/>
      </p:nvGrpSpPr>
      <p:grpSpPr>
        <a:xfrm>
          <a:off x="0" y="0"/>
          <a:ext cx="0" cy="0"/>
          <a:chOff x="0" y="0"/>
          <a:chExt cx="0" cy="0"/>
        </a:xfrm>
      </p:grpSpPr>
      <p:sp>
        <p:nvSpPr>
          <p:cNvPr id="6" name="Plassholder for lysbildenummer 5">
            <a:extLst>
              <a:ext uri="{FF2B5EF4-FFF2-40B4-BE49-F238E27FC236}">
                <a16:creationId xmlns:a16="http://schemas.microsoft.com/office/drawing/2014/main" id="{29E95858-3521-4215-8CD1-6D63E2E2276A}"/>
              </a:ext>
            </a:extLst>
          </p:cNvPr>
          <p:cNvSpPr>
            <a:spLocks noGrp="1"/>
          </p:cNvSpPr>
          <p:nvPr>
            <p:ph type="sldNum" sz="quarter" idx="12"/>
          </p:nvPr>
        </p:nvSpPr>
        <p:spPr>
          <a:xfrm>
            <a:off x="8610600" y="6356350"/>
            <a:ext cx="2743200" cy="365125"/>
          </a:xfrm>
          <a:prstGeom prst="rect">
            <a:avLst/>
          </a:prstGeom>
        </p:spPr>
        <p:txBody>
          <a:bodyPr/>
          <a:lstStyle/>
          <a:p>
            <a:fld id="{C94FBECC-8411-48A2-AE2D-CB1EBF069C57}" type="slidenum">
              <a:rPr lang="nb-NO" smtClean="0"/>
              <a:t>‹#›</a:t>
            </a:fld>
            <a:endParaRPr lang="nb-NO"/>
          </a:p>
        </p:txBody>
      </p:sp>
      <p:sp>
        <p:nvSpPr>
          <p:cNvPr id="20" name="ZoneTexte 14">
            <a:extLst>
              <a:ext uri="{FF2B5EF4-FFF2-40B4-BE49-F238E27FC236}">
                <a16:creationId xmlns:a16="http://schemas.microsoft.com/office/drawing/2014/main" id="{F284D53D-A091-486E-A4A3-1CD9DAE09E00}"/>
              </a:ext>
            </a:extLst>
          </p:cNvPr>
          <p:cNvSpPr txBox="1"/>
          <p:nvPr userDrawn="1"/>
        </p:nvSpPr>
        <p:spPr>
          <a:xfrm>
            <a:off x="5327531" y="4081644"/>
            <a:ext cx="684483" cy="14773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600" b="1" i="0" u="none" strike="noStrike" kern="1200" cap="none" spc="0" normalizeH="0" baseline="0" noProof="0" dirty="0">
                <a:ln>
                  <a:noFill/>
                </a:ln>
                <a:solidFill>
                  <a:prstClr val="white"/>
                </a:solidFill>
                <a:effectLst/>
                <a:uLnTx/>
                <a:uFillTx/>
                <a:latin typeface="Arial"/>
                <a:ea typeface="+mn-ea"/>
                <a:cs typeface="+mn-cs"/>
              </a:rPr>
              <a:t>5</a:t>
            </a:r>
          </a:p>
        </p:txBody>
      </p:sp>
      <p:sp>
        <p:nvSpPr>
          <p:cNvPr id="21" name="ZoneTexte 18">
            <a:extLst>
              <a:ext uri="{FF2B5EF4-FFF2-40B4-BE49-F238E27FC236}">
                <a16:creationId xmlns:a16="http://schemas.microsoft.com/office/drawing/2014/main" id="{C1EFCB08-EED2-4238-B73F-AC225AB1B858}"/>
              </a:ext>
            </a:extLst>
          </p:cNvPr>
          <p:cNvSpPr txBox="1"/>
          <p:nvPr userDrawn="1"/>
        </p:nvSpPr>
        <p:spPr>
          <a:xfrm>
            <a:off x="4757841" y="5352367"/>
            <a:ext cx="2785747" cy="3847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50" b="1" i="0" u="none" strike="noStrike" kern="1200" cap="none" spc="0" normalizeH="0" baseline="0" noProof="0" dirty="0">
                <a:ln>
                  <a:noFill/>
                </a:ln>
                <a:solidFill>
                  <a:prstClr val="white"/>
                </a:solidFill>
                <a:effectLst/>
                <a:uLnTx/>
                <a:uFillTx/>
                <a:ea typeface="+mn-ea"/>
                <a:cs typeface="+mn-cs"/>
              </a:rPr>
              <a:t>LIKER AT VEIBYGGING FINANSIERES MED BOMPENGER</a:t>
            </a:r>
          </a:p>
        </p:txBody>
      </p:sp>
      <p:sp>
        <p:nvSpPr>
          <p:cNvPr id="22" name="TekstSylinder 21">
            <a:extLst>
              <a:ext uri="{FF2B5EF4-FFF2-40B4-BE49-F238E27FC236}">
                <a16:creationId xmlns:a16="http://schemas.microsoft.com/office/drawing/2014/main" id="{CD857BFA-C110-4503-BAA6-4D74729A8C65}"/>
              </a:ext>
            </a:extLst>
          </p:cNvPr>
          <p:cNvSpPr txBox="1"/>
          <p:nvPr userDrawn="1"/>
        </p:nvSpPr>
        <p:spPr>
          <a:xfrm>
            <a:off x="6014820" y="4694449"/>
            <a:ext cx="75533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4000" b="0" i="0" u="none" strike="noStrike" kern="1200" cap="none" spc="0" normalizeH="0" baseline="0" noProof="0" dirty="0">
                <a:ln>
                  <a:noFill/>
                </a:ln>
                <a:solidFill>
                  <a:prstClr val="white"/>
                </a:solidFill>
                <a:effectLst/>
                <a:uLnTx/>
                <a:uFillTx/>
                <a:ea typeface="+mn-ea"/>
                <a:cs typeface="+mn-cs"/>
              </a:rPr>
              <a:t>10</a:t>
            </a:r>
          </a:p>
        </p:txBody>
      </p:sp>
      <p:sp>
        <p:nvSpPr>
          <p:cNvPr id="23" name="Rektangel 22">
            <a:extLst>
              <a:ext uri="{FF2B5EF4-FFF2-40B4-BE49-F238E27FC236}">
                <a16:creationId xmlns:a16="http://schemas.microsoft.com/office/drawing/2014/main" id="{46307E4D-C85E-47F0-B352-DC9600B0EC42}"/>
              </a:ext>
            </a:extLst>
          </p:cNvPr>
          <p:cNvSpPr/>
          <p:nvPr userDrawn="1"/>
        </p:nvSpPr>
        <p:spPr>
          <a:xfrm>
            <a:off x="6070500" y="4267874"/>
            <a:ext cx="70243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white"/>
                </a:solidFill>
                <a:effectLst/>
                <a:uLnTx/>
                <a:uFillTx/>
                <a:ea typeface="+mn-ea"/>
                <a:cs typeface="+mn-cs"/>
              </a:rPr>
              <a:t>AV</a:t>
            </a:r>
          </a:p>
        </p:txBody>
      </p:sp>
      <p:sp>
        <p:nvSpPr>
          <p:cNvPr id="25" name="Plassholder for bilde 24">
            <a:extLst>
              <a:ext uri="{FF2B5EF4-FFF2-40B4-BE49-F238E27FC236}">
                <a16:creationId xmlns:a16="http://schemas.microsoft.com/office/drawing/2014/main" id="{75E8006C-2D69-4BB4-B213-924B41DDC32B}"/>
              </a:ext>
            </a:extLst>
          </p:cNvPr>
          <p:cNvSpPr>
            <a:spLocks noGrp="1"/>
          </p:cNvSpPr>
          <p:nvPr>
            <p:ph type="pic" sz="quarter" idx="13"/>
          </p:nvPr>
        </p:nvSpPr>
        <p:spPr>
          <a:xfrm>
            <a:off x="4136283" y="91735"/>
            <a:ext cx="3912973" cy="3278903"/>
          </a:xfrm>
          <a:prstGeom prst="rect">
            <a:avLst/>
          </a:prstGeom>
        </p:spPr>
        <p:txBody>
          <a:bodyPr/>
          <a:lstStyle>
            <a:lvl1pPr marL="0" indent="0">
              <a:buNone/>
              <a:defRPr/>
            </a:lvl1pPr>
          </a:lstStyle>
          <a:p>
            <a:endParaRPr lang="nb-NO" dirty="0"/>
          </a:p>
        </p:txBody>
      </p:sp>
      <p:sp>
        <p:nvSpPr>
          <p:cNvPr id="30" name="Plassholder for innhold 29">
            <a:extLst>
              <a:ext uri="{FF2B5EF4-FFF2-40B4-BE49-F238E27FC236}">
                <a16:creationId xmlns:a16="http://schemas.microsoft.com/office/drawing/2014/main" id="{909B1D2F-180B-4363-9513-3138E08FAE73}"/>
              </a:ext>
            </a:extLst>
          </p:cNvPr>
          <p:cNvSpPr>
            <a:spLocks noGrp="1"/>
          </p:cNvSpPr>
          <p:nvPr>
            <p:ph sz="quarter" idx="14"/>
          </p:nvPr>
        </p:nvSpPr>
        <p:spPr>
          <a:xfrm>
            <a:off x="450548" y="4211938"/>
            <a:ext cx="3101975" cy="1075103"/>
          </a:xfrm>
        </p:spPr>
        <p:txBody>
          <a:bodyPr/>
          <a:lstStyle>
            <a:lvl1pPr marL="0" indent="0" algn="ctr">
              <a:buNone/>
              <a:defRPr/>
            </a:lvl1pPr>
          </a:lstStyle>
          <a:p>
            <a:pPr lvl="0"/>
            <a:r>
              <a:rPr lang="nb-NO" dirty="0"/>
              <a:t>Klikk for å redigere tekststiler i</a:t>
            </a:r>
          </a:p>
        </p:txBody>
      </p:sp>
      <p:sp>
        <p:nvSpPr>
          <p:cNvPr id="31" name="Plassholder for innhold 29">
            <a:extLst>
              <a:ext uri="{FF2B5EF4-FFF2-40B4-BE49-F238E27FC236}">
                <a16:creationId xmlns:a16="http://schemas.microsoft.com/office/drawing/2014/main" id="{677DDEB0-4239-48C1-9792-78A13EC93C51}"/>
              </a:ext>
            </a:extLst>
          </p:cNvPr>
          <p:cNvSpPr>
            <a:spLocks noGrp="1"/>
          </p:cNvSpPr>
          <p:nvPr>
            <p:ph sz="quarter" idx="15" hasCustomPrompt="1"/>
          </p:nvPr>
        </p:nvSpPr>
        <p:spPr>
          <a:xfrm>
            <a:off x="450548" y="5360147"/>
            <a:ext cx="3101975" cy="530103"/>
          </a:xfrm>
        </p:spPr>
        <p:txBody>
          <a:bodyPr>
            <a:normAutofit/>
          </a:bodyPr>
          <a:lstStyle>
            <a:lvl1pPr marL="0" indent="0" algn="ctr">
              <a:buNone/>
              <a:defRPr sz="1250" b="1"/>
            </a:lvl1pPr>
          </a:lstStyle>
          <a:p>
            <a:pPr lvl="0"/>
            <a:r>
              <a:rPr lang="nb-NO" dirty="0"/>
              <a:t>KLIKK FOR Å REDIGERE TEKSTSTILER I</a:t>
            </a:r>
          </a:p>
        </p:txBody>
      </p:sp>
      <p:sp>
        <p:nvSpPr>
          <p:cNvPr id="32" name="Plassholder for innhold 29">
            <a:extLst>
              <a:ext uri="{FF2B5EF4-FFF2-40B4-BE49-F238E27FC236}">
                <a16:creationId xmlns:a16="http://schemas.microsoft.com/office/drawing/2014/main" id="{373C302F-8D1E-4F14-8CDB-5986E8776DAE}"/>
              </a:ext>
            </a:extLst>
          </p:cNvPr>
          <p:cNvSpPr>
            <a:spLocks noGrp="1"/>
          </p:cNvSpPr>
          <p:nvPr>
            <p:ph sz="quarter" idx="16"/>
          </p:nvPr>
        </p:nvSpPr>
        <p:spPr>
          <a:xfrm>
            <a:off x="4545012"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3" name="Plassholder for innhold 29">
            <a:extLst>
              <a:ext uri="{FF2B5EF4-FFF2-40B4-BE49-F238E27FC236}">
                <a16:creationId xmlns:a16="http://schemas.microsoft.com/office/drawing/2014/main" id="{DF866BE0-5199-4386-8D74-9A520B49C0FE}"/>
              </a:ext>
            </a:extLst>
          </p:cNvPr>
          <p:cNvSpPr>
            <a:spLocks noGrp="1"/>
          </p:cNvSpPr>
          <p:nvPr>
            <p:ph sz="quarter" idx="17" hasCustomPrompt="1"/>
          </p:nvPr>
        </p:nvSpPr>
        <p:spPr>
          <a:xfrm>
            <a:off x="4545012"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4" name="Plassholder for innhold 29">
            <a:extLst>
              <a:ext uri="{FF2B5EF4-FFF2-40B4-BE49-F238E27FC236}">
                <a16:creationId xmlns:a16="http://schemas.microsoft.com/office/drawing/2014/main" id="{31F23E63-70A3-4F53-A5BB-03E3F6DDE3F6}"/>
              </a:ext>
            </a:extLst>
          </p:cNvPr>
          <p:cNvSpPr>
            <a:spLocks noGrp="1"/>
          </p:cNvSpPr>
          <p:nvPr>
            <p:ph sz="quarter" idx="18"/>
          </p:nvPr>
        </p:nvSpPr>
        <p:spPr>
          <a:xfrm>
            <a:off x="8610600" y="4211938"/>
            <a:ext cx="3101975" cy="1075103"/>
          </a:xfrm>
        </p:spPr>
        <p:txBody>
          <a:bodyPr/>
          <a:lstStyle>
            <a:lvl1pPr marL="0" indent="0" algn="ctr">
              <a:buNone/>
              <a:defRPr>
                <a:solidFill>
                  <a:schemeClr val="bg1"/>
                </a:solidFill>
              </a:defRPr>
            </a:lvl1pPr>
          </a:lstStyle>
          <a:p>
            <a:pPr lvl="0"/>
            <a:r>
              <a:rPr lang="nb-NO" dirty="0"/>
              <a:t>Klikk for å redigere tekststiler i</a:t>
            </a:r>
          </a:p>
        </p:txBody>
      </p:sp>
      <p:sp>
        <p:nvSpPr>
          <p:cNvPr id="35" name="Plassholder for innhold 29">
            <a:extLst>
              <a:ext uri="{FF2B5EF4-FFF2-40B4-BE49-F238E27FC236}">
                <a16:creationId xmlns:a16="http://schemas.microsoft.com/office/drawing/2014/main" id="{DAAE322B-2942-41B9-8506-0AE9F75D793B}"/>
              </a:ext>
            </a:extLst>
          </p:cNvPr>
          <p:cNvSpPr>
            <a:spLocks noGrp="1"/>
          </p:cNvSpPr>
          <p:nvPr>
            <p:ph sz="quarter" idx="19" hasCustomPrompt="1"/>
          </p:nvPr>
        </p:nvSpPr>
        <p:spPr>
          <a:xfrm>
            <a:off x="8610600" y="5360147"/>
            <a:ext cx="3101975" cy="530103"/>
          </a:xfrm>
        </p:spPr>
        <p:txBody>
          <a:bodyPr>
            <a:normAutofit/>
          </a:bodyPr>
          <a:lstStyle>
            <a:lvl1pPr marL="0" indent="0" algn="ctr">
              <a:buNone/>
              <a:defRPr sz="1250" b="1">
                <a:solidFill>
                  <a:schemeClr val="bg1"/>
                </a:solidFill>
              </a:defRPr>
            </a:lvl1pPr>
          </a:lstStyle>
          <a:p>
            <a:pPr lvl="0"/>
            <a:r>
              <a:rPr lang="nb-NO" dirty="0"/>
              <a:t>KLIKK FOR Å REDIGERE TEKSTSTILER I</a:t>
            </a:r>
          </a:p>
        </p:txBody>
      </p:sp>
      <p:sp>
        <p:nvSpPr>
          <p:cNvPr id="36" name="Plassholder for innhold 29">
            <a:extLst>
              <a:ext uri="{FF2B5EF4-FFF2-40B4-BE49-F238E27FC236}">
                <a16:creationId xmlns:a16="http://schemas.microsoft.com/office/drawing/2014/main" id="{3D263244-9290-44EB-A6D7-29B0931763CD}"/>
              </a:ext>
            </a:extLst>
          </p:cNvPr>
          <p:cNvSpPr>
            <a:spLocks noGrp="1"/>
          </p:cNvSpPr>
          <p:nvPr>
            <p:ph sz="quarter" idx="20"/>
          </p:nvPr>
        </p:nvSpPr>
        <p:spPr>
          <a:xfrm>
            <a:off x="8610600" y="967750"/>
            <a:ext cx="3101975" cy="1075103"/>
          </a:xfrm>
        </p:spPr>
        <p:txBody>
          <a:bodyPr/>
          <a:lstStyle>
            <a:lvl1pPr marL="0" indent="0" algn="ctr">
              <a:buNone/>
              <a:defRPr/>
            </a:lvl1pPr>
          </a:lstStyle>
          <a:p>
            <a:pPr lvl="0"/>
            <a:r>
              <a:rPr lang="nb-NO" dirty="0"/>
              <a:t>Klikk for å redigere tekststiler i</a:t>
            </a:r>
          </a:p>
        </p:txBody>
      </p:sp>
      <p:sp>
        <p:nvSpPr>
          <p:cNvPr id="37" name="Plassholder for innhold 29">
            <a:extLst>
              <a:ext uri="{FF2B5EF4-FFF2-40B4-BE49-F238E27FC236}">
                <a16:creationId xmlns:a16="http://schemas.microsoft.com/office/drawing/2014/main" id="{D80E9D5E-64DB-4338-8CC5-528A541CA55F}"/>
              </a:ext>
            </a:extLst>
          </p:cNvPr>
          <p:cNvSpPr>
            <a:spLocks noGrp="1"/>
          </p:cNvSpPr>
          <p:nvPr>
            <p:ph sz="quarter" idx="21" hasCustomPrompt="1"/>
          </p:nvPr>
        </p:nvSpPr>
        <p:spPr>
          <a:xfrm>
            <a:off x="8610600" y="2115959"/>
            <a:ext cx="3101975" cy="530103"/>
          </a:xfrm>
        </p:spPr>
        <p:txBody>
          <a:bodyPr>
            <a:normAutofit/>
          </a:bodyPr>
          <a:lstStyle>
            <a:lvl1pPr marL="0" indent="0" algn="ctr">
              <a:buNone/>
              <a:defRPr sz="1250" b="1"/>
            </a:lvl1pPr>
          </a:lstStyle>
          <a:p>
            <a:pPr lvl="0"/>
            <a:r>
              <a:rPr lang="nb-NO" dirty="0"/>
              <a:t>KLIKK FOR Å REDIGERE TEKSTSTILER I</a:t>
            </a:r>
          </a:p>
        </p:txBody>
      </p:sp>
      <p:sp>
        <p:nvSpPr>
          <p:cNvPr id="2" name="Plassholder for innhold 29">
            <a:extLst>
              <a:ext uri="{FF2B5EF4-FFF2-40B4-BE49-F238E27FC236}">
                <a16:creationId xmlns:a16="http://schemas.microsoft.com/office/drawing/2014/main" id="{6368507A-921F-719A-4E04-AF90D51F41C2}"/>
              </a:ext>
            </a:extLst>
          </p:cNvPr>
          <p:cNvSpPr>
            <a:spLocks noGrp="1"/>
          </p:cNvSpPr>
          <p:nvPr>
            <p:ph sz="quarter" idx="22"/>
          </p:nvPr>
        </p:nvSpPr>
        <p:spPr>
          <a:xfrm>
            <a:off x="512590" y="1193634"/>
            <a:ext cx="3101975" cy="1075103"/>
          </a:xfrm>
        </p:spPr>
        <p:txBody>
          <a:bodyPr/>
          <a:lstStyle>
            <a:lvl1pPr marL="0" indent="0" algn="ctr">
              <a:buNone/>
              <a:defRPr/>
            </a:lvl1pPr>
          </a:lstStyle>
          <a:p>
            <a:pPr lvl="0"/>
            <a:r>
              <a:rPr lang="nb-NO" dirty="0"/>
              <a:t>Klikk for å redigere tekststiler i</a:t>
            </a:r>
          </a:p>
        </p:txBody>
      </p:sp>
    </p:spTree>
    <p:extLst>
      <p:ext uri="{BB962C8B-B14F-4D97-AF65-F5344CB8AC3E}">
        <p14:creationId xmlns:p14="http://schemas.microsoft.com/office/powerpoint/2010/main" val="162925380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24_Titles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8B59492-78CE-A901-4C8B-BD6B271524DC}"/>
              </a:ext>
            </a:extLst>
          </p:cNvPr>
          <p:cNvSpPr/>
          <p:nvPr userDrawn="1"/>
        </p:nvSpPr>
        <p:spPr>
          <a:xfrm>
            <a:off x="-1" y="0"/>
            <a:ext cx="5987987" cy="6858000"/>
          </a:xfrm>
          <a:prstGeom prst="rect">
            <a:avLst/>
          </a:prstGeom>
          <a:solidFill>
            <a:srgbClr val="2F46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 name="Straight Connector 3">
            <a:extLst>
              <a:ext uri="{FF2B5EF4-FFF2-40B4-BE49-F238E27FC236}">
                <a16:creationId xmlns:a16="http://schemas.microsoft.com/office/drawing/2014/main" id="{EA104C90-67CF-BC61-A498-247FEA4A62A5}"/>
              </a:ext>
            </a:extLst>
          </p:cNvPr>
          <p:cNvCxnSpPr/>
          <p:nvPr userDrawn="1"/>
        </p:nvCxnSpPr>
        <p:spPr>
          <a:xfrm>
            <a:off x="1820068" y="6426656"/>
            <a:ext cx="0" cy="281472"/>
          </a:xfrm>
          <a:prstGeom prst="line">
            <a:avLst/>
          </a:prstGeom>
        </p:spPr>
        <p:style>
          <a:lnRef idx="1">
            <a:schemeClr val="accent1"/>
          </a:lnRef>
          <a:fillRef idx="0">
            <a:schemeClr val="accent1"/>
          </a:fillRef>
          <a:effectRef idx="0">
            <a:schemeClr val="accent1"/>
          </a:effectRef>
          <a:fontRef idx="minor">
            <a:schemeClr val="tx1"/>
          </a:fontRef>
        </p:style>
      </p:cxnSp>
      <p:sp>
        <p:nvSpPr>
          <p:cNvPr id="3" name="ZoneTexte 18">
            <a:extLst>
              <a:ext uri="{FF2B5EF4-FFF2-40B4-BE49-F238E27FC236}">
                <a16:creationId xmlns:a16="http://schemas.microsoft.com/office/drawing/2014/main" id="{1856875B-5019-136D-81C0-A246C0246460}"/>
              </a:ext>
            </a:extLst>
          </p:cNvPr>
          <p:cNvSpPr txBox="1"/>
          <p:nvPr userDrawn="1"/>
        </p:nvSpPr>
        <p:spPr>
          <a:xfrm>
            <a:off x="782564" y="987684"/>
            <a:ext cx="30243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OM IPSOS</a:t>
            </a:r>
          </a:p>
        </p:txBody>
      </p:sp>
      <p:sp>
        <p:nvSpPr>
          <p:cNvPr id="6" name="ZoneTexte 19">
            <a:extLst>
              <a:ext uri="{FF2B5EF4-FFF2-40B4-BE49-F238E27FC236}">
                <a16:creationId xmlns:a16="http://schemas.microsoft.com/office/drawing/2014/main" id="{716F89AF-6ECD-F2DD-0A1C-6D977670F0E5}"/>
              </a:ext>
            </a:extLst>
          </p:cNvPr>
          <p:cNvSpPr txBox="1"/>
          <p:nvPr userDrawn="1"/>
        </p:nvSpPr>
        <p:spPr>
          <a:xfrm>
            <a:off x="767408" y="1817092"/>
            <a:ext cx="4464972"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white"/>
                </a:solidFill>
                <a:effectLst/>
                <a:uLnTx/>
                <a:uFillTx/>
                <a:latin typeface="Arial"/>
                <a:ea typeface="+mn-ea"/>
                <a:cs typeface="+mn-cs"/>
              </a:rPr>
              <a:t>Ipsos er det tredje største markedsanalyseselskapet i verden. Vi finnes i 90 markeder og sysselsetter mer enn 18 000 mennesker.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 </a:t>
            </a:r>
            <a:endParaRPr kumimoji="0" lang="fr-FR"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Our research professionals, analysts and scientists have built unique multi-specialist capabilities that provide powerful insights into the actions, opinions and motivations of citizens, consumers, patients, customers or employees. Our 75 business solutions are based on primary data coming from our surveys, social media monitoring, and qualitative or observational techniques.</a:t>
            </a:r>
            <a:endParaRPr kumimoji="0" lang="fr-FR"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 </a:t>
            </a:r>
            <a:endParaRPr kumimoji="0" lang="fr-FR"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“Game Changers” – our tagline – summarises our ambition to help our 5,000 clients to navigate more easily our deeply changing world.</a:t>
            </a:r>
            <a:endParaRPr kumimoji="0" lang="fr-FR"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 </a:t>
            </a:r>
            <a:endParaRPr kumimoji="0" lang="fr-FR"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Founded in France in 1975, Ipsos is listed on the Euronext Paris since July 1st, 1999. The company is part of the SBF 120 and the Mid-60 index and is eligible for the Deferred Settlement Service (SRD).</a:t>
            </a:r>
            <a:endParaRPr kumimoji="0" lang="fr-FR"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fr-FR" sz="1200" b="0" i="0" u="none" strike="noStrike" kern="1200" cap="none" spc="0" normalizeH="0" baseline="0" noProof="0" dirty="0">
                <a:ln>
                  <a:noFill/>
                </a:ln>
                <a:solidFill>
                  <a:prstClr val="white"/>
                </a:solidFill>
                <a:effectLst/>
                <a:uLnTx/>
                <a:uFillTx/>
                <a:latin typeface="Arial"/>
                <a:ea typeface="+mn-ea"/>
                <a:cs typeface="+mn-cs"/>
              </a:rPr>
            </a:br>
            <a:r>
              <a:rPr kumimoji="0" lang="fr-FR" sz="1200" b="0" i="0" u="none" strike="noStrike" kern="1200" cap="none" spc="0" normalizeH="0" baseline="0" noProof="0" dirty="0">
                <a:ln>
                  <a:noFill/>
                </a:ln>
                <a:solidFill>
                  <a:prstClr val="white"/>
                </a:solidFill>
                <a:effectLst/>
                <a:uLnTx/>
                <a:uFillTx/>
                <a:latin typeface="Arial"/>
                <a:ea typeface="+mn-ea"/>
                <a:cs typeface="+mn-cs"/>
              </a:rPr>
              <a:t>ISIN code FR0000073298, Reuters ISOS.PA, Bloomberg IPS:FP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a:ea typeface="+mn-ea"/>
                <a:cs typeface="+mn-cs"/>
              </a:rPr>
              <a:t>www.ipsos.no</a:t>
            </a:r>
          </a:p>
        </p:txBody>
      </p:sp>
      <p:sp>
        <p:nvSpPr>
          <p:cNvPr id="7" name="ZoneTexte 20">
            <a:extLst>
              <a:ext uri="{FF2B5EF4-FFF2-40B4-BE49-F238E27FC236}">
                <a16:creationId xmlns:a16="http://schemas.microsoft.com/office/drawing/2014/main" id="{F9133D41-B6A7-C48E-01AE-37A0F8DFA21D}"/>
              </a:ext>
            </a:extLst>
          </p:cNvPr>
          <p:cNvSpPr txBox="1"/>
          <p:nvPr userDrawn="1"/>
        </p:nvSpPr>
        <p:spPr>
          <a:xfrm>
            <a:off x="6708068" y="987684"/>
            <a:ext cx="42535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2F469C"/>
                </a:solidFill>
                <a:effectLst/>
                <a:uLnTx/>
                <a:uFillTx/>
                <a:latin typeface="Arial Nova" panose="020B0504020202020204" pitchFamily="34" charset="0"/>
                <a:ea typeface="+mn-ea"/>
                <a:cs typeface="+mn-cs"/>
              </a:rPr>
              <a:t>GAME CHANGERS</a:t>
            </a:r>
          </a:p>
        </p:txBody>
      </p:sp>
      <p:sp>
        <p:nvSpPr>
          <p:cNvPr id="8" name="ZoneTexte 21">
            <a:extLst>
              <a:ext uri="{FF2B5EF4-FFF2-40B4-BE49-F238E27FC236}">
                <a16:creationId xmlns:a16="http://schemas.microsoft.com/office/drawing/2014/main" id="{59BE9181-A840-2B11-E828-EEE9B7D1AA72}"/>
              </a:ext>
            </a:extLst>
          </p:cNvPr>
          <p:cNvSpPr txBox="1"/>
          <p:nvPr userDrawn="1"/>
        </p:nvSpPr>
        <p:spPr>
          <a:xfrm>
            <a:off x="6708068" y="1817092"/>
            <a:ext cx="4464972"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In our world of rapid change, the need for reliable information</a:t>
            </a:r>
            <a:br>
              <a:rPr kumimoji="0" lang="en-US" sz="1200" b="0" i="0" u="none" strike="noStrike" kern="1200" cap="none" spc="0" normalizeH="0" baseline="0" noProof="0" dirty="0">
                <a:ln>
                  <a:noFill/>
                </a:ln>
                <a:solidFill>
                  <a:prstClr val="black"/>
                </a:solidFill>
                <a:effectLst/>
                <a:uLnTx/>
                <a:uFillTx/>
                <a:latin typeface="Arial"/>
                <a:ea typeface="+mn-ea"/>
                <a:cs typeface="+mn-cs"/>
              </a:rPr>
            </a:br>
            <a:r>
              <a:rPr kumimoji="0" lang="en-US" sz="1200" b="0" i="0" u="none" strike="noStrike" kern="1200" cap="none" spc="0" normalizeH="0" baseline="0" noProof="0" dirty="0">
                <a:ln>
                  <a:noFill/>
                </a:ln>
                <a:solidFill>
                  <a:prstClr val="black"/>
                </a:solidFill>
                <a:effectLst/>
                <a:uLnTx/>
                <a:uFillTx/>
                <a:latin typeface="Arial"/>
                <a:ea typeface="+mn-ea"/>
                <a:cs typeface="+mn-cs"/>
              </a:rPr>
              <a:t>to make confident decisions has never been greater.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At Ipsos we believe our clients need more than a data supplier, they need a partner who can produce accurate and relevant information and turn it into actionable truth.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This is why our passionately curious experts not only provide the most precise measurement, but shape it to provide True Understanding of Society, Markets and People.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To do this we use the best of science, technology</a:t>
            </a:r>
            <a:br>
              <a:rPr kumimoji="0" lang="en-US" sz="1200" b="0" i="0" u="none" strike="noStrike" kern="1200" cap="none" spc="0" normalizeH="0" baseline="0" noProof="0" dirty="0">
                <a:ln>
                  <a:noFill/>
                </a:ln>
                <a:solidFill>
                  <a:prstClr val="black"/>
                </a:solidFill>
                <a:effectLst/>
                <a:uLnTx/>
                <a:uFillTx/>
                <a:latin typeface="Arial"/>
                <a:ea typeface="+mn-ea"/>
                <a:cs typeface="+mn-cs"/>
              </a:rPr>
            </a:br>
            <a:r>
              <a:rPr kumimoji="0" lang="en-US" sz="1200" b="0" i="0" u="none" strike="noStrike" kern="1200" cap="none" spc="0" normalizeH="0" baseline="0" noProof="0" dirty="0">
                <a:ln>
                  <a:noFill/>
                </a:ln>
                <a:solidFill>
                  <a:prstClr val="black"/>
                </a:solidFill>
                <a:effectLst/>
                <a:uLnTx/>
                <a:uFillTx/>
                <a:latin typeface="Arial"/>
                <a:ea typeface="+mn-ea"/>
                <a:cs typeface="+mn-cs"/>
              </a:rPr>
              <a:t>and know-how and apply the principles of security, simplicity, speed and  substance to everything we do.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So that our clients can act faster, smarter and bolder.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Ultimately, success comes down to a simple truth: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You act better when you are sure.</a:t>
            </a:r>
          </a:p>
        </p:txBody>
      </p:sp>
      <p:cxnSp>
        <p:nvCxnSpPr>
          <p:cNvPr id="9" name="Straight Connector 43">
            <a:extLst>
              <a:ext uri="{FF2B5EF4-FFF2-40B4-BE49-F238E27FC236}">
                <a16:creationId xmlns:a16="http://schemas.microsoft.com/office/drawing/2014/main" id="{8FC877F0-4497-E3BE-E5F3-5BA0C700DA13}"/>
              </a:ext>
            </a:extLst>
          </p:cNvPr>
          <p:cNvCxnSpPr>
            <a:cxnSpLocks/>
          </p:cNvCxnSpPr>
          <p:nvPr userDrawn="1"/>
        </p:nvCxnSpPr>
        <p:spPr>
          <a:xfrm>
            <a:off x="6708068" y="1620456"/>
            <a:ext cx="4176464" cy="0"/>
          </a:xfrm>
          <a:prstGeom prst="line">
            <a:avLst/>
          </a:prstGeom>
          <a:ln w="12700">
            <a:gradFill flip="none" rotWithShape="1">
              <a:gsLst>
                <a:gs pos="0">
                  <a:schemeClr val="bg2"/>
                </a:gs>
                <a:gs pos="100000">
                  <a:schemeClr val="bg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0" name="Straight Connector 43">
            <a:extLst>
              <a:ext uri="{FF2B5EF4-FFF2-40B4-BE49-F238E27FC236}">
                <a16:creationId xmlns:a16="http://schemas.microsoft.com/office/drawing/2014/main" id="{0995FF45-F5E5-1BC4-2806-4B0208A7B999}"/>
              </a:ext>
            </a:extLst>
          </p:cNvPr>
          <p:cNvCxnSpPr>
            <a:cxnSpLocks/>
          </p:cNvCxnSpPr>
          <p:nvPr userDrawn="1"/>
        </p:nvCxnSpPr>
        <p:spPr>
          <a:xfrm>
            <a:off x="767408" y="1620456"/>
            <a:ext cx="4176464" cy="0"/>
          </a:xfrm>
          <a:prstGeom prst="line">
            <a:avLst/>
          </a:prstGeom>
          <a:ln w="12700">
            <a:gradFill flip="none" rotWithShape="1">
              <a:gsLst>
                <a:gs pos="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675113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userDrawn="1">
  <p:cSld name="1_Empty_Dark Blue Bg">
    <p:bg>
      <p:bgPr>
        <a:solidFill>
          <a:schemeClr val="accent1"/>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488451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pic>
        <p:nvPicPr>
          <p:cNvPr id="10" name="Graphique 8">
            <a:extLst>
              <a:ext uri="{FF2B5EF4-FFF2-40B4-BE49-F238E27FC236}">
                <a16:creationId xmlns:a16="http://schemas.microsoft.com/office/drawing/2014/main" id="{03FBAD7D-854D-404C-B8B3-4E2C7D8E19D0}"/>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1303005" y="6172200"/>
            <a:ext cx="501320" cy="459192"/>
          </a:xfrm>
          <a:prstGeom prst="rect">
            <a:avLst/>
          </a:prstGeom>
        </p:spPr>
      </p:pic>
      <p:sp>
        <p:nvSpPr>
          <p:cNvPr id="15" name="Espace réservé du numéro de diapositive 2">
            <a:extLst>
              <a:ext uri="{FF2B5EF4-FFF2-40B4-BE49-F238E27FC236}">
                <a16:creationId xmlns:a16="http://schemas.microsoft.com/office/drawing/2014/main" id="{3E5B363C-4834-4022-B3EF-4F0B2F86B47B}"/>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5" name="Titre 4">
            <a:extLst>
              <a:ext uri="{FF2B5EF4-FFF2-40B4-BE49-F238E27FC236}">
                <a16:creationId xmlns:a16="http://schemas.microsoft.com/office/drawing/2014/main" id="{DC39ED46-ACD4-4140-8AE3-6EA8A681DA9A}"/>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1" name="Text Placeholder 8">
            <a:extLst>
              <a:ext uri="{FF2B5EF4-FFF2-40B4-BE49-F238E27FC236}">
                <a16:creationId xmlns:a16="http://schemas.microsoft.com/office/drawing/2014/main" id="{2B038926-763C-48F5-9721-AE1BAF188A38}"/>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2" name="Cadre 11">
            <a:extLst>
              <a:ext uri="{FF2B5EF4-FFF2-40B4-BE49-F238E27FC236}">
                <a16:creationId xmlns:a16="http://schemas.microsoft.com/office/drawing/2014/main" id="{1B796240-8CD8-43A3-8D1A-C67B7CF9EE7B}"/>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3" name="Text Placeholder 5">
            <a:extLst>
              <a:ext uri="{FF2B5EF4-FFF2-40B4-BE49-F238E27FC236}">
                <a16:creationId xmlns:a16="http://schemas.microsoft.com/office/drawing/2014/main" id="{CE811145-30D4-4346-98CA-B97A784975AD}"/>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
        <p:nvSpPr>
          <p:cNvPr id="14" name="Forme libre : forme 22">
            <a:extLst>
              <a:ext uri="{FF2B5EF4-FFF2-40B4-BE49-F238E27FC236}">
                <a16:creationId xmlns:a16="http://schemas.microsoft.com/office/drawing/2014/main" id="{F2F5C2BA-E502-4CDC-8ED7-A8399C863246}"/>
              </a:ext>
            </a:extLst>
          </p:cNvPr>
          <p:cNvSpPr/>
          <p:nvPr userDrawn="1"/>
        </p:nvSpPr>
        <p:spPr>
          <a:xfrm rot="18932423">
            <a:off x="-954765" y="1427043"/>
            <a:ext cx="5372804"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b-NO" noProof="0" dirty="0"/>
          </a:p>
        </p:txBody>
      </p:sp>
      <p:sp>
        <p:nvSpPr>
          <p:cNvPr id="16" name="Forme libre : forme 20">
            <a:extLst>
              <a:ext uri="{FF2B5EF4-FFF2-40B4-BE49-F238E27FC236}">
                <a16:creationId xmlns:a16="http://schemas.microsoft.com/office/drawing/2014/main" id="{ED74C040-2F4A-4855-A68C-7CF90A165AC9}"/>
              </a:ext>
            </a:extLst>
          </p:cNvPr>
          <p:cNvSpPr/>
          <p:nvPr userDrawn="1"/>
        </p:nvSpPr>
        <p:spPr>
          <a:xfrm rot="18932423">
            <a:off x="-735098" y="889565"/>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b-NO" noProof="0" dirty="0"/>
          </a:p>
        </p:txBody>
      </p:sp>
    </p:spTree>
    <p:extLst>
      <p:ext uri="{BB962C8B-B14F-4D97-AF65-F5344CB8AC3E}">
        <p14:creationId xmlns:p14="http://schemas.microsoft.com/office/powerpoint/2010/main" val="3724982259"/>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userDrawn="1">
  <p:cSld name="2 columns_Dark Blue Bg">
    <p:bg>
      <p:bgPr>
        <a:solidFill>
          <a:schemeClr val="accent1"/>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4843162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0" name="Content Placeholder 2">
            <a:extLst>
              <a:ext uri="{FF2B5EF4-FFF2-40B4-BE49-F238E27FC236}">
                <a16:creationId xmlns:a16="http://schemas.microsoft.com/office/drawing/2014/main" id="{367D8D94-1F4F-4570-BE87-CC0ACCECF1F4}"/>
              </a:ext>
            </a:extLst>
          </p:cNvPr>
          <p:cNvSpPr>
            <a:spLocks noGrp="1"/>
          </p:cNvSpPr>
          <p:nvPr>
            <p:ph idx="1" hasCustomPrompt="1"/>
          </p:nvPr>
        </p:nvSpPr>
        <p:spPr>
          <a:xfrm>
            <a:off x="404786" y="1808820"/>
            <a:ext cx="551119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1" name="Content Placeholder 2">
            <a:extLst>
              <a:ext uri="{FF2B5EF4-FFF2-40B4-BE49-F238E27FC236}">
                <a16:creationId xmlns:a16="http://schemas.microsoft.com/office/drawing/2014/main" id="{2F236AEC-C7EC-4113-A52E-42CBE9E2CEC5}"/>
              </a:ext>
            </a:extLst>
          </p:cNvPr>
          <p:cNvSpPr>
            <a:spLocks noGrp="1"/>
          </p:cNvSpPr>
          <p:nvPr>
            <p:ph idx="15" hasCustomPrompt="1"/>
          </p:nvPr>
        </p:nvSpPr>
        <p:spPr>
          <a:xfrm>
            <a:off x="6276022" y="1808820"/>
            <a:ext cx="551119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pic>
        <p:nvPicPr>
          <p:cNvPr id="14" name="Graphique 8">
            <a:extLst>
              <a:ext uri="{FF2B5EF4-FFF2-40B4-BE49-F238E27FC236}">
                <a16:creationId xmlns:a16="http://schemas.microsoft.com/office/drawing/2014/main" id="{35F5DA09-4EA3-477B-8AB6-2107939FF734}"/>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3F49335F-1C58-4990-9C3F-134638C480AB}"/>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9" name="Espace réservé du numéro de diapositive 2">
            <a:extLst>
              <a:ext uri="{FF2B5EF4-FFF2-40B4-BE49-F238E27FC236}">
                <a16:creationId xmlns:a16="http://schemas.microsoft.com/office/drawing/2014/main" id="{98936663-DB8F-4803-AE7D-C907BA7F10A0}"/>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0" name="Espace réservé du pied de page 4">
            <a:extLst>
              <a:ext uri="{FF2B5EF4-FFF2-40B4-BE49-F238E27FC236}">
                <a16:creationId xmlns:a16="http://schemas.microsoft.com/office/drawing/2014/main" id="{24E312FF-57A8-41D2-8CEA-B8E4B94D39B3}"/>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2" name="Text Placeholder 8">
            <a:extLst>
              <a:ext uri="{FF2B5EF4-FFF2-40B4-BE49-F238E27FC236}">
                <a16:creationId xmlns:a16="http://schemas.microsoft.com/office/drawing/2014/main" id="{8700E46C-E029-4D65-9750-72D1F0CADC93}"/>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3" name="Cadre 12">
            <a:extLst>
              <a:ext uri="{FF2B5EF4-FFF2-40B4-BE49-F238E27FC236}">
                <a16:creationId xmlns:a16="http://schemas.microsoft.com/office/drawing/2014/main" id="{A3C6331E-7AA2-48FC-848A-107CE4F05F72}"/>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5" name="Text Placeholder 5">
            <a:extLst>
              <a:ext uri="{FF2B5EF4-FFF2-40B4-BE49-F238E27FC236}">
                <a16:creationId xmlns:a16="http://schemas.microsoft.com/office/drawing/2014/main" id="{E4713064-6C17-45BD-90AB-6E9E0B88803A}"/>
              </a:ext>
            </a:extLst>
          </p:cNvPr>
          <p:cNvSpPr>
            <a:spLocks noGrp="1"/>
          </p:cNvSpPr>
          <p:nvPr>
            <p:ph type="body" sz="quarter" idx="18"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607956268"/>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userDrawn="1">
  <p:cSld name="2_Title slde">
    <p:bg>
      <p:bgPr>
        <a:solidFill>
          <a:schemeClr val="tx2"/>
        </a:solidFill>
        <a:effectLst/>
      </p:bgPr>
    </p:bg>
    <p:spTree>
      <p:nvGrpSpPr>
        <p:cNvPr id="1" name=""/>
        <p:cNvGrpSpPr/>
        <p:nvPr/>
      </p:nvGrpSpPr>
      <p:grpSpPr>
        <a:xfrm>
          <a:off x="0" y="0"/>
          <a:ext cx="0" cy="0"/>
          <a:chOff x="0" y="0"/>
          <a:chExt cx="0" cy="0"/>
        </a:xfrm>
      </p:grpSpPr>
      <p:sp>
        <p:nvSpPr>
          <p:cNvPr id="40" name="TextBox 39"/>
          <p:cNvSpPr txBox="1"/>
          <p:nvPr userDrawn="1"/>
        </p:nvSpPr>
        <p:spPr>
          <a:xfrm>
            <a:off x="319512" y="6232287"/>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grpSp>
        <p:nvGrpSpPr>
          <p:cNvPr id="23" name="Ipsos logo"/>
          <p:cNvGrpSpPr>
            <a:grpSpLocks noChangeAspect="1"/>
          </p:cNvGrpSpPr>
          <p:nvPr userDrawn="1"/>
        </p:nvGrpSpPr>
        <p:grpSpPr bwMode="gray">
          <a:xfrm>
            <a:off x="11419983" y="6228273"/>
            <a:ext cx="476437" cy="427200"/>
            <a:chOff x="1352" y="681"/>
            <a:chExt cx="3519" cy="3153"/>
          </a:xfrm>
        </p:grpSpPr>
        <p:sp>
          <p:nvSpPr>
            <p:cNvPr id="24" name="Freeform 19"/>
            <p:cNvSpPr>
              <a:spLocks noChangeAspect="1"/>
            </p:cNvSpPr>
            <p:nvPr userDrawn="1"/>
          </p:nvSpPr>
          <p:spPr bwMode="gray">
            <a:xfrm>
              <a:off x="1352" y="681"/>
              <a:ext cx="3519" cy="3153"/>
            </a:xfrm>
            <a:custGeom>
              <a:avLst/>
              <a:gdLst>
                <a:gd name="T0" fmla="*/ 0 w 3862"/>
                <a:gd name="T1" fmla="*/ 3449 h 3449"/>
                <a:gd name="T2" fmla="*/ 0 w 3862"/>
                <a:gd name="T3" fmla="*/ 3449 h 3449"/>
                <a:gd name="T4" fmla="*/ 0 w 3862"/>
                <a:gd name="T5" fmla="*/ 0 h 3449"/>
                <a:gd name="T6" fmla="*/ 3696 w 3862"/>
                <a:gd name="T7" fmla="*/ 0 h 3449"/>
                <a:gd name="T8" fmla="*/ 3327 w 3862"/>
                <a:gd name="T9" fmla="*/ 3449 h 3449"/>
                <a:gd name="T10" fmla="*/ 0 w 3862"/>
                <a:gd name="T11" fmla="*/ 3449 h 3449"/>
              </a:gdLst>
              <a:ahLst/>
              <a:cxnLst>
                <a:cxn ang="0">
                  <a:pos x="T0" y="T1"/>
                </a:cxn>
                <a:cxn ang="0">
                  <a:pos x="T2" y="T3"/>
                </a:cxn>
                <a:cxn ang="0">
                  <a:pos x="T4" y="T5"/>
                </a:cxn>
                <a:cxn ang="0">
                  <a:pos x="T6" y="T7"/>
                </a:cxn>
                <a:cxn ang="0">
                  <a:pos x="T8" y="T9"/>
                </a:cxn>
                <a:cxn ang="0">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p>
          </p:txBody>
        </p:sp>
        <p:sp>
          <p:nvSpPr>
            <p:cNvPr id="25" name="Freeform 20"/>
            <p:cNvSpPr>
              <a:spLocks noChangeAspect="1"/>
            </p:cNvSpPr>
            <p:nvPr userDrawn="1"/>
          </p:nvSpPr>
          <p:spPr bwMode="gray">
            <a:xfrm>
              <a:off x="2708" y="1843"/>
              <a:ext cx="75" cy="54"/>
            </a:xfrm>
            <a:custGeom>
              <a:avLst/>
              <a:gdLst>
                <a:gd name="T0" fmla="*/ 16 w 81"/>
                <a:gd name="T1" fmla="*/ 40 h 66"/>
                <a:gd name="T2" fmla="*/ 16 w 81"/>
                <a:gd name="T3" fmla="*/ 40 h 66"/>
                <a:gd name="T4" fmla="*/ 0 w 81"/>
                <a:gd name="T5" fmla="*/ 54 h 66"/>
                <a:gd name="T6" fmla="*/ 79 w 81"/>
                <a:gd name="T7" fmla="*/ 22 h 66"/>
                <a:gd name="T8" fmla="*/ 81 w 81"/>
                <a:gd name="T9" fmla="*/ 0 h 66"/>
                <a:gd name="T10" fmla="*/ 16 w 81"/>
                <a:gd name="T11" fmla="*/ 40 h 66"/>
              </a:gdLst>
              <a:ahLst/>
              <a:cxnLst>
                <a:cxn ang="0">
                  <a:pos x="T0" y="T1"/>
                </a:cxn>
                <a:cxn ang="0">
                  <a:pos x="T2" y="T3"/>
                </a:cxn>
                <a:cxn ang="0">
                  <a:pos x="T4" y="T5"/>
                </a:cxn>
                <a:cxn ang="0">
                  <a:pos x="T6" y="T7"/>
                </a:cxn>
                <a:cxn ang="0">
                  <a:pos x="T8" y="T9"/>
                </a:cxn>
                <a:cxn ang="0">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p>
          </p:txBody>
        </p:sp>
        <p:sp>
          <p:nvSpPr>
            <p:cNvPr id="26" name="Freeform 21"/>
            <p:cNvSpPr>
              <a:spLocks noChangeAspect="1"/>
            </p:cNvSpPr>
            <p:nvPr userDrawn="1"/>
          </p:nvSpPr>
          <p:spPr bwMode="gray">
            <a:xfrm>
              <a:off x="2869" y="1972"/>
              <a:ext cx="65" cy="54"/>
            </a:xfrm>
            <a:custGeom>
              <a:avLst/>
              <a:gdLst>
                <a:gd name="T0" fmla="*/ 27 w 81"/>
                <a:gd name="T1" fmla="*/ 1 h 63"/>
                <a:gd name="T2" fmla="*/ 27 w 81"/>
                <a:gd name="T3" fmla="*/ 1 h 63"/>
                <a:gd name="T4" fmla="*/ 0 w 81"/>
                <a:gd name="T5" fmla="*/ 0 h 63"/>
                <a:gd name="T6" fmla="*/ 33 w 81"/>
                <a:gd name="T7" fmla="*/ 58 h 63"/>
                <a:gd name="T8" fmla="*/ 53 w 81"/>
                <a:gd name="T9" fmla="*/ 63 h 63"/>
                <a:gd name="T10" fmla="*/ 27 w 81"/>
                <a:gd name="T11" fmla="*/ 1 h 63"/>
              </a:gdLst>
              <a:ahLst/>
              <a:cxnLst>
                <a:cxn ang="0">
                  <a:pos x="T0" y="T1"/>
                </a:cxn>
                <a:cxn ang="0">
                  <a:pos x="T2" y="T3"/>
                </a:cxn>
                <a:cxn ang="0">
                  <a:pos x="T4" y="T5"/>
                </a:cxn>
                <a:cxn ang="0">
                  <a:pos x="T6" y="T7"/>
                </a:cxn>
                <a:cxn ang="0">
                  <a:pos x="T8" y="T9"/>
                </a:cxn>
                <a:cxn ang="0">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p>
          </p:txBody>
        </p:sp>
        <p:sp>
          <p:nvSpPr>
            <p:cNvPr id="27" name="Freeform 22"/>
            <p:cNvSpPr>
              <a:spLocks noChangeAspect="1"/>
            </p:cNvSpPr>
            <p:nvPr userDrawn="1"/>
          </p:nvSpPr>
          <p:spPr bwMode="gray">
            <a:xfrm>
              <a:off x="2622" y="1413"/>
              <a:ext cx="86" cy="75"/>
            </a:xfrm>
            <a:custGeom>
              <a:avLst/>
              <a:gdLst>
                <a:gd name="T0" fmla="*/ 20 w 96"/>
                <a:gd name="T1" fmla="*/ 50 h 79"/>
                <a:gd name="T2" fmla="*/ 20 w 96"/>
                <a:gd name="T3" fmla="*/ 50 h 79"/>
                <a:gd name="T4" fmla="*/ 0 w 96"/>
                <a:gd name="T5" fmla="*/ 64 h 79"/>
                <a:gd name="T6" fmla="*/ 89 w 96"/>
                <a:gd name="T7" fmla="*/ 27 h 79"/>
                <a:gd name="T8" fmla="*/ 96 w 96"/>
                <a:gd name="T9" fmla="*/ 0 h 79"/>
                <a:gd name="T10" fmla="*/ 20 w 96"/>
                <a:gd name="T11" fmla="*/ 50 h 79"/>
              </a:gdLst>
              <a:ahLst/>
              <a:cxnLst>
                <a:cxn ang="0">
                  <a:pos x="T0" y="T1"/>
                </a:cxn>
                <a:cxn ang="0">
                  <a:pos x="T2" y="T3"/>
                </a:cxn>
                <a:cxn ang="0">
                  <a:pos x="T4" y="T5"/>
                </a:cxn>
                <a:cxn ang="0">
                  <a:pos x="T6" y="T7"/>
                </a:cxn>
                <a:cxn ang="0">
                  <a:pos x="T8" y="T9"/>
                </a:cxn>
                <a:cxn ang="0">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p>
          </p:txBody>
        </p:sp>
        <p:sp>
          <p:nvSpPr>
            <p:cNvPr id="28" name="Freeform 23"/>
            <p:cNvSpPr>
              <a:spLocks noChangeAspect="1"/>
            </p:cNvSpPr>
            <p:nvPr userDrawn="1"/>
          </p:nvSpPr>
          <p:spPr bwMode="gray">
            <a:xfrm>
              <a:off x="2568" y="1563"/>
              <a:ext cx="75" cy="76"/>
            </a:xfrm>
            <a:custGeom>
              <a:avLst/>
              <a:gdLst>
                <a:gd name="T0" fmla="*/ 77 w 77"/>
                <a:gd name="T1" fmla="*/ 22 h 77"/>
                <a:gd name="T2" fmla="*/ 77 w 77"/>
                <a:gd name="T3" fmla="*/ 22 h 77"/>
                <a:gd name="T4" fmla="*/ 71 w 77"/>
                <a:gd name="T5" fmla="*/ 0 h 77"/>
                <a:gd name="T6" fmla="*/ 0 w 77"/>
                <a:gd name="T7" fmla="*/ 44 h 77"/>
                <a:gd name="T8" fmla="*/ 0 w 77"/>
                <a:gd name="T9" fmla="*/ 62 h 77"/>
                <a:gd name="T10" fmla="*/ 77 w 77"/>
                <a:gd name="T11" fmla="*/ 22 h 77"/>
              </a:gdLst>
              <a:ahLst/>
              <a:cxnLst>
                <a:cxn ang="0">
                  <a:pos x="T0" y="T1"/>
                </a:cxn>
                <a:cxn ang="0">
                  <a:pos x="T2" y="T3"/>
                </a:cxn>
                <a:cxn ang="0">
                  <a:pos x="T4" y="T5"/>
                </a:cxn>
                <a:cxn ang="0">
                  <a:pos x="T6" y="T7"/>
                </a:cxn>
                <a:cxn ang="0">
                  <a:pos x="T8" y="T9"/>
                </a:cxn>
                <a:cxn ang="0">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p>
          </p:txBody>
        </p:sp>
        <p:sp>
          <p:nvSpPr>
            <p:cNvPr id="29" name="Freeform 24"/>
            <p:cNvSpPr>
              <a:spLocks noChangeAspect="1"/>
            </p:cNvSpPr>
            <p:nvPr userDrawn="1"/>
          </p:nvSpPr>
          <p:spPr bwMode="gray">
            <a:xfrm>
              <a:off x="2547" y="1725"/>
              <a:ext cx="86" cy="64"/>
            </a:xfrm>
            <a:custGeom>
              <a:avLst/>
              <a:gdLst>
                <a:gd name="T0" fmla="*/ 0 w 90"/>
                <a:gd name="T1" fmla="*/ 52 h 74"/>
                <a:gd name="T2" fmla="*/ 0 w 90"/>
                <a:gd name="T3" fmla="*/ 52 h 74"/>
                <a:gd name="T4" fmla="*/ 14 w 90"/>
                <a:gd name="T5" fmla="*/ 60 h 74"/>
                <a:gd name="T6" fmla="*/ 73 w 90"/>
                <a:gd name="T7" fmla="*/ 23 h 74"/>
                <a:gd name="T8" fmla="*/ 90 w 90"/>
                <a:gd name="T9" fmla="*/ 8 h 74"/>
                <a:gd name="T10" fmla="*/ 0 w 90"/>
                <a:gd name="T11" fmla="*/ 52 h 74"/>
              </a:gdLst>
              <a:ahLst/>
              <a:cxnLst>
                <a:cxn ang="0">
                  <a:pos x="T0" y="T1"/>
                </a:cxn>
                <a:cxn ang="0">
                  <a:pos x="T2" y="T3"/>
                </a:cxn>
                <a:cxn ang="0">
                  <a:pos x="T4" y="T5"/>
                </a:cxn>
                <a:cxn ang="0">
                  <a:pos x="T6" y="T7"/>
                </a:cxn>
                <a:cxn ang="0">
                  <a:pos x="T8" y="T9"/>
                </a:cxn>
                <a:cxn ang="0">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p>
          </p:txBody>
        </p:sp>
        <p:sp>
          <p:nvSpPr>
            <p:cNvPr id="30" name="Freeform 25"/>
            <p:cNvSpPr>
              <a:spLocks noChangeAspect="1"/>
            </p:cNvSpPr>
            <p:nvPr userDrawn="1"/>
          </p:nvSpPr>
          <p:spPr bwMode="gray">
            <a:xfrm>
              <a:off x="2773" y="1176"/>
              <a:ext cx="86" cy="75"/>
            </a:xfrm>
            <a:custGeom>
              <a:avLst/>
              <a:gdLst>
                <a:gd name="T0" fmla="*/ 16 w 88"/>
                <a:gd name="T1" fmla="*/ 4 h 72"/>
                <a:gd name="T2" fmla="*/ 16 w 88"/>
                <a:gd name="T3" fmla="*/ 4 h 72"/>
                <a:gd name="T4" fmla="*/ 0 w 88"/>
                <a:gd name="T5" fmla="*/ 12 h 72"/>
                <a:gd name="T6" fmla="*/ 86 w 88"/>
                <a:gd name="T7" fmla="*/ 49 h 72"/>
                <a:gd name="T8" fmla="*/ 88 w 88"/>
                <a:gd name="T9" fmla="*/ 22 h 72"/>
                <a:gd name="T10" fmla="*/ 16 w 88"/>
                <a:gd name="T11" fmla="*/ 4 h 72"/>
              </a:gdLst>
              <a:ahLst/>
              <a:cxnLst>
                <a:cxn ang="0">
                  <a:pos x="T0" y="T1"/>
                </a:cxn>
                <a:cxn ang="0">
                  <a:pos x="T2" y="T3"/>
                </a:cxn>
                <a:cxn ang="0">
                  <a:pos x="T4" y="T5"/>
                </a:cxn>
                <a:cxn ang="0">
                  <a:pos x="T6" y="T7"/>
                </a:cxn>
                <a:cxn ang="0">
                  <a:pos x="T8" y="T9"/>
                </a:cxn>
                <a:cxn ang="0">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p>
          </p:txBody>
        </p:sp>
        <p:sp>
          <p:nvSpPr>
            <p:cNvPr id="31" name="Freeform 26"/>
            <p:cNvSpPr>
              <a:spLocks noChangeAspect="1"/>
            </p:cNvSpPr>
            <p:nvPr userDrawn="1"/>
          </p:nvSpPr>
          <p:spPr bwMode="gray">
            <a:xfrm>
              <a:off x="2955" y="1111"/>
              <a:ext cx="76" cy="87"/>
            </a:xfrm>
            <a:custGeom>
              <a:avLst/>
              <a:gdLst>
                <a:gd name="T0" fmla="*/ 46 w 86"/>
                <a:gd name="T1" fmla="*/ 7 h 92"/>
                <a:gd name="T2" fmla="*/ 46 w 86"/>
                <a:gd name="T3" fmla="*/ 7 h 92"/>
                <a:gd name="T4" fmla="*/ 21 w 86"/>
                <a:gd name="T5" fmla="*/ 0 h 92"/>
                <a:gd name="T6" fmla="*/ 14 w 86"/>
                <a:gd name="T7" fmla="*/ 66 h 92"/>
                <a:gd name="T8" fmla="*/ 27 w 86"/>
                <a:gd name="T9" fmla="*/ 92 h 92"/>
                <a:gd name="T10" fmla="*/ 46 w 86"/>
                <a:gd name="T11" fmla="*/ 7 h 92"/>
              </a:gdLst>
              <a:ahLst/>
              <a:cxnLst>
                <a:cxn ang="0">
                  <a:pos x="T0" y="T1"/>
                </a:cxn>
                <a:cxn ang="0">
                  <a:pos x="T2" y="T3"/>
                </a:cxn>
                <a:cxn ang="0">
                  <a:pos x="T4" y="T5"/>
                </a:cxn>
                <a:cxn ang="0">
                  <a:pos x="T6" y="T7"/>
                </a:cxn>
                <a:cxn ang="0">
                  <a:pos x="T8" y="T9"/>
                </a:cxn>
                <a:cxn ang="0">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p>
          </p:txBody>
        </p:sp>
        <p:sp>
          <p:nvSpPr>
            <p:cNvPr id="32" name="Freeform 27"/>
            <p:cNvSpPr>
              <a:spLocks noChangeAspect="1" noEditPoints="1"/>
            </p:cNvSpPr>
            <p:nvPr userDrawn="1"/>
          </p:nvSpPr>
          <p:spPr bwMode="gray">
            <a:xfrm>
              <a:off x="3149" y="929"/>
              <a:ext cx="667" cy="1678"/>
            </a:xfrm>
            <a:custGeom>
              <a:avLst/>
              <a:gdLst>
                <a:gd name="T0" fmla="*/ 451 w 724"/>
                <a:gd name="T1" fmla="*/ 808 h 1845"/>
                <a:gd name="T2" fmla="*/ 451 w 724"/>
                <a:gd name="T3" fmla="*/ 808 h 1845"/>
                <a:gd name="T4" fmla="*/ 326 w 724"/>
                <a:gd name="T5" fmla="*/ 776 h 1845"/>
                <a:gd name="T6" fmla="*/ 477 w 724"/>
                <a:gd name="T7" fmla="*/ 746 h 1845"/>
                <a:gd name="T8" fmla="*/ 493 w 724"/>
                <a:gd name="T9" fmla="*/ 773 h 1845"/>
                <a:gd name="T10" fmla="*/ 451 w 724"/>
                <a:gd name="T11" fmla="*/ 808 h 1845"/>
                <a:gd name="T12" fmla="*/ 451 w 724"/>
                <a:gd name="T13" fmla="*/ 808 h 1845"/>
                <a:gd name="T14" fmla="*/ 639 w 724"/>
                <a:gd name="T15" fmla="*/ 841 h 1845"/>
                <a:gd name="T16" fmla="*/ 639 w 724"/>
                <a:gd name="T17" fmla="*/ 841 h 1845"/>
                <a:gd name="T18" fmla="*/ 601 w 724"/>
                <a:gd name="T19" fmla="*/ 701 h 1845"/>
                <a:gd name="T20" fmla="*/ 634 w 724"/>
                <a:gd name="T21" fmla="*/ 646 h 1845"/>
                <a:gd name="T22" fmla="*/ 627 w 724"/>
                <a:gd name="T23" fmla="*/ 477 h 1845"/>
                <a:gd name="T24" fmla="*/ 641 w 724"/>
                <a:gd name="T25" fmla="*/ 463 h 1845"/>
                <a:gd name="T26" fmla="*/ 627 w 724"/>
                <a:gd name="T27" fmla="*/ 414 h 1845"/>
                <a:gd name="T28" fmla="*/ 615 w 724"/>
                <a:gd name="T29" fmla="*/ 342 h 1845"/>
                <a:gd name="T30" fmla="*/ 590 w 724"/>
                <a:gd name="T31" fmla="*/ 286 h 1845"/>
                <a:gd name="T32" fmla="*/ 602 w 724"/>
                <a:gd name="T33" fmla="*/ 260 h 1845"/>
                <a:gd name="T34" fmla="*/ 560 w 724"/>
                <a:gd name="T35" fmla="*/ 236 h 1845"/>
                <a:gd name="T36" fmla="*/ 523 w 724"/>
                <a:gd name="T37" fmla="*/ 213 h 1845"/>
                <a:gd name="T38" fmla="*/ 514 w 724"/>
                <a:gd name="T39" fmla="*/ 180 h 1845"/>
                <a:gd name="T40" fmla="*/ 483 w 724"/>
                <a:gd name="T41" fmla="*/ 195 h 1845"/>
                <a:gd name="T42" fmla="*/ 476 w 724"/>
                <a:gd name="T43" fmla="*/ 154 h 1845"/>
                <a:gd name="T44" fmla="*/ 434 w 724"/>
                <a:gd name="T45" fmla="*/ 171 h 1845"/>
                <a:gd name="T46" fmla="*/ 411 w 724"/>
                <a:gd name="T47" fmla="*/ 119 h 1845"/>
                <a:gd name="T48" fmla="*/ 389 w 724"/>
                <a:gd name="T49" fmla="*/ 124 h 1845"/>
                <a:gd name="T50" fmla="*/ 356 w 724"/>
                <a:gd name="T51" fmla="*/ 150 h 1845"/>
                <a:gd name="T52" fmla="*/ 356 w 724"/>
                <a:gd name="T53" fmla="*/ 101 h 1845"/>
                <a:gd name="T54" fmla="*/ 341 w 724"/>
                <a:gd name="T55" fmla="*/ 93 h 1845"/>
                <a:gd name="T56" fmla="*/ 314 w 724"/>
                <a:gd name="T57" fmla="*/ 81 h 1845"/>
                <a:gd name="T58" fmla="*/ 276 w 724"/>
                <a:gd name="T59" fmla="*/ 97 h 1845"/>
                <a:gd name="T60" fmla="*/ 292 w 724"/>
                <a:gd name="T61" fmla="*/ 51 h 1845"/>
                <a:gd name="T62" fmla="*/ 244 w 724"/>
                <a:gd name="T63" fmla="*/ 106 h 1845"/>
                <a:gd name="T64" fmla="*/ 216 w 724"/>
                <a:gd name="T65" fmla="*/ 112 h 1845"/>
                <a:gd name="T66" fmla="*/ 266 w 724"/>
                <a:gd name="T67" fmla="*/ 43 h 1845"/>
                <a:gd name="T68" fmla="*/ 214 w 724"/>
                <a:gd name="T69" fmla="*/ 91 h 1845"/>
                <a:gd name="T70" fmla="*/ 173 w 724"/>
                <a:gd name="T71" fmla="*/ 98 h 1845"/>
                <a:gd name="T72" fmla="*/ 186 w 724"/>
                <a:gd name="T73" fmla="*/ 38 h 1845"/>
                <a:gd name="T74" fmla="*/ 173 w 724"/>
                <a:gd name="T75" fmla="*/ 69 h 1845"/>
                <a:gd name="T76" fmla="*/ 166 w 724"/>
                <a:gd name="T77" fmla="*/ 36 h 1845"/>
                <a:gd name="T78" fmla="*/ 142 w 724"/>
                <a:gd name="T79" fmla="*/ 114 h 1845"/>
                <a:gd name="T80" fmla="*/ 126 w 724"/>
                <a:gd name="T81" fmla="*/ 39 h 1845"/>
                <a:gd name="T82" fmla="*/ 80 w 724"/>
                <a:gd name="T83" fmla="*/ 112 h 1845"/>
                <a:gd name="T84" fmla="*/ 56 w 724"/>
                <a:gd name="T85" fmla="*/ 117 h 1845"/>
                <a:gd name="T86" fmla="*/ 37 w 724"/>
                <a:gd name="T87" fmla="*/ 43 h 1845"/>
                <a:gd name="T88" fmla="*/ 5 w 724"/>
                <a:gd name="T89" fmla="*/ 1808 h 1845"/>
                <a:gd name="T90" fmla="*/ 0 w 724"/>
                <a:gd name="T91" fmla="*/ 1840 h 1845"/>
                <a:gd name="T92" fmla="*/ 162 w 724"/>
                <a:gd name="T93" fmla="*/ 1823 h 1845"/>
                <a:gd name="T94" fmla="*/ 529 w 724"/>
                <a:gd name="T95" fmla="*/ 1842 h 1845"/>
                <a:gd name="T96" fmla="*/ 614 w 724"/>
                <a:gd name="T97" fmla="*/ 1829 h 1845"/>
                <a:gd name="T98" fmla="*/ 421 w 724"/>
                <a:gd name="T99" fmla="*/ 1778 h 1845"/>
                <a:gd name="T100" fmla="*/ 272 w 724"/>
                <a:gd name="T101" fmla="*/ 1664 h 1845"/>
                <a:gd name="T102" fmla="*/ 237 w 724"/>
                <a:gd name="T103" fmla="*/ 1566 h 1845"/>
                <a:gd name="T104" fmla="*/ 239 w 724"/>
                <a:gd name="T105" fmla="*/ 1432 h 1845"/>
                <a:gd name="T106" fmla="*/ 315 w 724"/>
                <a:gd name="T107" fmla="*/ 1404 h 1845"/>
                <a:gd name="T108" fmla="*/ 586 w 724"/>
                <a:gd name="T109" fmla="*/ 1387 h 1845"/>
                <a:gd name="T110" fmla="*/ 605 w 724"/>
                <a:gd name="T111" fmla="*/ 1286 h 1845"/>
                <a:gd name="T112" fmla="*/ 609 w 724"/>
                <a:gd name="T113" fmla="*/ 1223 h 1845"/>
                <a:gd name="T114" fmla="*/ 630 w 724"/>
                <a:gd name="T115" fmla="*/ 1174 h 1845"/>
                <a:gd name="T116" fmla="*/ 590 w 724"/>
                <a:gd name="T117" fmla="*/ 1133 h 1845"/>
                <a:gd name="T118" fmla="*/ 650 w 724"/>
                <a:gd name="T119" fmla="*/ 1082 h 1845"/>
                <a:gd name="T120" fmla="*/ 621 w 724"/>
                <a:gd name="T121" fmla="*/ 1018 h 1845"/>
                <a:gd name="T122" fmla="*/ 704 w 724"/>
                <a:gd name="T123" fmla="*/ 959 h 1845"/>
                <a:gd name="T124" fmla="*/ 639 w 724"/>
                <a:gd name="T125" fmla="*/ 84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p>
          </p:txBody>
        </p:sp>
        <p:sp>
          <p:nvSpPr>
            <p:cNvPr id="33" name="Freeform 28"/>
            <p:cNvSpPr>
              <a:spLocks noChangeAspect="1"/>
            </p:cNvSpPr>
            <p:nvPr userDrawn="1"/>
          </p:nvSpPr>
          <p:spPr bwMode="gray">
            <a:xfrm>
              <a:off x="1352" y="681"/>
              <a:ext cx="1829" cy="3153"/>
            </a:xfrm>
            <a:custGeom>
              <a:avLst/>
              <a:gdLst>
                <a:gd name="T0" fmla="*/ 1974 w 2011"/>
                <a:gd name="T1" fmla="*/ 2106 h 3449"/>
                <a:gd name="T2" fmla="*/ 0 w 2011"/>
                <a:gd name="T3" fmla="*/ 3449 h 3449"/>
                <a:gd name="T4" fmla="*/ 1972 w 2011"/>
                <a:gd name="T5" fmla="*/ 0 h 3449"/>
                <a:gd name="T6" fmla="*/ 1980 w 2011"/>
                <a:gd name="T7" fmla="*/ 347 h 3449"/>
                <a:gd name="T8" fmla="*/ 1982 w 2011"/>
                <a:gd name="T9" fmla="*/ 392 h 3449"/>
                <a:gd name="T10" fmla="*/ 1923 w 2011"/>
                <a:gd name="T11" fmla="*/ 324 h 3449"/>
                <a:gd name="T12" fmla="*/ 1878 w 2011"/>
                <a:gd name="T13" fmla="*/ 384 h 3449"/>
                <a:gd name="T14" fmla="*/ 1858 w 2011"/>
                <a:gd name="T15" fmla="*/ 411 h 3449"/>
                <a:gd name="T16" fmla="*/ 1823 w 2011"/>
                <a:gd name="T17" fmla="*/ 348 h 3449"/>
                <a:gd name="T18" fmla="*/ 1766 w 2011"/>
                <a:gd name="T19" fmla="*/ 359 h 3449"/>
                <a:gd name="T20" fmla="*/ 1702 w 2011"/>
                <a:gd name="T21" fmla="*/ 494 h 3449"/>
                <a:gd name="T22" fmla="*/ 1680 w 2011"/>
                <a:gd name="T23" fmla="*/ 420 h 3449"/>
                <a:gd name="T24" fmla="*/ 1605 w 2011"/>
                <a:gd name="T25" fmla="*/ 427 h 3449"/>
                <a:gd name="T26" fmla="*/ 1609 w 2011"/>
                <a:gd name="T27" fmla="*/ 499 h 3449"/>
                <a:gd name="T28" fmla="*/ 1520 w 2011"/>
                <a:gd name="T29" fmla="*/ 498 h 3449"/>
                <a:gd name="T30" fmla="*/ 1513 w 2011"/>
                <a:gd name="T31" fmla="*/ 560 h 3449"/>
                <a:gd name="T32" fmla="*/ 1407 w 2011"/>
                <a:gd name="T33" fmla="*/ 521 h 3449"/>
                <a:gd name="T34" fmla="*/ 1521 w 2011"/>
                <a:gd name="T35" fmla="*/ 578 h 3449"/>
                <a:gd name="T36" fmla="*/ 1453 w 2011"/>
                <a:gd name="T37" fmla="*/ 612 h 3449"/>
                <a:gd name="T38" fmla="*/ 1441 w 2011"/>
                <a:gd name="T39" fmla="*/ 603 h 3449"/>
                <a:gd name="T40" fmla="*/ 1404 w 2011"/>
                <a:gd name="T41" fmla="*/ 640 h 3449"/>
                <a:gd name="T42" fmla="*/ 1448 w 2011"/>
                <a:gd name="T43" fmla="*/ 632 h 3449"/>
                <a:gd name="T44" fmla="*/ 1433 w 2011"/>
                <a:gd name="T45" fmla="*/ 703 h 3449"/>
                <a:gd name="T46" fmla="*/ 1392 w 2011"/>
                <a:gd name="T47" fmla="*/ 719 h 3449"/>
                <a:gd name="T48" fmla="*/ 1410 w 2011"/>
                <a:gd name="T49" fmla="*/ 785 h 3449"/>
                <a:gd name="T50" fmla="*/ 1321 w 2011"/>
                <a:gd name="T51" fmla="*/ 761 h 3449"/>
                <a:gd name="T52" fmla="*/ 1255 w 2011"/>
                <a:gd name="T53" fmla="*/ 760 h 3449"/>
                <a:gd name="T54" fmla="*/ 1205 w 2011"/>
                <a:gd name="T55" fmla="*/ 829 h 3449"/>
                <a:gd name="T56" fmla="*/ 1350 w 2011"/>
                <a:gd name="T57" fmla="*/ 845 h 3449"/>
                <a:gd name="T58" fmla="*/ 1308 w 2011"/>
                <a:gd name="T59" fmla="*/ 881 h 3449"/>
                <a:gd name="T60" fmla="*/ 1308 w 2011"/>
                <a:gd name="T61" fmla="*/ 953 h 3449"/>
                <a:gd name="T62" fmla="*/ 1358 w 2011"/>
                <a:gd name="T63" fmla="*/ 951 h 3449"/>
                <a:gd name="T64" fmla="*/ 1319 w 2011"/>
                <a:gd name="T65" fmla="*/ 1061 h 3449"/>
                <a:gd name="T66" fmla="*/ 1324 w 2011"/>
                <a:gd name="T67" fmla="*/ 1115 h 3449"/>
                <a:gd name="T68" fmla="*/ 1283 w 2011"/>
                <a:gd name="T69" fmla="*/ 1185 h 3449"/>
                <a:gd name="T70" fmla="*/ 1257 w 2011"/>
                <a:gd name="T71" fmla="*/ 1226 h 3449"/>
                <a:gd name="T72" fmla="*/ 1285 w 2011"/>
                <a:gd name="T73" fmla="*/ 1267 h 3449"/>
                <a:gd name="T74" fmla="*/ 1314 w 2011"/>
                <a:gd name="T75" fmla="*/ 1311 h 3449"/>
                <a:gd name="T76" fmla="*/ 1363 w 2011"/>
                <a:gd name="T77" fmla="*/ 1376 h 3449"/>
                <a:gd name="T78" fmla="*/ 1438 w 2011"/>
                <a:gd name="T79" fmla="*/ 1413 h 3449"/>
                <a:gd name="T80" fmla="*/ 1494 w 2011"/>
                <a:gd name="T81" fmla="*/ 1379 h 3449"/>
                <a:gd name="T82" fmla="*/ 1513 w 2011"/>
                <a:gd name="T83" fmla="*/ 1471 h 3449"/>
                <a:gd name="T84" fmla="*/ 1605 w 2011"/>
                <a:gd name="T85" fmla="*/ 1474 h 3449"/>
                <a:gd name="T86" fmla="*/ 1584 w 2011"/>
                <a:gd name="T87" fmla="*/ 1525 h 3449"/>
                <a:gd name="T88" fmla="*/ 1618 w 2011"/>
                <a:gd name="T89" fmla="*/ 1559 h 3449"/>
                <a:gd name="T90" fmla="*/ 1644 w 2011"/>
                <a:gd name="T91" fmla="*/ 1602 h 3449"/>
                <a:gd name="T92" fmla="*/ 1700 w 2011"/>
                <a:gd name="T93" fmla="*/ 1594 h 3449"/>
                <a:gd name="T94" fmla="*/ 1729 w 2011"/>
                <a:gd name="T95" fmla="*/ 1535 h 3449"/>
                <a:gd name="T96" fmla="*/ 1794 w 2011"/>
                <a:gd name="T97" fmla="*/ 1574 h 3449"/>
                <a:gd name="T98" fmla="*/ 1808 w 2011"/>
                <a:gd name="T99" fmla="*/ 1711 h 3449"/>
                <a:gd name="T100" fmla="*/ 1870 w 2011"/>
                <a:gd name="T101" fmla="*/ 1688 h 3449"/>
                <a:gd name="T102" fmla="*/ 1839 w 2011"/>
                <a:gd name="T103" fmla="*/ 1844 h 3449"/>
                <a:gd name="T104" fmla="*/ 1446 w 2011"/>
                <a:gd name="T105" fmla="*/ 2092 h 3449"/>
                <a:gd name="T106" fmla="*/ 1654 w 2011"/>
                <a:gd name="T107" fmla="*/ 2103 h 3449"/>
                <a:gd name="T108" fmla="*/ 1974 w 2011"/>
                <a:gd name="T109" fmla="*/ 2105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p>
          </p:txBody>
        </p:sp>
        <p:sp>
          <p:nvSpPr>
            <p:cNvPr id="34" name="Freeform 29"/>
            <p:cNvSpPr>
              <a:spLocks noChangeAspect="1" noEditPoints="1"/>
            </p:cNvSpPr>
            <p:nvPr userDrawn="1"/>
          </p:nvSpPr>
          <p:spPr bwMode="gray">
            <a:xfrm>
              <a:off x="3235" y="2758"/>
              <a:ext cx="581" cy="570"/>
            </a:xfrm>
            <a:custGeom>
              <a:avLst/>
              <a:gdLst>
                <a:gd name="T0" fmla="*/ 321 w 639"/>
                <a:gd name="T1" fmla="*/ 621 h 621"/>
                <a:gd name="T2" fmla="*/ 321 w 639"/>
                <a:gd name="T3" fmla="*/ 621 h 621"/>
                <a:gd name="T4" fmla="*/ 639 w 639"/>
                <a:gd name="T5" fmla="*/ 307 h 621"/>
                <a:gd name="T6" fmla="*/ 321 w 639"/>
                <a:gd name="T7" fmla="*/ 0 h 621"/>
                <a:gd name="T8" fmla="*/ 0 w 639"/>
                <a:gd name="T9" fmla="*/ 307 h 621"/>
                <a:gd name="T10" fmla="*/ 321 w 639"/>
                <a:gd name="T11" fmla="*/ 621 h 621"/>
                <a:gd name="T12" fmla="*/ 321 w 639"/>
                <a:gd name="T13" fmla="*/ 621 h 621"/>
                <a:gd name="T14" fmla="*/ 162 w 639"/>
                <a:gd name="T15" fmla="*/ 307 h 621"/>
                <a:gd name="T16" fmla="*/ 162 w 639"/>
                <a:gd name="T17" fmla="*/ 307 h 621"/>
                <a:gd name="T18" fmla="*/ 321 w 639"/>
                <a:gd name="T19" fmla="*/ 125 h 621"/>
                <a:gd name="T20" fmla="*/ 477 w 639"/>
                <a:gd name="T21" fmla="*/ 307 h 621"/>
                <a:gd name="T22" fmla="*/ 321 w 639"/>
                <a:gd name="T23" fmla="*/ 495 h 621"/>
                <a:gd name="T24" fmla="*/ 162 w 639"/>
                <a:gd name="T25" fmla="*/ 30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p>
          </p:txBody>
        </p:sp>
        <p:sp>
          <p:nvSpPr>
            <p:cNvPr id="35" name="Freeform 30"/>
            <p:cNvSpPr>
              <a:spLocks noChangeAspect="1"/>
            </p:cNvSpPr>
            <p:nvPr userDrawn="1"/>
          </p:nvSpPr>
          <p:spPr bwMode="gray">
            <a:xfrm>
              <a:off x="3892" y="2758"/>
              <a:ext cx="409" cy="570"/>
            </a:xfrm>
            <a:custGeom>
              <a:avLst/>
              <a:gdLst>
                <a:gd name="T0" fmla="*/ 377 w 441"/>
                <a:gd name="T1" fmla="*/ 128 h 621"/>
                <a:gd name="T2" fmla="*/ 377 w 441"/>
                <a:gd name="T3" fmla="*/ 128 h 621"/>
                <a:gd name="T4" fmla="*/ 270 w 441"/>
                <a:gd name="T5" fmla="*/ 114 h 621"/>
                <a:gd name="T6" fmla="*/ 163 w 441"/>
                <a:gd name="T7" fmla="*/ 160 h 621"/>
                <a:gd name="T8" fmla="*/ 290 w 441"/>
                <a:gd name="T9" fmla="*/ 260 h 621"/>
                <a:gd name="T10" fmla="*/ 441 w 441"/>
                <a:gd name="T11" fmla="*/ 443 h 621"/>
                <a:gd name="T12" fmla="*/ 187 w 441"/>
                <a:gd name="T13" fmla="*/ 621 h 621"/>
                <a:gd name="T14" fmla="*/ 11 w 441"/>
                <a:gd name="T15" fmla="*/ 594 h 621"/>
                <a:gd name="T16" fmla="*/ 11 w 441"/>
                <a:gd name="T17" fmla="*/ 469 h 621"/>
                <a:gd name="T18" fmla="*/ 193 w 441"/>
                <a:gd name="T19" fmla="*/ 506 h 621"/>
                <a:gd name="T20" fmla="*/ 279 w 441"/>
                <a:gd name="T21" fmla="*/ 448 h 621"/>
                <a:gd name="T22" fmla="*/ 153 w 441"/>
                <a:gd name="T23" fmla="*/ 349 h 621"/>
                <a:gd name="T24" fmla="*/ 0 w 441"/>
                <a:gd name="T25" fmla="*/ 160 h 621"/>
                <a:gd name="T26" fmla="*/ 243 w 441"/>
                <a:gd name="T27" fmla="*/ 0 h 621"/>
                <a:gd name="T28" fmla="*/ 377 w 441"/>
                <a:gd name="T29" fmla="*/ 10 h 621"/>
                <a:gd name="T30" fmla="*/ 377 w 441"/>
                <a:gd name="T31" fmla="*/ 12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p>
          </p:txBody>
        </p:sp>
        <p:sp>
          <p:nvSpPr>
            <p:cNvPr id="36" name="Freeform 31"/>
            <p:cNvSpPr>
              <a:spLocks noChangeAspect="1"/>
            </p:cNvSpPr>
            <p:nvPr userDrawn="1"/>
          </p:nvSpPr>
          <p:spPr bwMode="gray">
            <a:xfrm>
              <a:off x="1772" y="2564"/>
              <a:ext cx="215" cy="743"/>
            </a:xfrm>
            <a:custGeom>
              <a:avLst/>
              <a:gdLst>
                <a:gd name="T0" fmla="*/ 18 w 229"/>
                <a:gd name="T1" fmla="*/ 817 h 817"/>
                <a:gd name="T2" fmla="*/ 18 w 229"/>
                <a:gd name="T3" fmla="*/ 817 h 817"/>
                <a:gd name="T4" fmla="*/ 24 w 229"/>
                <a:gd name="T5" fmla="*/ 606 h 817"/>
                <a:gd name="T6" fmla="*/ 24 w 229"/>
                <a:gd name="T7" fmla="*/ 287 h 817"/>
                <a:gd name="T8" fmla="*/ 0 w 229"/>
                <a:gd name="T9" fmla="*/ 0 h 817"/>
                <a:gd name="T10" fmla="*/ 211 w 229"/>
                <a:gd name="T11" fmla="*/ 0 h 817"/>
                <a:gd name="T12" fmla="*/ 205 w 229"/>
                <a:gd name="T13" fmla="*/ 232 h 817"/>
                <a:gd name="T14" fmla="*/ 205 w 229"/>
                <a:gd name="T15" fmla="*/ 530 h 817"/>
                <a:gd name="T16" fmla="*/ 229 w 229"/>
                <a:gd name="T17" fmla="*/ 817 h 817"/>
                <a:gd name="T18" fmla="*/ 18 w 229"/>
                <a:gd name="T19" fmla="*/ 817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p>
          </p:txBody>
        </p:sp>
        <p:sp>
          <p:nvSpPr>
            <p:cNvPr id="37" name="Freeform 32"/>
            <p:cNvSpPr>
              <a:spLocks noChangeAspect="1" noEditPoints="1"/>
            </p:cNvSpPr>
            <p:nvPr userDrawn="1"/>
          </p:nvSpPr>
          <p:spPr bwMode="gray">
            <a:xfrm>
              <a:off x="2095" y="2758"/>
              <a:ext cx="602" cy="785"/>
            </a:xfrm>
            <a:custGeom>
              <a:avLst/>
              <a:gdLst>
                <a:gd name="T0" fmla="*/ 210 w 662"/>
                <a:gd name="T1" fmla="*/ 851 h 863"/>
                <a:gd name="T2" fmla="*/ 210 w 662"/>
                <a:gd name="T3" fmla="*/ 851 h 863"/>
                <a:gd name="T4" fmla="*/ 198 w 662"/>
                <a:gd name="T5" fmla="*/ 632 h 863"/>
                <a:gd name="T6" fmla="*/ 198 w 662"/>
                <a:gd name="T7" fmla="*/ 564 h 863"/>
                <a:gd name="T8" fmla="*/ 385 w 662"/>
                <a:gd name="T9" fmla="*/ 621 h 863"/>
                <a:gd name="T10" fmla="*/ 662 w 662"/>
                <a:gd name="T11" fmla="*/ 322 h 863"/>
                <a:gd name="T12" fmla="*/ 378 w 662"/>
                <a:gd name="T13" fmla="*/ 0 h 863"/>
                <a:gd name="T14" fmla="*/ 174 w 662"/>
                <a:gd name="T15" fmla="*/ 98 h 863"/>
                <a:gd name="T16" fmla="*/ 153 w 662"/>
                <a:gd name="T17" fmla="*/ 15 h 863"/>
                <a:gd name="T18" fmla="*/ 0 w 662"/>
                <a:gd name="T19" fmla="*/ 26 h 863"/>
                <a:gd name="T20" fmla="*/ 36 w 662"/>
                <a:gd name="T21" fmla="*/ 323 h 863"/>
                <a:gd name="T22" fmla="*/ 36 w 662"/>
                <a:gd name="T23" fmla="*/ 564 h 863"/>
                <a:gd name="T24" fmla="*/ 12 w 662"/>
                <a:gd name="T25" fmla="*/ 863 h 863"/>
                <a:gd name="T26" fmla="*/ 210 w 662"/>
                <a:gd name="T27" fmla="*/ 851 h 863"/>
                <a:gd name="T28" fmla="*/ 210 w 662"/>
                <a:gd name="T29" fmla="*/ 851 h 863"/>
                <a:gd name="T30" fmla="*/ 186 w 662"/>
                <a:gd name="T31" fmla="*/ 323 h 863"/>
                <a:gd name="T32" fmla="*/ 186 w 662"/>
                <a:gd name="T33" fmla="*/ 323 h 863"/>
                <a:gd name="T34" fmla="*/ 338 w 662"/>
                <a:gd name="T35" fmla="*/ 125 h 863"/>
                <a:gd name="T36" fmla="*/ 500 w 662"/>
                <a:gd name="T37" fmla="*/ 323 h 863"/>
                <a:gd name="T38" fmla="*/ 345 w 662"/>
                <a:gd name="T39" fmla="*/ 495 h 863"/>
                <a:gd name="T40" fmla="*/ 186 w 662"/>
                <a:gd name="T41" fmla="*/ 32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p>
          </p:txBody>
        </p:sp>
        <p:sp>
          <p:nvSpPr>
            <p:cNvPr id="38" name="Freeform 33"/>
            <p:cNvSpPr>
              <a:spLocks noChangeAspect="1"/>
            </p:cNvSpPr>
            <p:nvPr userDrawn="1"/>
          </p:nvSpPr>
          <p:spPr bwMode="gray">
            <a:xfrm>
              <a:off x="2773" y="2758"/>
              <a:ext cx="398" cy="570"/>
            </a:xfrm>
            <a:custGeom>
              <a:avLst/>
              <a:gdLst>
                <a:gd name="T0" fmla="*/ 364 w 440"/>
                <a:gd name="T1" fmla="*/ 126 h 621"/>
                <a:gd name="T2" fmla="*/ 364 w 440"/>
                <a:gd name="T3" fmla="*/ 126 h 621"/>
                <a:gd name="T4" fmla="*/ 270 w 440"/>
                <a:gd name="T5" fmla="*/ 114 h 621"/>
                <a:gd name="T6" fmla="*/ 162 w 440"/>
                <a:gd name="T7" fmla="*/ 160 h 621"/>
                <a:gd name="T8" fmla="*/ 289 w 440"/>
                <a:gd name="T9" fmla="*/ 260 h 621"/>
                <a:gd name="T10" fmla="*/ 440 w 440"/>
                <a:gd name="T11" fmla="*/ 443 h 621"/>
                <a:gd name="T12" fmla="*/ 186 w 440"/>
                <a:gd name="T13" fmla="*/ 621 h 621"/>
                <a:gd name="T14" fmla="*/ 11 w 440"/>
                <a:gd name="T15" fmla="*/ 594 h 621"/>
                <a:gd name="T16" fmla="*/ 11 w 440"/>
                <a:gd name="T17" fmla="*/ 469 h 621"/>
                <a:gd name="T18" fmla="*/ 192 w 440"/>
                <a:gd name="T19" fmla="*/ 506 h 621"/>
                <a:gd name="T20" fmla="*/ 278 w 440"/>
                <a:gd name="T21" fmla="*/ 448 h 621"/>
                <a:gd name="T22" fmla="*/ 152 w 440"/>
                <a:gd name="T23" fmla="*/ 349 h 621"/>
                <a:gd name="T24" fmla="*/ 0 w 440"/>
                <a:gd name="T25" fmla="*/ 160 h 621"/>
                <a:gd name="T26" fmla="*/ 242 w 440"/>
                <a:gd name="T27" fmla="*/ 0 h 621"/>
                <a:gd name="T28" fmla="*/ 387 w 440"/>
                <a:gd name="T29" fmla="*/ 12 h 621"/>
                <a:gd name="T30" fmla="*/ 364 w 440"/>
                <a:gd name="T31" fmla="*/ 12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p>
          </p:txBody>
        </p:sp>
      </p:grpSp>
    </p:spTree>
    <p:extLst>
      <p:ext uri="{BB962C8B-B14F-4D97-AF65-F5344CB8AC3E}">
        <p14:creationId xmlns:p14="http://schemas.microsoft.com/office/powerpoint/2010/main" val="34904381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 columns_Blue Bg with divider">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1522023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551119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0" name="Content 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6276022" y="1808820"/>
            <a:ext cx="551119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pic>
        <p:nvPicPr>
          <p:cNvPr id="13" name="Graphique 8">
            <a:extLst>
              <a:ext uri="{FF2B5EF4-FFF2-40B4-BE49-F238E27FC236}">
                <a16:creationId xmlns:a16="http://schemas.microsoft.com/office/drawing/2014/main" id="{FAB72C51-19EB-42BF-84AF-F648EA3B2BB2}"/>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5" name="Titre 4">
            <a:extLst>
              <a:ext uri="{FF2B5EF4-FFF2-40B4-BE49-F238E27FC236}">
                <a16:creationId xmlns:a16="http://schemas.microsoft.com/office/drawing/2014/main" id="{7E11A5F4-9100-441C-8387-740981956A17}"/>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9" name="Espace réservé du numéro de diapositive 2">
            <a:extLst>
              <a:ext uri="{FF2B5EF4-FFF2-40B4-BE49-F238E27FC236}">
                <a16:creationId xmlns:a16="http://schemas.microsoft.com/office/drawing/2014/main" id="{13763D44-1A8C-41DD-9E5B-CB819BE4C5DF}"/>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0" name="Espace réservé du pied de page 4">
            <a:extLst>
              <a:ext uri="{FF2B5EF4-FFF2-40B4-BE49-F238E27FC236}">
                <a16:creationId xmlns:a16="http://schemas.microsoft.com/office/drawing/2014/main" id="{3B60D1F3-5624-4887-AC07-8B788D01CBD8}"/>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2" name="Text Placeholder 8">
            <a:extLst>
              <a:ext uri="{FF2B5EF4-FFF2-40B4-BE49-F238E27FC236}">
                <a16:creationId xmlns:a16="http://schemas.microsoft.com/office/drawing/2014/main" id="{76E829D9-0666-4D5B-9896-28C1CEC4B7EB}"/>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4" name="Straight Connector 35">
            <a:extLst>
              <a:ext uri="{FF2B5EF4-FFF2-40B4-BE49-F238E27FC236}">
                <a16:creationId xmlns:a16="http://schemas.microsoft.com/office/drawing/2014/main" id="{5E3D423D-34E1-4BDE-8374-98A2C452EFBE}"/>
              </a:ext>
            </a:extLst>
          </p:cNvPr>
          <p:cNvCxnSpPr>
            <a:cxnSpLocks/>
          </p:cNvCxnSpPr>
          <p:nvPr userDrawn="1"/>
        </p:nvCxnSpPr>
        <p:spPr>
          <a:xfrm flipV="1">
            <a:off x="6095938"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5" name="Cadre 14">
            <a:extLst>
              <a:ext uri="{FF2B5EF4-FFF2-40B4-BE49-F238E27FC236}">
                <a16:creationId xmlns:a16="http://schemas.microsoft.com/office/drawing/2014/main" id="{A05C525A-2558-46E8-80B5-9413899901D1}"/>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7" name="Text Placeholder 5">
            <a:extLst>
              <a:ext uri="{FF2B5EF4-FFF2-40B4-BE49-F238E27FC236}">
                <a16:creationId xmlns:a16="http://schemas.microsoft.com/office/drawing/2014/main" id="{539E13C7-429D-4FD8-8D51-1CD98F074621}"/>
              </a:ext>
            </a:extLst>
          </p:cNvPr>
          <p:cNvSpPr>
            <a:spLocks noGrp="1"/>
          </p:cNvSpPr>
          <p:nvPr>
            <p:ph type="body" sz="quarter" idx="18"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2531643797"/>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obj">
  <p:cSld name="Colour fill - Title, Full Page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9865" y="489745"/>
            <a:ext cx="3950952" cy="867930"/>
          </a:xfrm>
          <a:prstGeom prst="rect">
            <a:avLst/>
          </a:prstGeom>
          <a:solidFill>
            <a:schemeClr val="accent3"/>
          </a:solidFill>
        </p:spPr>
        <p:txBody>
          <a:bodyPr/>
          <a:lstStyle>
            <a:lvl1pPr algn="l">
              <a:defRPr b="0"/>
            </a:lvl1pPr>
          </a:lstStyle>
          <a:p>
            <a:r>
              <a:rPr lang="en-US" dirty="0"/>
              <a:t>Click to edit title</a:t>
            </a:r>
            <a:endParaRPr lang="en-GB" dirty="0"/>
          </a:p>
        </p:txBody>
      </p:sp>
      <p:sp>
        <p:nvSpPr>
          <p:cNvPr id="3" name="Content Placeholder 2"/>
          <p:cNvSpPr>
            <a:spLocks noGrp="1"/>
          </p:cNvSpPr>
          <p:nvPr>
            <p:ph idx="1" hasCustomPrompt="1"/>
          </p:nvPr>
        </p:nvSpPr>
        <p:spPr bwMode="black">
          <a:xfrm>
            <a:off x="514035" y="1578090"/>
            <a:ext cx="11163933" cy="4283540"/>
          </a:xfrm>
          <a:prstGeom prst="rect">
            <a:avLst/>
          </a:prstGeom>
        </p:spPr>
        <p:txBody>
          <a:bodyPr/>
          <a:lstStyle>
            <a:lvl1pPr>
              <a:lnSpc>
                <a:spcPct val="110000"/>
              </a:lnSpc>
              <a:spcBef>
                <a:spcPts val="544"/>
              </a:spcBef>
              <a:spcAft>
                <a:spcPts val="544"/>
              </a:spcAft>
              <a:buClr>
                <a:schemeClr val="tx1"/>
              </a:buClr>
              <a:defRPr>
                <a:solidFill>
                  <a:schemeClr val="tx1"/>
                </a:solidFill>
              </a:defRPr>
            </a:lvl1pPr>
            <a:lvl2pPr>
              <a:lnSpc>
                <a:spcPct val="110000"/>
              </a:lnSpc>
              <a:spcBef>
                <a:spcPts val="544"/>
              </a:spcBef>
              <a:spcAft>
                <a:spcPts val="544"/>
              </a:spcAft>
              <a:buClr>
                <a:schemeClr val="tx1"/>
              </a:buClr>
              <a:defRPr>
                <a:solidFill>
                  <a:schemeClr val="tx1"/>
                </a:solidFill>
              </a:defRPr>
            </a:lvl2pPr>
            <a:lvl3pPr>
              <a:lnSpc>
                <a:spcPct val="110000"/>
              </a:lnSpc>
              <a:spcBef>
                <a:spcPts val="544"/>
              </a:spcBef>
              <a:spcAft>
                <a:spcPts val="544"/>
              </a:spcAft>
              <a:buClr>
                <a:schemeClr val="tx1"/>
              </a:buClr>
              <a:defRPr>
                <a:solidFill>
                  <a:schemeClr val="tx1"/>
                </a:solidFill>
              </a:defRPr>
            </a:lvl3pPr>
            <a:lvl4pPr>
              <a:lnSpc>
                <a:spcPct val="110000"/>
              </a:lnSpc>
              <a:spcBef>
                <a:spcPts val="544"/>
              </a:spcBef>
              <a:spcAft>
                <a:spcPts val="544"/>
              </a:spcAft>
              <a:buClr>
                <a:schemeClr val="tx1"/>
              </a:buClr>
              <a:defRPr>
                <a:solidFill>
                  <a:schemeClr val="tx1"/>
                </a:solidFill>
              </a:defRPr>
            </a:lvl4pPr>
            <a:lvl5pPr>
              <a:lnSpc>
                <a:spcPct val="110000"/>
              </a:lnSpc>
              <a:spcBef>
                <a:spcPts val="544"/>
              </a:spcBef>
              <a:spcAft>
                <a:spcPts val="544"/>
              </a:spcAft>
              <a:buClr>
                <a:schemeClr val="tx1"/>
              </a:buClr>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Rectangle 6"/>
          <p:cNvSpPr/>
          <p:nvPr userDrawn="1"/>
        </p:nvSpPr>
        <p:spPr bwMode="gray">
          <a:xfrm>
            <a:off x="0" y="5"/>
            <a:ext cx="12192000" cy="6858000"/>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4" rIns="130607" bIns="65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2176"/>
              </a:spcBef>
              <a:spcAft>
                <a:spcPts val="0"/>
              </a:spcAft>
              <a:buClr>
                <a:srgbClr val="2F469C"/>
              </a:buClr>
              <a:buSzTx/>
              <a:buFontTx/>
              <a:buNone/>
              <a:tabLst/>
              <a:defRPr/>
            </a:pPr>
            <a:endParaRPr kumimoji="0" lang="en-GB" sz="1813"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TextBox 11"/>
          <p:cNvSpPr txBox="1"/>
          <p:nvPr userDrawn="1"/>
        </p:nvSpPr>
        <p:spPr>
          <a:xfrm>
            <a:off x="11663052" y="6711425"/>
            <a:ext cx="386521" cy="127343"/>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2503"/>
              </a:spcBef>
              <a:spcAft>
                <a:spcPts val="0"/>
              </a:spcAft>
              <a:buClr>
                <a:srgbClr val="2F469C"/>
              </a:buClr>
              <a:buSzTx/>
              <a:buFontTx/>
              <a:buNone/>
              <a:tabLst/>
              <a:defRPr/>
            </a:pPr>
            <a:fld id="{08492756-E806-4604-9C5F-A6997CE6540C}" type="slidenum">
              <a:rPr kumimoji="0" lang="en-GB" sz="816"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mn-cs"/>
              </a:rPr>
              <a:pPr marL="0" marR="0" lvl="0" indent="0" algn="r" defTabSz="914400" rtl="0" eaLnBrk="1" fontAlgn="auto" latinLnBrk="0" hangingPunct="1">
                <a:lnSpc>
                  <a:spcPct val="110000"/>
                </a:lnSpc>
                <a:spcBef>
                  <a:spcPts val="2503"/>
                </a:spcBef>
                <a:spcAft>
                  <a:spcPts val="0"/>
                </a:spcAft>
                <a:buClr>
                  <a:srgbClr val="2F469C"/>
                </a:buClr>
                <a:buSzTx/>
                <a:buFontTx/>
                <a:buNone/>
                <a:tabLst/>
                <a:defRPr/>
              </a:pPr>
              <a:t>‹#›</a:t>
            </a:fld>
            <a:endParaRPr kumimoji="0" lang="en-GB" sz="816"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p:txBody>
      </p:sp>
      <p:pic>
        <p:nvPicPr>
          <p:cNvPr id="13" name="Picture 2" descr="C:\Users\Graphics Dude Ltd\Graphics Dude Ltd\Work\PC - IM - 150415A (template pt2)\Graphics\Tags\MarketingElectronic-Co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64387" y="6241997"/>
            <a:ext cx="1459611" cy="200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99408"/>
      </p:ext>
    </p:extLst>
  </p:cSld>
  <p:clrMapOvr>
    <a:masterClrMapping/>
  </p:clrMapOvr>
  <p:transition>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userDrawn="1">
  <p:cSld name="Verbatim_Turquoise bg">
    <p:bg>
      <p:bgPr>
        <a:solidFill>
          <a:schemeClr val="tx2"/>
        </a:solidFill>
        <a:effectLst/>
      </p:bgPr>
    </p: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6597613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pic>
        <p:nvPicPr>
          <p:cNvPr id="15" name="Graphique 14">
            <a:extLst>
              <a:ext uri="{FF2B5EF4-FFF2-40B4-BE49-F238E27FC236}">
                <a16:creationId xmlns:a16="http://schemas.microsoft.com/office/drawing/2014/main" id="{4F76921A-1CA6-45D7-A760-D7C080EEEB22}"/>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255164" y="6135730"/>
            <a:ext cx="549900" cy="495918"/>
          </a:xfrm>
          <a:prstGeom prst="rect">
            <a:avLst/>
          </a:prstGeom>
        </p:spPr>
      </p:pic>
      <p:sp>
        <p:nvSpPr>
          <p:cNvPr id="4" name="Titre 3">
            <a:extLst>
              <a:ext uri="{FF2B5EF4-FFF2-40B4-BE49-F238E27FC236}">
                <a16:creationId xmlns:a16="http://schemas.microsoft.com/office/drawing/2014/main" id="{BCFA5C14-C9CA-4FFB-9083-AE890C41C0B0}"/>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20" name="Espace réservé du numéro de diapositive 2">
            <a:extLst>
              <a:ext uri="{FF2B5EF4-FFF2-40B4-BE49-F238E27FC236}">
                <a16:creationId xmlns:a16="http://schemas.microsoft.com/office/drawing/2014/main" id="{D4126967-78A5-497D-A140-B29A3E7B98FD}"/>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3" name="Espace réservé du pied de page 4">
            <a:extLst>
              <a:ext uri="{FF2B5EF4-FFF2-40B4-BE49-F238E27FC236}">
                <a16:creationId xmlns:a16="http://schemas.microsoft.com/office/drawing/2014/main" id="{38B07116-5D1F-4AA7-9788-74A3139F7BB6}"/>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3" name="Cadre 12">
            <a:extLst>
              <a:ext uri="{FF2B5EF4-FFF2-40B4-BE49-F238E27FC236}">
                <a16:creationId xmlns:a16="http://schemas.microsoft.com/office/drawing/2014/main" id="{CE5B38A0-F8CE-4105-8A52-31B103BD6472}"/>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3770848703"/>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23_Titles Only">
    <p:spTree>
      <p:nvGrpSpPr>
        <p:cNvPr id="1" name=""/>
        <p:cNvGrpSpPr/>
        <p:nvPr/>
      </p:nvGrpSpPr>
      <p:grpSpPr>
        <a:xfrm>
          <a:off x="0" y="0"/>
          <a:ext cx="0" cy="0"/>
          <a:chOff x="0" y="0"/>
          <a:chExt cx="0" cy="0"/>
        </a:xfrm>
      </p:grpSpPr>
      <p:sp>
        <p:nvSpPr>
          <p:cNvPr id="26" name="Plassholder for diagram 25">
            <a:extLst>
              <a:ext uri="{FF2B5EF4-FFF2-40B4-BE49-F238E27FC236}">
                <a16:creationId xmlns:a16="http://schemas.microsoft.com/office/drawing/2014/main" id="{14304AAE-0EBE-4104-A8F3-A3DA8860D3C2}"/>
              </a:ext>
            </a:extLst>
          </p:cNvPr>
          <p:cNvSpPr>
            <a:spLocks noGrp="1"/>
          </p:cNvSpPr>
          <p:nvPr>
            <p:ph type="chart" sz="quarter" idx="22"/>
          </p:nvPr>
        </p:nvSpPr>
        <p:spPr>
          <a:xfrm>
            <a:off x="373063" y="1865756"/>
            <a:ext cx="6834187" cy="4552507"/>
          </a:xfrm>
        </p:spPr>
        <p:txBody>
          <a:bodyPr/>
          <a:lstStyle/>
          <a:p>
            <a:endParaRPr lang="nb-NO" dirty="0"/>
          </a:p>
        </p:txBody>
      </p:sp>
      <p:sp>
        <p:nvSpPr>
          <p:cNvPr id="4" name="Plassholder for innhold 3">
            <a:extLst>
              <a:ext uri="{FF2B5EF4-FFF2-40B4-BE49-F238E27FC236}">
                <a16:creationId xmlns:a16="http://schemas.microsoft.com/office/drawing/2014/main" id="{E29777E9-C5A4-4B2E-B1D8-779099DAE73F}"/>
              </a:ext>
            </a:extLst>
          </p:cNvPr>
          <p:cNvSpPr>
            <a:spLocks noGrp="1"/>
          </p:cNvSpPr>
          <p:nvPr>
            <p:ph sz="quarter" idx="17" hasCustomPrompt="1"/>
          </p:nvPr>
        </p:nvSpPr>
        <p:spPr>
          <a:xfrm>
            <a:off x="372966" y="338352"/>
            <a:ext cx="10238887" cy="922337"/>
          </a:xfrm>
        </p:spPr>
        <p:txBody>
          <a:bodyPr>
            <a:normAutofit/>
          </a:bodyPr>
          <a:lstStyle>
            <a:lvl1pPr marL="0" indent="0">
              <a:buNone/>
              <a:defRPr sz="3200">
                <a:solidFill>
                  <a:schemeClr val="accent1"/>
                </a:solidFill>
              </a:defRPr>
            </a:lvl1pPr>
          </a:lstStyle>
          <a:p>
            <a:pPr lvl="0"/>
            <a:r>
              <a:rPr lang="nb-NO" dirty="0"/>
              <a:t>HOVEDFUNN I OVERSKRIFT. HVIS TEKST GÅR OVER TO LINJER, TA MINDRE SKRIFTSSTØRRELSE</a:t>
            </a:r>
          </a:p>
        </p:txBody>
      </p:sp>
      <p:sp>
        <p:nvSpPr>
          <p:cNvPr id="18" name="Plassholder for innhold 17">
            <a:extLst>
              <a:ext uri="{FF2B5EF4-FFF2-40B4-BE49-F238E27FC236}">
                <a16:creationId xmlns:a16="http://schemas.microsoft.com/office/drawing/2014/main" id="{8CA5D60F-AAF9-4D5E-9DAA-1EEC90D1FAC9}"/>
              </a:ext>
            </a:extLst>
          </p:cNvPr>
          <p:cNvSpPr>
            <a:spLocks noGrp="1"/>
          </p:cNvSpPr>
          <p:nvPr>
            <p:ph sz="quarter" idx="18" hasCustomPrompt="1"/>
          </p:nvPr>
        </p:nvSpPr>
        <p:spPr>
          <a:xfrm>
            <a:off x="109995" y="103147"/>
            <a:ext cx="5424531" cy="235205"/>
          </a:xfrm>
        </p:spPr>
        <p:txBody>
          <a:bodyPr>
            <a:noAutofit/>
          </a:bodyPr>
          <a:lstStyle>
            <a:lvl1pPr marL="0" indent="0">
              <a:buNone/>
              <a:defRPr sz="1050" spc="300">
                <a:solidFill>
                  <a:schemeClr val="bg1">
                    <a:lumMod val="75000"/>
                  </a:schemeClr>
                </a:solidFill>
              </a:defRPr>
            </a:lvl1pPr>
            <a:lvl2pPr>
              <a:defRPr sz="1050"/>
            </a:lvl2pPr>
            <a:lvl3pPr>
              <a:defRPr sz="1050"/>
            </a:lvl3pPr>
            <a:lvl4pPr>
              <a:defRPr sz="1050"/>
            </a:lvl4pPr>
            <a:lvl5pPr>
              <a:defRPr sz="1050"/>
            </a:lvl5pPr>
          </a:lstStyle>
          <a:p>
            <a:pPr lvl="0"/>
            <a:r>
              <a:rPr lang="nb-NO" dirty="0"/>
              <a:t>KAPITTELNAVN</a:t>
            </a:r>
          </a:p>
        </p:txBody>
      </p:sp>
      <p:sp>
        <p:nvSpPr>
          <p:cNvPr id="20" name="Plassholder for tekst 19">
            <a:extLst>
              <a:ext uri="{FF2B5EF4-FFF2-40B4-BE49-F238E27FC236}">
                <a16:creationId xmlns:a16="http://schemas.microsoft.com/office/drawing/2014/main" id="{0788047E-9904-4456-8995-99EE863BCF08}"/>
              </a:ext>
            </a:extLst>
          </p:cNvPr>
          <p:cNvSpPr>
            <a:spLocks noGrp="1"/>
          </p:cNvSpPr>
          <p:nvPr>
            <p:ph type="body" sz="quarter" idx="19" hasCustomPrompt="1"/>
          </p:nvPr>
        </p:nvSpPr>
        <p:spPr>
          <a:xfrm>
            <a:off x="8109736" y="2574559"/>
            <a:ext cx="3271868" cy="2695074"/>
          </a:xfrm>
        </p:spPr>
        <p:txBody>
          <a:bodyPr>
            <a:normAutofit/>
          </a:bodyPr>
          <a:lstStyle>
            <a:lvl1pPr marL="0" indent="0">
              <a:buNone/>
              <a:defRPr sz="1400"/>
            </a:lvl1pPr>
          </a:lstStyle>
          <a:p>
            <a:pPr lvl="0"/>
            <a:r>
              <a:rPr lang="nb-NO" dirty="0"/>
              <a:t>Kommenter hovedfunn, og undergrupper.</a:t>
            </a:r>
          </a:p>
        </p:txBody>
      </p:sp>
      <p:sp>
        <p:nvSpPr>
          <p:cNvPr id="22" name="Plassholder for tekst 21">
            <a:extLst>
              <a:ext uri="{FF2B5EF4-FFF2-40B4-BE49-F238E27FC236}">
                <a16:creationId xmlns:a16="http://schemas.microsoft.com/office/drawing/2014/main" id="{F91F1358-E113-4E21-9772-A1A6F5AB3486}"/>
              </a:ext>
            </a:extLst>
          </p:cNvPr>
          <p:cNvSpPr>
            <a:spLocks noGrp="1"/>
          </p:cNvSpPr>
          <p:nvPr>
            <p:ph type="body" sz="quarter" idx="20" hasCustomPrompt="1"/>
          </p:nvPr>
        </p:nvSpPr>
        <p:spPr>
          <a:xfrm>
            <a:off x="1876759" y="6417714"/>
            <a:ext cx="9180513" cy="263525"/>
          </a:xfrm>
        </p:spPr>
        <p:txBody>
          <a:bodyPr>
            <a:noAutofit/>
          </a:bodyPr>
          <a:lstStyle>
            <a:lvl1pPr marL="0" indent="0">
              <a:buNone/>
              <a:defRPr sz="1000" i="1">
                <a:solidFill>
                  <a:schemeClr val="bg1">
                    <a:lumMod val="75000"/>
                  </a:schemeClr>
                </a:solidFill>
              </a:defRPr>
            </a:lvl1pPr>
          </a:lstStyle>
          <a:p>
            <a:pPr lvl="0"/>
            <a:r>
              <a:rPr lang="nb-NO" dirty="0"/>
              <a:t>QXXX. «Spørsmålsformulering»</a:t>
            </a:r>
            <a:br>
              <a:rPr lang="nb-NO" dirty="0"/>
            </a:br>
            <a:r>
              <a:rPr lang="nb-NO" dirty="0"/>
              <a:t>Base: XXX</a:t>
            </a:r>
          </a:p>
        </p:txBody>
      </p:sp>
      <p:sp>
        <p:nvSpPr>
          <p:cNvPr id="24" name="Plassholder for tekst 23">
            <a:extLst>
              <a:ext uri="{FF2B5EF4-FFF2-40B4-BE49-F238E27FC236}">
                <a16:creationId xmlns:a16="http://schemas.microsoft.com/office/drawing/2014/main" id="{C3C9788E-34E6-463E-A87A-0B70B3894961}"/>
              </a:ext>
            </a:extLst>
          </p:cNvPr>
          <p:cNvSpPr>
            <a:spLocks noGrp="1"/>
          </p:cNvSpPr>
          <p:nvPr>
            <p:ph type="body" sz="quarter" idx="21" hasCustomPrompt="1"/>
          </p:nvPr>
        </p:nvSpPr>
        <p:spPr>
          <a:xfrm>
            <a:off x="1251535" y="1557781"/>
            <a:ext cx="5823033" cy="307975"/>
          </a:xfrm>
        </p:spPr>
        <p:txBody>
          <a:bodyPr>
            <a:noAutofit/>
          </a:bodyPr>
          <a:lstStyle>
            <a:lvl1pPr marL="0" indent="0" algn="ctr">
              <a:buNone/>
              <a:defRPr sz="1400" b="1"/>
            </a:lvl1pPr>
          </a:lstStyle>
          <a:p>
            <a:pPr lvl="0"/>
            <a:r>
              <a:rPr lang="nb-NO" dirty="0"/>
              <a:t>«Spørsmålsformulering eller påstand hvis nødvendig»</a:t>
            </a:r>
          </a:p>
        </p:txBody>
      </p:sp>
    </p:spTree>
    <p:extLst>
      <p:ext uri="{BB962C8B-B14F-4D97-AF65-F5344CB8AC3E}">
        <p14:creationId xmlns:p14="http://schemas.microsoft.com/office/powerpoint/2010/main" val="282525616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a:xfrm>
            <a:off x="49557" y="6409099"/>
            <a:ext cx="360037" cy="365125"/>
          </a:xfrm>
        </p:spPr>
        <p:txBody>
          <a:bodyPr/>
          <a:lstStyle/>
          <a:p>
            <a:fld id="{D61AABEC-672F-4B68-B914-690DA978312C}" type="slidenum">
              <a:rPr lang="nb-NO" noProof="0" smtClean="0"/>
              <a:pPr/>
              <a:t>‹#›</a:t>
            </a:fld>
            <a:r>
              <a:rPr lang="nb-NO" noProof="0" dirty="0"/>
              <a:t> ‒ </a:t>
            </a:r>
          </a:p>
        </p:txBody>
      </p:sp>
      <p:sp>
        <p:nvSpPr>
          <p:cNvPr id="4" name="Titre 3">
            <a:extLst>
              <a:ext uri="{FF2B5EF4-FFF2-40B4-BE49-F238E27FC236}">
                <a16:creationId xmlns:a16="http://schemas.microsoft.com/office/drawing/2014/main" id="{8A63819D-3826-4C37-A6B2-F6BF2FA7C128}"/>
              </a:ext>
            </a:extLst>
          </p:cNvPr>
          <p:cNvSpPr>
            <a:spLocks noGrp="1"/>
          </p:cNvSpPr>
          <p:nvPr>
            <p:ph type="title" hasCustomPrompt="1"/>
          </p:nvPr>
        </p:nvSpPr>
        <p:spPr/>
        <p:txBody>
          <a:bodyPr/>
          <a:lstStyle>
            <a:lvl1pPr>
              <a:defRPr/>
            </a:lvl1pPr>
          </a:lstStyle>
          <a:p>
            <a:r>
              <a:rPr lang="nb-NO" noProof="0"/>
              <a:t>Title of the slide</a:t>
            </a:r>
          </a:p>
        </p:txBody>
      </p:sp>
      <p:sp>
        <p:nvSpPr>
          <p:cNvPr id="10" name="Cadre 9">
            <a:extLst>
              <a:ext uri="{FF2B5EF4-FFF2-40B4-BE49-F238E27FC236}">
                <a16:creationId xmlns:a16="http://schemas.microsoft.com/office/drawing/2014/main" id="{890877FE-2B52-4BAA-A5B3-3185907E4417}"/>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solidFill>
                <a:schemeClr val="tx1"/>
              </a:solidFill>
            </a:endParaRPr>
          </a:p>
        </p:txBody>
      </p:sp>
      <p:sp>
        <p:nvSpPr>
          <p:cNvPr id="13" name="Text Placeholder 5">
            <a:extLst>
              <a:ext uri="{FF2B5EF4-FFF2-40B4-BE49-F238E27FC236}">
                <a16:creationId xmlns:a16="http://schemas.microsoft.com/office/drawing/2014/main" id="{AC3FB288-71BB-4BE4-BA5F-316EB2EBC053}"/>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nb-NO" noProof="0"/>
              <a:t>Subtitle of the slide</a:t>
            </a:r>
          </a:p>
        </p:txBody>
      </p:sp>
      <p:sp>
        <p:nvSpPr>
          <p:cNvPr id="19" name="TekstSylinder 18">
            <a:extLst>
              <a:ext uri="{FF2B5EF4-FFF2-40B4-BE49-F238E27FC236}">
                <a16:creationId xmlns:a16="http://schemas.microsoft.com/office/drawing/2014/main" id="{6475335D-06EE-4F59-AE09-C32AAF1C98E2}"/>
              </a:ext>
            </a:extLst>
          </p:cNvPr>
          <p:cNvSpPr txBox="1"/>
          <p:nvPr userDrawn="1"/>
        </p:nvSpPr>
        <p:spPr>
          <a:xfrm>
            <a:off x="10507265" y="156176"/>
            <a:ext cx="1577355" cy="523220"/>
          </a:xfrm>
          <a:prstGeom prst="rect">
            <a:avLst/>
          </a:prstGeom>
          <a:noFill/>
        </p:spPr>
        <p:txBody>
          <a:bodyPr wrap="none" rtlCol="0">
            <a:spAutoFit/>
          </a:bodyPr>
          <a:lstStyle/>
          <a:p>
            <a:pPr algn="r"/>
            <a:r>
              <a:rPr lang="nb-NO" sz="1400" dirty="0">
                <a:solidFill>
                  <a:schemeClr val="bg1">
                    <a:lumMod val="85000"/>
                  </a:schemeClr>
                </a:solidFill>
                <a:latin typeface="+mj-lt"/>
              </a:rPr>
              <a:t>Norsk Monitor</a:t>
            </a:r>
          </a:p>
          <a:p>
            <a:pPr algn="r"/>
            <a:r>
              <a:rPr lang="nb-NO" sz="1400" dirty="0">
                <a:solidFill>
                  <a:schemeClr val="bg1">
                    <a:lumMod val="85000"/>
                  </a:schemeClr>
                </a:solidFill>
                <a:latin typeface="+mj-lt"/>
              </a:rPr>
              <a:t>2022</a:t>
            </a:r>
          </a:p>
        </p:txBody>
      </p:sp>
    </p:spTree>
    <p:extLst>
      <p:ext uri="{BB962C8B-B14F-4D97-AF65-F5344CB8AC3E}">
        <p14:creationId xmlns:p14="http://schemas.microsoft.com/office/powerpoint/2010/main" val="3160726109"/>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51866024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Text Opti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30201" y="1851257"/>
            <a:ext cx="10493855" cy="352401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Tree>
    <p:extLst>
      <p:ext uri="{BB962C8B-B14F-4D97-AF65-F5344CB8AC3E}">
        <p14:creationId xmlns:p14="http://schemas.microsoft.com/office/powerpoint/2010/main" val="54606511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75932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cSld name="Cover1">
    <p:bg>
      <p:bgPr>
        <a:solidFill>
          <a:schemeClr val="accent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66D97C3-1B7F-5C9F-E63F-96F1A14B6253}"/>
              </a:ext>
            </a:extLst>
          </p:cNvPr>
          <p:cNvSpPr>
            <a:spLocks noGrp="1"/>
          </p:cNvSpPr>
          <p:nvPr>
            <p:ph type="title" hasCustomPrompt="1"/>
          </p:nvPr>
        </p:nvSpPr>
        <p:spPr>
          <a:xfrm>
            <a:off x="431999" y="1350000"/>
            <a:ext cx="5825926" cy="715669"/>
          </a:xfrm>
        </p:spPr>
        <p:txBody>
          <a:bodyPr/>
          <a:lstStyle>
            <a:lvl1pPr>
              <a:defRPr sz="4800" cap="all" baseline="0">
                <a:solidFill>
                  <a:schemeClr val="bg1"/>
                </a:solidFill>
                <a:latin typeface="+mj-lt"/>
              </a:defRPr>
            </a:lvl1pPr>
          </a:lstStyle>
          <a:p>
            <a:r>
              <a:rPr lang="en-US" dirty="0"/>
              <a:t>CLICK TO EDIT MASTER TITLE STYLE</a:t>
            </a:r>
            <a:endParaRPr lang="en-GB" dirty="0"/>
          </a:p>
        </p:txBody>
      </p:sp>
      <p:sp>
        <p:nvSpPr>
          <p:cNvPr id="5" name="Subtitle">
            <a:extLst>
              <a:ext uri="{FF2B5EF4-FFF2-40B4-BE49-F238E27FC236}">
                <a16:creationId xmlns:a16="http://schemas.microsoft.com/office/drawing/2014/main" id="{6C551072-26BC-6754-FFC3-623433564F20}"/>
              </a:ext>
            </a:extLst>
          </p:cNvPr>
          <p:cNvSpPr>
            <a:spLocks noGrp="1"/>
          </p:cNvSpPr>
          <p:nvPr>
            <p:ph type="body" sz="quarter" idx="12" hasCustomPrompt="1"/>
          </p:nvPr>
        </p:nvSpPr>
        <p:spPr>
          <a:xfrm>
            <a:off x="431800" y="3494989"/>
            <a:ext cx="3851275" cy="1274763"/>
          </a:xfrm>
          <a:prstGeom prst="rect">
            <a:avLst/>
          </a:prstGeom>
        </p:spPr>
        <p:txBody>
          <a:bodyPr/>
          <a:lstStyle>
            <a:lvl1pPr>
              <a:defRPr sz="2000">
                <a:solidFill>
                  <a:schemeClr val="bg1"/>
                </a:solidFill>
              </a:defRPr>
            </a:lvl1pPr>
            <a:lvl2pPr marL="0" indent="0">
              <a:buNone/>
              <a:defRPr/>
            </a:lvl2pPr>
          </a:lstStyle>
          <a:p>
            <a:pPr lvl="0"/>
            <a:r>
              <a:rPr lang="en-US" dirty="0"/>
              <a:t>Optional additional information</a:t>
            </a:r>
          </a:p>
        </p:txBody>
      </p:sp>
      <p:sp>
        <p:nvSpPr>
          <p:cNvPr id="7" name="Picture Placeholder">
            <a:extLst>
              <a:ext uri="{FF2B5EF4-FFF2-40B4-BE49-F238E27FC236}">
                <a16:creationId xmlns:a16="http://schemas.microsoft.com/office/drawing/2014/main" id="{67F8163F-D370-5C4C-500A-7D576C590BB1}"/>
              </a:ext>
              <a:ext uri="{C183D7F6-B498-43B3-948B-1728B52AA6E4}">
                <adec:decorative xmlns:adec="http://schemas.microsoft.com/office/drawing/2017/decorative" val="1"/>
              </a:ext>
            </a:extLst>
          </p:cNvPr>
          <p:cNvSpPr>
            <a:spLocks noGrp="1"/>
          </p:cNvSpPr>
          <p:nvPr>
            <p:ph type="pic" sz="quarter" idx="11"/>
          </p:nvPr>
        </p:nvSpPr>
        <p:spPr>
          <a:xfrm>
            <a:off x="1905000" y="0"/>
            <a:ext cx="10300263" cy="6870700"/>
          </a:xfrm>
          <a:custGeom>
            <a:avLst/>
            <a:gdLst>
              <a:gd name="connsiteX0" fmla="*/ 6858000 w 10287001"/>
              <a:gd name="connsiteY0" fmla="*/ 0 h 6858000"/>
              <a:gd name="connsiteX1" fmla="*/ 10287001 w 10287001"/>
              <a:gd name="connsiteY1" fmla="*/ 0 h 6858000"/>
              <a:gd name="connsiteX2" fmla="*/ 10287001 w 10287001"/>
              <a:gd name="connsiteY2" fmla="*/ 3467099 h 6858000"/>
              <a:gd name="connsiteX3" fmla="*/ 6896100 w 10287001"/>
              <a:gd name="connsiteY3" fmla="*/ 6858000 h 6858000"/>
              <a:gd name="connsiteX4" fmla="*/ 0 w 10287001"/>
              <a:gd name="connsiteY4" fmla="*/ 6858000 h 6858000"/>
              <a:gd name="connsiteX0" fmla="*/ 6858000 w 10287001"/>
              <a:gd name="connsiteY0" fmla="*/ 0 h 6858000"/>
              <a:gd name="connsiteX1" fmla="*/ 10287001 w 10287001"/>
              <a:gd name="connsiteY1" fmla="*/ 0 h 6858000"/>
              <a:gd name="connsiteX2" fmla="*/ 10287001 w 10287001"/>
              <a:gd name="connsiteY2" fmla="*/ 3467099 h 6858000"/>
              <a:gd name="connsiteX3" fmla="*/ 8636000 w 10287001"/>
              <a:gd name="connsiteY3" fmla="*/ 5080000 h 6858000"/>
              <a:gd name="connsiteX4" fmla="*/ 6896100 w 10287001"/>
              <a:gd name="connsiteY4" fmla="*/ 6858000 h 6858000"/>
              <a:gd name="connsiteX5" fmla="*/ 0 w 10287001"/>
              <a:gd name="connsiteY5" fmla="*/ 6858000 h 6858000"/>
              <a:gd name="connsiteX6" fmla="*/ 6858000 w 10287001"/>
              <a:gd name="connsiteY6" fmla="*/ 0 h 6858000"/>
              <a:gd name="connsiteX0" fmla="*/ 6858000 w 10287001"/>
              <a:gd name="connsiteY0" fmla="*/ 0 h 6870700"/>
              <a:gd name="connsiteX1" fmla="*/ 10287001 w 10287001"/>
              <a:gd name="connsiteY1" fmla="*/ 0 h 6870700"/>
              <a:gd name="connsiteX2" fmla="*/ 10287001 w 10287001"/>
              <a:gd name="connsiteY2" fmla="*/ 3467099 h 6870700"/>
              <a:gd name="connsiteX3" fmla="*/ 10274300 w 10287001"/>
              <a:gd name="connsiteY3" fmla="*/ 6870700 h 6870700"/>
              <a:gd name="connsiteX4" fmla="*/ 6896100 w 10287001"/>
              <a:gd name="connsiteY4" fmla="*/ 6858000 h 6870700"/>
              <a:gd name="connsiteX5" fmla="*/ 0 w 10287001"/>
              <a:gd name="connsiteY5" fmla="*/ 6858000 h 6870700"/>
              <a:gd name="connsiteX6" fmla="*/ 6858000 w 10287001"/>
              <a:gd name="connsiteY6" fmla="*/ 0 h 6870700"/>
              <a:gd name="connsiteX0" fmla="*/ 6858000 w 10300263"/>
              <a:gd name="connsiteY0" fmla="*/ 0 h 6870700"/>
              <a:gd name="connsiteX1" fmla="*/ 10287001 w 10300263"/>
              <a:gd name="connsiteY1" fmla="*/ 0 h 6870700"/>
              <a:gd name="connsiteX2" fmla="*/ 10287001 w 10300263"/>
              <a:gd name="connsiteY2" fmla="*/ 3467099 h 6870700"/>
              <a:gd name="connsiteX3" fmla="*/ 10299700 w 10300263"/>
              <a:gd name="connsiteY3" fmla="*/ 6870700 h 6870700"/>
              <a:gd name="connsiteX4" fmla="*/ 6896100 w 10300263"/>
              <a:gd name="connsiteY4" fmla="*/ 6858000 h 6870700"/>
              <a:gd name="connsiteX5" fmla="*/ 0 w 10300263"/>
              <a:gd name="connsiteY5" fmla="*/ 6858000 h 6870700"/>
              <a:gd name="connsiteX6" fmla="*/ 6858000 w 10300263"/>
              <a:gd name="connsiteY6" fmla="*/ 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0263" h="6870700">
                <a:moveTo>
                  <a:pt x="6858000" y="0"/>
                </a:moveTo>
                <a:lnTo>
                  <a:pt x="10287001" y="0"/>
                </a:lnTo>
                <a:lnTo>
                  <a:pt x="10287001" y="3467099"/>
                </a:lnTo>
                <a:cubicBezTo>
                  <a:pt x="10282767" y="4601633"/>
                  <a:pt x="10303934" y="5736166"/>
                  <a:pt x="10299700" y="6870700"/>
                </a:cubicBezTo>
                <a:lnTo>
                  <a:pt x="6896100" y="6858000"/>
                </a:lnTo>
                <a:lnTo>
                  <a:pt x="0" y="6858000"/>
                </a:lnTo>
                <a:lnTo>
                  <a:pt x="6858000" y="0"/>
                </a:lnTo>
                <a:close/>
              </a:path>
            </a:pathLst>
          </a:custGeom>
          <a:pattFill prst="dkUpDiag">
            <a:fgClr>
              <a:schemeClr val="bg1">
                <a:lumMod val="85000"/>
              </a:schemeClr>
            </a:fgClr>
            <a:bgClr>
              <a:schemeClr val="bg1"/>
            </a:bgClr>
          </a:pattFill>
        </p:spPr>
        <p:txBody>
          <a:bodyPr vert="horz" wrap="square" lIns="0" tIns="0" rIns="0" bIns="0" rtlCol="0">
            <a:noAutofit/>
          </a:bodyPr>
          <a:lstStyle>
            <a:lvl1pPr>
              <a:defRPr lang="en-GB"/>
            </a:lvl1pPr>
          </a:lstStyle>
          <a:p>
            <a:pPr lvl="0"/>
            <a:r>
              <a:rPr lang="nb-NO"/>
              <a:t>Klikk på ikonet for å legge til et bilde</a:t>
            </a:r>
            <a:endParaRPr lang="en-GB" dirty="0"/>
          </a:p>
        </p:txBody>
      </p:sp>
      <p:sp>
        <p:nvSpPr>
          <p:cNvPr id="3" name="Classification">
            <a:extLst>
              <a:ext uri="{FF2B5EF4-FFF2-40B4-BE49-F238E27FC236}">
                <a16:creationId xmlns:a16="http://schemas.microsoft.com/office/drawing/2014/main" id="{6A957CF6-0DF2-748E-CBF0-17B6B8878BA1}"/>
              </a:ext>
              <a:ext uri="{C183D7F6-B498-43B3-948B-1728B52AA6E4}">
                <adec:decorative xmlns:adec="http://schemas.microsoft.com/office/drawing/2017/decorative" val="1"/>
              </a:ext>
            </a:extLst>
          </p:cNvPr>
          <p:cNvSpPr txBox="1">
            <a:spLocks/>
          </p:cNvSpPr>
          <p:nvPr/>
        </p:nvSpPr>
        <p:spPr>
          <a:xfrm>
            <a:off x="440938" y="6374219"/>
            <a:ext cx="1540262" cy="24622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effectLst/>
              </a:rPr>
              <a:t>© Ipsos | </a:t>
            </a:r>
            <a:r>
              <a:rPr lang="nb-NO" sz="800" noProof="0" dirty="0">
                <a:solidFill>
                  <a:schemeClr val="bg1"/>
                </a:solidFill>
                <a:effectLst/>
              </a:rPr>
              <a:t>Norges Verdensarv | </a:t>
            </a:r>
            <a:r>
              <a:rPr lang="en-GB" sz="800" dirty="0">
                <a:solidFill>
                  <a:schemeClr val="bg1"/>
                </a:solidFill>
                <a:effectLst/>
              </a:rPr>
              <a:t>November 2024  | Public |</a:t>
            </a:r>
          </a:p>
        </p:txBody>
      </p:sp>
    </p:spTree>
    <p:extLst>
      <p:ext uri="{BB962C8B-B14F-4D97-AF65-F5344CB8AC3E}">
        <p14:creationId xmlns:p14="http://schemas.microsoft.com/office/powerpoint/2010/main" val="3713073040"/>
      </p:ext>
    </p:extLst>
  </p:cSld>
  <p:clrMapOvr>
    <a:masterClrMapping/>
  </p:clrMapOvr>
  <p:hf hdr="0" ftr="0" dt="0"/>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p:cSld name="Cover 1 (White)">
    <p:bg>
      <p:bgPr>
        <a:solidFill>
          <a:schemeClr val="bg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66D97C3-1B7F-5C9F-E63F-96F1A14B6253}"/>
              </a:ext>
            </a:extLst>
          </p:cNvPr>
          <p:cNvSpPr>
            <a:spLocks noGrp="1"/>
          </p:cNvSpPr>
          <p:nvPr>
            <p:ph type="title" hasCustomPrompt="1"/>
          </p:nvPr>
        </p:nvSpPr>
        <p:spPr>
          <a:xfrm>
            <a:off x="431999" y="1350000"/>
            <a:ext cx="5825925" cy="715669"/>
          </a:xfrm>
        </p:spPr>
        <p:txBody>
          <a:bodyPr/>
          <a:lstStyle>
            <a:lvl1pPr>
              <a:defRPr sz="4800" cap="all" baseline="0">
                <a:solidFill>
                  <a:schemeClr val="tx1"/>
                </a:solidFill>
                <a:latin typeface="+mj-lt"/>
              </a:defRPr>
            </a:lvl1pPr>
          </a:lstStyle>
          <a:p>
            <a:r>
              <a:rPr lang="en-US" dirty="0"/>
              <a:t>CLICK TO EDIT MASTER TITLE STYLE</a:t>
            </a:r>
            <a:endParaRPr lang="en-GB" dirty="0"/>
          </a:p>
        </p:txBody>
      </p:sp>
      <p:sp>
        <p:nvSpPr>
          <p:cNvPr id="5" name="Subtitle">
            <a:extLst>
              <a:ext uri="{FF2B5EF4-FFF2-40B4-BE49-F238E27FC236}">
                <a16:creationId xmlns:a16="http://schemas.microsoft.com/office/drawing/2014/main" id="{8CDCDA0A-C736-B40F-7E80-2D0FC7024AC3}"/>
              </a:ext>
            </a:extLst>
          </p:cNvPr>
          <p:cNvSpPr>
            <a:spLocks noGrp="1"/>
          </p:cNvSpPr>
          <p:nvPr>
            <p:ph type="body" sz="quarter" idx="12" hasCustomPrompt="1"/>
          </p:nvPr>
        </p:nvSpPr>
        <p:spPr>
          <a:xfrm>
            <a:off x="431799" y="3494989"/>
            <a:ext cx="3851275" cy="1274763"/>
          </a:xfrm>
          <a:prstGeom prst="rect">
            <a:avLst/>
          </a:prstGeom>
        </p:spPr>
        <p:txBody>
          <a:bodyPr/>
          <a:lstStyle>
            <a:lvl1pPr>
              <a:defRPr sz="2000">
                <a:solidFill>
                  <a:schemeClr val="tx1"/>
                </a:solidFill>
              </a:defRPr>
            </a:lvl1pPr>
            <a:lvl2pPr marL="0" indent="0">
              <a:buNone/>
              <a:defRPr/>
            </a:lvl2pPr>
          </a:lstStyle>
          <a:p>
            <a:pPr lvl="0"/>
            <a:r>
              <a:rPr lang="en-US" dirty="0"/>
              <a:t>Optional additional information</a:t>
            </a:r>
          </a:p>
        </p:txBody>
      </p:sp>
      <p:sp>
        <p:nvSpPr>
          <p:cNvPr id="7" name="Picture Placeholder">
            <a:extLst>
              <a:ext uri="{FF2B5EF4-FFF2-40B4-BE49-F238E27FC236}">
                <a16:creationId xmlns:a16="http://schemas.microsoft.com/office/drawing/2014/main" id="{67F8163F-D370-5C4C-500A-7D576C590BB1}"/>
              </a:ext>
              <a:ext uri="{C183D7F6-B498-43B3-948B-1728B52AA6E4}">
                <adec:decorative xmlns:adec="http://schemas.microsoft.com/office/drawing/2017/decorative" val="1"/>
              </a:ext>
            </a:extLst>
          </p:cNvPr>
          <p:cNvSpPr>
            <a:spLocks noGrp="1"/>
          </p:cNvSpPr>
          <p:nvPr>
            <p:ph type="pic" sz="quarter" idx="11"/>
          </p:nvPr>
        </p:nvSpPr>
        <p:spPr>
          <a:xfrm>
            <a:off x="1905000" y="0"/>
            <a:ext cx="10300263" cy="6870700"/>
          </a:xfrm>
          <a:custGeom>
            <a:avLst/>
            <a:gdLst>
              <a:gd name="connsiteX0" fmla="*/ 6858000 w 10287001"/>
              <a:gd name="connsiteY0" fmla="*/ 0 h 6858000"/>
              <a:gd name="connsiteX1" fmla="*/ 10287001 w 10287001"/>
              <a:gd name="connsiteY1" fmla="*/ 0 h 6858000"/>
              <a:gd name="connsiteX2" fmla="*/ 10287001 w 10287001"/>
              <a:gd name="connsiteY2" fmla="*/ 3467099 h 6858000"/>
              <a:gd name="connsiteX3" fmla="*/ 6896100 w 10287001"/>
              <a:gd name="connsiteY3" fmla="*/ 6858000 h 6858000"/>
              <a:gd name="connsiteX4" fmla="*/ 0 w 10287001"/>
              <a:gd name="connsiteY4" fmla="*/ 6858000 h 6858000"/>
              <a:gd name="connsiteX0" fmla="*/ 6858000 w 10287001"/>
              <a:gd name="connsiteY0" fmla="*/ 0 h 6858000"/>
              <a:gd name="connsiteX1" fmla="*/ 10287001 w 10287001"/>
              <a:gd name="connsiteY1" fmla="*/ 0 h 6858000"/>
              <a:gd name="connsiteX2" fmla="*/ 10287001 w 10287001"/>
              <a:gd name="connsiteY2" fmla="*/ 3467099 h 6858000"/>
              <a:gd name="connsiteX3" fmla="*/ 8636000 w 10287001"/>
              <a:gd name="connsiteY3" fmla="*/ 5080000 h 6858000"/>
              <a:gd name="connsiteX4" fmla="*/ 6896100 w 10287001"/>
              <a:gd name="connsiteY4" fmla="*/ 6858000 h 6858000"/>
              <a:gd name="connsiteX5" fmla="*/ 0 w 10287001"/>
              <a:gd name="connsiteY5" fmla="*/ 6858000 h 6858000"/>
              <a:gd name="connsiteX6" fmla="*/ 6858000 w 10287001"/>
              <a:gd name="connsiteY6" fmla="*/ 0 h 6858000"/>
              <a:gd name="connsiteX0" fmla="*/ 6858000 w 10287001"/>
              <a:gd name="connsiteY0" fmla="*/ 0 h 6870700"/>
              <a:gd name="connsiteX1" fmla="*/ 10287001 w 10287001"/>
              <a:gd name="connsiteY1" fmla="*/ 0 h 6870700"/>
              <a:gd name="connsiteX2" fmla="*/ 10287001 w 10287001"/>
              <a:gd name="connsiteY2" fmla="*/ 3467099 h 6870700"/>
              <a:gd name="connsiteX3" fmla="*/ 10274300 w 10287001"/>
              <a:gd name="connsiteY3" fmla="*/ 6870700 h 6870700"/>
              <a:gd name="connsiteX4" fmla="*/ 6896100 w 10287001"/>
              <a:gd name="connsiteY4" fmla="*/ 6858000 h 6870700"/>
              <a:gd name="connsiteX5" fmla="*/ 0 w 10287001"/>
              <a:gd name="connsiteY5" fmla="*/ 6858000 h 6870700"/>
              <a:gd name="connsiteX6" fmla="*/ 6858000 w 10287001"/>
              <a:gd name="connsiteY6" fmla="*/ 0 h 6870700"/>
              <a:gd name="connsiteX0" fmla="*/ 6858000 w 10300263"/>
              <a:gd name="connsiteY0" fmla="*/ 0 h 6870700"/>
              <a:gd name="connsiteX1" fmla="*/ 10287001 w 10300263"/>
              <a:gd name="connsiteY1" fmla="*/ 0 h 6870700"/>
              <a:gd name="connsiteX2" fmla="*/ 10287001 w 10300263"/>
              <a:gd name="connsiteY2" fmla="*/ 3467099 h 6870700"/>
              <a:gd name="connsiteX3" fmla="*/ 10299700 w 10300263"/>
              <a:gd name="connsiteY3" fmla="*/ 6870700 h 6870700"/>
              <a:gd name="connsiteX4" fmla="*/ 6896100 w 10300263"/>
              <a:gd name="connsiteY4" fmla="*/ 6858000 h 6870700"/>
              <a:gd name="connsiteX5" fmla="*/ 0 w 10300263"/>
              <a:gd name="connsiteY5" fmla="*/ 6858000 h 6870700"/>
              <a:gd name="connsiteX6" fmla="*/ 6858000 w 10300263"/>
              <a:gd name="connsiteY6" fmla="*/ 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0263" h="6870700">
                <a:moveTo>
                  <a:pt x="6858000" y="0"/>
                </a:moveTo>
                <a:lnTo>
                  <a:pt x="10287001" y="0"/>
                </a:lnTo>
                <a:lnTo>
                  <a:pt x="10287001" y="3467099"/>
                </a:lnTo>
                <a:cubicBezTo>
                  <a:pt x="10282767" y="4601633"/>
                  <a:pt x="10303934" y="5736166"/>
                  <a:pt x="10299700" y="6870700"/>
                </a:cubicBezTo>
                <a:lnTo>
                  <a:pt x="6896100" y="6858000"/>
                </a:lnTo>
                <a:lnTo>
                  <a:pt x="0" y="6858000"/>
                </a:lnTo>
                <a:lnTo>
                  <a:pt x="6858000" y="0"/>
                </a:lnTo>
                <a:close/>
              </a:path>
            </a:pathLst>
          </a:custGeom>
          <a:pattFill prst="dkUpDiag">
            <a:fgClr>
              <a:schemeClr val="bg1">
                <a:lumMod val="85000"/>
              </a:schemeClr>
            </a:fgClr>
            <a:bgClr>
              <a:schemeClr val="bg1"/>
            </a:bgClr>
          </a:pattFill>
        </p:spPr>
        <p:txBody>
          <a:bodyPr vert="horz" wrap="square" lIns="0" tIns="0" rIns="0" bIns="0" rtlCol="0">
            <a:noAutofit/>
          </a:bodyPr>
          <a:lstStyle>
            <a:lvl1pPr>
              <a:defRPr lang="en-GB"/>
            </a:lvl1pPr>
          </a:lstStyle>
          <a:p>
            <a:pPr lvl="0"/>
            <a:r>
              <a:rPr lang="nb-NO"/>
              <a:t>Klikk på ikonet for å legge til et bilde</a:t>
            </a:r>
            <a:endParaRPr lang="en-GB" dirty="0"/>
          </a:p>
        </p:txBody>
      </p:sp>
      <p:sp>
        <p:nvSpPr>
          <p:cNvPr id="3" name="Classification">
            <a:extLst>
              <a:ext uri="{FF2B5EF4-FFF2-40B4-BE49-F238E27FC236}">
                <a16:creationId xmlns:a16="http://schemas.microsoft.com/office/drawing/2014/main" id="{268034F8-D9C2-8C58-D3F0-75FD7B94D914}"/>
              </a:ext>
              <a:ext uri="{C183D7F6-B498-43B3-948B-1728B52AA6E4}">
                <adec:decorative xmlns:adec="http://schemas.microsoft.com/office/drawing/2017/decorative" val="1"/>
              </a:ext>
            </a:extLst>
          </p:cNvPr>
          <p:cNvSpPr txBox="1">
            <a:spLocks/>
          </p:cNvSpPr>
          <p:nvPr/>
        </p:nvSpPr>
        <p:spPr>
          <a:xfrm>
            <a:off x="440938" y="6251108"/>
            <a:ext cx="1540262" cy="369332"/>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solidFill>
                  <a:schemeClr val="tx1"/>
                </a:solidFill>
                <a:effectLst/>
              </a:rPr>
              <a:t>© © Ipsos | </a:t>
            </a:r>
            <a:r>
              <a:rPr lang="nb-NO" sz="800" noProof="0" dirty="0">
                <a:solidFill>
                  <a:schemeClr val="tx1"/>
                </a:solidFill>
                <a:effectLst/>
              </a:rPr>
              <a:t>Norges Verdensarv | </a:t>
            </a:r>
            <a:r>
              <a:rPr lang="en-GB" sz="800" dirty="0">
                <a:solidFill>
                  <a:schemeClr val="tx1"/>
                </a:solidFill>
                <a:effectLst/>
              </a:rPr>
              <a:t>November 2024  | Public |</a:t>
            </a:r>
          </a:p>
          <a:p>
            <a:pPr algn="l"/>
            <a:endParaRPr lang="en-GB" sz="800" dirty="0">
              <a:solidFill>
                <a:schemeClr val="tx1"/>
              </a:solidFill>
              <a:effectLst/>
            </a:endParaRPr>
          </a:p>
        </p:txBody>
      </p:sp>
    </p:spTree>
    <p:extLst>
      <p:ext uri="{BB962C8B-B14F-4D97-AF65-F5344CB8AC3E}">
        <p14:creationId xmlns:p14="http://schemas.microsoft.com/office/powerpoint/2010/main" val="4019064490"/>
      </p:ext>
    </p:extLst>
  </p:cSld>
  <p:clrMapOvr>
    <a:masterClrMapping/>
  </p:clrMapOvr>
  <p:hf hdr="0" ftr="0" dt="0"/>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p:cSld name="Divider 1">
    <p:bg>
      <p:bgPr>
        <a:solidFill>
          <a:schemeClr val="accent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66D97C3-1B7F-5C9F-E63F-96F1A14B6253}"/>
              </a:ext>
            </a:extLst>
          </p:cNvPr>
          <p:cNvSpPr>
            <a:spLocks noGrp="1"/>
          </p:cNvSpPr>
          <p:nvPr>
            <p:ph type="title" hasCustomPrompt="1"/>
          </p:nvPr>
        </p:nvSpPr>
        <p:spPr>
          <a:xfrm>
            <a:off x="428623" y="1350000"/>
            <a:ext cx="5536747" cy="715669"/>
          </a:xfrm>
        </p:spPr>
        <p:txBody>
          <a:bodyPr/>
          <a:lstStyle>
            <a:lvl1pPr>
              <a:defRPr sz="4800">
                <a:solidFill>
                  <a:schemeClr val="bg1"/>
                </a:solidFill>
                <a:latin typeface="+mj-lt"/>
              </a:defRPr>
            </a:lvl1pPr>
          </a:lstStyle>
          <a:p>
            <a:r>
              <a:rPr lang="en-US" dirty="0"/>
              <a:t>CLICK TO EDIT MASTER TITLE STYLE</a:t>
            </a:r>
            <a:endParaRPr lang="en-GB" dirty="0"/>
          </a:p>
        </p:txBody>
      </p:sp>
      <p:sp>
        <p:nvSpPr>
          <p:cNvPr id="6" name="Subtitle">
            <a:extLst>
              <a:ext uri="{FF2B5EF4-FFF2-40B4-BE49-F238E27FC236}">
                <a16:creationId xmlns:a16="http://schemas.microsoft.com/office/drawing/2014/main" id="{A1A0E186-5FCC-AF1B-9AB2-F4AB588ABD30}"/>
              </a:ext>
            </a:extLst>
          </p:cNvPr>
          <p:cNvSpPr>
            <a:spLocks noGrp="1"/>
          </p:cNvSpPr>
          <p:nvPr>
            <p:ph type="body" sz="quarter" idx="12" hasCustomPrompt="1"/>
          </p:nvPr>
        </p:nvSpPr>
        <p:spPr>
          <a:xfrm>
            <a:off x="431800" y="3494989"/>
            <a:ext cx="3551238" cy="1274763"/>
          </a:xfrm>
          <a:prstGeom prst="rect">
            <a:avLst/>
          </a:prstGeom>
        </p:spPr>
        <p:txBody>
          <a:bodyPr/>
          <a:lstStyle>
            <a:lvl1pPr>
              <a:defRPr sz="2000">
                <a:solidFill>
                  <a:schemeClr val="bg1"/>
                </a:solidFill>
              </a:defRPr>
            </a:lvl1pPr>
            <a:lvl2pPr marL="0" indent="0">
              <a:buNone/>
              <a:defRPr/>
            </a:lvl2pPr>
          </a:lstStyle>
          <a:p>
            <a:pPr lvl="0"/>
            <a:r>
              <a:rPr lang="en-US" dirty="0"/>
              <a:t>Optional additional information</a:t>
            </a:r>
          </a:p>
        </p:txBody>
      </p:sp>
      <p:sp>
        <p:nvSpPr>
          <p:cNvPr id="9" name="Picture Placeholder">
            <a:extLst>
              <a:ext uri="{FF2B5EF4-FFF2-40B4-BE49-F238E27FC236}">
                <a16:creationId xmlns:a16="http://schemas.microsoft.com/office/drawing/2014/main" id="{8ED5220B-285D-EC14-D33F-B34A17FD9E27}"/>
              </a:ext>
              <a:ext uri="{C183D7F6-B498-43B3-948B-1728B52AA6E4}">
                <adec:decorative xmlns:adec="http://schemas.microsoft.com/office/drawing/2017/decorative" val="1"/>
              </a:ext>
            </a:extLst>
          </p:cNvPr>
          <p:cNvSpPr>
            <a:spLocks noGrp="1"/>
          </p:cNvSpPr>
          <p:nvPr>
            <p:ph type="pic" sz="quarter" idx="11"/>
          </p:nvPr>
        </p:nvSpPr>
        <p:spPr>
          <a:xfrm>
            <a:off x="1918724" y="0"/>
            <a:ext cx="10273277" cy="6858000"/>
          </a:xfrm>
          <a:custGeom>
            <a:avLst/>
            <a:gdLst>
              <a:gd name="connsiteX0" fmla="*/ 6858000 w 10273277"/>
              <a:gd name="connsiteY0" fmla="*/ 0 h 6858000"/>
              <a:gd name="connsiteX1" fmla="*/ 10273277 w 10273277"/>
              <a:gd name="connsiteY1" fmla="*/ 0 h 6858000"/>
              <a:gd name="connsiteX2" fmla="*/ 10273277 w 10273277"/>
              <a:gd name="connsiteY2" fmla="*/ 6858000 h 6858000"/>
              <a:gd name="connsiteX3" fmla="*/ 10273276 w 10273277"/>
              <a:gd name="connsiteY3" fmla="*/ 6858000 h 6858000"/>
              <a:gd name="connsiteX4" fmla="*/ 10273276 w 10273277"/>
              <a:gd name="connsiteY4" fmla="*/ 3947601 h 6858000"/>
              <a:gd name="connsiteX5" fmla="*/ 7362877 w 10273277"/>
              <a:gd name="connsiteY5" fmla="*/ 6858000 h 6858000"/>
              <a:gd name="connsiteX6" fmla="*/ 0 w 102732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73277" h="6858000">
                <a:moveTo>
                  <a:pt x="6858000" y="0"/>
                </a:moveTo>
                <a:lnTo>
                  <a:pt x="10273277" y="0"/>
                </a:lnTo>
                <a:lnTo>
                  <a:pt x="10273277" y="6858000"/>
                </a:lnTo>
                <a:lnTo>
                  <a:pt x="10273276" y="6858000"/>
                </a:lnTo>
                <a:lnTo>
                  <a:pt x="10273276" y="3947601"/>
                </a:lnTo>
                <a:lnTo>
                  <a:pt x="7362877" y="6858000"/>
                </a:lnTo>
                <a:lnTo>
                  <a:pt x="0" y="6858000"/>
                </a:lnTo>
                <a:close/>
              </a:path>
            </a:pathLst>
          </a:custGeom>
          <a:pattFill prst="dkVert">
            <a:fgClr>
              <a:schemeClr val="bg1">
                <a:lumMod val="85000"/>
              </a:schemeClr>
            </a:fgClr>
            <a:bgClr>
              <a:schemeClr val="bg1"/>
            </a:bgClr>
          </a:pattFill>
        </p:spPr>
        <p:txBody>
          <a:bodyPr vert="horz" wrap="square" lIns="0" tIns="0" rIns="0" bIns="0" rtlCol="0">
            <a:noAutofit/>
          </a:bodyPr>
          <a:lstStyle>
            <a:lvl1pPr>
              <a:defRPr lang="en-GB"/>
            </a:lvl1pPr>
          </a:lstStyle>
          <a:p>
            <a:pPr lvl="0"/>
            <a:r>
              <a:rPr lang="nb-NO"/>
              <a:t>Klikk på ikonet for å legge til et bilde</a:t>
            </a:r>
            <a:endParaRPr lang="en-GB"/>
          </a:p>
        </p:txBody>
      </p:sp>
      <p:sp>
        <p:nvSpPr>
          <p:cNvPr id="5" name="Classification">
            <a:extLst>
              <a:ext uri="{FF2B5EF4-FFF2-40B4-BE49-F238E27FC236}">
                <a16:creationId xmlns:a16="http://schemas.microsoft.com/office/drawing/2014/main" id="{A2DBDE31-A0D1-C0E0-CFCE-D83929DAC7B6}"/>
              </a:ext>
              <a:ext uri="{C183D7F6-B498-43B3-948B-1728B52AA6E4}">
                <adec:decorative xmlns:adec="http://schemas.microsoft.com/office/drawing/2017/decorative" val="1"/>
              </a:ext>
            </a:extLst>
          </p:cNvPr>
          <p:cNvSpPr txBox="1">
            <a:spLocks/>
          </p:cNvSpPr>
          <p:nvPr/>
        </p:nvSpPr>
        <p:spPr>
          <a:xfrm>
            <a:off x="440938" y="6251108"/>
            <a:ext cx="1695772" cy="369332"/>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solidFill>
                  <a:schemeClr val="bg1"/>
                </a:solidFill>
                <a:effectLst/>
              </a:rPr>
              <a:t>© Ipsos | © Ipsos | </a:t>
            </a:r>
            <a:r>
              <a:rPr lang="nb-NO" sz="800" noProof="0" dirty="0">
                <a:solidFill>
                  <a:schemeClr val="bg1"/>
                </a:solidFill>
                <a:effectLst/>
              </a:rPr>
              <a:t>Norges Verdensarv | </a:t>
            </a:r>
            <a:r>
              <a:rPr lang="en-GB" sz="800" dirty="0">
                <a:solidFill>
                  <a:schemeClr val="bg1"/>
                </a:solidFill>
                <a:effectLst/>
              </a:rPr>
              <a:t>November 2024  | Public |</a:t>
            </a:r>
          </a:p>
          <a:p>
            <a:pPr algn="l"/>
            <a:endParaRPr lang="en-GB" sz="800" dirty="0">
              <a:solidFill>
                <a:schemeClr val="bg1"/>
              </a:solidFill>
              <a:effectLst/>
            </a:endParaRPr>
          </a:p>
        </p:txBody>
      </p:sp>
      <p:pic>
        <p:nvPicPr>
          <p:cNvPr id="3" name="Ipsos Logo">
            <a:extLst>
              <a:ext uri="{FF2B5EF4-FFF2-40B4-BE49-F238E27FC236}">
                <a16:creationId xmlns:a16="http://schemas.microsoft.com/office/drawing/2014/main" id="{C738F64B-9716-3D49-6390-B27B601A90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972088950"/>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 columns_Blue 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24711711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1" name="Content Placeholder 2">
            <a:extLst>
              <a:ext uri="{FF2B5EF4-FFF2-40B4-BE49-F238E27FC236}">
                <a16:creationId xmlns:a16="http://schemas.microsoft.com/office/drawing/2014/main" id="{A86D5BC3-F5D3-415B-B920-B84A14BC8E32}"/>
              </a:ext>
            </a:extLst>
          </p:cNvPr>
          <p:cNvSpPr>
            <a:spLocks noGrp="1"/>
          </p:cNvSpPr>
          <p:nvPr>
            <p:ph idx="1" hasCustomPrompt="1"/>
          </p:nvPr>
        </p:nvSpPr>
        <p:spPr>
          <a:xfrm>
            <a:off x="404786" y="1808820"/>
            <a:ext cx="3633820"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2" name="Content Placeholder 2">
            <a:extLst>
              <a:ext uri="{FF2B5EF4-FFF2-40B4-BE49-F238E27FC236}">
                <a16:creationId xmlns:a16="http://schemas.microsoft.com/office/drawing/2014/main" id="{0114C476-0380-4CDD-850C-316ADAE5BF6C}"/>
              </a:ext>
            </a:extLst>
          </p:cNvPr>
          <p:cNvSpPr>
            <a:spLocks noGrp="1"/>
          </p:cNvSpPr>
          <p:nvPr>
            <p:ph idx="15" hasCustomPrompt="1"/>
          </p:nvPr>
        </p:nvSpPr>
        <p:spPr>
          <a:xfrm>
            <a:off x="4279090" y="1808820"/>
            <a:ext cx="3633820"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3" name="Content Placeholder 2">
            <a:extLst>
              <a:ext uri="{FF2B5EF4-FFF2-40B4-BE49-F238E27FC236}">
                <a16:creationId xmlns:a16="http://schemas.microsoft.com/office/drawing/2014/main" id="{6A1D61AC-BD7C-4366-9299-08E3EFE54064}"/>
              </a:ext>
            </a:extLst>
          </p:cNvPr>
          <p:cNvSpPr>
            <a:spLocks noGrp="1"/>
          </p:cNvSpPr>
          <p:nvPr>
            <p:ph idx="16" hasCustomPrompt="1"/>
          </p:nvPr>
        </p:nvSpPr>
        <p:spPr>
          <a:xfrm>
            <a:off x="8153368" y="1808820"/>
            <a:ext cx="3633820"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pic>
        <p:nvPicPr>
          <p:cNvPr id="17" name="Graphique 8">
            <a:extLst>
              <a:ext uri="{FF2B5EF4-FFF2-40B4-BE49-F238E27FC236}">
                <a16:creationId xmlns:a16="http://schemas.microsoft.com/office/drawing/2014/main" id="{179657D5-47C7-4E75-BEE7-A780E55EE722}"/>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0D86C3E4-5B42-4A1F-B550-10045E81063A}"/>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23" name="Espace réservé du numéro de diapositive 2">
            <a:extLst>
              <a:ext uri="{FF2B5EF4-FFF2-40B4-BE49-F238E27FC236}">
                <a16:creationId xmlns:a16="http://schemas.microsoft.com/office/drawing/2014/main" id="{5D573DBF-7B78-4EB4-859D-55DACC88EEC8}"/>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4" name="Espace réservé du pied de page 4">
            <a:extLst>
              <a:ext uri="{FF2B5EF4-FFF2-40B4-BE49-F238E27FC236}">
                <a16:creationId xmlns:a16="http://schemas.microsoft.com/office/drawing/2014/main" id="{BA89C3CB-68C8-4D8E-9AFC-40C4E7D1120F}"/>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4" name="Text Placeholder 8">
            <a:extLst>
              <a:ext uri="{FF2B5EF4-FFF2-40B4-BE49-F238E27FC236}">
                <a16:creationId xmlns:a16="http://schemas.microsoft.com/office/drawing/2014/main" id="{4AD0B33D-4376-4867-B390-624086846458}"/>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Cadre 14">
            <a:extLst>
              <a:ext uri="{FF2B5EF4-FFF2-40B4-BE49-F238E27FC236}">
                <a16:creationId xmlns:a16="http://schemas.microsoft.com/office/drawing/2014/main" id="{2B4A1FD1-2F6F-4AF1-B710-F76E885B2287}"/>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8" name="Text Placeholder 5">
            <a:extLst>
              <a:ext uri="{FF2B5EF4-FFF2-40B4-BE49-F238E27FC236}">
                <a16:creationId xmlns:a16="http://schemas.microsoft.com/office/drawing/2014/main" id="{9F66FD42-E6CB-4E63-977B-EE506F961D3C}"/>
              </a:ext>
            </a:extLst>
          </p:cNvPr>
          <p:cNvSpPr>
            <a:spLocks noGrp="1"/>
          </p:cNvSpPr>
          <p:nvPr>
            <p:ph type="body" sz="quarter" idx="19"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2407947476"/>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userDrawn="1">
          <p15:clr>
            <a:srgbClr val="F26B43"/>
          </p15:clr>
        </p15:guide>
        <p15:guide id="5" orient="horz" pos="1136">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p:cSld name="Divider 3">
    <p:bg>
      <p:bgPr>
        <a:solidFill>
          <a:schemeClr val="accent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024DFEA-2014-1751-E480-8A66CDCDA552}"/>
              </a:ext>
            </a:extLst>
          </p:cNvPr>
          <p:cNvSpPr>
            <a:spLocks noGrp="1"/>
          </p:cNvSpPr>
          <p:nvPr>
            <p:ph type="title"/>
          </p:nvPr>
        </p:nvSpPr>
        <p:spPr>
          <a:xfrm>
            <a:off x="432000" y="1350000"/>
            <a:ext cx="6095800" cy="1610016"/>
          </a:xfrm>
        </p:spPr>
        <p:txBody>
          <a:bodyPr/>
          <a:lstStyle>
            <a:lvl1pPr>
              <a:defRPr sz="4800" cap="all" baseline="0">
                <a:solidFill>
                  <a:schemeClr val="bg1"/>
                </a:solidFill>
                <a:latin typeface="+mj-lt"/>
              </a:defRPr>
            </a:lvl1pPr>
          </a:lstStyle>
          <a:p>
            <a:r>
              <a:rPr lang="nb-NO"/>
              <a:t>Klikk for å redigere tittelstil</a:t>
            </a:r>
            <a:endParaRPr lang="en-GB" dirty="0"/>
          </a:p>
        </p:txBody>
      </p:sp>
      <p:sp>
        <p:nvSpPr>
          <p:cNvPr id="17" name="Subtitle">
            <a:extLst>
              <a:ext uri="{FF2B5EF4-FFF2-40B4-BE49-F238E27FC236}">
                <a16:creationId xmlns:a16="http://schemas.microsoft.com/office/drawing/2014/main" id="{1C3EC48E-82FF-AD78-A375-4569D055911C}"/>
              </a:ext>
            </a:extLst>
          </p:cNvPr>
          <p:cNvSpPr>
            <a:spLocks noGrp="1"/>
          </p:cNvSpPr>
          <p:nvPr>
            <p:ph type="body" sz="quarter" idx="11" hasCustomPrompt="1"/>
          </p:nvPr>
        </p:nvSpPr>
        <p:spPr>
          <a:xfrm>
            <a:off x="431800" y="3494989"/>
            <a:ext cx="6096000" cy="1274763"/>
          </a:xfrm>
          <a:prstGeom prst="rect">
            <a:avLst/>
          </a:prstGeom>
        </p:spPr>
        <p:txBody>
          <a:bodyPr/>
          <a:lstStyle>
            <a:lvl1pPr>
              <a:defRPr sz="2000">
                <a:solidFill>
                  <a:schemeClr val="bg1"/>
                </a:solidFill>
              </a:defRPr>
            </a:lvl1pPr>
            <a:lvl2pPr marL="0" indent="0">
              <a:buNone/>
              <a:defRPr/>
            </a:lvl2pPr>
          </a:lstStyle>
          <a:p>
            <a:pPr lvl="0"/>
            <a:r>
              <a:rPr lang="en-US" dirty="0"/>
              <a:t>Optional additional information</a:t>
            </a:r>
          </a:p>
        </p:txBody>
      </p:sp>
      <p:sp>
        <p:nvSpPr>
          <p:cNvPr id="11" name="Chapter Number">
            <a:extLst>
              <a:ext uri="{FF2B5EF4-FFF2-40B4-BE49-F238E27FC236}">
                <a16:creationId xmlns:a16="http://schemas.microsoft.com/office/drawing/2014/main" id="{7066FE41-55CD-1D44-7ED7-B1E742AF1832}"/>
              </a:ext>
              <a:ext uri="{C183D7F6-B498-43B3-948B-1728B52AA6E4}">
                <adec:decorative xmlns:adec="http://schemas.microsoft.com/office/drawing/2017/decorative" val="1"/>
              </a:ext>
            </a:extLst>
          </p:cNvPr>
          <p:cNvSpPr>
            <a:spLocks noGrp="1"/>
          </p:cNvSpPr>
          <p:nvPr>
            <p:ph type="body" sz="quarter" idx="10" hasCustomPrompt="1"/>
          </p:nvPr>
        </p:nvSpPr>
        <p:spPr>
          <a:xfrm>
            <a:off x="9148762" y="1032463"/>
            <a:ext cx="2600325" cy="1820863"/>
          </a:xfrm>
          <a:prstGeom prst="rect">
            <a:avLst/>
          </a:prstGeom>
        </p:spPr>
        <p:txBody>
          <a:bodyPr/>
          <a:lstStyle>
            <a:lvl1pPr algn="ctr">
              <a:lnSpc>
                <a:spcPct val="100000"/>
              </a:lnSpc>
              <a:spcBef>
                <a:spcPts val="0"/>
              </a:spcBef>
              <a:spcAft>
                <a:spcPts val="0"/>
              </a:spcAft>
              <a:defRPr sz="11700" b="1">
                <a:solidFill>
                  <a:schemeClr val="bg1"/>
                </a:solidFill>
              </a:defRPr>
            </a:lvl1pPr>
          </a:lstStyle>
          <a:p>
            <a:pPr lvl="0"/>
            <a:r>
              <a:rPr lang="en-US" dirty="0"/>
              <a:t>##</a:t>
            </a:r>
          </a:p>
        </p:txBody>
      </p:sp>
      <p:sp>
        <p:nvSpPr>
          <p:cNvPr id="3" name="Triangle">
            <a:extLst>
              <a:ext uri="{FF2B5EF4-FFF2-40B4-BE49-F238E27FC236}">
                <a16:creationId xmlns:a16="http://schemas.microsoft.com/office/drawing/2014/main" id="{A47BBA45-30B2-1AE1-4D29-166B974CDEE5}"/>
              </a:ext>
              <a:ext uri="{C183D7F6-B498-43B3-948B-1728B52AA6E4}">
                <adec:decorative xmlns:adec="http://schemas.microsoft.com/office/drawing/2017/decorative" val="1"/>
              </a:ext>
            </a:extLst>
          </p:cNvPr>
          <p:cNvSpPr/>
          <p:nvPr/>
        </p:nvSpPr>
        <p:spPr>
          <a:xfrm rot="16200000">
            <a:off x="9281601" y="3947601"/>
            <a:ext cx="2910399" cy="2910399"/>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GB" sz="1200" dirty="0">
              <a:solidFill>
                <a:schemeClr val="tx1"/>
              </a:solidFill>
            </a:endParaRPr>
          </a:p>
        </p:txBody>
      </p:sp>
      <p:sp>
        <p:nvSpPr>
          <p:cNvPr id="16" name="Classification">
            <a:extLst>
              <a:ext uri="{FF2B5EF4-FFF2-40B4-BE49-F238E27FC236}">
                <a16:creationId xmlns:a16="http://schemas.microsoft.com/office/drawing/2014/main" id="{FDD80340-4635-16C0-216B-A823C681F101}"/>
              </a:ext>
              <a:ext uri="{C183D7F6-B498-43B3-948B-1728B52AA6E4}">
                <adec:decorative xmlns:adec="http://schemas.microsoft.com/office/drawing/2017/decorative" val="1"/>
              </a:ext>
            </a:extLst>
          </p:cNvPr>
          <p:cNvSpPr txBox="1">
            <a:spLocks/>
          </p:cNvSpPr>
          <p:nvPr userDrawn="1"/>
        </p:nvSpPr>
        <p:spPr>
          <a:xfrm>
            <a:off x="440938" y="6251108"/>
            <a:ext cx="1695772" cy="369332"/>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solidFill>
                  <a:schemeClr val="bg1"/>
                </a:solidFill>
                <a:effectLst/>
              </a:rPr>
              <a:t>© © Ipsos | </a:t>
            </a:r>
            <a:r>
              <a:rPr lang="nb-NO" sz="800" noProof="0" dirty="0">
                <a:solidFill>
                  <a:schemeClr val="bg1"/>
                </a:solidFill>
                <a:effectLst/>
              </a:rPr>
              <a:t>Norges Verdensarv | </a:t>
            </a:r>
            <a:r>
              <a:rPr lang="en-GB" sz="800" dirty="0">
                <a:solidFill>
                  <a:schemeClr val="bg1"/>
                </a:solidFill>
                <a:effectLst/>
              </a:rPr>
              <a:t>November 2024  | Public |</a:t>
            </a:r>
          </a:p>
          <a:p>
            <a:pPr algn="l"/>
            <a:endParaRPr lang="en-GB" sz="800" dirty="0">
              <a:solidFill>
                <a:schemeClr val="bg1"/>
              </a:solidFill>
              <a:effectLst/>
            </a:endParaRPr>
          </a:p>
        </p:txBody>
      </p:sp>
      <p:sp>
        <p:nvSpPr>
          <p:cNvPr id="14" name="Slide Number">
            <a:extLst>
              <a:ext uri="{FF2B5EF4-FFF2-40B4-BE49-F238E27FC236}">
                <a16:creationId xmlns:a16="http://schemas.microsoft.com/office/drawing/2014/main" id="{72396438-1F17-18D4-E6ED-2C81438578DE}"/>
              </a:ext>
              <a:ext uri="{C183D7F6-B498-43B3-948B-1728B52AA6E4}">
                <adec:decorative xmlns:adec="http://schemas.microsoft.com/office/drawing/2017/decorative" val="1"/>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rPr>
              <a:pPr algn="ctr" rtl="0">
                <a:lnSpc>
                  <a:spcPct val="110000"/>
                </a:lnSpc>
                <a:spcBef>
                  <a:spcPts val="400"/>
                </a:spcBef>
                <a:spcAft>
                  <a:spcPts val="400"/>
                </a:spcAft>
              </a:pPr>
              <a:t>‹#›</a:t>
            </a:fld>
            <a:endParaRPr lang="en-GB" sz="900" dirty="0">
              <a:solidFill>
                <a:schemeClr val="bg1"/>
              </a:solidFill>
            </a:endParaRPr>
          </a:p>
        </p:txBody>
      </p:sp>
      <p:pic>
        <p:nvPicPr>
          <p:cNvPr id="5" name="Ipsos Logo">
            <a:extLst>
              <a:ext uri="{FF2B5EF4-FFF2-40B4-BE49-F238E27FC236}">
                <a16:creationId xmlns:a16="http://schemas.microsoft.com/office/drawing/2014/main" id="{0B670EF9-49DC-A59C-6B97-BFCFA58E272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5887706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preserve="1">
  <p:cSld name="Divider 4">
    <p:bg>
      <p:bgPr>
        <a:solidFill>
          <a:schemeClr val="accent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66D97C3-1B7F-5C9F-E63F-96F1A14B6253}"/>
              </a:ext>
            </a:extLst>
          </p:cNvPr>
          <p:cNvSpPr>
            <a:spLocks noGrp="1"/>
          </p:cNvSpPr>
          <p:nvPr>
            <p:ph type="title" hasCustomPrompt="1"/>
          </p:nvPr>
        </p:nvSpPr>
        <p:spPr>
          <a:xfrm>
            <a:off x="432000" y="1350000"/>
            <a:ext cx="6797676" cy="715669"/>
          </a:xfrm>
        </p:spPr>
        <p:txBody>
          <a:bodyPr vert="horz" wrap="square" lIns="0" tIns="0" rIns="0" bIns="0" rtlCol="0" anchor="t">
            <a:noAutofit/>
          </a:bodyPr>
          <a:lstStyle>
            <a:lvl1pPr>
              <a:defRPr lang="en-GB" sz="4800" b="0" cap="all" baseline="0" dirty="0">
                <a:solidFill>
                  <a:schemeClr val="bg1"/>
                </a:solidFill>
                <a:latin typeface="+mj-lt"/>
              </a:defRPr>
            </a:lvl1pPr>
          </a:lstStyle>
          <a:p>
            <a:pPr lvl="0"/>
            <a:r>
              <a:rPr lang="en-US" dirty="0"/>
              <a:t>CLICK TO EDIT MASTER TITLE STYLE</a:t>
            </a:r>
            <a:endParaRPr lang="en-GB" dirty="0"/>
          </a:p>
        </p:txBody>
      </p:sp>
      <p:sp>
        <p:nvSpPr>
          <p:cNvPr id="8" name="Subtitle">
            <a:extLst>
              <a:ext uri="{FF2B5EF4-FFF2-40B4-BE49-F238E27FC236}">
                <a16:creationId xmlns:a16="http://schemas.microsoft.com/office/drawing/2014/main" id="{29E5EE94-2CAC-A691-BCF2-845687798E3E}"/>
              </a:ext>
            </a:extLst>
          </p:cNvPr>
          <p:cNvSpPr>
            <a:spLocks noGrp="1"/>
          </p:cNvSpPr>
          <p:nvPr>
            <p:ph type="body" sz="quarter" idx="11" hasCustomPrompt="1"/>
          </p:nvPr>
        </p:nvSpPr>
        <p:spPr>
          <a:xfrm>
            <a:off x="432000" y="3494989"/>
            <a:ext cx="6096000" cy="1274763"/>
          </a:xfrm>
          <a:prstGeom prst="rect">
            <a:avLst/>
          </a:prstGeom>
        </p:spPr>
        <p:txBody>
          <a:bodyPr/>
          <a:lstStyle>
            <a:lvl1pPr>
              <a:defRPr sz="2000">
                <a:solidFill>
                  <a:schemeClr val="bg1"/>
                </a:solidFill>
              </a:defRPr>
            </a:lvl1pPr>
            <a:lvl2pPr marL="0" indent="0">
              <a:buNone/>
              <a:defRPr/>
            </a:lvl2pPr>
          </a:lstStyle>
          <a:p>
            <a:pPr lvl="0"/>
            <a:r>
              <a:rPr lang="en-US" dirty="0"/>
              <a:t>Optional additional information</a:t>
            </a:r>
          </a:p>
        </p:txBody>
      </p:sp>
      <p:sp>
        <p:nvSpPr>
          <p:cNvPr id="10" name="Picture Placeholder">
            <a:extLst>
              <a:ext uri="{FF2B5EF4-FFF2-40B4-BE49-F238E27FC236}">
                <a16:creationId xmlns:a16="http://schemas.microsoft.com/office/drawing/2014/main" id="{92B650A8-9C21-DC86-F471-38B40FC6D582}"/>
              </a:ext>
              <a:ext uri="{C183D7F6-B498-43B3-948B-1728B52AA6E4}">
                <adec:decorative xmlns:adec="http://schemas.microsoft.com/office/drawing/2017/decorative" val="1"/>
              </a:ext>
            </a:extLst>
          </p:cNvPr>
          <p:cNvSpPr>
            <a:spLocks noGrp="1"/>
          </p:cNvSpPr>
          <p:nvPr>
            <p:ph type="pic" sz="quarter" idx="1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975100 h 6858000"/>
              <a:gd name="connsiteX3" fmla="*/ 9309100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3975100"/>
                </a:lnTo>
                <a:lnTo>
                  <a:pt x="9309100" y="6858000"/>
                </a:lnTo>
                <a:lnTo>
                  <a:pt x="0" y="6858000"/>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a:lvl1pPr>
          </a:lstStyle>
          <a:p>
            <a:pPr lvl="0" algn="ctr"/>
            <a:r>
              <a:rPr lang="en-GB" dirty="0"/>
              <a:t>Click icon to insert image</a:t>
            </a:r>
          </a:p>
        </p:txBody>
      </p:sp>
      <p:sp>
        <p:nvSpPr>
          <p:cNvPr id="4" name="Classification">
            <a:extLst>
              <a:ext uri="{FF2B5EF4-FFF2-40B4-BE49-F238E27FC236}">
                <a16:creationId xmlns:a16="http://schemas.microsoft.com/office/drawing/2014/main" id="{F24B9245-8C3F-D9F1-7FC8-4D3768017B0D}"/>
              </a:ext>
              <a:ext uri="{C183D7F6-B498-43B3-948B-1728B52AA6E4}">
                <adec:decorative xmlns:adec="http://schemas.microsoft.com/office/drawing/2017/decorative" val="1"/>
              </a:ext>
            </a:extLst>
          </p:cNvPr>
          <p:cNvSpPr txBox="1">
            <a:spLocks/>
          </p:cNvSpPr>
          <p:nvPr userDrawn="1"/>
        </p:nvSpPr>
        <p:spPr>
          <a:xfrm>
            <a:off x="440938" y="6374219"/>
            <a:ext cx="2600712" cy="24622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solidFill>
                <a:effectLst/>
              </a:rPr>
              <a:t>© Ipsos | Doc Name | Month Year | Version # | Public | Internal/Client Use Only | Strictly Confidential</a:t>
            </a:r>
          </a:p>
        </p:txBody>
      </p:sp>
      <p:sp>
        <p:nvSpPr>
          <p:cNvPr id="6" name="Slide Number">
            <a:extLst>
              <a:ext uri="{FF2B5EF4-FFF2-40B4-BE49-F238E27FC236}">
                <a16:creationId xmlns:a16="http://schemas.microsoft.com/office/drawing/2014/main" id="{202AE276-86A8-A521-58F1-3F84240A5B51}"/>
              </a:ext>
              <a:ext uri="{C183D7F6-B498-43B3-948B-1728B52AA6E4}">
                <adec:decorative xmlns:adec="http://schemas.microsoft.com/office/drawing/2017/decorative" val="1"/>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lumMod val="65000"/>
                  </a:schemeClr>
                </a:solidFill>
              </a:rPr>
              <a:pPr algn="ctr" rtl="0">
                <a:lnSpc>
                  <a:spcPct val="110000"/>
                </a:lnSpc>
                <a:spcBef>
                  <a:spcPts val="400"/>
                </a:spcBef>
                <a:spcAft>
                  <a:spcPts val="400"/>
                </a:spcAft>
              </a:pPr>
              <a:t>‹#›</a:t>
            </a:fld>
            <a:endParaRPr lang="en-GB" sz="900" dirty="0">
              <a:solidFill>
                <a:schemeClr val="bg1">
                  <a:lumMod val="65000"/>
                </a:schemeClr>
              </a:solidFill>
            </a:endParaRPr>
          </a:p>
        </p:txBody>
      </p:sp>
      <p:pic>
        <p:nvPicPr>
          <p:cNvPr id="12" name="Ipsos Logo">
            <a:extLst>
              <a:ext uri="{FF2B5EF4-FFF2-40B4-BE49-F238E27FC236}">
                <a16:creationId xmlns:a16="http://schemas.microsoft.com/office/drawing/2014/main" id="{BEC051CE-FCDB-2EBC-A53E-B4922F048E1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1017070142"/>
      </p:ext>
    </p:extLst>
  </p:cSld>
  <p:clrMapOvr>
    <a:masterClrMapping/>
  </p:clrMapOvr>
  <p:hf hdr="0" ftr="0" dt="0"/>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63011884-C2D5-14CD-9848-37C5CB013EB4}"/>
              </a:ext>
            </a:extLst>
          </p:cNvPr>
          <p:cNvSpPr>
            <a:spLocks noGrp="1"/>
          </p:cNvSpPr>
          <p:nvPr>
            <p:ph type="title"/>
          </p:nvPr>
        </p:nvSpPr>
        <p:spPr/>
        <p:txBody>
          <a:bodyPr/>
          <a:lstStyle/>
          <a:p>
            <a:r>
              <a:rPr lang="nb-NO"/>
              <a:t>Klikk for å redigere tittelstil</a:t>
            </a:r>
            <a:endParaRPr lang="en-GB" dirty="0"/>
          </a:p>
        </p:txBody>
      </p:sp>
    </p:spTree>
    <p:extLst>
      <p:ext uri="{BB962C8B-B14F-4D97-AF65-F5344CB8AC3E}">
        <p14:creationId xmlns:p14="http://schemas.microsoft.com/office/powerpoint/2010/main" val="4214324105"/>
      </p:ext>
    </p:extLst>
  </p:cSld>
  <p:clrMapOvr>
    <a:masterClrMapping/>
  </p:clrMapOvr>
  <p:extLst>
    <p:ext uri="{DCECCB84-F9BA-43D5-87BE-67443E8EF086}">
      <p15:sldGuideLst xmlns:p15="http://schemas.microsoft.com/office/powerpoint/2012/main"/>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p:cSld name="Double column layou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31429DE-4D63-DCEA-0E6E-B1E263115B2B}"/>
              </a:ext>
            </a:extLst>
          </p:cNvPr>
          <p:cNvSpPr>
            <a:spLocks noGrp="1"/>
          </p:cNvSpPr>
          <p:nvPr>
            <p:ph type="title" hasCustomPrompt="1"/>
          </p:nvPr>
        </p:nvSpPr>
        <p:spPr/>
        <p:txBody>
          <a:bodyPr/>
          <a:lstStyle>
            <a:lvl1pPr>
              <a:defRPr/>
            </a:lvl1pPr>
          </a:lstStyle>
          <a:p>
            <a:r>
              <a:rPr lang="en-US" dirty="0"/>
              <a:t>Double column layout</a:t>
            </a:r>
            <a:endParaRPr lang="en-GB" dirty="0"/>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450000" y="1808163"/>
            <a:ext cx="11299088" cy="3861312"/>
          </a:xfrm>
          <a:prstGeom prst="rect">
            <a:avLst/>
          </a:prstGeom>
        </p:spPr>
        <p:txBody>
          <a:bodyPr numCol="2" spcCol="288000">
            <a:noAutofit/>
          </a:bodyPr>
          <a:lstStyle>
            <a:lvl1pPr>
              <a:lnSpc>
                <a:spcPct val="115000"/>
              </a:lnSpc>
              <a:spcBef>
                <a:spcPts val="400"/>
              </a:spcBef>
              <a:defRPr sz="1200">
                <a:solidFill>
                  <a:schemeClr val="tx1"/>
                </a:solidFill>
              </a:defRPr>
            </a:lvl1pPr>
            <a:lvl2pPr marL="180975" indent="-180975">
              <a:lnSpc>
                <a:spcPct val="115000"/>
              </a:lnSpc>
              <a:spcBef>
                <a:spcPts val="400"/>
              </a:spcBef>
              <a:buSzPct val="100000"/>
              <a:defRPr lang="en-GB" sz="1200" kern="1200" dirty="0">
                <a:solidFill>
                  <a:schemeClr val="tx1"/>
                </a:solidFill>
                <a:latin typeface="+mn-lt"/>
                <a:ea typeface="+mn-ea"/>
                <a:cs typeface="+mn-cs"/>
              </a:defRPr>
            </a:lvl2pPr>
            <a:lvl3pPr>
              <a:lnSpc>
                <a:spcPct val="115000"/>
              </a:lnSpc>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Tree>
    <p:extLst>
      <p:ext uri="{BB962C8B-B14F-4D97-AF65-F5344CB8AC3E}">
        <p14:creationId xmlns:p14="http://schemas.microsoft.com/office/powerpoint/2010/main" val="2779306407"/>
      </p:ext>
    </p:extLst>
  </p:cSld>
  <p:clrMapOvr>
    <a:masterClrMapping/>
  </p:clrMapOvr>
  <p:extLst>
    <p:ext uri="{DCECCB84-F9BA-43D5-87BE-67443E8EF086}">
      <p15:sldGuideLst xmlns:p15="http://schemas.microsoft.com/office/powerpoint/2012/main"/>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p:cSld name="4-column layou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31429DE-4D63-DCEA-0E6E-B1E263115B2B}"/>
              </a:ext>
            </a:extLst>
          </p:cNvPr>
          <p:cNvSpPr>
            <a:spLocks noGrp="1"/>
          </p:cNvSpPr>
          <p:nvPr>
            <p:ph type="title" hasCustomPrompt="1"/>
          </p:nvPr>
        </p:nvSpPr>
        <p:spPr/>
        <p:txBody>
          <a:bodyPr/>
          <a:lstStyle>
            <a:lvl1pPr>
              <a:defRPr/>
            </a:lvl1pPr>
          </a:lstStyle>
          <a:p>
            <a:r>
              <a:rPr lang="en-US" dirty="0"/>
              <a:t>Four column layout</a:t>
            </a:r>
            <a:endParaRPr lang="en-GB" dirty="0"/>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450000" y="1808163"/>
            <a:ext cx="11299088" cy="3861312"/>
          </a:xfrm>
          <a:prstGeom prst="rect">
            <a:avLst/>
          </a:prstGeom>
        </p:spPr>
        <p:txBody>
          <a:bodyPr numCol="4" spcCol="288000">
            <a:noAutofit/>
          </a:bodyPr>
          <a:lstStyle>
            <a:lvl1pPr>
              <a:spcBef>
                <a:spcPts val="400"/>
              </a:spcBef>
              <a:defRPr sz="1200">
                <a:solidFill>
                  <a:schemeClr val="tx1"/>
                </a:solidFill>
              </a:defRPr>
            </a:lvl1pPr>
            <a:lvl2pPr marL="180975" indent="-180975">
              <a:spcBef>
                <a:spcPts val="400"/>
              </a:spcBef>
              <a:buSzPct val="100000"/>
              <a:buFont typeface="Arial" panose="020B0604020202020204" pitchFamily="34" charset="0"/>
              <a:buChar char="•"/>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Tree>
    <p:extLst>
      <p:ext uri="{BB962C8B-B14F-4D97-AF65-F5344CB8AC3E}">
        <p14:creationId xmlns:p14="http://schemas.microsoft.com/office/powerpoint/2010/main" val="1536516692"/>
      </p:ext>
    </p:extLst>
  </p:cSld>
  <p:clrMapOvr>
    <a:masterClrMapping/>
  </p:clrMapOvr>
  <p:extLst>
    <p:ext uri="{DCECCB84-F9BA-43D5-87BE-67443E8EF086}">
      <p15:sldGuideLst xmlns:p15="http://schemas.microsoft.com/office/powerpoint/2012/main"/>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3-column image r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31429DE-4D63-DCEA-0E6E-B1E263115B2B}"/>
              </a:ext>
            </a:extLst>
          </p:cNvPr>
          <p:cNvSpPr>
            <a:spLocks noGrp="1"/>
          </p:cNvSpPr>
          <p:nvPr>
            <p:ph type="title" hasCustomPrompt="1"/>
          </p:nvPr>
        </p:nvSpPr>
        <p:spPr>
          <a:xfrm>
            <a:off x="450000" y="701874"/>
            <a:ext cx="8398725" cy="715669"/>
          </a:xfrm>
        </p:spPr>
        <p:txBody>
          <a:bodyPr/>
          <a:lstStyle>
            <a:lvl1pPr>
              <a:defRPr/>
            </a:lvl1pPr>
          </a:lstStyle>
          <a:p>
            <a:r>
              <a:rPr lang="en-US" dirty="0"/>
              <a:t>3 column textbox</a:t>
            </a:r>
            <a:endParaRPr lang="en-GB" dirty="0"/>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450000" y="1808163"/>
            <a:ext cx="8398725" cy="4140200"/>
          </a:xfrm>
          <a:prstGeom prst="rect">
            <a:avLst/>
          </a:prstGeom>
        </p:spPr>
        <p:txBody>
          <a:bodyPr numCol="3" spcCol="288000">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
        <p:nvSpPr>
          <p:cNvPr id="4" name="Picture Placeholder">
            <a:extLst>
              <a:ext uri="{FF2B5EF4-FFF2-40B4-BE49-F238E27FC236}">
                <a16:creationId xmlns:a16="http://schemas.microsoft.com/office/drawing/2014/main" id="{556ABC33-C372-AF5C-2E2E-D41F4EF2DF98}"/>
              </a:ext>
              <a:ext uri="{C183D7F6-B498-43B3-948B-1728B52AA6E4}">
                <adec:decorative xmlns:adec="http://schemas.microsoft.com/office/drawing/2017/decorative" val="1"/>
              </a:ext>
            </a:extLst>
          </p:cNvPr>
          <p:cNvSpPr>
            <a:spLocks noGrp="1"/>
          </p:cNvSpPr>
          <p:nvPr>
            <p:ph type="pic" sz="quarter" idx="10"/>
          </p:nvPr>
        </p:nvSpPr>
        <p:spPr>
          <a:xfrm>
            <a:off x="9160365" y="0"/>
            <a:ext cx="2591650" cy="5948363"/>
          </a:xfrm>
          <a:custGeom>
            <a:avLst/>
            <a:gdLst>
              <a:gd name="connsiteX0" fmla="*/ 0 w 2591650"/>
              <a:gd name="connsiteY0" fmla="*/ 0 h 5948363"/>
              <a:gd name="connsiteX1" fmla="*/ 2591650 w 2591650"/>
              <a:gd name="connsiteY1" fmla="*/ 0 h 5948363"/>
              <a:gd name="connsiteX2" fmla="*/ 2591650 w 2591650"/>
              <a:gd name="connsiteY2" fmla="*/ 5583497 h 5948363"/>
              <a:gd name="connsiteX3" fmla="*/ 2226784 w 2591650"/>
              <a:gd name="connsiteY3" fmla="*/ 5948363 h 5948363"/>
              <a:gd name="connsiteX4" fmla="*/ 0 w 2591650"/>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1650" h="5948363">
                <a:moveTo>
                  <a:pt x="0" y="0"/>
                </a:moveTo>
                <a:lnTo>
                  <a:pt x="2591650" y="0"/>
                </a:lnTo>
                <a:lnTo>
                  <a:pt x="2591650" y="5583497"/>
                </a:lnTo>
                <a:lnTo>
                  <a:pt x="2226784" y="5948363"/>
                </a:lnTo>
                <a:lnTo>
                  <a:pt x="0" y="5948363"/>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a:lvl1pPr>
          </a:lstStyle>
          <a:p>
            <a:pPr lvl="0" algn="ctr"/>
            <a:r>
              <a:rPr lang="nb-NO"/>
              <a:t>Klikk på ikonet for å legge til et bilde</a:t>
            </a:r>
            <a:endParaRPr lang="en-GB"/>
          </a:p>
        </p:txBody>
      </p:sp>
    </p:spTree>
    <p:extLst>
      <p:ext uri="{BB962C8B-B14F-4D97-AF65-F5344CB8AC3E}">
        <p14:creationId xmlns:p14="http://schemas.microsoft.com/office/powerpoint/2010/main" val="230611257"/>
      </p:ext>
    </p:extLst>
  </p:cSld>
  <p:clrMapOvr>
    <a:masterClrMapping/>
  </p:clrMapOvr>
  <p:extLst>
    <p:ext uri="{DCECCB84-F9BA-43D5-87BE-67443E8EF086}">
      <p15:sldGuideLst xmlns:p15="http://schemas.microsoft.com/office/powerpoint/2012/main"/>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3-column image lef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31429DE-4D63-DCEA-0E6E-B1E263115B2B}"/>
              </a:ext>
            </a:extLst>
          </p:cNvPr>
          <p:cNvSpPr>
            <a:spLocks noGrp="1"/>
          </p:cNvSpPr>
          <p:nvPr>
            <p:ph type="title" hasCustomPrompt="1"/>
          </p:nvPr>
        </p:nvSpPr>
        <p:spPr>
          <a:xfrm>
            <a:off x="3370476" y="701874"/>
            <a:ext cx="8398725" cy="715669"/>
          </a:xfrm>
        </p:spPr>
        <p:txBody>
          <a:bodyPr/>
          <a:lstStyle>
            <a:lvl1pPr>
              <a:defRPr/>
            </a:lvl1pPr>
          </a:lstStyle>
          <a:p>
            <a:r>
              <a:rPr lang="en-US" dirty="0"/>
              <a:t>3 column textbox</a:t>
            </a:r>
            <a:endParaRPr lang="en-GB" dirty="0"/>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3370476" y="1808163"/>
            <a:ext cx="8398725" cy="4140200"/>
          </a:xfrm>
          <a:prstGeom prst="rect">
            <a:avLst/>
          </a:prstGeom>
        </p:spPr>
        <p:txBody>
          <a:bodyPr numCol="3" spcCol="288000">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
        <p:nvSpPr>
          <p:cNvPr id="12" name="Picture Placeholder">
            <a:extLst>
              <a:ext uri="{FF2B5EF4-FFF2-40B4-BE49-F238E27FC236}">
                <a16:creationId xmlns:a16="http://schemas.microsoft.com/office/drawing/2014/main" id="{F3960A8C-54BB-8626-EFC5-24884A3D9000}"/>
              </a:ext>
              <a:ext uri="{C183D7F6-B498-43B3-948B-1728B52AA6E4}">
                <adec:decorative xmlns:adec="http://schemas.microsoft.com/office/drawing/2017/decorative" val="1"/>
              </a:ext>
            </a:extLst>
          </p:cNvPr>
          <p:cNvSpPr>
            <a:spLocks noGrp="1"/>
          </p:cNvSpPr>
          <p:nvPr>
            <p:ph type="pic" sz="quarter" idx="10"/>
          </p:nvPr>
        </p:nvSpPr>
        <p:spPr>
          <a:xfrm>
            <a:off x="450001" y="0"/>
            <a:ext cx="2591650" cy="5948363"/>
          </a:xfrm>
          <a:custGeom>
            <a:avLst/>
            <a:gdLst>
              <a:gd name="connsiteX0" fmla="*/ 0 w 2591650"/>
              <a:gd name="connsiteY0" fmla="*/ 0 h 5948363"/>
              <a:gd name="connsiteX1" fmla="*/ 2591650 w 2591650"/>
              <a:gd name="connsiteY1" fmla="*/ 0 h 5948363"/>
              <a:gd name="connsiteX2" fmla="*/ 2591650 w 2591650"/>
              <a:gd name="connsiteY2" fmla="*/ 5583497 h 5948363"/>
              <a:gd name="connsiteX3" fmla="*/ 2226784 w 2591650"/>
              <a:gd name="connsiteY3" fmla="*/ 5948363 h 5948363"/>
              <a:gd name="connsiteX4" fmla="*/ 0 w 2591650"/>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1650" h="5948363">
                <a:moveTo>
                  <a:pt x="0" y="0"/>
                </a:moveTo>
                <a:lnTo>
                  <a:pt x="2591650" y="0"/>
                </a:lnTo>
                <a:lnTo>
                  <a:pt x="2591650" y="5583497"/>
                </a:lnTo>
                <a:lnTo>
                  <a:pt x="2226784" y="5948363"/>
                </a:lnTo>
                <a:lnTo>
                  <a:pt x="0" y="5948363"/>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a:lvl1pPr>
          </a:lstStyle>
          <a:p>
            <a:pPr lvl="0" algn="ctr"/>
            <a:r>
              <a:rPr lang="nb-NO"/>
              <a:t>Klikk på ikonet for å legge til et bilde</a:t>
            </a:r>
            <a:endParaRPr lang="en-GB"/>
          </a:p>
        </p:txBody>
      </p:sp>
    </p:spTree>
    <p:extLst>
      <p:ext uri="{BB962C8B-B14F-4D97-AF65-F5344CB8AC3E}">
        <p14:creationId xmlns:p14="http://schemas.microsoft.com/office/powerpoint/2010/main" val="3828587860"/>
      </p:ext>
    </p:extLst>
  </p:cSld>
  <p:clrMapOvr>
    <a:masterClrMapping/>
  </p:clrMapOvr>
  <p:extLst>
    <p:ext uri="{DCECCB84-F9BA-43D5-87BE-67443E8EF086}">
      <p15:sldGuideLst xmlns:p15="http://schemas.microsoft.com/office/powerpoint/2012/main"/>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4 images with text">
    <p:spTree>
      <p:nvGrpSpPr>
        <p:cNvPr id="1" name=""/>
        <p:cNvGrpSpPr/>
        <p:nvPr/>
      </p:nvGrpSpPr>
      <p:grpSpPr>
        <a:xfrm>
          <a:off x="0" y="0"/>
          <a:ext cx="0" cy="0"/>
          <a:chOff x="0" y="0"/>
          <a:chExt cx="0" cy="0"/>
        </a:xfrm>
      </p:grpSpPr>
      <p:sp>
        <p:nvSpPr>
          <p:cNvPr id="2" name="Title" descr="Header">
            <a:extLst>
              <a:ext uri="{FF2B5EF4-FFF2-40B4-BE49-F238E27FC236}">
                <a16:creationId xmlns:a16="http://schemas.microsoft.com/office/drawing/2014/main" id="{A87C81DC-5176-4847-8B6F-B68FF50589B8}"/>
              </a:ext>
            </a:extLst>
          </p:cNvPr>
          <p:cNvSpPr>
            <a:spLocks noGrp="1"/>
          </p:cNvSpPr>
          <p:nvPr>
            <p:ph type="title"/>
          </p:nvPr>
        </p:nvSpPr>
        <p:spPr/>
        <p:txBody>
          <a:bodyPr/>
          <a:lstStyle/>
          <a:p>
            <a:r>
              <a:rPr lang="nb-NO"/>
              <a:t>Klikk for å redigere tittelstil</a:t>
            </a:r>
            <a:endParaRPr lang="en-GB"/>
          </a:p>
        </p:txBody>
      </p:sp>
      <p:sp>
        <p:nvSpPr>
          <p:cNvPr id="23" name="Picture Placeholder 1">
            <a:extLst>
              <a:ext uri="{FF2B5EF4-FFF2-40B4-BE49-F238E27FC236}">
                <a16:creationId xmlns:a16="http://schemas.microsoft.com/office/drawing/2014/main" id="{D9563778-0759-A3C7-2077-55D205685E9A}"/>
              </a:ext>
              <a:ext uri="{C183D7F6-B498-43B3-948B-1728B52AA6E4}">
                <adec:decorative xmlns:adec="http://schemas.microsoft.com/office/drawing/2017/decorative" val="1"/>
              </a:ext>
            </a:extLst>
          </p:cNvPr>
          <p:cNvSpPr>
            <a:spLocks noGrp="1"/>
          </p:cNvSpPr>
          <p:nvPr>
            <p:ph type="pic" sz="quarter" idx="21" hasCustomPrompt="1"/>
          </p:nvPr>
        </p:nvSpPr>
        <p:spPr>
          <a:xfrm>
            <a:off x="450000" y="1819723"/>
            <a:ext cx="2563200" cy="2060179"/>
          </a:xfrm>
          <a:custGeom>
            <a:avLst/>
            <a:gdLst>
              <a:gd name="connsiteX0" fmla="*/ 0 w 2563200"/>
              <a:gd name="connsiteY0" fmla="*/ 0 h 2060179"/>
              <a:gd name="connsiteX1" fmla="*/ 2563200 w 2563200"/>
              <a:gd name="connsiteY1" fmla="*/ 0 h 2060179"/>
              <a:gd name="connsiteX2" fmla="*/ 2563200 w 2563200"/>
              <a:gd name="connsiteY2" fmla="*/ 1710166 h 2060179"/>
              <a:gd name="connsiteX3" fmla="*/ 2213187 w 2563200"/>
              <a:gd name="connsiteY3" fmla="*/ 2060179 h 2060179"/>
              <a:gd name="connsiteX4" fmla="*/ 0 w 2563200"/>
              <a:gd name="connsiteY4" fmla="*/ 2060179 h 206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200" h="2060179">
                <a:moveTo>
                  <a:pt x="0" y="0"/>
                </a:moveTo>
                <a:lnTo>
                  <a:pt x="2563200" y="0"/>
                </a:lnTo>
                <a:lnTo>
                  <a:pt x="2563200" y="1710166"/>
                </a:lnTo>
                <a:lnTo>
                  <a:pt x="2213187" y="2060179"/>
                </a:lnTo>
                <a:lnTo>
                  <a:pt x="0" y="2060179"/>
                </a:lnTo>
                <a:close/>
              </a:path>
            </a:pathLst>
          </a:custGeom>
          <a:pattFill prst="wdUpDiag">
            <a:fgClr>
              <a:schemeClr val="bg1">
                <a:lumMod val="95000"/>
              </a:schemeClr>
            </a:fgClr>
            <a:bgClr>
              <a:schemeClr val="bg1"/>
            </a:bgClr>
          </a:pattFill>
        </p:spPr>
        <p:txBody>
          <a:bodyPr wrap="square">
            <a:noAutofit/>
          </a:bodyPr>
          <a:lstStyle/>
          <a:p>
            <a:r>
              <a:rPr lang="en-GB" dirty="0"/>
              <a:t> </a:t>
            </a:r>
          </a:p>
        </p:txBody>
      </p:sp>
      <p:sp>
        <p:nvSpPr>
          <p:cNvPr id="8" name="Placeholder 1">
            <a:extLst>
              <a:ext uri="{FF2B5EF4-FFF2-40B4-BE49-F238E27FC236}">
                <a16:creationId xmlns:a16="http://schemas.microsoft.com/office/drawing/2014/main" id="{1F8BA170-026C-4B90-B5B2-B245369E3B17}"/>
              </a:ext>
            </a:extLst>
          </p:cNvPr>
          <p:cNvSpPr>
            <a:spLocks noGrp="1"/>
          </p:cNvSpPr>
          <p:nvPr>
            <p:ph idx="1" hasCustomPrompt="1"/>
          </p:nvPr>
        </p:nvSpPr>
        <p:spPr>
          <a:xfrm>
            <a:off x="450000" y="4149080"/>
            <a:ext cx="2562696" cy="1511945"/>
          </a:xfrm>
          <a:prstGeom prst="rect">
            <a:avLst/>
          </a:prstGeom>
        </p:spPr>
        <p:txBody>
          <a:bodyPr>
            <a:noAutofit/>
          </a:bodyPr>
          <a:lstStyle>
            <a:lvl1pPr>
              <a:spcBef>
                <a:spcPts val="400"/>
              </a:spcBef>
              <a:defRPr sz="1200">
                <a:solidFill>
                  <a:schemeClr val="tx1"/>
                </a:solidFill>
              </a:defRPr>
            </a:lvl1pPr>
            <a:lvl2pPr>
              <a:spcBef>
                <a:spcPts val="400"/>
              </a:spcBef>
              <a:defRPr sz="1200">
                <a:solidFill>
                  <a:schemeClr val="tx1"/>
                </a:solidFill>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Caption here</a:t>
            </a:r>
          </a:p>
        </p:txBody>
      </p:sp>
      <p:sp>
        <p:nvSpPr>
          <p:cNvPr id="24" name="Picture Placeholder 2">
            <a:extLst>
              <a:ext uri="{FF2B5EF4-FFF2-40B4-BE49-F238E27FC236}">
                <a16:creationId xmlns:a16="http://schemas.microsoft.com/office/drawing/2014/main" id="{FB1AC80C-DFEB-8A6B-FAF6-4387D370320D}"/>
              </a:ext>
              <a:ext uri="{C183D7F6-B498-43B3-948B-1728B52AA6E4}">
                <adec:decorative xmlns:adec="http://schemas.microsoft.com/office/drawing/2017/decorative" val="1"/>
              </a:ext>
            </a:extLst>
          </p:cNvPr>
          <p:cNvSpPr>
            <a:spLocks noGrp="1"/>
          </p:cNvSpPr>
          <p:nvPr>
            <p:ph type="pic" sz="quarter" idx="23" hasCustomPrompt="1"/>
          </p:nvPr>
        </p:nvSpPr>
        <p:spPr>
          <a:xfrm>
            <a:off x="3352152" y="1819723"/>
            <a:ext cx="2563200" cy="2060179"/>
          </a:xfrm>
          <a:custGeom>
            <a:avLst/>
            <a:gdLst>
              <a:gd name="connsiteX0" fmla="*/ 0 w 2563200"/>
              <a:gd name="connsiteY0" fmla="*/ 0 h 2060179"/>
              <a:gd name="connsiteX1" fmla="*/ 2563200 w 2563200"/>
              <a:gd name="connsiteY1" fmla="*/ 0 h 2060179"/>
              <a:gd name="connsiteX2" fmla="*/ 2563200 w 2563200"/>
              <a:gd name="connsiteY2" fmla="*/ 1693911 h 2060179"/>
              <a:gd name="connsiteX3" fmla="*/ 2196932 w 2563200"/>
              <a:gd name="connsiteY3" fmla="*/ 2060179 h 2060179"/>
              <a:gd name="connsiteX4" fmla="*/ 0 w 2563200"/>
              <a:gd name="connsiteY4" fmla="*/ 2060179 h 206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200" h="2060179">
                <a:moveTo>
                  <a:pt x="0" y="0"/>
                </a:moveTo>
                <a:lnTo>
                  <a:pt x="2563200" y="0"/>
                </a:lnTo>
                <a:lnTo>
                  <a:pt x="2563200" y="1693911"/>
                </a:lnTo>
                <a:lnTo>
                  <a:pt x="2196932" y="2060179"/>
                </a:lnTo>
                <a:lnTo>
                  <a:pt x="0" y="2060179"/>
                </a:lnTo>
                <a:close/>
              </a:path>
            </a:pathLst>
          </a:custGeom>
          <a:pattFill prst="wdUpDiag">
            <a:fgClr>
              <a:schemeClr val="bg1">
                <a:lumMod val="95000"/>
              </a:schemeClr>
            </a:fgClr>
            <a:bgClr>
              <a:schemeClr val="bg1"/>
            </a:bgClr>
          </a:pattFill>
        </p:spPr>
        <p:txBody>
          <a:bodyPr wrap="square">
            <a:noAutofit/>
          </a:bodyPr>
          <a:lstStyle/>
          <a:p>
            <a:r>
              <a:rPr lang="en-GB" dirty="0"/>
              <a:t> </a:t>
            </a:r>
          </a:p>
        </p:txBody>
      </p:sp>
      <p:sp>
        <p:nvSpPr>
          <p:cNvPr id="9" name="Placeholder 2">
            <a:extLst>
              <a:ext uri="{FF2B5EF4-FFF2-40B4-BE49-F238E27FC236}">
                <a16:creationId xmlns:a16="http://schemas.microsoft.com/office/drawing/2014/main" id="{3E6D404C-1B2B-4D62-A705-92420C5E0B10}"/>
              </a:ext>
            </a:extLst>
          </p:cNvPr>
          <p:cNvSpPr>
            <a:spLocks noGrp="1"/>
          </p:cNvSpPr>
          <p:nvPr>
            <p:ph idx="20" hasCustomPrompt="1"/>
          </p:nvPr>
        </p:nvSpPr>
        <p:spPr>
          <a:xfrm>
            <a:off x="3353284" y="4149080"/>
            <a:ext cx="2562696" cy="1511945"/>
          </a:xfrm>
          <a:prstGeom prst="rect">
            <a:avLst/>
          </a:prstGeom>
        </p:spPr>
        <p:txBody>
          <a:bodyPr>
            <a:noAutofit/>
          </a:bodyPr>
          <a:lstStyle>
            <a:lvl1pPr>
              <a:spcBef>
                <a:spcPts val="400"/>
              </a:spcBef>
              <a:defRPr sz="1200">
                <a:solidFill>
                  <a:schemeClr val="tx1"/>
                </a:solidFill>
              </a:defRPr>
            </a:lvl1pPr>
            <a:lvl2pPr>
              <a:spcBef>
                <a:spcPts val="400"/>
              </a:spcBef>
              <a:defRPr sz="1200">
                <a:solidFill>
                  <a:schemeClr val="tx1"/>
                </a:solidFill>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Caption here</a:t>
            </a:r>
          </a:p>
        </p:txBody>
      </p:sp>
      <p:sp>
        <p:nvSpPr>
          <p:cNvPr id="25" name="Picture Placeholder 3">
            <a:extLst>
              <a:ext uri="{FF2B5EF4-FFF2-40B4-BE49-F238E27FC236}">
                <a16:creationId xmlns:a16="http://schemas.microsoft.com/office/drawing/2014/main" id="{004EB87B-CDC2-8FD8-CC85-2C6F84F137A5}"/>
              </a:ext>
              <a:ext uri="{C183D7F6-B498-43B3-948B-1728B52AA6E4}">
                <adec:decorative xmlns:adec="http://schemas.microsoft.com/office/drawing/2017/decorative" val="1"/>
              </a:ext>
            </a:extLst>
          </p:cNvPr>
          <p:cNvSpPr>
            <a:spLocks noGrp="1"/>
          </p:cNvSpPr>
          <p:nvPr>
            <p:ph type="pic" sz="quarter" idx="24" hasCustomPrompt="1"/>
          </p:nvPr>
        </p:nvSpPr>
        <p:spPr>
          <a:xfrm>
            <a:off x="6261392" y="1819723"/>
            <a:ext cx="2563200" cy="2060179"/>
          </a:xfrm>
          <a:custGeom>
            <a:avLst/>
            <a:gdLst>
              <a:gd name="connsiteX0" fmla="*/ 0 w 2563200"/>
              <a:gd name="connsiteY0" fmla="*/ 0 h 2060179"/>
              <a:gd name="connsiteX1" fmla="*/ 2563200 w 2563200"/>
              <a:gd name="connsiteY1" fmla="*/ 0 h 2060179"/>
              <a:gd name="connsiteX2" fmla="*/ 2563200 w 2563200"/>
              <a:gd name="connsiteY2" fmla="*/ 1693911 h 2060179"/>
              <a:gd name="connsiteX3" fmla="*/ 2196932 w 2563200"/>
              <a:gd name="connsiteY3" fmla="*/ 2060179 h 2060179"/>
              <a:gd name="connsiteX4" fmla="*/ 0 w 2563200"/>
              <a:gd name="connsiteY4" fmla="*/ 2060179 h 206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200" h="2060179">
                <a:moveTo>
                  <a:pt x="0" y="0"/>
                </a:moveTo>
                <a:lnTo>
                  <a:pt x="2563200" y="0"/>
                </a:lnTo>
                <a:lnTo>
                  <a:pt x="2563200" y="1693911"/>
                </a:lnTo>
                <a:lnTo>
                  <a:pt x="2196932" y="2060179"/>
                </a:lnTo>
                <a:lnTo>
                  <a:pt x="0" y="2060179"/>
                </a:lnTo>
                <a:close/>
              </a:path>
            </a:pathLst>
          </a:custGeom>
          <a:pattFill prst="wdUpDiag">
            <a:fgClr>
              <a:schemeClr val="bg1">
                <a:lumMod val="95000"/>
              </a:schemeClr>
            </a:fgClr>
            <a:bgClr>
              <a:schemeClr val="bg1"/>
            </a:bgClr>
          </a:pattFill>
        </p:spPr>
        <p:txBody>
          <a:bodyPr wrap="square">
            <a:noAutofit/>
          </a:bodyPr>
          <a:lstStyle/>
          <a:p>
            <a:r>
              <a:rPr lang="en-GB" dirty="0"/>
              <a:t> </a:t>
            </a:r>
          </a:p>
        </p:txBody>
      </p:sp>
      <p:sp>
        <p:nvSpPr>
          <p:cNvPr id="10" name="Placeholder 3">
            <a:extLst>
              <a:ext uri="{FF2B5EF4-FFF2-40B4-BE49-F238E27FC236}">
                <a16:creationId xmlns:a16="http://schemas.microsoft.com/office/drawing/2014/main" id="{923258DA-B24D-4726-BEDE-A9FF5A9B32FF}"/>
              </a:ext>
            </a:extLst>
          </p:cNvPr>
          <p:cNvSpPr>
            <a:spLocks noGrp="1"/>
          </p:cNvSpPr>
          <p:nvPr>
            <p:ph idx="26" hasCustomPrompt="1"/>
          </p:nvPr>
        </p:nvSpPr>
        <p:spPr>
          <a:xfrm>
            <a:off x="6276263" y="4149080"/>
            <a:ext cx="2562696" cy="1511945"/>
          </a:xfrm>
          <a:prstGeom prst="rect">
            <a:avLst/>
          </a:prstGeom>
        </p:spPr>
        <p:txBody>
          <a:bodyPr>
            <a:noAutofit/>
          </a:bodyPr>
          <a:lstStyle>
            <a:lvl1pPr>
              <a:spcBef>
                <a:spcPts val="400"/>
              </a:spcBef>
              <a:defRPr sz="1200">
                <a:solidFill>
                  <a:schemeClr val="tx1"/>
                </a:solidFill>
              </a:defRPr>
            </a:lvl1pPr>
            <a:lvl2pPr>
              <a:spcBef>
                <a:spcPts val="400"/>
              </a:spcBef>
              <a:defRPr sz="1200">
                <a:solidFill>
                  <a:schemeClr val="tx1"/>
                </a:solidFill>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Caption here</a:t>
            </a:r>
          </a:p>
        </p:txBody>
      </p:sp>
      <p:sp>
        <p:nvSpPr>
          <p:cNvPr id="26" name="Picture Placeholder 4">
            <a:extLst>
              <a:ext uri="{FF2B5EF4-FFF2-40B4-BE49-F238E27FC236}">
                <a16:creationId xmlns:a16="http://schemas.microsoft.com/office/drawing/2014/main" id="{A79420B5-3D8F-CDB3-2EEE-E20638F61C99}"/>
              </a:ext>
              <a:ext uri="{C183D7F6-B498-43B3-948B-1728B52AA6E4}">
                <adec:decorative xmlns:adec="http://schemas.microsoft.com/office/drawing/2017/decorative" val="1"/>
              </a:ext>
            </a:extLst>
          </p:cNvPr>
          <p:cNvSpPr>
            <a:spLocks noGrp="1"/>
          </p:cNvSpPr>
          <p:nvPr>
            <p:ph type="pic" sz="quarter" idx="25" hasCustomPrompt="1"/>
          </p:nvPr>
        </p:nvSpPr>
        <p:spPr>
          <a:xfrm>
            <a:off x="9170632" y="1819723"/>
            <a:ext cx="2563200" cy="2060179"/>
          </a:xfrm>
          <a:custGeom>
            <a:avLst/>
            <a:gdLst>
              <a:gd name="connsiteX0" fmla="*/ 0 w 2563200"/>
              <a:gd name="connsiteY0" fmla="*/ 0 h 2060179"/>
              <a:gd name="connsiteX1" fmla="*/ 2563200 w 2563200"/>
              <a:gd name="connsiteY1" fmla="*/ 0 h 2060179"/>
              <a:gd name="connsiteX2" fmla="*/ 2563200 w 2563200"/>
              <a:gd name="connsiteY2" fmla="*/ 1693911 h 2060179"/>
              <a:gd name="connsiteX3" fmla="*/ 2196932 w 2563200"/>
              <a:gd name="connsiteY3" fmla="*/ 2060179 h 2060179"/>
              <a:gd name="connsiteX4" fmla="*/ 0 w 2563200"/>
              <a:gd name="connsiteY4" fmla="*/ 2060179 h 206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200" h="2060179">
                <a:moveTo>
                  <a:pt x="0" y="0"/>
                </a:moveTo>
                <a:lnTo>
                  <a:pt x="2563200" y="0"/>
                </a:lnTo>
                <a:lnTo>
                  <a:pt x="2563200" y="1693911"/>
                </a:lnTo>
                <a:lnTo>
                  <a:pt x="2196932" y="2060179"/>
                </a:lnTo>
                <a:lnTo>
                  <a:pt x="0" y="2060179"/>
                </a:lnTo>
                <a:close/>
              </a:path>
            </a:pathLst>
          </a:custGeom>
          <a:pattFill prst="wdUpDiag">
            <a:fgClr>
              <a:schemeClr val="bg1">
                <a:lumMod val="95000"/>
              </a:schemeClr>
            </a:fgClr>
            <a:bgClr>
              <a:schemeClr val="bg1"/>
            </a:bgClr>
          </a:pattFill>
        </p:spPr>
        <p:txBody>
          <a:bodyPr wrap="square">
            <a:noAutofit/>
          </a:bodyPr>
          <a:lstStyle/>
          <a:p>
            <a:r>
              <a:rPr lang="en-GB" dirty="0"/>
              <a:t> </a:t>
            </a:r>
          </a:p>
        </p:txBody>
      </p:sp>
      <p:sp>
        <p:nvSpPr>
          <p:cNvPr id="11" name="Placeholder 4">
            <a:extLst>
              <a:ext uri="{FF2B5EF4-FFF2-40B4-BE49-F238E27FC236}">
                <a16:creationId xmlns:a16="http://schemas.microsoft.com/office/drawing/2014/main" id="{7729A41C-F3D0-4276-AF16-6EBB4FA68499}"/>
              </a:ext>
            </a:extLst>
          </p:cNvPr>
          <p:cNvSpPr>
            <a:spLocks noGrp="1"/>
          </p:cNvSpPr>
          <p:nvPr>
            <p:ph idx="22" hasCustomPrompt="1"/>
          </p:nvPr>
        </p:nvSpPr>
        <p:spPr>
          <a:xfrm>
            <a:off x="9174577" y="4149080"/>
            <a:ext cx="2562696" cy="1511945"/>
          </a:xfrm>
          <a:prstGeom prst="rect">
            <a:avLst/>
          </a:prstGeom>
        </p:spPr>
        <p:txBody>
          <a:bodyPr>
            <a:noAutofit/>
          </a:bodyPr>
          <a:lstStyle>
            <a:lvl1pPr>
              <a:spcBef>
                <a:spcPts val="400"/>
              </a:spcBef>
              <a:defRPr sz="1200">
                <a:solidFill>
                  <a:schemeClr val="tx1"/>
                </a:solidFill>
              </a:defRPr>
            </a:lvl1pPr>
            <a:lvl2pPr>
              <a:spcBef>
                <a:spcPts val="400"/>
              </a:spcBef>
              <a:defRPr sz="1200">
                <a:solidFill>
                  <a:schemeClr val="tx1"/>
                </a:solidFill>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Caption here</a:t>
            </a:r>
          </a:p>
        </p:txBody>
      </p:sp>
    </p:spTree>
    <p:extLst>
      <p:ext uri="{BB962C8B-B14F-4D97-AF65-F5344CB8AC3E}">
        <p14:creationId xmlns:p14="http://schemas.microsoft.com/office/powerpoint/2010/main" val="2141017427"/>
      </p:ext>
    </p:extLst>
  </p:cSld>
  <p:clrMapOvr>
    <a:masterClrMapping/>
  </p:clrMapOvr>
  <p:extLst>
    <p:ext uri="{DCECCB84-F9BA-43D5-87BE-67443E8EF086}">
      <p15:sldGuideLst xmlns:p15="http://schemas.microsoft.com/office/powerpoint/2012/main"/>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p:cSld name="Content x 4 boxes">
    <p:spTree>
      <p:nvGrpSpPr>
        <p:cNvPr id="1" name=""/>
        <p:cNvGrpSpPr/>
        <p:nvPr/>
      </p:nvGrpSpPr>
      <p:grpSpPr>
        <a:xfrm>
          <a:off x="0" y="0"/>
          <a:ext cx="0" cy="0"/>
          <a:chOff x="0" y="0"/>
          <a:chExt cx="0" cy="0"/>
        </a:xfrm>
      </p:grpSpPr>
      <p:sp>
        <p:nvSpPr>
          <p:cNvPr id="7" name="Title" descr="Header">
            <a:extLst>
              <a:ext uri="{FF2B5EF4-FFF2-40B4-BE49-F238E27FC236}">
                <a16:creationId xmlns:a16="http://schemas.microsoft.com/office/drawing/2014/main" id="{5245E30C-ACBC-4426-8962-C03D3DB3F088}"/>
              </a:ext>
            </a:extLst>
          </p:cNvPr>
          <p:cNvSpPr>
            <a:spLocks noGrp="1"/>
          </p:cNvSpPr>
          <p:nvPr>
            <p:ph type="title"/>
          </p:nvPr>
        </p:nvSpPr>
        <p:spPr/>
        <p:txBody>
          <a:bodyPr/>
          <a:lstStyle/>
          <a:p>
            <a:r>
              <a:rPr lang="nb-NO"/>
              <a:t>Klikk for å redigere tittelstil</a:t>
            </a:r>
            <a:endParaRPr lang="en-GB" dirty="0"/>
          </a:p>
        </p:txBody>
      </p:sp>
      <p:sp>
        <p:nvSpPr>
          <p:cNvPr id="3" name="Placeholder 1">
            <a:extLst>
              <a:ext uri="{FF2B5EF4-FFF2-40B4-BE49-F238E27FC236}">
                <a16:creationId xmlns:a16="http://schemas.microsoft.com/office/drawing/2014/main" id="{1703231E-4063-4D72-A4F3-5BF19050C303}"/>
              </a:ext>
            </a:extLst>
          </p:cNvPr>
          <p:cNvSpPr>
            <a:spLocks noGrp="1"/>
          </p:cNvSpPr>
          <p:nvPr>
            <p:ph idx="1" hasCustomPrompt="1"/>
          </p:nvPr>
        </p:nvSpPr>
        <p:spPr>
          <a:xfrm>
            <a:off x="450000" y="1810984"/>
            <a:ext cx="2562696" cy="3850041"/>
          </a:xfrm>
          <a:prstGeom prst="rect">
            <a:avLst/>
          </a:prstGeom>
          <a:noFill/>
        </p:spPr>
        <p:txBody>
          <a:bodyPr>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
        <p:nvSpPr>
          <p:cNvPr id="15" name="Placeholder 2">
            <a:extLst>
              <a:ext uri="{FF2B5EF4-FFF2-40B4-BE49-F238E27FC236}">
                <a16:creationId xmlns:a16="http://schemas.microsoft.com/office/drawing/2014/main" id="{FED60B5C-31E2-4ABE-BB94-6CC89A3FD7F2}"/>
              </a:ext>
            </a:extLst>
          </p:cNvPr>
          <p:cNvSpPr>
            <a:spLocks noGrp="1"/>
          </p:cNvSpPr>
          <p:nvPr>
            <p:ph idx="20" hasCustomPrompt="1"/>
          </p:nvPr>
        </p:nvSpPr>
        <p:spPr>
          <a:xfrm>
            <a:off x="3353284" y="1810984"/>
            <a:ext cx="2562696" cy="3850041"/>
          </a:xfrm>
          <a:prstGeom prst="rect">
            <a:avLst/>
          </a:prstGeom>
          <a:noFill/>
        </p:spPr>
        <p:txBody>
          <a:bodyPr>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
        <p:nvSpPr>
          <p:cNvPr id="17" name="Placeholder 3">
            <a:extLst>
              <a:ext uri="{FF2B5EF4-FFF2-40B4-BE49-F238E27FC236}">
                <a16:creationId xmlns:a16="http://schemas.microsoft.com/office/drawing/2014/main" id="{F0AC0C8B-24FF-433E-9C4D-B350C449B331}"/>
              </a:ext>
            </a:extLst>
          </p:cNvPr>
          <p:cNvSpPr>
            <a:spLocks noGrp="1"/>
          </p:cNvSpPr>
          <p:nvPr>
            <p:ph idx="21" hasCustomPrompt="1"/>
          </p:nvPr>
        </p:nvSpPr>
        <p:spPr>
          <a:xfrm>
            <a:off x="6276263" y="1810984"/>
            <a:ext cx="2562696" cy="3850041"/>
          </a:xfrm>
          <a:prstGeom prst="rect">
            <a:avLst/>
          </a:prstGeom>
          <a:noFill/>
        </p:spPr>
        <p:txBody>
          <a:bodyPr>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
        <p:nvSpPr>
          <p:cNvPr id="18" name="Placeholder 4">
            <a:extLst>
              <a:ext uri="{FF2B5EF4-FFF2-40B4-BE49-F238E27FC236}">
                <a16:creationId xmlns:a16="http://schemas.microsoft.com/office/drawing/2014/main" id="{2293604D-A39C-4151-970A-A0EBEBFE9FBE}"/>
              </a:ext>
            </a:extLst>
          </p:cNvPr>
          <p:cNvSpPr>
            <a:spLocks noGrp="1"/>
          </p:cNvSpPr>
          <p:nvPr>
            <p:ph idx="22" hasCustomPrompt="1"/>
          </p:nvPr>
        </p:nvSpPr>
        <p:spPr>
          <a:xfrm>
            <a:off x="9174577" y="1810984"/>
            <a:ext cx="2562696" cy="3850041"/>
          </a:xfrm>
          <a:prstGeom prst="rect">
            <a:avLst/>
          </a:prstGeom>
          <a:noFill/>
        </p:spPr>
        <p:txBody>
          <a:bodyPr>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Tree>
    <p:extLst>
      <p:ext uri="{BB962C8B-B14F-4D97-AF65-F5344CB8AC3E}">
        <p14:creationId xmlns:p14="http://schemas.microsoft.com/office/powerpoint/2010/main" val="1244537155"/>
      </p:ext>
    </p:extLst>
  </p:cSld>
  <p:clrMapOvr>
    <a:masterClrMapping/>
  </p:clrMapOvr>
  <p:hf hdr="0" ftr="0" dt="0"/>
  <p:extLst>
    <p:ext uri="{DCECCB84-F9BA-43D5-87BE-67443E8EF086}">
      <p15:sldGuideLst xmlns:p15="http://schemas.microsoft.com/office/powerpoint/2012/main">
        <p15:guide id="8" orient="horz" pos="4320">
          <p15:clr>
            <a:srgbClr val="F26B43"/>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Hanging Image Left">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0E9919A9-E10C-40B2-4E9E-9822C6505A93}"/>
              </a:ext>
            </a:extLst>
          </p:cNvPr>
          <p:cNvSpPr>
            <a:spLocks noGrp="1"/>
          </p:cNvSpPr>
          <p:nvPr>
            <p:ph type="title"/>
          </p:nvPr>
        </p:nvSpPr>
        <p:spPr>
          <a:xfrm>
            <a:off x="6264000" y="701874"/>
            <a:ext cx="5481636" cy="715669"/>
          </a:xfrm>
        </p:spPr>
        <p:txBody>
          <a:bodyPr/>
          <a:lstStyle/>
          <a:p>
            <a:r>
              <a:rPr lang="nb-NO"/>
              <a:t>Klikk for å redigere tittelstil</a:t>
            </a:r>
            <a:endParaRPr lang="en-GB"/>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6264000" y="1792800"/>
            <a:ext cx="5456880" cy="4155563"/>
          </a:xfrm>
          <a:prstGeom prst="rect">
            <a:avLst/>
          </a:prstGeom>
        </p:spPr>
        <p:txBody>
          <a:bodyPr numCol="2" spcCol="288000">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
        <p:nvSpPr>
          <p:cNvPr id="9" name="Picture Placeholder">
            <a:extLst>
              <a:ext uri="{FF2B5EF4-FFF2-40B4-BE49-F238E27FC236}">
                <a16:creationId xmlns:a16="http://schemas.microsoft.com/office/drawing/2014/main" id="{B46C10D5-25FF-ADE9-303F-74E74487A02F}"/>
              </a:ext>
              <a:ext uri="{C183D7F6-B498-43B3-948B-1728B52AA6E4}">
                <adec:decorative xmlns:adec="http://schemas.microsoft.com/office/drawing/2017/decorative" val="1"/>
              </a:ext>
            </a:extLst>
          </p:cNvPr>
          <p:cNvSpPr>
            <a:spLocks noGrp="1"/>
          </p:cNvSpPr>
          <p:nvPr>
            <p:ph type="pic" sz="quarter" idx="21"/>
          </p:nvPr>
        </p:nvSpPr>
        <p:spPr>
          <a:xfrm>
            <a:off x="442912" y="0"/>
            <a:ext cx="5481637" cy="5948363"/>
          </a:xfrm>
          <a:custGeom>
            <a:avLst/>
            <a:gdLst>
              <a:gd name="connsiteX0" fmla="*/ 0 w 5481637"/>
              <a:gd name="connsiteY0" fmla="*/ 0 h 5948363"/>
              <a:gd name="connsiteX1" fmla="*/ 5481637 w 5481637"/>
              <a:gd name="connsiteY1" fmla="*/ 0 h 5948363"/>
              <a:gd name="connsiteX2" fmla="*/ 5481637 w 5481637"/>
              <a:gd name="connsiteY2" fmla="*/ 5267325 h 5948363"/>
              <a:gd name="connsiteX3" fmla="*/ 4800599 w 5481637"/>
              <a:gd name="connsiteY3" fmla="*/ 5948363 h 5948363"/>
              <a:gd name="connsiteX4" fmla="*/ 0 w 5481637"/>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37" h="5948363">
                <a:moveTo>
                  <a:pt x="0" y="0"/>
                </a:moveTo>
                <a:lnTo>
                  <a:pt x="5481637" y="0"/>
                </a:lnTo>
                <a:lnTo>
                  <a:pt x="5481637" y="5267325"/>
                </a:lnTo>
                <a:lnTo>
                  <a:pt x="4800599" y="5948363"/>
                </a:lnTo>
                <a:lnTo>
                  <a:pt x="0" y="5948363"/>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a:lvl1pPr>
          </a:lstStyle>
          <a:p>
            <a:pPr lvl="0" algn="ctr"/>
            <a:r>
              <a:rPr lang="nb-NO"/>
              <a:t>Klikk på ikonet for å legge til et bilde</a:t>
            </a:r>
            <a:endParaRPr lang="en-GB"/>
          </a:p>
        </p:txBody>
      </p:sp>
    </p:spTree>
    <p:extLst>
      <p:ext uri="{BB962C8B-B14F-4D97-AF65-F5344CB8AC3E}">
        <p14:creationId xmlns:p14="http://schemas.microsoft.com/office/powerpoint/2010/main" val="1342202441"/>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 columns_Blue Bg with dividers">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17709088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1" name="Content Placeholder 2">
            <a:extLst>
              <a:ext uri="{FF2B5EF4-FFF2-40B4-BE49-F238E27FC236}">
                <a16:creationId xmlns:a16="http://schemas.microsoft.com/office/drawing/2014/main" id="{A86D5BC3-F5D3-415B-B920-B84A14BC8E32}"/>
              </a:ext>
            </a:extLst>
          </p:cNvPr>
          <p:cNvSpPr>
            <a:spLocks noGrp="1"/>
          </p:cNvSpPr>
          <p:nvPr>
            <p:ph idx="1" hasCustomPrompt="1"/>
          </p:nvPr>
        </p:nvSpPr>
        <p:spPr>
          <a:xfrm>
            <a:off x="404786" y="1808820"/>
            <a:ext cx="3633820"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2" name="Content Placeholder 2">
            <a:extLst>
              <a:ext uri="{FF2B5EF4-FFF2-40B4-BE49-F238E27FC236}">
                <a16:creationId xmlns:a16="http://schemas.microsoft.com/office/drawing/2014/main" id="{0114C476-0380-4CDD-850C-316ADAE5BF6C}"/>
              </a:ext>
            </a:extLst>
          </p:cNvPr>
          <p:cNvSpPr>
            <a:spLocks noGrp="1"/>
          </p:cNvSpPr>
          <p:nvPr>
            <p:ph idx="15" hasCustomPrompt="1"/>
          </p:nvPr>
        </p:nvSpPr>
        <p:spPr>
          <a:xfrm>
            <a:off x="4279090" y="1808820"/>
            <a:ext cx="3633820"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13" name="Content Placeholder 2">
            <a:extLst>
              <a:ext uri="{FF2B5EF4-FFF2-40B4-BE49-F238E27FC236}">
                <a16:creationId xmlns:a16="http://schemas.microsoft.com/office/drawing/2014/main" id="{6A1D61AC-BD7C-4366-9299-08E3EFE54064}"/>
              </a:ext>
            </a:extLst>
          </p:cNvPr>
          <p:cNvSpPr>
            <a:spLocks noGrp="1"/>
          </p:cNvSpPr>
          <p:nvPr>
            <p:ph idx="16" hasCustomPrompt="1"/>
          </p:nvPr>
        </p:nvSpPr>
        <p:spPr>
          <a:xfrm>
            <a:off x="8153368" y="1808820"/>
            <a:ext cx="3633820"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pic>
        <p:nvPicPr>
          <p:cNvPr id="17" name="Graphique 8">
            <a:extLst>
              <a:ext uri="{FF2B5EF4-FFF2-40B4-BE49-F238E27FC236}">
                <a16:creationId xmlns:a16="http://schemas.microsoft.com/office/drawing/2014/main" id="{179657D5-47C7-4E75-BEE7-A780E55EE722}"/>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0D86C3E4-5B42-4A1F-B550-10045E81063A}"/>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23" name="Espace réservé du numéro de diapositive 2">
            <a:extLst>
              <a:ext uri="{FF2B5EF4-FFF2-40B4-BE49-F238E27FC236}">
                <a16:creationId xmlns:a16="http://schemas.microsoft.com/office/drawing/2014/main" id="{5D573DBF-7B78-4EB4-859D-55DACC88EEC8}"/>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4" name="Espace réservé du pied de page 4">
            <a:extLst>
              <a:ext uri="{FF2B5EF4-FFF2-40B4-BE49-F238E27FC236}">
                <a16:creationId xmlns:a16="http://schemas.microsoft.com/office/drawing/2014/main" id="{BA89C3CB-68C8-4D8E-9AFC-40C4E7D1120F}"/>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4" name="Text Placeholder 8">
            <a:extLst>
              <a:ext uri="{FF2B5EF4-FFF2-40B4-BE49-F238E27FC236}">
                <a16:creationId xmlns:a16="http://schemas.microsoft.com/office/drawing/2014/main" id="{4AD0B33D-4376-4867-B390-624086846458}"/>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5" name="Straight Connector 35">
            <a:extLst>
              <a:ext uri="{FF2B5EF4-FFF2-40B4-BE49-F238E27FC236}">
                <a16:creationId xmlns:a16="http://schemas.microsoft.com/office/drawing/2014/main" id="{6D1337EB-DEA5-4E68-BE59-E3A0603AE2DF}"/>
              </a:ext>
            </a:extLst>
          </p:cNvPr>
          <p:cNvCxnSpPr>
            <a:cxnSpLocks/>
          </p:cNvCxnSpPr>
          <p:nvPr userDrawn="1"/>
        </p:nvCxnSpPr>
        <p:spPr>
          <a:xfrm flipV="1">
            <a:off x="4158848"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 name="Straight Connector 35">
            <a:extLst>
              <a:ext uri="{FF2B5EF4-FFF2-40B4-BE49-F238E27FC236}">
                <a16:creationId xmlns:a16="http://schemas.microsoft.com/office/drawing/2014/main" id="{F9606CDD-74E8-4C9E-BCA3-937206DAC0A3}"/>
              </a:ext>
            </a:extLst>
          </p:cNvPr>
          <p:cNvCxnSpPr>
            <a:cxnSpLocks/>
          </p:cNvCxnSpPr>
          <p:nvPr userDrawn="1"/>
        </p:nvCxnSpPr>
        <p:spPr>
          <a:xfrm flipV="1">
            <a:off x="803313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8" name="Cadre 17">
            <a:extLst>
              <a:ext uri="{FF2B5EF4-FFF2-40B4-BE49-F238E27FC236}">
                <a16:creationId xmlns:a16="http://schemas.microsoft.com/office/drawing/2014/main" id="{2D1E5417-BAA4-429E-95E5-698476B66195}"/>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0" name="Text Placeholder 5">
            <a:extLst>
              <a:ext uri="{FF2B5EF4-FFF2-40B4-BE49-F238E27FC236}">
                <a16:creationId xmlns:a16="http://schemas.microsoft.com/office/drawing/2014/main" id="{DED434F4-3F5A-4CC8-AF47-2D44BC94F886}"/>
              </a:ext>
            </a:extLst>
          </p:cNvPr>
          <p:cNvSpPr>
            <a:spLocks noGrp="1"/>
          </p:cNvSpPr>
          <p:nvPr>
            <p:ph type="body" sz="quarter" idx="19"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646564601"/>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p:cSld name="Hanging Image R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8B6D4E6-07B9-1C8D-69DD-712BC77D3CDE}"/>
              </a:ext>
            </a:extLst>
          </p:cNvPr>
          <p:cNvSpPr>
            <a:spLocks noGrp="1"/>
          </p:cNvSpPr>
          <p:nvPr>
            <p:ph type="title"/>
          </p:nvPr>
        </p:nvSpPr>
        <p:spPr>
          <a:xfrm>
            <a:off x="450000" y="701874"/>
            <a:ext cx="5498363" cy="715669"/>
          </a:xfrm>
        </p:spPr>
        <p:txBody>
          <a:bodyPr/>
          <a:lstStyle/>
          <a:p>
            <a:r>
              <a:rPr lang="nb-NO"/>
              <a:t>Klikk for å redigere tittelstil</a:t>
            </a:r>
            <a:endParaRPr lang="en-GB" dirty="0"/>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449999" y="1792800"/>
            <a:ext cx="5498363" cy="4155563"/>
          </a:xfrm>
          <a:prstGeom prst="rect">
            <a:avLst/>
          </a:prstGeom>
        </p:spPr>
        <p:txBody>
          <a:bodyPr numCol="2" spcCol="288000">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
        <p:nvSpPr>
          <p:cNvPr id="5" name="Picture Placeholder">
            <a:extLst>
              <a:ext uri="{FF2B5EF4-FFF2-40B4-BE49-F238E27FC236}">
                <a16:creationId xmlns:a16="http://schemas.microsoft.com/office/drawing/2014/main" id="{7DB11690-8C83-E885-3A76-8A5F9425F007}"/>
              </a:ext>
              <a:ext uri="{C183D7F6-B498-43B3-948B-1728B52AA6E4}">
                <adec:decorative xmlns:adec="http://schemas.microsoft.com/office/drawing/2017/decorative" val="1"/>
              </a:ext>
            </a:extLst>
          </p:cNvPr>
          <p:cNvSpPr>
            <a:spLocks noGrp="1"/>
          </p:cNvSpPr>
          <p:nvPr>
            <p:ph type="pic" sz="quarter" idx="21"/>
          </p:nvPr>
        </p:nvSpPr>
        <p:spPr>
          <a:xfrm>
            <a:off x="6262687" y="0"/>
            <a:ext cx="5481637" cy="5948363"/>
          </a:xfrm>
          <a:custGeom>
            <a:avLst/>
            <a:gdLst>
              <a:gd name="connsiteX0" fmla="*/ 0 w 5481637"/>
              <a:gd name="connsiteY0" fmla="*/ 0 h 5948363"/>
              <a:gd name="connsiteX1" fmla="*/ 5481637 w 5481637"/>
              <a:gd name="connsiteY1" fmla="*/ 0 h 5948363"/>
              <a:gd name="connsiteX2" fmla="*/ 5481637 w 5481637"/>
              <a:gd name="connsiteY2" fmla="*/ 5267325 h 5948363"/>
              <a:gd name="connsiteX3" fmla="*/ 4800599 w 5481637"/>
              <a:gd name="connsiteY3" fmla="*/ 5948363 h 5948363"/>
              <a:gd name="connsiteX4" fmla="*/ 0 w 5481637"/>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37" h="5948363">
                <a:moveTo>
                  <a:pt x="0" y="0"/>
                </a:moveTo>
                <a:lnTo>
                  <a:pt x="5481637" y="0"/>
                </a:lnTo>
                <a:lnTo>
                  <a:pt x="5481637" y="5267325"/>
                </a:lnTo>
                <a:lnTo>
                  <a:pt x="4800599" y="5948363"/>
                </a:lnTo>
                <a:lnTo>
                  <a:pt x="0" y="5948363"/>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a:lvl1pPr>
          </a:lstStyle>
          <a:p>
            <a:pPr lvl="0" algn="ctr"/>
            <a:r>
              <a:rPr lang="nb-NO"/>
              <a:t>Klikk på ikonet for å legge til et bilde</a:t>
            </a:r>
            <a:endParaRPr lang="en-GB" dirty="0"/>
          </a:p>
        </p:txBody>
      </p:sp>
    </p:spTree>
    <p:extLst>
      <p:ext uri="{BB962C8B-B14F-4D97-AF65-F5344CB8AC3E}">
        <p14:creationId xmlns:p14="http://schemas.microsoft.com/office/powerpoint/2010/main" val="2441907243"/>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Right half hanging box">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8B6D4E6-07B9-1C8D-69DD-712BC77D3CDE}"/>
              </a:ext>
            </a:extLst>
          </p:cNvPr>
          <p:cNvSpPr>
            <a:spLocks noGrp="1"/>
          </p:cNvSpPr>
          <p:nvPr>
            <p:ph type="title"/>
          </p:nvPr>
        </p:nvSpPr>
        <p:spPr>
          <a:xfrm>
            <a:off x="450000" y="701874"/>
            <a:ext cx="5498363" cy="715669"/>
          </a:xfrm>
        </p:spPr>
        <p:txBody>
          <a:bodyPr/>
          <a:lstStyle/>
          <a:p>
            <a:r>
              <a:rPr lang="nb-NO"/>
              <a:t>Klikk for å redigere tittelstil</a:t>
            </a:r>
            <a:endParaRPr lang="en-GB" dirty="0"/>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449999" y="1792800"/>
            <a:ext cx="5498363" cy="4155563"/>
          </a:xfrm>
          <a:prstGeom prst="rect">
            <a:avLst/>
          </a:prstGeom>
        </p:spPr>
        <p:txBody>
          <a:bodyPr numCol="2" spcCol="288000">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Tree>
    <p:extLst>
      <p:ext uri="{BB962C8B-B14F-4D97-AF65-F5344CB8AC3E}">
        <p14:creationId xmlns:p14="http://schemas.microsoft.com/office/powerpoint/2010/main" val="870254567"/>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Left half hanging box">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8B6D4E6-07B9-1C8D-69DD-712BC77D3CDE}"/>
              </a:ext>
            </a:extLst>
          </p:cNvPr>
          <p:cNvSpPr>
            <a:spLocks noGrp="1"/>
          </p:cNvSpPr>
          <p:nvPr>
            <p:ph type="title"/>
          </p:nvPr>
        </p:nvSpPr>
        <p:spPr>
          <a:xfrm>
            <a:off x="6264000" y="701874"/>
            <a:ext cx="5498363" cy="715669"/>
          </a:xfrm>
        </p:spPr>
        <p:txBody>
          <a:bodyPr/>
          <a:lstStyle/>
          <a:p>
            <a:r>
              <a:rPr lang="nb-NO"/>
              <a:t>Klikk for å redigere tittelstil</a:t>
            </a:r>
            <a:endParaRPr lang="en-GB" dirty="0"/>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6264000" y="1792800"/>
            <a:ext cx="5498363" cy="4155563"/>
          </a:xfrm>
          <a:prstGeom prst="rect">
            <a:avLst/>
          </a:prstGeom>
        </p:spPr>
        <p:txBody>
          <a:bodyPr numCol="2" spcCol="288000">
            <a:noAutofit/>
          </a:bodyPr>
          <a:lstStyle>
            <a:lvl1pPr>
              <a:spcBef>
                <a:spcPts val="400"/>
              </a:spcBef>
              <a:defRPr sz="1200">
                <a:solidFill>
                  <a:schemeClr val="tx1"/>
                </a:solidFill>
              </a:defRPr>
            </a:lvl1pPr>
            <a:lvl2pPr marL="180975" indent="-180975">
              <a:spcBef>
                <a:spcPts val="400"/>
              </a:spcBef>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Tree>
    <p:extLst>
      <p:ext uri="{BB962C8B-B14F-4D97-AF65-F5344CB8AC3E}">
        <p14:creationId xmlns:p14="http://schemas.microsoft.com/office/powerpoint/2010/main" val="2693827080"/>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Large Image right minimal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54E27D68-304E-2851-A717-EC07EC07CA87}"/>
              </a:ext>
            </a:extLst>
          </p:cNvPr>
          <p:cNvSpPr>
            <a:spLocks noGrp="1"/>
          </p:cNvSpPr>
          <p:nvPr>
            <p:ph type="title"/>
          </p:nvPr>
        </p:nvSpPr>
        <p:spPr>
          <a:xfrm>
            <a:off x="450000" y="701874"/>
            <a:ext cx="2598737" cy="715669"/>
          </a:xfrm>
        </p:spPr>
        <p:txBody>
          <a:bodyPr/>
          <a:lstStyle/>
          <a:p>
            <a:r>
              <a:rPr lang="nb-NO"/>
              <a:t>Klikk for å redigere tittelstil</a:t>
            </a:r>
            <a:endParaRPr lang="en-GB" dirty="0"/>
          </a:p>
        </p:txBody>
      </p:sp>
      <p:sp>
        <p:nvSpPr>
          <p:cNvPr id="7" name="Placeholder">
            <a:extLst>
              <a:ext uri="{FF2B5EF4-FFF2-40B4-BE49-F238E27FC236}">
                <a16:creationId xmlns:a16="http://schemas.microsoft.com/office/drawing/2014/main" id="{65919DFD-5216-47CC-A2D5-A0B970BE9632}"/>
              </a:ext>
            </a:extLst>
          </p:cNvPr>
          <p:cNvSpPr>
            <a:spLocks noGrp="1"/>
          </p:cNvSpPr>
          <p:nvPr>
            <p:ph type="body" sz="quarter" idx="12"/>
          </p:nvPr>
        </p:nvSpPr>
        <p:spPr>
          <a:xfrm>
            <a:off x="442913" y="2133600"/>
            <a:ext cx="2598737" cy="3814763"/>
          </a:xfrm>
          <a:prstGeom prst="rect">
            <a:avLst/>
          </a:prstGeom>
        </p:spPr>
        <p:txBody>
          <a:bodyPr/>
          <a:lstStyle>
            <a:lvl2pPr marL="180975" indent="-180975">
              <a:defRPr lang="en-US" sz="1200" kern="1200" dirty="0">
                <a:solidFill>
                  <a:schemeClr val="tx1"/>
                </a:solidFill>
                <a:latin typeface="+mn-lt"/>
                <a:ea typeface="+mn-ea"/>
                <a:cs typeface="+mn-cs"/>
              </a:defRPr>
            </a:lvl2pPr>
          </a:lstStyle>
          <a:p>
            <a:pPr lvl="0"/>
            <a:r>
              <a:rPr lang="nb-NO"/>
              <a:t>Klikk for å redigere tekststiler i malen</a:t>
            </a:r>
          </a:p>
          <a:p>
            <a:pPr lvl="1"/>
            <a:r>
              <a:rPr lang="nb-NO"/>
              <a:t>Andre nivå</a:t>
            </a:r>
          </a:p>
          <a:p>
            <a:pPr lvl="2"/>
            <a:r>
              <a:rPr lang="nb-NO"/>
              <a:t>Tredje nivå</a:t>
            </a:r>
          </a:p>
        </p:txBody>
      </p:sp>
      <p:sp>
        <p:nvSpPr>
          <p:cNvPr id="3" name="Picture Placeholder">
            <a:extLst>
              <a:ext uri="{FF2B5EF4-FFF2-40B4-BE49-F238E27FC236}">
                <a16:creationId xmlns:a16="http://schemas.microsoft.com/office/drawing/2014/main" id="{B940E09C-FB56-2356-82CD-53290C1A10A0}"/>
              </a:ext>
              <a:ext uri="{C183D7F6-B498-43B3-948B-1728B52AA6E4}">
                <adec:decorative xmlns:adec="http://schemas.microsoft.com/office/drawing/2017/decorative" val="1"/>
              </a:ext>
            </a:extLst>
          </p:cNvPr>
          <p:cNvSpPr>
            <a:spLocks noGrp="1"/>
          </p:cNvSpPr>
          <p:nvPr>
            <p:ph type="pic" sz="quarter" idx="11" hasCustomPrompt="1"/>
          </p:nvPr>
        </p:nvSpPr>
        <p:spPr>
          <a:xfrm>
            <a:off x="3355975" y="0"/>
            <a:ext cx="8386763" cy="5948363"/>
          </a:xfrm>
          <a:custGeom>
            <a:avLst/>
            <a:gdLst>
              <a:gd name="connsiteX0" fmla="*/ 0 w 8386763"/>
              <a:gd name="connsiteY0" fmla="*/ 0 h 5948363"/>
              <a:gd name="connsiteX1" fmla="*/ 8386763 w 8386763"/>
              <a:gd name="connsiteY1" fmla="*/ 0 h 5948363"/>
              <a:gd name="connsiteX2" fmla="*/ 8386763 w 8386763"/>
              <a:gd name="connsiteY2" fmla="*/ 4779992 h 5948363"/>
              <a:gd name="connsiteX3" fmla="*/ 7218392 w 8386763"/>
              <a:gd name="connsiteY3" fmla="*/ 5948363 h 5948363"/>
              <a:gd name="connsiteX4" fmla="*/ 0 w 8386763"/>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6763" h="5948363">
                <a:moveTo>
                  <a:pt x="0" y="0"/>
                </a:moveTo>
                <a:lnTo>
                  <a:pt x="8386763" y="0"/>
                </a:lnTo>
                <a:lnTo>
                  <a:pt x="8386763" y="4779992"/>
                </a:lnTo>
                <a:lnTo>
                  <a:pt x="7218392" y="5948363"/>
                </a:lnTo>
                <a:lnTo>
                  <a:pt x="0" y="5948363"/>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dirty="0"/>
            </a:lvl1pPr>
          </a:lstStyle>
          <a:p>
            <a:pPr lvl="0" algn="ctr"/>
            <a:r>
              <a:rPr lang="en-GB" dirty="0"/>
              <a:t>Click to insert image</a:t>
            </a:r>
          </a:p>
        </p:txBody>
      </p:sp>
    </p:spTree>
    <p:extLst>
      <p:ext uri="{BB962C8B-B14F-4D97-AF65-F5344CB8AC3E}">
        <p14:creationId xmlns:p14="http://schemas.microsoft.com/office/powerpoint/2010/main" val="4074271473"/>
      </p:ext>
    </p:extLst>
  </p:cSld>
  <p:clrMapOvr>
    <a:masterClrMapping/>
  </p:clrMapOvr>
  <p:hf hdr="0" ftr="0" dt="0"/>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Large Image Left minimal Layout">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647BE65-B969-B69D-209F-96B62E40F087}"/>
              </a:ext>
            </a:extLst>
          </p:cNvPr>
          <p:cNvSpPr>
            <a:spLocks noGrp="1"/>
          </p:cNvSpPr>
          <p:nvPr>
            <p:ph type="title"/>
          </p:nvPr>
        </p:nvSpPr>
        <p:spPr>
          <a:xfrm>
            <a:off x="9148762" y="701874"/>
            <a:ext cx="2600325" cy="715669"/>
          </a:xfrm>
        </p:spPr>
        <p:txBody>
          <a:bodyPr/>
          <a:lstStyle/>
          <a:p>
            <a:r>
              <a:rPr lang="nb-NO"/>
              <a:t>Klikk for å redigere tittelstil</a:t>
            </a:r>
            <a:endParaRPr lang="en-GB" dirty="0"/>
          </a:p>
        </p:txBody>
      </p:sp>
      <p:sp>
        <p:nvSpPr>
          <p:cNvPr id="7" name="Placeholder">
            <a:extLst>
              <a:ext uri="{FF2B5EF4-FFF2-40B4-BE49-F238E27FC236}">
                <a16:creationId xmlns:a16="http://schemas.microsoft.com/office/drawing/2014/main" id="{65919DFD-5216-47CC-A2D5-A0B970BE9632}"/>
              </a:ext>
            </a:extLst>
          </p:cNvPr>
          <p:cNvSpPr>
            <a:spLocks noGrp="1"/>
          </p:cNvSpPr>
          <p:nvPr>
            <p:ph type="body" sz="quarter" idx="12"/>
          </p:nvPr>
        </p:nvSpPr>
        <p:spPr>
          <a:xfrm>
            <a:off x="9148763" y="2162629"/>
            <a:ext cx="2562158" cy="3785734"/>
          </a:xfrm>
          <a:prstGeom prst="rect">
            <a:avLst/>
          </a:prstGeom>
        </p:spPr>
        <p:txBody>
          <a:bodyPr/>
          <a:lstStyle>
            <a:lvl2pPr marL="180975" indent="-180975">
              <a:defRPr lang="en-US" sz="1200" kern="1200" dirty="0">
                <a:solidFill>
                  <a:schemeClr val="tx1"/>
                </a:solidFill>
                <a:latin typeface="+mn-lt"/>
                <a:ea typeface="+mn-ea"/>
                <a:cs typeface="+mn-cs"/>
              </a:defRPr>
            </a:lvl2pPr>
          </a:lstStyle>
          <a:p>
            <a:pPr lvl="0"/>
            <a:r>
              <a:rPr lang="nb-NO"/>
              <a:t>Klikk for å redigere tekststiler i malen</a:t>
            </a:r>
          </a:p>
          <a:p>
            <a:pPr lvl="1"/>
            <a:r>
              <a:rPr lang="nb-NO"/>
              <a:t>Andre nivå</a:t>
            </a:r>
          </a:p>
          <a:p>
            <a:pPr lvl="2"/>
            <a:r>
              <a:rPr lang="nb-NO"/>
              <a:t>Tredje nivå</a:t>
            </a:r>
          </a:p>
        </p:txBody>
      </p:sp>
      <p:sp>
        <p:nvSpPr>
          <p:cNvPr id="3" name="Picture Placeholder">
            <a:extLst>
              <a:ext uri="{FF2B5EF4-FFF2-40B4-BE49-F238E27FC236}">
                <a16:creationId xmlns:a16="http://schemas.microsoft.com/office/drawing/2014/main" id="{925894C0-F0A5-92C3-CA5E-CC0E9E19210A}"/>
              </a:ext>
              <a:ext uri="{C183D7F6-B498-43B3-948B-1728B52AA6E4}">
                <adec:decorative xmlns:adec="http://schemas.microsoft.com/office/drawing/2017/decorative" val="1"/>
              </a:ext>
            </a:extLst>
          </p:cNvPr>
          <p:cNvSpPr>
            <a:spLocks noGrp="1"/>
          </p:cNvSpPr>
          <p:nvPr>
            <p:ph type="pic" sz="quarter" idx="11" hasCustomPrompt="1"/>
          </p:nvPr>
        </p:nvSpPr>
        <p:spPr>
          <a:xfrm>
            <a:off x="454930" y="0"/>
            <a:ext cx="8386763" cy="5948363"/>
          </a:xfrm>
          <a:custGeom>
            <a:avLst/>
            <a:gdLst>
              <a:gd name="connsiteX0" fmla="*/ 0 w 8386763"/>
              <a:gd name="connsiteY0" fmla="*/ 0 h 5948363"/>
              <a:gd name="connsiteX1" fmla="*/ 8386763 w 8386763"/>
              <a:gd name="connsiteY1" fmla="*/ 0 h 5948363"/>
              <a:gd name="connsiteX2" fmla="*/ 8386763 w 8386763"/>
              <a:gd name="connsiteY2" fmla="*/ 4798847 h 5948363"/>
              <a:gd name="connsiteX3" fmla="*/ 7237247 w 8386763"/>
              <a:gd name="connsiteY3" fmla="*/ 5948363 h 5948363"/>
              <a:gd name="connsiteX4" fmla="*/ 0 w 8386763"/>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6763" h="5948363">
                <a:moveTo>
                  <a:pt x="0" y="0"/>
                </a:moveTo>
                <a:lnTo>
                  <a:pt x="8386763" y="0"/>
                </a:lnTo>
                <a:lnTo>
                  <a:pt x="8386763" y="4798847"/>
                </a:lnTo>
                <a:lnTo>
                  <a:pt x="7237247" y="5948363"/>
                </a:lnTo>
                <a:lnTo>
                  <a:pt x="0" y="5948363"/>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dirty="0"/>
            </a:lvl1pPr>
          </a:lstStyle>
          <a:p>
            <a:pPr lvl="0" algn="ctr"/>
            <a:r>
              <a:rPr lang="en-GB" dirty="0"/>
              <a:t>Click to insert image</a:t>
            </a:r>
          </a:p>
        </p:txBody>
      </p:sp>
    </p:spTree>
    <p:extLst>
      <p:ext uri="{BB962C8B-B14F-4D97-AF65-F5344CB8AC3E}">
        <p14:creationId xmlns:p14="http://schemas.microsoft.com/office/powerpoint/2010/main" val="2780747559"/>
      </p:ext>
    </p:extLst>
  </p:cSld>
  <p:clrMapOvr>
    <a:masterClrMapping/>
  </p:clrMapOvr>
  <p:hf hdr="0" ftr="0" dt="0"/>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p:cSld name="Detailed Layout 1">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6D2372C9-E215-1003-F25D-B5AE1F568920}"/>
              </a:ext>
            </a:extLst>
          </p:cNvPr>
          <p:cNvSpPr>
            <a:spLocks noGrp="1"/>
          </p:cNvSpPr>
          <p:nvPr>
            <p:ph type="title" hasCustomPrompt="1"/>
          </p:nvPr>
        </p:nvSpPr>
        <p:spPr>
          <a:xfrm>
            <a:off x="559292" y="701874"/>
            <a:ext cx="2450237" cy="715669"/>
          </a:xfrm>
        </p:spPr>
        <p:txBody>
          <a:bodyPr/>
          <a:lstStyle>
            <a:lvl1pPr>
              <a:defRPr>
                <a:solidFill>
                  <a:schemeClr val="bg1"/>
                </a:solidFill>
              </a:defRPr>
            </a:lvl1pPr>
          </a:lstStyle>
          <a:p>
            <a:r>
              <a:rPr lang="en-US" dirty="0"/>
              <a:t>Layout template for detailed charts</a:t>
            </a:r>
            <a:endParaRPr lang="en-GB" dirty="0"/>
          </a:p>
        </p:txBody>
      </p:sp>
    </p:spTree>
    <p:extLst>
      <p:ext uri="{BB962C8B-B14F-4D97-AF65-F5344CB8AC3E}">
        <p14:creationId xmlns:p14="http://schemas.microsoft.com/office/powerpoint/2010/main" val="369118931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p:cSld name="Detailed layout tex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6D2372C9-E215-1003-F25D-B5AE1F568920}"/>
              </a:ext>
            </a:extLst>
          </p:cNvPr>
          <p:cNvSpPr>
            <a:spLocks noGrp="1"/>
          </p:cNvSpPr>
          <p:nvPr>
            <p:ph type="title" hasCustomPrompt="1"/>
          </p:nvPr>
        </p:nvSpPr>
        <p:spPr>
          <a:xfrm>
            <a:off x="558000" y="701874"/>
            <a:ext cx="2451600" cy="715669"/>
          </a:xfrm>
        </p:spPr>
        <p:txBody>
          <a:bodyPr/>
          <a:lstStyle>
            <a:lvl1pPr>
              <a:defRPr>
                <a:solidFill>
                  <a:schemeClr val="bg1"/>
                </a:solidFill>
              </a:defRPr>
            </a:lvl1pPr>
          </a:lstStyle>
          <a:p>
            <a:r>
              <a:rPr lang="en-US" dirty="0"/>
              <a:t>Layout template for detailed charts</a:t>
            </a:r>
            <a:endParaRPr lang="en-GB" dirty="0"/>
          </a:p>
        </p:txBody>
      </p:sp>
      <p:sp>
        <p:nvSpPr>
          <p:cNvPr id="3" name="Placeholder">
            <a:extLst>
              <a:ext uri="{FF2B5EF4-FFF2-40B4-BE49-F238E27FC236}">
                <a16:creationId xmlns:a16="http://schemas.microsoft.com/office/drawing/2014/main" id="{98D0F1BA-16E4-EAD4-97CD-9005E8F027D2}"/>
              </a:ext>
            </a:extLst>
          </p:cNvPr>
          <p:cNvSpPr>
            <a:spLocks noGrp="1"/>
          </p:cNvSpPr>
          <p:nvPr>
            <p:ph type="body" sz="quarter" idx="10" hasCustomPrompt="1"/>
          </p:nvPr>
        </p:nvSpPr>
        <p:spPr>
          <a:xfrm>
            <a:off x="3355975" y="701675"/>
            <a:ext cx="8393113" cy="4959350"/>
          </a:xfrm>
          <a:prstGeom prst="rect">
            <a:avLst/>
          </a:prstGeom>
        </p:spPr>
        <p:txBody>
          <a:bodyPr numCol="3" spcCol="288000"/>
          <a:lstStyle>
            <a:lvl1pPr>
              <a:lnSpc>
                <a:spcPct val="120000"/>
              </a:lnSpc>
              <a:spcBef>
                <a:spcPts val="400"/>
              </a:spcBef>
              <a:spcAft>
                <a:spcPts val="400"/>
              </a:spcAft>
              <a:defRPr/>
            </a:lvl1pPr>
            <a:lvl2pPr marL="180975" indent="-180975">
              <a:lnSpc>
                <a:spcPct val="120000"/>
              </a:lnSpc>
              <a:spcBef>
                <a:spcPts val="400"/>
              </a:spcBef>
              <a:spcAft>
                <a:spcPts val="400"/>
              </a:spcAft>
              <a:defRPr lang="en-US" sz="1200" kern="1200" dirty="0">
                <a:solidFill>
                  <a:schemeClr val="tx1"/>
                </a:solidFill>
                <a:latin typeface="+mn-lt"/>
                <a:ea typeface="+mn-ea"/>
                <a:cs typeface="+mn-cs"/>
              </a:defRPr>
            </a:lvl2pPr>
            <a:lvl3pPr>
              <a:lnSpc>
                <a:spcPct val="120000"/>
              </a:lnSpc>
              <a:spcBef>
                <a:spcPts val="400"/>
              </a:spcBef>
              <a:spcAft>
                <a:spcPts val="400"/>
              </a:spcAft>
              <a:defRPr/>
            </a:lvl3pPr>
            <a:lvl4pPr>
              <a:lnSpc>
                <a:spcPct val="120000"/>
              </a:lnSpc>
              <a:spcBef>
                <a:spcPts val="400"/>
              </a:spcBef>
              <a:spcAft>
                <a:spcPts val="400"/>
              </a:spcAft>
              <a:defRPr sz="1200"/>
            </a:lvl4pPr>
            <a:lvl5pPr>
              <a:lnSpc>
                <a:spcPct val="120000"/>
              </a:lnSpc>
              <a:spcBef>
                <a:spcPts val="400"/>
              </a:spcBef>
              <a:spcAft>
                <a:spcPts val="400"/>
              </a:spcAft>
              <a:defRPr sz="1200"/>
            </a:lvl5pPr>
          </a:lstStyle>
          <a:p>
            <a:pPr lvl="0"/>
            <a:r>
              <a:rPr lang="en-US" dirty="0"/>
              <a:t>Three column continuous text box</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US" dirty="0"/>
              <a:t>Second level</a:t>
            </a:r>
          </a:p>
          <a:p>
            <a:pPr lvl="2"/>
            <a:r>
              <a:rPr lang="en-US" dirty="0"/>
              <a:t>Third level</a:t>
            </a:r>
          </a:p>
        </p:txBody>
      </p:sp>
    </p:spTree>
    <p:extLst>
      <p:ext uri="{BB962C8B-B14F-4D97-AF65-F5344CB8AC3E}">
        <p14:creationId xmlns:p14="http://schemas.microsoft.com/office/powerpoint/2010/main" val="390980179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preserve="1">
  <p:cSld name="Image strip with text">
    <p:bg>
      <p:bgPr>
        <a:solidFill>
          <a:schemeClr val="bg1"/>
        </a:solidFill>
        <a:effectLst/>
      </p:bgPr>
    </p:bg>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4C05822E-F8EF-0B26-EE8C-294CF585952F}"/>
              </a:ext>
            </a:extLst>
          </p:cNvPr>
          <p:cNvSpPr>
            <a:spLocks noGrp="1"/>
          </p:cNvSpPr>
          <p:nvPr>
            <p:ph type="title"/>
          </p:nvPr>
        </p:nvSpPr>
        <p:spPr>
          <a:xfrm>
            <a:off x="449263" y="701874"/>
            <a:ext cx="7051812" cy="715669"/>
          </a:xfrm>
        </p:spPr>
        <p:txBody>
          <a:bodyPr/>
          <a:lstStyle/>
          <a:p>
            <a:r>
              <a:rPr lang="nb-NO"/>
              <a:t>Klikk for å redigere tittelstil</a:t>
            </a:r>
            <a:endParaRPr lang="en-GB" dirty="0"/>
          </a:p>
        </p:txBody>
      </p:sp>
      <p:sp>
        <p:nvSpPr>
          <p:cNvPr id="5" name="Placeholder">
            <a:extLst>
              <a:ext uri="{FF2B5EF4-FFF2-40B4-BE49-F238E27FC236}">
                <a16:creationId xmlns:a16="http://schemas.microsoft.com/office/drawing/2014/main" id="{65EFF5B5-9A6C-6AFB-ABBA-564B4F8855CF}"/>
              </a:ext>
            </a:extLst>
          </p:cNvPr>
          <p:cNvSpPr>
            <a:spLocks noGrp="1"/>
          </p:cNvSpPr>
          <p:nvPr>
            <p:ph type="body" sz="quarter" idx="11"/>
          </p:nvPr>
        </p:nvSpPr>
        <p:spPr>
          <a:xfrm>
            <a:off x="449263" y="1809749"/>
            <a:ext cx="5499100" cy="4138613"/>
          </a:xfrm>
          <a:prstGeom prst="rect">
            <a:avLst/>
          </a:prstGeom>
        </p:spPr>
        <p:txBody>
          <a:bodyPr numCol="2" spcCol="288000"/>
          <a:lstStyle>
            <a:lvl1pPr marL="0" indent="0">
              <a:lnSpc>
                <a:spcPct val="115000"/>
              </a:lnSpc>
              <a:spcBef>
                <a:spcPts val="400"/>
              </a:spcBef>
              <a:spcAft>
                <a:spcPts val="400"/>
              </a:spcAft>
              <a:buFont typeface="Wingdings 2" panose="05020102010507070707" pitchFamily="18" charset="2"/>
              <a:buNone/>
              <a:defRPr sz="1200"/>
            </a:lvl1pPr>
            <a:lvl2pPr marL="180975" indent="-180975">
              <a:lnSpc>
                <a:spcPct val="115000"/>
              </a:lnSpc>
              <a:spcBef>
                <a:spcPts val="400"/>
              </a:spcBef>
              <a:spcAft>
                <a:spcPts val="400"/>
              </a:spcAft>
              <a:defRPr lang="en-US" sz="1200" kern="1200" dirty="0">
                <a:solidFill>
                  <a:schemeClr val="tx1"/>
                </a:solidFill>
                <a:latin typeface="+mn-lt"/>
                <a:ea typeface="+mn-ea"/>
                <a:cs typeface="+mn-cs"/>
              </a:defRPr>
            </a:lvl2pPr>
            <a:lvl3pPr>
              <a:lnSpc>
                <a:spcPct val="115000"/>
              </a:lnSpc>
              <a:spcBef>
                <a:spcPts val="400"/>
              </a:spcBef>
              <a:spcAft>
                <a:spcPts val="400"/>
              </a:spcAft>
              <a:defRPr sz="1200"/>
            </a:lvl3pPr>
            <a:lvl4pPr>
              <a:lnSpc>
                <a:spcPct val="120000"/>
              </a:lnSpc>
              <a:spcBef>
                <a:spcPts val="400"/>
              </a:spcBef>
              <a:spcAft>
                <a:spcPts val="400"/>
              </a:spcAft>
              <a:defRPr sz="1200"/>
            </a:lvl4pPr>
            <a:lvl5pPr>
              <a:lnSpc>
                <a:spcPct val="120000"/>
              </a:lnSpc>
              <a:spcBef>
                <a:spcPts val="400"/>
              </a:spcBef>
              <a:spcAft>
                <a:spcPts val="400"/>
              </a:spcAft>
              <a:defRPr sz="1200"/>
            </a:lvl5pPr>
          </a:lstStyle>
          <a:p>
            <a:pPr lvl="0"/>
            <a:r>
              <a:rPr lang="nb-NO"/>
              <a:t>Klikk for å redigere tekststiler i malen</a:t>
            </a:r>
          </a:p>
          <a:p>
            <a:pPr lvl="1"/>
            <a:r>
              <a:rPr lang="nb-NO"/>
              <a:t>Andre nivå</a:t>
            </a:r>
          </a:p>
          <a:p>
            <a:pPr lvl="2"/>
            <a:r>
              <a:rPr lang="nb-NO"/>
              <a:t>Tredje nivå</a:t>
            </a:r>
          </a:p>
        </p:txBody>
      </p:sp>
      <p:sp>
        <p:nvSpPr>
          <p:cNvPr id="16" name="Picture Placeholder">
            <a:extLst>
              <a:ext uri="{FF2B5EF4-FFF2-40B4-BE49-F238E27FC236}">
                <a16:creationId xmlns:a16="http://schemas.microsoft.com/office/drawing/2014/main" id="{1F1C54D2-D2EE-04BE-5F32-CEBA48FF0D37}"/>
              </a:ext>
              <a:ext uri="{C183D7F6-B498-43B3-948B-1728B52AA6E4}">
                <adec:decorative xmlns:adec="http://schemas.microsoft.com/office/drawing/2017/decorative" val="1"/>
              </a:ext>
            </a:extLst>
          </p:cNvPr>
          <p:cNvSpPr>
            <a:spLocks noGrp="1"/>
          </p:cNvSpPr>
          <p:nvPr>
            <p:ph type="pic" sz="quarter" idx="10"/>
          </p:nvPr>
        </p:nvSpPr>
        <p:spPr>
          <a:xfrm>
            <a:off x="3600450" y="1"/>
            <a:ext cx="8591550" cy="6858000"/>
          </a:xfrm>
          <a:custGeom>
            <a:avLst/>
            <a:gdLst>
              <a:gd name="connsiteX0" fmla="*/ 6857996 w 8591550"/>
              <a:gd name="connsiteY0" fmla="*/ 0 h 6858000"/>
              <a:gd name="connsiteX1" fmla="*/ 8591550 w 8591550"/>
              <a:gd name="connsiteY1" fmla="*/ 0 h 6858000"/>
              <a:gd name="connsiteX2" fmla="*/ 8591550 w 8591550"/>
              <a:gd name="connsiteY2" fmla="*/ 3852860 h 6858000"/>
              <a:gd name="connsiteX3" fmla="*/ 5586410 w 8591550"/>
              <a:gd name="connsiteY3" fmla="*/ 6858000 h 6858000"/>
              <a:gd name="connsiteX4" fmla="*/ 0 w 8591550"/>
              <a:gd name="connsiteY4" fmla="*/ 6858000 h 6858000"/>
              <a:gd name="connsiteX5" fmla="*/ 0 w 8591550"/>
              <a:gd name="connsiteY5" fmla="*/ 68579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1550" h="6858000">
                <a:moveTo>
                  <a:pt x="6857996" y="0"/>
                </a:moveTo>
                <a:lnTo>
                  <a:pt x="8591550" y="0"/>
                </a:lnTo>
                <a:lnTo>
                  <a:pt x="8591550" y="3852860"/>
                </a:lnTo>
                <a:lnTo>
                  <a:pt x="5586410" y="6858000"/>
                </a:lnTo>
                <a:lnTo>
                  <a:pt x="0" y="6858000"/>
                </a:lnTo>
                <a:lnTo>
                  <a:pt x="0" y="6857996"/>
                </a:lnTo>
                <a:close/>
              </a:path>
            </a:pathLst>
          </a:custGeom>
          <a:pattFill prst="dkVert">
            <a:fgClr>
              <a:schemeClr val="bg1">
                <a:lumMod val="85000"/>
              </a:schemeClr>
            </a:fgClr>
            <a:bgClr>
              <a:schemeClr val="bg1"/>
            </a:bgClr>
          </a:pattFill>
        </p:spPr>
        <p:txBody>
          <a:bodyPr vert="horz" wrap="square" lIns="0" tIns="0" rIns="0" bIns="2520000" rtlCol="0" anchor="b">
            <a:noAutofit/>
          </a:bodyPr>
          <a:lstStyle>
            <a:lvl1pPr algn="ctr">
              <a:defRPr lang="en-GB"/>
            </a:lvl1pPr>
          </a:lstStyle>
          <a:p>
            <a:pPr lvl="0"/>
            <a:r>
              <a:rPr lang="nb-NO"/>
              <a:t>Klikk på ikonet for å legge til et bilde</a:t>
            </a:r>
            <a:endParaRPr lang="en-GB" dirty="0"/>
          </a:p>
        </p:txBody>
      </p:sp>
      <p:sp>
        <p:nvSpPr>
          <p:cNvPr id="4" name="Classification">
            <a:extLst>
              <a:ext uri="{FF2B5EF4-FFF2-40B4-BE49-F238E27FC236}">
                <a16:creationId xmlns:a16="http://schemas.microsoft.com/office/drawing/2014/main" id="{2A357368-6911-F108-4C72-BC6BCD6C22E2}"/>
              </a:ext>
              <a:ext uri="{C183D7F6-B498-43B3-948B-1728B52AA6E4}">
                <adec:decorative xmlns:adec="http://schemas.microsoft.com/office/drawing/2017/decorative" val="1"/>
              </a:ext>
            </a:extLst>
          </p:cNvPr>
          <p:cNvSpPr txBox="1">
            <a:spLocks/>
          </p:cNvSpPr>
          <p:nvPr/>
        </p:nvSpPr>
        <p:spPr>
          <a:xfrm>
            <a:off x="440939" y="6251108"/>
            <a:ext cx="1925190" cy="369332"/>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solidFill>
                <a:effectLst/>
              </a:rPr>
              <a:t>© Ipsos | Doc Name | Month Year | Version # | Public | Internal/Client Use Only | Strictly Confidential</a:t>
            </a:r>
          </a:p>
        </p:txBody>
      </p:sp>
      <p:pic>
        <p:nvPicPr>
          <p:cNvPr id="2" name="Ipsos Logo">
            <a:extLst>
              <a:ext uri="{FF2B5EF4-FFF2-40B4-BE49-F238E27FC236}">
                <a16:creationId xmlns:a16="http://schemas.microsoft.com/office/drawing/2014/main" id="{5736C387-1E30-3967-00C5-67A2D4B1A6F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2461459974"/>
      </p:ext>
    </p:extLst>
  </p:cSld>
  <p:clrMapOvr>
    <a:masterClrMapping/>
  </p:clrMapOvr>
  <p:hf hdr="0" ftr="0" dt="0"/>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Team Biographi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4ADF9F4-0984-90BB-D24E-468E60FF06E5}"/>
              </a:ext>
            </a:extLst>
          </p:cNvPr>
          <p:cNvSpPr>
            <a:spLocks noGrp="1"/>
          </p:cNvSpPr>
          <p:nvPr>
            <p:ph type="title" hasCustomPrompt="1"/>
          </p:nvPr>
        </p:nvSpPr>
        <p:spPr/>
        <p:txBody>
          <a:bodyPr/>
          <a:lstStyle>
            <a:lvl1pPr>
              <a:defRPr/>
            </a:lvl1pPr>
          </a:lstStyle>
          <a:p>
            <a:r>
              <a:rPr lang="en-US" dirty="0"/>
              <a:t>Biographies / Team Slide</a:t>
            </a:r>
            <a:endParaRPr lang="en-GB" dirty="0"/>
          </a:p>
        </p:txBody>
      </p:sp>
      <p:sp>
        <p:nvSpPr>
          <p:cNvPr id="16" name="Name 1">
            <a:extLst>
              <a:ext uri="{FF2B5EF4-FFF2-40B4-BE49-F238E27FC236}">
                <a16:creationId xmlns:a16="http://schemas.microsoft.com/office/drawing/2014/main" id="{41154020-330A-4307-8B18-1E1750724F82}"/>
              </a:ext>
            </a:extLst>
          </p:cNvPr>
          <p:cNvSpPr>
            <a:spLocks noGrp="1"/>
          </p:cNvSpPr>
          <p:nvPr>
            <p:ph type="body" sz="quarter" idx="22" hasCustomPrompt="1"/>
          </p:nvPr>
        </p:nvSpPr>
        <p:spPr>
          <a:xfrm>
            <a:off x="442913" y="1736725"/>
            <a:ext cx="1573660" cy="458202"/>
          </a:xfrm>
          <a:prstGeom prst="rect">
            <a:avLst/>
          </a:prstGeom>
        </p:spPr>
        <p:txBody>
          <a:bodyPr wrap="square" anchor="t">
            <a:spAutoFit/>
          </a:bodyPr>
          <a:lstStyle>
            <a:lvl1pPr>
              <a:spcBef>
                <a:spcPts val="0"/>
              </a:spcBef>
              <a:spcAft>
                <a:spcPts val="0"/>
              </a:spcAft>
              <a:defRPr sz="1400" b="1" cap="none" baseline="0">
                <a:solidFill>
                  <a:schemeClr val="tx1"/>
                </a:solidFill>
              </a:defRPr>
            </a:lvl1pPr>
            <a:lvl2pPr marL="0" indent="0">
              <a:spcBef>
                <a:spcPts val="0"/>
              </a:spcBef>
              <a:spcAft>
                <a:spcPts val="0"/>
              </a:spcAft>
              <a:buFont typeface="Barlow" panose="020B0604020202020204" pitchFamily="34" charset="0"/>
              <a:buNone/>
              <a:defRPr sz="1400" b="1" cap="none" baseline="0">
                <a:solidFill>
                  <a:schemeClr val="tx1"/>
                </a:solidFill>
              </a:defRPr>
            </a:lvl2pPr>
          </a:lstStyle>
          <a:p>
            <a:pPr lvl="0"/>
            <a:r>
              <a:rPr lang="en-GB" dirty="0"/>
              <a:t>First name</a:t>
            </a:r>
          </a:p>
          <a:p>
            <a:pPr lvl="1"/>
            <a:r>
              <a:rPr lang="en-GB" dirty="0"/>
              <a:t>Last name</a:t>
            </a:r>
          </a:p>
        </p:txBody>
      </p:sp>
      <p:sp>
        <p:nvSpPr>
          <p:cNvPr id="6" name="Picture Placeholder 1">
            <a:extLst>
              <a:ext uri="{FF2B5EF4-FFF2-40B4-BE49-F238E27FC236}">
                <a16:creationId xmlns:a16="http://schemas.microsoft.com/office/drawing/2014/main" id="{1D022528-6EBA-C4A0-BEB6-F9204610C897}"/>
              </a:ext>
              <a:ext uri="{C183D7F6-B498-43B3-948B-1728B52AA6E4}">
                <adec:decorative xmlns:adec="http://schemas.microsoft.com/office/drawing/2017/decorative" val="1"/>
              </a:ext>
            </a:extLst>
          </p:cNvPr>
          <p:cNvSpPr>
            <a:spLocks noGrp="1"/>
          </p:cNvSpPr>
          <p:nvPr>
            <p:ph type="pic" sz="quarter" idx="19"/>
          </p:nvPr>
        </p:nvSpPr>
        <p:spPr>
          <a:xfrm>
            <a:off x="455613" y="232385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dirty="0"/>
            </a:lvl1pPr>
          </a:lstStyle>
          <a:p>
            <a:pPr lvl="0" algn="ctr"/>
            <a:r>
              <a:rPr lang="nb-NO"/>
              <a:t>Klikk på ikonet for å legge til et bilde</a:t>
            </a:r>
            <a:endParaRPr lang="en-GB" dirty="0"/>
          </a:p>
        </p:txBody>
      </p:sp>
      <p:sp>
        <p:nvSpPr>
          <p:cNvPr id="15" name="Placeholder 1">
            <a:extLst>
              <a:ext uri="{FF2B5EF4-FFF2-40B4-BE49-F238E27FC236}">
                <a16:creationId xmlns:a16="http://schemas.microsoft.com/office/drawing/2014/main" id="{A81DA3D4-EF88-48E1-A722-44D4D0FA10B6}"/>
              </a:ext>
            </a:extLst>
          </p:cNvPr>
          <p:cNvSpPr>
            <a:spLocks noGrp="1"/>
          </p:cNvSpPr>
          <p:nvPr>
            <p:ph type="body" sz="quarter" idx="23" hasCustomPrompt="1"/>
          </p:nvPr>
        </p:nvSpPr>
        <p:spPr>
          <a:xfrm>
            <a:off x="442913" y="4045998"/>
            <a:ext cx="1573660" cy="1903877"/>
          </a:xfrm>
          <a:prstGeom prst="rect">
            <a:avLst/>
          </a:prstGeom>
        </p:spPr>
        <p:txBody>
          <a:bodyPr wrap="square" anchor="t">
            <a:noAutofit/>
          </a:bodyPr>
          <a:lstStyle>
            <a:lvl1pPr>
              <a:spcBef>
                <a:spcPts val="0"/>
              </a:spcBef>
              <a:spcAft>
                <a:spcPts val="0"/>
              </a:spcAft>
              <a:defRPr>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dirty="0"/>
              <a:t>Title and brief role description here</a:t>
            </a:r>
          </a:p>
        </p:txBody>
      </p:sp>
      <p:sp>
        <p:nvSpPr>
          <p:cNvPr id="20" name="Name 2">
            <a:extLst>
              <a:ext uri="{FF2B5EF4-FFF2-40B4-BE49-F238E27FC236}">
                <a16:creationId xmlns:a16="http://schemas.microsoft.com/office/drawing/2014/main" id="{71613F17-97E2-4491-9EF3-F01FFDE6E863}"/>
              </a:ext>
            </a:extLst>
          </p:cNvPr>
          <p:cNvSpPr>
            <a:spLocks noGrp="1"/>
          </p:cNvSpPr>
          <p:nvPr>
            <p:ph type="body" sz="quarter" idx="25" hasCustomPrompt="1"/>
          </p:nvPr>
        </p:nvSpPr>
        <p:spPr>
          <a:xfrm>
            <a:off x="2379122" y="1736725"/>
            <a:ext cx="1573660" cy="458202"/>
          </a:xfrm>
          <a:prstGeom prst="rect">
            <a:avLst/>
          </a:prstGeom>
        </p:spPr>
        <p:txBody>
          <a:bodyPr wrap="square" anchor="t">
            <a:spAutoFit/>
          </a:bodyPr>
          <a:lstStyle>
            <a:lvl1pPr>
              <a:spcBef>
                <a:spcPts val="0"/>
              </a:spcBef>
              <a:spcAft>
                <a:spcPts val="0"/>
              </a:spcAft>
              <a:defRPr sz="1400" b="1" cap="none" baseline="0">
                <a:solidFill>
                  <a:schemeClr val="tx1"/>
                </a:solidFill>
              </a:defRPr>
            </a:lvl1pPr>
            <a:lvl2pPr marL="0" indent="0">
              <a:spcBef>
                <a:spcPts val="0"/>
              </a:spcBef>
              <a:spcAft>
                <a:spcPts val="0"/>
              </a:spcAft>
              <a:buFont typeface="Barlow" panose="020B0604020202020204" pitchFamily="34" charset="0"/>
              <a:buNone/>
              <a:defRPr sz="1400" b="1" cap="none" baseline="0">
                <a:solidFill>
                  <a:schemeClr val="tx1"/>
                </a:solidFill>
              </a:defRPr>
            </a:lvl2pPr>
          </a:lstStyle>
          <a:p>
            <a:pPr lvl="0"/>
            <a:r>
              <a:rPr lang="en-GB" dirty="0"/>
              <a:t>First name</a:t>
            </a:r>
          </a:p>
          <a:p>
            <a:pPr lvl="1"/>
            <a:r>
              <a:rPr lang="en-GB" dirty="0"/>
              <a:t>Last name</a:t>
            </a:r>
          </a:p>
        </p:txBody>
      </p:sp>
      <p:sp>
        <p:nvSpPr>
          <p:cNvPr id="7" name="Picture Placeholder 2">
            <a:extLst>
              <a:ext uri="{FF2B5EF4-FFF2-40B4-BE49-F238E27FC236}">
                <a16:creationId xmlns:a16="http://schemas.microsoft.com/office/drawing/2014/main" id="{BCAD9EA5-E736-4B69-C6BA-B70AA49A3DC7}"/>
              </a:ext>
              <a:ext uri="{C183D7F6-B498-43B3-948B-1728B52AA6E4}">
                <adec:decorative xmlns:adec="http://schemas.microsoft.com/office/drawing/2017/decorative" val="1"/>
              </a:ext>
            </a:extLst>
          </p:cNvPr>
          <p:cNvSpPr>
            <a:spLocks noGrp="1"/>
          </p:cNvSpPr>
          <p:nvPr>
            <p:ph type="pic" sz="quarter" idx="39"/>
          </p:nvPr>
        </p:nvSpPr>
        <p:spPr>
          <a:xfrm>
            <a:off x="2390052" y="233386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dirty="0"/>
            </a:lvl1pPr>
          </a:lstStyle>
          <a:p>
            <a:pPr lvl="0" algn="ctr"/>
            <a:r>
              <a:rPr lang="nb-NO"/>
              <a:t>Klikk på ikonet for å legge til et bilde</a:t>
            </a:r>
            <a:endParaRPr lang="en-GB" dirty="0"/>
          </a:p>
        </p:txBody>
      </p:sp>
      <p:sp>
        <p:nvSpPr>
          <p:cNvPr id="21" name="Placeholder 2">
            <a:extLst>
              <a:ext uri="{FF2B5EF4-FFF2-40B4-BE49-F238E27FC236}">
                <a16:creationId xmlns:a16="http://schemas.microsoft.com/office/drawing/2014/main" id="{6F22912B-7D36-4077-8BFB-FDA6B7BA0EA9}"/>
              </a:ext>
            </a:extLst>
          </p:cNvPr>
          <p:cNvSpPr>
            <a:spLocks noGrp="1"/>
          </p:cNvSpPr>
          <p:nvPr>
            <p:ph type="body" sz="quarter" idx="26" hasCustomPrompt="1"/>
          </p:nvPr>
        </p:nvSpPr>
        <p:spPr>
          <a:xfrm>
            <a:off x="2379892" y="4045998"/>
            <a:ext cx="1573660" cy="1903877"/>
          </a:xfrm>
          <a:prstGeom prst="rect">
            <a:avLst/>
          </a:prstGeom>
        </p:spPr>
        <p:txBody>
          <a:bodyPr wrap="square" anchor="t">
            <a:noAutofit/>
          </a:bodyPr>
          <a:lstStyle>
            <a:lvl1pPr>
              <a:spcBef>
                <a:spcPts val="0"/>
              </a:spcBef>
              <a:spcAft>
                <a:spcPts val="0"/>
              </a:spcAft>
              <a:defRPr>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dirty="0"/>
              <a:t>Title and brief role description here</a:t>
            </a:r>
          </a:p>
        </p:txBody>
      </p:sp>
      <p:sp>
        <p:nvSpPr>
          <p:cNvPr id="24" name="Name 3">
            <a:extLst>
              <a:ext uri="{FF2B5EF4-FFF2-40B4-BE49-F238E27FC236}">
                <a16:creationId xmlns:a16="http://schemas.microsoft.com/office/drawing/2014/main" id="{4ACD92D7-D8E5-4F1B-8FF3-A92BC817BD5B}"/>
              </a:ext>
            </a:extLst>
          </p:cNvPr>
          <p:cNvSpPr>
            <a:spLocks noGrp="1"/>
          </p:cNvSpPr>
          <p:nvPr>
            <p:ph type="body" sz="quarter" idx="28" hasCustomPrompt="1"/>
          </p:nvPr>
        </p:nvSpPr>
        <p:spPr>
          <a:xfrm>
            <a:off x="4315331" y="1736725"/>
            <a:ext cx="1573660" cy="458202"/>
          </a:xfrm>
          <a:prstGeom prst="rect">
            <a:avLst/>
          </a:prstGeom>
        </p:spPr>
        <p:txBody>
          <a:bodyPr wrap="square" anchor="t">
            <a:spAutoFit/>
          </a:bodyPr>
          <a:lstStyle>
            <a:lvl1pPr>
              <a:spcBef>
                <a:spcPts val="0"/>
              </a:spcBef>
              <a:spcAft>
                <a:spcPts val="0"/>
              </a:spcAft>
              <a:defRPr sz="1400" b="1" cap="none" baseline="0">
                <a:solidFill>
                  <a:schemeClr val="tx1"/>
                </a:solidFill>
              </a:defRPr>
            </a:lvl1pPr>
            <a:lvl2pPr marL="0" indent="0">
              <a:spcBef>
                <a:spcPts val="0"/>
              </a:spcBef>
              <a:spcAft>
                <a:spcPts val="0"/>
              </a:spcAft>
              <a:buFont typeface="Barlow" panose="020B0604020202020204" pitchFamily="34" charset="0"/>
              <a:buNone/>
              <a:defRPr sz="1400" b="1" cap="none" baseline="0">
                <a:solidFill>
                  <a:schemeClr val="tx1"/>
                </a:solidFill>
              </a:defRPr>
            </a:lvl2pPr>
          </a:lstStyle>
          <a:p>
            <a:pPr lvl="0"/>
            <a:r>
              <a:rPr lang="en-GB" dirty="0"/>
              <a:t>First name</a:t>
            </a:r>
          </a:p>
          <a:p>
            <a:pPr lvl="1"/>
            <a:r>
              <a:rPr lang="en-GB" dirty="0"/>
              <a:t>Last name</a:t>
            </a:r>
          </a:p>
        </p:txBody>
      </p:sp>
      <p:sp>
        <p:nvSpPr>
          <p:cNvPr id="8" name="Picture Placeholder 3">
            <a:extLst>
              <a:ext uri="{FF2B5EF4-FFF2-40B4-BE49-F238E27FC236}">
                <a16:creationId xmlns:a16="http://schemas.microsoft.com/office/drawing/2014/main" id="{357D52C6-2870-E30F-D4E4-6FE20FD88ED3}"/>
              </a:ext>
              <a:ext uri="{C183D7F6-B498-43B3-948B-1728B52AA6E4}">
                <adec:decorative xmlns:adec="http://schemas.microsoft.com/office/drawing/2017/decorative" val="1"/>
              </a:ext>
            </a:extLst>
          </p:cNvPr>
          <p:cNvSpPr>
            <a:spLocks noGrp="1"/>
          </p:cNvSpPr>
          <p:nvPr>
            <p:ph type="pic" sz="quarter" idx="40"/>
          </p:nvPr>
        </p:nvSpPr>
        <p:spPr>
          <a:xfrm>
            <a:off x="4324491" y="233386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dirty="0"/>
            </a:lvl1pPr>
          </a:lstStyle>
          <a:p>
            <a:pPr lvl="0" algn="ctr"/>
            <a:r>
              <a:rPr lang="nb-NO"/>
              <a:t>Klikk på ikonet for å legge til et bilde</a:t>
            </a:r>
            <a:endParaRPr lang="en-GB" dirty="0"/>
          </a:p>
        </p:txBody>
      </p:sp>
      <p:sp>
        <p:nvSpPr>
          <p:cNvPr id="25" name="Placeholder 3">
            <a:extLst>
              <a:ext uri="{FF2B5EF4-FFF2-40B4-BE49-F238E27FC236}">
                <a16:creationId xmlns:a16="http://schemas.microsoft.com/office/drawing/2014/main" id="{459EAA34-4CBD-4836-8FB9-E4972A4D4702}"/>
              </a:ext>
            </a:extLst>
          </p:cNvPr>
          <p:cNvSpPr>
            <a:spLocks noGrp="1"/>
          </p:cNvSpPr>
          <p:nvPr>
            <p:ph type="body" sz="quarter" idx="29" hasCustomPrompt="1"/>
          </p:nvPr>
        </p:nvSpPr>
        <p:spPr>
          <a:xfrm>
            <a:off x="4316871" y="4045998"/>
            <a:ext cx="1573660" cy="1903877"/>
          </a:xfrm>
          <a:prstGeom prst="rect">
            <a:avLst/>
          </a:prstGeom>
        </p:spPr>
        <p:txBody>
          <a:bodyPr wrap="square" anchor="t">
            <a:noAutofit/>
          </a:bodyPr>
          <a:lstStyle>
            <a:lvl1pPr>
              <a:spcBef>
                <a:spcPts val="0"/>
              </a:spcBef>
              <a:spcAft>
                <a:spcPts val="0"/>
              </a:spcAft>
              <a:defRPr>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dirty="0"/>
              <a:t>Title and brief role description here</a:t>
            </a:r>
          </a:p>
        </p:txBody>
      </p:sp>
      <p:sp>
        <p:nvSpPr>
          <p:cNvPr id="27" name="Name 4">
            <a:extLst>
              <a:ext uri="{FF2B5EF4-FFF2-40B4-BE49-F238E27FC236}">
                <a16:creationId xmlns:a16="http://schemas.microsoft.com/office/drawing/2014/main" id="{95119930-DF3D-4F95-9821-DD803BEC06B8}"/>
              </a:ext>
            </a:extLst>
          </p:cNvPr>
          <p:cNvSpPr>
            <a:spLocks noGrp="1"/>
          </p:cNvSpPr>
          <p:nvPr>
            <p:ph type="body" sz="quarter" idx="31" hasCustomPrompt="1"/>
          </p:nvPr>
        </p:nvSpPr>
        <p:spPr>
          <a:xfrm>
            <a:off x="6251540" y="1748727"/>
            <a:ext cx="1573660" cy="458202"/>
          </a:xfrm>
          <a:prstGeom prst="rect">
            <a:avLst/>
          </a:prstGeom>
        </p:spPr>
        <p:txBody>
          <a:bodyPr wrap="square" anchor="t">
            <a:spAutoFit/>
          </a:bodyPr>
          <a:lstStyle>
            <a:lvl1pPr>
              <a:spcBef>
                <a:spcPts val="0"/>
              </a:spcBef>
              <a:spcAft>
                <a:spcPts val="0"/>
              </a:spcAft>
              <a:defRPr sz="1400" b="1" cap="none" baseline="0">
                <a:solidFill>
                  <a:schemeClr val="tx1"/>
                </a:solidFill>
              </a:defRPr>
            </a:lvl1pPr>
            <a:lvl2pPr marL="0" indent="0">
              <a:spcBef>
                <a:spcPts val="0"/>
              </a:spcBef>
              <a:spcAft>
                <a:spcPts val="0"/>
              </a:spcAft>
              <a:buFont typeface="Barlow" panose="020B0604020202020204" pitchFamily="34" charset="0"/>
              <a:buNone/>
              <a:defRPr sz="1400" b="1" cap="none" baseline="0">
                <a:solidFill>
                  <a:schemeClr val="tx1"/>
                </a:solidFill>
              </a:defRPr>
            </a:lvl2pPr>
          </a:lstStyle>
          <a:p>
            <a:pPr lvl="0"/>
            <a:r>
              <a:rPr lang="en-GB" dirty="0"/>
              <a:t>First name</a:t>
            </a:r>
          </a:p>
          <a:p>
            <a:pPr lvl="1"/>
            <a:r>
              <a:rPr lang="en-GB" dirty="0"/>
              <a:t>Last name</a:t>
            </a:r>
          </a:p>
        </p:txBody>
      </p:sp>
      <p:sp>
        <p:nvSpPr>
          <p:cNvPr id="9" name="Picture Placeholder 4">
            <a:extLst>
              <a:ext uri="{FF2B5EF4-FFF2-40B4-BE49-F238E27FC236}">
                <a16:creationId xmlns:a16="http://schemas.microsoft.com/office/drawing/2014/main" id="{074A36C6-E21E-40D7-90B6-E4EE4ED33126}"/>
              </a:ext>
              <a:ext uri="{C183D7F6-B498-43B3-948B-1728B52AA6E4}">
                <adec:decorative xmlns:adec="http://schemas.microsoft.com/office/drawing/2017/decorative" val="1"/>
              </a:ext>
            </a:extLst>
          </p:cNvPr>
          <p:cNvSpPr>
            <a:spLocks noGrp="1"/>
          </p:cNvSpPr>
          <p:nvPr>
            <p:ph type="pic" sz="quarter" idx="41"/>
          </p:nvPr>
        </p:nvSpPr>
        <p:spPr>
          <a:xfrm>
            <a:off x="6258930" y="233386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dirty="0"/>
            </a:lvl1pPr>
          </a:lstStyle>
          <a:p>
            <a:pPr lvl="0" algn="ctr"/>
            <a:r>
              <a:rPr lang="nb-NO"/>
              <a:t>Klikk på ikonet for å legge til et bilde</a:t>
            </a:r>
            <a:endParaRPr lang="en-GB" dirty="0"/>
          </a:p>
        </p:txBody>
      </p:sp>
      <p:sp>
        <p:nvSpPr>
          <p:cNvPr id="28" name="Placeholder 4">
            <a:extLst>
              <a:ext uri="{FF2B5EF4-FFF2-40B4-BE49-F238E27FC236}">
                <a16:creationId xmlns:a16="http://schemas.microsoft.com/office/drawing/2014/main" id="{F1EC47F3-3364-4097-9549-A48AAC2F5219}"/>
              </a:ext>
            </a:extLst>
          </p:cNvPr>
          <p:cNvSpPr>
            <a:spLocks noGrp="1"/>
          </p:cNvSpPr>
          <p:nvPr>
            <p:ph type="body" sz="quarter" idx="32" hasCustomPrompt="1"/>
          </p:nvPr>
        </p:nvSpPr>
        <p:spPr>
          <a:xfrm>
            <a:off x="6253850" y="4058000"/>
            <a:ext cx="1573660" cy="1903877"/>
          </a:xfrm>
          <a:prstGeom prst="rect">
            <a:avLst/>
          </a:prstGeom>
        </p:spPr>
        <p:txBody>
          <a:bodyPr wrap="square" anchor="t">
            <a:noAutofit/>
          </a:bodyPr>
          <a:lstStyle>
            <a:lvl1pPr>
              <a:spcBef>
                <a:spcPts val="0"/>
              </a:spcBef>
              <a:spcAft>
                <a:spcPts val="0"/>
              </a:spcAft>
              <a:defRPr>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dirty="0"/>
              <a:t>Title and brief role description here</a:t>
            </a:r>
          </a:p>
        </p:txBody>
      </p:sp>
      <p:sp>
        <p:nvSpPr>
          <p:cNvPr id="30" name="Name 5">
            <a:extLst>
              <a:ext uri="{FF2B5EF4-FFF2-40B4-BE49-F238E27FC236}">
                <a16:creationId xmlns:a16="http://schemas.microsoft.com/office/drawing/2014/main" id="{8BC3BB59-8297-4139-8EEB-7AA6A362059C}"/>
              </a:ext>
            </a:extLst>
          </p:cNvPr>
          <p:cNvSpPr>
            <a:spLocks noGrp="1"/>
          </p:cNvSpPr>
          <p:nvPr>
            <p:ph type="body" sz="quarter" idx="34" hasCustomPrompt="1"/>
          </p:nvPr>
        </p:nvSpPr>
        <p:spPr>
          <a:xfrm>
            <a:off x="8187749" y="1748727"/>
            <a:ext cx="1573660" cy="458202"/>
          </a:xfrm>
          <a:prstGeom prst="rect">
            <a:avLst/>
          </a:prstGeom>
        </p:spPr>
        <p:txBody>
          <a:bodyPr wrap="square" anchor="t">
            <a:spAutoFit/>
          </a:bodyPr>
          <a:lstStyle>
            <a:lvl1pPr>
              <a:spcBef>
                <a:spcPts val="0"/>
              </a:spcBef>
              <a:spcAft>
                <a:spcPts val="0"/>
              </a:spcAft>
              <a:defRPr sz="1400" b="1" cap="none" baseline="0">
                <a:solidFill>
                  <a:schemeClr val="tx1"/>
                </a:solidFill>
              </a:defRPr>
            </a:lvl1pPr>
            <a:lvl2pPr marL="0" indent="0">
              <a:spcBef>
                <a:spcPts val="0"/>
              </a:spcBef>
              <a:spcAft>
                <a:spcPts val="0"/>
              </a:spcAft>
              <a:buFont typeface="Barlow" panose="020B0604020202020204" pitchFamily="34" charset="0"/>
              <a:buNone/>
              <a:defRPr sz="1400" b="1" cap="none" baseline="0">
                <a:solidFill>
                  <a:schemeClr val="tx1"/>
                </a:solidFill>
              </a:defRPr>
            </a:lvl2pPr>
          </a:lstStyle>
          <a:p>
            <a:pPr lvl="0"/>
            <a:r>
              <a:rPr lang="en-GB" dirty="0"/>
              <a:t>First name</a:t>
            </a:r>
          </a:p>
          <a:p>
            <a:pPr lvl="1"/>
            <a:r>
              <a:rPr lang="en-GB" dirty="0"/>
              <a:t>Last name</a:t>
            </a:r>
          </a:p>
        </p:txBody>
      </p:sp>
      <p:sp>
        <p:nvSpPr>
          <p:cNvPr id="19" name="Picture Placeholder 5">
            <a:extLst>
              <a:ext uri="{FF2B5EF4-FFF2-40B4-BE49-F238E27FC236}">
                <a16:creationId xmlns:a16="http://schemas.microsoft.com/office/drawing/2014/main" id="{F63214CF-5EA4-B6FC-063D-D3496667EF2D}"/>
              </a:ext>
              <a:ext uri="{C183D7F6-B498-43B3-948B-1728B52AA6E4}">
                <adec:decorative xmlns:adec="http://schemas.microsoft.com/office/drawing/2017/decorative" val="1"/>
              </a:ext>
            </a:extLst>
          </p:cNvPr>
          <p:cNvSpPr>
            <a:spLocks noGrp="1"/>
          </p:cNvSpPr>
          <p:nvPr>
            <p:ph type="pic" sz="quarter" idx="42"/>
          </p:nvPr>
        </p:nvSpPr>
        <p:spPr>
          <a:xfrm>
            <a:off x="8193369" y="233386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dirty="0"/>
            </a:lvl1pPr>
          </a:lstStyle>
          <a:p>
            <a:pPr lvl="0" algn="ctr"/>
            <a:r>
              <a:rPr lang="nb-NO"/>
              <a:t>Klikk på ikonet for å legge til et bilde</a:t>
            </a:r>
            <a:endParaRPr lang="en-GB" dirty="0"/>
          </a:p>
        </p:txBody>
      </p:sp>
      <p:sp>
        <p:nvSpPr>
          <p:cNvPr id="31" name="Placeholder 5">
            <a:extLst>
              <a:ext uri="{FF2B5EF4-FFF2-40B4-BE49-F238E27FC236}">
                <a16:creationId xmlns:a16="http://schemas.microsoft.com/office/drawing/2014/main" id="{3539E75B-AA24-4E49-B21A-8AAB8E62C410}"/>
              </a:ext>
            </a:extLst>
          </p:cNvPr>
          <p:cNvSpPr>
            <a:spLocks noGrp="1"/>
          </p:cNvSpPr>
          <p:nvPr>
            <p:ph type="body" sz="quarter" idx="35" hasCustomPrompt="1"/>
          </p:nvPr>
        </p:nvSpPr>
        <p:spPr>
          <a:xfrm>
            <a:off x="8190829" y="4058000"/>
            <a:ext cx="1573660" cy="1903877"/>
          </a:xfrm>
          <a:prstGeom prst="rect">
            <a:avLst/>
          </a:prstGeom>
        </p:spPr>
        <p:txBody>
          <a:bodyPr wrap="square" anchor="t">
            <a:noAutofit/>
          </a:bodyPr>
          <a:lstStyle>
            <a:lvl1pPr>
              <a:spcBef>
                <a:spcPts val="0"/>
              </a:spcBef>
              <a:spcAft>
                <a:spcPts val="0"/>
              </a:spcAft>
              <a:defRPr>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dirty="0"/>
              <a:t>Title and brief role description here</a:t>
            </a:r>
          </a:p>
        </p:txBody>
      </p:sp>
      <p:sp>
        <p:nvSpPr>
          <p:cNvPr id="33" name="Name 6">
            <a:extLst>
              <a:ext uri="{FF2B5EF4-FFF2-40B4-BE49-F238E27FC236}">
                <a16:creationId xmlns:a16="http://schemas.microsoft.com/office/drawing/2014/main" id="{3F21806D-0731-464D-A660-3F50C5CAF670}"/>
              </a:ext>
            </a:extLst>
          </p:cNvPr>
          <p:cNvSpPr>
            <a:spLocks noGrp="1"/>
          </p:cNvSpPr>
          <p:nvPr>
            <p:ph type="body" sz="quarter" idx="37" hasCustomPrompt="1"/>
          </p:nvPr>
        </p:nvSpPr>
        <p:spPr>
          <a:xfrm>
            <a:off x="10123957" y="1735212"/>
            <a:ext cx="1573660" cy="458202"/>
          </a:xfrm>
          <a:prstGeom prst="rect">
            <a:avLst/>
          </a:prstGeom>
        </p:spPr>
        <p:txBody>
          <a:bodyPr wrap="square" anchor="t">
            <a:spAutoFit/>
          </a:bodyPr>
          <a:lstStyle>
            <a:lvl1pPr>
              <a:spcBef>
                <a:spcPts val="0"/>
              </a:spcBef>
              <a:spcAft>
                <a:spcPts val="0"/>
              </a:spcAft>
              <a:defRPr sz="1400" b="1" cap="none" baseline="0">
                <a:solidFill>
                  <a:schemeClr val="tx1"/>
                </a:solidFill>
              </a:defRPr>
            </a:lvl1pPr>
            <a:lvl2pPr marL="0" indent="0">
              <a:spcBef>
                <a:spcPts val="0"/>
              </a:spcBef>
              <a:spcAft>
                <a:spcPts val="0"/>
              </a:spcAft>
              <a:buFont typeface="Barlow" panose="020B0604020202020204" pitchFamily="34" charset="0"/>
              <a:buNone/>
              <a:defRPr sz="1400" b="1" cap="none" baseline="0">
                <a:solidFill>
                  <a:schemeClr val="tx1"/>
                </a:solidFill>
              </a:defRPr>
            </a:lvl2pPr>
          </a:lstStyle>
          <a:p>
            <a:pPr lvl="0"/>
            <a:r>
              <a:rPr lang="en-GB" dirty="0"/>
              <a:t>First name</a:t>
            </a:r>
          </a:p>
          <a:p>
            <a:pPr lvl="1"/>
            <a:r>
              <a:rPr lang="en-GB" dirty="0"/>
              <a:t>Last name</a:t>
            </a:r>
          </a:p>
        </p:txBody>
      </p:sp>
      <p:sp>
        <p:nvSpPr>
          <p:cNvPr id="23" name="Picture Placeholder 6">
            <a:extLst>
              <a:ext uri="{FF2B5EF4-FFF2-40B4-BE49-F238E27FC236}">
                <a16:creationId xmlns:a16="http://schemas.microsoft.com/office/drawing/2014/main" id="{95C42D8A-99F6-7643-7FD4-13CD14652A53}"/>
              </a:ext>
              <a:ext uri="{C183D7F6-B498-43B3-948B-1728B52AA6E4}">
                <adec:decorative xmlns:adec="http://schemas.microsoft.com/office/drawing/2017/decorative" val="1"/>
              </a:ext>
            </a:extLst>
          </p:cNvPr>
          <p:cNvSpPr>
            <a:spLocks noGrp="1"/>
          </p:cNvSpPr>
          <p:nvPr>
            <p:ph type="pic" sz="quarter" idx="43"/>
          </p:nvPr>
        </p:nvSpPr>
        <p:spPr>
          <a:xfrm>
            <a:off x="10127809" y="233386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dirty="0"/>
            </a:lvl1pPr>
          </a:lstStyle>
          <a:p>
            <a:pPr lvl="0" algn="ctr"/>
            <a:r>
              <a:rPr lang="nb-NO"/>
              <a:t>Klikk på ikonet for å legge til et bilde</a:t>
            </a:r>
            <a:endParaRPr lang="en-GB" dirty="0"/>
          </a:p>
        </p:txBody>
      </p:sp>
      <p:sp>
        <p:nvSpPr>
          <p:cNvPr id="34" name="Placeholder 6">
            <a:extLst>
              <a:ext uri="{FF2B5EF4-FFF2-40B4-BE49-F238E27FC236}">
                <a16:creationId xmlns:a16="http://schemas.microsoft.com/office/drawing/2014/main" id="{E534BACD-3BA5-4149-ABE3-6C66E16EC23C}"/>
              </a:ext>
            </a:extLst>
          </p:cNvPr>
          <p:cNvSpPr>
            <a:spLocks noGrp="1"/>
          </p:cNvSpPr>
          <p:nvPr>
            <p:ph type="body" sz="quarter" idx="38" hasCustomPrompt="1"/>
          </p:nvPr>
        </p:nvSpPr>
        <p:spPr>
          <a:xfrm>
            <a:off x="10127809" y="4044485"/>
            <a:ext cx="1573660" cy="1903877"/>
          </a:xfrm>
          <a:prstGeom prst="rect">
            <a:avLst/>
          </a:prstGeom>
        </p:spPr>
        <p:txBody>
          <a:bodyPr wrap="square" anchor="t">
            <a:noAutofit/>
          </a:bodyPr>
          <a:lstStyle>
            <a:lvl1pPr>
              <a:spcBef>
                <a:spcPts val="0"/>
              </a:spcBef>
              <a:spcAft>
                <a:spcPts val="0"/>
              </a:spcAft>
              <a:defRPr>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dirty="0"/>
              <a:t>Title and brief role description here</a:t>
            </a:r>
          </a:p>
        </p:txBody>
      </p:sp>
    </p:spTree>
    <p:extLst>
      <p:ext uri="{BB962C8B-B14F-4D97-AF65-F5344CB8AC3E}">
        <p14:creationId xmlns:p14="http://schemas.microsoft.com/office/powerpoint/2010/main" val="3576193567"/>
      </p:ext>
    </p:extLst>
  </p:cSld>
  <p:clrMapOvr>
    <a:masterClrMapping/>
  </p:clrMapOvr>
  <p:extLst>
    <p:ext uri="{DCECCB84-F9BA-43D5-87BE-67443E8EF086}">
      <p15:sldGuideLst xmlns:p15="http://schemas.microsoft.com/office/powerpoint/2012/main"/>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preserve="1">
  <p:cSld name="Quote/Statement slide">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024DFEA-2014-1751-E480-8A66CDCDA552}"/>
              </a:ext>
            </a:extLst>
          </p:cNvPr>
          <p:cNvSpPr>
            <a:spLocks noGrp="1"/>
          </p:cNvSpPr>
          <p:nvPr>
            <p:ph type="title" hasCustomPrompt="1"/>
          </p:nvPr>
        </p:nvSpPr>
        <p:spPr>
          <a:xfrm>
            <a:off x="431999" y="1898850"/>
            <a:ext cx="7010201" cy="715669"/>
          </a:xfrm>
        </p:spPr>
        <p:txBody>
          <a:bodyPr/>
          <a:lstStyle>
            <a:lvl1pPr>
              <a:lnSpc>
                <a:spcPct val="100000"/>
              </a:lnSpc>
              <a:defRPr sz="3200" b="1" cap="none" baseline="0">
                <a:solidFill>
                  <a:schemeClr val="tx1"/>
                </a:solidFill>
                <a:latin typeface="+mn-lt"/>
              </a:defRPr>
            </a:lvl1pPr>
          </a:lstStyle>
          <a:p>
            <a:r>
              <a:rPr lang="en-US" dirty="0"/>
              <a:t>Quote or statement here – </a:t>
            </a:r>
            <a:br>
              <a:rPr lang="en-US" dirty="0"/>
            </a:br>
            <a:r>
              <a:rPr lang="en-US" dirty="0"/>
              <a:t>only black text is fully accessible on teal, green or orange</a:t>
            </a:r>
            <a:endParaRPr lang="en-GB" dirty="0"/>
          </a:p>
        </p:txBody>
      </p:sp>
      <p:sp>
        <p:nvSpPr>
          <p:cNvPr id="4" name="Triangle">
            <a:extLst>
              <a:ext uri="{FF2B5EF4-FFF2-40B4-BE49-F238E27FC236}">
                <a16:creationId xmlns:a16="http://schemas.microsoft.com/office/drawing/2014/main" id="{AE7DDF0E-41B4-9738-7FF8-6113726879FE}"/>
              </a:ext>
              <a:ext uri="{C183D7F6-B498-43B3-948B-1728B52AA6E4}">
                <adec:decorative xmlns:adec="http://schemas.microsoft.com/office/drawing/2017/decorative" val="1"/>
              </a:ext>
            </a:extLst>
          </p:cNvPr>
          <p:cNvSpPr/>
          <p:nvPr userDrawn="1"/>
        </p:nvSpPr>
        <p:spPr>
          <a:xfrm rot="16200000">
            <a:off x="9281601" y="3947601"/>
            <a:ext cx="2910399" cy="2910399"/>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GB" sz="1200" dirty="0">
              <a:solidFill>
                <a:schemeClr val="tx1"/>
              </a:solidFill>
            </a:endParaRPr>
          </a:p>
        </p:txBody>
      </p:sp>
      <p:sp>
        <p:nvSpPr>
          <p:cNvPr id="12" name="Classification">
            <a:extLst>
              <a:ext uri="{FF2B5EF4-FFF2-40B4-BE49-F238E27FC236}">
                <a16:creationId xmlns:a16="http://schemas.microsoft.com/office/drawing/2014/main" id="{1C5B0F71-0889-8AA3-1424-358FEF2E8AF4}"/>
              </a:ext>
              <a:ext uri="{C183D7F6-B498-43B3-948B-1728B52AA6E4}">
                <adec:decorative xmlns:adec="http://schemas.microsoft.com/office/drawing/2017/decorative" val="1"/>
              </a:ext>
            </a:extLst>
          </p:cNvPr>
          <p:cNvSpPr txBox="1">
            <a:spLocks/>
          </p:cNvSpPr>
          <p:nvPr userDrawn="1"/>
        </p:nvSpPr>
        <p:spPr>
          <a:xfrm>
            <a:off x="440938" y="6488640"/>
            <a:ext cx="4672238"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effectLst/>
              </a:rPr>
              <a:t>© Ipsos | Doc Name | Month Year | Version # | Public | Internal/Client Use Only | Strictly Confidential</a:t>
            </a:r>
          </a:p>
        </p:txBody>
      </p:sp>
      <p:sp>
        <p:nvSpPr>
          <p:cNvPr id="11" name="Slide Number">
            <a:extLst>
              <a:ext uri="{FF2B5EF4-FFF2-40B4-BE49-F238E27FC236}">
                <a16:creationId xmlns:a16="http://schemas.microsoft.com/office/drawing/2014/main" id="{BE4B9BBA-B9E4-5FF2-9CD0-5259512082F0}"/>
              </a:ext>
              <a:ext uri="{C183D7F6-B498-43B3-948B-1728B52AA6E4}">
                <adec:decorative xmlns:adec="http://schemas.microsoft.com/office/drawing/2017/decorative" val="1"/>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rPr>
              <a:pPr algn="ctr" rtl="0">
                <a:lnSpc>
                  <a:spcPct val="110000"/>
                </a:lnSpc>
                <a:spcBef>
                  <a:spcPts val="400"/>
                </a:spcBef>
                <a:spcAft>
                  <a:spcPts val="400"/>
                </a:spcAft>
              </a:pPr>
              <a:t>‹#›</a:t>
            </a:fld>
            <a:endParaRPr lang="en-GB" sz="900" dirty="0">
              <a:solidFill>
                <a:schemeClr val="bg1"/>
              </a:solidFill>
            </a:endParaRPr>
          </a:p>
        </p:txBody>
      </p:sp>
      <p:pic>
        <p:nvPicPr>
          <p:cNvPr id="5" name="Ipsos Logo">
            <a:extLst>
              <a:ext uri="{FF2B5EF4-FFF2-40B4-BE49-F238E27FC236}">
                <a16:creationId xmlns:a16="http://schemas.microsoft.com/office/drawing/2014/main" id="{C8313A58-2212-9452-4CBE-3D4E7E92AA4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1641663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columns_Blue Bg ">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14170910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80131"/>
          </a:xfrm>
        </p:spPr>
        <p:txBody>
          <a:bodyPr/>
          <a:lstStyle>
            <a:lvl1pPr>
              <a:defRPr>
                <a:solidFill>
                  <a:schemeClr val="bg1"/>
                </a:solidFill>
              </a:defRPr>
            </a:lvl1pPr>
          </a:lstStyle>
          <a:p>
            <a:r>
              <a:rPr lang="fr-FR" dirty="0" err="1"/>
              <a:t>Title</a:t>
            </a:r>
            <a:r>
              <a:rPr lang="fr-FR" dirty="0"/>
              <a:t> of the slide</a:t>
            </a:r>
          </a:p>
        </p:txBody>
      </p:sp>
      <p:sp>
        <p:nvSpPr>
          <p:cNvPr id="15" name="Content Placeholder 2">
            <a:extLst>
              <a:ext uri="{FF2B5EF4-FFF2-40B4-BE49-F238E27FC236}">
                <a16:creationId xmlns:a16="http://schemas.microsoft.com/office/drawing/2014/main" id="{A2E8BB07-B67E-46A3-983C-459CF2A9231C}"/>
              </a:ext>
            </a:extLst>
          </p:cNvPr>
          <p:cNvSpPr>
            <a:spLocks noGrp="1"/>
          </p:cNvSpPr>
          <p:nvPr>
            <p:ph idx="19" hasCustomPrompt="1"/>
          </p:nvPr>
        </p:nvSpPr>
        <p:spPr>
          <a:xfrm>
            <a:off x="404785" y="1808820"/>
            <a:ext cx="266715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20" name="Content Placeholder 2">
            <a:extLst>
              <a:ext uri="{FF2B5EF4-FFF2-40B4-BE49-F238E27FC236}">
                <a16:creationId xmlns:a16="http://schemas.microsoft.com/office/drawing/2014/main" id="{904DA21D-F627-4FE5-9AB1-E7433AA0327D}"/>
              </a:ext>
            </a:extLst>
          </p:cNvPr>
          <p:cNvSpPr>
            <a:spLocks noGrp="1"/>
          </p:cNvSpPr>
          <p:nvPr>
            <p:ph idx="20" hasCustomPrompt="1"/>
          </p:nvPr>
        </p:nvSpPr>
        <p:spPr>
          <a:xfrm>
            <a:off x="3309877" y="1808820"/>
            <a:ext cx="266715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21" name="Content Placeholder 2">
            <a:extLst>
              <a:ext uri="{FF2B5EF4-FFF2-40B4-BE49-F238E27FC236}">
                <a16:creationId xmlns:a16="http://schemas.microsoft.com/office/drawing/2014/main" id="{98957F28-66B5-4ECC-AA41-7CCADEDEAC7F}"/>
              </a:ext>
            </a:extLst>
          </p:cNvPr>
          <p:cNvSpPr>
            <a:spLocks noGrp="1"/>
          </p:cNvSpPr>
          <p:nvPr>
            <p:ph idx="21" hasCustomPrompt="1"/>
          </p:nvPr>
        </p:nvSpPr>
        <p:spPr>
          <a:xfrm>
            <a:off x="6214969" y="1808820"/>
            <a:ext cx="266715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22" name="Content Placeholder 2">
            <a:extLst>
              <a:ext uri="{FF2B5EF4-FFF2-40B4-BE49-F238E27FC236}">
                <a16:creationId xmlns:a16="http://schemas.microsoft.com/office/drawing/2014/main" id="{3F65E827-F95D-4C8F-84F2-47397F0206A3}"/>
              </a:ext>
            </a:extLst>
          </p:cNvPr>
          <p:cNvSpPr>
            <a:spLocks noGrp="1"/>
          </p:cNvSpPr>
          <p:nvPr>
            <p:ph idx="22" hasCustomPrompt="1"/>
          </p:nvPr>
        </p:nvSpPr>
        <p:spPr>
          <a:xfrm>
            <a:off x="9120060" y="1808820"/>
            <a:ext cx="266715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dirty="0"/>
              <a:t>Second level</a:t>
            </a:r>
          </a:p>
          <a:p>
            <a:pPr lvl="2"/>
            <a:r>
              <a:rPr lang="en-GB" dirty="0"/>
              <a:t>Third level</a:t>
            </a:r>
          </a:p>
        </p:txBody>
      </p:sp>
      <p:sp>
        <p:nvSpPr>
          <p:cNvPr id="16" name="Text Placeholder 8">
            <a:extLst>
              <a:ext uri="{FF2B5EF4-FFF2-40B4-BE49-F238E27FC236}">
                <a16:creationId xmlns:a16="http://schemas.microsoft.com/office/drawing/2014/main" id="{DECC98CB-42ED-4358-8632-DB1E5894A4AC}"/>
              </a:ext>
            </a:extLst>
          </p:cNvPr>
          <p:cNvSpPr>
            <a:spLocks noGrp="1"/>
          </p:cNvSpPr>
          <p:nvPr>
            <p:ph type="body" sz="quarter" idx="23"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7" name="Espace réservé du pied de page 4">
            <a:extLst>
              <a:ext uri="{FF2B5EF4-FFF2-40B4-BE49-F238E27FC236}">
                <a16:creationId xmlns:a16="http://schemas.microsoft.com/office/drawing/2014/main" id="{4B2C0F4A-6984-48C5-B4CD-E7BBF23E1018}"/>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3" name="Espace réservé du numéro de diapositive 2">
            <a:extLst>
              <a:ext uri="{FF2B5EF4-FFF2-40B4-BE49-F238E27FC236}">
                <a16:creationId xmlns:a16="http://schemas.microsoft.com/office/drawing/2014/main" id="{A5504A1B-576C-4AEF-94C6-8ABC9093DC51}"/>
              </a:ext>
            </a:extLst>
          </p:cNvPr>
          <p:cNvSpPr>
            <a:spLocks noGrp="1"/>
          </p:cNvSpPr>
          <p:nvPr>
            <p:ph type="sldNum" sz="quarter" idx="24"/>
          </p:nvPr>
        </p:nvSpPr>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8" name="Cadre 17">
            <a:extLst>
              <a:ext uri="{FF2B5EF4-FFF2-40B4-BE49-F238E27FC236}">
                <a16:creationId xmlns:a16="http://schemas.microsoft.com/office/drawing/2014/main" id="{285449E9-76FD-41C4-AB0F-35C777B4B504}"/>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4" name="Text Placeholder 5">
            <a:extLst>
              <a:ext uri="{FF2B5EF4-FFF2-40B4-BE49-F238E27FC236}">
                <a16:creationId xmlns:a16="http://schemas.microsoft.com/office/drawing/2014/main" id="{6959EC62-365E-4C00-96A9-63E12DBFEC2C}"/>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1358283718"/>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76" userDrawn="1">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p:cSld name="Side by side">
    <p:spTree>
      <p:nvGrpSpPr>
        <p:cNvPr id="1" name=""/>
        <p:cNvGrpSpPr/>
        <p:nvPr/>
      </p:nvGrpSpPr>
      <p:grpSpPr>
        <a:xfrm>
          <a:off x="0" y="0"/>
          <a:ext cx="0" cy="0"/>
          <a:chOff x="0" y="0"/>
          <a:chExt cx="0" cy="0"/>
        </a:xfrm>
      </p:grpSpPr>
      <p:sp>
        <p:nvSpPr>
          <p:cNvPr id="7" name="Title" descr="Header">
            <a:extLst>
              <a:ext uri="{FF2B5EF4-FFF2-40B4-BE49-F238E27FC236}">
                <a16:creationId xmlns:a16="http://schemas.microsoft.com/office/drawing/2014/main" id="{B80FCDC1-4ADD-40AF-8A4F-44573B1258DA}"/>
              </a:ext>
            </a:extLst>
          </p:cNvPr>
          <p:cNvSpPr>
            <a:spLocks noGrp="1"/>
          </p:cNvSpPr>
          <p:nvPr>
            <p:ph type="title"/>
          </p:nvPr>
        </p:nvSpPr>
        <p:spPr/>
        <p:txBody>
          <a:bodyPr/>
          <a:lstStyle/>
          <a:p>
            <a:r>
              <a:rPr lang="nb-NO"/>
              <a:t>Klikk for å redigere tittelstil</a:t>
            </a:r>
            <a:endParaRPr lang="en-GB"/>
          </a:p>
        </p:txBody>
      </p:sp>
      <p:sp>
        <p:nvSpPr>
          <p:cNvPr id="3" name="Placeholder 1">
            <a:extLst>
              <a:ext uri="{FF2B5EF4-FFF2-40B4-BE49-F238E27FC236}">
                <a16:creationId xmlns:a16="http://schemas.microsoft.com/office/drawing/2014/main" id="{1703231E-4063-4D72-A4F3-5BF19050C303}"/>
              </a:ext>
            </a:extLst>
          </p:cNvPr>
          <p:cNvSpPr>
            <a:spLocks noGrp="1"/>
          </p:cNvSpPr>
          <p:nvPr>
            <p:ph idx="1" hasCustomPrompt="1"/>
          </p:nvPr>
        </p:nvSpPr>
        <p:spPr>
          <a:xfrm>
            <a:off x="450000" y="1808163"/>
            <a:ext cx="5456880" cy="3861312"/>
          </a:xfrm>
          <a:prstGeom prst="rect">
            <a:avLst/>
          </a:prstGeom>
        </p:spPr>
        <p:txBody>
          <a:bodyPr>
            <a:noAutofit/>
          </a:bodyPr>
          <a:lstStyle>
            <a:lvl1pPr>
              <a:spcBef>
                <a:spcPts val="400"/>
              </a:spcBef>
              <a:defRPr sz="1400">
                <a:solidFill>
                  <a:schemeClr val="tx1"/>
                </a:solidFill>
              </a:defRPr>
            </a:lvl1pPr>
            <a:lvl2pPr marL="180975" indent="-180975">
              <a:spcBef>
                <a:spcPts val="400"/>
              </a:spcBef>
              <a:buSzPct val="110000"/>
              <a:buFont typeface="Arial" panose="020B0604020202020204" pitchFamily="34" charset="0"/>
              <a:buChar char="•"/>
              <a:defRPr sz="1400">
                <a:solidFill>
                  <a:schemeClr val="tx1"/>
                </a:solidFill>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
        <p:nvSpPr>
          <p:cNvPr id="10" name="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6273992" y="1808163"/>
            <a:ext cx="5456880" cy="3861312"/>
          </a:xfrm>
          <a:prstGeom prst="rect">
            <a:avLst/>
          </a:prstGeom>
        </p:spPr>
        <p:txBody>
          <a:bodyPr>
            <a:noAutofit/>
          </a:bodyPr>
          <a:lstStyle>
            <a:lvl1pPr>
              <a:spcBef>
                <a:spcPts val="400"/>
              </a:spcBef>
              <a:defRPr sz="1400">
                <a:solidFill>
                  <a:schemeClr val="tx1"/>
                </a:solidFill>
              </a:defRPr>
            </a:lvl1pPr>
            <a:lvl2pPr marL="180975" indent="-180975">
              <a:spcBef>
                <a:spcPts val="400"/>
              </a:spcBef>
              <a:defRPr lang="en-GB" sz="1400" kern="1200" dirty="0">
                <a:solidFill>
                  <a:schemeClr val="tx1"/>
                </a:solidFill>
                <a:latin typeface="+mn-lt"/>
                <a:ea typeface="+mn-ea"/>
                <a:cs typeface="+mn-cs"/>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Tree>
    <p:extLst>
      <p:ext uri="{BB962C8B-B14F-4D97-AF65-F5344CB8AC3E}">
        <p14:creationId xmlns:p14="http://schemas.microsoft.com/office/powerpoint/2010/main" val="1099743694"/>
      </p:ext>
    </p:extLst>
  </p:cSld>
  <p:clrMapOvr>
    <a:masterClrMapping/>
  </p:clrMapOvr>
  <p:extLst>
    <p:ext uri="{DCECCB84-F9BA-43D5-87BE-67443E8EF086}">
      <p15:sldGuideLst xmlns:p15="http://schemas.microsoft.com/office/powerpoint/2012/main">
        <p15:guide id="1" orient="horz" pos="4320">
          <p15:clr>
            <a:srgbClr val="F26B43"/>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preserve="1">
  <p:cSld name="Quote style 1">
    <p:bg>
      <p:bgPr>
        <a:gradFill>
          <a:gsLst>
            <a:gs pos="24000">
              <a:schemeClr val="accent1">
                <a:lumMod val="35000"/>
              </a:schemeClr>
            </a:gs>
            <a:gs pos="100000">
              <a:schemeClr val="accent1"/>
            </a:gs>
          </a:gsLst>
          <a:lin ang="13500000" scaled="0"/>
        </a:gradFill>
        <a:effectLst/>
      </p:bgPr>
    </p:bg>
    <p:spTree>
      <p:nvGrpSpPr>
        <p:cNvPr id="1" name=""/>
        <p:cNvGrpSpPr/>
        <p:nvPr/>
      </p:nvGrpSpPr>
      <p:grpSpPr>
        <a:xfrm>
          <a:off x="0" y="0"/>
          <a:ext cx="0" cy="0"/>
          <a:chOff x="0" y="0"/>
          <a:chExt cx="0" cy="0"/>
        </a:xfrm>
      </p:grpSpPr>
      <p:sp>
        <p:nvSpPr>
          <p:cNvPr id="21" name="Quote">
            <a:extLst>
              <a:ext uri="{FF2B5EF4-FFF2-40B4-BE49-F238E27FC236}">
                <a16:creationId xmlns:a16="http://schemas.microsoft.com/office/drawing/2014/main" id="{04EB49EF-74A2-4A31-99CF-80E2BAF35EC6}"/>
              </a:ext>
            </a:extLst>
          </p:cNvPr>
          <p:cNvSpPr>
            <a:spLocks noGrp="1"/>
          </p:cNvSpPr>
          <p:nvPr>
            <p:ph type="body" sz="quarter" idx="15" hasCustomPrompt="1"/>
          </p:nvPr>
        </p:nvSpPr>
        <p:spPr>
          <a:xfrm>
            <a:off x="3008550" y="2313873"/>
            <a:ext cx="7524198" cy="2636591"/>
          </a:xfrm>
          <a:prstGeom prst="rect">
            <a:avLst/>
          </a:prstGeom>
        </p:spPr>
        <p:txBody>
          <a:bodyPr anchor="t">
            <a:normAutofit/>
          </a:bodyPr>
          <a:lstStyle>
            <a:lvl1pPr marL="0" indent="0">
              <a:buNone/>
              <a:defRPr sz="3200">
                <a:solidFill>
                  <a:schemeClr val="bg1"/>
                </a:solidFill>
              </a:defRPr>
            </a:lvl1pPr>
          </a:lstStyle>
          <a:p>
            <a:pPr lvl="0"/>
            <a:r>
              <a:rPr lang="en-GB" dirty="0"/>
              <a:t>Insert your quote here</a:t>
            </a:r>
          </a:p>
        </p:txBody>
      </p:sp>
      <p:sp>
        <p:nvSpPr>
          <p:cNvPr id="5" name="Triangle">
            <a:extLst>
              <a:ext uri="{FF2B5EF4-FFF2-40B4-BE49-F238E27FC236}">
                <a16:creationId xmlns:a16="http://schemas.microsoft.com/office/drawing/2014/main" id="{92369341-2A1C-B6BE-3FEC-A2BEC04F6AA8}"/>
              </a:ext>
              <a:ext uri="{C183D7F6-B498-43B3-948B-1728B52AA6E4}">
                <adec:decorative xmlns:adec="http://schemas.microsoft.com/office/drawing/2017/decorative" val="1"/>
              </a:ext>
            </a:extLst>
          </p:cNvPr>
          <p:cNvSpPr/>
          <p:nvPr userDrawn="1"/>
        </p:nvSpPr>
        <p:spPr bwMode="auto">
          <a:xfrm rot="5400000">
            <a:off x="0" y="0"/>
            <a:ext cx="3124200" cy="312420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GB" sz="1200" dirty="0">
              <a:solidFill>
                <a:schemeClr val="tx1"/>
              </a:solidFill>
            </a:endParaRPr>
          </a:p>
        </p:txBody>
      </p:sp>
      <p:sp>
        <p:nvSpPr>
          <p:cNvPr id="9" name="Classification">
            <a:extLst>
              <a:ext uri="{FF2B5EF4-FFF2-40B4-BE49-F238E27FC236}">
                <a16:creationId xmlns:a16="http://schemas.microsoft.com/office/drawing/2014/main" id="{87AAF9A5-97ED-3121-02DE-E041C61DC066}"/>
              </a:ext>
              <a:ext uri="{C183D7F6-B498-43B3-948B-1728B52AA6E4}">
                <adec:decorative xmlns:adec="http://schemas.microsoft.com/office/drawing/2017/decorative" val="1"/>
              </a:ext>
            </a:extLst>
          </p:cNvPr>
          <p:cNvSpPr txBox="1">
            <a:spLocks/>
          </p:cNvSpPr>
          <p:nvPr userDrawn="1"/>
        </p:nvSpPr>
        <p:spPr>
          <a:xfrm>
            <a:off x="440938" y="6488640"/>
            <a:ext cx="4672238"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effectLst/>
              </a:rPr>
              <a:t>© Ipsos | Doc Name | Month Year | Version # | Public | Internal/Client Use Only | Strictly Confidential</a:t>
            </a:r>
          </a:p>
        </p:txBody>
      </p:sp>
      <p:sp>
        <p:nvSpPr>
          <p:cNvPr id="8" name="Slide Number">
            <a:extLst>
              <a:ext uri="{FF2B5EF4-FFF2-40B4-BE49-F238E27FC236}">
                <a16:creationId xmlns:a16="http://schemas.microsoft.com/office/drawing/2014/main" id="{D37E2842-3D57-CC10-EC4F-9181EFE34C2A}"/>
              </a:ext>
              <a:ext uri="{C183D7F6-B498-43B3-948B-1728B52AA6E4}">
                <adec:decorative xmlns:adec="http://schemas.microsoft.com/office/drawing/2017/decorative" val="1"/>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rPr>
              <a:pPr algn="ctr" rtl="0">
                <a:lnSpc>
                  <a:spcPct val="110000"/>
                </a:lnSpc>
                <a:spcBef>
                  <a:spcPts val="400"/>
                </a:spcBef>
                <a:spcAft>
                  <a:spcPts val="400"/>
                </a:spcAft>
              </a:pPr>
              <a:t>‹#›</a:t>
            </a:fld>
            <a:endParaRPr lang="en-GB" sz="900" dirty="0">
              <a:solidFill>
                <a:schemeClr val="bg1"/>
              </a:solidFill>
            </a:endParaRPr>
          </a:p>
        </p:txBody>
      </p:sp>
      <p:pic>
        <p:nvPicPr>
          <p:cNvPr id="3" name="Ipsos Logo">
            <a:extLst>
              <a:ext uri="{FF2B5EF4-FFF2-40B4-BE49-F238E27FC236}">
                <a16:creationId xmlns:a16="http://schemas.microsoft.com/office/drawing/2014/main" id="{2B071C74-0F19-EA2F-036E-1B05F328FC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3251691635"/>
      </p:ext>
    </p:extLst>
  </p:cSld>
  <p:clrMapOvr>
    <a:masterClrMapping/>
  </p:clrMapOvr>
  <p:extLst>
    <p:ext uri="{DCECCB84-F9BA-43D5-87BE-67443E8EF086}">
      <p15:sldGuideLst xmlns:p15="http://schemas.microsoft.com/office/powerpoint/2012/main">
        <p15:guide id="4" orient="horz" pos="600">
          <p15:clr>
            <a:srgbClr val="F26B43"/>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preserve="1">
  <p:cSld name="Quote style 3">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6838E746-8C0D-4144-AC8E-FA9CF117C223}"/>
              </a:ext>
            </a:extLst>
          </p:cNvPr>
          <p:cNvSpPr>
            <a:spLocks noGrp="1"/>
          </p:cNvSpPr>
          <p:nvPr>
            <p:ph type="title" hasCustomPrompt="1"/>
          </p:nvPr>
        </p:nvSpPr>
        <p:spPr bwMode="white">
          <a:xfrm>
            <a:off x="450000" y="811950"/>
            <a:ext cx="5407103" cy="3742438"/>
          </a:xfrm>
        </p:spPr>
        <p:txBody>
          <a:bodyPr anchor="t"/>
          <a:lstStyle>
            <a:lvl1pPr>
              <a:defRPr sz="3600" cap="none" spc="0" baseline="0">
                <a:solidFill>
                  <a:schemeClr val="bg1"/>
                </a:solidFill>
                <a:latin typeface="+mn-lt"/>
              </a:defRPr>
            </a:lvl1pPr>
          </a:lstStyle>
          <a:p>
            <a:r>
              <a:rPr lang="en-GB" dirty="0"/>
              <a:t>Summary text background image (text can be recoloured depending on image colour)</a:t>
            </a:r>
            <a:endParaRPr lang="fr-FR" dirty="0"/>
          </a:p>
        </p:txBody>
      </p:sp>
      <p:sp>
        <p:nvSpPr>
          <p:cNvPr id="4" name="Picture Placeholder">
            <a:extLst>
              <a:ext uri="{FF2B5EF4-FFF2-40B4-BE49-F238E27FC236}">
                <a16:creationId xmlns:a16="http://schemas.microsoft.com/office/drawing/2014/main" id="{A8B69072-8F91-57EB-1C5E-B1807F844055}"/>
              </a:ext>
              <a:ext uri="{C183D7F6-B498-43B3-948B-1728B52AA6E4}">
                <adec:decorative xmlns:adec="http://schemas.microsoft.com/office/drawing/2017/decorative" val="1"/>
              </a:ext>
            </a:extLst>
          </p:cNvPr>
          <p:cNvSpPr>
            <a:spLocks noGrp="1"/>
          </p:cNvSpPr>
          <p:nvPr>
            <p:ph type="pic" sz="quarter" idx="15"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733800 h 6858000"/>
              <a:gd name="connsiteX3" fmla="*/ 9067800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3733800"/>
                </a:lnTo>
                <a:lnTo>
                  <a:pt x="9067800" y="6858000"/>
                </a:lnTo>
                <a:lnTo>
                  <a:pt x="0" y="6858000"/>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dirty="0"/>
            </a:lvl1pPr>
          </a:lstStyle>
          <a:p>
            <a:pPr lvl="0" algn="ctr"/>
            <a:r>
              <a:rPr lang="en-GB" dirty="0"/>
              <a:t>Click icon in centre to add image</a:t>
            </a:r>
            <a:br>
              <a:rPr lang="en-GB" dirty="0"/>
            </a:br>
            <a:r>
              <a:rPr lang="en-GB" dirty="0"/>
              <a:t>Send image to back so elements show on the page</a:t>
            </a:r>
          </a:p>
          <a:p>
            <a:pPr lvl="0" algn="ctr"/>
            <a:endParaRPr lang="en-GB" dirty="0"/>
          </a:p>
          <a:p>
            <a:pPr lvl="0" algn="ctr"/>
            <a:endParaRPr lang="en-GB" dirty="0"/>
          </a:p>
          <a:p>
            <a:pPr lvl="0" algn="ctr"/>
            <a:endParaRPr lang="en-GB" dirty="0"/>
          </a:p>
        </p:txBody>
      </p:sp>
      <p:pic>
        <p:nvPicPr>
          <p:cNvPr id="6" name="Ipsos Logo">
            <a:extLst>
              <a:ext uri="{FF2B5EF4-FFF2-40B4-BE49-F238E27FC236}">
                <a16:creationId xmlns:a16="http://schemas.microsoft.com/office/drawing/2014/main" id="{52B28BDF-4159-E6C3-47E8-C045FBADA50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3819249313"/>
      </p:ext>
    </p:extLst>
  </p:cSld>
  <p:clrMapOvr>
    <a:masterClrMapping/>
  </p:clrMapOvr>
  <p:hf hdr="0" ftr="0" dt="0"/>
  <p:extLst>
    <p:ext uri="{DCECCB84-F9BA-43D5-87BE-67443E8EF086}">
      <p15:sldGuideLst xmlns:p15="http://schemas.microsoft.com/office/powerpoint/2012/main"/>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preserve="1">
  <p:cSld name="Full bleed image layout">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A0EF3274-3DAF-E90F-9AC0-22CB0B64614D}"/>
              </a:ext>
              <a:ext uri="{C183D7F6-B498-43B3-948B-1728B52AA6E4}">
                <adec:decorative xmlns:adec="http://schemas.microsoft.com/office/drawing/2017/decorative" val="1"/>
              </a:ext>
            </a:extLst>
          </p:cNvPr>
          <p:cNvSpPr>
            <a:spLocks noGrp="1"/>
          </p:cNvSpPr>
          <p:nvPr>
            <p:ph type="pic" sz="quarter" idx="10" hasCustomPrompt="1"/>
          </p:nvPr>
        </p:nvSpPr>
        <p:spPr>
          <a:xfrm>
            <a:off x="0" y="0"/>
            <a:ext cx="12192000" cy="6858000"/>
          </a:xfrm>
          <a:prstGeom prst="rect">
            <a:avLst/>
          </a:prstGeom>
          <a:pattFill prst="wdUpDiag">
            <a:fgClr>
              <a:schemeClr val="bg1">
                <a:lumMod val="95000"/>
              </a:schemeClr>
            </a:fgClr>
            <a:bgClr>
              <a:schemeClr val="bg1"/>
            </a:bgClr>
          </a:pattFill>
        </p:spPr>
        <p:txBody>
          <a:bodyPr vert="horz" lIns="0" tIns="0" rIns="0" bIns="0" rtlCol="0" anchor="ctr">
            <a:noAutofit/>
          </a:bodyPr>
          <a:lstStyle>
            <a:lvl1pPr algn="ctr">
              <a:defRPr lang="en-GB"/>
            </a:lvl1pPr>
          </a:lstStyle>
          <a:p>
            <a:pPr lvl="0"/>
            <a:br>
              <a:rPr lang="en-US" dirty="0"/>
            </a:br>
            <a:br>
              <a:rPr lang="en-US" dirty="0"/>
            </a:br>
            <a:br>
              <a:rPr lang="en-US" dirty="0"/>
            </a:br>
            <a:br>
              <a:rPr lang="en-US" dirty="0"/>
            </a:br>
            <a:br>
              <a:rPr lang="en-US" dirty="0"/>
            </a:br>
            <a:r>
              <a:rPr lang="en-US" dirty="0"/>
              <a:t>Click icon to add picture</a:t>
            </a:r>
            <a:endParaRPr lang="en-GB" dirty="0"/>
          </a:p>
        </p:txBody>
      </p:sp>
    </p:spTree>
    <p:extLst>
      <p:ext uri="{BB962C8B-B14F-4D97-AF65-F5344CB8AC3E}">
        <p14:creationId xmlns:p14="http://schemas.microsoft.com/office/powerpoint/2010/main" val="28089465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preserve="1" userDrawn="1">
  <p:cSld name="Full bleed video layout">
    <p:spTree>
      <p:nvGrpSpPr>
        <p:cNvPr id="1" name=""/>
        <p:cNvGrpSpPr/>
        <p:nvPr/>
      </p:nvGrpSpPr>
      <p:grpSpPr>
        <a:xfrm>
          <a:off x="0" y="0"/>
          <a:ext cx="0" cy="0"/>
          <a:chOff x="0" y="0"/>
          <a:chExt cx="0" cy="0"/>
        </a:xfrm>
      </p:grpSpPr>
      <p:sp>
        <p:nvSpPr>
          <p:cNvPr id="4" name="Media Placeholder">
            <a:extLst>
              <a:ext uri="{FF2B5EF4-FFF2-40B4-BE49-F238E27FC236}">
                <a16:creationId xmlns:a16="http://schemas.microsoft.com/office/drawing/2014/main" id="{F33785E0-DBDC-A691-50F6-D30517E18DC3}"/>
              </a:ext>
              <a:ext uri="{C183D7F6-B498-43B3-948B-1728B52AA6E4}">
                <adec:decorative xmlns:adec="http://schemas.microsoft.com/office/drawing/2017/decorative" val="1"/>
              </a:ext>
            </a:extLst>
          </p:cNvPr>
          <p:cNvSpPr>
            <a:spLocks noGrp="1"/>
          </p:cNvSpPr>
          <p:nvPr>
            <p:ph type="media" sz="quarter" idx="10" hasCustomPrompt="1"/>
          </p:nvPr>
        </p:nvSpPr>
        <p:spPr>
          <a:xfrm>
            <a:off x="0" y="0"/>
            <a:ext cx="12192000" cy="6858000"/>
          </a:xfrm>
          <a:prstGeom prst="rect">
            <a:avLst/>
          </a:prstGeom>
          <a:pattFill prst="wdUpDiag">
            <a:fgClr>
              <a:schemeClr val="bg1">
                <a:lumMod val="95000"/>
              </a:schemeClr>
            </a:fgClr>
            <a:bgClr>
              <a:schemeClr val="bg1"/>
            </a:bgClr>
          </a:pattFill>
        </p:spPr>
        <p:txBody>
          <a:bodyPr vert="horz" lIns="0" tIns="0" rIns="0" bIns="0" rtlCol="0" anchor="ctr">
            <a:noAutofit/>
          </a:bodyPr>
          <a:lstStyle>
            <a:lvl1pPr>
              <a:defRPr lang="en-GB"/>
            </a:lvl1pPr>
          </a:lstStyle>
          <a:p>
            <a:pPr lvl="0" algn="ctr"/>
            <a:br>
              <a:rPr lang="en-GB" dirty="0"/>
            </a:br>
            <a:br>
              <a:rPr lang="en-GB" dirty="0"/>
            </a:br>
            <a:br>
              <a:rPr lang="en-GB" dirty="0"/>
            </a:br>
            <a:br>
              <a:rPr lang="en-GB" dirty="0"/>
            </a:br>
            <a:br>
              <a:rPr lang="en-GB" dirty="0"/>
            </a:br>
            <a:br>
              <a:rPr lang="en-GB" dirty="0"/>
            </a:br>
            <a:r>
              <a:rPr lang="en-GB" dirty="0"/>
              <a:t>Full bleed video layout</a:t>
            </a:r>
          </a:p>
        </p:txBody>
      </p:sp>
    </p:spTree>
    <p:extLst>
      <p:ext uri="{BB962C8B-B14F-4D97-AF65-F5344CB8AC3E}">
        <p14:creationId xmlns:p14="http://schemas.microsoft.com/office/powerpoint/2010/main" val="35389416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p:cSld name="Text and diagram">
    <p:spTree>
      <p:nvGrpSpPr>
        <p:cNvPr id="1" name=""/>
        <p:cNvGrpSpPr/>
        <p:nvPr/>
      </p:nvGrpSpPr>
      <p:grpSpPr>
        <a:xfrm>
          <a:off x="0" y="0"/>
          <a:ext cx="0" cy="0"/>
          <a:chOff x="0" y="0"/>
          <a:chExt cx="0" cy="0"/>
        </a:xfrm>
      </p:grpSpPr>
      <p:sp>
        <p:nvSpPr>
          <p:cNvPr id="5" name="Title" descr="Header">
            <a:extLst>
              <a:ext uri="{FF2B5EF4-FFF2-40B4-BE49-F238E27FC236}">
                <a16:creationId xmlns:a16="http://schemas.microsoft.com/office/drawing/2014/main" id="{4E7DB10B-B766-4A3C-BABF-17B2D91DB2CE}"/>
              </a:ext>
              <a:ext uri="{C183D7F6-B498-43B3-948B-1728B52AA6E4}">
                <adec:decorative xmlns:adec="http://schemas.microsoft.com/office/drawing/2017/decorative" val="0"/>
              </a:ext>
            </a:extLst>
          </p:cNvPr>
          <p:cNvSpPr>
            <a:spLocks noGrp="1"/>
          </p:cNvSpPr>
          <p:nvPr>
            <p:ph type="title"/>
          </p:nvPr>
        </p:nvSpPr>
        <p:spPr/>
        <p:txBody>
          <a:bodyPr/>
          <a:lstStyle/>
          <a:p>
            <a:r>
              <a:rPr lang="nb-NO"/>
              <a:t>Klikk for å redigere tittelstil</a:t>
            </a:r>
            <a:endParaRPr lang="en-GB"/>
          </a:p>
        </p:txBody>
      </p:sp>
      <p:sp>
        <p:nvSpPr>
          <p:cNvPr id="3" name="Placeholder">
            <a:extLst>
              <a:ext uri="{FF2B5EF4-FFF2-40B4-BE49-F238E27FC236}">
                <a16:creationId xmlns:a16="http://schemas.microsoft.com/office/drawing/2014/main" id="{1703231E-4063-4D72-A4F3-5BF19050C303}"/>
              </a:ext>
              <a:ext uri="{C183D7F6-B498-43B3-948B-1728B52AA6E4}">
                <adec:decorative xmlns:adec="http://schemas.microsoft.com/office/drawing/2017/decorative" val="0"/>
              </a:ext>
            </a:extLst>
          </p:cNvPr>
          <p:cNvSpPr>
            <a:spLocks noGrp="1"/>
          </p:cNvSpPr>
          <p:nvPr>
            <p:ph idx="1" hasCustomPrompt="1"/>
          </p:nvPr>
        </p:nvSpPr>
        <p:spPr>
          <a:xfrm>
            <a:off x="450001" y="1792800"/>
            <a:ext cx="2591650" cy="3876675"/>
          </a:xfrm>
          <a:prstGeom prst="rect">
            <a:avLst/>
          </a:prstGeom>
        </p:spPr>
        <p:txBody>
          <a:bodyPr>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
        <p:nvSpPr>
          <p:cNvPr id="8" name="Chart / Diagram">
            <a:extLst>
              <a:ext uri="{FF2B5EF4-FFF2-40B4-BE49-F238E27FC236}">
                <a16:creationId xmlns:a16="http://schemas.microsoft.com/office/drawing/2014/main" id="{08D894DB-FF91-4B8E-8C44-72A8DC9940DE}"/>
              </a:ext>
              <a:ext uri="{C183D7F6-B498-43B3-948B-1728B52AA6E4}">
                <adec:decorative xmlns:adec="http://schemas.microsoft.com/office/drawing/2017/decorative" val="0"/>
              </a:ext>
            </a:extLst>
          </p:cNvPr>
          <p:cNvSpPr>
            <a:spLocks noGrp="1"/>
          </p:cNvSpPr>
          <p:nvPr>
            <p:ph sz="quarter" idx="19" hasCustomPrompt="1"/>
          </p:nvPr>
        </p:nvSpPr>
        <p:spPr>
          <a:xfrm>
            <a:off x="3355975" y="1792800"/>
            <a:ext cx="8410071" cy="3877200"/>
          </a:xfrm>
          <a:prstGeom prst="rect">
            <a:avLst/>
          </a:prstGeom>
          <a:solidFill>
            <a:schemeClr val="bg1">
              <a:lumMod val="95000"/>
            </a:schemeClr>
          </a:solidFill>
        </p:spPr>
        <p:txBody>
          <a:bodyPr/>
          <a:lstStyle>
            <a:lvl1pPr>
              <a:defRPr sz="1400"/>
            </a:lvl1pPr>
            <a:lvl2pPr>
              <a:defRPr sz="1200"/>
            </a:lvl2pPr>
            <a:lvl3pPr>
              <a:defRPr sz="1200"/>
            </a:lvl3pPr>
            <a:lvl4pPr>
              <a:defRPr sz="1200"/>
            </a:lvl4pPr>
            <a:lvl5pPr>
              <a:defRPr sz="1200"/>
            </a:lvl5pPr>
          </a:lstStyle>
          <a:p>
            <a:pPr lvl="0"/>
            <a:r>
              <a:rPr lang="en-US" dirty="0"/>
              <a:t>Insert diagram or visual content here</a:t>
            </a:r>
          </a:p>
        </p:txBody>
      </p:sp>
      <p:sp>
        <p:nvSpPr>
          <p:cNvPr id="11" name="Base &amp; Source">
            <a:extLst>
              <a:ext uri="{FF2B5EF4-FFF2-40B4-BE49-F238E27FC236}">
                <a16:creationId xmlns:a16="http://schemas.microsoft.com/office/drawing/2014/main" id="{C52F8B06-1F56-44E1-9BCB-34E6B0549078}"/>
              </a:ext>
            </a:extLst>
          </p:cNvPr>
          <p:cNvSpPr>
            <a:spLocks noGrp="1"/>
          </p:cNvSpPr>
          <p:nvPr>
            <p:ph type="body" sz="quarter" idx="18" hasCustomPrompt="1"/>
          </p:nvPr>
        </p:nvSpPr>
        <p:spPr>
          <a:xfrm>
            <a:off x="452897" y="5823783"/>
            <a:ext cx="11277975" cy="124906"/>
          </a:xfrm>
          <a:prstGeom prst="rect">
            <a:avLst/>
          </a:prstGeom>
        </p:spPr>
        <p:txBody>
          <a:bodyPr wrap="square" lIns="0" anchor="b">
            <a:spAutoFit/>
          </a:bodyPr>
          <a:lstStyle>
            <a:lvl1pPr marL="0" indent="0" algn="r">
              <a:buNone/>
              <a:defRPr sz="800" b="0" i="1">
                <a:solidFill>
                  <a:schemeClr val="tx1">
                    <a:lumMod val="75000"/>
                    <a:lumOff val="25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Base and source info (delete if not necessary)</a:t>
            </a:r>
          </a:p>
        </p:txBody>
      </p:sp>
    </p:spTree>
    <p:extLst>
      <p:ext uri="{BB962C8B-B14F-4D97-AF65-F5344CB8AC3E}">
        <p14:creationId xmlns:p14="http://schemas.microsoft.com/office/powerpoint/2010/main" val="2467627328"/>
      </p:ext>
    </p:extLst>
  </p:cSld>
  <p:clrMapOvr>
    <a:masterClrMapping/>
  </p:clrMapOvr>
  <p:hf hdr="0" ftr="0" dt="0"/>
  <p:extLst>
    <p:ext uri="{DCECCB84-F9BA-43D5-87BE-67443E8EF086}">
      <p15:sldGuideLst xmlns:p15="http://schemas.microsoft.com/office/powerpoint/2012/main"/>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p:cSld name="Display2">
    <p:bg>
      <p:bgPr>
        <a:solidFill>
          <a:schemeClr val="accent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66D97C3-1B7F-5C9F-E63F-96F1A14B6253}"/>
              </a:ext>
            </a:extLst>
          </p:cNvPr>
          <p:cNvSpPr>
            <a:spLocks noGrp="1"/>
          </p:cNvSpPr>
          <p:nvPr>
            <p:ph type="title"/>
          </p:nvPr>
        </p:nvSpPr>
        <p:spPr>
          <a:xfrm>
            <a:off x="428624" y="1092494"/>
            <a:ext cx="5391605" cy="715669"/>
          </a:xfrm>
        </p:spPr>
        <p:txBody>
          <a:bodyPr/>
          <a:lstStyle>
            <a:lvl1pPr>
              <a:defRPr sz="4800" cap="all" baseline="0">
                <a:solidFill>
                  <a:schemeClr val="bg1"/>
                </a:solidFill>
                <a:latin typeface="+mj-lt"/>
              </a:defRPr>
            </a:lvl1pPr>
          </a:lstStyle>
          <a:p>
            <a:r>
              <a:rPr lang="nb-NO"/>
              <a:t>Klikk for å redigere tittelstil</a:t>
            </a:r>
            <a:endParaRPr lang="en-GB" dirty="0"/>
          </a:p>
        </p:txBody>
      </p:sp>
      <p:sp>
        <p:nvSpPr>
          <p:cNvPr id="6" name="Subtitle">
            <a:extLst>
              <a:ext uri="{FF2B5EF4-FFF2-40B4-BE49-F238E27FC236}">
                <a16:creationId xmlns:a16="http://schemas.microsoft.com/office/drawing/2014/main" id="{433BB7AA-54DD-4BAB-0FD5-D287A85CE469}"/>
              </a:ext>
            </a:extLst>
          </p:cNvPr>
          <p:cNvSpPr>
            <a:spLocks noGrp="1"/>
          </p:cNvSpPr>
          <p:nvPr>
            <p:ph type="body" sz="quarter" idx="12" hasCustomPrompt="1"/>
          </p:nvPr>
        </p:nvSpPr>
        <p:spPr>
          <a:xfrm>
            <a:off x="431800" y="3494989"/>
            <a:ext cx="3551238" cy="1274763"/>
          </a:xfrm>
          <a:prstGeom prst="rect">
            <a:avLst/>
          </a:prstGeom>
        </p:spPr>
        <p:txBody>
          <a:bodyPr/>
          <a:lstStyle>
            <a:lvl1pPr>
              <a:defRPr sz="2000">
                <a:solidFill>
                  <a:schemeClr val="bg1"/>
                </a:solidFill>
              </a:defRPr>
            </a:lvl1pPr>
            <a:lvl2pPr marL="0" indent="0">
              <a:buNone/>
              <a:defRPr/>
            </a:lvl2pPr>
          </a:lstStyle>
          <a:p>
            <a:pPr lvl="0"/>
            <a:r>
              <a:rPr lang="en-US" dirty="0"/>
              <a:t>Optional additional information</a:t>
            </a:r>
          </a:p>
        </p:txBody>
      </p:sp>
      <p:sp>
        <p:nvSpPr>
          <p:cNvPr id="7" name="Picture Placeholder">
            <a:extLst>
              <a:ext uri="{FF2B5EF4-FFF2-40B4-BE49-F238E27FC236}">
                <a16:creationId xmlns:a16="http://schemas.microsoft.com/office/drawing/2014/main" id="{67F8163F-D370-5C4C-500A-7D576C590BB1}"/>
              </a:ext>
              <a:ext uri="{C183D7F6-B498-43B3-948B-1728B52AA6E4}">
                <adec:decorative xmlns:adec="http://schemas.microsoft.com/office/drawing/2017/decorative" val="1"/>
              </a:ext>
            </a:extLst>
          </p:cNvPr>
          <p:cNvSpPr>
            <a:spLocks noGrp="1"/>
          </p:cNvSpPr>
          <p:nvPr>
            <p:ph type="pic" sz="quarter" idx="11"/>
          </p:nvPr>
        </p:nvSpPr>
        <p:spPr>
          <a:xfrm>
            <a:off x="1905000" y="0"/>
            <a:ext cx="10287001" cy="6858000"/>
          </a:xfrm>
          <a:custGeom>
            <a:avLst/>
            <a:gdLst>
              <a:gd name="connsiteX0" fmla="*/ 6858000 w 10287001"/>
              <a:gd name="connsiteY0" fmla="*/ 0 h 6858000"/>
              <a:gd name="connsiteX1" fmla="*/ 10287001 w 10287001"/>
              <a:gd name="connsiteY1" fmla="*/ 0 h 6858000"/>
              <a:gd name="connsiteX2" fmla="*/ 10287001 w 10287001"/>
              <a:gd name="connsiteY2" fmla="*/ 3467099 h 6858000"/>
              <a:gd name="connsiteX3" fmla="*/ 6896100 w 10287001"/>
              <a:gd name="connsiteY3" fmla="*/ 6858000 h 6858000"/>
              <a:gd name="connsiteX4" fmla="*/ 0 w 102870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1" h="6858000">
                <a:moveTo>
                  <a:pt x="6858000" y="0"/>
                </a:moveTo>
                <a:lnTo>
                  <a:pt x="10287001" y="0"/>
                </a:lnTo>
                <a:lnTo>
                  <a:pt x="10287001" y="3467099"/>
                </a:lnTo>
                <a:lnTo>
                  <a:pt x="6896100" y="6858000"/>
                </a:lnTo>
                <a:lnTo>
                  <a:pt x="0" y="6858000"/>
                </a:lnTo>
                <a:close/>
              </a:path>
            </a:pathLst>
          </a:custGeom>
          <a:pattFill prst="dkVert">
            <a:fgClr>
              <a:schemeClr val="bg1">
                <a:lumMod val="85000"/>
              </a:schemeClr>
            </a:fgClr>
            <a:bgClr>
              <a:schemeClr val="bg1"/>
            </a:bgClr>
          </a:pattFill>
        </p:spPr>
        <p:txBody>
          <a:bodyPr vert="horz" wrap="square" lIns="0" tIns="0" rIns="0" bIns="0" rtlCol="0" anchor="ctr">
            <a:noAutofit/>
          </a:bodyPr>
          <a:lstStyle>
            <a:lvl1pPr algn="ctr">
              <a:defRPr lang="en-GB"/>
            </a:lvl1pPr>
          </a:lstStyle>
          <a:p>
            <a:pPr lvl="0"/>
            <a:r>
              <a:rPr lang="nb-NO"/>
              <a:t>Klikk på ikonet for å legge til et bilde</a:t>
            </a:r>
            <a:endParaRPr lang="en-GB" dirty="0"/>
          </a:p>
        </p:txBody>
      </p:sp>
      <p:sp>
        <p:nvSpPr>
          <p:cNvPr id="3" name="Classification">
            <a:extLst>
              <a:ext uri="{FF2B5EF4-FFF2-40B4-BE49-F238E27FC236}">
                <a16:creationId xmlns:a16="http://schemas.microsoft.com/office/drawing/2014/main" id="{5588E510-0F0D-A23C-EE3A-1E228E499C75}"/>
              </a:ext>
              <a:ext uri="{C183D7F6-B498-43B3-948B-1728B52AA6E4}">
                <adec:decorative xmlns:adec="http://schemas.microsoft.com/office/drawing/2017/decorative" val="1"/>
              </a:ext>
            </a:extLst>
          </p:cNvPr>
          <p:cNvSpPr txBox="1">
            <a:spLocks/>
          </p:cNvSpPr>
          <p:nvPr userDrawn="1"/>
        </p:nvSpPr>
        <p:spPr>
          <a:xfrm>
            <a:off x="440938" y="6251108"/>
            <a:ext cx="1695772" cy="369332"/>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solidFill>
                  <a:schemeClr val="bg1"/>
                </a:solidFill>
                <a:effectLst/>
              </a:rPr>
              <a:t>© Ipsos  | </a:t>
            </a:r>
            <a:r>
              <a:rPr lang="nb-NO" sz="800" noProof="0" dirty="0">
                <a:solidFill>
                  <a:schemeClr val="bg1"/>
                </a:solidFill>
                <a:effectLst/>
              </a:rPr>
              <a:t>Norges Verdensarv | </a:t>
            </a:r>
            <a:r>
              <a:rPr lang="en-GB" sz="800" dirty="0">
                <a:solidFill>
                  <a:schemeClr val="bg1"/>
                </a:solidFill>
                <a:effectLst/>
              </a:rPr>
              <a:t>November 2024  | Public |</a:t>
            </a:r>
          </a:p>
          <a:p>
            <a:pPr algn="l"/>
            <a:endParaRPr lang="en-GB" sz="800" dirty="0">
              <a:solidFill>
                <a:schemeClr val="bg1"/>
              </a:solidFill>
              <a:effectLst/>
            </a:endParaRPr>
          </a:p>
        </p:txBody>
      </p:sp>
      <p:pic>
        <p:nvPicPr>
          <p:cNvPr id="9" name="Ipsos Logo">
            <a:extLst>
              <a:ext uri="{FF2B5EF4-FFF2-40B4-BE49-F238E27FC236}">
                <a16:creationId xmlns:a16="http://schemas.microsoft.com/office/drawing/2014/main" id="{E803B6AF-24EF-018B-AE83-F9D716A42D9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1503954017"/>
      </p:ext>
    </p:extLst>
  </p:cSld>
  <p:clrMapOvr>
    <a:masterClrMapping/>
  </p:clrMapOvr>
  <p:hf hdr="0" ftr="0" dt="0"/>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Bare tittel">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en-US" smtClean="0"/>
              <a:pPr/>
              <a:t>‹#›</a:t>
            </a:fld>
            <a:r>
              <a:rPr lang="en-US" dirty="0"/>
              <a:t> </a:t>
            </a:r>
          </a:p>
        </p:txBody>
      </p:sp>
      <p:sp>
        <p:nvSpPr>
          <p:cNvPr id="3" name="Title 2">
            <a:extLst>
              <a:ext uri="{FF2B5EF4-FFF2-40B4-BE49-F238E27FC236}">
                <a16:creationId xmlns:a16="http://schemas.microsoft.com/office/drawing/2014/main" id="{19BC349C-BDD0-4820-9A79-533085E18AEF}"/>
              </a:ext>
            </a:extLst>
          </p:cNvPr>
          <p:cNvSpPr>
            <a:spLocks noGrp="1"/>
          </p:cNvSpPr>
          <p:nvPr>
            <p:ph type="title" hasCustomPrompt="1"/>
          </p:nvPr>
        </p:nvSpPr>
        <p:spPr/>
        <p:txBody>
          <a:bodyPr/>
          <a:lstStyle>
            <a:lvl1pPr>
              <a:defRPr/>
            </a:lvl1pPr>
          </a:lstStyle>
          <a:p>
            <a:r>
              <a:rPr lang="en-US" dirty="0"/>
              <a:t>TITLE OF THE SLIDE – one line</a:t>
            </a:r>
          </a:p>
        </p:txBody>
      </p:sp>
    </p:spTree>
    <p:extLst>
      <p:ext uri="{BB962C8B-B14F-4D97-AF65-F5344CB8AC3E}">
        <p14:creationId xmlns:p14="http://schemas.microsoft.com/office/powerpoint/2010/main" val="521578780"/>
      </p:ext>
    </p:extLst>
  </p:cSld>
  <p:clrMapOvr>
    <a:masterClrMapping/>
  </p:clrMapOvr>
  <p:extLst>
    <p:ext uri="{DCECCB84-F9BA-43D5-87BE-67443E8EF086}">
      <p15:sldGuideLst xmlns:p15="http://schemas.microsoft.com/office/powerpoint/2012/main">
        <p15:guide id="5" orient="horz" pos="754">
          <p15:clr>
            <a:srgbClr val="FBAE40"/>
          </p15:clr>
        </p15:guide>
        <p15:guide id="8" orient="horz" pos="3725">
          <p15:clr>
            <a:srgbClr val="FBAE4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Title &amp; Footer">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nb-NO" smtClean="0"/>
              <a:pPr/>
              <a:t>‹#›</a:t>
            </a:fld>
            <a:r>
              <a:rPr lang="nb-NO"/>
              <a:t> </a:t>
            </a:r>
            <a:endParaRPr lang="nb-NO" dirty="0"/>
          </a:p>
        </p:txBody>
      </p:sp>
      <p:sp>
        <p:nvSpPr>
          <p:cNvPr id="2" name="Title 1">
            <a:extLst>
              <a:ext uri="{FF2B5EF4-FFF2-40B4-BE49-F238E27FC236}">
                <a16:creationId xmlns:a16="http://schemas.microsoft.com/office/drawing/2014/main" id="{2BFC839B-8CF0-4FE4-BE39-64E2208DEEB7}"/>
              </a:ext>
            </a:extLst>
          </p:cNvPr>
          <p:cNvSpPr>
            <a:spLocks noGrp="1"/>
          </p:cNvSpPr>
          <p:nvPr>
            <p:ph type="title" hasCustomPrompt="1"/>
          </p:nvPr>
        </p:nvSpPr>
        <p:spPr/>
        <p:txBody>
          <a:bodyPr/>
          <a:lstStyle>
            <a:lvl1pPr>
              <a:defRPr/>
            </a:lvl1pPr>
          </a:lstStyle>
          <a:p>
            <a:r>
              <a:rPr lang="nb-NO"/>
              <a:t>TITLE OF THE SLIDE – one line</a:t>
            </a:r>
            <a:endParaRPr lang="nb-NO" dirty="0"/>
          </a:p>
        </p:txBody>
      </p:sp>
    </p:spTree>
    <p:extLst>
      <p:ext uri="{BB962C8B-B14F-4D97-AF65-F5344CB8AC3E}">
        <p14:creationId xmlns:p14="http://schemas.microsoft.com/office/powerpoint/2010/main" val="1444801323"/>
      </p:ext>
    </p:extLst>
  </p:cSld>
  <p:clrMapOvr>
    <a:masterClrMapping/>
  </p:clrMapOvr>
  <p:extLst>
    <p:ext uri="{DCECCB84-F9BA-43D5-87BE-67443E8EF086}">
      <p15:sldGuideLst xmlns:p15="http://schemas.microsoft.com/office/powerpoint/2012/main">
        <p15:guide id="5" orient="horz" pos="754">
          <p15:clr>
            <a:srgbClr val="FBAE40"/>
          </p15:clr>
        </p15:guide>
        <p15:guide id="8" orient="horz" pos="3725">
          <p15:clr>
            <a:srgbClr val="FBAE40"/>
          </p15:clr>
        </p15:guide>
        <p15:guide id="9" orient="horz" pos="1117">
          <p15:clr>
            <a:srgbClr val="FBAE40"/>
          </p15:clr>
        </p15:guide>
        <p15:guide id="10" orient="horz" pos="1344">
          <p15:clr>
            <a:srgbClr val="FBAE40"/>
          </p15:clr>
        </p15:guide>
        <p15:guide id="11" orient="horz" pos="1434">
          <p15:clr>
            <a:srgbClr val="FBAE40"/>
          </p15:clr>
        </p15:guide>
        <p15:guide id="12" orient="horz" pos="3543">
          <p15:clr>
            <a:srgbClr val="FBAE40"/>
          </p15:clr>
        </p15:guide>
        <p15:guide id="13" pos="1572">
          <p15:clr>
            <a:srgbClr val="FBAE40"/>
          </p15:clr>
        </p15:guide>
        <p15:guide id="14" pos="6108">
          <p15:clr>
            <a:srgbClr val="FBAE4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About Ipso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06595BE-8670-4A5F-B6E3-C00B54377605}"/>
              </a:ext>
            </a:extLst>
          </p:cNvPr>
          <p:cNvSpPr/>
          <p:nvPr userDrawn="1"/>
        </p:nvSpPr>
        <p:spPr>
          <a:xfrm>
            <a:off x="-1" y="0"/>
            <a:ext cx="6096001"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47F634C5-9F96-45B9-BD58-344CAD7F5456}"/>
              </a:ext>
            </a:extLst>
          </p:cNvPr>
          <p:cNvSpPr>
            <a:spLocks noGrp="1"/>
          </p:cNvSpPr>
          <p:nvPr>
            <p:ph type="sldNum" sz="quarter" idx="10"/>
          </p:nvPr>
        </p:nvSpPr>
        <p:spPr/>
        <p:txBody>
          <a:bodyPr/>
          <a:lstStyle>
            <a:lvl1pPr>
              <a:defRPr>
                <a:solidFill>
                  <a:schemeClr val="bg1"/>
                </a:solidFill>
              </a:defRPr>
            </a:lvl1pPr>
          </a:lstStyle>
          <a:p>
            <a:r>
              <a:rPr lang="en-US" dirty="0"/>
              <a:t> </a:t>
            </a:r>
          </a:p>
        </p:txBody>
      </p:sp>
    </p:spTree>
    <p:extLst>
      <p:ext uri="{BB962C8B-B14F-4D97-AF65-F5344CB8AC3E}">
        <p14:creationId xmlns:p14="http://schemas.microsoft.com/office/powerpoint/2010/main" val="1548685622"/>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columns_Blue Bg with dividers">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17140346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80131"/>
          </a:xfrm>
        </p:spPr>
        <p:txBody>
          <a:bodyPr/>
          <a:lstStyle>
            <a:lvl1pPr>
              <a:defRPr>
                <a:solidFill>
                  <a:schemeClr val="bg1"/>
                </a:solidFill>
              </a:defRPr>
            </a:lvl1pPr>
          </a:lstStyle>
          <a:p>
            <a:r>
              <a:rPr lang="fr-FR" dirty="0" err="1"/>
              <a:t>Title</a:t>
            </a:r>
            <a:r>
              <a:rPr lang="fr-FR" dirty="0"/>
              <a:t> of the slide</a:t>
            </a:r>
          </a:p>
        </p:txBody>
      </p:sp>
      <p:cxnSp>
        <p:nvCxnSpPr>
          <p:cNvPr id="16" name="Straight Connector 35">
            <a:extLst>
              <a:ext uri="{FF2B5EF4-FFF2-40B4-BE49-F238E27FC236}">
                <a16:creationId xmlns:a16="http://schemas.microsoft.com/office/drawing/2014/main" id="{5BACBC25-5487-4894-AB69-DC61AF350FEE}"/>
              </a:ext>
            </a:extLst>
          </p:cNvPr>
          <p:cNvCxnSpPr>
            <a:cxnSpLocks/>
          </p:cNvCxnSpPr>
          <p:nvPr userDrawn="1"/>
        </p:nvCxnSpPr>
        <p:spPr>
          <a:xfrm flipV="1">
            <a:off x="3190903"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Straight Connector 35">
            <a:extLst>
              <a:ext uri="{FF2B5EF4-FFF2-40B4-BE49-F238E27FC236}">
                <a16:creationId xmlns:a16="http://schemas.microsoft.com/office/drawing/2014/main" id="{F1570288-B026-49B2-AE34-8E27B6EB2D8D}"/>
              </a:ext>
            </a:extLst>
          </p:cNvPr>
          <p:cNvCxnSpPr>
            <a:cxnSpLocks/>
          </p:cNvCxnSpPr>
          <p:nvPr userDrawn="1"/>
        </p:nvCxnSpPr>
        <p:spPr>
          <a:xfrm flipV="1">
            <a:off x="6095986"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id="{FDF868AB-0A81-40C5-9695-1BD120946D0A}"/>
              </a:ext>
            </a:extLst>
          </p:cNvPr>
          <p:cNvCxnSpPr>
            <a:cxnSpLocks/>
          </p:cNvCxnSpPr>
          <p:nvPr userDrawn="1"/>
        </p:nvCxnSpPr>
        <p:spPr>
          <a:xfrm flipV="1">
            <a:off x="900106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0B87A726-5D45-49B7-B6E4-02D113462CA8}"/>
              </a:ext>
            </a:extLst>
          </p:cNvPr>
          <p:cNvSpPr>
            <a:spLocks noGrp="1"/>
          </p:cNvSpPr>
          <p:nvPr>
            <p:ph idx="19" hasCustomPrompt="1"/>
          </p:nvPr>
        </p:nvSpPr>
        <p:spPr>
          <a:xfrm>
            <a:off x="404785"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20" name="Content Placeholder 2">
            <a:extLst>
              <a:ext uri="{FF2B5EF4-FFF2-40B4-BE49-F238E27FC236}">
                <a16:creationId xmlns:a16="http://schemas.microsoft.com/office/drawing/2014/main" id="{48469EBA-FCE4-409D-99AD-B18807B78960}"/>
              </a:ext>
            </a:extLst>
          </p:cNvPr>
          <p:cNvSpPr>
            <a:spLocks noGrp="1"/>
          </p:cNvSpPr>
          <p:nvPr>
            <p:ph idx="20" hasCustomPrompt="1"/>
          </p:nvPr>
        </p:nvSpPr>
        <p:spPr>
          <a:xfrm>
            <a:off x="3309877"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21" name="Content Placeholder 2">
            <a:extLst>
              <a:ext uri="{FF2B5EF4-FFF2-40B4-BE49-F238E27FC236}">
                <a16:creationId xmlns:a16="http://schemas.microsoft.com/office/drawing/2014/main" id="{E5B593F1-F213-4F09-9902-DFB955D2770C}"/>
              </a:ext>
            </a:extLst>
          </p:cNvPr>
          <p:cNvSpPr>
            <a:spLocks noGrp="1"/>
          </p:cNvSpPr>
          <p:nvPr>
            <p:ph idx="21" hasCustomPrompt="1"/>
          </p:nvPr>
        </p:nvSpPr>
        <p:spPr>
          <a:xfrm>
            <a:off x="6214969"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22" name="Content Placeholder 2">
            <a:extLst>
              <a:ext uri="{FF2B5EF4-FFF2-40B4-BE49-F238E27FC236}">
                <a16:creationId xmlns:a16="http://schemas.microsoft.com/office/drawing/2014/main" id="{7CE1EB90-82E9-4FC8-B6D3-007BF2FBE500}"/>
              </a:ext>
            </a:extLst>
          </p:cNvPr>
          <p:cNvSpPr>
            <a:spLocks noGrp="1"/>
          </p:cNvSpPr>
          <p:nvPr>
            <p:ph idx="22" hasCustomPrompt="1"/>
          </p:nvPr>
        </p:nvSpPr>
        <p:spPr>
          <a:xfrm>
            <a:off x="9120060"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26" name="Text Placeholder 8">
            <a:extLst>
              <a:ext uri="{FF2B5EF4-FFF2-40B4-BE49-F238E27FC236}">
                <a16:creationId xmlns:a16="http://schemas.microsoft.com/office/drawing/2014/main" id="{8D0EA6A7-13A6-4F7C-BD66-1B36B778A722}"/>
              </a:ext>
            </a:extLst>
          </p:cNvPr>
          <p:cNvSpPr>
            <a:spLocks noGrp="1"/>
          </p:cNvSpPr>
          <p:nvPr>
            <p:ph type="body" sz="quarter" idx="23"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27" name="Espace réservé du pied de page 4">
            <a:extLst>
              <a:ext uri="{FF2B5EF4-FFF2-40B4-BE49-F238E27FC236}">
                <a16:creationId xmlns:a16="http://schemas.microsoft.com/office/drawing/2014/main" id="{41A1F7B3-78F2-4338-8319-8B897FA823B9}"/>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5" name="Espace réservé du numéro de diapositive 4">
            <a:extLst>
              <a:ext uri="{FF2B5EF4-FFF2-40B4-BE49-F238E27FC236}">
                <a16:creationId xmlns:a16="http://schemas.microsoft.com/office/drawing/2014/main" id="{ED3453C5-5187-47ED-80EA-CF36689212CA}"/>
              </a:ext>
            </a:extLst>
          </p:cNvPr>
          <p:cNvSpPr>
            <a:spLocks noGrp="1"/>
          </p:cNvSpPr>
          <p:nvPr>
            <p:ph type="sldNum" sz="quarter" idx="24"/>
          </p:nvPr>
        </p:nvSpPr>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3" name="Text Placeholder 5">
            <a:extLst>
              <a:ext uri="{FF2B5EF4-FFF2-40B4-BE49-F238E27FC236}">
                <a16:creationId xmlns:a16="http://schemas.microsoft.com/office/drawing/2014/main" id="{BF5012EE-F70F-4DC9-B099-EE7C58FBE720}"/>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621814268"/>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Title, Conclusion &amp; Footer">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7987" y="765175"/>
            <a:ext cx="11376025" cy="719138"/>
          </a:xfrm>
          <a:noFill/>
        </p:spPr>
        <p:txBody>
          <a:bodyPr wrap="square" lIns="0" tIns="0" rIns="0" bIns="0">
            <a:noAutofit/>
          </a:bodyPr>
          <a:lstStyle>
            <a:lvl1pPr marL="0" marR="0" indent="0" algn="l" defTabSz="914400" rtl="0" eaLnBrk="1" fontAlgn="auto" latinLnBrk="0" hangingPunct="1">
              <a:lnSpc>
                <a:spcPct val="100000"/>
              </a:lnSpc>
              <a:spcBef>
                <a:spcPts val="0"/>
              </a:spcBef>
              <a:spcAft>
                <a:spcPts val="0"/>
              </a:spcAft>
              <a:buClrTx/>
              <a:buSzPct val="50000"/>
              <a:buFont typeface="Arial" panose="020B0406020202030204" pitchFamily="34" charset="0"/>
              <a:buNone/>
              <a:tabLst/>
              <a:defRPr sz="2000">
                <a:solidFill>
                  <a:schemeClr val="tx2"/>
                </a:solidFill>
              </a:defRPr>
            </a:lvl1pPr>
          </a:lstStyle>
          <a:p>
            <a:pPr lvl="0"/>
            <a:r>
              <a:rPr lang="nb-NO"/>
              <a:t>Conclusion.</a:t>
            </a:r>
          </a:p>
          <a:p>
            <a:pPr marL="0" marR="0" lvl="0" indent="0" algn="l" defTabSz="914400" rtl="0" eaLnBrk="1" fontAlgn="auto" latinLnBrk="0" hangingPunct="1">
              <a:lnSpc>
                <a:spcPct val="100000"/>
              </a:lnSpc>
              <a:spcBef>
                <a:spcPts val="0"/>
              </a:spcBef>
              <a:spcAft>
                <a:spcPts val="0"/>
              </a:spcAft>
              <a:buClrTx/>
              <a:buSzPct val="50000"/>
              <a:buFont typeface="Arial" panose="020B0406020202030204" pitchFamily="34" charset="0"/>
              <a:buNone/>
              <a:tabLst/>
              <a:defRPr/>
            </a:pPr>
            <a:r>
              <a:rPr lang="nb-NO"/>
              <a:t>Two lines max.</a:t>
            </a:r>
            <a:endParaRPr lang="nb-NO" dirty="0"/>
          </a:p>
        </p:txBody>
      </p:sp>
      <p:sp>
        <p:nvSpPr>
          <p:cNvPr id="10" name="Text Placeholder 8">
            <a:extLst>
              <a:ext uri="{FF2B5EF4-FFF2-40B4-BE49-F238E27FC236}">
                <a16:creationId xmlns:a16="http://schemas.microsoft.com/office/drawing/2014/main" id="{A72C4E26-BE79-4277-9CB6-37B313081844}"/>
              </a:ext>
            </a:extLst>
          </p:cNvPr>
          <p:cNvSpPr>
            <a:spLocks noGrp="1"/>
          </p:cNvSpPr>
          <p:nvPr>
            <p:ph type="body" sz="quarter" idx="17" hasCustomPrompt="1"/>
          </p:nvPr>
        </p:nvSpPr>
        <p:spPr>
          <a:xfrm>
            <a:off x="950887" y="6200774"/>
            <a:ext cx="10080000" cy="396875"/>
          </a:xfrm>
        </p:spPr>
        <p:txBody>
          <a:bodyPr wrap="square" lIns="0" tIns="0" bIns="0" anchor="t" anchorCtr="0">
            <a:noAutofit/>
          </a:bodyPr>
          <a:lstStyle>
            <a:lvl1pPr marL="0" indent="0" defTabSz="541338">
              <a:spcBef>
                <a:spcPts val="0"/>
              </a:spcBef>
              <a:buNone/>
              <a:defRPr sz="800" b="0" i="1">
                <a:solidFill>
                  <a:schemeClr val="tx1">
                    <a:lumMod val="50000"/>
                    <a:lumOff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nb-NO"/>
              <a:t>Base:	Xxx</a:t>
            </a:r>
          </a:p>
          <a:p>
            <a:pPr lvl="0"/>
            <a:r>
              <a:rPr lang="nb-NO"/>
              <a:t>Question:	Xxx</a:t>
            </a:r>
          </a:p>
          <a:p>
            <a:pPr lvl="0"/>
            <a:r>
              <a:rPr lang="nb-NO"/>
              <a:t>	Xxx</a:t>
            </a:r>
            <a:endParaRPr lang="nb-NO" dirty="0"/>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nb-NO" smtClean="0"/>
              <a:pPr/>
              <a:t>‹#›</a:t>
            </a:fld>
            <a:r>
              <a:rPr lang="nb-NO"/>
              <a:t> </a:t>
            </a:r>
            <a:endParaRPr lang="nb-NO" dirty="0"/>
          </a:p>
        </p:txBody>
      </p:sp>
      <p:sp>
        <p:nvSpPr>
          <p:cNvPr id="2" name="Title 1">
            <a:extLst>
              <a:ext uri="{FF2B5EF4-FFF2-40B4-BE49-F238E27FC236}">
                <a16:creationId xmlns:a16="http://schemas.microsoft.com/office/drawing/2014/main" id="{1B271E15-A032-4BDE-BAF8-DCFCAEF4F2C2}"/>
              </a:ext>
            </a:extLst>
          </p:cNvPr>
          <p:cNvSpPr>
            <a:spLocks noGrp="1"/>
          </p:cNvSpPr>
          <p:nvPr>
            <p:ph type="title" hasCustomPrompt="1"/>
          </p:nvPr>
        </p:nvSpPr>
        <p:spPr/>
        <p:txBody>
          <a:bodyPr/>
          <a:lstStyle>
            <a:lvl1pPr>
              <a:defRPr sz="1600"/>
            </a:lvl1pPr>
          </a:lstStyle>
          <a:p>
            <a:r>
              <a:rPr lang="nb-NO"/>
              <a:t>TITLE OF THE SLIDE – one line</a:t>
            </a:r>
            <a:endParaRPr lang="nb-NO" dirty="0"/>
          </a:p>
        </p:txBody>
      </p:sp>
    </p:spTree>
    <p:extLst>
      <p:ext uri="{BB962C8B-B14F-4D97-AF65-F5344CB8AC3E}">
        <p14:creationId xmlns:p14="http://schemas.microsoft.com/office/powerpoint/2010/main" val="2361531468"/>
      </p:ext>
    </p:extLst>
  </p:cSld>
  <p:clrMapOvr>
    <a:masterClrMapping/>
  </p:clrMapOvr>
  <p:extLst>
    <p:ext uri="{DCECCB84-F9BA-43D5-87BE-67443E8EF086}">
      <p15:sldGuideLst xmlns:p15="http://schemas.microsoft.com/office/powerpoint/2012/main">
        <p15:guide id="5" orient="horz" pos="935">
          <p15:clr>
            <a:srgbClr val="FBAE40"/>
          </p15:clr>
        </p15:guide>
        <p15:guide id="6" orient="horz" pos="3725">
          <p15:clr>
            <a:srgbClr val="FBAE40"/>
          </p15:clr>
        </p15:guide>
        <p15:guide id="7" orient="horz" pos="1117">
          <p15:clr>
            <a:srgbClr val="FBAE40"/>
          </p15:clr>
        </p15:guide>
        <p15:guide id="8" orient="horz" pos="1344">
          <p15:clr>
            <a:srgbClr val="FBAE40"/>
          </p15:clr>
        </p15:guide>
        <p15:guide id="9" orient="horz" pos="1434">
          <p15:clr>
            <a:srgbClr val="FBAE40"/>
          </p15:clr>
        </p15:guide>
        <p15:guide id="10" orient="horz" pos="3543">
          <p15:clr>
            <a:srgbClr val="FBAE40"/>
          </p15:clr>
        </p15:guide>
        <p15:guide id="11" pos="6108">
          <p15:clr>
            <a:srgbClr val="FBAE40"/>
          </p15:clr>
        </p15:guide>
        <p15:guide id="12" pos="1572">
          <p15:clr>
            <a:srgbClr val="FBAE4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nb-NO" smtClean="0"/>
              <a:pPr/>
              <a:t>‹#›</a:t>
            </a:fld>
            <a:r>
              <a:rPr lang="nb-NO"/>
              <a:t> </a:t>
            </a:r>
            <a:endParaRPr lang="nb-NO" dirty="0"/>
          </a:p>
        </p:txBody>
      </p:sp>
      <p:sp>
        <p:nvSpPr>
          <p:cNvPr id="3" name="Title 2">
            <a:extLst>
              <a:ext uri="{FF2B5EF4-FFF2-40B4-BE49-F238E27FC236}">
                <a16:creationId xmlns:a16="http://schemas.microsoft.com/office/drawing/2014/main" id="{19BC349C-BDD0-4820-9A79-533085E18AEF}"/>
              </a:ext>
            </a:extLst>
          </p:cNvPr>
          <p:cNvSpPr>
            <a:spLocks noGrp="1"/>
          </p:cNvSpPr>
          <p:nvPr>
            <p:ph type="title" hasCustomPrompt="1"/>
          </p:nvPr>
        </p:nvSpPr>
        <p:spPr/>
        <p:txBody>
          <a:bodyPr/>
          <a:lstStyle>
            <a:lvl1pPr>
              <a:defRPr/>
            </a:lvl1pPr>
          </a:lstStyle>
          <a:p>
            <a:r>
              <a:rPr lang="nb-NO"/>
              <a:t>TITLE OF THE SLIDE – one line</a:t>
            </a:r>
            <a:endParaRPr lang="nb-NO" dirty="0"/>
          </a:p>
        </p:txBody>
      </p:sp>
    </p:spTree>
    <p:extLst>
      <p:ext uri="{BB962C8B-B14F-4D97-AF65-F5344CB8AC3E}">
        <p14:creationId xmlns:p14="http://schemas.microsoft.com/office/powerpoint/2010/main" val="1035619138"/>
      </p:ext>
    </p:extLst>
  </p:cSld>
  <p:clrMapOvr>
    <a:masterClrMapping/>
  </p:clrMapOvr>
  <p:extLst>
    <p:ext uri="{DCECCB84-F9BA-43D5-87BE-67443E8EF086}">
      <p15:sldGuideLst xmlns:p15="http://schemas.microsoft.com/office/powerpoint/2012/main">
        <p15:guide id="5" orient="horz" pos="754">
          <p15:clr>
            <a:srgbClr val="FBAE40"/>
          </p15:clr>
        </p15:guide>
        <p15:guide id="8" orient="horz" pos="3725">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Empty_Turquoise 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40214049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pic>
        <p:nvPicPr>
          <p:cNvPr id="12" name="Graphique 8">
            <a:extLst>
              <a:ext uri="{FF2B5EF4-FFF2-40B4-BE49-F238E27FC236}">
                <a16:creationId xmlns:a16="http://schemas.microsoft.com/office/drawing/2014/main" id="{D89E5884-F1A8-4E0D-9234-BB2A7C6AA430}"/>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818C64AC-1412-4DDD-9F43-C2EF05192161}"/>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8" name="Espace réservé du numéro de diapositive 2">
            <a:extLst>
              <a:ext uri="{FF2B5EF4-FFF2-40B4-BE49-F238E27FC236}">
                <a16:creationId xmlns:a16="http://schemas.microsoft.com/office/drawing/2014/main" id="{83E3C24A-2205-49DD-8B09-37A94D1654F9}"/>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9" name="Espace réservé du pied de page 4">
            <a:extLst>
              <a:ext uri="{FF2B5EF4-FFF2-40B4-BE49-F238E27FC236}">
                <a16:creationId xmlns:a16="http://schemas.microsoft.com/office/drawing/2014/main" id="{D391BA41-15A6-4B3E-AA8F-038F30517DCA}"/>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0" name="Text Placeholder 8">
            <a:extLst>
              <a:ext uri="{FF2B5EF4-FFF2-40B4-BE49-F238E27FC236}">
                <a16:creationId xmlns:a16="http://schemas.microsoft.com/office/drawing/2014/main" id="{43749402-7B23-4B7E-B9FD-7CAE1CA86FA4}"/>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1" name="Cadre 10">
            <a:extLst>
              <a:ext uri="{FF2B5EF4-FFF2-40B4-BE49-F238E27FC236}">
                <a16:creationId xmlns:a16="http://schemas.microsoft.com/office/drawing/2014/main" id="{194712C5-0D63-4C06-B235-CC788C7E08B4}"/>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4" name="Text Placeholder 5">
            <a:extLst>
              <a:ext uri="{FF2B5EF4-FFF2-40B4-BE49-F238E27FC236}">
                <a16:creationId xmlns:a16="http://schemas.microsoft.com/office/drawing/2014/main" id="{B2E2F58F-0CC0-4B8A-9FDF-4861071FFF34}"/>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2862451416"/>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userDrawn="1">
          <p15:clr>
            <a:srgbClr val="F26B43"/>
          </p15:clr>
        </p15:guide>
        <p15:guide id="5" orient="horz" pos="1135">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ntent_Turquoise 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14649053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pic>
        <p:nvPicPr>
          <p:cNvPr id="12" name="Graphique 8">
            <a:extLst>
              <a:ext uri="{FF2B5EF4-FFF2-40B4-BE49-F238E27FC236}">
                <a16:creationId xmlns:a16="http://schemas.microsoft.com/office/drawing/2014/main" id="{2513B4C4-9B08-40EC-B04E-201CA7DE434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5" name="Titre 4">
            <a:extLst>
              <a:ext uri="{FF2B5EF4-FFF2-40B4-BE49-F238E27FC236}">
                <a16:creationId xmlns:a16="http://schemas.microsoft.com/office/drawing/2014/main" id="{B6971712-3753-4718-88F2-399AFD21BA78}"/>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6" name="Espace réservé du numéro de diapositive 2">
            <a:extLst>
              <a:ext uri="{FF2B5EF4-FFF2-40B4-BE49-F238E27FC236}">
                <a16:creationId xmlns:a16="http://schemas.microsoft.com/office/drawing/2014/main" id="{3F3ECF30-253F-41F7-AE85-6ED0B962BF5D}"/>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7" name="Espace réservé du pied de page 4">
            <a:extLst>
              <a:ext uri="{FF2B5EF4-FFF2-40B4-BE49-F238E27FC236}">
                <a16:creationId xmlns:a16="http://schemas.microsoft.com/office/drawing/2014/main" id="{EBE9D903-93C1-4E77-A737-5DA411D2FA94}"/>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1" name="Text Placeholder 8">
            <a:extLst>
              <a:ext uri="{FF2B5EF4-FFF2-40B4-BE49-F238E27FC236}">
                <a16:creationId xmlns:a16="http://schemas.microsoft.com/office/drawing/2014/main" id="{24E21DDE-C5A0-4A10-8DBA-9017D1642C9A}"/>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3" name="Cadre 12">
            <a:extLst>
              <a:ext uri="{FF2B5EF4-FFF2-40B4-BE49-F238E27FC236}">
                <a16:creationId xmlns:a16="http://schemas.microsoft.com/office/drawing/2014/main" id="{4E714486-5B7B-4F48-BEFC-281DDDE32204}"/>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5" name="Text Placeholder 5">
            <a:extLst>
              <a:ext uri="{FF2B5EF4-FFF2-40B4-BE49-F238E27FC236}">
                <a16:creationId xmlns:a16="http://schemas.microsoft.com/office/drawing/2014/main" id="{8BCED95E-D46F-45DA-A8CA-82C0D5EC5C71}"/>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
        <p:nvSpPr>
          <p:cNvPr id="18" name="Espace réservé du contenu 2">
            <a:extLst>
              <a:ext uri="{FF2B5EF4-FFF2-40B4-BE49-F238E27FC236}">
                <a16:creationId xmlns:a16="http://schemas.microsoft.com/office/drawing/2014/main" id="{23AE9234-7A03-47E3-B9FB-301147275941}"/>
              </a:ext>
            </a:extLst>
          </p:cNvPr>
          <p:cNvSpPr>
            <a:spLocks noGrp="1"/>
          </p:cNvSpPr>
          <p:nvPr>
            <p:ph idx="18" hasCustomPrompt="1"/>
          </p:nvPr>
        </p:nvSpPr>
        <p:spPr>
          <a:xfrm>
            <a:off x="404786" y="1808820"/>
            <a:ext cx="8319506" cy="3868080"/>
          </a:xfrm>
          <a:prstGeom prst="rect">
            <a:avLst/>
          </a:prstGeom>
        </p:spPr>
        <p:txBody>
          <a:bodyPr/>
          <a:lstStyle>
            <a:lvl1pPr>
              <a:defRPr>
                <a:solidFill>
                  <a:schemeClr val="bg1"/>
                </a:solidFill>
              </a:defRPr>
            </a:lvl1pPr>
            <a:lvl2pPr marL="447675" indent="-314325">
              <a:buFontTx/>
              <a:buBlip>
                <a:blip r:embed="rId7"/>
              </a:buBlip>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Your text here</a:t>
            </a:r>
          </a:p>
          <a:p>
            <a:pPr lvl="1"/>
            <a:r>
              <a:rPr lang="en-GB" dirty="0"/>
              <a:t>Text level 1</a:t>
            </a:r>
          </a:p>
          <a:p>
            <a:pPr lvl="2"/>
            <a:r>
              <a:rPr lang="en-GB" dirty="0"/>
              <a:t>Text level 2</a:t>
            </a:r>
          </a:p>
        </p:txBody>
      </p:sp>
    </p:spTree>
    <p:extLst>
      <p:ext uri="{BB962C8B-B14F-4D97-AF65-F5344CB8AC3E}">
        <p14:creationId xmlns:p14="http://schemas.microsoft.com/office/powerpoint/2010/main" val="1357981734"/>
      </p:ext>
    </p:extLst>
  </p:cSld>
  <p:clrMapOvr>
    <a:masterClrMapping/>
  </p:clrMapOvr>
  <p:extLst>
    <p:ext uri="{DCECCB84-F9BA-43D5-87BE-67443E8EF086}">
      <p15:sldGuideLst xmlns:p15="http://schemas.microsoft.com/office/powerpoint/2012/main">
        <p15:guide id="1" pos="248">
          <p15:clr>
            <a:srgbClr val="F26B43"/>
          </p15:clr>
        </p15:guide>
        <p15:guide id="2" pos="7428" userDrawn="1">
          <p15:clr>
            <a:srgbClr val="F26B43"/>
          </p15:clr>
        </p15:guide>
        <p15:guide id="3" orient="horz" pos="232" userDrawn="1">
          <p15:clr>
            <a:srgbClr val="F26B43"/>
          </p15:clr>
        </p15:guide>
        <p15:guide id="5" orient="horz" pos="1135" userDrawn="1">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 columns_Turquoise 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41198594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3" name="Content Placeholder 2">
            <a:extLst>
              <a:ext uri="{FF2B5EF4-FFF2-40B4-BE49-F238E27FC236}">
                <a16:creationId xmlns:a16="http://schemas.microsoft.com/office/drawing/2014/main" id="{D5051729-BB8F-4F8B-9768-535B59EB220A}"/>
              </a:ext>
            </a:extLst>
          </p:cNvPr>
          <p:cNvSpPr>
            <a:spLocks noGrp="1"/>
          </p:cNvSpPr>
          <p:nvPr>
            <p:ph idx="1" hasCustomPrompt="1"/>
          </p:nvPr>
        </p:nvSpPr>
        <p:spPr>
          <a:xfrm>
            <a:off x="404786" y="1808820"/>
            <a:ext cx="551119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14" name="Content Placeholder 2">
            <a:extLst>
              <a:ext uri="{FF2B5EF4-FFF2-40B4-BE49-F238E27FC236}">
                <a16:creationId xmlns:a16="http://schemas.microsoft.com/office/drawing/2014/main" id="{4A67810E-C380-4F6B-97F0-4AACF4232B48}"/>
              </a:ext>
            </a:extLst>
          </p:cNvPr>
          <p:cNvSpPr>
            <a:spLocks noGrp="1"/>
          </p:cNvSpPr>
          <p:nvPr>
            <p:ph idx="15" hasCustomPrompt="1"/>
          </p:nvPr>
        </p:nvSpPr>
        <p:spPr>
          <a:xfrm>
            <a:off x="6276022" y="1808820"/>
            <a:ext cx="551119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pic>
        <p:nvPicPr>
          <p:cNvPr id="18" name="Graphique 8">
            <a:extLst>
              <a:ext uri="{FF2B5EF4-FFF2-40B4-BE49-F238E27FC236}">
                <a16:creationId xmlns:a16="http://schemas.microsoft.com/office/drawing/2014/main" id="{FD938CEE-A044-4227-9DE9-9D7C74815781}"/>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A123DD79-4804-466E-858A-943320EFB042}"/>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20" name="Espace réservé du numéro de diapositive 2">
            <a:extLst>
              <a:ext uri="{FF2B5EF4-FFF2-40B4-BE49-F238E27FC236}">
                <a16:creationId xmlns:a16="http://schemas.microsoft.com/office/drawing/2014/main" id="{2D9890A8-BA01-4982-A473-4ABF58AED3D5}"/>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1" name="Espace réservé du pied de page 4">
            <a:extLst>
              <a:ext uri="{FF2B5EF4-FFF2-40B4-BE49-F238E27FC236}">
                <a16:creationId xmlns:a16="http://schemas.microsoft.com/office/drawing/2014/main" id="{A1BE0EC3-13A4-4B01-B222-35E0403F4ED9}"/>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2" name="Text Placeholder 8">
            <a:extLst>
              <a:ext uri="{FF2B5EF4-FFF2-40B4-BE49-F238E27FC236}">
                <a16:creationId xmlns:a16="http://schemas.microsoft.com/office/drawing/2014/main" id="{5E1329CB-08A8-4373-99C4-D2CCF23098ED}"/>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Cadre 14">
            <a:extLst>
              <a:ext uri="{FF2B5EF4-FFF2-40B4-BE49-F238E27FC236}">
                <a16:creationId xmlns:a16="http://schemas.microsoft.com/office/drawing/2014/main" id="{07C69250-80AB-4E19-908E-FE1A9C259EA5}"/>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7" name="Text Placeholder 5">
            <a:extLst>
              <a:ext uri="{FF2B5EF4-FFF2-40B4-BE49-F238E27FC236}">
                <a16:creationId xmlns:a16="http://schemas.microsoft.com/office/drawing/2014/main" id="{521F5727-3448-4D99-A3D4-D79C85230CBE}"/>
              </a:ext>
            </a:extLst>
          </p:cNvPr>
          <p:cNvSpPr>
            <a:spLocks noGrp="1"/>
          </p:cNvSpPr>
          <p:nvPr>
            <p:ph type="body" sz="quarter" idx="18"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648430004"/>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userDrawn="1">
          <p15:clr>
            <a:srgbClr val="F26B43"/>
          </p15:clr>
        </p15:guide>
        <p15:guide id="5" orient="horz" pos="1135">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over_2">
    <p:bg>
      <p:bgRef idx="1001">
        <a:schemeClr val="bg2"/>
      </p:bgRef>
    </p:bg>
    <p:spTree>
      <p:nvGrpSpPr>
        <p:cNvPr id="1" name=""/>
        <p:cNvGrpSpPr/>
        <p:nvPr/>
      </p:nvGrpSpPr>
      <p:grpSpPr>
        <a:xfrm>
          <a:off x="0" y="0"/>
          <a:ext cx="0" cy="0"/>
          <a:chOff x="0" y="0"/>
          <a:chExt cx="0" cy="0"/>
        </a:xfrm>
      </p:grpSpPr>
      <p:pic>
        <p:nvPicPr>
          <p:cNvPr id="589826" name="Picture 2" descr="Bilde av Ella og pappa Kim.">
            <a:extLst>
              <a:ext uri="{FF2B5EF4-FFF2-40B4-BE49-F238E27FC236}">
                <a16:creationId xmlns:a16="http://schemas.microsoft.com/office/drawing/2014/main" id="{3AAB3E79-5F20-4F3C-8713-CE6174D305D0}"/>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b="16905"/>
          <a:stretch/>
        </p:blipFill>
        <p:spPr bwMode="auto">
          <a:xfrm>
            <a:off x="119336" y="121703"/>
            <a:ext cx="11953328" cy="661966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D3309618-CC75-4177-8883-1C656B8EF5F0}"/>
              </a:ext>
            </a:extLst>
          </p:cNvPr>
          <p:cNvSpPr/>
          <p:nvPr userDrawn="1"/>
        </p:nvSpPr>
        <p:spPr>
          <a:xfrm>
            <a:off x="119336" y="116632"/>
            <a:ext cx="11953328" cy="6624736"/>
          </a:xfrm>
          <a:prstGeom prst="rect">
            <a:avLst/>
          </a:prstGeom>
          <a:gradFill flip="none" rotWithShape="1">
            <a:gsLst>
              <a:gs pos="100000">
                <a:schemeClr val="tx1">
                  <a:alpha val="0"/>
                </a:schemeClr>
              </a:gs>
              <a:gs pos="0">
                <a:srgbClr val="131313">
                  <a:alpha val="64000"/>
                </a:srgbClr>
              </a:gs>
              <a:gs pos="38000">
                <a:schemeClr val="tx1">
                  <a:lumMod val="85000"/>
                  <a:lumOff val="15000"/>
                  <a:alpha val="28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aphicFrame>
        <p:nvGraphicFramePr>
          <p:cNvPr id="5" name="Objet 4" hidden="1">
            <a:extLst>
              <a:ext uri="{FF2B5EF4-FFF2-40B4-BE49-F238E27FC236}">
                <a16:creationId xmlns:a16="http://schemas.microsoft.com/office/drawing/2014/main" id="{075C7A91-CC93-4B69-84A3-D6E6299E1C1C}"/>
              </a:ext>
            </a:extLst>
          </p:cNvPr>
          <p:cNvGraphicFramePr>
            <a:graphicFrameLocks noChangeAspect="1"/>
          </p:cNvGraphicFramePr>
          <p:nvPr userDrawn="1">
            <p:custDataLst>
              <p:tags r:id="rId1"/>
            </p:custDataLst>
            <p:extLst>
              <p:ext uri="{D42A27DB-BD31-4B8C-83A1-F6EECF244321}">
                <p14:modId xmlns:p14="http://schemas.microsoft.com/office/powerpoint/2010/main" val="29501520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5" imgW="532" imgH="530" progId="TCLayout.ActiveDocument.1">
                  <p:embed/>
                </p:oleObj>
              </mc:Choice>
              <mc:Fallback>
                <p:oleObj name="Diapositive think-cell" r:id="rId5" imgW="532" imgH="530" progId="TCLayout.ActiveDocument.1">
                  <p:embed/>
                  <p:pic>
                    <p:nvPicPr>
                      <p:cNvPr id="5" name="Objet 4" hidden="1">
                        <a:extLst>
                          <a:ext uri="{FF2B5EF4-FFF2-40B4-BE49-F238E27FC236}">
                            <a16:creationId xmlns:a16="http://schemas.microsoft.com/office/drawing/2014/main" id="{075C7A91-CC93-4B69-84A3-D6E6299E1C1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455627D-8E54-4A37-802B-8C427B3EB1B5}"/>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23" name="Forme libre : forme 22">
            <a:extLst>
              <a:ext uri="{FF2B5EF4-FFF2-40B4-BE49-F238E27FC236}">
                <a16:creationId xmlns:a16="http://schemas.microsoft.com/office/drawing/2014/main" id="{66AEBE2B-012F-42BB-A823-995DB0D71DD2}"/>
              </a:ext>
            </a:extLst>
          </p:cNvPr>
          <p:cNvSpPr/>
          <p:nvPr userDrawn="1"/>
        </p:nvSpPr>
        <p:spPr>
          <a:xfrm rot="18932423">
            <a:off x="-954765" y="1427043"/>
            <a:ext cx="5372804"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b-NO" noProof="0" dirty="0"/>
          </a:p>
        </p:txBody>
      </p:sp>
      <p:sp>
        <p:nvSpPr>
          <p:cNvPr id="21" name="Forme libre : forme 20">
            <a:extLst>
              <a:ext uri="{FF2B5EF4-FFF2-40B4-BE49-F238E27FC236}">
                <a16:creationId xmlns:a16="http://schemas.microsoft.com/office/drawing/2014/main" id="{534AE452-7F08-4FA5-B95D-44688A32E41E}"/>
              </a:ext>
            </a:extLst>
          </p:cNvPr>
          <p:cNvSpPr/>
          <p:nvPr userDrawn="1"/>
        </p:nvSpPr>
        <p:spPr>
          <a:xfrm rot="18932423">
            <a:off x="-735098" y="889565"/>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b-NO" noProof="0" dirty="0"/>
          </a:p>
        </p:txBody>
      </p:sp>
      <p:sp>
        <p:nvSpPr>
          <p:cNvPr id="13" name="Sous-titre 2">
            <a:extLst>
              <a:ext uri="{FF2B5EF4-FFF2-40B4-BE49-F238E27FC236}">
                <a16:creationId xmlns:a16="http://schemas.microsoft.com/office/drawing/2014/main" id="{E9CCE011-2916-434D-A5D2-7A96A56EDFB2}"/>
              </a:ext>
            </a:extLst>
          </p:cNvPr>
          <p:cNvSpPr>
            <a:spLocks noGrp="1"/>
          </p:cNvSpPr>
          <p:nvPr>
            <p:ph type="subTitle" idx="1" hasCustomPrompt="1"/>
          </p:nvPr>
        </p:nvSpPr>
        <p:spPr>
          <a:xfrm>
            <a:off x="459131" y="3001503"/>
            <a:ext cx="7551997" cy="461665"/>
          </a:xfrm>
          <a:prstGeom prst="rect">
            <a:avLst/>
          </a:prstGeom>
        </p:spPr>
        <p:txBody>
          <a:bodyPr wrap="square" lIns="108000" rIns="180000">
            <a:spAutoFit/>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dirty="0"/>
              <a:t>Undertittel</a:t>
            </a:r>
          </a:p>
        </p:txBody>
      </p:sp>
      <p:sp>
        <p:nvSpPr>
          <p:cNvPr id="19" name="Espace réservé de la date 3">
            <a:extLst>
              <a:ext uri="{FF2B5EF4-FFF2-40B4-BE49-F238E27FC236}">
                <a16:creationId xmlns:a16="http://schemas.microsoft.com/office/drawing/2014/main" id="{11CD5301-9586-45EF-BD7D-6FD0A6A5B078}"/>
              </a:ext>
            </a:extLst>
          </p:cNvPr>
          <p:cNvSpPr>
            <a:spLocks noGrp="1"/>
          </p:cNvSpPr>
          <p:nvPr>
            <p:ph type="dt" sz="half" idx="10"/>
          </p:nvPr>
        </p:nvSpPr>
        <p:spPr>
          <a:xfrm>
            <a:off x="459132" y="4402897"/>
            <a:ext cx="1484794" cy="215444"/>
          </a:xfrm>
          <a:prstGeom prst="rect">
            <a:avLst/>
          </a:prstGeom>
        </p:spPr>
        <p:txBody>
          <a:bodyPr wrap="none" lIns="108000" tIns="0" rIns="180000" bIns="0">
            <a:spAutoFit/>
          </a:bodyPr>
          <a:lstStyle>
            <a:lvl1pPr>
              <a:defRPr sz="1400">
                <a:solidFill>
                  <a:schemeClr val="bg1"/>
                </a:solidFill>
              </a:defRPr>
            </a:lvl1pPr>
          </a:lstStyle>
          <a:p>
            <a:fld id="{BC882573-CF8D-477B-8EF6-9CF97BBEDB1A}" type="datetime3">
              <a:rPr lang="nb-NO" noProof="0" smtClean="0"/>
              <a:t>2024.11.13</a:t>
            </a:fld>
            <a:endParaRPr lang="nb-NO" noProof="0" dirty="0"/>
          </a:p>
        </p:txBody>
      </p:sp>
      <p:sp>
        <p:nvSpPr>
          <p:cNvPr id="24" name="Titre 1">
            <a:extLst>
              <a:ext uri="{FF2B5EF4-FFF2-40B4-BE49-F238E27FC236}">
                <a16:creationId xmlns:a16="http://schemas.microsoft.com/office/drawing/2014/main" id="{282677E1-E7D7-461C-9F6D-B1708372F571}"/>
              </a:ext>
            </a:extLst>
          </p:cNvPr>
          <p:cNvSpPr>
            <a:spLocks noGrp="1"/>
          </p:cNvSpPr>
          <p:nvPr>
            <p:ph type="ctrTitle" hasCustomPrompt="1"/>
          </p:nvPr>
        </p:nvSpPr>
        <p:spPr>
          <a:xfrm>
            <a:off x="459207" y="521852"/>
            <a:ext cx="7551997" cy="2475348"/>
          </a:xfrm>
        </p:spPr>
        <p:txBody>
          <a:bodyPr lIns="72000" anchor="t">
            <a:noAutofit/>
          </a:bodyPr>
          <a:lstStyle>
            <a:lvl1pPr algn="l">
              <a:lnSpc>
                <a:spcPct val="80000"/>
              </a:lnSpc>
              <a:defRPr sz="6000" b="1" cap="all" spc="-200" baseline="0">
                <a:solidFill>
                  <a:schemeClr val="bg1"/>
                </a:solidFill>
                <a:latin typeface="Arial Black" panose="020B0A04020102020204" pitchFamily="34" charset="0"/>
              </a:defRPr>
            </a:lvl1pPr>
          </a:lstStyle>
          <a:p>
            <a:r>
              <a:rPr lang="nb-NO" noProof="0" dirty="0"/>
              <a:t>Tittel </a:t>
            </a:r>
          </a:p>
        </p:txBody>
      </p:sp>
      <p:sp>
        <p:nvSpPr>
          <p:cNvPr id="26" name="Espace réservé du texte 8">
            <a:extLst>
              <a:ext uri="{FF2B5EF4-FFF2-40B4-BE49-F238E27FC236}">
                <a16:creationId xmlns:a16="http://schemas.microsoft.com/office/drawing/2014/main" id="{0BD763C4-0BC2-41C5-BDBA-5850D945CFF6}"/>
              </a:ext>
            </a:extLst>
          </p:cNvPr>
          <p:cNvSpPr>
            <a:spLocks noGrp="1"/>
          </p:cNvSpPr>
          <p:nvPr>
            <p:ph type="body" sz="quarter" idx="12" hasCustomPrompt="1"/>
          </p:nvPr>
        </p:nvSpPr>
        <p:spPr>
          <a:xfrm>
            <a:off x="459132" y="4014515"/>
            <a:ext cx="1120550" cy="400110"/>
          </a:xfrm>
          <a:prstGeom prst="rect">
            <a:avLst/>
          </a:prstGeom>
        </p:spPr>
        <p:txBody>
          <a:bodyPr wrap="none" lIns="108000">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dirty="0"/>
              <a:t>Ditt navn</a:t>
            </a:r>
          </a:p>
        </p:txBody>
      </p:sp>
      <p:cxnSp>
        <p:nvCxnSpPr>
          <p:cNvPr id="27" name="Connecteur droit 26">
            <a:extLst>
              <a:ext uri="{FF2B5EF4-FFF2-40B4-BE49-F238E27FC236}">
                <a16:creationId xmlns:a16="http://schemas.microsoft.com/office/drawing/2014/main" id="{55C72328-61FF-4531-AF88-298161BE3728}"/>
              </a:ext>
            </a:extLst>
          </p:cNvPr>
          <p:cNvCxnSpPr>
            <a:cxnSpLocks/>
          </p:cNvCxnSpPr>
          <p:nvPr userDrawn="1"/>
        </p:nvCxnSpPr>
        <p:spPr>
          <a:xfrm>
            <a:off x="571500" y="3933056"/>
            <a:ext cx="6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Graphique 12">
            <a:extLst>
              <a:ext uri="{FF2B5EF4-FFF2-40B4-BE49-F238E27FC236}">
                <a16:creationId xmlns:a16="http://schemas.microsoft.com/office/drawing/2014/main" id="{33FF114A-8E2E-4078-8447-E6672F2878C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15" name="Cadre 14">
            <a:extLst>
              <a:ext uri="{FF2B5EF4-FFF2-40B4-BE49-F238E27FC236}">
                <a16:creationId xmlns:a16="http://schemas.microsoft.com/office/drawing/2014/main" id="{FBAD0157-C8A9-43A3-BB2C-AE46F0750E4C}"/>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solidFill>
                <a:schemeClr val="tx1"/>
              </a:solidFill>
            </a:endParaRPr>
          </a:p>
        </p:txBody>
      </p:sp>
    </p:spTree>
    <p:extLst>
      <p:ext uri="{BB962C8B-B14F-4D97-AF65-F5344CB8AC3E}">
        <p14:creationId xmlns:p14="http://schemas.microsoft.com/office/powerpoint/2010/main" val="242572347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 userDrawn="1">
          <p15:clr>
            <a:srgbClr val="F26B43"/>
          </p15:clr>
        </p15:guide>
        <p15:guide id="2" pos="360" userDrawn="1">
          <p15:clr>
            <a:srgbClr val="A4A3A4"/>
          </p15:clr>
        </p15:guide>
        <p15:guide id="3" orient="horz" pos="329" userDrawn="1">
          <p15:clr>
            <a:srgbClr val="F26B43"/>
          </p15:clr>
        </p15:guide>
        <p15:guide id="4" orient="horz" pos="1888" userDrawn="1">
          <p15:clr>
            <a:srgbClr val="F26B43"/>
          </p15:clr>
        </p15:guide>
        <p15:guide id="5" orient="horz" pos="3317" userDrawn="1">
          <p15:clr>
            <a:srgbClr val="F26B43"/>
          </p15:clr>
        </p15:guide>
        <p15:guide id="6" orient="horz" pos="3929" userDrawn="1">
          <p15:clr>
            <a:srgbClr val="F26B43"/>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 columns_Turquoise Bg with divider">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8808081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3" name="Content Placeholder 2">
            <a:extLst>
              <a:ext uri="{FF2B5EF4-FFF2-40B4-BE49-F238E27FC236}">
                <a16:creationId xmlns:a16="http://schemas.microsoft.com/office/drawing/2014/main" id="{D5051729-BB8F-4F8B-9768-535B59EB220A}"/>
              </a:ext>
            </a:extLst>
          </p:cNvPr>
          <p:cNvSpPr>
            <a:spLocks noGrp="1"/>
          </p:cNvSpPr>
          <p:nvPr>
            <p:ph idx="1" hasCustomPrompt="1"/>
          </p:nvPr>
        </p:nvSpPr>
        <p:spPr>
          <a:xfrm>
            <a:off x="404786" y="1808820"/>
            <a:ext cx="551119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14" name="Content Placeholder 2">
            <a:extLst>
              <a:ext uri="{FF2B5EF4-FFF2-40B4-BE49-F238E27FC236}">
                <a16:creationId xmlns:a16="http://schemas.microsoft.com/office/drawing/2014/main" id="{4A67810E-C380-4F6B-97F0-4AACF4232B48}"/>
              </a:ext>
            </a:extLst>
          </p:cNvPr>
          <p:cNvSpPr>
            <a:spLocks noGrp="1"/>
          </p:cNvSpPr>
          <p:nvPr>
            <p:ph idx="15" hasCustomPrompt="1"/>
          </p:nvPr>
        </p:nvSpPr>
        <p:spPr>
          <a:xfrm>
            <a:off x="6276022" y="1808820"/>
            <a:ext cx="551119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pic>
        <p:nvPicPr>
          <p:cNvPr id="18" name="Graphique 8">
            <a:extLst>
              <a:ext uri="{FF2B5EF4-FFF2-40B4-BE49-F238E27FC236}">
                <a16:creationId xmlns:a16="http://schemas.microsoft.com/office/drawing/2014/main" id="{FD938CEE-A044-4227-9DE9-9D7C74815781}"/>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A123DD79-4804-466E-858A-943320EFB042}"/>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 </a:t>
            </a:r>
          </a:p>
        </p:txBody>
      </p:sp>
      <p:sp>
        <p:nvSpPr>
          <p:cNvPr id="20" name="Espace réservé du numéro de diapositive 2">
            <a:extLst>
              <a:ext uri="{FF2B5EF4-FFF2-40B4-BE49-F238E27FC236}">
                <a16:creationId xmlns:a16="http://schemas.microsoft.com/office/drawing/2014/main" id="{2D9890A8-BA01-4982-A473-4ABF58AED3D5}"/>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1" name="Espace réservé du pied de page 4">
            <a:extLst>
              <a:ext uri="{FF2B5EF4-FFF2-40B4-BE49-F238E27FC236}">
                <a16:creationId xmlns:a16="http://schemas.microsoft.com/office/drawing/2014/main" id="{A1BE0EC3-13A4-4B01-B222-35E0403F4ED9}"/>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2" name="Text Placeholder 8">
            <a:extLst>
              <a:ext uri="{FF2B5EF4-FFF2-40B4-BE49-F238E27FC236}">
                <a16:creationId xmlns:a16="http://schemas.microsoft.com/office/drawing/2014/main" id="{5E1329CB-08A8-4373-99C4-D2CCF23098ED}"/>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5" name="Straight Connector 35">
            <a:extLst>
              <a:ext uri="{FF2B5EF4-FFF2-40B4-BE49-F238E27FC236}">
                <a16:creationId xmlns:a16="http://schemas.microsoft.com/office/drawing/2014/main" id="{CCC03A1B-8149-4249-BC87-D1342F48BC4A}"/>
              </a:ext>
            </a:extLst>
          </p:cNvPr>
          <p:cNvCxnSpPr>
            <a:cxnSpLocks/>
          </p:cNvCxnSpPr>
          <p:nvPr userDrawn="1"/>
        </p:nvCxnSpPr>
        <p:spPr>
          <a:xfrm flipV="1">
            <a:off x="6095938"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Cadre 15">
            <a:extLst>
              <a:ext uri="{FF2B5EF4-FFF2-40B4-BE49-F238E27FC236}">
                <a16:creationId xmlns:a16="http://schemas.microsoft.com/office/drawing/2014/main" id="{AF8F0B5D-F839-44E6-BB0C-0E7ADA65D542}"/>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9" name="Text Placeholder 5">
            <a:extLst>
              <a:ext uri="{FF2B5EF4-FFF2-40B4-BE49-F238E27FC236}">
                <a16:creationId xmlns:a16="http://schemas.microsoft.com/office/drawing/2014/main" id="{9E667A18-410F-481D-B8EA-8C065FCA6C95}"/>
              </a:ext>
            </a:extLst>
          </p:cNvPr>
          <p:cNvSpPr>
            <a:spLocks noGrp="1"/>
          </p:cNvSpPr>
          <p:nvPr>
            <p:ph type="body" sz="quarter" idx="18"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3777248936"/>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 columns_Turquoise 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25418412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5" name="Content Placeholder 2">
            <a:extLst>
              <a:ext uri="{FF2B5EF4-FFF2-40B4-BE49-F238E27FC236}">
                <a16:creationId xmlns:a16="http://schemas.microsoft.com/office/drawing/2014/main" id="{E6FF21A3-5C44-47ED-B6D7-AE6CB6A1102B}"/>
              </a:ext>
            </a:extLst>
          </p:cNvPr>
          <p:cNvSpPr>
            <a:spLocks noGrp="1"/>
          </p:cNvSpPr>
          <p:nvPr>
            <p:ph idx="1" hasCustomPrompt="1"/>
          </p:nvPr>
        </p:nvSpPr>
        <p:spPr>
          <a:xfrm>
            <a:off x="404786" y="1808820"/>
            <a:ext cx="3633820"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16" name="Content Placeholder 2">
            <a:extLst>
              <a:ext uri="{FF2B5EF4-FFF2-40B4-BE49-F238E27FC236}">
                <a16:creationId xmlns:a16="http://schemas.microsoft.com/office/drawing/2014/main" id="{75D31501-DC21-4740-ACF3-F1316E598191}"/>
              </a:ext>
            </a:extLst>
          </p:cNvPr>
          <p:cNvSpPr>
            <a:spLocks noGrp="1"/>
          </p:cNvSpPr>
          <p:nvPr>
            <p:ph idx="15" hasCustomPrompt="1"/>
          </p:nvPr>
        </p:nvSpPr>
        <p:spPr>
          <a:xfrm>
            <a:off x="4279090" y="1808820"/>
            <a:ext cx="3633820"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17" name="Content Placeholder 2">
            <a:extLst>
              <a:ext uri="{FF2B5EF4-FFF2-40B4-BE49-F238E27FC236}">
                <a16:creationId xmlns:a16="http://schemas.microsoft.com/office/drawing/2014/main" id="{C9E9C974-F8D0-482E-9985-E67DFC62129F}"/>
              </a:ext>
            </a:extLst>
          </p:cNvPr>
          <p:cNvSpPr>
            <a:spLocks noGrp="1"/>
          </p:cNvSpPr>
          <p:nvPr>
            <p:ph idx="16" hasCustomPrompt="1"/>
          </p:nvPr>
        </p:nvSpPr>
        <p:spPr>
          <a:xfrm>
            <a:off x="8153368" y="1808820"/>
            <a:ext cx="3633820"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pic>
        <p:nvPicPr>
          <p:cNvPr id="18" name="Graphique 8">
            <a:extLst>
              <a:ext uri="{FF2B5EF4-FFF2-40B4-BE49-F238E27FC236}">
                <a16:creationId xmlns:a16="http://schemas.microsoft.com/office/drawing/2014/main" id="{F84A8F74-C187-471B-BECD-90117FE95392}"/>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96221AE0-5837-481C-BC68-0F09E348A56A}"/>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23" name="Espace réservé du numéro de diapositive 2">
            <a:extLst>
              <a:ext uri="{FF2B5EF4-FFF2-40B4-BE49-F238E27FC236}">
                <a16:creationId xmlns:a16="http://schemas.microsoft.com/office/drawing/2014/main" id="{473C7761-AA9D-4D80-922D-D9468B5F3BAA}"/>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4" name="Espace réservé du pied de page 4">
            <a:extLst>
              <a:ext uri="{FF2B5EF4-FFF2-40B4-BE49-F238E27FC236}">
                <a16:creationId xmlns:a16="http://schemas.microsoft.com/office/drawing/2014/main" id="{A199F665-569C-4DB3-8791-44F0F59D7406}"/>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3" name="Text Placeholder 8">
            <a:extLst>
              <a:ext uri="{FF2B5EF4-FFF2-40B4-BE49-F238E27FC236}">
                <a16:creationId xmlns:a16="http://schemas.microsoft.com/office/drawing/2014/main" id="{A93F987A-170C-4E76-A7D8-DC706875F85A}"/>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4" name="Cadre 13">
            <a:extLst>
              <a:ext uri="{FF2B5EF4-FFF2-40B4-BE49-F238E27FC236}">
                <a16:creationId xmlns:a16="http://schemas.microsoft.com/office/drawing/2014/main" id="{AEAD5079-35F7-4EBC-8A2B-EF2178EF685B}"/>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0" name="Text Placeholder 5">
            <a:extLst>
              <a:ext uri="{FF2B5EF4-FFF2-40B4-BE49-F238E27FC236}">
                <a16:creationId xmlns:a16="http://schemas.microsoft.com/office/drawing/2014/main" id="{622EFE7B-A7FA-48C9-BE52-BF05F7886DBD}"/>
              </a:ext>
            </a:extLst>
          </p:cNvPr>
          <p:cNvSpPr>
            <a:spLocks noGrp="1"/>
          </p:cNvSpPr>
          <p:nvPr>
            <p:ph type="body" sz="quarter" idx="19"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2573450497"/>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userDrawn="1">
          <p15:clr>
            <a:srgbClr val="F26B43"/>
          </p15:clr>
        </p15:guide>
        <p15:guide id="5" orient="horz" pos="1135">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 columns_Turquoise Bg with dividers">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15890444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5" name="Content Placeholder 2">
            <a:extLst>
              <a:ext uri="{FF2B5EF4-FFF2-40B4-BE49-F238E27FC236}">
                <a16:creationId xmlns:a16="http://schemas.microsoft.com/office/drawing/2014/main" id="{E6FF21A3-5C44-47ED-B6D7-AE6CB6A1102B}"/>
              </a:ext>
            </a:extLst>
          </p:cNvPr>
          <p:cNvSpPr>
            <a:spLocks noGrp="1"/>
          </p:cNvSpPr>
          <p:nvPr>
            <p:ph idx="1" hasCustomPrompt="1"/>
          </p:nvPr>
        </p:nvSpPr>
        <p:spPr>
          <a:xfrm>
            <a:off x="404786" y="1808820"/>
            <a:ext cx="3633820"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16" name="Content Placeholder 2">
            <a:extLst>
              <a:ext uri="{FF2B5EF4-FFF2-40B4-BE49-F238E27FC236}">
                <a16:creationId xmlns:a16="http://schemas.microsoft.com/office/drawing/2014/main" id="{75D31501-DC21-4740-ACF3-F1316E598191}"/>
              </a:ext>
            </a:extLst>
          </p:cNvPr>
          <p:cNvSpPr>
            <a:spLocks noGrp="1"/>
          </p:cNvSpPr>
          <p:nvPr>
            <p:ph idx="15" hasCustomPrompt="1"/>
          </p:nvPr>
        </p:nvSpPr>
        <p:spPr>
          <a:xfrm>
            <a:off x="4279090" y="1808820"/>
            <a:ext cx="3633820"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17" name="Content Placeholder 2">
            <a:extLst>
              <a:ext uri="{FF2B5EF4-FFF2-40B4-BE49-F238E27FC236}">
                <a16:creationId xmlns:a16="http://schemas.microsoft.com/office/drawing/2014/main" id="{C9E9C974-F8D0-482E-9985-E67DFC62129F}"/>
              </a:ext>
            </a:extLst>
          </p:cNvPr>
          <p:cNvSpPr>
            <a:spLocks noGrp="1"/>
          </p:cNvSpPr>
          <p:nvPr>
            <p:ph idx="16" hasCustomPrompt="1"/>
          </p:nvPr>
        </p:nvSpPr>
        <p:spPr>
          <a:xfrm>
            <a:off x="8153368" y="1808820"/>
            <a:ext cx="3633820"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pic>
        <p:nvPicPr>
          <p:cNvPr id="18" name="Graphique 8">
            <a:extLst>
              <a:ext uri="{FF2B5EF4-FFF2-40B4-BE49-F238E27FC236}">
                <a16:creationId xmlns:a16="http://schemas.microsoft.com/office/drawing/2014/main" id="{F84A8F74-C187-471B-BECD-90117FE95392}"/>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96221AE0-5837-481C-BC68-0F09E348A56A}"/>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23" name="Espace réservé du numéro de diapositive 2">
            <a:extLst>
              <a:ext uri="{FF2B5EF4-FFF2-40B4-BE49-F238E27FC236}">
                <a16:creationId xmlns:a16="http://schemas.microsoft.com/office/drawing/2014/main" id="{473C7761-AA9D-4D80-922D-D9468B5F3BAA}"/>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4" name="Espace réservé du pied de page 4">
            <a:extLst>
              <a:ext uri="{FF2B5EF4-FFF2-40B4-BE49-F238E27FC236}">
                <a16:creationId xmlns:a16="http://schemas.microsoft.com/office/drawing/2014/main" id="{A199F665-569C-4DB3-8791-44F0F59D7406}"/>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3" name="Text Placeholder 8">
            <a:extLst>
              <a:ext uri="{FF2B5EF4-FFF2-40B4-BE49-F238E27FC236}">
                <a16:creationId xmlns:a16="http://schemas.microsoft.com/office/drawing/2014/main" id="{A93F987A-170C-4E76-A7D8-DC706875F85A}"/>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4" name="Straight Connector 35">
            <a:extLst>
              <a:ext uri="{FF2B5EF4-FFF2-40B4-BE49-F238E27FC236}">
                <a16:creationId xmlns:a16="http://schemas.microsoft.com/office/drawing/2014/main" id="{FAF1B7B1-87E0-46A4-AA07-C1063E54C3AD}"/>
              </a:ext>
            </a:extLst>
          </p:cNvPr>
          <p:cNvCxnSpPr>
            <a:cxnSpLocks/>
          </p:cNvCxnSpPr>
          <p:nvPr userDrawn="1"/>
        </p:nvCxnSpPr>
        <p:spPr>
          <a:xfrm flipV="1">
            <a:off x="4158848"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id="{18811E3C-6550-477D-B750-990B471D9E0E}"/>
              </a:ext>
            </a:extLst>
          </p:cNvPr>
          <p:cNvCxnSpPr>
            <a:cxnSpLocks/>
          </p:cNvCxnSpPr>
          <p:nvPr userDrawn="1"/>
        </p:nvCxnSpPr>
        <p:spPr>
          <a:xfrm flipV="1">
            <a:off x="803313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0" name="Cadre 19">
            <a:extLst>
              <a:ext uri="{FF2B5EF4-FFF2-40B4-BE49-F238E27FC236}">
                <a16:creationId xmlns:a16="http://schemas.microsoft.com/office/drawing/2014/main" id="{037D93BB-8CB2-444A-9066-CCC9764644FE}"/>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ext Placeholder 5">
            <a:extLst>
              <a:ext uri="{FF2B5EF4-FFF2-40B4-BE49-F238E27FC236}">
                <a16:creationId xmlns:a16="http://schemas.microsoft.com/office/drawing/2014/main" id="{7FD16900-C8E9-45BA-B9BE-43095C95AD15}"/>
              </a:ext>
            </a:extLst>
          </p:cNvPr>
          <p:cNvSpPr>
            <a:spLocks noGrp="1"/>
          </p:cNvSpPr>
          <p:nvPr>
            <p:ph type="body" sz="quarter" idx="19"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1449460324"/>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 columns_Green Bg ">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42254312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80131"/>
          </a:xfrm>
        </p:spPr>
        <p:txBody>
          <a:bodyPr/>
          <a:lstStyle>
            <a:lvl1pPr>
              <a:defRPr>
                <a:solidFill>
                  <a:schemeClr val="bg1"/>
                </a:solidFill>
              </a:defRPr>
            </a:lvl1pPr>
          </a:lstStyle>
          <a:p>
            <a:r>
              <a:rPr lang="fr-FR" dirty="0" err="1"/>
              <a:t>Title</a:t>
            </a:r>
            <a:r>
              <a:rPr lang="fr-FR" dirty="0"/>
              <a:t> of the slide</a:t>
            </a:r>
          </a:p>
        </p:txBody>
      </p:sp>
      <p:sp>
        <p:nvSpPr>
          <p:cNvPr id="15" name="Content Placeholder 2">
            <a:extLst>
              <a:ext uri="{FF2B5EF4-FFF2-40B4-BE49-F238E27FC236}">
                <a16:creationId xmlns:a16="http://schemas.microsoft.com/office/drawing/2014/main" id="{A2E8BB07-B67E-46A3-983C-459CF2A9231C}"/>
              </a:ext>
            </a:extLst>
          </p:cNvPr>
          <p:cNvSpPr>
            <a:spLocks noGrp="1"/>
          </p:cNvSpPr>
          <p:nvPr>
            <p:ph idx="19" hasCustomPrompt="1"/>
          </p:nvPr>
        </p:nvSpPr>
        <p:spPr>
          <a:xfrm>
            <a:off x="404785"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20" name="Content Placeholder 2">
            <a:extLst>
              <a:ext uri="{FF2B5EF4-FFF2-40B4-BE49-F238E27FC236}">
                <a16:creationId xmlns:a16="http://schemas.microsoft.com/office/drawing/2014/main" id="{904DA21D-F627-4FE5-9AB1-E7433AA0327D}"/>
              </a:ext>
            </a:extLst>
          </p:cNvPr>
          <p:cNvSpPr>
            <a:spLocks noGrp="1"/>
          </p:cNvSpPr>
          <p:nvPr>
            <p:ph idx="20" hasCustomPrompt="1"/>
          </p:nvPr>
        </p:nvSpPr>
        <p:spPr>
          <a:xfrm>
            <a:off x="3309877"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21" name="Content Placeholder 2">
            <a:extLst>
              <a:ext uri="{FF2B5EF4-FFF2-40B4-BE49-F238E27FC236}">
                <a16:creationId xmlns:a16="http://schemas.microsoft.com/office/drawing/2014/main" id="{98957F28-66B5-4ECC-AA41-7CCADEDEAC7F}"/>
              </a:ext>
            </a:extLst>
          </p:cNvPr>
          <p:cNvSpPr>
            <a:spLocks noGrp="1"/>
          </p:cNvSpPr>
          <p:nvPr>
            <p:ph idx="21" hasCustomPrompt="1"/>
          </p:nvPr>
        </p:nvSpPr>
        <p:spPr>
          <a:xfrm>
            <a:off x="6214969"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22" name="Content Placeholder 2">
            <a:extLst>
              <a:ext uri="{FF2B5EF4-FFF2-40B4-BE49-F238E27FC236}">
                <a16:creationId xmlns:a16="http://schemas.microsoft.com/office/drawing/2014/main" id="{3F65E827-F95D-4C8F-84F2-47397F0206A3}"/>
              </a:ext>
            </a:extLst>
          </p:cNvPr>
          <p:cNvSpPr>
            <a:spLocks noGrp="1"/>
          </p:cNvSpPr>
          <p:nvPr>
            <p:ph idx="22" hasCustomPrompt="1"/>
          </p:nvPr>
        </p:nvSpPr>
        <p:spPr>
          <a:xfrm>
            <a:off x="9120060"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16" name="Text Placeholder 8">
            <a:extLst>
              <a:ext uri="{FF2B5EF4-FFF2-40B4-BE49-F238E27FC236}">
                <a16:creationId xmlns:a16="http://schemas.microsoft.com/office/drawing/2014/main" id="{DECC98CB-42ED-4358-8632-DB1E5894A4AC}"/>
              </a:ext>
            </a:extLst>
          </p:cNvPr>
          <p:cNvSpPr>
            <a:spLocks noGrp="1"/>
          </p:cNvSpPr>
          <p:nvPr>
            <p:ph type="body" sz="quarter" idx="23"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7" name="Espace réservé du pied de page 4">
            <a:extLst>
              <a:ext uri="{FF2B5EF4-FFF2-40B4-BE49-F238E27FC236}">
                <a16:creationId xmlns:a16="http://schemas.microsoft.com/office/drawing/2014/main" id="{4B2C0F4A-6984-48C5-B4CD-E7BBF23E1018}"/>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3" name="Espace réservé du numéro de diapositive 2">
            <a:extLst>
              <a:ext uri="{FF2B5EF4-FFF2-40B4-BE49-F238E27FC236}">
                <a16:creationId xmlns:a16="http://schemas.microsoft.com/office/drawing/2014/main" id="{A5504A1B-576C-4AEF-94C6-8ABC9093DC51}"/>
              </a:ext>
            </a:extLst>
          </p:cNvPr>
          <p:cNvSpPr>
            <a:spLocks noGrp="1"/>
          </p:cNvSpPr>
          <p:nvPr>
            <p:ph type="sldNum" sz="quarter" idx="24"/>
          </p:nvPr>
        </p:nvSpPr>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3" name="Text Placeholder 5">
            <a:extLst>
              <a:ext uri="{FF2B5EF4-FFF2-40B4-BE49-F238E27FC236}">
                <a16:creationId xmlns:a16="http://schemas.microsoft.com/office/drawing/2014/main" id="{793AA855-02DB-4B05-8E81-A158AE9F8E1F}"/>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3655664367"/>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76">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columns_Green Bg with dividers">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37880888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80131"/>
          </a:xfrm>
        </p:spPr>
        <p:txBody>
          <a:bodyPr/>
          <a:lstStyle>
            <a:lvl1pPr>
              <a:defRPr>
                <a:solidFill>
                  <a:schemeClr val="bg1"/>
                </a:solidFill>
              </a:defRPr>
            </a:lvl1pPr>
          </a:lstStyle>
          <a:p>
            <a:r>
              <a:rPr lang="fr-FR" dirty="0" err="1"/>
              <a:t>Title</a:t>
            </a:r>
            <a:r>
              <a:rPr lang="fr-FR" dirty="0"/>
              <a:t> of the slide</a:t>
            </a:r>
          </a:p>
        </p:txBody>
      </p:sp>
      <p:cxnSp>
        <p:nvCxnSpPr>
          <p:cNvPr id="16" name="Straight Connector 35">
            <a:extLst>
              <a:ext uri="{FF2B5EF4-FFF2-40B4-BE49-F238E27FC236}">
                <a16:creationId xmlns:a16="http://schemas.microsoft.com/office/drawing/2014/main" id="{5BACBC25-5487-4894-AB69-DC61AF350FEE}"/>
              </a:ext>
            </a:extLst>
          </p:cNvPr>
          <p:cNvCxnSpPr>
            <a:cxnSpLocks/>
          </p:cNvCxnSpPr>
          <p:nvPr userDrawn="1"/>
        </p:nvCxnSpPr>
        <p:spPr>
          <a:xfrm flipV="1">
            <a:off x="3190903"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Straight Connector 35">
            <a:extLst>
              <a:ext uri="{FF2B5EF4-FFF2-40B4-BE49-F238E27FC236}">
                <a16:creationId xmlns:a16="http://schemas.microsoft.com/office/drawing/2014/main" id="{F1570288-B026-49B2-AE34-8E27B6EB2D8D}"/>
              </a:ext>
            </a:extLst>
          </p:cNvPr>
          <p:cNvCxnSpPr>
            <a:cxnSpLocks/>
          </p:cNvCxnSpPr>
          <p:nvPr userDrawn="1"/>
        </p:nvCxnSpPr>
        <p:spPr>
          <a:xfrm flipV="1">
            <a:off x="6095986"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id="{FDF868AB-0A81-40C5-9695-1BD120946D0A}"/>
              </a:ext>
            </a:extLst>
          </p:cNvPr>
          <p:cNvCxnSpPr>
            <a:cxnSpLocks/>
          </p:cNvCxnSpPr>
          <p:nvPr userDrawn="1"/>
        </p:nvCxnSpPr>
        <p:spPr>
          <a:xfrm flipV="1">
            <a:off x="900106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0B87A726-5D45-49B7-B6E4-02D113462CA8}"/>
              </a:ext>
            </a:extLst>
          </p:cNvPr>
          <p:cNvSpPr>
            <a:spLocks noGrp="1"/>
          </p:cNvSpPr>
          <p:nvPr>
            <p:ph idx="19" hasCustomPrompt="1"/>
          </p:nvPr>
        </p:nvSpPr>
        <p:spPr>
          <a:xfrm>
            <a:off x="404785"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20" name="Content Placeholder 2">
            <a:extLst>
              <a:ext uri="{FF2B5EF4-FFF2-40B4-BE49-F238E27FC236}">
                <a16:creationId xmlns:a16="http://schemas.microsoft.com/office/drawing/2014/main" id="{48469EBA-FCE4-409D-99AD-B18807B78960}"/>
              </a:ext>
            </a:extLst>
          </p:cNvPr>
          <p:cNvSpPr>
            <a:spLocks noGrp="1"/>
          </p:cNvSpPr>
          <p:nvPr>
            <p:ph idx="20" hasCustomPrompt="1"/>
          </p:nvPr>
        </p:nvSpPr>
        <p:spPr>
          <a:xfrm>
            <a:off x="3309877"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21" name="Content Placeholder 2">
            <a:extLst>
              <a:ext uri="{FF2B5EF4-FFF2-40B4-BE49-F238E27FC236}">
                <a16:creationId xmlns:a16="http://schemas.microsoft.com/office/drawing/2014/main" id="{E5B593F1-F213-4F09-9902-DFB955D2770C}"/>
              </a:ext>
            </a:extLst>
          </p:cNvPr>
          <p:cNvSpPr>
            <a:spLocks noGrp="1"/>
          </p:cNvSpPr>
          <p:nvPr>
            <p:ph idx="21" hasCustomPrompt="1"/>
          </p:nvPr>
        </p:nvSpPr>
        <p:spPr>
          <a:xfrm>
            <a:off x="6214969"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22" name="Content Placeholder 2">
            <a:extLst>
              <a:ext uri="{FF2B5EF4-FFF2-40B4-BE49-F238E27FC236}">
                <a16:creationId xmlns:a16="http://schemas.microsoft.com/office/drawing/2014/main" id="{7CE1EB90-82E9-4FC8-B6D3-007BF2FBE500}"/>
              </a:ext>
            </a:extLst>
          </p:cNvPr>
          <p:cNvSpPr>
            <a:spLocks noGrp="1"/>
          </p:cNvSpPr>
          <p:nvPr>
            <p:ph idx="22" hasCustomPrompt="1"/>
          </p:nvPr>
        </p:nvSpPr>
        <p:spPr>
          <a:xfrm>
            <a:off x="9120060"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26" name="Text Placeholder 8">
            <a:extLst>
              <a:ext uri="{FF2B5EF4-FFF2-40B4-BE49-F238E27FC236}">
                <a16:creationId xmlns:a16="http://schemas.microsoft.com/office/drawing/2014/main" id="{8D0EA6A7-13A6-4F7C-BD66-1B36B778A722}"/>
              </a:ext>
            </a:extLst>
          </p:cNvPr>
          <p:cNvSpPr>
            <a:spLocks noGrp="1"/>
          </p:cNvSpPr>
          <p:nvPr>
            <p:ph type="body" sz="quarter" idx="23"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27" name="Espace réservé du pied de page 4">
            <a:extLst>
              <a:ext uri="{FF2B5EF4-FFF2-40B4-BE49-F238E27FC236}">
                <a16:creationId xmlns:a16="http://schemas.microsoft.com/office/drawing/2014/main" id="{41A1F7B3-78F2-4338-8319-8B897FA823B9}"/>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5" name="Espace réservé du numéro de diapositive 4">
            <a:extLst>
              <a:ext uri="{FF2B5EF4-FFF2-40B4-BE49-F238E27FC236}">
                <a16:creationId xmlns:a16="http://schemas.microsoft.com/office/drawing/2014/main" id="{ED3453C5-5187-47ED-80EA-CF36689212CA}"/>
              </a:ext>
            </a:extLst>
          </p:cNvPr>
          <p:cNvSpPr>
            <a:spLocks noGrp="1"/>
          </p:cNvSpPr>
          <p:nvPr>
            <p:ph type="sldNum" sz="quarter" idx="24"/>
          </p:nvPr>
        </p:nvSpPr>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4" name="Text Placeholder 5">
            <a:extLst>
              <a:ext uri="{FF2B5EF4-FFF2-40B4-BE49-F238E27FC236}">
                <a16:creationId xmlns:a16="http://schemas.microsoft.com/office/drawing/2014/main" id="{E1B1BC3B-7D47-4411-98E0-572B5105AF6C}"/>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424569810"/>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Empty_Violet 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36912711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pic>
        <p:nvPicPr>
          <p:cNvPr id="12" name="Graphique 8">
            <a:extLst>
              <a:ext uri="{FF2B5EF4-FFF2-40B4-BE49-F238E27FC236}">
                <a16:creationId xmlns:a16="http://schemas.microsoft.com/office/drawing/2014/main" id="{437C81F6-288B-4CD6-8434-31E05629586C}"/>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934B8D39-A21D-4C23-9BB3-0812B9F0884C}"/>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6" name="Espace réservé du numéro de diapositive 2">
            <a:extLst>
              <a:ext uri="{FF2B5EF4-FFF2-40B4-BE49-F238E27FC236}">
                <a16:creationId xmlns:a16="http://schemas.microsoft.com/office/drawing/2014/main" id="{F763B716-FDA1-4D3C-824D-1B00864184A9}"/>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7" name="Espace réservé du pied de page 4">
            <a:extLst>
              <a:ext uri="{FF2B5EF4-FFF2-40B4-BE49-F238E27FC236}">
                <a16:creationId xmlns:a16="http://schemas.microsoft.com/office/drawing/2014/main" id="{49679F60-0A60-49CD-A33B-A0143C31A6D1}"/>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0" name="Text Placeholder 8">
            <a:extLst>
              <a:ext uri="{FF2B5EF4-FFF2-40B4-BE49-F238E27FC236}">
                <a16:creationId xmlns:a16="http://schemas.microsoft.com/office/drawing/2014/main" id="{D1CD4711-4D41-4B4B-B260-0ED56BC2605B}"/>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1" name="Cadre 10">
            <a:extLst>
              <a:ext uri="{FF2B5EF4-FFF2-40B4-BE49-F238E27FC236}">
                <a16:creationId xmlns:a16="http://schemas.microsoft.com/office/drawing/2014/main" id="{1F69778B-1BE8-4B74-A9C2-53A5A24C5B18}"/>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4" name="Text Placeholder 5">
            <a:extLst>
              <a:ext uri="{FF2B5EF4-FFF2-40B4-BE49-F238E27FC236}">
                <a16:creationId xmlns:a16="http://schemas.microsoft.com/office/drawing/2014/main" id="{A81E7374-DE66-4A4C-993E-9A02D2E28994}"/>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2287256398"/>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userDrawn="1">
          <p15:clr>
            <a:srgbClr val="F26B43"/>
          </p15:clr>
        </p15:guide>
        <p15:guide id="5" orient="horz" pos="1135">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ontent_Violet 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27428696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pic>
        <p:nvPicPr>
          <p:cNvPr id="12" name="Graphique 8">
            <a:extLst>
              <a:ext uri="{FF2B5EF4-FFF2-40B4-BE49-F238E27FC236}">
                <a16:creationId xmlns:a16="http://schemas.microsoft.com/office/drawing/2014/main" id="{668B2CFD-22F1-4431-AF94-F5F28A5873D5}"/>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5" name="Titre 4">
            <a:extLst>
              <a:ext uri="{FF2B5EF4-FFF2-40B4-BE49-F238E27FC236}">
                <a16:creationId xmlns:a16="http://schemas.microsoft.com/office/drawing/2014/main" id="{4160477B-743B-492A-BC15-89FE6D09C284}"/>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6" name="Espace réservé du numéro de diapositive 2">
            <a:extLst>
              <a:ext uri="{FF2B5EF4-FFF2-40B4-BE49-F238E27FC236}">
                <a16:creationId xmlns:a16="http://schemas.microsoft.com/office/drawing/2014/main" id="{77A23A92-4733-4D64-9578-199845FA4004}"/>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7" name="Espace réservé du pied de page 4">
            <a:extLst>
              <a:ext uri="{FF2B5EF4-FFF2-40B4-BE49-F238E27FC236}">
                <a16:creationId xmlns:a16="http://schemas.microsoft.com/office/drawing/2014/main" id="{2143B5D6-D335-415F-ABD0-9712884C01B1}"/>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1" name="Text Placeholder 8">
            <a:extLst>
              <a:ext uri="{FF2B5EF4-FFF2-40B4-BE49-F238E27FC236}">
                <a16:creationId xmlns:a16="http://schemas.microsoft.com/office/drawing/2014/main" id="{4DA76F43-5248-440F-A481-AE3424C906AE}"/>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3" name="Cadre 12">
            <a:extLst>
              <a:ext uri="{FF2B5EF4-FFF2-40B4-BE49-F238E27FC236}">
                <a16:creationId xmlns:a16="http://schemas.microsoft.com/office/drawing/2014/main" id="{1F5493F3-3396-494C-B7AA-936DEA3472CF}"/>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5" name="Text Placeholder 5">
            <a:extLst>
              <a:ext uri="{FF2B5EF4-FFF2-40B4-BE49-F238E27FC236}">
                <a16:creationId xmlns:a16="http://schemas.microsoft.com/office/drawing/2014/main" id="{F9A54449-0787-49BE-8221-6DC2BB765B5A}"/>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
        <p:nvSpPr>
          <p:cNvPr id="18" name="Espace réservé du contenu 2">
            <a:extLst>
              <a:ext uri="{FF2B5EF4-FFF2-40B4-BE49-F238E27FC236}">
                <a16:creationId xmlns:a16="http://schemas.microsoft.com/office/drawing/2014/main" id="{3BCC29E8-FA01-420B-86AB-93C9CF30F36D}"/>
              </a:ext>
            </a:extLst>
          </p:cNvPr>
          <p:cNvSpPr>
            <a:spLocks noGrp="1"/>
          </p:cNvSpPr>
          <p:nvPr>
            <p:ph idx="18" hasCustomPrompt="1"/>
          </p:nvPr>
        </p:nvSpPr>
        <p:spPr>
          <a:xfrm>
            <a:off x="404786" y="1808820"/>
            <a:ext cx="8319506" cy="3868080"/>
          </a:xfrm>
          <a:prstGeom prst="rect">
            <a:avLst/>
          </a:prstGeom>
        </p:spPr>
        <p:txBody>
          <a:bodyPr/>
          <a:lstStyle>
            <a:lvl1pPr>
              <a:defRPr>
                <a:solidFill>
                  <a:schemeClr val="bg1"/>
                </a:solidFill>
              </a:defRPr>
            </a:lvl1pPr>
            <a:lvl2pPr marL="447675" indent="-314325">
              <a:buFontTx/>
              <a:buBlip>
                <a:blip r:embed="rId7"/>
              </a:buBlip>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Your text here</a:t>
            </a:r>
          </a:p>
          <a:p>
            <a:pPr lvl="1"/>
            <a:r>
              <a:rPr lang="en-GB" dirty="0"/>
              <a:t>Text level 1</a:t>
            </a:r>
          </a:p>
          <a:p>
            <a:pPr lvl="2"/>
            <a:r>
              <a:rPr lang="en-GB" dirty="0"/>
              <a:t>Text level 2</a:t>
            </a:r>
          </a:p>
        </p:txBody>
      </p:sp>
    </p:spTree>
    <p:extLst>
      <p:ext uri="{BB962C8B-B14F-4D97-AF65-F5344CB8AC3E}">
        <p14:creationId xmlns:p14="http://schemas.microsoft.com/office/powerpoint/2010/main" val="3387335603"/>
      </p:ext>
    </p:extLst>
  </p:cSld>
  <p:clrMapOvr>
    <a:masterClrMapping/>
  </p:clrMapOvr>
  <p:extLst>
    <p:ext uri="{DCECCB84-F9BA-43D5-87BE-67443E8EF086}">
      <p15:sldGuideLst xmlns:p15="http://schemas.microsoft.com/office/powerpoint/2012/main">
        <p15:guide id="1" pos="248">
          <p15:clr>
            <a:srgbClr val="F26B43"/>
          </p15:clr>
        </p15:guide>
        <p15:guide id="2" pos="7428" userDrawn="1">
          <p15:clr>
            <a:srgbClr val="F26B43"/>
          </p15:clr>
        </p15:guide>
        <p15:guide id="3" orient="horz" pos="232" userDrawn="1">
          <p15:clr>
            <a:srgbClr val="F26B43"/>
          </p15:clr>
        </p15:guide>
        <p15:guide id="5" orient="horz" pos="1135" userDrawn="1">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 columns_Violet 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21679447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3" name="Content Placeholder 2">
            <a:extLst>
              <a:ext uri="{FF2B5EF4-FFF2-40B4-BE49-F238E27FC236}">
                <a16:creationId xmlns:a16="http://schemas.microsoft.com/office/drawing/2014/main" id="{FC0E9943-F655-4D87-8A71-C5CD7B1F3302}"/>
              </a:ext>
            </a:extLst>
          </p:cNvPr>
          <p:cNvSpPr>
            <a:spLocks noGrp="1"/>
          </p:cNvSpPr>
          <p:nvPr>
            <p:ph idx="1" hasCustomPrompt="1"/>
          </p:nvPr>
        </p:nvSpPr>
        <p:spPr>
          <a:xfrm>
            <a:off x="404786" y="1808820"/>
            <a:ext cx="551119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14" name="Content Placeholder 2">
            <a:extLst>
              <a:ext uri="{FF2B5EF4-FFF2-40B4-BE49-F238E27FC236}">
                <a16:creationId xmlns:a16="http://schemas.microsoft.com/office/drawing/2014/main" id="{66438B2F-8ED1-4D14-A1C7-E9F68322689E}"/>
              </a:ext>
            </a:extLst>
          </p:cNvPr>
          <p:cNvSpPr>
            <a:spLocks noGrp="1"/>
          </p:cNvSpPr>
          <p:nvPr>
            <p:ph idx="15" hasCustomPrompt="1"/>
          </p:nvPr>
        </p:nvSpPr>
        <p:spPr>
          <a:xfrm>
            <a:off x="6276022" y="1808820"/>
            <a:ext cx="551119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pic>
        <p:nvPicPr>
          <p:cNvPr id="18" name="Graphique 8">
            <a:extLst>
              <a:ext uri="{FF2B5EF4-FFF2-40B4-BE49-F238E27FC236}">
                <a16:creationId xmlns:a16="http://schemas.microsoft.com/office/drawing/2014/main" id="{ACDC552B-8CDA-48CA-A8A8-811FCC54FFE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263ED53C-324B-4E02-A190-3A1DB4E58E01}"/>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20" name="Espace réservé du numéro de diapositive 2">
            <a:extLst>
              <a:ext uri="{FF2B5EF4-FFF2-40B4-BE49-F238E27FC236}">
                <a16:creationId xmlns:a16="http://schemas.microsoft.com/office/drawing/2014/main" id="{15860257-6371-40C0-A1CD-7F88E895871B}"/>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1" name="Espace réservé du pied de page 4">
            <a:extLst>
              <a:ext uri="{FF2B5EF4-FFF2-40B4-BE49-F238E27FC236}">
                <a16:creationId xmlns:a16="http://schemas.microsoft.com/office/drawing/2014/main" id="{C64E4412-2519-4051-AC29-ED56CF367D63}"/>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2" name="Text Placeholder 8">
            <a:extLst>
              <a:ext uri="{FF2B5EF4-FFF2-40B4-BE49-F238E27FC236}">
                <a16:creationId xmlns:a16="http://schemas.microsoft.com/office/drawing/2014/main" id="{7894B4D6-48C5-485B-A19E-2E2EFB7416D6}"/>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Cadre 14">
            <a:extLst>
              <a:ext uri="{FF2B5EF4-FFF2-40B4-BE49-F238E27FC236}">
                <a16:creationId xmlns:a16="http://schemas.microsoft.com/office/drawing/2014/main" id="{BBDD52F3-BBB0-4B91-8EEB-208C077F83A1}"/>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7" name="Text Placeholder 5">
            <a:extLst>
              <a:ext uri="{FF2B5EF4-FFF2-40B4-BE49-F238E27FC236}">
                <a16:creationId xmlns:a16="http://schemas.microsoft.com/office/drawing/2014/main" id="{A5925EE1-CD2E-4A0E-9B4A-F4222DBCD6C2}"/>
              </a:ext>
            </a:extLst>
          </p:cNvPr>
          <p:cNvSpPr>
            <a:spLocks noGrp="1"/>
          </p:cNvSpPr>
          <p:nvPr>
            <p:ph type="body" sz="quarter" idx="18"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2181314594"/>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userDrawn="1">
          <p15:clr>
            <a:srgbClr val="F26B43"/>
          </p15:clr>
        </p15:guide>
        <p15:guide id="5" orient="horz" pos="1135">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 columns_Violet Bg with divider">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40730760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3" name="Content Placeholder 2">
            <a:extLst>
              <a:ext uri="{FF2B5EF4-FFF2-40B4-BE49-F238E27FC236}">
                <a16:creationId xmlns:a16="http://schemas.microsoft.com/office/drawing/2014/main" id="{FC0E9943-F655-4D87-8A71-C5CD7B1F3302}"/>
              </a:ext>
            </a:extLst>
          </p:cNvPr>
          <p:cNvSpPr>
            <a:spLocks noGrp="1"/>
          </p:cNvSpPr>
          <p:nvPr>
            <p:ph idx="1" hasCustomPrompt="1"/>
          </p:nvPr>
        </p:nvSpPr>
        <p:spPr>
          <a:xfrm>
            <a:off x="404786" y="1808820"/>
            <a:ext cx="551119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14" name="Content Placeholder 2">
            <a:extLst>
              <a:ext uri="{FF2B5EF4-FFF2-40B4-BE49-F238E27FC236}">
                <a16:creationId xmlns:a16="http://schemas.microsoft.com/office/drawing/2014/main" id="{66438B2F-8ED1-4D14-A1C7-E9F68322689E}"/>
              </a:ext>
            </a:extLst>
          </p:cNvPr>
          <p:cNvSpPr>
            <a:spLocks noGrp="1"/>
          </p:cNvSpPr>
          <p:nvPr>
            <p:ph idx="15" hasCustomPrompt="1"/>
          </p:nvPr>
        </p:nvSpPr>
        <p:spPr>
          <a:xfrm>
            <a:off x="6276022" y="1808820"/>
            <a:ext cx="551119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pic>
        <p:nvPicPr>
          <p:cNvPr id="18" name="Graphique 8">
            <a:extLst>
              <a:ext uri="{FF2B5EF4-FFF2-40B4-BE49-F238E27FC236}">
                <a16:creationId xmlns:a16="http://schemas.microsoft.com/office/drawing/2014/main" id="{ACDC552B-8CDA-48CA-A8A8-811FCC54FFE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263ED53C-324B-4E02-A190-3A1DB4E58E01}"/>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20" name="Espace réservé du numéro de diapositive 2">
            <a:extLst>
              <a:ext uri="{FF2B5EF4-FFF2-40B4-BE49-F238E27FC236}">
                <a16:creationId xmlns:a16="http://schemas.microsoft.com/office/drawing/2014/main" id="{15860257-6371-40C0-A1CD-7F88E895871B}"/>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1" name="Espace réservé du pied de page 4">
            <a:extLst>
              <a:ext uri="{FF2B5EF4-FFF2-40B4-BE49-F238E27FC236}">
                <a16:creationId xmlns:a16="http://schemas.microsoft.com/office/drawing/2014/main" id="{C64E4412-2519-4051-AC29-ED56CF367D63}"/>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2" name="Text Placeholder 8">
            <a:extLst>
              <a:ext uri="{FF2B5EF4-FFF2-40B4-BE49-F238E27FC236}">
                <a16:creationId xmlns:a16="http://schemas.microsoft.com/office/drawing/2014/main" id="{7894B4D6-48C5-485B-A19E-2E2EFB7416D6}"/>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5" name="Straight Connector 35">
            <a:extLst>
              <a:ext uri="{FF2B5EF4-FFF2-40B4-BE49-F238E27FC236}">
                <a16:creationId xmlns:a16="http://schemas.microsoft.com/office/drawing/2014/main" id="{23DB9D5B-DC75-428B-A756-12D2B3B16114}"/>
              </a:ext>
            </a:extLst>
          </p:cNvPr>
          <p:cNvCxnSpPr>
            <a:cxnSpLocks/>
          </p:cNvCxnSpPr>
          <p:nvPr userDrawn="1"/>
        </p:nvCxnSpPr>
        <p:spPr>
          <a:xfrm flipV="1">
            <a:off x="6095938"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Cadre 15">
            <a:extLst>
              <a:ext uri="{FF2B5EF4-FFF2-40B4-BE49-F238E27FC236}">
                <a16:creationId xmlns:a16="http://schemas.microsoft.com/office/drawing/2014/main" id="{A69985D8-FF27-401D-AE13-C8809DEE9C6B}"/>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9" name="Text Placeholder 5">
            <a:extLst>
              <a:ext uri="{FF2B5EF4-FFF2-40B4-BE49-F238E27FC236}">
                <a16:creationId xmlns:a16="http://schemas.microsoft.com/office/drawing/2014/main" id="{1E443905-DD6D-4529-8F0A-C4C0DAAF9FF5}"/>
              </a:ext>
            </a:extLst>
          </p:cNvPr>
          <p:cNvSpPr>
            <a:spLocks noGrp="1"/>
          </p:cNvSpPr>
          <p:nvPr>
            <p:ph type="body" sz="quarter" idx="18"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2279229466"/>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3 columns_Violet 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208201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3" name="Content Placeholder 2">
            <a:extLst>
              <a:ext uri="{FF2B5EF4-FFF2-40B4-BE49-F238E27FC236}">
                <a16:creationId xmlns:a16="http://schemas.microsoft.com/office/drawing/2014/main" id="{2B84738E-FC65-4057-B3F9-EDDD50E90A80}"/>
              </a:ext>
            </a:extLst>
          </p:cNvPr>
          <p:cNvSpPr>
            <a:spLocks noGrp="1"/>
          </p:cNvSpPr>
          <p:nvPr>
            <p:ph idx="1" hasCustomPrompt="1"/>
          </p:nvPr>
        </p:nvSpPr>
        <p:spPr>
          <a:xfrm>
            <a:off x="404786" y="1808820"/>
            <a:ext cx="3633820"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14" name="Content Placeholder 2">
            <a:extLst>
              <a:ext uri="{FF2B5EF4-FFF2-40B4-BE49-F238E27FC236}">
                <a16:creationId xmlns:a16="http://schemas.microsoft.com/office/drawing/2014/main" id="{787E670E-DB4B-44E8-8FE3-D62DABA7F3D8}"/>
              </a:ext>
            </a:extLst>
          </p:cNvPr>
          <p:cNvSpPr>
            <a:spLocks noGrp="1"/>
          </p:cNvSpPr>
          <p:nvPr>
            <p:ph idx="15" hasCustomPrompt="1"/>
          </p:nvPr>
        </p:nvSpPr>
        <p:spPr>
          <a:xfrm>
            <a:off x="4279090" y="1808820"/>
            <a:ext cx="3633820"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15" name="Content Placeholder 2">
            <a:extLst>
              <a:ext uri="{FF2B5EF4-FFF2-40B4-BE49-F238E27FC236}">
                <a16:creationId xmlns:a16="http://schemas.microsoft.com/office/drawing/2014/main" id="{49614C37-0687-453B-98AC-92943109E118}"/>
              </a:ext>
            </a:extLst>
          </p:cNvPr>
          <p:cNvSpPr>
            <a:spLocks noGrp="1"/>
          </p:cNvSpPr>
          <p:nvPr>
            <p:ph idx="16" hasCustomPrompt="1"/>
          </p:nvPr>
        </p:nvSpPr>
        <p:spPr>
          <a:xfrm>
            <a:off x="8153368" y="1808820"/>
            <a:ext cx="3633820"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pic>
        <p:nvPicPr>
          <p:cNvPr id="18" name="Graphique 8">
            <a:extLst>
              <a:ext uri="{FF2B5EF4-FFF2-40B4-BE49-F238E27FC236}">
                <a16:creationId xmlns:a16="http://schemas.microsoft.com/office/drawing/2014/main" id="{63FE658E-9ADA-4627-B4E3-4DE0E374FD5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511B61A5-D4C6-4685-8C16-DCFA216B92B1}"/>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22" name="Espace réservé du numéro de diapositive 2">
            <a:extLst>
              <a:ext uri="{FF2B5EF4-FFF2-40B4-BE49-F238E27FC236}">
                <a16:creationId xmlns:a16="http://schemas.microsoft.com/office/drawing/2014/main" id="{F2B16B7C-A9B4-4FD7-826E-9D73B19E65A0}"/>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3" name="Espace réservé du pied de page 4">
            <a:extLst>
              <a:ext uri="{FF2B5EF4-FFF2-40B4-BE49-F238E27FC236}">
                <a16:creationId xmlns:a16="http://schemas.microsoft.com/office/drawing/2014/main" id="{B0C6C810-3AC8-4CF2-81C8-1D7058CBD48D}"/>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6" name="Text Placeholder 8">
            <a:extLst>
              <a:ext uri="{FF2B5EF4-FFF2-40B4-BE49-F238E27FC236}">
                <a16:creationId xmlns:a16="http://schemas.microsoft.com/office/drawing/2014/main" id="{7BDDDA5B-7CD0-43A3-9A8B-D5946ECB060B}"/>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7" name="Cadre 16">
            <a:extLst>
              <a:ext uri="{FF2B5EF4-FFF2-40B4-BE49-F238E27FC236}">
                <a16:creationId xmlns:a16="http://schemas.microsoft.com/office/drawing/2014/main" id="{752D4BAC-73DB-4CB5-B77A-A9F7350DB68A}"/>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0" name="Text Placeholder 5">
            <a:extLst>
              <a:ext uri="{FF2B5EF4-FFF2-40B4-BE49-F238E27FC236}">
                <a16:creationId xmlns:a16="http://schemas.microsoft.com/office/drawing/2014/main" id="{426EDF6B-3086-43E5-A0E3-18E19E75AB9D}"/>
              </a:ext>
            </a:extLst>
          </p:cNvPr>
          <p:cNvSpPr>
            <a:spLocks noGrp="1"/>
          </p:cNvSpPr>
          <p:nvPr>
            <p:ph type="body" sz="quarter" idx="19"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326762859"/>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userDrawn="1">
          <p15:clr>
            <a:srgbClr val="F26B43"/>
          </p15:clr>
        </p15:guide>
        <p15:guide id="5" orient="horz" pos="1135">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ummary">
    <p:bg>
      <p:bgRef idx="1001">
        <a:schemeClr val="bg2"/>
      </p:bgRef>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7CED06AF-D77F-40B5-AC37-133B89CE02D4}"/>
              </a:ext>
            </a:extLst>
          </p:cNvPr>
          <p:cNvGraphicFramePr>
            <a:graphicFrameLocks noChangeAspect="1"/>
          </p:cNvGraphicFramePr>
          <p:nvPr userDrawn="1">
            <p:custDataLst>
              <p:tags r:id="rId1"/>
            </p:custDataLst>
            <p:extLst>
              <p:ext uri="{D42A27DB-BD31-4B8C-83A1-F6EECF244321}">
                <p14:modId xmlns:p14="http://schemas.microsoft.com/office/powerpoint/2010/main" val="12326662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532" imgH="530" progId="TCLayout.ActiveDocument.1">
                  <p:embed/>
                </p:oleObj>
              </mc:Choice>
              <mc:Fallback>
                <p:oleObj name="Diapositive think-cell" r:id="rId3" imgW="532" imgH="530" progId="TCLayout.ActiveDocument.1">
                  <p:embed/>
                  <p:pic>
                    <p:nvPicPr>
                      <p:cNvPr id="4" name="Objet 3" hidden="1">
                        <a:extLst>
                          <a:ext uri="{FF2B5EF4-FFF2-40B4-BE49-F238E27FC236}">
                            <a16:creationId xmlns:a16="http://schemas.microsoft.com/office/drawing/2014/main" id="{7CED06AF-D77F-40B5-AC37-133B89CE02D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Forme libre : forme 12">
            <a:extLst>
              <a:ext uri="{FF2B5EF4-FFF2-40B4-BE49-F238E27FC236}">
                <a16:creationId xmlns:a16="http://schemas.microsoft.com/office/drawing/2014/main" id="{F64F9793-BC9C-4454-9F7F-5BB60A70AEED}"/>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68F1563-018F-44B3-B1BA-431C2F106E20}"/>
              </a:ext>
            </a:extLst>
          </p:cNvPr>
          <p:cNvSpPr>
            <a:spLocks noGrp="1"/>
          </p:cNvSpPr>
          <p:nvPr>
            <p:ph type="title" hasCustomPrompt="1"/>
          </p:nvPr>
        </p:nvSpPr>
        <p:spPr>
          <a:xfrm>
            <a:off x="459207" y="425366"/>
            <a:ext cx="7551996" cy="923330"/>
          </a:xfrm>
        </p:spPr>
        <p:txBody>
          <a:bodyPr lIns="72000" anchor="b">
            <a:spAutoFit/>
          </a:bodyPr>
          <a:lstStyle>
            <a:lvl1pPr>
              <a:defRPr sz="6000" spc="-200" baseline="0">
                <a:solidFill>
                  <a:schemeClr val="bg1"/>
                </a:solidFill>
              </a:defRPr>
            </a:lvl1pPr>
          </a:lstStyle>
          <a:p>
            <a:r>
              <a:rPr lang="en-GB" dirty="0"/>
              <a:t>Agenda/</a:t>
            </a:r>
            <a:r>
              <a:rPr lang="en-GB" dirty="0" err="1"/>
              <a:t>innhold</a:t>
            </a:r>
            <a:endParaRPr lang="en-GB" dirty="0"/>
          </a:p>
        </p:txBody>
      </p:sp>
      <p:sp>
        <p:nvSpPr>
          <p:cNvPr id="9" name="Espace réservé du texte 8">
            <a:extLst>
              <a:ext uri="{FF2B5EF4-FFF2-40B4-BE49-F238E27FC236}">
                <a16:creationId xmlns:a16="http://schemas.microsoft.com/office/drawing/2014/main" id="{A137A81A-F5D3-4438-B99F-AC1EABFB6631}"/>
              </a:ext>
            </a:extLst>
          </p:cNvPr>
          <p:cNvSpPr>
            <a:spLocks noGrp="1"/>
          </p:cNvSpPr>
          <p:nvPr>
            <p:ph type="body" sz="quarter" idx="13" hasCustomPrompt="1"/>
          </p:nvPr>
        </p:nvSpPr>
        <p:spPr>
          <a:xfrm>
            <a:off x="464988" y="1649866"/>
            <a:ext cx="7546216" cy="661720"/>
          </a:xfrm>
          <a:prstGeom prst="rect">
            <a:avLst/>
          </a:prstGeom>
        </p:spPr>
        <p:txBody>
          <a:bodyPr wrap="square" lIns="108000" rIns="180000">
            <a:spAutoFit/>
          </a:bodyPr>
          <a:lstStyle>
            <a:lvl1pPr marL="450850" indent="-450850">
              <a:lnSpc>
                <a:spcPct val="100000"/>
              </a:lnSpc>
              <a:spcBef>
                <a:spcPts val="1800"/>
              </a:spcBef>
              <a:buSzPct val="100000"/>
              <a:buFont typeface="+mj-lt"/>
              <a:buAutoNum type="arabicPeriod"/>
              <a:defRPr sz="1600">
                <a:solidFill>
                  <a:schemeClr val="bg1"/>
                </a:solidFill>
                <a:latin typeface="+mn-lt"/>
              </a:defRPr>
            </a:lvl1pPr>
            <a:lvl2pPr marL="447675" indent="-314325">
              <a:lnSpc>
                <a:spcPct val="100000"/>
              </a:lnSpc>
              <a:buFont typeface="Arial" panose="020B0604020202020204" pitchFamily="34" charset="0"/>
              <a:buChar char=" "/>
              <a:defRPr sz="1600">
                <a:solidFill>
                  <a:schemeClr val="bg1"/>
                </a:solidFill>
              </a:defRPr>
            </a:lvl2pPr>
            <a:lvl3pPr marL="542925" indent="0">
              <a:buNone/>
              <a:defRPr>
                <a:solidFill>
                  <a:schemeClr val="bg1"/>
                </a:solidFill>
              </a:defRPr>
            </a:lvl3pPr>
            <a:lvl4pPr>
              <a:defRPr>
                <a:solidFill>
                  <a:schemeClr val="bg1"/>
                </a:solidFill>
              </a:defRPr>
            </a:lvl4pPr>
            <a:lvl5pPr>
              <a:defRPr>
                <a:solidFill>
                  <a:schemeClr val="bg1"/>
                </a:solidFill>
              </a:defRPr>
            </a:lvl5pPr>
          </a:lstStyle>
          <a:p>
            <a:pPr lvl="0"/>
            <a:r>
              <a:rPr lang="en-GB" dirty="0"/>
              <a:t>Your text here</a:t>
            </a:r>
          </a:p>
          <a:p>
            <a:pPr lvl="1"/>
            <a:r>
              <a:rPr lang="en-GB" dirty="0"/>
              <a:t>Text level 2</a:t>
            </a:r>
          </a:p>
        </p:txBody>
      </p:sp>
      <p:pic>
        <p:nvPicPr>
          <p:cNvPr id="10" name="Graphique 8">
            <a:extLst>
              <a:ext uri="{FF2B5EF4-FFF2-40B4-BE49-F238E27FC236}">
                <a16:creationId xmlns:a16="http://schemas.microsoft.com/office/drawing/2014/main" id="{9A9743B7-8D0B-4F4B-900B-FE6932488C3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Espace réservé du numéro de diapositive 2">
            <a:extLst>
              <a:ext uri="{FF2B5EF4-FFF2-40B4-BE49-F238E27FC236}">
                <a16:creationId xmlns:a16="http://schemas.microsoft.com/office/drawing/2014/main" id="{0DC99564-1E2A-412E-A628-7BCE8232D5EA}"/>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2" name="Espace réservé du pied de page 4">
            <a:extLst>
              <a:ext uri="{FF2B5EF4-FFF2-40B4-BE49-F238E27FC236}">
                <a16:creationId xmlns:a16="http://schemas.microsoft.com/office/drawing/2014/main" id="{26F3B280-A751-4795-8CA3-6E2A172C029E}"/>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a:t>
            </a:r>
          </a:p>
        </p:txBody>
      </p:sp>
      <p:sp>
        <p:nvSpPr>
          <p:cNvPr id="11" name="Cadre 10">
            <a:extLst>
              <a:ext uri="{FF2B5EF4-FFF2-40B4-BE49-F238E27FC236}">
                <a16:creationId xmlns:a16="http://schemas.microsoft.com/office/drawing/2014/main" id="{6F646978-984E-4505-9B5C-9086DFEE204C}"/>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256641261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 userDrawn="1">
          <p15:clr>
            <a:srgbClr val="F26B43"/>
          </p15:clr>
        </p15:guide>
        <p15:guide id="2" pos="360" userDrawn="1">
          <p15:clr>
            <a:srgbClr val="A4A3A4"/>
          </p15:clr>
        </p15:guide>
        <p15:guide id="3" orient="horz" pos="3906" userDrawn="1">
          <p15:clr>
            <a:srgbClr val="F26B43"/>
          </p15:clr>
        </p15:guide>
        <p15:guide id="4" orient="horz" pos="4156" userDrawn="1">
          <p15:clr>
            <a:srgbClr val="F26B43"/>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3 columns_Violet Bg with dividers">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14019507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3" name="Content Placeholder 2">
            <a:extLst>
              <a:ext uri="{FF2B5EF4-FFF2-40B4-BE49-F238E27FC236}">
                <a16:creationId xmlns:a16="http://schemas.microsoft.com/office/drawing/2014/main" id="{2B84738E-FC65-4057-B3F9-EDDD50E90A80}"/>
              </a:ext>
            </a:extLst>
          </p:cNvPr>
          <p:cNvSpPr>
            <a:spLocks noGrp="1"/>
          </p:cNvSpPr>
          <p:nvPr>
            <p:ph idx="1" hasCustomPrompt="1"/>
          </p:nvPr>
        </p:nvSpPr>
        <p:spPr>
          <a:xfrm>
            <a:off x="404786" y="1808820"/>
            <a:ext cx="3633820"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14" name="Content Placeholder 2">
            <a:extLst>
              <a:ext uri="{FF2B5EF4-FFF2-40B4-BE49-F238E27FC236}">
                <a16:creationId xmlns:a16="http://schemas.microsoft.com/office/drawing/2014/main" id="{787E670E-DB4B-44E8-8FE3-D62DABA7F3D8}"/>
              </a:ext>
            </a:extLst>
          </p:cNvPr>
          <p:cNvSpPr>
            <a:spLocks noGrp="1"/>
          </p:cNvSpPr>
          <p:nvPr>
            <p:ph idx="15" hasCustomPrompt="1"/>
          </p:nvPr>
        </p:nvSpPr>
        <p:spPr>
          <a:xfrm>
            <a:off x="4279090" y="1808820"/>
            <a:ext cx="3633820"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15" name="Content Placeholder 2">
            <a:extLst>
              <a:ext uri="{FF2B5EF4-FFF2-40B4-BE49-F238E27FC236}">
                <a16:creationId xmlns:a16="http://schemas.microsoft.com/office/drawing/2014/main" id="{49614C37-0687-453B-98AC-92943109E118}"/>
              </a:ext>
            </a:extLst>
          </p:cNvPr>
          <p:cNvSpPr>
            <a:spLocks noGrp="1"/>
          </p:cNvSpPr>
          <p:nvPr>
            <p:ph idx="16" hasCustomPrompt="1"/>
          </p:nvPr>
        </p:nvSpPr>
        <p:spPr>
          <a:xfrm>
            <a:off x="8153368" y="1808820"/>
            <a:ext cx="3633820"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pic>
        <p:nvPicPr>
          <p:cNvPr id="18" name="Graphique 8">
            <a:extLst>
              <a:ext uri="{FF2B5EF4-FFF2-40B4-BE49-F238E27FC236}">
                <a16:creationId xmlns:a16="http://schemas.microsoft.com/office/drawing/2014/main" id="{63FE658E-9ADA-4627-B4E3-4DE0E374FD5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id="{511B61A5-D4C6-4685-8C16-DCFA216B92B1}"/>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22" name="Espace réservé du numéro de diapositive 2">
            <a:extLst>
              <a:ext uri="{FF2B5EF4-FFF2-40B4-BE49-F238E27FC236}">
                <a16:creationId xmlns:a16="http://schemas.microsoft.com/office/drawing/2014/main" id="{F2B16B7C-A9B4-4FD7-826E-9D73B19E65A0}"/>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3" name="Espace réservé du pied de page 4">
            <a:extLst>
              <a:ext uri="{FF2B5EF4-FFF2-40B4-BE49-F238E27FC236}">
                <a16:creationId xmlns:a16="http://schemas.microsoft.com/office/drawing/2014/main" id="{B0C6C810-3AC8-4CF2-81C8-1D7058CBD48D}"/>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6" name="Text Placeholder 8">
            <a:extLst>
              <a:ext uri="{FF2B5EF4-FFF2-40B4-BE49-F238E27FC236}">
                <a16:creationId xmlns:a16="http://schemas.microsoft.com/office/drawing/2014/main" id="{7BDDDA5B-7CD0-43A3-9A8B-D5946ECB060B}"/>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7" name="Straight Connector 35">
            <a:extLst>
              <a:ext uri="{FF2B5EF4-FFF2-40B4-BE49-F238E27FC236}">
                <a16:creationId xmlns:a16="http://schemas.microsoft.com/office/drawing/2014/main" id="{983523C1-7153-4692-B90B-65F30FC43340}"/>
              </a:ext>
            </a:extLst>
          </p:cNvPr>
          <p:cNvCxnSpPr>
            <a:cxnSpLocks/>
          </p:cNvCxnSpPr>
          <p:nvPr userDrawn="1"/>
        </p:nvCxnSpPr>
        <p:spPr>
          <a:xfrm flipV="1">
            <a:off x="4158848"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id="{68E2FD7F-148A-4626-93A8-57B0F05B1379}"/>
              </a:ext>
            </a:extLst>
          </p:cNvPr>
          <p:cNvCxnSpPr>
            <a:cxnSpLocks/>
          </p:cNvCxnSpPr>
          <p:nvPr userDrawn="1"/>
        </p:nvCxnSpPr>
        <p:spPr>
          <a:xfrm flipV="1">
            <a:off x="803313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0" name="Cadre 19">
            <a:extLst>
              <a:ext uri="{FF2B5EF4-FFF2-40B4-BE49-F238E27FC236}">
                <a16:creationId xmlns:a16="http://schemas.microsoft.com/office/drawing/2014/main" id="{B232E484-4563-4A71-9DDC-EE6C0E44DBE7}"/>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ext Placeholder 5">
            <a:extLst>
              <a:ext uri="{FF2B5EF4-FFF2-40B4-BE49-F238E27FC236}">
                <a16:creationId xmlns:a16="http://schemas.microsoft.com/office/drawing/2014/main" id="{F40076C0-E4EA-4B32-8A67-B88BF86ECC13}"/>
              </a:ext>
            </a:extLst>
          </p:cNvPr>
          <p:cNvSpPr>
            <a:spLocks noGrp="1"/>
          </p:cNvSpPr>
          <p:nvPr>
            <p:ph type="body" sz="quarter" idx="19"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1642363707"/>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 columns_Violet Bg ">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13023352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80131"/>
          </a:xfrm>
        </p:spPr>
        <p:txBody>
          <a:bodyPr/>
          <a:lstStyle>
            <a:lvl1pPr>
              <a:defRPr>
                <a:solidFill>
                  <a:schemeClr val="bg1"/>
                </a:solidFill>
              </a:defRPr>
            </a:lvl1pPr>
          </a:lstStyle>
          <a:p>
            <a:r>
              <a:rPr lang="fr-FR" dirty="0" err="1"/>
              <a:t>Title</a:t>
            </a:r>
            <a:r>
              <a:rPr lang="fr-FR" dirty="0"/>
              <a:t> of the slide</a:t>
            </a:r>
          </a:p>
        </p:txBody>
      </p:sp>
      <p:sp>
        <p:nvSpPr>
          <p:cNvPr id="15" name="Content Placeholder 2">
            <a:extLst>
              <a:ext uri="{FF2B5EF4-FFF2-40B4-BE49-F238E27FC236}">
                <a16:creationId xmlns:a16="http://schemas.microsoft.com/office/drawing/2014/main" id="{A2E8BB07-B67E-46A3-983C-459CF2A9231C}"/>
              </a:ext>
            </a:extLst>
          </p:cNvPr>
          <p:cNvSpPr>
            <a:spLocks noGrp="1"/>
          </p:cNvSpPr>
          <p:nvPr>
            <p:ph idx="19" hasCustomPrompt="1"/>
          </p:nvPr>
        </p:nvSpPr>
        <p:spPr>
          <a:xfrm>
            <a:off x="404785"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20" name="Content Placeholder 2">
            <a:extLst>
              <a:ext uri="{FF2B5EF4-FFF2-40B4-BE49-F238E27FC236}">
                <a16:creationId xmlns:a16="http://schemas.microsoft.com/office/drawing/2014/main" id="{904DA21D-F627-4FE5-9AB1-E7433AA0327D}"/>
              </a:ext>
            </a:extLst>
          </p:cNvPr>
          <p:cNvSpPr>
            <a:spLocks noGrp="1"/>
          </p:cNvSpPr>
          <p:nvPr>
            <p:ph idx="20" hasCustomPrompt="1"/>
          </p:nvPr>
        </p:nvSpPr>
        <p:spPr>
          <a:xfrm>
            <a:off x="3309877"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21" name="Content Placeholder 2">
            <a:extLst>
              <a:ext uri="{FF2B5EF4-FFF2-40B4-BE49-F238E27FC236}">
                <a16:creationId xmlns:a16="http://schemas.microsoft.com/office/drawing/2014/main" id="{98957F28-66B5-4ECC-AA41-7CCADEDEAC7F}"/>
              </a:ext>
            </a:extLst>
          </p:cNvPr>
          <p:cNvSpPr>
            <a:spLocks noGrp="1"/>
          </p:cNvSpPr>
          <p:nvPr>
            <p:ph idx="21" hasCustomPrompt="1"/>
          </p:nvPr>
        </p:nvSpPr>
        <p:spPr>
          <a:xfrm>
            <a:off x="6214969"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22" name="Content Placeholder 2">
            <a:extLst>
              <a:ext uri="{FF2B5EF4-FFF2-40B4-BE49-F238E27FC236}">
                <a16:creationId xmlns:a16="http://schemas.microsoft.com/office/drawing/2014/main" id="{3F65E827-F95D-4C8F-84F2-47397F0206A3}"/>
              </a:ext>
            </a:extLst>
          </p:cNvPr>
          <p:cNvSpPr>
            <a:spLocks noGrp="1"/>
          </p:cNvSpPr>
          <p:nvPr>
            <p:ph idx="22" hasCustomPrompt="1"/>
          </p:nvPr>
        </p:nvSpPr>
        <p:spPr>
          <a:xfrm>
            <a:off x="9120060"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16" name="Text Placeholder 8">
            <a:extLst>
              <a:ext uri="{FF2B5EF4-FFF2-40B4-BE49-F238E27FC236}">
                <a16:creationId xmlns:a16="http://schemas.microsoft.com/office/drawing/2014/main" id="{DECC98CB-42ED-4358-8632-DB1E5894A4AC}"/>
              </a:ext>
            </a:extLst>
          </p:cNvPr>
          <p:cNvSpPr>
            <a:spLocks noGrp="1"/>
          </p:cNvSpPr>
          <p:nvPr>
            <p:ph type="body" sz="quarter" idx="23"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7" name="Espace réservé du pied de page 4">
            <a:extLst>
              <a:ext uri="{FF2B5EF4-FFF2-40B4-BE49-F238E27FC236}">
                <a16:creationId xmlns:a16="http://schemas.microsoft.com/office/drawing/2014/main" id="{4B2C0F4A-6984-48C5-B4CD-E7BBF23E1018}"/>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3" name="Espace réservé du numéro de diapositive 2">
            <a:extLst>
              <a:ext uri="{FF2B5EF4-FFF2-40B4-BE49-F238E27FC236}">
                <a16:creationId xmlns:a16="http://schemas.microsoft.com/office/drawing/2014/main" id="{A5504A1B-576C-4AEF-94C6-8ABC9093DC51}"/>
              </a:ext>
            </a:extLst>
          </p:cNvPr>
          <p:cNvSpPr>
            <a:spLocks noGrp="1"/>
          </p:cNvSpPr>
          <p:nvPr>
            <p:ph type="sldNum" sz="quarter" idx="24"/>
          </p:nvPr>
        </p:nvSpPr>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3" name="Text Placeholder 5">
            <a:extLst>
              <a:ext uri="{FF2B5EF4-FFF2-40B4-BE49-F238E27FC236}">
                <a16:creationId xmlns:a16="http://schemas.microsoft.com/office/drawing/2014/main" id="{BC578CCC-EDB7-4322-A715-598B7CD25A6E}"/>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914697598"/>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76">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columns_Violet Bg with dividers">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28893122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6" name="Titre 5">
            <a:extLst>
              <a:ext uri="{FF2B5EF4-FFF2-40B4-BE49-F238E27FC236}">
                <a16:creationId xmlns:a16="http://schemas.microsoft.com/office/drawing/2014/main" id="{826B9503-2AC4-450D-A0D4-5019A3085BE9}"/>
              </a:ext>
            </a:extLst>
          </p:cNvPr>
          <p:cNvSpPr>
            <a:spLocks noGrp="1"/>
          </p:cNvSpPr>
          <p:nvPr>
            <p:ph type="title" hasCustomPrompt="1"/>
          </p:nvPr>
        </p:nvSpPr>
        <p:spPr>
          <a:xfrm>
            <a:off x="404786" y="382816"/>
            <a:ext cx="11382428" cy="480131"/>
          </a:xfrm>
        </p:spPr>
        <p:txBody>
          <a:bodyPr/>
          <a:lstStyle>
            <a:lvl1pPr>
              <a:defRPr>
                <a:solidFill>
                  <a:schemeClr val="bg1"/>
                </a:solidFill>
              </a:defRPr>
            </a:lvl1pPr>
          </a:lstStyle>
          <a:p>
            <a:r>
              <a:rPr lang="fr-FR" dirty="0" err="1"/>
              <a:t>Title</a:t>
            </a:r>
            <a:r>
              <a:rPr lang="fr-FR" dirty="0"/>
              <a:t> of the slide</a:t>
            </a:r>
          </a:p>
        </p:txBody>
      </p:sp>
      <p:cxnSp>
        <p:nvCxnSpPr>
          <p:cNvPr id="16" name="Straight Connector 35">
            <a:extLst>
              <a:ext uri="{FF2B5EF4-FFF2-40B4-BE49-F238E27FC236}">
                <a16:creationId xmlns:a16="http://schemas.microsoft.com/office/drawing/2014/main" id="{5BACBC25-5487-4894-AB69-DC61AF350FEE}"/>
              </a:ext>
            </a:extLst>
          </p:cNvPr>
          <p:cNvCxnSpPr>
            <a:cxnSpLocks/>
          </p:cNvCxnSpPr>
          <p:nvPr userDrawn="1"/>
        </p:nvCxnSpPr>
        <p:spPr>
          <a:xfrm flipV="1">
            <a:off x="3190903"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Straight Connector 35">
            <a:extLst>
              <a:ext uri="{FF2B5EF4-FFF2-40B4-BE49-F238E27FC236}">
                <a16:creationId xmlns:a16="http://schemas.microsoft.com/office/drawing/2014/main" id="{F1570288-B026-49B2-AE34-8E27B6EB2D8D}"/>
              </a:ext>
            </a:extLst>
          </p:cNvPr>
          <p:cNvCxnSpPr>
            <a:cxnSpLocks/>
          </p:cNvCxnSpPr>
          <p:nvPr userDrawn="1"/>
        </p:nvCxnSpPr>
        <p:spPr>
          <a:xfrm flipV="1">
            <a:off x="6095986"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id="{FDF868AB-0A81-40C5-9695-1BD120946D0A}"/>
              </a:ext>
            </a:extLst>
          </p:cNvPr>
          <p:cNvCxnSpPr>
            <a:cxnSpLocks/>
          </p:cNvCxnSpPr>
          <p:nvPr userDrawn="1"/>
        </p:nvCxnSpPr>
        <p:spPr>
          <a:xfrm flipV="1">
            <a:off x="900106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0B87A726-5D45-49B7-B6E4-02D113462CA8}"/>
              </a:ext>
            </a:extLst>
          </p:cNvPr>
          <p:cNvSpPr>
            <a:spLocks noGrp="1"/>
          </p:cNvSpPr>
          <p:nvPr>
            <p:ph idx="19" hasCustomPrompt="1"/>
          </p:nvPr>
        </p:nvSpPr>
        <p:spPr>
          <a:xfrm>
            <a:off x="404785"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20" name="Content Placeholder 2">
            <a:extLst>
              <a:ext uri="{FF2B5EF4-FFF2-40B4-BE49-F238E27FC236}">
                <a16:creationId xmlns:a16="http://schemas.microsoft.com/office/drawing/2014/main" id="{48469EBA-FCE4-409D-99AD-B18807B78960}"/>
              </a:ext>
            </a:extLst>
          </p:cNvPr>
          <p:cNvSpPr>
            <a:spLocks noGrp="1"/>
          </p:cNvSpPr>
          <p:nvPr>
            <p:ph idx="20" hasCustomPrompt="1"/>
          </p:nvPr>
        </p:nvSpPr>
        <p:spPr>
          <a:xfrm>
            <a:off x="3309877"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21" name="Content Placeholder 2">
            <a:extLst>
              <a:ext uri="{FF2B5EF4-FFF2-40B4-BE49-F238E27FC236}">
                <a16:creationId xmlns:a16="http://schemas.microsoft.com/office/drawing/2014/main" id="{E5B593F1-F213-4F09-9902-DFB955D2770C}"/>
              </a:ext>
            </a:extLst>
          </p:cNvPr>
          <p:cNvSpPr>
            <a:spLocks noGrp="1"/>
          </p:cNvSpPr>
          <p:nvPr>
            <p:ph idx="21" hasCustomPrompt="1"/>
          </p:nvPr>
        </p:nvSpPr>
        <p:spPr>
          <a:xfrm>
            <a:off x="6214969"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22" name="Content Placeholder 2">
            <a:extLst>
              <a:ext uri="{FF2B5EF4-FFF2-40B4-BE49-F238E27FC236}">
                <a16:creationId xmlns:a16="http://schemas.microsoft.com/office/drawing/2014/main" id="{7CE1EB90-82E9-4FC8-B6D3-007BF2FBE500}"/>
              </a:ext>
            </a:extLst>
          </p:cNvPr>
          <p:cNvSpPr>
            <a:spLocks noGrp="1"/>
          </p:cNvSpPr>
          <p:nvPr>
            <p:ph idx="22" hasCustomPrompt="1"/>
          </p:nvPr>
        </p:nvSpPr>
        <p:spPr>
          <a:xfrm>
            <a:off x="9120060"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6"/>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6"/>
              </a:buBlip>
            </a:pPr>
            <a:r>
              <a:rPr lang="en-GB" dirty="0"/>
              <a:t>Second level</a:t>
            </a:r>
          </a:p>
          <a:p>
            <a:pPr lvl="2"/>
            <a:r>
              <a:rPr lang="en-GB" dirty="0"/>
              <a:t>Third level</a:t>
            </a:r>
          </a:p>
        </p:txBody>
      </p:sp>
      <p:sp>
        <p:nvSpPr>
          <p:cNvPr id="26" name="Text Placeholder 8">
            <a:extLst>
              <a:ext uri="{FF2B5EF4-FFF2-40B4-BE49-F238E27FC236}">
                <a16:creationId xmlns:a16="http://schemas.microsoft.com/office/drawing/2014/main" id="{8D0EA6A7-13A6-4F7C-BD66-1B36B778A722}"/>
              </a:ext>
            </a:extLst>
          </p:cNvPr>
          <p:cNvSpPr>
            <a:spLocks noGrp="1"/>
          </p:cNvSpPr>
          <p:nvPr>
            <p:ph type="body" sz="quarter" idx="23"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27" name="Espace réservé du pied de page 4">
            <a:extLst>
              <a:ext uri="{FF2B5EF4-FFF2-40B4-BE49-F238E27FC236}">
                <a16:creationId xmlns:a16="http://schemas.microsoft.com/office/drawing/2014/main" id="{41A1F7B3-78F2-4338-8319-8B897FA823B9}"/>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5" name="Espace réservé du numéro de diapositive 4">
            <a:extLst>
              <a:ext uri="{FF2B5EF4-FFF2-40B4-BE49-F238E27FC236}">
                <a16:creationId xmlns:a16="http://schemas.microsoft.com/office/drawing/2014/main" id="{ED3453C5-5187-47ED-80EA-CF36689212CA}"/>
              </a:ext>
            </a:extLst>
          </p:cNvPr>
          <p:cNvSpPr>
            <a:spLocks noGrp="1"/>
          </p:cNvSpPr>
          <p:nvPr>
            <p:ph type="sldNum" sz="quarter" idx="24"/>
          </p:nvPr>
        </p:nvSpPr>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4" name="Text Placeholder 5">
            <a:extLst>
              <a:ext uri="{FF2B5EF4-FFF2-40B4-BE49-F238E27FC236}">
                <a16:creationId xmlns:a16="http://schemas.microsoft.com/office/drawing/2014/main" id="{F090C5BD-4BCD-4A76-B315-2E94DF279451}"/>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2892611182"/>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38478177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nb-NO" noProof="0" smtClean="0"/>
              <a:pPr/>
              <a:t>‹#›</a:t>
            </a:fld>
            <a:r>
              <a:rPr lang="nb-NO" noProof="0" dirty="0"/>
              <a:t> ‒ </a:t>
            </a:r>
          </a:p>
        </p:txBody>
      </p:sp>
      <p:sp>
        <p:nvSpPr>
          <p:cNvPr id="4" name="Titre 3">
            <a:extLst>
              <a:ext uri="{FF2B5EF4-FFF2-40B4-BE49-F238E27FC236}">
                <a16:creationId xmlns:a16="http://schemas.microsoft.com/office/drawing/2014/main" id="{8A63819D-3826-4C37-A6B2-F6BF2FA7C128}"/>
              </a:ext>
            </a:extLst>
          </p:cNvPr>
          <p:cNvSpPr>
            <a:spLocks noGrp="1"/>
          </p:cNvSpPr>
          <p:nvPr>
            <p:ph type="title" hasCustomPrompt="1"/>
          </p:nvPr>
        </p:nvSpPr>
        <p:spPr/>
        <p:txBody>
          <a:bodyPr/>
          <a:lstStyle>
            <a:lvl1pPr>
              <a:defRPr/>
            </a:lvl1pPr>
          </a:lstStyle>
          <a:p>
            <a:r>
              <a:rPr lang="nb-NO" noProof="0"/>
              <a:t>Title of the slide</a:t>
            </a:r>
          </a:p>
        </p:txBody>
      </p:sp>
      <p:sp>
        <p:nvSpPr>
          <p:cNvPr id="11" name="Text Placeholder 8">
            <a:extLst>
              <a:ext uri="{FF2B5EF4-FFF2-40B4-BE49-F238E27FC236}">
                <a16:creationId xmlns:a16="http://schemas.microsoft.com/office/drawing/2014/main" id="{2E3BBFF9-605D-4045-AFCA-0630CAF62903}"/>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nb-NO" noProof="0"/>
              <a:t>Sources:</a:t>
            </a:r>
          </a:p>
        </p:txBody>
      </p:sp>
      <p:sp>
        <p:nvSpPr>
          <p:cNvPr id="10" name="Cadre 9">
            <a:extLst>
              <a:ext uri="{FF2B5EF4-FFF2-40B4-BE49-F238E27FC236}">
                <a16:creationId xmlns:a16="http://schemas.microsoft.com/office/drawing/2014/main" id="{890877FE-2B52-4BAA-A5B3-3185907E4417}"/>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solidFill>
                <a:schemeClr val="tx1"/>
              </a:solidFill>
            </a:endParaRPr>
          </a:p>
        </p:txBody>
      </p:sp>
      <p:sp>
        <p:nvSpPr>
          <p:cNvPr id="13" name="Text Placeholder 5">
            <a:extLst>
              <a:ext uri="{FF2B5EF4-FFF2-40B4-BE49-F238E27FC236}">
                <a16:creationId xmlns:a16="http://schemas.microsoft.com/office/drawing/2014/main" id="{AC3FB288-71BB-4BE4-BA5F-316EB2EBC053}"/>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nb-NO" noProof="0"/>
              <a:t>Subtitle of the slide</a:t>
            </a:r>
          </a:p>
        </p:txBody>
      </p:sp>
    </p:spTree>
    <p:extLst>
      <p:ext uri="{BB962C8B-B14F-4D97-AF65-F5344CB8AC3E}">
        <p14:creationId xmlns:p14="http://schemas.microsoft.com/office/powerpoint/2010/main" val="2871359840"/>
      </p:ext>
    </p:extLst>
  </p:cSld>
  <p:clrMapOvr>
    <a:masterClrMapping/>
  </p:clrMapOvr>
  <p:extLst>
    <p:ext uri="{DCECCB84-F9BA-43D5-87BE-67443E8EF086}">
      <p15:sldGuideLst xmlns:p15="http://schemas.microsoft.com/office/powerpoint/2012/main">
        <p15:guide id="1" pos="247" userDrawn="1">
          <p15:clr>
            <a:srgbClr val="F26B43"/>
          </p15:clr>
        </p15:guide>
        <p15:guide id="2" pos="7427" userDrawn="1">
          <p15:clr>
            <a:srgbClr val="F26B43"/>
          </p15:clr>
        </p15:guide>
        <p15:guide id="3" orient="horz" pos="232" userDrawn="1">
          <p15:clr>
            <a:srgbClr val="F26B43"/>
          </p15:clr>
        </p15:guide>
        <p15:guide id="4" orient="horz" pos="600" userDrawn="1">
          <p15:clr>
            <a:srgbClr val="F26B43"/>
          </p15:clr>
        </p15:guide>
        <p15:guide id="5" orient="horz" pos="3906" userDrawn="1">
          <p15:clr>
            <a:srgbClr val="F26B43"/>
          </p15:clr>
        </p15:guide>
        <p15:guide id="6" orient="horz" pos="4156" userDrawn="1">
          <p15:clr>
            <a:srgbClr val="F26B43"/>
          </p15:clr>
        </p15:guide>
        <p15:guide id="7" pos="306"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 columns with colored title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21526982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nb-NO" noProof="0" smtClean="0"/>
              <a:pPr/>
              <a:t>‹#›</a:t>
            </a:fld>
            <a:r>
              <a:rPr lang="nb-NO" noProof="0" dirty="0"/>
              <a:t> ‒ </a:t>
            </a:r>
          </a:p>
        </p:txBody>
      </p:sp>
      <p:sp>
        <p:nvSpPr>
          <p:cNvPr id="5" name="Espace réservé du texte 4">
            <a:extLst>
              <a:ext uri="{FF2B5EF4-FFF2-40B4-BE49-F238E27FC236}">
                <a16:creationId xmlns:a16="http://schemas.microsoft.com/office/drawing/2014/main" id="{F29F32CF-ADE9-4D3D-9458-4DBEF9BE018B}"/>
              </a:ext>
            </a:extLst>
          </p:cNvPr>
          <p:cNvSpPr>
            <a:spLocks noGrp="1"/>
          </p:cNvSpPr>
          <p:nvPr>
            <p:ph type="body" sz="quarter" idx="20" hasCustomPrompt="1"/>
          </p:nvPr>
        </p:nvSpPr>
        <p:spPr>
          <a:xfrm>
            <a:off x="404786" y="1993900"/>
            <a:ext cx="2378846" cy="341632"/>
          </a:xfrm>
          <a:prstGeom prst="rect">
            <a:avLst/>
          </a:prstGeom>
          <a:noFill/>
        </p:spPr>
        <p:txBody>
          <a:bodyPr lIns="72000" rIns="0" anchor="t">
            <a:spAutoFit/>
          </a:bodyPr>
          <a:lstStyle>
            <a:lvl1pPr marL="0" indent="0" algn="l">
              <a:buNone/>
              <a:defRPr b="1" cap="all" baseline="0">
                <a:solidFill>
                  <a:schemeClr val="bg2"/>
                </a:solidFill>
              </a:defRPr>
            </a:lvl1pPr>
          </a:lstStyle>
          <a:p>
            <a:pPr lvl="0"/>
            <a:r>
              <a:rPr lang="nb-NO" noProof="0"/>
              <a:t>Title</a:t>
            </a:r>
          </a:p>
        </p:txBody>
      </p:sp>
      <p:sp>
        <p:nvSpPr>
          <p:cNvPr id="13" name="Espace réservé du texte 4">
            <a:extLst>
              <a:ext uri="{FF2B5EF4-FFF2-40B4-BE49-F238E27FC236}">
                <a16:creationId xmlns:a16="http://schemas.microsoft.com/office/drawing/2014/main" id="{8F949CB4-ADF1-411D-B5B0-474DDF2975F4}"/>
              </a:ext>
            </a:extLst>
          </p:cNvPr>
          <p:cNvSpPr>
            <a:spLocks noGrp="1"/>
          </p:cNvSpPr>
          <p:nvPr>
            <p:ph type="body" sz="quarter" idx="21" hasCustomPrompt="1"/>
          </p:nvPr>
        </p:nvSpPr>
        <p:spPr>
          <a:xfrm>
            <a:off x="3405979" y="1993900"/>
            <a:ext cx="2378846" cy="341632"/>
          </a:xfrm>
          <a:prstGeom prst="rect">
            <a:avLst/>
          </a:prstGeom>
          <a:noFill/>
        </p:spPr>
        <p:txBody>
          <a:bodyPr lIns="72000" rIns="0" anchor="t">
            <a:spAutoFit/>
          </a:bodyPr>
          <a:lstStyle>
            <a:lvl1pPr marL="0" indent="0" algn="l">
              <a:buNone/>
              <a:defRPr b="1" cap="all" baseline="0">
                <a:solidFill>
                  <a:schemeClr val="tx2"/>
                </a:solidFill>
              </a:defRPr>
            </a:lvl1pPr>
          </a:lstStyle>
          <a:p>
            <a:pPr lvl="0"/>
            <a:r>
              <a:rPr lang="nb-NO" noProof="0"/>
              <a:t>Title</a:t>
            </a:r>
          </a:p>
        </p:txBody>
      </p:sp>
      <p:sp>
        <p:nvSpPr>
          <p:cNvPr id="14" name="Espace réservé du texte 4">
            <a:extLst>
              <a:ext uri="{FF2B5EF4-FFF2-40B4-BE49-F238E27FC236}">
                <a16:creationId xmlns:a16="http://schemas.microsoft.com/office/drawing/2014/main" id="{F575F9CB-6641-4AA5-BBBF-DCB5E35A79B3}"/>
              </a:ext>
            </a:extLst>
          </p:cNvPr>
          <p:cNvSpPr>
            <a:spLocks noGrp="1"/>
          </p:cNvSpPr>
          <p:nvPr>
            <p:ph type="body" sz="quarter" idx="22" hasCustomPrompt="1"/>
          </p:nvPr>
        </p:nvSpPr>
        <p:spPr>
          <a:xfrm>
            <a:off x="6407173" y="1993900"/>
            <a:ext cx="2378846" cy="338554"/>
          </a:xfrm>
          <a:prstGeom prst="rect">
            <a:avLst/>
          </a:prstGeom>
          <a:noFill/>
        </p:spPr>
        <p:txBody>
          <a:bodyPr lIns="72000" rIns="0" anchor="t">
            <a:spAutoFit/>
          </a:bodyPr>
          <a:lstStyle>
            <a:lvl1pPr marL="0" indent="0" algn="l">
              <a:buNone/>
              <a:defRPr b="1" cap="all" baseline="0">
                <a:solidFill>
                  <a:schemeClr val="accent4"/>
                </a:solidFill>
              </a:defRPr>
            </a:lvl1pPr>
          </a:lstStyle>
          <a:p>
            <a:pPr lvl="0"/>
            <a:r>
              <a:rPr lang="nb-NO" noProof="0"/>
              <a:t>Title</a:t>
            </a:r>
          </a:p>
        </p:txBody>
      </p:sp>
      <p:sp>
        <p:nvSpPr>
          <p:cNvPr id="15" name="Espace réservé du texte 4">
            <a:extLst>
              <a:ext uri="{FF2B5EF4-FFF2-40B4-BE49-F238E27FC236}">
                <a16:creationId xmlns:a16="http://schemas.microsoft.com/office/drawing/2014/main" id="{673ECD5B-058F-460C-B800-3658FC97D202}"/>
              </a:ext>
            </a:extLst>
          </p:cNvPr>
          <p:cNvSpPr>
            <a:spLocks noGrp="1"/>
          </p:cNvSpPr>
          <p:nvPr>
            <p:ph type="body" sz="quarter" idx="23" hasCustomPrompt="1"/>
          </p:nvPr>
        </p:nvSpPr>
        <p:spPr>
          <a:xfrm>
            <a:off x="9408368" y="1993900"/>
            <a:ext cx="2378846" cy="341632"/>
          </a:xfrm>
          <a:prstGeom prst="rect">
            <a:avLst/>
          </a:prstGeom>
          <a:noFill/>
        </p:spPr>
        <p:txBody>
          <a:bodyPr lIns="72000" rIns="0" anchor="t">
            <a:spAutoFit/>
          </a:bodyPr>
          <a:lstStyle>
            <a:lvl1pPr marL="0" indent="0" algn="l">
              <a:buNone/>
              <a:defRPr b="1" cap="all" baseline="0">
                <a:solidFill>
                  <a:schemeClr val="accent1"/>
                </a:solidFill>
              </a:defRPr>
            </a:lvl1pPr>
          </a:lstStyle>
          <a:p>
            <a:pPr lvl="0"/>
            <a:r>
              <a:rPr lang="nb-NO" noProof="0"/>
              <a:t>Title</a:t>
            </a:r>
          </a:p>
        </p:txBody>
      </p:sp>
      <p:sp>
        <p:nvSpPr>
          <p:cNvPr id="16" name="Espace réservé du texte 15">
            <a:extLst>
              <a:ext uri="{FF2B5EF4-FFF2-40B4-BE49-F238E27FC236}">
                <a16:creationId xmlns:a16="http://schemas.microsoft.com/office/drawing/2014/main" id="{2D19A821-9323-436D-9BBA-EF55905E3049}"/>
              </a:ext>
            </a:extLst>
          </p:cNvPr>
          <p:cNvSpPr>
            <a:spLocks noGrp="1"/>
          </p:cNvSpPr>
          <p:nvPr>
            <p:ph type="body" sz="quarter" idx="24" hasCustomPrompt="1"/>
          </p:nvPr>
        </p:nvSpPr>
        <p:spPr>
          <a:xfrm>
            <a:off x="404786" y="2785487"/>
            <a:ext cx="2378847" cy="1477328"/>
          </a:xfrm>
          <a:prstGeom prst="rect">
            <a:avLst/>
          </a:prstGeom>
        </p:spPr>
        <p:txBody>
          <a:bodyPr lIns="0" rIns="0">
            <a:spAutoFit/>
          </a:bodyPr>
          <a:lstStyle>
            <a:lvl1pPr>
              <a:defRPr sz="1600"/>
            </a:lvl1pPr>
            <a:lvl2pPr marL="447675" indent="-314325">
              <a:buFontTx/>
              <a:buBlip>
                <a:blip r:embed="rId6"/>
              </a:buBlip>
              <a:defRPr sz="1600"/>
            </a:lvl2pPr>
            <a:lvl3pPr>
              <a:defRPr sz="1400"/>
            </a:lvl3pPr>
            <a:lvl4pPr>
              <a:defRPr sz="1600"/>
            </a:lvl4pPr>
            <a:lvl5pPr>
              <a:defRPr sz="1600"/>
            </a:lvl5pPr>
          </a:lstStyle>
          <a:p>
            <a:pPr lvl="0"/>
            <a:r>
              <a:rPr lang="nb-NO" noProof="0"/>
              <a:t>Click to change the text styles on the slide master</a:t>
            </a:r>
          </a:p>
          <a:p>
            <a:pPr lvl="1"/>
            <a:r>
              <a:rPr lang="nb-NO" noProof="0"/>
              <a:t>Second level</a:t>
            </a:r>
          </a:p>
          <a:p>
            <a:pPr lvl="2"/>
            <a:r>
              <a:rPr lang="nb-NO" noProof="0"/>
              <a:t>Third level</a:t>
            </a:r>
          </a:p>
        </p:txBody>
      </p:sp>
      <p:sp>
        <p:nvSpPr>
          <p:cNvPr id="17" name="Espace réservé du texte 15">
            <a:extLst>
              <a:ext uri="{FF2B5EF4-FFF2-40B4-BE49-F238E27FC236}">
                <a16:creationId xmlns:a16="http://schemas.microsoft.com/office/drawing/2014/main" id="{8F509378-7F96-4CC3-B445-AFDF4E8F71BC}"/>
              </a:ext>
            </a:extLst>
          </p:cNvPr>
          <p:cNvSpPr>
            <a:spLocks noGrp="1"/>
          </p:cNvSpPr>
          <p:nvPr>
            <p:ph type="body" sz="quarter" idx="25" hasCustomPrompt="1"/>
          </p:nvPr>
        </p:nvSpPr>
        <p:spPr>
          <a:xfrm>
            <a:off x="3405979" y="2785487"/>
            <a:ext cx="2378847" cy="1477328"/>
          </a:xfrm>
          <a:prstGeom prst="rect">
            <a:avLst/>
          </a:prstGeom>
        </p:spPr>
        <p:txBody>
          <a:bodyPr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nb-NO" noProof="0"/>
              <a:t>Click to change the text styles on the slide master</a:t>
            </a:r>
          </a:p>
          <a:p>
            <a:pPr lvl="1"/>
            <a:r>
              <a:rPr lang="nb-NO" noProof="0"/>
              <a:t>Second level</a:t>
            </a:r>
          </a:p>
          <a:p>
            <a:pPr lvl="2"/>
            <a:r>
              <a:rPr lang="nb-NO" noProof="0"/>
              <a:t>Third level</a:t>
            </a:r>
          </a:p>
        </p:txBody>
      </p:sp>
      <p:sp>
        <p:nvSpPr>
          <p:cNvPr id="18" name="Espace réservé du texte 15">
            <a:extLst>
              <a:ext uri="{FF2B5EF4-FFF2-40B4-BE49-F238E27FC236}">
                <a16:creationId xmlns:a16="http://schemas.microsoft.com/office/drawing/2014/main" id="{FE25E091-C850-4A35-8C6B-48D1A63C1D4F}"/>
              </a:ext>
            </a:extLst>
          </p:cNvPr>
          <p:cNvSpPr>
            <a:spLocks noGrp="1"/>
          </p:cNvSpPr>
          <p:nvPr>
            <p:ph type="body" sz="quarter" idx="26" hasCustomPrompt="1"/>
          </p:nvPr>
        </p:nvSpPr>
        <p:spPr>
          <a:xfrm>
            <a:off x="6407172" y="2785487"/>
            <a:ext cx="2378847" cy="1477328"/>
          </a:xfrm>
          <a:prstGeom prst="rect">
            <a:avLst/>
          </a:prstGeom>
        </p:spPr>
        <p:txBody>
          <a:bodyPr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nb-NO" noProof="0"/>
              <a:t>Click to change the text styles on the slide master</a:t>
            </a:r>
          </a:p>
          <a:p>
            <a:pPr lvl="1"/>
            <a:r>
              <a:rPr lang="nb-NO" noProof="0"/>
              <a:t>Second level</a:t>
            </a:r>
          </a:p>
          <a:p>
            <a:pPr lvl="2"/>
            <a:r>
              <a:rPr lang="nb-NO" noProof="0"/>
              <a:t>Third level</a:t>
            </a:r>
          </a:p>
        </p:txBody>
      </p:sp>
      <p:sp>
        <p:nvSpPr>
          <p:cNvPr id="19" name="Espace réservé du texte 15">
            <a:extLst>
              <a:ext uri="{FF2B5EF4-FFF2-40B4-BE49-F238E27FC236}">
                <a16:creationId xmlns:a16="http://schemas.microsoft.com/office/drawing/2014/main" id="{BB3AB300-BC70-4E89-90E0-8D61F56FBB2D}"/>
              </a:ext>
            </a:extLst>
          </p:cNvPr>
          <p:cNvSpPr>
            <a:spLocks noGrp="1"/>
          </p:cNvSpPr>
          <p:nvPr>
            <p:ph type="body" sz="quarter" idx="27" hasCustomPrompt="1"/>
          </p:nvPr>
        </p:nvSpPr>
        <p:spPr>
          <a:xfrm>
            <a:off x="9408367" y="2785487"/>
            <a:ext cx="2378847" cy="1477328"/>
          </a:xfrm>
          <a:prstGeom prst="rect">
            <a:avLst/>
          </a:prstGeom>
        </p:spPr>
        <p:txBody>
          <a:bodyPr lIns="0" rIns="0">
            <a:spAutoFit/>
          </a:bodyPr>
          <a:lstStyle>
            <a:lvl1pPr>
              <a:defRPr sz="1600"/>
            </a:lvl1pPr>
            <a:lvl2pPr marL="447675" indent="-314325">
              <a:buFontTx/>
              <a:buBlip>
                <a:blip r:embed="rId9"/>
              </a:buBlip>
              <a:defRPr sz="1600"/>
            </a:lvl2pPr>
            <a:lvl3pPr>
              <a:defRPr sz="1400"/>
            </a:lvl3pPr>
            <a:lvl4pPr>
              <a:defRPr sz="1600"/>
            </a:lvl4pPr>
            <a:lvl5pPr>
              <a:defRPr sz="1600"/>
            </a:lvl5pPr>
          </a:lstStyle>
          <a:p>
            <a:pPr lvl="0"/>
            <a:r>
              <a:rPr lang="nb-NO" noProof="0"/>
              <a:t>Click to change the text styles on the slide master</a:t>
            </a:r>
          </a:p>
          <a:p>
            <a:pPr lvl="1"/>
            <a:r>
              <a:rPr lang="nb-NO" noProof="0"/>
              <a:t>Second level</a:t>
            </a:r>
          </a:p>
          <a:p>
            <a:pPr lvl="2"/>
            <a:r>
              <a:rPr lang="nb-NO" noProof="0"/>
              <a:t>Third level</a:t>
            </a:r>
          </a:p>
        </p:txBody>
      </p:sp>
      <p:sp>
        <p:nvSpPr>
          <p:cNvPr id="4" name="Titre 3">
            <a:extLst>
              <a:ext uri="{FF2B5EF4-FFF2-40B4-BE49-F238E27FC236}">
                <a16:creationId xmlns:a16="http://schemas.microsoft.com/office/drawing/2014/main" id="{0DC641C9-B54A-4E65-BAB2-93108534F4F0}"/>
              </a:ext>
            </a:extLst>
          </p:cNvPr>
          <p:cNvSpPr>
            <a:spLocks noGrp="1"/>
          </p:cNvSpPr>
          <p:nvPr>
            <p:ph type="title" hasCustomPrompt="1"/>
          </p:nvPr>
        </p:nvSpPr>
        <p:spPr/>
        <p:txBody>
          <a:bodyPr/>
          <a:lstStyle>
            <a:lvl1pPr>
              <a:defRPr/>
            </a:lvl1pPr>
          </a:lstStyle>
          <a:p>
            <a:r>
              <a:rPr lang="nb-NO" noProof="0"/>
              <a:t>Title of the slide</a:t>
            </a:r>
          </a:p>
        </p:txBody>
      </p:sp>
      <p:sp>
        <p:nvSpPr>
          <p:cNvPr id="20" name="Text Placeholder 8">
            <a:extLst>
              <a:ext uri="{FF2B5EF4-FFF2-40B4-BE49-F238E27FC236}">
                <a16:creationId xmlns:a16="http://schemas.microsoft.com/office/drawing/2014/main" id="{72A123BC-64B8-4F7B-855D-41D9EB63A6FB}"/>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nb-NO" noProof="0"/>
              <a:t>Sources:</a:t>
            </a:r>
          </a:p>
        </p:txBody>
      </p:sp>
      <p:sp>
        <p:nvSpPr>
          <p:cNvPr id="28" name="Cadre 27">
            <a:extLst>
              <a:ext uri="{FF2B5EF4-FFF2-40B4-BE49-F238E27FC236}">
                <a16:creationId xmlns:a16="http://schemas.microsoft.com/office/drawing/2014/main" id="{DEB3BC3E-E116-4E0A-97F3-66A29CB1DC55}"/>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solidFill>
                <a:schemeClr val="tx1"/>
              </a:solidFill>
            </a:endParaRPr>
          </a:p>
        </p:txBody>
      </p:sp>
      <p:sp>
        <p:nvSpPr>
          <p:cNvPr id="21" name="Text Placeholder 5">
            <a:extLst>
              <a:ext uri="{FF2B5EF4-FFF2-40B4-BE49-F238E27FC236}">
                <a16:creationId xmlns:a16="http://schemas.microsoft.com/office/drawing/2014/main" id="{58438A79-7265-451F-8F84-EB08D57EE577}"/>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nb-NO" noProof="0"/>
              <a:t>Subtitle of the slide</a:t>
            </a:r>
          </a:p>
        </p:txBody>
      </p:sp>
    </p:spTree>
    <p:extLst>
      <p:ext uri="{BB962C8B-B14F-4D97-AF65-F5344CB8AC3E}">
        <p14:creationId xmlns:p14="http://schemas.microsoft.com/office/powerpoint/2010/main" val="2179764755"/>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userDrawn="1">
          <p15:clr>
            <a:srgbClr val="F26B43"/>
          </p15:clr>
        </p15:guide>
        <p15:guide id="4" orient="horz" pos="600">
          <p15:clr>
            <a:srgbClr val="F26B43"/>
          </p15:clr>
        </p15:guide>
        <p15:guide id="5" orient="horz" pos="3906" userDrawn="1">
          <p15:clr>
            <a:srgbClr val="F26B43"/>
          </p15:clr>
        </p15:guide>
        <p15:guide id="6" orient="horz" pos="4156" userDrawn="1">
          <p15:clr>
            <a:srgbClr val="F26B43"/>
          </p15:clr>
        </p15:guide>
        <p15:guide id="7" pos="306"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 columns with colored titles [V2]">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41346482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nb-NO" noProof="0" smtClean="0"/>
              <a:pPr/>
              <a:t>‹#›</a:t>
            </a:fld>
            <a:r>
              <a:rPr lang="nb-NO" noProof="0" dirty="0"/>
              <a:t> ‒ </a:t>
            </a:r>
          </a:p>
        </p:txBody>
      </p:sp>
      <p:sp>
        <p:nvSpPr>
          <p:cNvPr id="4" name="Titre 3">
            <a:extLst>
              <a:ext uri="{FF2B5EF4-FFF2-40B4-BE49-F238E27FC236}">
                <a16:creationId xmlns:a16="http://schemas.microsoft.com/office/drawing/2014/main" id="{0DC641C9-B54A-4E65-BAB2-93108534F4F0}"/>
              </a:ext>
            </a:extLst>
          </p:cNvPr>
          <p:cNvSpPr>
            <a:spLocks noGrp="1"/>
          </p:cNvSpPr>
          <p:nvPr>
            <p:ph type="title" hasCustomPrompt="1"/>
          </p:nvPr>
        </p:nvSpPr>
        <p:spPr/>
        <p:txBody>
          <a:bodyPr/>
          <a:lstStyle>
            <a:lvl1pPr>
              <a:defRPr/>
            </a:lvl1pPr>
          </a:lstStyle>
          <a:p>
            <a:r>
              <a:rPr lang="nb-NO" noProof="0"/>
              <a:t>Title of the slide</a:t>
            </a:r>
          </a:p>
        </p:txBody>
      </p:sp>
      <p:sp>
        <p:nvSpPr>
          <p:cNvPr id="20" name="Text Placeholder 8">
            <a:extLst>
              <a:ext uri="{FF2B5EF4-FFF2-40B4-BE49-F238E27FC236}">
                <a16:creationId xmlns:a16="http://schemas.microsoft.com/office/drawing/2014/main" id="{3DAB39EE-A592-42CC-A3A7-B1D1A851EA3B}"/>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nb-NO" noProof="0"/>
              <a:t>Sources:</a:t>
            </a:r>
          </a:p>
        </p:txBody>
      </p:sp>
      <p:sp>
        <p:nvSpPr>
          <p:cNvPr id="25" name="Espace réservé du texte 4">
            <a:extLst>
              <a:ext uri="{FF2B5EF4-FFF2-40B4-BE49-F238E27FC236}">
                <a16:creationId xmlns:a16="http://schemas.microsoft.com/office/drawing/2014/main" id="{1A62086C-76E4-4718-9B87-7C2FB4830775}"/>
              </a:ext>
            </a:extLst>
          </p:cNvPr>
          <p:cNvSpPr>
            <a:spLocks noGrp="1"/>
          </p:cNvSpPr>
          <p:nvPr>
            <p:ph type="body" sz="quarter" idx="20" hasCustomPrompt="1"/>
          </p:nvPr>
        </p:nvSpPr>
        <p:spPr>
          <a:xfrm>
            <a:off x="404786" y="1993900"/>
            <a:ext cx="2378846" cy="341632"/>
          </a:xfrm>
          <a:prstGeom prst="rect">
            <a:avLst/>
          </a:prstGeom>
          <a:noFill/>
        </p:spPr>
        <p:txBody>
          <a:bodyPr lIns="72000" rIns="0" anchor="t">
            <a:spAutoFit/>
          </a:bodyPr>
          <a:lstStyle>
            <a:lvl1pPr marL="0" indent="0" algn="l">
              <a:buNone/>
              <a:defRPr b="1" cap="all" baseline="0">
                <a:solidFill>
                  <a:schemeClr val="bg2"/>
                </a:solidFill>
              </a:defRPr>
            </a:lvl1pPr>
          </a:lstStyle>
          <a:p>
            <a:pPr lvl="0"/>
            <a:r>
              <a:rPr lang="nb-NO" noProof="0"/>
              <a:t>Title</a:t>
            </a:r>
          </a:p>
        </p:txBody>
      </p:sp>
      <p:sp>
        <p:nvSpPr>
          <p:cNvPr id="26" name="Espace réservé du texte 4">
            <a:extLst>
              <a:ext uri="{FF2B5EF4-FFF2-40B4-BE49-F238E27FC236}">
                <a16:creationId xmlns:a16="http://schemas.microsoft.com/office/drawing/2014/main" id="{1F85B39E-ADE6-4814-B538-973092E927F1}"/>
              </a:ext>
            </a:extLst>
          </p:cNvPr>
          <p:cNvSpPr>
            <a:spLocks noGrp="1"/>
          </p:cNvSpPr>
          <p:nvPr>
            <p:ph type="body" sz="quarter" idx="21" hasCustomPrompt="1"/>
          </p:nvPr>
        </p:nvSpPr>
        <p:spPr>
          <a:xfrm>
            <a:off x="3405979" y="1993900"/>
            <a:ext cx="2378846" cy="341632"/>
          </a:xfrm>
          <a:prstGeom prst="rect">
            <a:avLst/>
          </a:prstGeom>
          <a:noFill/>
        </p:spPr>
        <p:txBody>
          <a:bodyPr lIns="72000" rIns="0" anchor="t">
            <a:spAutoFit/>
          </a:bodyPr>
          <a:lstStyle>
            <a:lvl1pPr marL="0" indent="0" algn="l">
              <a:buNone/>
              <a:defRPr b="1" cap="all" baseline="0">
                <a:solidFill>
                  <a:schemeClr val="tx2"/>
                </a:solidFill>
              </a:defRPr>
            </a:lvl1pPr>
          </a:lstStyle>
          <a:p>
            <a:pPr lvl="0"/>
            <a:r>
              <a:rPr lang="nb-NO" noProof="0"/>
              <a:t>Title</a:t>
            </a:r>
          </a:p>
        </p:txBody>
      </p:sp>
      <p:sp>
        <p:nvSpPr>
          <p:cNvPr id="28" name="Espace réservé du texte 4">
            <a:extLst>
              <a:ext uri="{FF2B5EF4-FFF2-40B4-BE49-F238E27FC236}">
                <a16:creationId xmlns:a16="http://schemas.microsoft.com/office/drawing/2014/main" id="{9CE6EC93-06F2-4F91-965C-189C479505A1}"/>
              </a:ext>
            </a:extLst>
          </p:cNvPr>
          <p:cNvSpPr>
            <a:spLocks noGrp="1"/>
          </p:cNvSpPr>
          <p:nvPr>
            <p:ph type="body" sz="quarter" idx="23" hasCustomPrompt="1"/>
          </p:nvPr>
        </p:nvSpPr>
        <p:spPr>
          <a:xfrm>
            <a:off x="9408368" y="1993900"/>
            <a:ext cx="2378846" cy="341632"/>
          </a:xfrm>
          <a:prstGeom prst="rect">
            <a:avLst/>
          </a:prstGeom>
          <a:noFill/>
        </p:spPr>
        <p:txBody>
          <a:bodyPr lIns="72000" rIns="0" anchor="t">
            <a:spAutoFit/>
          </a:bodyPr>
          <a:lstStyle>
            <a:lvl1pPr marL="0" indent="0" algn="l">
              <a:buNone/>
              <a:defRPr b="1" cap="all" baseline="0">
                <a:solidFill>
                  <a:schemeClr val="accent1"/>
                </a:solidFill>
              </a:defRPr>
            </a:lvl1pPr>
          </a:lstStyle>
          <a:p>
            <a:pPr lvl="0"/>
            <a:r>
              <a:rPr lang="nb-NO" noProof="0"/>
              <a:t>Title</a:t>
            </a:r>
          </a:p>
        </p:txBody>
      </p:sp>
      <p:sp>
        <p:nvSpPr>
          <p:cNvPr id="29" name="Espace réservé du texte 15">
            <a:extLst>
              <a:ext uri="{FF2B5EF4-FFF2-40B4-BE49-F238E27FC236}">
                <a16:creationId xmlns:a16="http://schemas.microsoft.com/office/drawing/2014/main" id="{F78CE628-C138-44AB-BF90-4CD6DCBF6C9B}"/>
              </a:ext>
            </a:extLst>
          </p:cNvPr>
          <p:cNvSpPr>
            <a:spLocks noGrp="1"/>
          </p:cNvSpPr>
          <p:nvPr>
            <p:ph type="body" sz="quarter" idx="24" hasCustomPrompt="1"/>
          </p:nvPr>
        </p:nvSpPr>
        <p:spPr>
          <a:xfrm>
            <a:off x="404786" y="2785487"/>
            <a:ext cx="2378847" cy="1477328"/>
          </a:xfrm>
          <a:prstGeom prst="rect">
            <a:avLst/>
          </a:prstGeom>
        </p:spPr>
        <p:txBody>
          <a:bodyPr lIns="0" rIns="0">
            <a:spAutoFit/>
          </a:bodyPr>
          <a:lstStyle>
            <a:lvl1pPr>
              <a:defRPr sz="1600"/>
            </a:lvl1pPr>
            <a:lvl2pPr marL="447675" indent="-314325">
              <a:buFontTx/>
              <a:buBlip>
                <a:blip r:embed="rId6"/>
              </a:buBlip>
              <a:defRPr sz="1600"/>
            </a:lvl2pPr>
            <a:lvl3pPr>
              <a:defRPr sz="1400"/>
            </a:lvl3pPr>
            <a:lvl4pPr>
              <a:defRPr sz="1600"/>
            </a:lvl4pPr>
            <a:lvl5pPr>
              <a:defRPr sz="1600"/>
            </a:lvl5pPr>
          </a:lstStyle>
          <a:p>
            <a:pPr lvl="0"/>
            <a:r>
              <a:rPr lang="nb-NO" noProof="0"/>
              <a:t>Click to change the text styles on the slide master</a:t>
            </a:r>
          </a:p>
          <a:p>
            <a:pPr lvl="1"/>
            <a:r>
              <a:rPr lang="nb-NO" noProof="0"/>
              <a:t>Second level</a:t>
            </a:r>
          </a:p>
          <a:p>
            <a:pPr lvl="2"/>
            <a:r>
              <a:rPr lang="nb-NO" noProof="0"/>
              <a:t>Third level</a:t>
            </a:r>
          </a:p>
        </p:txBody>
      </p:sp>
      <p:sp>
        <p:nvSpPr>
          <p:cNvPr id="30" name="Espace réservé du texte 15">
            <a:extLst>
              <a:ext uri="{FF2B5EF4-FFF2-40B4-BE49-F238E27FC236}">
                <a16:creationId xmlns:a16="http://schemas.microsoft.com/office/drawing/2014/main" id="{6683BE0B-F7A1-470B-9F10-E4277EE351EC}"/>
              </a:ext>
            </a:extLst>
          </p:cNvPr>
          <p:cNvSpPr>
            <a:spLocks noGrp="1"/>
          </p:cNvSpPr>
          <p:nvPr>
            <p:ph type="body" sz="quarter" idx="25" hasCustomPrompt="1"/>
          </p:nvPr>
        </p:nvSpPr>
        <p:spPr>
          <a:xfrm>
            <a:off x="3405979" y="2785487"/>
            <a:ext cx="2378847" cy="1477328"/>
          </a:xfrm>
          <a:prstGeom prst="rect">
            <a:avLst/>
          </a:prstGeom>
        </p:spPr>
        <p:txBody>
          <a:bodyPr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nb-NO" noProof="0"/>
              <a:t>Click to change the text styles on the slide master</a:t>
            </a:r>
          </a:p>
          <a:p>
            <a:pPr lvl="1"/>
            <a:r>
              <a:rPr lang="nb-NO" noProof="0"/>
              <a:t>Second level</a:t>
            </a:r>
          </a:p>
          <a:p>
            <a:pPr lvl="2"/>
            <a:r>
              <a:rPr lang="nb-NO" noProof="0"/>
              <a:t>Third level</a:t>
            </a:r>
          </a:p>
        </p:txBody>
      </p:sp>
      <p:sp>
        <p:nvSpPr>
          <p:cNvPr id="32" name="Espace réservé du texte 15">
            <a:extLst>
              <a:ext uri="{FF2B5EF4-FFF2-40B4-BE49-F238E27FC236}">
                <a16:creationId xmlns:a16="http://schemas.microsoft.com/office/drawing/2014/main" id="{4171E4E7-27E3-4CAE-8117-8B0985E3269E}"/>
              </a:ext>
            </a:extLst>
          </p:cNvPr>
          <p:cNvSpPr>
            <a:spLocks noGrp="1"/>
          </p:cNvSpPr>
          <p:nvPr>
            <p:ph type="body" sz="quarter" idx="27" hasCustomPrompt="1"/>
          </p:nvPr>
        </p:nvSpPr>
        <p:spPr>
          <a:xfrm>
            <a:off x="9408367" y="2785487"/>
            <a:ext cx="2378847" cy="1477328"/>
          </a:xfrm>
          <a:prstGeom prst="rect">
            <a:avLst/>
          </a:prstGeom>
        </p:spPr>
        <p:txBody>
          <a:bodyPr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nb-NO" noProof="0"/>
              <a:t>Click to change the text styles on the slide master</a:t>
            </a:r>
          </a:p>
          <a:p>
            <a:pPr lvl="1"/>
            <a:r>
              <a:rPr lang="nb-NO" noProof="0"/>
              <a:t>Second level</a:t>
            </a:r>
          </a:p>
          <a:p>
            <a:pPr lvl="2"/>
            <a:r>
              <a:rPr lang="nb-NO" noProof="0"/>
              <a:t>Third level</a:t>
            </a:r>
          </a:p>
        </p:txBody>
      </p:sp>
      <p:sp>
        <p:nvSpPr>
          <p:cNvPr id="33" name="Espace réservé du texte 4">
            <a:extLst>
              <a:ext uri="{FF2B5EF4-FFF2-40B4-BE49-F238E27FC236}">
                <a16:creationId xmlns:a16="http://schemas.microsoft.com/office/drawing/2014/main" id="{CF196C90-BFA5-4EB1-809E-257C96ED6B2B}"/>
              </a:ext>
            </a:extLst>
          </p:cNvPr>
          <p:cNvSpPr>
            <a:spLocks noGrp="1"/>
          </p:cNvSpPr>
          <p:nvPr>
            <p:ph type="body" sz="quarter" idx="22" hasCustomPrompt="1"/>
          </p:nvPr>
        </p:nvSpPr>
        <p:spPr>
          <a:xfrm>
            <a:off x="6407173" y="1993900"/>
            <a:ext cx="2378846" cy="338554"/>
          </a:xfrm>
          <a:prstGeom prst="rect">
            <a:avLst/>
          </a:prstGeom>
          <a:noFill/>
        </p:spPr>
        <p:txBody>
          <a:bodyPr lIns="72000" rIns="0" anchor="t">
            <a:spAutoFit/>
          </a:bodyPr>
          <a:lstStyle>
            <a:lvl1pPr marL="0" indent="0" algn="l">
              <a:buNone/>
              <a:defRPr b="1" cap="all" baseline="0">
                <a:solidFill>
                  <a:schemeClr val="accent3"/>
                </a:solidFill>
              </a:defRPr>
            </a:lvl1pPr>
          </a:lstStyle>
          <a:p>
            <a:pPr lvl="0"/>
            <a:r>
              <a:rPr lang="nb-NO" noProof="0"/>
              <a:t>Title</a:t>
            </a:r>
          </a:p>
        </p:txBody>
      </p:sp>
      <p:sp>
        <p:nvSpPr>
          <p:cNvPr id="34" name="Espace réservé du texte 15">
            <a:extLst>
              <a:ext uri="{FF2B5EF4-FFF2-40B4-BE49-F238E27FC236}">
                <a16:creationId xmlns:a16="http://schemas.microsoft.com/office/drawing/2014/main" id="{BA8D7796-2153-4B06-BE09-A751E28741D5}"/>
              </a:ext>
            </a:extLst>
          </p:cNvPr>
          <p:cNvSpPr>
            <a:spLocks noGrp="1"/>
          </p:cNvSpPr>
          <p:nvPr>
            <p:ph type="body" sz="quarter" idx="26" hasCustomPrompt="1"/>
          </p:nvPr>
        </p:nvSpPr>
        <p:spPr>
          <a:xfrm>
            <a:off x="6407172" y="2785487"/>
            <a:ext cx="2378847" cy="1477328"/>
          </a:xfrm>
          <a:prstGeom prst="rect">
            <a:avLst/>
          </a:prstGeom>
        </p:spPr>
        <p:txBody>
          <a:bodyPr lIns="0" rIns="0">
            <a:spAutoFit/>
          </a:bodyPr>
          <a:lstStyle>
            <a:lvl1pPr>
              <a:defRPr sz="1600"/>
            </a:lvl1pPr>
            <a:lvl2pPr marL="447675" indent="-314325">
              <a:buFontTx/>
              <a:buBlip>
                <a:blip r:embed="rId9"/>
              </a:buBlip>
              <a:defRPr lang="en-GB" sz="1600" kern="1200" dirty="0">
                <a:solidFill>
                  <a:schemeClr val="tx1"/>
                </a:solidFill>
                <a:latin typeface="+mn-lt"/>
                <a:ea typeface="+mn-ea"/>
                <a:cs typeface="+mn-cs"/>
              </a:defRPr>
            </a:lvl2pPr>
            <a:lvl3pPr>
              <a:defRPr sz="1400"/>
            </a:lvl3pPr>
            <a:lvl4pPr>
              <a:defRPr sz="1600"/>
            </a:lvl4pPr>
            <a:lvl5pPr>
              <a:defRPr sz="1600"/>
            </a:lvl5pPr>
          </a:lstStyle>
          <a:p>
            <a:pPr lvl="0"/>
            <a:r>
              <a:rPr lang="nb-NO" noProof="0"/>
              <a:t>Click to change the text styles on the slide master</a:t>
            </a:r>
          </a:p>
          <a:p>
            <a:pPr marL="447675" lvl="1" indent="-314325" algn="l" defTabSz="914400" rtl="0" eaLnBrk="1" latinLnBrk="0" hangingPunct="1">
              <a:lnSpc>
                <a:spcPct val="100000"/>
              </a:lnSpc>
              <a:spcBef>
                <a:spcPts val="600"/>
              </a:spcBef>
              <a:buSzPct val="80000"/>
              <a:buFontTx/>
              <a:buBlip>
                <a:blip r:embed="rId10"/>
              </a:buBlip>
            </a:pPr>
            <a:r>
              <a:rPr lang="nb-NO" noProof="0"/>
              <a:t>Second level</a:t>
            </a:r>
          </a:p>
          <a:p>
            <a:pPr lvl="2"/>
            <a:r>
              <a:rPr lang="nb-NO" noProof="0"/>
              <a:t>Third level</a:t>
            </a:r>
          </a:p>
        </p:txBody>
      </p:sp>
      <p:sp>
        <p:nvSpPr>
          <p:cNvPr id="35" name="Cadre 34">
            <a:extLst>
              <a:ext uri="{FF2B5EF4-FFF2-40B4-BE49-F238E27FC236}">
                <a16:creationId xmlns:a16="http://schemas.microsoft.com/office/drawing/2014/main" id="{5950ADE3-A3C7-426D-AFD5-0939554DBFB8}"/>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solidFill>
                <a:schemeClr val="tx1"/>
              </a:solidFill>
            </a:endParaRPr>
          </a:p>
        </p:txBody>
      </p:sp>
      <p:sp>
        <p:nvSpPr>
          <p:cNvPr id="17" name="Text Placeholder 5">
            <a:extLst>
              <a:ext uri="{FF2B5EF4-FFF2-40B4-BE49-F238E27FC236}">
                <a16:creationId xmlns:a16="http://schemas.microsoft.com/office/drawing/2014/main" id="{6C401719-DE65-4BED-82B6-EEC883CD2F53}"/>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nb-NO" noProof="0"/>
              <a:t>Subtitle of the slide</a:t>
            </a:r>
          </a:p>
        </p:txBody>
      </p:sp>
    </p:spTree>
    <p:extLst>
      <p:ext uri="{BB962C8B-B14F-4D97-AF65-F5344CB8AC3E}">
        <p14:creationId xmlns:p14="http://schemas.microsoft.com/office/powerpoint/2010/main" val="271061782"/>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 columns with colored titles with divider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28642588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nb-NO" noProof="0" smtClean="0"/>
              <a:pPr/>
              <a:t>‹#›</a:t>
            </a:fld>
            <a:r>
              <a:rPr lang="nb-NO" noProof="0" dirty="0"/>
              <a:t> ‒ </a:t>
            </a:r>
          </a:p>
        </p:txBody>
      </p:sp>
      <p:sp>
        <p:nvSpPr>
          <p:cNvPr id="4" name="Titre 3">
            <a:extLst>
              <a:ext uri="{FF2B5EF4-FFF2-40B4-BE49-F238E27FC236}">
                <a16:creationId xmlns:a16="http://schemas.microsoft.com/office/drawing/2014/main" id="{0DC641C9-B54A-4E65-BAB2-93108534F4F0}"/>
              </a:ext>
            </a:extLst>
          </p:cNvPr>
          <p:cNvSpPr>
            <a:spLocks noGrp="1"/>
          </p:cNvSpPr>
          <p:nvPr>
            <p:ph type="title" hasCustomPrompt="1"/>
          </p:nvPr>
        </p:nvSpPr>
        <p:spPr/>
        <p:txBody>
          <a:bodyPr/>
          <a:lstStyle>
            <a:lvl1pPr>
              <a:defRPr/>
            </a:lvl1pPr>
          </a:lstStyle>
          <a:p>
            <a:r>
              <a:rPr lang="nb-NO" noProof="0"/>
              <a:t>Title of the slide</a:t>
            </a:r>
          </a:p>
        </p:txBody>
      </p:sp>
      <p:sp>
        <p:nvSpPr>
          <p:cNvPr id="20" name="Text Placeholder 8">
            <a:extLst>
              <a:ext uri="{FF2B5EF4-FFF2-40B4-BE49-F238E27FC236}">
                <a16:creationId xmlns:a16="http://schemas.microsoft.com/office/drawing/2014/main" id="{72A123BC-64B8-4F7B-855D-41D9EB63A6FB}"/>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nb-NO" noProof="0"/>
              <a:t>Sources:</a:t>
            </a:r>
          </a:p>
        </p:txBody>
      </p:sp>
      <p:sp>
        <p:nvSpPr>
          <p:cNvPr id="22" name="Espace réservé du texte 4">
            <a:extLst>
              <a:ext uri="{FF2B5EF4-FFF2-40B4-BE49-F238E27FC236}">
                <a16:creationId xmlns:a16="http://schemas.microsoft.com/office/drawing/2014/main" id="{FFF7EE1B-7DB4-488B-B26D-A38B11675A8E}"/>
              </a:ext>
            </a:extLst>
          </p:cNvPr>
          <p:cNvSpPr>
            <a:spLocks noGrp="1"/>
          </p:cNvSpPr>
          <p:nvPr>
            <p:ph type="body" sz="quarter" idx="20" hasCustomPrompt="1"/>
          </p:nvPr>
        </p:nvSpPr>
        <p:spPr>
          <a:xfrm>
            <a:off x="404786" y="1993900"/>
            <a:ext cx="2378846" cy="341632"/>
          </a:xfrm>
          <a:prstGeom prst="rect">
            <a:avLst/>
          </a:prstGeom>
          <a:noFill/>
        </p:spPr>
        <p:txBody>
          <a:bodyPr lIns="72000" rIns="0" anchor="t">
            <a:spAutoFit/>
          </a:bodyPr>
          <a:lstStyle>
            <a:lvl1pPr marL="0" indent="0" algn="l">
              <a:buNone/>
              <a:defRPr b="1" cap="all" baseline="0">
                <a:solidFill>
                  <a:schemeClr val="bg2"/>
                </a:solidFill>
              </a:defRPr>
            </a:lvl1pPr>
          </a:lstStyle>
          <a:p>
            <a:pPr lvl="0"/>
            <a:r>
              <a:rPr lang="nb-NO" noProof="0"/>
              <a:t>Title</a:t>
            </a:r>
          </a:p>
        </p:txBody>
      </p:sp>
      <p:sp>
        <p:nvSpPr>
          <p:cNvPr id="23" name="Espace réservé du texte 4">
            <a:extLst>
              <a:ext uri="{FF2B5EF4-FFF2-40B4-BE49-F238E27FC236}">
                <a16:creationId xmlns:a16="http://schemas.microsoft.com/office/drawing/2014/main" id="{96518655-1BBA-4FB9-A1A1-87676ECAF404}"/>
              </a:ext>
            </a:extLst>
          </p:cNvPr>
          <p:cNvSpPr>
            <a:spLocks noGrp="1"/>
          </p:cNvSpPr>
          <p:nvPr>
            <p:ph type="body" sz="quarter" idx="21" hasCustomPrompt="1"/>
          </p:nvPr>
        </p:nvSpPr>
        <p:spPr>
          <a:xfrm>
            <a:off x="3405979" y="1993900"/>
            <a:ext cx="2378846" cy="341632"/>
          </a:xfrm>
          <a:prstGeom prst="rect">
            <a:avLst/>
          </a:prstGeom>
          <a:noFill/>
        </p:spPr>
        <p:txBody>
          <a:bodyPr lIns="72000" rIns="0" anchor="t">
            <a:spAutoFit/>
          </a:bodyPr>
          <a:lstStyle>
            <a:lvl1pPr marL="0" indent="0" algn="l">
              <a:buNone/>
              <a:defRPr b="1" cap="all" baseline="0">
                <a:solidFill>
                  <a:schemeClr val="tx2"/>
                </a:solidFill>
              </a:defRPr>
            </a:lvl1pPr>
          </a:lstStyle>
          <a:p>
            <a:pPr lvl="0"/>
            <a:r>
              <a:rPr lang="nb-NO" noProof="0"/>
              <a:t>Title</a:t>
            </a:r>
          </a:p>
        </p:txBody>
      </p:sp>
      <p:sp>
        <p:nvSpPr>
          <p:cNvPr id="24" name="Espace réservé du texte 4">
            <a:extLst>
              <a:ext uri="{FF2B5EF4-FFF2-40B4-BE49-F238E27FC236}">
                <a16:creationId xmlns:a16="http://schemas.microsoft.com/office/drawing/2014/main" id="{8634DFA4-CD88-4C57-A92C-47493D245D0F}"/>
              </a:ext>
            </a:extLst>
          </p:cNvPr>
          <p:cNvSpPr>
            <a:spLocks noGrp="1"/>
          </p:cNvSpPr>
          <p:nvPr>
            <p:ph type="body" sz="quarter" idx="22" hasCustomPrompt="1"/>
          </p:nvPr>
        </p:nvSpPr>
        <p:spPr>
          <a:xfrm>
            <a:off x="6407173" y="1993900"/>
            <a:ext cx="2378846" cy="338554"/>
          </a:xfrm>
          <a:prstGeom prst="rect">
            <a:avLst/>
          </a:prstGeom>
          <a:noFill/>
        </p:spPr>
        <p:txBody>
          <a:bodyPr lIns="72000" rIns="0" anchor="t">
            <a:spAutoFit/>
          </a:bodyPr>
          <a:lstStyle>
            <a:lvl1pPr marL="0" indent="0" algn="l">
              <a:buNone/>
              <a:defRPr b="1" cap="all" baseline="0">
                <a:solidFill>
                  <a:schemeClr val="accent4"/>
                </a:solidFill>
              </a:defRPr>
            </a:lvl1pPr>
          </a:lstStyle>
          <a:p>
            <a:pPr lvl="0"/>
            <a:r>
              <a:rPr lang="nb-NO" noProof="0"/>
              <a:t>Title</a:t>
            </a:r>
          </a:p>
        </p:txBody>
      </p:sp>
      <p:sp>
        <p:nvSpPr>
          <p:cNvPr id="25" name="Espace réservé du texte 4">
            <a:extLst>
              <a:ext uri="{FF2B5EF4-FFF2-40B4-BE49-F238E27FC236}">
                <a16:creationId xmlns:a16="http://schemas.microsoft.com/office/drawing/2014/main" id="{09285BF7-E824-44DC-8939-2EEDF8EAB5ED}"/>
              </a:ext>
            </a:extLst>
          </p:cNvPr>
          <p:cNvSpPr>
            <a:spLocks noGrp="1"/>
          </p:cNvSpPr>
          <p:nvPr>
            <p:ph type="body" sz="quarter" idx="23" hasCustomPrompt="1"/>
          </p:nvPr>
        </p:nvSpPr>
        <p:spPr>
          <a:xfrm>
            <a:off x="9408368" y="1993900"/>
            <a:ext cx="2378846" cy="341632"/>
          </a:xfrm>
          <a:prstGeom prst="rect">
            <a:avLst/>
          </a:prstGeom>
          <a:noFill/>
        </p:spPr>
        <p:txBody>
          <a:bodyPr lIns="72000" rIns="0" anchor="t">
            <a:spAutoFit/>
          </a:bodyPr>
          <a:lstStyle>
            <a:lvl1pPr marL="0" indent="0" algn="l">
              <a:buNone/>
              <a:defRPr b="1" cap="all" baseline="0">
                <a:solidFill>
                  <a:schemeClr val="accent1"/>
                </a:solidFill>
              </a:defRPr>
            </a:lvl1pPr>
          </a:lstStyle>
          <a:p>
            <a:pPr lvl="0"/>
            <a:r>
              <a:rPr lang="nb-NO" noProof="0"/>
              <a:t>Title</a:t>
            </a:r>
          </a:p>
        </p:txBody>
      </p:sp>
      <p:sp>
        <p:nvSpPr>
          <p:cNvPr id="26" name="Espace réservé du texte 15">
            <a:extLst>
              <a:ext uri="{FF2B5EF4-FFF2-40B4-BE49-F238E27FC236}">
                <a16:creationId xmlns:a16="http://schemas.microsoft.com/office/drawing/2014/main" id="{7EA390A2-E2D4-4D20-BDB9-C874325BA370}"/>
              </a:ext>
            </a:extLst>
          </p:cNvPr>
          <p:cNvSpPr>
            <a:spLocks noGrp="1"/>
          </p:cNvSpPr>
          <p:nvPr>
            <p:ph type="body" sz="quarter" idx="24" hasCustomPrompt="1"/>
          </p:nvPr>
        </p:nvSpPr>
        <p:spPr>
          <a:xfrm>
            <a:off x="404786" y="2785487"/>
            <a:ext cx="2378847" cy="1477328"/>
          </a:xfrm>
          <a:prstGeom prst="rect">
            <a:avLst/>
          </a:prstGeom>
        </p:spPr>
        <p:txBody>
          <a:bodyPr lIns="0" rIns="0">
            <a:spAutoFit/>
          </a:bodyPr>
          <a:lstStyle>
            <a:lvl1pPr>
              <a:defRPr sz="1600"/>
            </a:lvl1pPr>
            <a:lvl2pPr marL="447675" indent="-314325">
              <a:buFontTx/>
              <a:buBlip>
                <a:blip r:embed="rId6"/>
              </a:buBlip>
              <a:defRPr sz="1600"/>
            </a:lvl2pPr>
            <a:lvl3pPr>
              <a:defRPr sz="1400"/>
            </a:lvl3pPr>
            <a:lvl4pPr>
              <a:defRPr sz="1600"/>
            </a:lvl4pPr>
            <a:lvl5pPr>
              <a:defRPr sz="1600"/>
            </a:lvl5pPr>
          </a:lstStyle>
          <a:p>
            <a:pPr lvl="0"/>
            <a:r>
              <a:rPr lang="nb-NO" noProof="0"/>
              <a:t>Click to change the text styles on the slide master</a:t>
            </a:r>
          </a:p>
          <a:p>
            <a:pPr lvl="1"/>
            <a:r>
              <a:rPr lang="nb-NO" noProof="0"/>
              <a:t>Second level</a:t>
            </a:r>
          </a:p>
          <a:p>
            <a:pPr lvl="2"/>
            <a:r>
              <a:rPr lang="nb-NO" noProof="0"/>
              <a:t>Third level</a:t>
            </a:r>
          </a:p>
        </p:txBody>
      </p:sp>
      <p:sp>
        <p:nvSpPr>
          <p:cNvPr id="27" name="Espace réservé du texte 15">
            <a:extLst>
              <a:ext uri="{FF2B5EF4-FFF2-40B4-BE49-F238E27FC236}">
                <a16:creationId xmlns:a16="http://schemas.microsoft.com/office/drawing/2014/main" id="{1564D801-B0E6-43C3-8B94-0E89FD96100D}"/>
              </a:ext>
            </a:extLst>
          </p:cNvPr>
          <p:cNvSpPr>
            <a:spLocks noGrp="1"/>
          </p:cNvSpPr>
          <p:nvPr>
            <p:ph type="body" sz="quarter" idx="25" hasCustomPrompt="1"/>
          </p:nvPr>
        </p:nvSpPr>
        <p:spPr>
          <a:xfrm>
            <a:off x="3405979" y="2785487"/>
            <a:ext cx="2378847" cy="1477328"/>
          </a:xfrm>
          <a:prstGeom prst="rect">
            <a:avLst/>
          </a:prstGeom>
        </p:spPr>
        <p:txBody>
          <a:bodyPr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nb-NO" noProof="0"/>
              <a:t>Click to change the text styles on the slide master</a:t>
            </a:r>
          </a:p>
          <a:p>
            <a:pPr lvl="1"/>
            <a:r>
              <a:rPr lang="nb-NO" noProof="0"/>
              <a:t>Second level</a:t>
            </a:r>
          </a:p>
          <a:p>
            <a:pPr lvl="2"/>
            <a:r>
              <a:rPr lang="nb-NO" noProof="0"/>
              <a:t>Third level</a:t>
            </a:r>
          </a:p>
        </p:txBody>
      </p:sp>
      <p:sp>
        <p:nvSpPr>
          <p:cNvPr id="28" name="Espace réservé du texte 15">
            <a:extLst>
              <a:ext uri="{FF2B5EF4-FFF2-40B4-BE49-F238E27FC236}">
                <a16:creationId xmlns:a16="http://schemas.microsoft.com/office/drawing/2014/main" id="{461F3D26-7698-4382-817D-06AE9A8CDF0C}"/>
              </a:ext>
            </a:extLst>
          </p:cNvPr>
          <p:cNvSpPr>
            <a:spLocks noGrp="1"/>
          </p:cNvSpPr>
          <p:nvPr>
            <p:ph type="body" sz="quarter" idx="26" hasCustomPrompt="1"/>
          </p:nvPr>
        </p:nvSpPr>
        <p:spPr>
          <a:xfrm>
            <a:off x="6407172" y="2785487"/>
            <a:ext cx="2378847" cy="1477328"/>
          </a:xfrm>
          <a:prstGeom prst="rect">
            <a:avLst/>
          </a:prstGeom>
        </p:spPr>
        <p:txBody>
          <a:bodyPr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nb-NO" noProof="0"/>
              <a:t>Click to change the text styles on the slide master</a:t>
            </a:r>
          </a:p>
          <a:p>
            <a:pPr lvl="1"/>
            <a:r>
              <a:rPr lang="nb-NO" noProof="0"/>
              <a:t>Second level</a:t>
            </a:r>
          </a:p>
          <a:p>
            <a:pPr lvl="2"/>
            <a:r>
              <a:rPr lang="nb-NO" noProof="0"/>
              <a:t>Third level</a:t>
            </a:r>
          </a:p>
        </p:txBody>
      </p:sp>
      <p:sp>
        <p:nvSpPr>
          <p:cNvPr id="29" name="Espace réservé du texte 15">
            <a:extLst>
              <a:ext uri="{FF2B5EF4-FFF2-40B4-BE49-F238E27FC236}">
                <a16:creationId xmlns:a16="http://schemas.microsoft.com/office/drawing/2014/main" id="{B611E923-D3EE-49B7-A936-85891DEAA76C}"/>
              </a:ext>
            </a:extLst>
          </p:cNvPr>
          <p:cNvSpPr>
            <a:spLocks noGrp="1"/>
          </p:cNvSpPr>
          <p:nvPr>
            <p:ph type="body" sz="quarter" idx="27" hasCustomPrompt="1"/>
          </p:nvPr>
        </p:nvSpPr>
        <p:spPr>
          <a:xfrm>
            <a:off x="9408367" y="2785487"/>
            <a:ext cx="2378847" cy="1477328"/>
          </a:xfrm>
          <a:prstGeom prst="rect">
            <a:avLst/>
          </a:prstGeom>
        </p:spPr>
        <p:txBody>
          <a:bodyPr lIns="0" rIns="0">
            <a:spAutoFit/>
          </a:bodyPr>
          <a:lstStyle>
            <a:lvl1pPr>
              <a:defRPr sz="1600"/>
            </a:lvl1pPr>
            <a:lvl2pPr marL="447675" indent="-314325">
              <a:buFontTx/>
              <a:buBlip>
                <a:blip r:embed="rId9"/>
              </a:buBlip>
              <a:defRPr sz="1600"/>
            </a:lvl2pPr>
            <a:lvl3pPr>
              <a:defRPr sz="1400"/>
            </a:lvl3pPr>
            <a:lvl4pPr>
              <a:defRPr sz="1600"/>
            </a:lvl4pPr>
            <a:lvl5pPr>
              <a:defRPr sz="1600"/>
            </a:lvl5pPr>
          </a:lstStyle>
          <a:p>
            <a:pPr lvl="0"/>
            <a:r>
              <a:rPr lang="nb-NO" noProof="0"/>
              <a:t>Click to change the text styles on the slide master</a:t>
            </a:r>
          </a:p>
          <a:p>
            <a:pPr lvl="1"/>
            <a:r>
              <a:rPr lang="nb-NO" noProof="0"/>
              <a:t>Second level</a:t>
            </a:r>
          </a:p>
          <a:p>
            <a:pPr lvl="2"/>
            <a:r>
              <a:rPr lang="nb-NO" noProof="0"/>
              <a:t>Third level</a:t>
            </a:r>
          </a:p>
        </p:txBody>
      </p:sp>
      <p:cxnSp>
        <p:nvCxnSpPr>
          <p:cNvPr id="30" name="Straight Connector 35">
            <a:extLst>
              <a:ext uri="{FF2B5EF4-FFF2-40B4-BE49-F238E27FC236}">
                <a16:creationId xmlns:a16="http://schemas.microsoft.com/office/drawing/2014/main" id="{F37A373E-B0C6-4A3A-88BD-3C093DFFB918}"/>
              </a:ext>
            </a:extLst>
          </p:cNvPr>
          <p:cNvCxnSpPr>
            <a:cxnSpLocks/>
          </p:cNvCxnSpPr>
          <p:nvPr userDrawn="1"/>
        </p:nvCxnSpPr>
        <p:spPr>
          <a:xfrm flipV="1">
            <a:off x="3094806"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1" name="Straight Connector 35">
            <a:extLst>
              <a:ext uri="{FF2B5EF4-FFF2-40B4-BE49-F238E27FC236}">
                <a16:creationId xmlns:a16="http://schemas.microsoft.com/office/drawing/2014/main" id="{0BDAA492-5340-46F7-A09D-5F68BE925AB6}"/>
              </a:ext>
            </a:extLst>
          </p:cNvPr>
          <p:cNvCxnSpPr>
            <a:cxnSpLocks/>
          </p:cNvCxnSpPr>
          <p:nvPr userDrawn="1"/>
        </p:nvCxnSpPr>
        <p:spPr>
          <a:xfrm flipV="1">
            <a:off x="6095999"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2" name="Straight Connector 35">
            <a:extLst>
              <a:ext uri="{FF2B5EF4-FFF2-40B4-BE49-F238E27FC236}">
                <a16:creationId xmlns:a16="http://schemas.microsoft.com/office/drawing/2014/main" id="{8EDA2254-B51E-42A4-9F98-3E60FD4D7E0B}"/>
              </a:ext>
            </a:extLst>
          </p:cNvPr>
          <p:cNvCxnSpPr>
            <a:cxnSpLocks/>
          </p:cNvCxnSpPr>
          <p:nvPr userDrawn="1"/>
        </p:nvCxnSpPr>
        <p:spPr>
          <a:xfrm flipV="1">
            <a:off x="9097192"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33" name="Cadre 32">
            <a:extLst>
              <a:ext uri="{FF2B5EF4-FFF2-40B4-BE49-F238E27FC236}">
                <a16:creationId xmlns:a16="http://schemas.microsoft.com/office/drawing/2014/main" id="{A212F427-1752-4AF4-86EE-581E8AB69C8B}"/>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solidFill>
                <a:schemeClr val="tx1"/>
              </a:solidFill>
            </a:endParaRPr>
          </a:p>
        </p:txBody>
      </p:sp>
      <p:sp>
        <p:nvSpPr>
          <p:cNvPr id="21" name="Text Placeholder 5">
            <a:extLst>
              <a:ext uri="{FF2B5EF4-FFF2-40B4-BE49-F238E27FC236}">
                <a16:creationId xmlns:a16="http://schemas.microsoft.com/office/drawing/2014/main" id="{B25DC3F6-601C-4FCA-83CC-29DB0FC6A8F0}"/>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nb-NO" noProof="0"/>
              <a:t>Subtitle of the slide</a:t>
            </a:r>
          </a:p>
        </p:txBody>
      </p:sp>
    </p:spTree>
    <p:extLst>
      <p:ext uri="{BB962C8B-B14F-4D97-AF65-F5344CB8AC3E}">
        <p14:creationId xmlns:p14="http://schemas.microsoft.com/office/powerpoint/2010/main" val="689519699"/>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 columns with colored titles [V2] with divider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18373178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dirty="0"/>
              <a:t> ‒ </a:t>
            </a:r>
          </a:p>
        </p:txBody>
      </p:sp>
      <p:sp>
        <p:nvSpPr>
          <p:cNvPr id="4" name="Titre 3">
            <a:extLst>
              <a:ext uri="{FF2B5EF4-FFF2-40B4-BE49-F238E27FC236}">
                <a16:creationId xmlns:a16="http://schemas.microsoft.com/office/drawing/2014/main" id="{0DC641C9-B54A-4E65-BAB2-93108534F4F0}"/>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20" name="Text Placeholder 8">
            <a:extLst>
              <a:ext uri="{FF2B5EF4-FFF2-40B4-BE49-F238E27FC236}">
                <a16:creationId xmlns:a16="http://schemas.microsoft.com/office/drawing/2014/main" id="{3DAB39EE-A592-42CC-A3A7-B1D1A851EA3B}"/>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22" name="Espace réservé du texte 4">
            <a:extLst>
              <a:ext uri="{FF2B5EF4-FFF2-40B4-BE49-F238E27FC236}">
                <a16:creationId xmlns:a16="http://schemas.microsoft.com/office/drawing/2014/main" id="{5FBBBE71-038F-47FD-AA2F-DDF7087FA884}"/>
              </a:ext>
            </a:extLst>
          </p:cNvPr>
          <p:cNvSpPr>
            <a:spLocks noGrp="1"/>
          </p:cNvSpPr>
          <p:nvPr>
            <p:ph type="body" sz="quarter" idx="20" hasCustomPrompt="1"/>
          </p:nvPr>
        </p:nvSpPr>
        <p:spPr>
          <a:xfrm>
            <a:off x="404786" y="1993900"/>
            <a:ext cx="2378846" cy="341632"/>
          </a:xfrm>
          <a:prstGeom prst="rect">
            <a:avLst/>
          </a:prstGeom>
          <a:noFill/>
        </p:spPr>
        <p:txBody>
          <a:bodyPr lIns="72000" rIns="0" anchor="t">
            <a:spAutoFit/>
          </a:bodyPr>
          <a:lstStyle>
            <a:lvl1pPr marL="0" indent="0" algn="l">
              <a:buNone/>
              <a:defRPr b="1" cap="all" baseline="0">
                <a:solidFill>
                  <a:schemeClr val="bg2"/>
                </a:solidFill>
              </a:defRPr>
            </a:lvl1pPr>
          </a:lstStyle>
          <a:p>
            <a:pPr lvl="0"/>
            <a:r>
              <a:rPr lang="en-GB" dirty="0"/>
              <a:t>Title</a:t>
            </a:r>
          </a:p>
        </p:txBody>
      </p:sp>
      <p:sp>
        <p:nvSpPr>
          <p:cNvPr id="23" name="Espace réservé du texte 4">
            <a:extLst>
              <a:ext uri="{FF2B5EF4-FFF2-40B4-BE49-F238E27FC236}">
                <a16:creationId xmlns:a16="http://schemas.microsoft.com/office/drawing/2014/main" id="{019C832B-ADC5-4655-A9BB-B9E27C49AAA6}"/>
              </a:ext>
            </a:extLst>
          </p:cNvPr>
          <p:cNvSpPr>
            <a:spLocks noGrp="1"/>
          </p:cNvSpPr>
          <p:nvPr>
            <p:ph type="body" sz="quarter" idx="21" hasCustomPrompt="1"/>
          </p:nvPr>
        </p:nvSpPr>
        <p:spPr>
          <a:xfrm>
            <a:off x="3405979" y="1993900"/>
            <a:ext cx="2378846" cy="341632"/>
          </a:xfrm>
          <a:prstGeom prst="rect">
            <a:avLst/>
          </a:prstGeom>
          <a:noFill/>
        </p:spPr>
        <p:txBody>
          <a:bodyPr lIns="72000" rIns="0" anchor="t">
            <a:spAutoFit/>
          </a:bodyPr>
          <a:lstStyle>
            <a:lvl1pPr marL="0" indent="0" algn="l">
              <a:buNone/>
              <a:defRPr b="1" cap="all" baseline="0">
                <a:solidFill>
                  <a:schemeClr val="tx2"/>
                </a:solidFill>
              </a:defRPr>
            </a:lvl1pPr>
          </a:lstStyle>
          <a:p>
            <a:pPr lvl="0"/>
            <a:r>
              <a:rPr lang="en-GB"/>
              <a:t>Title</a:t>
            </a:r>
            <a:endParaRPr lang="en-GB" dirty="0"/>
          </a:p>
        </p:txBody>
      </p:sp>
      <p:sp>
        <p:nvSpPr>
          <p:cNvPr id="24" name="Espace réservé du texte 4">
            <a:extLst>
              <a:ext uri="{FF2B5EF4-FFF2-40B4-BE49-F238E27FC236}">
                <a16:creationId xmlns:a16="http://schemas.microsoft.com/office/drawing/2014/main" id="{33B8FF24-5350-4358-8A61-01E632CBA034}"/>
              </a:ext>
            </a:extLst>
          </p:cNvPr>
          <p:cNvSpPr>
            <a:spLocks noGrp="1"/>
          </p:cNvSpPr>
          <p:nvPr>
            <p:ph type="body" sz="quarter" idx="22" hasCustomPrompt="1"/>
          </p:nvPr>
        </p:nvSpPr>
        <p:spPr>
          <a:xfrm>
            <a:off x="6407173" y="1993900"/>
            <a:ext cx="2378846" cy="338554"/>
          </a:xfrm>
          <a:prstGeom prst="rect">
            <a:avLst/>
          </a:prstGeom>
          <a:noFill/>
        </p:spPr>
        <p:txBody>
          <a:bodyPr lIns="72000" rIns="0" anchor="t">
            <a:spAutoFit/>
          </a:bodyPr>
          <a:lstStyle>
            <a:lvl1pPr marL="0" indent="0" algn="l">
              <a:buNone/>
              <a:defRPr b="1" cap="all" baseline="0">
                <a:solidFill>
                  <a:schemeClr val="accent3"/>
                </a:solidFill>
              </a:defRPr>
            </a:lvl1pPr>
          </a:lstStyle>
          <a:p>
            <a:pPr lvl="0"/>
            <a:r>
              <a:rPr lang="en-GB" dirty="0"/>
              <a:t>Title</a:t>
            </a:r>
          </a:p>
        </p:txBody>
      </p:sp>
      <p:sp>
        <p:nvSpPr>
          <p:cNvPr id="25" name="Espace réservé du texte 4">
            <a:extLst>
              <a:ext uri="{FF2B5EF4-FFF2-40B4-BE49-F238E27FC236}">
                <a16:creationId xmlns:a16="http://schemas.microsoft.com/office/drawing/2014/main" id="{F6A611CF-4A0C-414F-97D1-05D2E00D9491}"/>
              </a:ext>
            </a:extLst>
          </p:cNvPr>
          <p:cNvSpPr>
            <a:spLocks noGrp="1"/>
          </p:cNvSpPr>
          <p:nvPr>
            <p:ph type="body" sz="quarter" idx="23" hasCustomPrompt="1"/>
          </p:nvPr>
        </p:nvSpPr>
        <p:spPr>
          <a:xfrm>
            <a:off x="9408368" y="1993900"/>
            <a:ext cx="2378846" cy="341632"/>
          </a:xfrm>
          <a:prstGeom prst="rect">
            <a:avLst/>
          </a:prstGeom>
          <a:noFill/>
        </p:spPr>
        <p:txBody>
          <a:bodyPr lIns="72000" rIns="0" anchor="t">
            <a:spAutoFit/>
          </a:bodyPr>
          <a:lstStyle>
            <a:lvl1pPr marL="0" indent="0" algn="l">
              <a:buNone/>
              <a:defRPr b="1" cap="all" baseline="0">
                <a:solidFill>
                  <a:schemeClr val="accent1"/>
                </a:solidFill>
              </a:defRPr>
            </a:lvl1pPr>
          </a:lstStyle>
          <a:p>
            <a:pPr lvl="0"/>
            <a:r>
              <a:rPr lang="en-GB" dirty="0"/>
              <a:t>Title</a:t>
            </a:r>
          </a:p>
        </p:txBody>
      </p:sp>
      <p:sp>
        <p:nvSpPr>
          <p:cNvPr id="26" name="Espace réservé du texte 15">
            <a:extLst>
              <a:ext uri="{FF2B5EF4-FFF2-40B4-BE49-F238E27FC236}">
                <a16:creationId xmlns:a16="http://schemas.microsoft.com/office/drawing/2014/main" id="{14D079C5-56C5-4829-9279-B9D159053C09}"/>
              </a:ext>
            </a:extLst>
          </p:cNvPr>
          <p:cNvSpPr>
            <a:spLocks noGrp="1"/>
          </p:cNvSpPr>
          <p:nvPr>
            <p:ph type="body" sz="quarter" idx="24" hasCustomPrompt="1"/>
          </p:nvPr>
        </p:nvSpPr>
        <p:spPr>
          <a:xfrm>
            <a:off x="404786" y="2785487"/>
            <a:ext cx="2378847" cy="1477328"/>
          </a:xfrm>
          <a:prstGeom prst="rect">
            <a:avLst/>
          </a:prstGeom>
        </p:spPr>
        <p:txBody>
          <a:bodyPr lIns="0" rIns="0">
            <a:spAutoFit/>
          </a:bodyPr>
          <a:lstStyle>
            <a:lvl1pPr>
              <a:defRPr sz="1600"/>
            </a:lvl1pPr>
            <a:lvl2pPr marL="447675" indent="-314325">
              <a:buFontTx/>
              <a:buBlip>
                <a:blip r:embed="rId6"/>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27" name="Espace réservé du texte 15">
            <a:extLst>
              <a:ext uri="{FF2B5EF4-FFF2-40B4-BE49-F238E27FC236}">
                <a16:creationId xmlns:a16="http://schemas.microsoft.com/office/drawing/2014/main" id="{A8B2B706-3906-4253-B6DB-A7C2AFD16B11}"/>
              </a:ext>
            </a:extLst>
          </p:cNvPr>
          <p:cNvSpPr>
            <a:spLocks noGrp="1"/>
          </p:cNvSpPr>
          <p:nvPr>
            <p:ph type="body" sz="quarter" idx="25" hasCustomPrompt="1"/>
          </p:nvPr>
        </p:nvSpPr>
        <p:spPr>
          <a:xfrm>
            <a:off x="3405979" y="2785487"/>
            <a:ext cx="2378847" cy="1477328"/>
          </a:xfrm>
          <a:prstGeom prst="rect">
            <a:avLst/>
          </a:prstGeom>
        </p:spPr>
        <p:txBody>
          <a:bodyPr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28" name="Espace réservé du texte 15">
            <a:extLst>
              <a:ext uri="{FF2B5EF4-FFF2-40B4-BE49-F238E27FC236}">
                <a16:creationId xmlns:a16="http://schemas.microsoft.com/office/drawing/2014/main" id="{829361D3-585B-4494-AC11-E01E8991D2BE}"/>
              </a:ext>
            </a:extLst>
          </p:cNvPr>
          <p:cNvSpPr>
            <a:spLocks noGrp="1"/>
          </p:cNvSpPr>
          <p:nvPr>
            <p:ph type="body" sz="quarter" idx="26" hasCustomPrompt="1"/>
          </p:nvPr>
        </p:nvSpPr>
        <p:spPr>
          <a:xfrm>
            <a:off x="6407172" y="2785487"/>
            <a:ext cx="2378847" cy="1477328"/>
          </a:xfrm>
          <a:prstGeom prst="rect">
            <a:avLst/>
          </a:prstGeom>
        </p:spPr>
        <p:txBody>
          <a:bodyPr lIns="0" rIns="0">
            <a:spAutoFit/>
          </a:bodyPr>
          <a:lstStyle>
            <a:lvl1pPr>
              <a:defRPr sz="1600"/>
            </a:lvl1pPr>
            <a:lvl2pPr marL="447675" indent="-314325">
              <a:buFontTx/>
              <a:buBlip>
                <a:blip r:embed="rId8"/>
              </a:buBlip>
              <a:defRPr lang="en-GB" sz="1600" kern="1200" dirty="0">
                <a:solidFill>
                  <a:schemeClr val="tx1"/>
                </a:solidFill>
                <a:latin typeface="+mn-lt"/>
                <a:ea typeface="+mn-ea"/>
                <a:cs typeface="+mn-cs"/>
              </a:defRPr>
            </a:lvl2pPr>
            <a:lvl3pPr>
              <a:defRPr sz="1400"/>
            </a:lvl3pPr>
            <a:lvl4pPr>
              <a:defRPr sz="1600"/>
            </a:lvl4pPr>
            <a:lvl5pPr>
              <a:defRPr sz="1600"/>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9"/>
              </a:buBlip>
            </a:pPr>
            <a:r>
              <a:rPr lang="en-GB" dirty="0"/>
              <a:t>Second level</a:t>
            </a:r>
          </a:p>
          <a:p>
            <a:pPr lvl="2"/>
            <a:r>
              <a:rPr lang="en-GB" dirty="0"/>
              <a:t>Third level</a:t>
            </a:r>
          </a:p>
        </p:txBody>
      </p:sp>
      <p:sp>
        <p:nvSpPr>
          <p:cNvPr id="29" name="Espace réservé du texte 15">
            <a:extLst>
              <a:ext uri="{FF2B5EF4-FFF2-40B4-BE49-F238E27FC236}">
                <a16:creationId xmlns:a16="http://schemas.microsoft.com/office/drawing/2014/main" id="{432D91E9-DE40-4B4D-9E1B-9DBA866F3398}"/>
              </a:ext>
            </a:extLst>
          </p:cNvPr>
          <p:cNvSpPr>
            <a:spLocks noGrp="1"/>
          </p:cNvSpPr>
          <p:nvPr>
            <p:ph type="body" sz="quarter" idx="27" hasCustomPrompt="1"/>
          </p:nvPr>
        </p:nvSpPr>
        <p:spPr>
          <a:xfrm>
            <a:off x="9408367" y="2785487"/>
            <a:ext cx="2378847" cy="1477328"/>
          </a:xfrm>
          <a:prstGeom prst="rect">
            <a:avLst/>
          </a:prstGeom>
        </p:spPr>
        <p:txBody>
          <a:bodyPr lIns="0" rIns="0">
            <a:spAutoFit/>
          </a:bodyPr>
          <a:lstStyle>
            <a:lvl1pPr>
              <a:defRPr sz="1600"/>
            </a:lvl1pPr>
            <a:lvl2pPr marL="447675" indent="-314325">
              <a:buFontTx/>
              <a:buBlip>
                <a:blip r:embed="rId10"/>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cxnSp>
        <p:nvCxnSpPr>
          <p:cNvPr id="30" name="Straight Connector 35">
            <a:extLst>
              <a:ext uri="{FF2B5EF4-FFF2-40B4-BE49-F238E27FC236}">
                <a16:creationId xmlns:a16="http://schemas.microsoft.com/office/drawing/2014/main" id="{4D161E9A-7872-4440-9E61-28B41BBA4C74}"/>
              </a:ext>
            </a:extLst>
          </p:cNvPr>
          <p:cNvCxnSpPr>
            <a:cxnSpLocks/>
          </p:cNvCxnSpPr>
          <p:nvPr userDrawn="1"/>
        </p:nvCxnSpPr>
        <p:spPr>
          <a:xfrm flipV="1">
            <a:off x="3094806"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1" name="Straight Connector 35">
            <a:extLst>
              <a:ext uri="{FF2B5EF4-FFF2-40B4-BE49-F238E27FC236}">
                <a16:creationId xmlns:a16="http://schemas.microsoft.com/office/drawing/2014/main" id="{CBF43B31-2F37-4F9B-ABAB-B30C401656C8}"/>
              </a:ext>
            </a:extLst>
          </p:cNvPr>
          <p:cNvCxnSpPr>
            <a:cxnSpLocks/>
          </p:cNvCxnSpPr>
          <p:nvPr userDrawn="1"/>
        </p:nvCxnSpPr>
        <p:spPr>
          <a:xfrm flipV="1">
            <a:off x="6095999"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2" name="Straight Connector 35">
            <a:extLst>
              <a:ext uri="{FF2B5EF4-FFF2-40B4-BE49-F238E27FC236}">
                <a16:creationId xmlns:a16="http://schemas.microsoft.com/office/drawing/2014/main" id="{29B91B6C-BAB5-4232-87EA-0EA2E4093CD3}"/>
              </a:ext>
            </a:extLst>
          </p:cNvPr>
          <p:cNvCxnSpPr>
            <a:cxnSpLocks/>
          </p:cNvCxnSpPr>
          <p:nvPr userDrawn="1"/>
        </p:nvCxnSpPr>
        <p:spPr>
          <a:xfrm flipV="1">
            <a:off x="9097192"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33" name="Cadre 32">
            <a:extLst>
              <a:ext uri="{FF2B5EF4-FFF2-40B4-BE49-F238E27FC236}">
                <a16:creationId xmlns:a16="http://schemas.microsoft.com/office/drawing/2014/main" id="{CAFBA9EB-068D-4D30-BD0A-3F25A7908937}"/>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ext Placeholder 5">
            <a:extLst>
              <a:ext uri="{FF2B5EF4-FFF2-40B4-BE49-F238E27FC236}">
                <a16:creationId xmlns:a16="http://schemas.microsoft.com/office/drawing/2014/main" id="{11AF9E57-26F4-4C2A-A3E6-651DA79602F8}"/>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504603063"/>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columns with colored title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8544466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dirty="0"/>
              <a:t> ‒ </a:t>
            </a:r>
          </a:p>
        </p:txBody>
      </p:sp>
      <p:sp>
        <p:nvSpPr>
          <p:cNvPr id="16" name="Espace réservé du texte 15">
            <a:extLst>
              <a:ext uri="{FF2B5EF4-FFF2-40B4-BE49-F238E27FC236}">
                <a16:creationId xmlns:a16="http://schemas.microsoft.com/office/drawing/2014/main" id="{2D19A821-9323-436D-9BBA-EF55905E3049}"/>
              </a:ext>
            </a:extLst>
          </p:cNvPr>
          <p:cNvSpPr>
            <a:spLocks noGrp="1"/>
          </p:cNvSpPr>
          <p:nvPr>
            <p:ph type="body" sz="quarter" idx="24" hasCustomPrompt="1"/>
          </p:nvPr>
        </p:nvSpPr>
        <p:spPr>
          <a:xfrm>
            <a:off x="396180" y="2785487"/>
            <a:ext cx="3195010" cy="1231106"/>
          </a:xfrm>
          <a:prstGeom prst="rect">
            <a:avLst/>
          </a:prstGeom>
        </p:spPr>
        <p:txBody>
          <a:bodyPr wrap="square" lIns="0" rIns="0">
            <a:spAutoFit/>
          </a:bodyPr>
          <a:lstStyle>
            <a:lvl1pPr>
              <a:defRPr sz="1600"/>
            </a:lvl1pPr>
            <a:lvl2pPr marL="447675" indent="-314325">
              <a:buFontTx/>
              <a:buBlip>
                <a:blip r:embed="rId6"/>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7" name="Espace réservé du texte 15">
            <a:extLst>
              <a:ext uri="{FF2B5EF4-FFF2-40B4-BE49-F238E27FC236}">
                <a16:creationId xmlns:a16="http://schemas.microsoft.com/office/drawing/2014/main" id="{8F509378-7F96-4CC3-B445-AFDF4E8F71BC}"/>
              </a:ext>
            </a:extLst>
          </p:cNvPr>
          <p:cNvSpPr>
            <a:spLocks noGrp="1"/>
          </p:cNvSpPr>
          <p:nvPr>
            <p:ph type="body" sz="quarter" idx="25" hasCustomPrompt="1"/>
          </p:nvPr>
        </p:nvSpPr>
        <p:spPr>
          <a:xfrm>
            <a:off x="4494645" y="2785487"/>
            <a:ext cx="3195010" cy="1231106"/>
          </a:xfrm>
          <a:prstGeom prst="rect">
            <a:avLst/>
          </a:prstGeom>
        </p:spPr>
        <p:txBody>
          <a:bodyPr wrap="square"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8" name="Espace réservé du texte 15">
            <a:extLst>
              <a:ext uri="{FF2B5EF4-FFF2-40B4-BE49-F238E27FC236}">
                <a16:creationId xmlns:a16="http://schemas.microsoft.com/office/drawing/2014/main" id="{FE25E091-C850-4A35-8C6B-48D1A63C1D4F}"/>
              </a:ext>
            </a:extLst>
          </p:cNvPr>
          <p:cNvSpPr>
            <a:spLocks noGrp="1"/>
          </p:cNvSpPr>
          <p:nvPr>
            <p:ph type="body" sz="quarter" idx="26" hasCustomPrompt="1"/>
          </p:nvPr>
        </p:nvSpPr>
        <p:spPr>
          <a:xfrm>
            <a:off x="8593109" y="2785487"/>
            <a:ext cx="3195010" cy="1231106"/>
          </a:xfrm>
          <a:prstGeom prst="rect">
            <a:avLst/>
          </a:prstGeom>
        </p:spPr>
        <p:txBody>
          <a:bodyPr wrap="square"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9" name="Espace réservé du texte 4">
            <a:extLst>
              <a:ext uri="{FF2B5EF4-FFF2-40B4-BE49-F238E27FC236}">
                <a16:creationId xmlns:a16="http://schemas.microsoft.com/office/drawing/2014/main" id="{8F53EFDF-586B-4B52-A77B-E7663334D337}"/>
              </a:ext>
            </a:extLst>
          </p:cNvPr>
          <p:cNvSpPr>
            <a:spLocks noGrp="1"/>
          </p:cNvSpPr>
          <p:nvPr>
            <p:ph type="body" sz="quarter" idx="27" hasCustomPrompt="1"/>
          </p:nvPr>
        </p:nvSpPr>
        <p:spPr>
          <a:xfrm>
            <a:off x="396548" y="1993899"/>
            <a:ext cx="3195009" cy="341633"/>
          </a:xfrm>
          <a:prstGeom prst="rect">
            <a:avLst/>
          </a:prstGeom>
          <a:noFill/>
        </p:spPr>
        <p:txBody>
          <a:bodyPr lIns="72000" rIns="0" anchor="t">
            <a:spAutoFit/>
          </a:bodyPr>
          <a:lstStyle>
            <a:lvl1pPr marL="0" indent="0" algn="l">
              <a:buNone/>
              <a:defRPr b="1" cap="all" baseline="0">
                <a:solidFill>
                  <a:schemeClr val="bg2"/>
                </a:solidFill>
              </a:defRPr>
            </a:lvl1pPr>
          </a:lstStyle>
          <a:p>
            <a:pPr lvl="0"/>
            <a:r>
              <a:rPr lang="en-GB" dirty="0"/>
              <a:t>Title</a:t>
            </a:r>
          </a:p>
        </p:txBody>
      </p:sp>
      <p:sp>
        <p:nvSpPr>
          <p:cNvPr id="20" name="Espace réservé du texte 4">
            <a:extLst>
              <a:ext uri="{FF2B5EF4-FFF2-40B4-BE49-F238E27FC236}">
                <a16:creationId xmlns:a16="http://schemas.microsoft.com/office/drawing/2014/main" id="{C9BF9C92-4CA0-4CDA-A4F8-082D2B2EF99F}"/>
              </a:ext>
            </a:extLst>
          </p:cNvPr>
          <p:cNvSpPr>
            <a:spLocks noGrp="1"/>
          </p:cNvSpPr>
          <p:nvPr>
            <p:ph type="body" sz="quarter" idx="28" hasCustomPrompt="1"/>
          </p:nvPr>
        </p:nvSpPr>
        <p:spPr>
          <a:xfrm>
            <a:off x="4494829" y="1993899"/>
            <a:ext cx="3195009" cy="341633"/>
          </a:xfrm>
          <a:prstGeom prst="rect">
            <a:avLst/>
          </a:prstGeom>
          <a:noFill/>
        </p:spPr>
        <p:txBody>
          <a:bodyPr lIns="72000" rIns="0" anchor="t">
            <a:spAutoFit/>
          </a:bodyPr>
          <a:lstStyle>
            <a:lvl1pPr marL="0" indent="0" algn="l">
              <a:buNone/>
              <a:defRPr b="1" cap="all" baseline="0">
                <a:solidFill>
                  <a:schemeClr val="tx2"/>
                </a:solidFill>
              </a:defRPr>
            </a:lvl1pPr>
          </a:lstStyle>
          <a:p>
            <a:pPr lvl="0"/>
            <a:r>
              <a:rPr lang="en-GB"/>
              <a:t>Title</a:t>
            </a:r>
            <a:endParaRPr lang="en-GB" dirty="0"/>
          </a:p>
        </p:txBody>
      </p:sp>
      <p:sp>
        <p:nvSpPr>
          <p:cNvPr id="21" name="Espace réservé du texte 4">
            <a:extLst>
              <a:ext uri="{FF2B5EF4-FFF2-40B4-BE49-F238E27FC236}">
                <a16:creationId xmlns:a16="http://schemas.microsoft.com/office/drawing/2014/main" id="{681CE642-3E81-4565-8966-09C10814A63E}"/>
              </a:ext>
            </a:extLst>
          </p:cNvPr>
          <p:cNvSpPr>
            <a:spLocks noGrp="1"/>
          </p:cNvSpPr>
          <p:nvPr>
            <p:ph type="body" sz="quarter" idx="29" hasCustomPrompt="1"/>
          </p:nvPr>
        </p:nvSpPr>
        <p:spPr>
          <a:xfrm>
            <a:off x="8593109" y="1993899"/>
            <a:ext cx="3195009" cy="338554"/>
          </a:xfrm>
          <a:prstGeom prst="rect">
            <a:avLst/>
          </a:prstGeom>
          <a:noFill/>
        </p:spPr>
        <p:txBody>
          <a:bodyPr lIns="72000" rIns="0" anchor="t">
            <a:spAutoFit/>
          </a:bodyPr>
          <a:lstStyle>
            <a:lvl1pPr marL="0" indent="0" algn="l">
              <a:buNone/>
              <a:defRPr b="1" cap="all" baseline="0">
                <a:solidFill>
                  <a:schemeClr val="accent4"/>
                </a:solidFill>
              </a:defRPr>
            </a:lvl1pPr>
          </a:lstStyle>
          <a:p>
            <a:pPr lvl="0"/>
            <a:r>
              <a:rPr lang="en-GB" dirty="0"/>
              <a:t>Title</a:t>
            </a:r>
          </a:p>
        </p:txBody>
      </p:sp>
      <p:sp>
        <p:nvSpPr>
          <p:cNvPr id="4" name="Titre 3">
            <a:extLst>
              <a:ext uri="{FF2B5EF4-FFF2-40B4-BE49-F238E27FC236}">
                <a16:creationId xmlns:a16="http://schemas.microsoft.com/office/drawing/2014/main" id="{286C96D8-5D31-4787-ADE2-CBD1DEDCC029}"/>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4" name="Text Placeholder 8">
            <a:extLst>
              <a:ext uri="{FF2B5EF4-FFF2-40B4-BE49-F238E27FC236}">
                <a16:creationId xmlns:a16="http://schemas.microsoft.com/office/drawing/2014/main" id="{B2E3F45E-E84E-4C33-9A96-378F378EB375}"/>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23" name="Cadre 22">
            <a:extLst>
              <a:ext uri="{FF2B5EF4-FFF2-40B4-BE49-F238E27FC236}">
                <a16:creationId xmlns:a16="http://schemas.microsoft.com/office/drawing/2014/main" id="{A6E5563B-23BC-4408-B9D4-58AD99313E63}"/>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5" name="Text Placeholder 5">
            <a:extLst>
              <a:ext uri="{FF2B5EF4-FFF2-40B4-BE49-F238E27FC236}">
                <a16:creationId xmlns:a16="http://schemas.microsoft.com/office/drawing/2014/main" id="{96F6327A-7EEE-4DB7-82D1-8D63B948B301}"/>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3235947917"/>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userDrawn="1">
          <p15:clr>
            <a:srgbClr val="F26B43"/>
          </p15:clr>
        </p15:guide>
        <p15:guide id="4" orient="horz" pos="600">
          <p15:clr>
            <a:srgbClr val="F26B43"/>
          </p15:clr>
        </p15:guide>
        <p15:guide id="5" orient="horz" pos="3906" userDrawn="1">
          <p15:clr>
            <a:srgbClr val="F26B43"/>
          </p15:clr>
        </p15:guide>
        <p15:guide id="6" orient="horz" pos="4156" userDrawn="1">
          <p15:clr>
            <a:srgbClr val="F26B43"/>
          </p15:clr>
        </p15:guide>
        <p15:guide id="7" pos="306"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 columns with colored titles [V2]">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8409012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dirty="0"/>
              <a:t> ‒ </a:t>
            </a:r>
          </a:p>
        </p:txBody>
      </p:sp>
      <p:sp>
        <p:nvSpPr>
          <p:cNvPr id="4" name="Titre 3">
            <a:extLst>
              <a:ext uri="{FF2B5EF4-FFF2-40B4-BE49-F238E27FC236}">
                <a16:creationId xmlns:a16="http://schemas.microsoft.com/office/drawing/2014/main" id="{286C96D8-5D31-4787-ADE2-CBD1DEDCC029}"/>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4" name="Text Placeholder 8">
            <a:extLst>
              <a:ext uri="{FF2B5EF4-FFF2-40B4-BE49-F238E27FC236}">
                <a16:creationId xmlns:a16="http://schemas.microsoft.com/office/drawing/2014/main" id="{C74B90A9-86C7-4CA7-AC86-9B7C03D23119}"/>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Espace réservé du texte 15">
            <a:extLst>
              <a:ext uri="{FF2B5EF4-FFF2-40B4-BE49-F238E27FC236}">
                <a16:creationId xmlns:a16="http://schemas.microsoft.com/office/drawing/2014/main" id="{515C157A-6F74-44A8-9785-4A8F9335C023}"/>
              </a:ext>
            </a:extLst>
          </p:cNvPr>
          <p:cNvSpPr>
            <a:spLocks noGrp="1"/>
          </p:cNvSpPr>
          <p:nvPr>
            <p:ph type="body" sz="quarter" idx="24" hasCustomPrompt="1"/>
          </p:nvPr>
        </p:nvSpPr>
        <p:spPr>
          <a:xfrm>
            <a:off x="396180" y="2785487"/>
            <a:ext cx="3195010" cy="1231106"/>
          </a:xfrm>
          <a:prstGeom prst="rect">
            <a:avLst/>
          </a:prstGeom>
        </p:spPr>
        <p:txBody>
          <a:bodyPr wrap="square" lIns="0" rIns="0">
            <a:spAutoFit/>
          </a:bodyPr>
          <a:lstStyle>
            <a:lvl1pPr>
              <a:defRPr sz="1600"/>
            </a:lvl1pPr>
            <a:lvl2pPr marL="447675" indent="-314325">
              <a:buFontTx/>
              <a:buBlip>
                <a:blip r:embed="rId6"/>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22" name="Espace réservé du texte 15">
            <a:extLst>
              <a:ext uri="{FF2B5EF4-FFF2-40B4-BE49-F238E27FC236}">
                <a16:creationId xmlns:a16="http://schemas.microsoft.com/office/drawing/2014/main" id="{A3F60031-8B36-438E-A717-35784DD2D5A1}"/>
              </a:ext>
            </a:extLst>
          </p:cNvPr>
          <p:cNvSpPr>
            <a:spLocks noGrp="1"/>
          </p:cNvSpPr>
          <p:nvPr>
            <p:ph type="body" sz="quarter" idx="25" hasCustomPrompt="1"/>
          </p:nvPr>
        </p:nvSpPr>
        <p:spPr>
          <a:xfrm>
            <a:off x="4494645" y="2785487"/>
            <a:ext cx="3195010" cy="1231106"/>
          </a:xfrm>
          <a:prstGeom prst="rect">
            <a:avLst/>
          </a:prstGeom>
        </p:spPr>
        <p:txBody>
          <a:bodyPr wrap="square"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23" name="Espace réservé du texte 15">
            <a:extLst>
              <a:ext uri="{FF2B5EF4-FFF2-40B4-BE49-F238E27FC236}">
                <a16:creationId xmlns:a16="http://schemas.microsoft.com/office/drawing/2014/main" id="{2942971D-C98D-4428-A689-9423825AAD87}"/>
              </a:ext>
            </a:extLst>
          </p:cNvPr>
          <p:cNvSpPr>
            <a:spLocks noGrp="1"/>
          </p:cNvSpPr>
          <p:nvPr>
            <p:ph type="body" sz="quarter" idx="26" hasCustomPrompt="1"/>
          </p:nvPr>
        </p:nvSpPr>
        <p:spPr>
          <a:xfrm>
            <a:off x="8593109" y="2785487"/>
            <a:ext cx="3195010" cy="1231106"/>
          </a:xfrm>
          <a:prstGeom prst="rect">
            <a:avLst/>
          </a:prstGeom>
        </p:spPr>
        <p:txBody>
          <a:bodyPr wrap="square" lIns="0" rIns="0">
            <a:spAutoFit/>
          </a:bodyPr>
          <a:lstStyle>
            <a:lvl1pPr>
              <a:defRPr sz="1600"/>
            </a:lvl1pPr>
            <a:lvl2pPr marL="447675" indent="-314325">
              <a:buFontTx/>
              <a:buBlip>
                <a:blip r:embed="rId8"/>
              </a:buBlip>
              <a:defRPr lang="en-GB" sz="1600" kern="1200" dirty="0">
                <a:solidFill>
                  <a:schemeClr val="tx1"/>
                </a:solidFill>
                <a:latin typeface="+mn-lt"/>
                <a:ea typeface="+mn-ea"/>
                <a:cs typeface="+mn-cs"/>
              </a:defRPr>
            </a:lvl2pPr>
            <a:lvl3pPr>
              <a:defRPr sz="1400"/>
            </a:lvl3pPr>
            <a:lvl4pPr>
              <a:defRPr sz="1600"/>
            </a:lvl4pPr>
            <a:lvl5pPr>
              <a:defRPr sz="1600"/>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9"/>
              </a:buBlip>
            </a:pPr>
            <a:r>
              <a:rPr lang="en-GB" dirty="0"/>
              <a:t>Second level</a:t>
            </a:r>
          </a:p>
          <a:p>
            <a:pPr lvl="2"/>
            <a:r>
              <a:rPr lang="en-GB" dirty="0"/>
              <a:t>Third level</a:t>
            </a:r>
          </a:p>
        </p:txBody>
      </p:sp>
      <p:sp>
        <p:nvSpPr>
          <p:cNvPr id="25" name="Espace réservé du texte 4">
            <a:extLst>
              <a:ext uri="{FF2B5EF4-FFF2-40B4-BE49-F238E27FC236}">
                <a16:creationId xmlns:a16="http://schemas.microsoft.com/office/drawing/2014/main" id="{A6334CC9-1D70-4436-83AA-B17CBD593119}"/>
              </a:ext>
            </a:extLst>
          </p:cNvPr>
          <p:cNvSpPr>
            <a:spLocks noGrp="1"/>
          </p:cNvSpPr>
          <p:nvPr>
            <p:ph type="body" sz="quarter" idx="27" hasCustomPrompt="1"/>
          </p:nvPr>
        </p:nvSpPr>
        <p:spPr>
          <a:xfrm>
            <a:off x="396548" y="1993899"/>
            <a:ext cx="3195009" cy="341633"/>
          </a:xfrm>
          <a:prstGeom prst="rect">
            <a:avLst/>
          </a:prstGeom>
          <a:noFill/>
        </p:spPr>
        <p:txBody>
          <a:bodyPr lIns="72000" rIns="0" anchor="t">
            <a:spAutoFit/>
          </a:bodyPr>
          <a:lstStyle>
            <a:lvl1pPr marL="0" indent="0" algn="l">
              <a:buNone/>
              <a:defRPr b="1" cap="all" baseline="0">
                <a:solidFill>
                  <a:schemeClr val="bg2"/>
                </a:solidFill>
              </a:defRPr>
            </a:lvl1pPr>
          </a:lstStyle>
          <a:p>
            <a:pPr lvl="0"/>
            <a:r>
              <a:rPr lang="en-GB" dirty="0"/>
              <a:t>Title</a:t>
            </a:r>
          </a:p>
        </p:txBody>
      </p:sp>
      <p:sp>
        <p:nvSpPr>
          <p:cNvPr id="26" name="Espace réservé du texte 4">
            <a:extLst>
              <a:ext uri="{FF2B5EF4-FFF2-40B4-BE49-F238E27FC236}">
                <a16:creationId xmlns:a16="http://schemas.microsoft.com/office/drawing/2014/main" id="{20EA07A4-D40F-47BA-8114-083CB3AD118C}"/>
              </a:ext>
            </a:extLst>
          </p:cNvPr>
          <p:cNvSpPr>
            <a:spLocks noGrp="1"/>
          </p:cNvSpPr>
          <p:nvPr>
            <p:ph type="body" sz="quarter" idx="28" hasCustomPrompt="1"/>
          </p:nvPr>
        </p:nvSpPr>
        <p:spPr>
          <a:xfrm>
            <a:off x="4494829" y="1993899"/>
            <a:ext cx="3195009" cy="341633"/>
          </a:xfrm>
          <a:prstGeom prst="rect">
            <a:avLst/>
          </a:prstGeom>
          <a:noFill/>
        </p:spPr>
        <p:txBody>
          <a:bodyPr lIns="72000" rIns="0" anchor="t">
            <a:spAutoFit/>
          </a:bodyPr>
          <a:lstStyle>
            <a:lvl1pPr marL="0" indent="0" algn="l">
              <a:buNone/>
              <a:defRPr b="1" cap="all" baseline="0">
                <a:solidFill>
                  <a:schemeClr val="tx2"/>
                </a:solidFill>
              </a:defRPr>
            </a:lvl1pPr>
          </a:lstStyle>
          <a:p>
            <a:pPr lvl="0"/>
            <a:r>
              <a:rPr lang="en-GB"/>
              <a:t>Title</a:t>
            </a:r>
            <a:endParaRPr lang="en-GB" dirty="0"/>
          </a:p>
        </p:txBody>
      </p:sp>
      <p:sp>
        <p:nvSpPr>
          <p:cNvPr id="27" name="Espace réservé du texte 4">
            <a:extLst>
              <a:ext uri="{FF2B5EF4-FFF2-40B4-BE49-F238E27FC236}">
                <a16:creationId xmlns:a16="http://schemas.microsoft.com/office/drawing/2014/main" id="{B648F2B2-21C5-4074-BA28-735D9BA02091}"/>
              </a:ext>
            </a:extLst>
          </p:cNvPr>
          <p:cNvSpPr>
            <a:spLocks noGrp="1"/>
          </p:cNvSpPr>
          <p:nvPr>
            <p:ph type="body" sz="quarter" idx="29" hasCustomPrompt="1"/>
          </p:nvPr>
        </p:nvSpPr>
        <p:spPr>
          <a:xfrm>
            <a:off x="8593109" y="1993899"/>
            <a:ext cx="3195009" cy="338554"/>
          </a:xfrm>
          <a:prstGeom prst="rect">
            <a:avLst/>
          </a:prstGeom>
          <a:noFill/>
        </p:spPr>
        <p:txBody>
          <a:bodyPr lIns="72000" rIns="0" anchor="t">
            <a:spAutoFit/>
          </a:bodyPr>
          <a:lstStyle>
            <a:lvl1pPr marL="0" indent="0" algn="l">
              <a:buNone/>
              <a:defRPr b="1" cap="all" baseline="0">
                <a:solidFill>
                  <a:schemeClr val="accent3"/>
                </a:solidFill>
              </a:defRPr>
            </a:lvl1pPr>
          </a:lstStyle>
          <a:p>
            <a:pPr lvl="0"/>
            <a:r>
              <a:rPr lang="en-GB" dirty="0"/>
              <a:t>Title</a:t>
            </a:r>
          </a:p>
        </p:txBody>
      </p:sp>
      <p:sp>
        <p:nvSpPr>
          <p:cNvPr id="28" name="Cadre 27">
            <a:extLst>
              <a:ext uri="{FF2B5EF4-FFF2-40B4-BE49-F238E27FC236}">
                <a16:creationId xmlns:a16="http://schemas.microsoft.com/office/drawing/2014/main" id="{9BF4A03B-F37B-4965-80F6-0B709DC7EE39}"/>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6" name="Text Placeholder 5">
            <a:extLst>
              <a:ext uri="{FF2B5EF4-FFF2-40B4-BE49-F238E27FC236}">
                <a16:creationId xmlns:a16="http://schemas.microsoft.com/office/drawing/2014/main" id="{D2CE9F02-BCD7-4B24-924F-B7B1C07B7140}"/>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2840282949"/>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hapter_1">
    <p:bg>
      <p:bgRef idx="1001">
        <a:schemeClr val="bg2"/>
      </p:bgRef>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userDrawn="1">
            <p:custDataLst>
              <p:tags r:id="rId1"/>
            </p:custDataLst>
            <p:extLst>
              <p:ext uri="{D42A27DB-BD31-4B8C-83A1-F6EECF244321}">
                <p14:modId xmlns:p14="http://schemas.microsoft.com/office/powerpoint/2010/main" val="2575327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28892" y="3287"/>
            <a:ext cx="2231701" cy="4067267"/>
          </a:xfrm>
          <a:prstGeom prst="rect">
            <a:avLst/>
          </a:prstGeom>
        </p:spPr>
        <p:txBody>
          <a:bodyPr wrap="none">
            <a:spAutoFit/>
          </a:bodyPr>
          <a:lstStyle>
            <a:lvl1pPr marL="0" indent="0">
              <a:buNone/>
              <a:defRPr sz="28700" b="1">
                <a:solidFill>
                  <a:schemeClr val="bg1"/>
                </a:solidFill>
              </a:defRPr>
            </a:lvl1pPr>
          </a:lstStyle>
          <a:p>
            <a:pPr lvl="0"/>
            <a:r>
              <a:rPr lang="en-GB" dirty="0"/>
              <a:t>0</a:t>
            </a: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1"/>
                </a:solidFill>
                <a:latin typeface="+mj-lt"/>
              </a:defRPr>
            </a:lvl1pPr>
          </a:lstStyle>
          <a:p>
            <a:r>
              <a:rPr lang="en-GB" dirty="0"/>
              <a:t>TITLE OF THE CHAPTER</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2816932"/>
            <a:ext cx="7551996" cy="461665"/>
          </a:xfrm>
          <a:prstGeom prst="rect">
            <a:avLst/>
          </a:prstGeom>
        </p:spPr>
        <p:txBody>
          <a:bodyPr lIns="108000" rIns="18000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of the chapter</a:t>
            </a:r>
          </a:p>
        </p:txBody>
      </p:sp>
      <p:pic>
        <p:nvPicPr>
          <p:cNvPr id="16" name="Graphique 8">
            <a:extLst>
              <a:ext uri="{FF2B5EF4-FFF2-40B4-BE49-F238E27FC236}">
                <a16:creationId xmlns:a16="http://schemas.microsoft.com/office/drawing/2014/main" id="{E4759D16-3C68-46E4-914B-85AEC88CBD33}"/>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17" name="Espace réservé du numéro de diapositive 2">
            <a:extLst>
              <a:ext uri="{FF2B5EF4-FFF2-40B4-BE49-F238E27FC236}">
                <a16:creationId xmlns:a16="http://schemas.microsoft.com/office/drawing/2014/main" id="{3DEA2039-7C0C-4137-BC63-7489537E8A7B}"/>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8" name="Espace réservé du pied de page 4">
            <a:extLst>
              <a:ext uri="{FF2B5EF4-FFF2-40B4-BE49-F238E27FC236}">
                <a16:creationId xmlns:a16="http://schemas.microsoft.com/office/drawing/2014/main" id="{6F0D60AE-1577-4008-9F3D-2335AB963E1E}"/>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a:t>
            </a:r>
          </a:p>
        </p:txBody>
      </p:sp>
      <p:sp>
        <p:nvSpPr>
          <p:cNvPr id="20" name="Cadre 19">
            <a:extLst>
              <a:ext uri="{FF2B5EF4-FFF2-40B4-BE49-F238E27FC236}">
                <a16:creationId xmlns:a16="http://schemas.microsoft.com/office/drawing/2014/main" id="{907E0E55-DA25-4581-B98C-62CD55A16F58}"/>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19740980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 userDrawn="1">
          <p15:clr>
            <a:srgbClr val="F26B43"/>
          </p15:clr>
        </p15:guide>
        <p15:guide id="2" pos="360" userDrawn="1">
          <p15:clr>
            <a:srgbClr val="A4A3A4"/>
          </p15:clr>
        </p15:guide>
        <p15:guide id="3" orient="horz" pos="3906" userDrawn="1">
          <p15:clr>
            <a:srgbClr val="F26B43"/>
          </p15:clr>
        </p15:guide>
        <p15:guide id="4" orient="horz" pos="4156" userDrawn="1">
          <p15:clr>
            <a:srgbClr val="F26B43"/>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columns with colored titles with divider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27047078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dirty="0"/>
              <a:t> ‒ </a:t>
            </a:r>
          </a:p>
        </p:txBody>
      </p:sp>
      <p:sp>
        <p:nvSpPr>
          <p:cNvPr id="4" name="Titre 3">
            <a:extLst>
              <a:ext uri="{FF2B5EF4-FFF2-40B4-BE49-F238E27FC236}">
                <a16:creationId xmlns:a16="http://schemas.microsoft.com/office/drawing/2014/main" id="{286C96D8-5D31-4787-ADE2-CBD1DEDCC029}"/>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4" name="Text Placeholder 8">
            <a:extLst>
              <a:ext uri="{FF2B5EF4-FFF2-40B4-BE49-F238E27FC236}">
                <a16:creationId xmlns:a16="http://schemas.microsoft.com/office/drawing/2014/main" id="{B2E3F45E-E84E-4C33-9A96-378F378EB375}"/>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Espace réservé du texte 15">
            <a:extLst>
              <a:ext uri="{FF2B5EF4-FFF2-40B4-BE49-F238E27FC236}">
                <a16:creationId xmlns:a16="http://schemas.microsoft.com/office/drawing/2014/main" id="{8AD0E370-DCF9-49CD-9EA7-8B8AC362457E}"/>
              </a:ext>
            </a:extLst>
          </p:cNvPr>
          <p:cNvSpPr>
            <a:spLocks noGrp="1"/>
          </p:cNvSpPr>
          <p:nvPr>
            <p:ph type="body" sz="quarter" idx="24" hasCustomPrompt="1"/>
          </p:nvPr>
        </p:nvSpPr>
        <p:spPr>
          <a:xfrm>
            <a:off x="396180" y="2785487"/>
            <a:ext cx="3195010" cy="1231106"/>
          </a:xfrm>
          <a:prstGeom prst="rect">
            <a:avLst/>
          </a:prstGeom>
        </p:spPr>
        <p:txBody>
          <a:bodyPr wrap="square" lIns="0" rIns="0">
            <a:spAutoFit/>
          </a:bodyPr>
          <a:lstStyle>
            <a:lvl1pPr>
              <a:defRPr sz="1600"/>
            </a:lvl1pPr>
            <a:lvl2pPr marL="447675" indent="-314325">
              <a:buFontTx/>
              <a:buBlip>
                <a:blip r:embed="rId6"/>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22" name="Espace réservé du texte 15">
            <a:extLst>
              <a:ext uri="{FF2B5EF4-FFF2-40B4-BE49-F238E27FC236}">
                <a16:creationId xmlns:a16="http://schemas.microsoft.com/office/drawing/2014/main" id="{CEAFF2D8-1A9C-44B0-9198-6142941FCDB5}"/>
              </a:ext>
            </a:extLst>
          </p:cNvPr>
          <p:cNvSpPr>
            <a:spLocks noGrp="1"/>
          </p:cNvSpPr>
          <p:nvPr>
            <p:ph type="body" sz="quarter" idx="25" hasCustomPrompt="1"/>
          </p:nvPr>
        </p:nvSpPr>
        <p:spPr>
          <a:xfrm>
            <a:off x="4494645" y="2785487"/>
            <a:ext cx="3195010" cy="1231106"/>
          </a:xfrm>
          <a:prstGeom prst="rect">
            <a:avLst/>
          </a:prstGeom>
        </p:spPr>
        <p:txBody>
          <a:bodyPr wrap="square"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23" name="Espace réservé du texte 15">
            <a:extLst>
              <a:ext uri="{FF2B5EF4-FFF2-40B4-BE49-F238E27FC236}">
                <a16:creationId xmlns:a16="http://schemas.microsoft.com/office/drawing/2014/main" id="{E3D7F208-6D50-442A-A3BA-61611E5E8672}"/>
              </a:ext>
            </a:extLst>
          </p:cNvPr>
          <p:cNvSpPr>
            <a:spLocks noGrp="1"/>
          </p:cNvSpPr>
          <p:nvPr>
            <p:ph type="body" sz="quarter" idx="26" hasCustomPrompt="1"/>
          </p:nvPr>
        </p:nvSpPr>
        <p:spPr>
          <a:xfrm>
            <a:off x="8593109" y="2785487"/>
            <a:ext cx="3195010" cy="1231106"/>
          </a:xfrm>
          <a:prstGeom prst="rect">
            <a:avLst/>
          </a:prstGeom>
        </p:spPr>
        <p:txBody>
          <a:bodyPr wrap="square"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25" name="Espace réservé du texte 4">
            <a:extLst>
              <a:ext uri="{FF2B5EF4-FFF2-40B4-BE49-F238E27FC236}">
                <a16:creationId xmlns:a16="http://schemas.microsoft.com/office/drawing/2014/main" id="{E8F2F6B4-2140-44C5-A120-32F8342665FE}"/>
              </a:ext>
            </a:extLst>
          </p:cNvPr>
          <p:cNvSpPr>
            <a:spLocks noGrp="1"/>
          </p:cNvSpPr>
          <p:nvPr>
            <p:ph type="body" sz="quarter" idx="27" hasCustomPrompt="1"/>
          </p:nvPr>
        </p:nvSpPr>
        <p:spPr>
          <a:xfrm>
            <a:off x="396548" y="1993899"/>
            <a:ext cx="3195009" cy="341633"/>
          </a:xfrm>
          <a:prstGeom prst="rect">
            <a:avLst/>
          </a:prstGeom>
          <a:noFill/>
        </p:spPr>
        <p:txBody>
          <a:bodyPr lIns="72000" rIns="0" anchor="t">
            <a:spAutoFit/>
          </a:bodyPr>
          <a:lstStyle>
            <a:lvl1pPr marL="0" indent="0" algn="l">
              <a:buNone/>
              <a:defRPr b="1" cap="all" baseline="0">
                <a:solidFill>
                  <a:schemeClr val="bg2"/>
                </a:solidFill>
              </a:defRPr>
            </a:lvl1pPr>
          </a:lstStyle>
          <a:p>
            <a:pPr lvl="0"/>
            <a:r>
              <a:rPr lang="en-GB" dirty="0"/>
              <a:t>Title</a:t>
            </a:r>
          </a:p>
        </p:txBody>
      </p:sp>
      <p:sp>
        <p:nvSpPr>
          <p:cNvPr id="26" name="Espace réservé du texte 4">
            <a:extLst>
              <a:ext uri="{FF2B5EF4-FFF2-40B4-BE49-F238E27FC236}">
                <a16:creationId xmlns:a16="http://schemas.microsoft.com/office/drawing/2014/main" id="{1CF7206F-481C-4380-B8D3-416C8CFAAA34}"/>
              </a:ext>
            </a:extLst>
          </p:cNvPr>
          <p:cNvSpPr>
            <a:spLocks noGrp="1"/>
          </p:cNvSpPr>
          <p:nvPr>
            <p:ph type="body" sz="quarter" idx="28" hasCustomPrompt="1"/>
          </p:nvPr>
        </p:nvSpPr>
        <p:spPr>
          <a:xfrm>
            <a:off x="4494829" y="1993899"/>
            <a:ext cx="3195009" cy="341633"/>
          </a:xfrm>
          <a:prstGeom prst="rect">
            <a:avLst/>
          </a:prstGeom>
          <a:noFill/>
        </p:spPr>
        <p:txBody>
          <a:bodyPr lIns="72000" rIns="0" anchor="t">
            <a:spAutoFit/>
          </a:bodyPr>
          <a:lstStyle>
            <a:lvl1pPr marL="0" indent="0" algn="l">
              <a:buNone/>
              <a:defRPr b="1" cap="all" baseline="0">
                <a:solidFill>
                  <a:schemeClr val="tx2"/>
                </a:solidFill>
              </a:defRPr>
            </a:lvl1pPr>
          </a:lstStyle>
          <a:p>
            <a:pPr lvl="0"/>
            <a:r>
              <a:rPr lang="en-GB"/>
              <a:t>Title</a:t>
            </a:r>
            <a:endParaRPr lang="en-GB" dirty="0"/>
          </a:p>
        </p:txBody>
      </p:sp>
      <p:sp>
        <p:nvSpPr>
          <p:cNvPr id="27" name="Espace réservé du texte 4">
            <a:extLst>
              <a:ext uri="{FF2B5EF4-FFF2-40B4-BE49-F238E27FC236}">
                <a16:creationId xmlns:a16="http://schemas.microsoft.com/office/drawing/2014/main" id="{A48E232D-A901-4275-8D27-BF6BBBAB33F1}"/>
              </a:ext>
            </a:extLst>
          </p:cNvPr>
          <p:cNvSpPr>
            <a:spLocks noGrp="1"/>
          </p:cNvSpPr>
          <p:nvPr>
            <p:ph type="body" sz="quarter" idx="29" hasCustomPrompt="1"/>
          </p:nvPr>
        </p:nvSpPr>
        <p:spPr>
          <a:xfrm>
            <a:off x="8593109" y="1993899"/>
            <a:ext cx="3195009" cy="338554"/>
          </a:xfrm>
          <a:prstGeom prst="rect">
            <a:avLst/>
          </a:prstGeom>
          <a:noFill/>
        </p:spPr>
        <p:txBody>
          <a:bodyPr lIns="72000" rIns="0" anchor="t">
            <a:spAutoFit/>
          </a:bodyPr>
          <a:lstStyle>
            <a:lvl1pPr marL="0" indent="0" algn="l">
              <a:buNone/>
              <a:defRPr b="1" cap="all" baseline="0">
                <a:solidFill>
                  <a:schemeClr val="accent4"/>
                </a:solidFill>
              </a:defRPr>
            </a:lvl1pPr>
          </a:lstStyle>
          <a:p>
            <a:pPr lvl="0"/>
            <a:r>
              <a:rPr lang="en-GB" dirty="0"/>
              <a:t>Title</a:t>
            </a:r>
          </a:p>
        </p:txBody>
      </p:sp>
      <p:cxnSp>
        <p:nvCxnSpPr>
          <p:cNvPr id="28" name="Straight Connector 35">
            <a:extLst>
              <a:ext uri="{FF2B5EF4-FFF2-40B4-BE49-F238E27FC236}">
                <a16:creationId xmlns:a16="http://schemas.microsoft.com/office/drawing/2014/main" id="{24D521F1-2193-411F-B113-AC0566A258B2}"/>
              </a:ext>
            </a:extLst>
          </p:cNvPr>
          <p:cNvCxnSpPr>
            <a:cxnSpLocks/>
          </p:cNvCxnSpPr>
          <p:nvPr userDrawn="1"/>
        </p:nvCxnSpPr>
        <p:spPr>
          <a:xfrm flipV="1">
            <a:off x="4042917"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 name="Straight Connector 35">
            <a:extLst>
              <a:ext uri="{FF2B5EF4-FFF2-40B4-BE49-F238E27FC236}">
                <a16:creationId xmlns:a16="http://schemas.microsoft.com/office/drawing/2014/main" id="{39E588EC-DE9F-4E69-916F-F600E764120E}"/>
              </a:ext>
            </a:extLst>
          </p:cNvPr>
          <p:cNvCxnSpPr>
            <a:cxnSpLocks/>
          </p:cNvCxnSpPr>
          <p:nvPr userDrawn="1"/>
        </p:nvCxnSpPr>
        <p:spPr>
          <a:xfrm flipV="1">
            <a:off x="8141382"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30" name="Cadre 29">
            <a:extLst>
              <a:ext uri="{FF2B5EF4-FFF2-40B4-BE49-F238E27FC236}">
                <a16:creationId xmlns:a16="http://schemas.microsoft.com/office/drawing/2014/main" id="{17776A7A-21BE-4E7C-926D-B32D9BB305B6}"/>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7" name="Text Placeholder 5">
            <a:extLst>
              <a:ext uri="{FF2B5EF4-FFF2-40B4-BE49-F238E27FC236}">
                <a16:creationId xmlns:a16="http://schemas.microsoft.com/office/drawing/2014/main" id="{9F4F281A-BD74-4612-89BC-D9281EBD4F9F}"/>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724915873"/>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 columns with colored titles [V2] with divider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154980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dirty="0"/>
              <a:t> ‒ </a:t>
            </a:r>
          </a:p>
        </p:txBody>
      </p:sp>
      <p:sp>
        <p:nvSpPr>
          <p:cNvPr id="4" name="Titre 3">
            <a:extLst>
              <a:ext uri="{FF2B5EF4-FFF2-40B4-BE49-F238E27FC236}">
                <a16:creationId xmlns:a16="http://schemas.microsoft.com/office/drawing/2014/main" id="{286C96D8-5D31-4787-ADE2-CBD1DEDCC029}"/>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4" name="Text Placeholder 8">
            <a:extLst>
              <a:ext uri="{FF2B5EF4-FFF2-40B4-BE49-F238E27FC236}">
                <a16:creationId xmlns:a16="http://schemas.microsoft.com/office/drawing/2014/main" id="{C74B90A9-86C7-4CA7-AC86-9B7C03D23119}"/>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Espace réservé du texte 15">
            <a:extLst>
              <a:ext uri="{FF2B5EF4-FFF2-40B4-BE49-F238E27FC236}">
                <a16:creationId xmlns:a16="http://schemas.microsoft.com/office/drawing/2014/main" id="{B3E82CFB-97D6-45D7-BADA-9AB9D04832F0}"/>
              </a:ext>
            </a:extLst>
          </p:cNvPr>
          <p:cNvSpPr>
            <a:spLocks noGrp="1"/>
          </p:cNvSpPr>
          <p:nvPr>
            <p:ph type="body" sz="quarter" idx="24" hasCustomPrompt="1"/>
          </p:nvPr>
        </p:nvSpPr>
        <p:spPr>
          <a:xfrm>
            <a:off x="396180" y="2785487"/>
            <a:ext cx="3195010" cy="1231106"/>
          </a:xfrm>
          <a:prstGeom prst="rect">
            <a:avLst/>
          </a:prstGeom>
        </p:spPr>
        <p:txBody>
          <a:bodyPr wrap="square" lIns="0" rIns="0">
            <a:spAutoFit/>
          </a:bodyPr>
          <a:lstStyle>
            <a:lvl1pPr>
              <a:defRPr sz="1600"/>
            </a:lvl1pPr>
            <a:lvl2pPr marL="447675" indent="-314325">
              <a:buFontTx/>
              <a:buBlip>
                <a:blip r:embed="rId6"/>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22" name="Espace réservé du texte 15">
            <a:extLst>
              <a:ext uri="{FF2B5EF4-FFF2-40B4-BE49-F238E27FC236}">
                <a16:creationId xmlns:a16="http://schemas.microsoft.com/office/drawing/2014/main" id="{BFDAFBE7-77A0-416D-9494-5416435885C0}"/>
              </a:ext>
            </a:extLst>
          </p:cNvPr>
          <p:cNvSpPr>
            <a:spLocks noGrp="1"/>
          </p:cNvSpPr>
          <p:nvPr>
            <p:ph type="body" sz="quarter" idx="25" hasCustomPrompt="1"/>
          </p:nvPr>
        </p:nvSpPr>
        <p:spPr>
          <a:xfrm>
            <a:off x="4494645" y="2785487"/>
            <a:ext cx="3195010" cy="1231106"/>
          </a:xfrm>
          <a:prstGeom prst="rect">
            <a:avLst/>
          </a:prstGeom>
        </p:spPr>
        <p:txBody>
          <a:bodyPr wrap="square"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23" name="Espace réservé du texte 15">
            <a:extLst>
              <a:ext uri="{FF2B5EF4-FFF2-40B4-BE49-F238E27FC236}">
                <a16:creationId xmlns:a16="http://schemas.microsoft.com/office/drawing/2014/main" id="{44582077-3607-4624-94EF-42536719D7FF}"/>
              </a:ext>
            </a:extLst>
          </p:cNvPr>
          <p:cNvSpPr>
            <a:spLocks noGrp="1"/>
          </p:cNvSpPr>
          <p:nvPr>
            <p:ph type="body" sz="quarter" idx="26" hasCustomPrompt="1"/>
          </p:nvPr>
        </p:nvSpPr>
        <p:spPr>
          <a:xfrm>
            <a:off x="8593109" y="2785487"/>
            <a:ext cx="3195010" cy="1231106"/>
          </a:xfrm>
          <a:prstGeom prst="rect">
            <a:avLst/>
          </a:prstGeom>
        </p:spPr>
        <p:txBody>
          <a:bodyPr wrap="square" lIns="0" rIns="0">
            <a:spAutoFit/>
          </a:bodyPr>
          <a:lstStyle>
            <a:lvl1pPr>
              <a:defRPr sz="1600"/>
            </a:lvl1pPr>
            <a:lvl2pPr marL="447675" indent="-314325">
              <a:buFontTx/>
              <a:buBlip>
                <a:blip r:embed="rId8"/>
              </a:buBlip>
              <a:defRPr lang="en-GB" sz="1600" kern="1200" dirty="0">
                <a:solidFill>
                  <a:schemeClr val="tx1"/>
                </a:solidFill>
                <a:latin typeface="+mn-lt"/>
                <a:ea typeface="+mn-ea"/>
                <a:cs typeface="+mn-cs"/>
              </a:defRPr>
            </a:lvl2pPr>
            <a:lvl3pPr>
              <a:defRPr sz="1400"/>
            </a:lvl3pPr>
            <a:lvl4pPr>
              <a:defRPr sz="1600"/>
            </a:lvl4pPr>
            <a:lvl5pPr>
              <a:defRPr sz="1600"/>
            </a:lvl5pPr>
          </a:lstStyle>
          <a:p>
            <a:pPr lvl="0"/>
            <a:r>
              <a:rPr lang="en-GB" dirty="0"/>
              <a:t>Click to change the text styles on the slide master</a:t>
            </a:r>
          </a:p>
          <a:p>
            <a:pPr marL="447675" lvl="1" indent="-314325" algn="l" defTabSz="914400" rtl="0" eaLnBrk="1" latinLnBrk="0" hangingPunct="1">
              <a:lnSpc>
                <a:spcPct val="100000"/>
              </a:lnSpc>
              <a:spcBef>
                <a:spcPts val="600"/>
              </a:spcBef>
              <a:buSzPct val="80000"/>
              <a:buFontTx/>
              <a:buBlip>
                <a:blip r:embed="rId9"/>
              </a:buBlip>
            </a:pPr>
            <a:r>
              <a:rPr lang="en-GB" dirty="0"/>
              <a:t>Second level</a:t>
            </a:r>
          </a:p>
          <a:p>
            <a:pPr lvl="2"/>
            <a:r>
              <a:rPr lang="en-GB" dirty="0"/>
              <a:t>Third level</a:t>
            </a:r>
          </a:p>
        </p:txBody>
      </p:sp>
      <p:sp>
        <p:nvSpPr>
          <p:cNvPr id="25" name="Espace réservé du texte 4">
            <a:extLst>
              <a:ext uri="{FF2B5EF4-FFF2-40B4-BE49-F238E27FC236}">
                <a16:creationId xmlns:a16="http://schemas.microsoft.com/office/drawing/2014/main" id="{D0D64E5F-2B42-446B-9608-5610CA2AC369}"/>
              </a:ext>
            </a:extLst>
          </p:cNvPr>
          <p:cNvSpPr>
            <a:spLocks noGrp="1"/>
          </p:cNvSpPr>
          <p:nvPr>
            <p:ph type="body" sz="quarter" idx="27" hasCustomPrompt="1"/>
          </p:nvPr>
        </p:nvSpPr>
        <p:spPr>
          <a:xfrm>
            <a:off x="396548" y="1993899"/>
            <a:ext cx="3195009" cy="341633"/>
          </a:xfrm>
          <a:prstGeom prst="rect">
            <a:avLst/>
          </a:prstGeom>
          <a:noFill/>
        </p:spPr>
        <p:txBody>
          <a:bodyPr lIns="72000" rIns="0" anchor="t">
            <a:spAutoFit/>
          </a:bodyPr>
          <a:lstStyle>
            <a:lvl1pPr marL="0" indent="0" algn="l">
              <a:buNone/>
              <a:defRPr b="1" cap="all" baseline="0">
                <a:solidFill>
                  <a:schemeClr val="bg2"/>
                </a:solidFill>
              </a:defRPr>
            </a:lvl1pPr>
          </a:lstStyle>
          <a:p>
            <a:pPr lvl="0"/>
            <a:r>
              <a:rPr lang="en-GB" dirty="0"/>
              <a:t>Title</a:t>
            </a:r>
          </a:p>
        </p:txBody>
      </p:sp>
      <p:sp>
        <p:nvSpPr>
          <p:cNvPr id="26" name="Espace réservé du texte 4">
            <a:extLst>
              <a:ext uri="{FF2B5EF4-FFF2-40B4-BE49-F238E27FC236}">
                <a16:creationId xmlns:a16="http://schemas.microsoft.com/office/drawing/2014/main" id="{4FDFF29E-822C-437E-B6C9-C13E38631E2B}"/>
              </a:ext>
            </a:extLst>
          </p:cNvPr>
          <p:cNvSpPr>
            <a:spLocks noGrp="1"/>
          </p:cNvSpPr>
          <p:nvPr>
            <p:ph type="body" sz="quarter" idx="28" hasCustomPrompt="1"/>
          </p:nvPr>
        </p:nvSpPr>
        <p:spPr>
          <a:xfrm>
            <a:off x="4494829" y="1993899"/>
            <a:ext cx="3195009" cy="341633"/>
          </a:xfrm>
          <a:prstGeom prst="rect">
            <a:avLst/>
          </a:prstGeom>
          <a:noFill/>
        </p:spPr>
        <p:txBody>
          <a:bodyPr lIns="72000" rIns="0" anchor="t">
            <a:spAutoFit/>
          </a:bodyPr>
          <a:lstStyle>
            <a:lvl1pPr marL="0" indent="0" algn="l">
              <a:buNone/>
              <a:defRPr b="1" cap="all" baseline="0">
                <a:solidFill>
                  <a:schemeClr val="tx2"/>
                </a:solidFill>
              </a:defRPr>
            </a:lvl1pPr>
          </a:lstStyle>
          <a:p>
            <a:pPr lvl="0"/>
            <a:r>
              <a:rPr lang="en-GB"/>
              <a:t>Title</a:t>
            </a:r>
            <a:endParaRPr lang="en-GB" dirty="0"/>
          </a:p>
        </p:txBody>
      </p:sp>
      <p:sp>
        <p:nvSpPr>
          <p:cNvPr id="27" name="Espace réservé du texte 4">
            <a:extLst>
              <a:ext uri="{FF2B5EF4-FFF2-40B4-BE49-F238E27FC236}">
                <a16:creationId xmlns:a16="http://schemas.microsoft.com/office/drawing/2014/main" id="{99E1DAEB-5F78-44FD-A2AD-EF997D472DA3}"/>
              </a:ext>
            </a:extLst>
          </p:cNvPr>
          <p:cNvSpPr>
            <a:spLocks noGrp="1"/>
          </p:cNvSpPr>
          <p:nvPr>
            <p:ph type="body" sz="quarter" idx="29" hasCustomPrompt="1"/>
          </p:nvPr>
        </p:nvSpPr>
        <p:spPr>
          <a:xfrm>
            <a:off x="8593109" y="1993899"/>
            <a:ext cx="3195009" cy="338554"/>
          </a:xfrm>
          <a:prstGeom prst="rect">
            <a:avLst/>
          </a:prstGeom>
          <a:noFill/>
        </p:spPr>
        <p:txBody>
          <a:bodyPr lIns="72000" rIns="0" anchor="t">
            <a:spAutoFit/>
          </a:bodyPr>
          <a:lstStyle>
            <a:lvl1pPr marL="0" indent="0" algn="l">
              <a:buNone/>
              <a:defRPr b="1" cap="all" baseline="0">
                <a:solidFill>
                  <a:schemeClr val="accent3"/>
                </a:solidFill>
              </a:defRPr>
            </a:lvl1pPr>
          </a:lstStyle>
          <a:p>
            <a:pPr lvl="0"/>
            <a:r>
              <a:rPr lang="en-GB" dirty="0"/>
              <a:t>Title</a:t>
            </a:r>
          </a:p>
        </p:txBody>
      </p:sp>
      <p:cxnSp>
        <p:nvCxnSpPr>
          <p:cNvPr id="28" name="Straight Connector 35">
            <a:extLst>
              <a:ext uri="{FF2B5EF4-FFF2-40B4-BE49-F238E27FC236}">
                <a16:creationId xmlns:a16="http://schemas.microsoft.com/office/drawing/2014/main" id="{2C504288-9A20-4118-B47D-A6EBD7BD1D88}"/>
              </a:ext>
            </a:extLst>
          </p:cNvPr>
          <p:cNvCxnSpPr>
            <a:cxnSpLocks/>
          </p:cNvCxnSpPr>
          <p:nvPr userDrawn="1"/>
        </p:nvCxnSpPr>
        <p:spPr>
          <a:xfrm flipV="1">
            <a:off x="4042917"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 name="Straight Connector 35">
            <a:extLst>
              <a:ext uri="{FF2B5EF4-FFF2-40B4-BE49-F238E27FC236}">
                <a16:creationId xmlns:a16="http://schemas.microsoft.com/office/drawing/2014/main" id="{EC5596AD-B23F-45D5-9FA4-416451B248FA}"/>
              </a:ext>
            </a:extLst>
          </p:cNvPr>
          <p:cNvCxnSpPr>
            <a:cxnSpLocks/>
          </p:cNvCxnSpPr>
          <p:nvPr userDrawn="1"/>
        </p:nvCxnSpPr>
        <p:spPr>
          <a:xfrm flipV="1">
            <a:off x="8141382"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30" name="Cadre 29">
            <a:extLst>
              <a:ext uri="{FF2B5EF4-FFF2-40B4-BE49-F238E27FC236}">
                <a16:creationId xmlns:a16="http://schemas.microsoft.com/office/drawing/2014/main" id="{A6BA8172-CD31-447B-879F-F7CC9AAA8828}"/>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7" name="Text Placeholder 5">
            <a:extLst>
              <a:ext uri="{FF2B5EF4-FFF2-40B4-BE49-F238E27FC236}">
                <a16:creationId xmlns:a16="http://schemas.microsoft.com/office/drawing/2014/main" id="{E5B0CA00-40D4-4B05-A9FA-A23D2489FFC8}"/>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416221159"/>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columns with colored box title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32449924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dirty="0"/>
              <a:t> ‒ </a:t>
            </a:r>
          </a:p>
        </p:txBody>
      </p:sp>
      <p:sp>
        <p:nvSpPr>
          <p:cNvPr id="5" name="Espace réservé du texte 4">
            <a:extLst>
              <a:ext uri="{FF2B5EF4-FFF2-40B4-BE49-F238E27FC236}">
                <a16:creationId xmlns:a16="http://schemas.microsoft.com/office/drawing/2014/main" id="{F29F32CF-ADE9-4D3D-9458-4DBEF9BE018B}"/>
              </a:ext>
            </a:extLst>
          </p:cNvPr>
          <p:cNvSpPr>
            <a:spLocks noGrp="1"/>
          </p:cNvSpPr>
          <p:nvPr>
            <p:ph type="body" sz="quarter" idx="20" hasCustomPrompt="1"/>
          </p:nvPr>
        </p:nvSpPr>
        <p:spPr>
          <a:xfrm>
            <a:off x="486256" y="1993900"/>
            <a:ext cx="2378846" cy="369332"/>
          </a:xfrm>
          <a:prstGeom prst="rect">
            <a:avLst/>
          </a:prstGeom>
          <a:solidFill>
            <a:schemeClr val="bg2"/>
          </a:solidFill>
        </p:spPr>
        <p:txBody>
          <a:bodyPr lIns="0" rIns="0" anchor="t">
            <a:spAutoFit/>
          </a:bodyPr>
          <a:lstStyle>
            <a:lvl1pPr marL="0" indent="0" algn="ctr">
              <a:buNone/>
              <a:defRPr b="1" cap="all" baseline="0">
                <a:solidFill>
                  <a:schemeClr val="bg1"/>
                </a:solidFill>
              </a:defRPr>
            </a:lvl1pPr>
          </a:lstStyle>
          <a:p>
            <a:pPr lvl="0"/>
            <a:r>
              <a:rPr lang="en-GB" dirty="0"/>
              <a:t>Title</a:t>
            </a:r>
          </a:p>
        </p:txBody>
      </p:sp>
      <p:sp>
        <p:nvSpPr>
          <p:cNvPr id="13" name="Espace réservé du texte 4">
            <a:extLst>
              <a:ext uri="{FF2B5EF4-FFF2-40B4-BE49-F238E27FC236}">
                <a16:creationId xmlns:a16="http://schemas.microsoft.com/office/drawing/2014/main" id="{8F949CB4-ADF1-411D-B5B0-474DDF2975F4}"/>
              </a:ext>
            </a:extLst>
          </p:cNvPr>
          <p:cNvSpPr>
            <a:spLocks noGrp="1"/>
          </p:cNvSpPr>
          <p:nvPr>
            <p:ph type="body" sz="quarter" idx="21" hasCustomPrompt="1"/>
          </p:nvPr>
        </p:nvSpPr>
        <p:spPr>
          <a:xfrm>
            <a:off x="3401232" y="1993900"/>
            <a:ext cx="2378846" cy="369332"/>
          </a:xfrm>
          <a:prstGeom prst="rect">
            <a:avLst/>
          </a:prstGeom>
          <a:solidFill>
            <a:schemeClr val="tx2"/>
          </a:solidFill>
        </p:spPr>
        <p:txBody>
          <a:bodyPr lIns="0" rIns="0" anchor="t">
            <a:spAutoFit/>
          </a:bodyPr>
          <a:lstStyle>
            <a:lvl1pPr marL="0" indent="0" algn="ctr">
              <a:buNone/>
              <a:defRPr b="1" cap="all" baseline="0">
                <a:solidFill>
                  <a:schemeClr val="bg1"/>
                </a:solidFill>
              </a:defRPr>
            </a:lvl1pPr>
          </a:lstStyle>
          <a:p>
            <a:pPr lvl="0"/>
            <a:r>
              <a:rPr lang="en-GB"/>
              <a:t>Title</a:t>
            </a:r>
            <a:endParaRPr lang="en-GB" dirty="0"/>
          </a:p>
        </p:txBody>
      </p:sp>
      <p:sp>
        <p:nvSpPr>
          <p:cNvPr id="14" name="Espace réservé du texte 4">
            <a:extLst>
              <a:ext uri="{FF2B5EF4-FFF2-40B4-BE49-F238E27FC236}">
                <a16:creationId xmlns:a16="http://schemas.microsoft.com/office/drawing/2014/main" id="{F575F9CB-6641-4AA5-BBBF-DCB5E35A79B3}"/>
              </a:ext>
            </a:extLst>
          </p:cNvPr>
          <p:cNvSpPr>
            <a:spLocks noGrp="1"/>
          </p:cNvSpPr>
          <p:nvPr>
            <p:ph type="body" sz="quarter" idx="22" hasCustomPrompt="1"/>
          </p:nvPr>
        </p:nvSpPr>
        <p:spPr>
          <a:xfrm>
            <a:off x="6316208" y="1993900"/>
            <a:ext cx="2378846" cy="369332"/>
          </a:xfrm>
          <a:prstGeom prst="rect">
            <a:avLst/>
          </a:prstGeom>
          <a:solidFill>
            <a:schemeClr val="accent4"/>
          </a:solidFill>
        </p:spPr>
        <p:txBody>
          <a:bodyPr lIns="0" rIns="0" anchor="t">
            <a:spAutoFit/>
          </a:bodyPr>
          <a:lstStyle>
            <a:lvl1pPr marL="0" indent="0" algn="ctr">
              <a:buNone/>
              <a:defRPr b="1" cap="all" baseline="0">
                <a:solidFill>
                  <a:schemeClr val="bg1"/>
                </a:solidFill>
              </a:defRPr>
            </a:lvl1pPr>
          </a:lstStyle>
          <a:p>
            <a:pPr lvl="0"/>
            <a:r>
              <a:rPr lang="en-GB" dirty="0"/>
              <a:t>Title</a:t>
            </a:r>
          </a:p>
        </p:txBody>
      </p:sp>
      <p:sp>
        <p:nvSpPr>
          <p:cNvPr id="15" name="Espace réservé du texte 4">
            <a:extLst>
              <a:ext uri="{FF2B5EF4-FFF2-40B4-BE49-F238E27FC236}">
                <a16:creationId xmlns:a16="http://schemas.microsoft.com/office/drawing/2014/main" id="{673ECD5B-058F-460C-B800-3658FC97D202}"/>
              </a:ext>
            </a:extLst>
          </p:cNvPr>
          <p:cNvSpPr>
            <a:spLocks noGrp="1"/>
          </p:cNvSpPr>
          <p:nvPr>
            <p:ph type="body" sz="quarter" idx="23" hasCustomPrompt="1"/>
          </p:nvPr>
        </p:nvSpPr>
        <p:spPr>
          <a:xfrm>
            <a:off x="9231183" y="1993900"/>
            <a:ext cx="2378846" cy="369332"/>
          </a:xfrm>
          <a:prstGeom prst="rect">
            <a:avLst/>
          </a:prstGeom>
          <a:solidFill>
            <a:schemeClr val="accent1"/>
          </a:solidFill>
        </p:spPr>
        <p:txBody>
          <a:bodyPr lIns="0" rIns="0" anchor="t">
            <a:spAutoFit/>
          </a:bodyPr>
          <a:lstStyle>
            <a:lvl1pPr marL="0" indent="0" algn="ctr">
              <a:buNone/>
              <a:defRPr b="1" cap="all" baseline="0">
                <a:solidFill>
                  <a:schemeClr val="bg1"/>
                </a:solidFill>
              </a:defRPr>
            </a:lvl1pPr>
          </a:lstStyle>
          <a:p>
            <a:pPr lvl="0"/>
            <a:r>
              <a:rPr lang="en-GB" dirty="0"/>
              <a:t>Title</a:t>
            </a:r>
          </a:p>
        </p:txBody>
      </p:sp>
      <p:sp>
        <p:nvSpPr>
          <p:cNvPr id="16" name="Espace réservé du texte 15">
            <a:extLst>
              <a:ext uri="{FF2B5EF4-FFF2-40B4-BE49-F238E27FC236}">
                <a16:creationId xmlns:a16="http://schemas.microsoft.com/office/drawing/2014/main" id="{2D19A821-9323-436D-9BBA-EF55905E3049}"/>
              </a:ext>
            </a:extLst>
          </p:cNvPr>
          <p:cNvSpPr>
            <a:spLocks noGrp="1"/>
          </p:cNvSpPr>
          <p:nvPr>
            <p:ph type="body" sz="quarter" idx="24" hasCustomPrompt="1"/>
          </p:nvPr>
        </p:nvSpPr>
        <p:spPr>
          <a:xfrm>
            <a:off x="485887" y="2634117"/>
            <a:ext cx="2378847" cy="1477328"/>
          </a:xfrm>
          <a:prstGeom prst="rect">
            <a:avLst/>
          </a:prstGeom>
        </p:spPr>
        <p:txBody>
          <a:bodyPr lIns="0" rIns="0">
            <a:spAutoFit/>
          </a:bodyPr>
          <a:lstStyle>
            <a:lvl1pPr>
              <a:defRPr sz="1600"/>
            </a:lvl1pPr>
            <a:lvl2pPr marL="447675" indent="-314325">
              <a:buFontTx/>
              <a:buBlip>
                <a:blip r:embed="rId6"/>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7" name="Espace réservé du texte 15">
            <a:extLst>
              <a:ext uri="{FF2B5EF4-FFF2-40B4-BE49-F238E27FC236}">
                <a16:creationId xmlns:a16="http://schemas.microsoft.com/office/drawing/2014/main" id="{8F509378-7F96-4CC3-B445-AFDF4E8F71BC}"/>
              </a:ext>
            </a:extLst>
          </p:cNvPr>
          <p:cNvSpPr>
            <a:spLocks noGrp="1"/>
          </p:cNvSpPr>
          <p:nvPr>
            <p:ph type="body" sz="quarter" idx="25" hasCustomPrompt="1"/>
          </p:nvPr>
        </p:nvSpPr>
        <p:spPr>
          <a:xfrm>
            <a:off x="3400985" y="2634117"/>
            <a:ext cx="2378847" cy="1477328"/>
          </a:xfrm>
          <a:prstGeom prst="rect">
            <a:avLst/>
          </a:prstGeom>
        </p:spPr>
        <p:txBody>
          <a:bodyPr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8" name="Espace réservé du texte 15">
            <a:extLst>
              <a:ext uri="{FF2B5EF4-FFF2-40B4-BE49-F238E27FC236}">
                <a16:creationId xmlns:a16="http://schemas.microsoft.com/office/drawing/2014/main" id="{FE25E091-C850-4A35-8C6B-48D1A63C1D4F}"/>
              </a:ext>
            </a:extLst>
          </p:cNvPr>
          <p:cNvSpPr>
            <a:spLocks noGrp="1"/>
          </p:cNvSpPr>
          <p:nvPr>
            <p:ph type="body" sz="quarter" idx="26" hasCustomPrompt="1"/>
          </p:nvPr>
        </p:nvSpPr>
        <p:spPr>
          <a:xfrm>
            <a:off x="6316083" y="2634117"/>
            <a:ext cx="2378847" cy="1477328"/>
          </a:xfrm>
          <a:prstGeom prst="rect">
            <a:avLst/>
          </a:prstGeom>
        </p:spPr>
        <p:txBody>
          <a:bodyPr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9" name="Espace réservé du texte 15">
            <a:extLst>
              <a:ext uri="{FF2B5EF4-FFF2-40B4-BE49-F238E27FC236}">
                <a16:creationId xmlns:a16="http://schemas.microsoft.com/office/drawing/2014/main" id="{BB3AB300-BC70-4E89-90E0-8D61F56FBB2D}"/>
              </a:ext>
            </a:extLst>
          </p:cNvPr>
          <p:cNvSpPr>
            <a:spLocks noGrp="1"/>
          </p:cNvSpPr>
          <p:nvPr>
            <p:ph type="body" sz="quarter" idx="27" hasCustomPrompt="1"/>
          </p:nvPr>
        </p:nvSpPr>
        <p:spPr>
          <a:xfrm>
            <a:off x="9231182" y="2634117"/>
            <a:ext cx="2378847" cy="1477328"/>
          </a:xfrm>
          <a:prstGeom prst="rect">
            <a:avLst/>
          </a:prstGeom>
        </p:spPr>
        <p:txBody>
          <a:bodyPr lIns="0" rIns="0">
            <a:spAutoFit/>
          </a:bodyPr>
          <a:lstStyle>
            <a:lvl1pPr>
              <a:defRPr sz="1600"/>
            </a:lvl1pPr>
            <a:lvl2pPr marL="447675" indent="-314325">
              <a:buFontTx/>
              <a:buBlip>
                <a:blip r:embed="rId9"/>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4" name="Titre 3">
            <a:extLst>
              <a:ext uri="{FF2B5EF4-FFF2-40B4-BE49-F238E27FC236}">
                <a16:creationId xmlns:a16="http://schemas.microsoft.com/office/drawing/2014/main" id="{0DC641C9-B54A-4E65-BAB2-93108534F4F0}"/>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20" name="Text Placeholder 8">
            <a:extLst>
              <a:ext uri="{FF2B5EF4-FFF2-40B4-BE49-F238E27FC236}">
                <a16:creationId xmlns:a16="http://schemas.microsoft.com/office/drawing/2014/main" id="{3340DE3B-4ADD-48BE-BCE6-7FE7A7786336}"/>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22" name="Cadre 21">
            <a:extLst>
              <a:ext uri="{FF2B5EF4-FFF2-40B4-BE49-F238E27FC236}">
                <a16:creationId xmlns:a16="http://schemas.microsoft.com/office/drawing/2014/main" id="{E91004BA-7343-436F-9F59-E70C2655FD16}"/>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ext Placeholder 5">
            <a:extLst>
              <a:ext uri="{FF2B5EF4-FFF2-40B4-BE49-F238E27FC236}">
                <a16:creationId xmlns:a16="http://schemas.microsoft.com/office/drawing/2014/main" id="{F02206C2-89D7-4BB1-ACD3-6DD6F02F986E}"/>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2089213029"/>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 columns with colored box titles [V2]">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16797875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dirty="0"/>
              <a:t> ‒ </a:t>
            </a:r>
          </a:p>
        </p:txBody>
      </p:sp>
      <p:sp>
        <p:nvSpPr>
          <p:cNvPr id="5" name="Espace réservé du texte 4">
            <a:extLst>
              <a:ext uri="{FF2B5EF4-FFF2-40B4-BE49-F238E27FC236}">
                <a16:creationId xmlns:a16="http://schemas.microsoft.com/office/drawing/2014/main" id="{F29F32CF-ADE9-4D3D-9458-4DBEF9BE018B}"/>
              </a:ext>
            </a:extLst>
          </p:cNvPr>
          <p:cNvSpPr>
            <a:spLocks noGrp="1"/>
          </p:cNvSpPr>
          <p:nvPr>
            <p:ph type="body" sz="quarter" idx="20" hasCustomPrompt="1"/>
          </p:nvPr>
        </p:nvSpPr>
        <p:spPr>
          <a:xfrm>
            <a:off x="486256" y="1993900"/>
            <a:ext cx="2378846" cy="369332"/>
          </a:xfrm>
          <a:prstGeom prst="rect">
            <a:avLst/>
          </a:prstGeom>
          <a:solidFill>
            <a:schemeClr val="bg2"/>
          </a:solidFill>
        </p:spPr>
        <p:txBody>
          <a:bodyPr lIns="0" rIns="0" anchor="t">
            <a:spAutoFit/>
          </a:bodyPr>
          <a:lstStyle>
            <a:lvl1pPr marL="0" indent="0" algn="ctr">
              <a:buNone/>
              <a:defRPr b="1" cap="all" baseline="0">
                <a:solidFill>
                  <a:schemeClr val="bg1"/>
                </a:solidFill>
              </a:defRPr>
            </a:lvl1pPr>
          </a:lstStyle>
          <a:p>
            <a:pPr lvl="0"/>
            <a:r>
              <a:rPr lang="en-GB" dirty="0"/>
              <a:t>Title</a:t>
            </a:r>
          </a:p>
        </p:txBody>
      </p:sp>
      <p:sp>
        <p:nvSpPr>
          <p:cNvPr id="13" name="Espace réservé du texte 4">
            <a:extLst>
              <a:ext uri="{FF2B5EF4-FFF2-40B4-BE49-F238E27FC236}">
                <a16:creationId xmlns:a16="http://schemas.microsoft.com/office/drawing/2014/main" id="{8F949CB4-ADF1-411D-B5B0-474DDF2975F4}"/>
              </a:ext>
            </a:extLst>
          </p:cNvPr>
          <p:cNvSpPr>
            <a:spLocks noGrp="1"/>
          </p:cNvSpPr>
          <p:nvPr>
            <p:ph type="body" sz="quarter" idx="21" hasCustomPrompt="1"/>
          </p:nvPr>
        </p:nvSpPr>
        <p:spPr>
          <a:xfrm>
            <a:off x="3401232" y="1993900"/>
            <a:ext cx="2378846" cy="369332"/>
          </a:xfrm>
          <a:prstGeom prst="rect">
            <a:avLst/>
          </a:prstGeom>
          <a:solidFill>
            <a:schemeClr val="tx2"/>
          </a:solidFill>
        </p:spPr>
        <p:txBody>
          <a:bodyPr lIns="0" rIns="0" anchor="t">
            <a:spAutoFit/>
          </a:bodyPr>
          <a:lstStyle>
            <a:lvl1pPr marL="0" indent="0" algn="ctr">
              <a:buNone/>
              <a:defRPr b="1" cap="all" baseline="0">
                <a:solidFill>
                  <a:schemeClr val="bg1"/>
                </a:solidFill>
              </a:defRPr>
            </a:lvl1pPr>
          </a:lstStyle>
          <a:p>
            <a:pPr lvl="0"/>
            <a:r>
              <a:rPr lang="en-GB"/>
              <a:t>Title</a:t>
            </a:r>
            <a:endParaRPr lang="en-GB" dirty="0"/>
          </a:p>
        </p:txBody>
      </p:sp>
      <p:sp>
        <p:nvSpPr>
          <p:cNvPr id="14" name="Espace réservé du texte 4">
            <a:extLst>
              <a:ext uri="{FF2B5EF4-FFF2-40B4-BE49-F238E27FC236}">
                <a16:creationId xmlns:a16="http://schemas.microsoft.com/office/drawing/2014/main" id="{F575F9CB-6641-4AA5-BBBF-DCB5E35A79B3}"/>
              </a:ext>
            </a:extLst>
          </p:cNvPr>
          <p:cNvSpPr>
            <a:spLocks noGrp="1"/>
          </p:cNvSpPr>
          <p:nvPr>
            <p:ph type="body" sz="quarter" idx="22" hasCustomPrompt="1"/>
          </p:nvPr>
        </p:nvSpPr>
        <p:spPr>
          <a:xfrm>
            <a:off x="6316208" y="1993900"/>
            <a:ext cx="2378846" cy="369332"/>
          </a:xfrm>
          <a:prstGeom prst="rect">
            <a:avLst/>
          </a:prstGeom>
          <a:solidFill>
            <a:schemeClr val="accent3"/>
          </a:solidFill>
        </p:spPr>
        <p:txBody>
          <a:bodyPr lIns="0" rIns="0" anchor="t">
            <a:spAutoFit/>
          </a:bodyPr>
          <a:lstStyle>
            <a:lvl1pPr marL="0" indent="0" algn="ctr">
              <a:buNone/>
              <a:defRPr b="1" cap="all" baseline="0">
                <a:solidFill>
                  <a:schemeClr val="bg1"/>
                </a:solidFill>
              </a:defRPr>
            </a:lvl1pPr>
          </a:lstStyle>
          <a:p>
            <a:pPr lvl="0"/>
            <a:r>
              <a:rPr lang="en-GB" dirty="0"/>
              <a:t>Title</a:t>
            </a:r>
          </a:p>
        </p:txBody>
      </p:sp>
      <p:sp>
        <p:nvSpPr>
          <p:cNvPr id="15" name="Espace réservé du texte 4">
            <a:extLst>
              <a:ext uri="{FF2B5EF4-FFF2-40B4-BE49-F238E27FC236}">
                <a16:creationId xmlns:a16="http://schemas.microsoft.com/office/drawing/2014/main" id="{673ECD5B-058F-460C-B800-3658FC97D202}"/>
              </a:ext>
            </a:extLst>
          </p:cNvPr>
          <p:cNvSpPr>
            <a:spLocks noGrp="1"/>
          </p:cNvSpPr>
          <p:nvPr>
            <p:ph type="body" sz="quarter" idx="23" hasCustomPrompt="1"/>
          </p:nvPr>
        </p:nvSpPr>
        <p:spPr>
          <a:xfrm>
            <a:off x="9231183" y="1993900"/>
            <a:ext cx="2378846" cy="369332"/>
          </a:xfrm>
          <a:prstGeom prst="rect">
            <a:avLst/>
          </a:prstGeom>
          <a:solidFill>
            <a:schemeClr val="accent1"/>
          </a:solidFill>
        </p:spPr>
        <p:txBody>
          <a:bodyPr lIns="0" rIns="0" anchor="t">
            <a:spAutoFit/>
          </a:bodyPr>
          <a:lstStyle>
            <a:lvl1pPr marL="0" indent="0" algn="ctr">
              <a:buNone/>
              <a:defRPr b="1" cap="all" baseline="0">
                <a:solidFill>
                  <a:schemeClr val="bg1"/>
                </a:solidFill>
              </a:defRPr>
            </a:lvl1pPr>
          </a:lstStyle>
          <a:p>
            <a:pPr lvl="0"/>
            <a:r>
              <a:rPr lang="en-GB" dirty="0"/>
              <a:t>Title</a:t>
            </a:r>
          </a:p>
        </p:txBody>
      </p:sp>
      <p:sp>
        <p:nvSpPr>
          <p:cNvPr id="16" name="Espace réservé du texte 15">
            <a:extLst>
              <a:ext uri="{FF2B5EF4-FFF2-40B4-BE49-F238E27FC236}">
                <a16:creationId xmlns:a16="http://schemas.microsoft.com/office/drawing/2014/main" id="{2D19A821-9323-436D-9BBA-EF55905E3049}"/>
              </a:ext>
            </a:extLst>
          </p:cNvPr>
          <p:cNvSpPr>
            <a:spLocks noGrp="1"/>
          </p:cNvSpPr>
          <p:nvPr>
            <p:ph type="body" sz="quarter" idx="24" hasCustomPrompt="1"/>
          </p:nvPr>
        </p:nvSpPr>
        <p:spPr>
          <a:xfrm>
            <a:off x="485887" y="2634117"/>
            <a:ext cx="2378847" cy="1477328"/>
          </a:xfrm>
          <a:prstGeom prst="rect">
            <a:avLst/>
          </a:prstGeom>
        </p:spPr>
        <p:txBody>
          <a:bodyPr lIns="0" rIns="0">
            <a:spAutoFit/>
          </a:bodyPr>
          <a:lstStyle>
            <a:lvl1pPr>
              <a:defRPr sz="1600"/>
            </a:lvl1pPr>
            <a:lvl2pPr marL="447675" indent="-314325">
              <a:buFontTx/>
              <a:buBlip>
                <a:blip r:embed="rId6"/>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7" name="Espace réservé du texte 15">
            <a:extLst>
              <a:ext uri="{FF2B5EF4-FFF2-40B4-BE49-F238E27FC236}">
                <a16:creationId xmlns:a16="http://schemas.microsoft.com/office/drawing/2014/main" id="{8F509378-7F96-4CC3-B445-AFDF4E8F71BC}"/>
              </a:ext>
            </a:extLst>
          </p:cNvPr>
          <p:cNvSpPr>
            <a:spLocks noGrp="1"/>
          </p:cNvSpPr>
          <p:nvPr>
            <p:ph type="body" sz="quarter" idx="25" hasCustomPrompt="1"/>
          </p:nvPr>
        </p:nvSpPr>
        <p:spPr>
          <a:xfrm>
            <a:off x="3400985" y="2634117"/>
            <a:ext cx="2378847" cy="1477328"/>
          </a:xfrm>
          <a:prstGeom prst="rect">
            <a:avLst/>
          </a:prstGeom>
        </p:spPr>
        <p:txBody>
          <a:bodyPr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8" name="Espace réservé du texte 15">
            <a:extLst>
              <a:ext uri="{FF2B5EF4-FFF2-40B4-BE49-F238E27FC236}">
                <a16:creationId xmlns:a16="http://schemas.microsoft.com/office/drawing/2014/main" id="{FE25E091-C850-4A35-8C6B-48D1A63C1D4F}"/>
              </a:ext>
            </a:extLst>
          </p:cNvPr>
          <p:cNvSpPr>
            <a:spLocks noGrp="1"/>
          </p:cNvSpPr>
          <p:nvPr>
            <p:ph type="body" sz="quarter" idx="26" hasCustomPrompt="1"/>
          </p:nvPr>
        </p:nvSpPr>
        <p:spPr>
          <a:xfrm>
            <a:off x="6316083" y="2634117"/>
            <a:ext cx="2378847" cy="1477328"/>
          </a:xfrm>
          <a:prstGeom prst="rect">
            <a:avLst/>
          </a:prstGeom>
        </p:spPr>
        <p:txBody>
          <a:bodyPr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9" name="Espace réservé du texte 15">
            <a:extLst>
              <a:ext uri="{FF2B5EF4-FFF2-40B4-BE49-F238E27FC236}">
                <a16:creationId xmlns:a16="http://schemas.microsoft.com/office/drawing/2014/main" id="{BB3AB300-BC70-4E89-90E0-8D61F56FBB2D}"/>
              </a:ext>
            </a:extLst>
          </p:cNvPr>
          <p:cNvSpPr>
            <a:spLocks noGrp="1"/>
          </p:cNvSpPr>
          <p:nvPr>
            <p:ph type="body" sz="quarter" idx="27" hasCustomPrompt="1"/>
          </p:nvPr>
        </p:nvSpPr>
        <p:spPr>
          <a:xfrm>
            <a:off x="9231182" y="2634117"/>
            <a:ext cx="2378847" cy="1477328"/>
          </a:xfrm>
          <a:prstGeom prst="rect">
            <a:avLst/>
          </a:prstGeom>
        </p:spPr>
        <p:txBody>
          <a:bodyPr lIns="0" rIns="0">
            <a:spAutoFit/>
          </a:bodyPr>
          <a:lstStyle>
            <a:lvl1pPr>
              <a:defRPr sz="1600"/>
            </a:lvl1pPr>
            <a:lvl2pPr marL="447675" indent="-314325">
              <a:buFontTx/>
              <a:buBlip>
                <a:blip r:embed="rId9"/>
              </a:buBlip>
              <a:defRPr sz="1600"/>
            </a:lvl2pPr>
            <a:lvl3pPr>
              <a:defRPr sz="1400"/>
            </a:lvl3pPr>
            <a:lvl4pPr marL="758825" indent="0">
              <a:buNone/>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4" name="Titre 3">
            <a:extLst>
              <a:ext uri="{FF2B5EF4-FFF2-40B4-BE49-F238E27FC236}">
                <a16:creationId xmlns:a16="http://schemas.microsoft.com/office/drawing/2014/main" id="{0DC641C9-B54A-4E65-BAB2-93108534F4F0}"/>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20" name="Text Placeholder 8">
            <a:extLst>
              <a:ext uri="{FF2B5EF4-FFF2-40B4-BE49-F238E27FC236}">
                <a16:creationId xmlns:a16="http://schemas.microsoft.com/office/drawing/2014/main" id="{ED3FC135-82C8-4A96-888D-AB8CE8961301}"/>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22" name="Cadre 21">
            <a:extLst>
              <a:ext uri="{FF2B5EF4-FFF2-40B4-BE49-F238E27FC236}">
                <a16:creationId xmlns:a16="http://schemas.microsoft.com/office/drawing/2014/main" id="{DCCEC75F-BBD9-499D-9268-3D89E7E6B8F7}"/>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ext Placeholder 5">
            <a:extLst>
              <a:ext uri="{FF2B5EF4-FFF2-40B4-BE49-F238E27FC236}">
                <a16:creationId xmlns:a16="http://schemas.microsoft.com/office/drawing/2014/main" id="{CA573106-FD8F-40EB-9CBA-13741FBF8C5D}"/>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2160817121"/>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 columns with colored box title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36085162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dirty="0"/>
              <a:t> ‒ </a:t>
            </a:r>
          </a:p>
        </p:txBody>
      </p:sp>
      <p:sp>
        <p:nvSpPr>
          <p:cNvPr id="16" name="Espace réservé du texte 15">
            <a:extLst>
              <a:ext uri="{FF2B5EF4-FFF2-40B4-BE49-F238E27FC236}">
                <a16:creationId xmlns:a16="http://schemas.microsoft.com/office/drawing/2014/main" id="{2D19A821-9323-436D-9BBA-EF55905E3049}"/>
              </a:ext>
            </a:extLst>
          </p:cNvPr>
          <p:cNvSpPr>
            <a:spLocks noGrp="1"/>
          </p:cNvSpPr>
          <p:nvPr>
            <p:ph type="body" sz="quarter" idx="24" hasCustomPrompt="1"/>
          </p:nvPr>
        </p:nvSpPr>
        <p:spPr>
          <a:xfrm>
            <a:off x="485775" y="2634117"/>
            <a:ext cx="3195010" cy="1231106"/>
          </a:xfrm>
          <a:prstGeom prst="rect">
            <a:avLst/>
          </a:prstGeom>
        </p:spPr>
        <p:txBody>
          <a:bodyPr wrap="square" lIns="0" rIns="0">
            <a:spAutoFit/>
          </a:bodyPr>
          <a:lstStyle>
            <a:lvl1pPr>
              <a:defRPr sz="1600"/>
            </a:lvl1pPr>
            <a:lvl2pPr marL="447675" indent="-314325">
              <a:buFontTx/>
              <a:buBlip>
                <a:blip r:embed="rId6"/>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7" name="Espace réservé du texte 15">
            <a:extLst>
              <a:ext uri="{FF2B5EF4-FFF2-40B4-BE49-F238E27FC236}">
                <a16:creationId xmlns:a16="http://schemas.microsoft.com/office/drawing/2014/main" id="{8F509378-7F96-4CC3-B445-AFDF4E8F71BC}"/>
              </a:ext>
            </a:extLst>
          </p:cNvPr>
          <p:cNvSpPr>
            <a:spLocks noGrp="1"/>
          </p:cNvSpPr>
          <p:nvPr>
            <p:ph type="body" sz="quarter" idx="25" hasCustomPrompt="1"/>
          </p:nvPr>
        </p:nvSpPr>
        <p:spPr>
          <a:xfrm>
            <a:off x="4450146" y="2634117"/>
            <a:ext cx="3195010" cy="1231106"/>
          </a:xfrm>
          <a:prstGeom prst="rect">
            <a:avLst/>
          </a:prstGeom>
        </p:spPr>
        <p:txBody>
          <a:bodyPr wrap="square"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8" name="Espace réservé du texte 15">
            <a:extLst>
              <a:ext uri="{FF2B5EF4-FFF2-40B4-BE49-F238E27FC236}">
                <a16:creationId xmlns:a16="http://schemas.microsoft.com/office/drawing/2014/main" id="{FE25E091-C850-4A35-8C6B-48D1A63C1D4F}"/>
              </a:ext>
            </a:extLst>
          </p:cNvPr>
          <p:cNvSpPr>
            <a:spLocks noGrp="1"/>
          </p:cNvSpPr>
          <p:nvPr>
            <p:ph type="body" sz="quarter" idx="26" hasCustomPrompt="1"/>
          </p:nvPr>
        </p:nvSpPr>
        <p:spPr>
          <a:xfrm>
            <a:off x="8417062" y="2634117"/>
            <a:ext cx="3195010" cy="1231106"/>
          </a:xfrm>
          <a:prstGeom prst="rect">
            <a:avLst/>
          </a:prstGeom>
        </p:spPr>
        <p:txBody>
          <a:bodyPr wrap="square"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9" name="Espace réservé du texte 4">
            <a:extLst>
              <a:ext uri="{FF2B5EF4-FFF2-40B4-BE49-F238E27FC236}">
                <a16:creationId xmlns:a16="http://schemas.microsoft.com/office/drawing/2014/main" id="{8F53EFDF-586B-4B52-A77B-E7663334D337}"/>
              </a:ext>
            </a:extLst>
          </p:cNvPr>
          <p:cNvSpPr>
            <a:spLocks noGrp="1"/>
          </p:cNvSpPr>
          <p:nvPr>
            <p:ph type="body" sz="quarter" idx="27" hasCustomPrompt="1"/>
          </p:nvPr>
        </p:nvSpPr>
        <p:spPr>
          <a:xfrm>
            <a:off x="486143" y="1993899"/>
            <a:ext cx="3195009" cy="369332"/>
          </a:xfrm>
          <a:prstGeom prst="rect">
            <a:avLst/>
          </a:prstGeom>
          <a:solidFill>
            <a:schemeClr val="bg2"/>
          </a:solidFill>
        </p:spPr>
        <p:txBody>
          <a:bodyPr lIns="0" rIns="0" anchor="t">
            <a:spAutoFit/>
          </a:bodyPr>
          <a:lstStyle>
            <a:lvl1pPr marL="0" indent="0" algn="ctr">
              <a:buNone/>
              <a:defRPr b="1" cap="all" baseline="0">
                <a:solidFill>
                  <a:schemeClr val="bg1"/>
                </a:solidFill>
              </a:defRPr>
            </a:lvl1pPr>
          </a:lstStyle>
          <a:p>
            <a:pPr lvl="0"/>
            <a:r>
              <a:rPr lang="en-GB" dirty="0"/>
              <a:t>Title</a:t>
            </a:r>
          </a:p>
        </p:txBody>
      </p:sp>
      <p:sp>
        <p:nvSpPr>
          <p:cNvPr id="20" name="Espace réservé du texte 4">
            <a:extLst>
              <a:ext uri="{FF2B5EF4-FFF2-40B4-BE49-F238E27FC236}">
                <a16:creationId xmlns:a16="http://schemas.microsoft.com/office/drawing/2014/main" id="{C9BF9C92-4CA0-4CDA-A4F8-082D2B2EF99F}"/>
              </a:ext>
            </a:extLst>
          </p:cNvPr>
          <p:cNvSpPr>
            <a:spLocks noGrp="1"/>
          </p:cNvSpPr>
          <p:nvPr>
            <p:ph type="body" sz="quarter" idx="28" hasCustomPrompt="1"/>
          </p:nvPr>
        </p:nvSpPr>
        <p:spPr>
          <a:xfrm>
            <a:off x="4450330" y="1993899"/>
            <a:ext cx="3195009" cy="369332"/>
          </a:xfrm>
          <a:prstGeom prst="rect">
            <a:avLst/>
          </a:prstGeom>
          <a:solidFill>
            <a:schemeClr val="tx2"/>
          </a:solidFill>
        </p:spPr>
        <p:txBody>
          <a:bodyPr lIns="0" rIns="0" anchor="t">
            <a:spAutoFit/>
          </a:bodyPr>
          <a:lstStyle>
            <a:lvl1pPr marL="0" indent="0" algn="ctr">
              <a:buNone/>
              <a:defRPr b="1" cap="all" baseline="0">
                <a:solidFill>
                  <a:schemeClr val="bg1"/>
                </a:solidFill>
              </a:defRPr>
            </a:lvl1pPr>
          </a:lstStyle>
          <a:p>
            <a:pPr lvl="0"/>
            <a:r>
              <a:rPr lang="en-GB"/>
              <a:t>Title</a:t>
            </a:r>
            <a:endParaRPr lang="en-GB" dirty="0"/>
          </a:p>
        </p:txBody>
      </p:sp>
      <p:sp>
        <p:nvSpPr>
          <p:cNvPr id="21" name="Espace réservé du texte 4">
            <a:extLst>
              <a:ext uri="{FF2B5EF4-FFF2-40B4-BE49-F238E27FC236}">
                <a16:creationId xmlns:a16="http://schemas.microsoft.com/office/drawing/2014/main" id="{681CE642-3E81-4565-8966-09C10814A63E}"/>
              </a:ext>
            </a:extLst>
          </p:cNvPr>
          <p:cNvSpPr>
            <a:spLocks noGrp="1"/>
          </p:cNvSpPr>
          <p:nvPr>
            <p:ph type="body" sz="quarter" idx="29" hasCustomPrompt="1"/>
          </p:nvPr>
        </p:nvSpPr>
        <p:spPr>
          <a:xfrm>
            <a:off x="8417062" y="1993899"/>
            <a:ext cx="3195009" cy="369332"/>
          </a:xfrm>
          <a:prstGeom prst="rect">
            <a:avLst/>
          </a:prstGeom>
          <a:solidFill>
            <a:schemeClr val="accent4"/>
          </a:solidFill>
        </p:spPr>
        <p:txBody>
          <a:bodyPr lIns="0" rIns="0" anchor="t">
            <a:spAutoFit/>
          </a:bodyPr>
          <a:lstStyle>
            <a:lvl1pPr marL="0" indent="0" algn="ctr">
              <a:buNone/>
              <a:defRPr b="1" cap="all" baseline="0">
                <a:solidFill>
                  <a:schemeClr val="bg1"/>
                </a:solidFill>
              </a:defRPr>
            </a:lvl1pPr>
          </a:lstStyle>
          <a:p>
            <a:pPr lvl="0"/>
            <a:r>
              <a:rPr lang="en-GB" dirty="0"/>
              <a:t>Title</a:t>
            </a:r>
          </a:p>
        </p:txBody>
      </p:sp>
      <p:sp>
        <p:nvSpPr>
          <p:cNvPr id="4" name="Titre 3">
            <a:extLst>
              <a:ext uri="{FF2B5EF4-FFF2-40B4-BE49-F238E27FC236}">
                <a16:creationId xmlns:a16="http://schemas.microsoft.com/office/drawing/2014/main" id="{286C96D8-5D31-4787-ADE2-CBD1DEDCC029}"/>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4" name="Text Placeholder 8">
            <a:extLst>
              <a:ext uri="{FF2B5EF4-FFF2-40B4-BE49-F238E27FC236}">
                <a16:creationId xmlns:a16="http://schemas.microsoft.com/office/drawing/2014/main" id="{DF5ACA36-D848-4F29-92F9-47321029F315}"/>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Cadre 14">
            <a:extLst>
              <a:ext uri="{FF2B5EF4-FFF2-40B4-BE49-F238E27FC236}">
                <a16:creationId xmlns:a16="http://schemas.microsoft.com/office/drawing/2014/main" id="{CC159F0E-5DEA-49B1-9A35-F946E07E0241}"/>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3" name="Text Placeholder 5">
            <a:extLst>
              <a:ext uri="{FF2B5EF4-FFF2-40B4-BE49-F238E27FC236}">
                <a16:creationId xmlns:a16="http://schemas.microsoft.com/office/drawing/2014/main" id="{E489DA2F-37AC-44E4-9FC7-BB6534078476}"/>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2204391017"/>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 columns with colored box titles [V2]">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41725918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dirty="0"/>
              <a:t> ‒ </a:t>
            </a:r>
          </a:p>
        </p:txBody>
      </p:sp>
      <p:sp>
        <p:nvSpPr>
          <p:cNvPr id="16" name="Espace réservé du texte 15">
            <a:extLst>
              <a:ext uri="{FF2B5EF4-FFF2-40B4-BE49-F238E27FC236}">
                <a16:creationId xmlns:a16="http://schemas.microsoft.com/office/drawing/2014/main" id="{2D19A821-9323-436D-9BBA-EF55905E3049}"/>
              </a:ext>
            </a:extLst>
          </p:cNvPr>
          <p:cNvSpPr>
            <a:spLocks noGrp="1"/>
          </p:cNvSpPr>
          <p:nvPr>
            <p:ph type="body" sz="quarter" idx="24" hasCustomPrompt="1"/>
          </p:nvPr>
        </p:nvSpPr>
        <p:spPr>
          <a:xfrm>
            <a:off x="485775" y="2634117"/>
            <a:ext cx="3195010" cy="1231106"/>
          </a:xfrm>
          <a:prstGeom prst="rect">
            <a:avLst/>
          </a:prstGeom>
        </p:spPr>
        <p:txBody>
          <a:bodyPr wrap="square" lIns="0" rIns="0">
            <a:spAutoFit/>
          </a:bodyPr>
          <a:lstStyle>
            <a:lvl1pPr>
              <a:defRPr sz="1600"/>
            </a:lvl1pPr>
            <a:lvl2pPr marL="447675" indent="-314325">
              <a:buFontTx/>
              <a:buBlip>
                <a:blip r:embed="rId6"/>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7" name="Espace réservé du texte 15">
            <a:extLst>
              <a:ext uri="{FF2B5EF4-FFF2-40B4-BE49-F238E27FC236}">
                <a16:creationId xmlns:a16="http://schemas.microsoft.com/office/drawing/2014/main" id="{8F509378-7F96-4CC3-B445-AFDF4E8F71BC}"/>
              </a:ext>
            </a:extLst>
          </p:cNvPr>
          <p:cNvSpPr>
            <a:spLocks noGrp="1"/>
          </p:cNvSpPr>
          <p:nvPr>
            <p:ph type="body" sz="quarter" idx="25" hasCustomPrompt="1"/>
          </p:nvPr>
        </p:nvSpPr>
        <p:spPr>
          <a:xfrm>
            <a:off x="4450146" y="2634117"/>
            <a:ext cx="3195010" cy="1231106"/>
          </a:xfrm>
          <a:prstGeom prst="rect">
            <a:avLst/>
          </a:prstGeom>
        </p:spPr>
        <p:txBody>
          <a:bodyPr wrap="square"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8" name="Espace réservé du texte 15">
            <a:extLst>
              <a:ext uri="{FF2B5EF4-FFF2-40B4-BE49-F238E27FC236}">
                <a16:creationId xmlns:a16="http://schemas.microsoft.com/office/drawing/2014/main" id="{FE25E091-C850-4A35-8C6B-48D1A63C1D4F}"/>
              </a:ext>
            </a:extLst>
          </p:cNvPr>
          <p:cNvSpPr>
            <a:spLocks noGrp="1"/>
          </p:cNvSpPr>
          <p:nvPr>
            <p:ph type="body" sz="quarter" idx="26" hasCustomPrompt="1"/>
          </p:nvPr>
        </p:nvSpPr>
        <p:spPr>
          <a:xfrm>
            <a:off x="8417062" y="2634117"/>
            <a:ext cx="3195010" cy="1231106"/>
          </a:xfrm>
          <a:prstGeom prst="rect">
            <a:avLst/>
          </a:prstGeom>
        </p:spPr>
        <p:txBody>
          <a:bodyPr wrap="square"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dirty="0"/>
              <a:t>Click to change the text styles on the slide master</a:t>
            </a:r>
          </a:p>
          <a:p>
            <a:pPr lvl="1"/>
            <a:r>
              <a:rPr lang="en-GB" dirty="0"/>
              <a:t>Second level</a:t>
            </a:r>
          </a:p>
          <a:p>
            <a:pPr lvl="2"/>
            <a:r>
              <a:rPr lang="en-GB" dirty="0"/>
              <a:t>Third level</a:t>
            </a:r>
          </a:p>
        </p:txBody>
      </p:sp>
      <p:sp>
        <p:nvSpPr>
          <p:cNvPr id="19" name="Espace réservé du texte 4">
            <a:extLst>
              <a:ext uri="{FF2B5EF4-FFF2-40B4-BE49-F238E27FC236}">
                <a16:creationId xmlns:a16="http://schemas.microsoft.com/office/drawing/2014/main" id="{8F53EFDF-586B-4B52-A77B-E7663334D337}"/>
              </a:ext>
            </a:extLst>
          </p:cNvPr>
          <p:cNvSpPr>
            <a:spLocks noGrp="1"/>
          </p:cNvSpPr>
          <p:nvPr>
            <p:ph type="body" sz="quarter" idx="27" hasCustomPrompt="1"/>
          </p:nvPr>
        </p:nvSpPr>
        <p:spPr>
          <a:xfrm>
            <a:off x="486143" y="1993899"/>
            <a:ext cx="3195009" cy="369332"/>
          </a:xfrm>
          <a:prstGeom prst="rect">
            <a:avLst/>
          </a:prstGeom>
          <a:solidFill>
            <a:schemeClr val="bg2"/>
          </a:solidFill>
        </p:spPr>
        <p:txBody>
          <a:bodyPr lIns="0" rIns="0" anchor="t">
            <a:spAutoFit/>
          </a:bodyPr>
          <a:lstStyle>
            <a:lvl1pPr marL="0" indent="0" algn="ctr">
              <a:buNone/>
              <a:defRPr b="1" cap="all" baseline="0">
                <a:solidFill>
                  <a:schemeClr val="bg1"/>
                </a:solidFill>
              </a:defRPr>
            </a:lvl1pPr>
          </a:lstStyle>
          <a:p>
            <a:pPr lvl="0"/>
            <a:r>
              <a:rPr lang="en-GB" dirty="0"/>
              <a:t>Title</a:t>
            </a:r>
          </a:p>
        </p:txBody>
      </p:sp>
      <p:sp>
        <p:nvSpPr>
          <p:cNvPr id="20" name="Espace réservé du texte 4">
            <a:extLst>
              <a:ext uri="{FF2B5EF4-FFF2-40B4-BE49-F238E27FC236}">
                <a16:creationId xmlns:a16="http://schemas.microsoft.com/office/drawing/2014/main" id="{C9BF9C92-4CA0-4CDA-A4F8-082D2B2EF99F}"/>
              </a:ext>
            </a:extLst>
          </p:cNvPr>
          <p:cNvSpPr>
            <a:spLocks noGrp="1"/>
          </p:cNvSpPr>
          <p:nvPr>
            <p:ph type="body" sz="quarter" idx="28" hasCustomPrompt="1"/>
          </p:nvPr>
        </p:nvSpPr>
        <p:spPr>
          <a:xfrm>
            <a:off x="4450330" y="1993899"/>
            <a:ext cx="3195009" cy="369332"/>
          </a:xfrm>
          <a:prstGeom prst="rect">
            <a:avLst/>
          </a:prstGeom>
          <a:solidFill>
            <a:schemeClr val="tx2"/>
          </a:solidFill>
        </p:spPr>
        <p:txBody>
          <a:bodyPr lIns="0" rIns="0" anchor="t">
            <a:spAutoFit/>
          </a:bodyPr>
          <a:lstStyle>
            <a:lvl1pPr marL="0" indent="0" algn="ctr">
              <a:buNone/>
              <a:defRPr b="1" cap="all" baseline="0">
                <a:solidFill>
                  <a:schemeClr val="bg1"/>
                </a:solidFill>
              </a:defRPr>
            </a:lvl1pPr>
          </a:lstStyle>
          <a:p>
            <a:pPr lvl="0"/>
            <a:r>
              <a:rPr lang="en-GB"/>
              <a:t>Title</a:t>
            </a:r>
            <a:endParaRPr lang="en-GB" dirty="0"/>
          </a:p>
        </p:txBody>
      </p:sp>
      <p:sp>
        <p:nvSpPr>
          <p:cNvPr id="21" name="Espace réservé du texte 4">
            <a:extLst>
              <a:ext uri="{FF2B5EF4-FFF2-40B4-BE49-F238E27FC236}">
                <a16:creationId xmlns:a16="http://schemas.microsoft.com/office/drawing/2014/main" id="{681CE642-3E81-4565-8966-09C10814A63E}"/>
              </a:ext>
            </a:extLst>
          </p:cNvPr>
          <p:cNvSpPr>
            <a:spLocks noGrp="1"/>
          </p:cNvSpPr>
          <p:nvPr>
            <p:ph type="body" sz="quarter" idx="29" hasCustomPrompt="1"/>
          </p:nvPr>
        </p:nvSpPr>
        <p:spPr>
          <a:xfrm>
            <a:off x="8417062" y="1993899"/>
            <a:ext cx="3195009" cy="369332"/>
          </a:xfrm>
          <a:prstGeom prst="rect">
            <a:avLst/>
          </a:prstGeom>
          <a:solidFill>
            <a:schemeClr val="accent3"/>
          </a:solidFill>
        </p:spPr>
        <p:txBody>
          <a:bodyPr lIns="0" rIns="0" anchor="t">
            <a:spAutoFit/>
          </a:bodyPr>
          <a:lstStyle>
            <a:lvl1pPr marL="0" indent="0" algn="ctr">
              <a:buNone/>
              <a:defRPr b="1" cap="all" baseline="0">
                <a:solidFill>
                  <a:schemeClr val="bg1"/>
                </a:solidFill>
              </a:defRPr>
            </a:lvl1pPr>
          </a:lstStyle>
          <a:p>
            <a:pPr lvl="0"/>
            <a:r>
              <a:rPr lang="en-GB" dirty="0"/>
              <a:t>Title</a:t>
            </a:r>
          </a:p>
        </p:txBody>
      </p:sp>
      <p:sp>
        <p:nvSpPr>
          <p:cNvPr id="4" name="Titre 3">
            <a:extLst>
              <a:ext uri="{FF2B5EF4-FFF2-40B4-BE49-F238E27FC236}">
                <a16:creationId xmlns:a16="http://schemas.microsoft.com/office/drawing/2014/main" id="{286C96D8-5D31-4787-ADE2-CBD1DEDCC029}"/>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4" name="Text Placeholder 8">
            <a:extLst>
              <a:ext uri="{FF2B5EF4-FFF2-40B4-BE49-F238E27FC236}">
                <a16:creationId xmlns:a16="http://schemas.microsoft.com/office/drawing/2014/main" id="{C8E6DE7D-0FB2-4B25-A7F7-95C4D06B9322}"/>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Cadre 14">
            <a:extLst>
              <a:ext uri="{FF2B5EF4-FFF2-40B4-BE49-F238E27FC236}">
                <a16:creationId xmlns:a16="http://schemas.microsoft.com/office/drawing/2014/main" id="{17FC6A8B-1DAF-41A9-8654-1DA19B158FAE}"/>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3" name="Text Placeholder 5">
            <a:extLst>
              <a:ext uri="{FF2B5EF4-FFF2-40B4-BE49-F238E27FC236}">
                <a16:creationId xmlns:a16="http://schemas.microsoft.com/office/drawing/2014/main" id="{42C34B12-7FFB-4675-97AD-ADA54ECBE709}"/>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1730740363"/>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_dark blue 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39063029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4" name="Titre 3">
            <a:extLst>
              <a:ext uri="{FF2B5EF4-FFF2-40B4-BE49-F238E27FC236}">
                <a16:creationId xmlns:a16="http://schemas.microsoft.com/office/drawing/2014/main" id="{20156DF7-56BC-40D5-8DA8-2F22C6D867BD}"/>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4" name="Espace réservé du numéro de diapositive 2">
            <a:extLst>
              <a:ext uri="{FF2B5EF4-FFF2-40B4-BE49-F238E27FC236}">
                <a16:creationId xmlns:a16="http://schemas.microsoft.com/office/drawing/2014/main" id="{050AD626-E7A4-427F-9A3F-B6A6BA21F6B3}"/>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5" name="Espace réservé du pied de page 4">
            <a:extLst>
              <a:ext uri="{FF2B5EF4-FFF2-40B4-BE49-F238E27FC236}">
                <a16:creationId xmlns:a16="http://schemas.microsoft.com/office/drawing/2014/main" id="{A9AA2E6C-EBCE-4B97-AB00-23968A3265E5}"/>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9" name="Text Placeholder 8">
            <a:extLst>
              <a:ext uri="{FF2B5EF4-FFF2-40B4-BE49-F238E27FC236}">
                <a16:creationId xmlns:a16="http://schemas.microsoft.com/office/drawing/2014/main" id="{317C93FA-7D2C-4658-80E0-B891EA08A0CE}"/>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0" name="Text Placeholder 5">
            <a:extLst>
              <a:ext uri="{FF2B5EF4-FFF2-40B4-BE49-F238E27FC236}">
                <a16:creationId xmlns:a16="http://schemas.microsoft.com/office/drawing/2014/main" id="{45D7D27C-78A9-42B0-BF87-F097DEF202C2}"/>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spTree>
    <p:extLst>
      <p:ext uri="{BB962C8B-B14F-4D97-AF65-F5344CB8AC3E}">
        <p14:creationId xmlns:p14="http://schemas.microsoft.com/office/powerpoint/2010/main" val="2007529917"/>
      </p:ext>
    </p:extLst>
  </p:cSld>
  <p:clrMapOvr>
    <a:masterClrMapping/>
  </p:clrMapOvr>
  <p:extLst>
    <p:ext uri="{DCECCB84-F9BA-43D5-87BE-67443E8EF086}">
      <p15:sldGuideLst xmlns:p15="http://schemas.microsoft.com/office/powerpoint/2012/main">
        <p15:guide id="1" pos="247">
          <p15:clr>
            <a:srgbClr val="F26B43"/>
          </p15:clr>
        </p15:guide>
        <p15:guide id="2" pos="7423" userDrawn="1">
          <p15:clr>
            <a:srgbClr val="F26B43"/>
          </p15:clr>
        </p15:guide>
        <p15:guide id="3" orient="horz" pos="232" userDrawn="1">
          <p15:clr>
            <a:srgbClr val="F26B43"/>
          </p15:clr>
        </p15:guide>
        <p15:guide id="4" orient="horz" pos="600">
          <p15:clr>
            <a:srgbClr val="F26B43"/>
          </p15:clr>
        </p15:guide>
        <p15:guide id="5" orient="horz" pos="3906" userDrawn="1">
          <p15:clr>
            <a:srgbClr val="F26B43"/>
          </p15:clr>
        </p15:guide>
        <p15:guide id="6" orient="horz" pos="4156" userDrawn="1">
          <p15:clr>
            <a:srgbClr val="F26B43"/>
          </p15:clr>
        </p15:guide>
        <p15:guide id="7" pos="306"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Verbatim green">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42126040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dirty="0"/>
              <a:t> ‒ </a:t>
            </a:r>
          </a:p>
        </p:txBody>
      </p:sp>
      <p:grpSp>
        <p:nvGrpSpPr>
          <p:cNvPr id="18" name="Group 10">
            <a:extLst>
              <a:ext uri="{FF2B5EF4-FFF2-40B4-BE49-F238E27FC236}">
                <a16:creationId xmlns:a16="http://schemas.microsoft.com/office/drawing/2014/main" id="{37034E82-C110-4AF1-81C9-1B2FF8608B01}"/>
              </a:ext>
            </a:extLst>
          </p:cNvPr>
          <p:cNvGrpSpPr>
            <a:grpSpLocks/>
          </p:cNvGrpSpPr>
          <p:nvPr userDrawn="1"/>
        </p:nvGrpSpPr>
        <p:grpSpPr bwMode="auto">
          <a:xfrm rot="10800000" flipH="1">
            <a:off x="701006" y="1494906"/>
            <a:ext cx="1299066" cy="1063368"/>
            <a:chOff x="1033" y="1117"/>
            <a:chExt cx="1907" cy="1561"/>
          </a:xfrm>
          <a:solidFill>
            <a:schemeClr val="tx2"/>
          </a:solidFill>
        </p:grpSpPr>
        <p:sp>
          <p:nvSpPr>
            <p:cNvPr id="19" name="Freeform 11">
              <a:extLst>
                <a:ext uri="{FF2B5EF4-FFF2-40B4-BE49-F238E27FC236}">
                  <a16:creationId xmlns:a16="http://schemas.microsoft.com/office/drawing/2014/main" id="{BD7A13DF-71B0-4DF3-9670-ECE323231743}"/>
                </a:ext>
              </a:extLst>
            </p:cNvPr>
            <p:cNvSpPr>
              <a:spLocks/>
            </p:cNvSpPr>
            <p:nvPr userDrawn="1"/>
          </p:nvSpPr>
          <p:spPr bwMode="auto">
            <a:xfrm>
              <a:off x="1033" y="1117"/>
              <a:ext cx="932" cy="1548"/>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20" name="Freeform 12">
              <a:extLst>
                <a:ext uri="{FF2B5EF4-FFF2-40B4-BE49-F238E27FC236}">
                  <a16:creationId xmlns:a16="http://schemas.microsoft.com/office/drawing/2014/main" id="{C79DC92B-9CE8-407F-B93F-CA5ACD8F2E8D}"/>
                </a:ext>
              </a:extLst>
            </p:cNvPr>
            <p:cNvSpPr>
              <a:spLocks/>
            </p:cNvSpPr>
            <p:nvPr userDrawn="1"/>
          </p:nvSpPr>
          <p:spPr bwMode="auto">
            <a:xfrm>
              <a:off x="1895" y="1130"/>
              <a:ext cx="1045" cy="1548"/>
            </a:xfrm>
            <a:custGeom>
              <a:avLst/>
              <a:gdLst>
                <a:gd name="T0" fmla="*/ 487 w 498"/>
                <a:gd name="T1" fmla="*/ 485 h 737"/>
                <a:gd name="T2" fmla="*/ 257 w 498"/>
                <a:gd name="T3" fmla="*/ 270 h 737"/>
                <a:gd name="T4" fmla="*/ 129 w 498"/>
                <a:gd name="T5" fmla="*/ 326 h 737"/>
                <a:gd name="T6" fmla="*/ 366 w 498"/>
                <a:gd name="T7" fmla="*/ 45 h 737"/>
                <a:gd name="T8" fmla="*/ 337 w 498"/>
                <a:gd name="T9" fmla="*/ 0 h 737"/>
                <a:gd name="T10" fmla="*/ 19 w 498"/>
                <a:gd name="T11" fmla="*/ 488 h 737"/>
                <a:gd name="T12" fmla="*/ 276 w 498"/>
                <a:gd name="T13" fmla="*/ 730 h 737"/>
                <a:gd name="T14" fmla="*/ 487 w 498"/>
                <a:gd name="T15" fmla="*/ 485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737">
                  <a:moveTo>
                    <a:pt x="487" y="485"/>
                  </a:moveTo>
                  <a:cubicBezTo>
                    <a:pt x="478" y="369"/>
                    <a:pt x="382" y="260"/>
                    <a:pt x="257" y="270"/>
                  </a:cubicBezTo>
                  <a:cubicBezTo>
                    <a:pt x="197" y="274"/>
                    <a:pt x="177" y="291"/>
                    <a:pt x="129" y="326"/>
                  </a:cubicBezTo>
                  <a:cubicBezTo>
                    <a:pt x="130" y="213"/>
                    <a:pt x="302" y="76"/>
                    <a:pt x="366" y="45"/>
                  </a:cubicBezTo>
                  <a:cubicBezTo>
                    <a:pt x="366" y="45"/>
                    <a:pt x="349" y="18"/>
                    <a:pt x="337" y="0"/>
                  </a:cubicBezTo>
                  <a:cubicBezTo>
                    <a:pt x="192" y="29"/>
                    <a:pt x="0" y="231"/>
                    <a:pt x="19" y="488"/>
                  </a:cubicBezTo>
                  <a:cubicBezTo>
                    <a:pt x="32" y="657"/>
                    <a:pt x="182" y="737"/>
                    <a:pt x="276" y="730"/>
                  </a:cubicBezTo>
                  <a:cubicBezTo>
                    <a:pt x="369" y="723"/>
                    <a:pt x="498" y="635"/>
                    <a:pt x="487" y="4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p>
          </p:txBody>
        </p:sp>
      </p:grpSp>
      <p:sp>
        <p:nvSpPr>
          <p:cNvPr id="21" name="Espace réservé du texte 20">
            <a:extLst>
              <a:ext uri="{FF2B5EF4-FFF2-40B4-BE49-F238E27FC236}">
                <a16:creationId xmlns:a16="http://schemas.microsoft.com/office/drawing/2014/main" id="{04EB49EF-74A2-4A31-99CF-80E2BAF35EC6}"/>
              </a:ext>
            </a:extLst>
          </p:cNvPr>
          <p:cNvSpPr>
            <a:spLocks noGrp="1"/>
          </p:cNvSpPr>
          <p:nvPr>
            <p:ph type="body" sz="quarter" idx="15" hasCustomPrompt="1"/>
          </p:nvPr>
        </p:nvSpPr>
        <p:spPr>
          <a:xfrm>
            <a:off x="2351088" y="1494906"/>
            <a:ext cx="9436100" cy="2636591"/>
          </a:xfrm>
          <a:prstGeom prst="rect">
            <a:avLst/>
          </a:prstGeom>
        </p:spPr>
        <p:txBody>
          <a:bodyPr anchor="b">
            <a:normAutofit/>
          </a:bodyPr>
          <a:lstStyle>
            <a:lvl1pPr marL="0" indent="0">
              <a:buNone/>
              <a:defRPr sz="2800"/>
            </a:lvl1pPr>
          </a:lstStyle>
          <a:p>
            <a:pPr lvl="0"/>
            <a:r>
              <a:rPr lang="en-GB" dirty="0"/>
              <a:t>Insert your quote here</a:t>
            </a:r>
          </a:p>
        </p:txBody>
      </p:sp>
      <p:sp>
        <p:nvSpPr>
          <p:cNvPr id="24" name="Espace réservé du texte 20">
            <a:extLst>
              <a:ext uri="{FF2B5EF4-FFF2-40B4-BE49-F238E27FC236}">
                <a16:creationId xmlns:a16="http://schemas.microsoft.com/office/drawing/2014/main" id="{6B6F846B-8F0A-42EC-8144-B2B9983BA972}"/>
              </a:ext>
            </a:extLst>
          </p:cNvPr>
          <p:cNvSpPr>
            <a:spLocks noGrp="1"/>
          </p:cNvSpPr>
          <p:nvPr>
            <p:ph type="body" sz="quarter" idx="16" hasCustomPrompt="1"/>
          </p:nvPr>
        </p:nvSpPr>
        <p:spPr>
          <a:xfrm>
            <a:off x="2351088" y="4236285"/>
            <a:ext cx="9436100" cy="338554"/>
          </a:xfrm>
          <a:prstGeom prst="rect">
            <a:avLst/>
          </a:prstGeom>
        </p:spPr>
        <p:txBody>
          <a:bodyPr anchor="b">
            <a:spAutoFit/>
          </a:bodyPr>
          <a:lstStyle>
            <a:lvl1pPr marL="0" indent="0" algn="r">
              <a:buNone/>
              <a:defRPr sz="1600" b="1">
                <a:solidFill>
                  <a:schemeClr val="tx1"/>
                </a:solidFill>
              </a:defRPr>
            </a:lvl1pPr>
          </a:lstStyle>
          <a:p>
            <a:pPr lvl="0"/>
            <a:r>
              <a:rPr lang="en-GB" dirty="0"/>
              <a:t>Name, Position</a:t>
            </a:r>
          </a:p>
        </p:txBody>
      </p:sp>
      <p:sp>
        <p:nvSpPr>
          <p:cNvPr id="4" name="Titre 3">
            <a:extLst>
              <a:ext uri="{FF2B5EF4-FFF2-40B4-BE49-F238E27FC236}">
                <a16:creationId xmlns:a16="http://schemas.microsoft.com/office/drawing/2014/main" id="{D69A5C51-135A-4539-8A83-F2DE50C1572C}"/>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1" name="Cadre 10">
            <a:extLst>
              <a:ext uri="{FF2B5EF4-FFF2-40B4-BE49-F238E27FC236}">
                <a16:creationId xmlns:a16="http://schemas.microsoft.com/office/drawing/2014/main" id="{BF7A0D0E-8184-4BA8-BEDC-8D6B253B3340}"/>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3791931045"/>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userDrawn="1">
          <p15:clr>
            <a:srgbClr val="F26B43"/>
          </p15:clr>
        </p15:guide>
        <p15:guide id="4" orient="horz" pos="600">
          <p15:clr>
            <a:srgbClr val="F26B43"/>
          </p15:clr>
        </p15:guide>
        <p15:guide id="5" orient="horz" pos="3906" userDrawn="1">
          <p15:clr>
            <a:srgbClr val="F26B43"/>
          </p15:clr>
        </p15:guide>
        <p15:guide id="6" orient="horz" pos="4156" userDrawn="1">
          <p15:clr>
            <a:srgbClr val="F26B43"/>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batim blue">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7109462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dirty="0"/>
              <a:t> ‒ </a:t>
            </a:r>
          </a:p>
        </p:txBody>
      </p:sp>
      <p:sp>
        <p:nvSpPr>
          <p:cNvPr id="21" name="Espace réservé du texte 20">
            <a:extLst>
              <a:ext uri="{FF2B5EF4-FFF2-40B4-BE49-F238E27FC236}">
                <a16:creationId xmlns:a16="http://schemas.microsoft.com/office/drawing/2014/main" id="{04EB49EF-74A2-4A31-99CF-80E2BAF35EC6}"/>
              </a:ext>
            </a:extLst>
          </p:cNvPr>
          <p:cNvSpPr>
            <a:spLocks noGrp="1"/>
          </p:cNvSpPr>
          <p:nvPr>
            <p:ph type="body" sz="quarter" idx="15" hasCustomPrompt="1"/>
          </p:nvPr>
        </p:nvSpPr>
        <p:spPr>
          <a:xfrm>
            <a:off x="2351088" y="1494906"/>
            <a:ext cx="9436100" cy="2636591"/>
          </a:xfrm>
          <a:prstGeom prst="rect">
            <a:avLst/>
          </a:prstGeom>
        </p:spPr>
        <p:txBody>
          <a:bodyPr anchor="b">
            <a:normAutofit/>
          </a:bodyPr>
          <a:lstStyle>
            <a:lvl1pPr marL="0" indent="0">
              <a:buNone/>
              <a:defRPr sz="2800"/>
            </a:lvl1pPr>
          </a:lstStyle>
          <a:p>
            <a:pPr lvl="0"/>
            <a:r>
              <a:rPr lang="en-GB" dirty="0"/>
              <a:t>Insert your quote here</a:t>
            </a:r>
          </a:p>
        </p:txBody>
      </p:sp>
      <p:sp>
        <p:nvSpPr>
          <p:cNvPr id="24" name="Espace réservé du texte 20">
            <a:extLst>
              <a:ext uri="{FF2B5EF4-FFF2-40B4-BE49-F238E27FC236}">
                <a16:creationId xmlns:a16="http://schemas.microsoft.com/office/drawing/2014/main" id="{6B6F846B-8F0A-42EC-8144-B2B9983BA972}"/>
              </a:ext>
            </a:extLst>
          </p:cNvPr>
          <p:cNvSpPr>
            <a:spLocks noGrp="1"/>
          </p:cNvSpPr>
          <p:nvPr>
            <p:ph type="body" sz="quarter" idx="16" hasCustomPrompt="1"/>
          </p:nvPr>
        </p:nvSpPr>
        <p:spPr>
          <a:xfrm>
            <a:off x="2351088" y="4236285"/>
            <a:ext cx="9436100" cy="338554"/>
          </a:xfrm>
          <a:prstGeom prst="rect">
            <a:avLst/>
          </a:prstGeom>
        </p:spPr>
        <p:txBody>
          <a:bodyPr anchor="b">
            <a:spAutoFit/>
          </a:bodyPr>
          <a:lstStyle>
            <a:lvl1pPr marL="0" indent="0" algn="r">
              <a:buNone/>
              <a:defRPr sz="1600" b="1">
                <a:solidFill>
                  <a:schemeClr val="tx1"/>
                </a:solidFill>
              </a:defRPr>
            </a:lvl1pPr>
          </a:lstStyle>
          <a:p>
            <a:pPr lvl="0"/>
            <a:r>
              <a:rPr lang="en-GB" dirty="0"/>
              <a:t>Name, Position</a:t>
            </a:r>
          </a:p>
        </p:txBody>
      </p:sp>
      <p:grpSp>
        <p:nvGrpSpPr>
          <p:cNvPr id="13" name="Group 10">
            <a:extLst>
              <a:ext uri="{FF2B5EF4-FFF2-40B4-BE49-F238E27FC236}">
                <a16:creationId xmlns:a16="http://schemas.microsoft.com/office/drawing/2014/main" id="{4A038897-2792-4479-8EAB-9A8ABDE74F32}"/>
              </a:ext>
            </a:extLst>
          </p:cNvPr>
          <p:cNvGrpSpPr>
            <a:grpSpLocks/>
          </p:cNvGrpSpPr>
          <p:nvPr userDrawn="1"/>
        </p:nvGrpSpPr>
        <p:grpSpPr bwMode="auto">
          <a:xfrm rot="10800000" flipH="1">
            <a:off x="701006" y="1494906"/>
            <a:ext cx="1299066" cy="1063368"/>
            <a:chOff x="1033" y="1117"/>
            <a:chExt cx="1907" cy="1561"/>
          </a:xfrm>
          <a:solidFill>
            <a:schemeClr val="bg2"/>
          </a:solidFill>
        </p:grpSpPr>
        <p:sp>
          <p:nvSpPr>
            <p:cNvPr id="14" name="Freeform 11">
              <a:extLst>
                <a:ext uri="{FF2B5EF4-FFF2-40B4-BE49-F238E27FC236}">
                  <a16:creationId xmlns:a16="http://schemas.microsoft.com/office/drawing/2014/main" id="{BECFD5B3-64F4-4C51-A672-EBE7467808F1}"/>
                </a:ext>
              </a:extLst>
            </p:cNvPr>
            <p:cNvSpPr>
              <a:spLocks/>
            </p:cNvSpPr>
            <p:nvPr userDrawn="1"/>
          </p:nvSpPr>
          <p:spPr bwMode="auto">
            <a:xfrm>
              <a:off x="1033" y="1117"/>
              <a:ext cx="932" cy="1548"/>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15" name="Freeform 12">
              <a:extLst>
                <a:ext uri="{FF2B5EF4-FFF2-40B4-BE49-F238E27FC236}">
                  <a16:creationId xmlns:a16="http://schemas.microsoft.com/office/drawing/2014/main" id="{099295A6-576A-454D-9A3A-871777688331}"/>
                </a:ext>
              </a:extLst>
            </p:cNvPr>
            <p:cNvSpPr>
              <a:spLocks/>
            </p:cNvSpPr>
            <p:nvPr userDrawn="1"/>
          </p:nvSpPr>
          <p:spPr bwMode="auto">
            <a:xfrm>
              <a:off x="1895" y="1130"/>
              <a:ext cx="1045" cy="1548"/>
            </a:xfrm>
            <a:custGeom>
              <a:avLst/>
              <a:gdLst>
                <a:gd name="T0" fmla="*/ 487 w 498"/>
                <a:gd name="T1" fmla="*/ 485 h 737"/>
                <a:gd name="T2" fmla="*/ 257 w 498"/>
                <a:gd name="T3" fmla="*/ 270 h 737"/>
                <a:gd name="T4" fmla="*/ 129 w 498"/>
                <a:gd name="T5" fmla="*/ 326 h 737"/>
                <a:gd name="T6" fmla="*/ 366 w 498"/>
                <a:gd name="T7" fmla="*/ 45 h 737"/>
                <a:gd name="T8" fmla="*/ 337 w 498"/>
                <a:gd name="T9" fmla="*/ 0 h 737"/>
                <a:gd name="T10" fmla="*/ 19 w 498"/>
                <a:gd name="T11" fmla="*/ 488 h 737"/>
                <a:gd name="T12" fmla="*/ 276 w 498"/>
                <a:gd name="T13" fmla="*/ 730 h 737"/>
                <a:gd name="T14" fmla="*/ 487 w 498"/>
                <a:gd name="T15" fmla="*/ 485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737">
                  <a:moveTo>
                    <a:pt x="487" y="485"/>
                  </a:moveTo>
                  <a:cubicBezTo>
                    <a:pt x="478" y="369"/>
                    <a:pt x="382" y="260"/>
                    <a:pt x="257" y="270"/>
                  </a:cubicBezTo>
                  <a:cubicBezTo>
                    <a:pt x="197" y="274"/>
                    <a:pt x="177" y="291"/>
                    <a:pt x="129" y="326"/>
                  </a:cubicBezTo>
                  <a:cubicBezTo>
                    <a:pt x="130" y="213"/>
                    <a:pt x="302" y="76"/>
                    <a:pt x="366" y="45"/>
                  </a:cubicBezTo>
                  <a:cubicBezTo>
                    <a:pt x="366" y="45"/>
                    <a:pt x="349" y="18"/>
                    <a:pt x="337" y="0"/>
                  </a:cubicBezTo>
                  <a:cubicBezTo>
                    <a:pt x="192" y="29"/>
                    <a:pt x="0" y="231"/>
                    <a:pt x="19" y="488"/>
                  </a:cubicBezTo>
                  <a:cubicBezTo>
                    <a:pt x="32" y="657"/>
                    <a:pt x="182" y="737"/>
                    <a:pt x="276" y="730"/>
                  </a:cubicBezTo>
                  <a:cubicBezTo>
                    <a:pt x="369" y="723"/>
                    <a:pt x="498" y="635"/>
                    <a:pt x="487" y="4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p>
          </p:txBody>
        </p:sp>
      </p:grpSp>
      <p:sp>
        <p:nvSpPr>
          <p:cNvPr id="4" name="Titre 3">
            <a:extLst>
              <a:ext uri="{FF2B5EF4-FFF2-40B4-BE49-F238E27FC236}">
                <a16:creationId xmlns:a16="http://schemas.microsoft.com/office/drawing/2014/main" id="{9F4AF75B-C07F-40D0-9789-3B7669A97432}"/>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1" name="Cadre 10">
            <a:extLst>
              <a:ext uri="{FF2B5EF4-FFF2-40B4-BE49-F238E27FC236}">
                <a16:creationId xmlns:a16="http://schemas.microsoft.com/office/drawing/2014/main" id="{95FA30DA-C1C6-46AC-9495-9AC59758C19E}"/>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1046443515"/>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userDrawn="1">
          <p15:clr>
            <a:srgbClr val="F26B43"/>
          </p15:clr>
        </p15:guide>
        <p15:guide id="4" orient="horz" pos="600">
          <p15:clr>
            <a:srgbClr val="F26B43"/>
          </p15:clr>
        </p15:guide>
        <p15:guide id="5" orient="horz" pos="3906" userDrawn="1">
          <p15:clr>
            <a:srgbClr val="F26B43"/>
          </p15:clr>
        </p15:guide>
        <p15:guide id="6" orient="horz" pos="4156" userDrawn="1">
          <p15:clr>
            <a:srgbClr val="F26B43"/>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Verbatim_Turquoise 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39400773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21" name="Espace réservé du texte 20">
            <a:extLst>
              <a:ext uri="{FF2B5EF4-FFF2-40B4-BE49-F238E27FC236}">
                <a16:creationId xmlns:a16="http://schemas.microsoft.com/office/drawing/2014/main" id="{04EB49EF-74A2-4A31-99CF-80E2BAF35EC6}"/>
              </a:ext>
            </a:extLst>
          </p:cNvPr>
          <p:cNvSpPr>
            <a:spLocks noGrp="1"/>
          </p:cNvSpPr>
          <p:nvPr>
            <p:ph type="body" sz="quarter" idx="15" hasCustomPrompt="1"/>
          </p:nvPr>
        </p:nvSpPr>
        <p:spPr>
          <a:xfrm>
            <a:off x="2351088" y="1494906"/>
            <a:ext cx="9436100" cy="2636591"/>
          </a:xfrm>
          <a:prstGeom prst="rect">
            <a:avLst/>
          </a:prstGeom>
        </p:spPr>
        <p:txBody>
          <a:bodyPr anchor="b">
            <a:normAutofit/>
          </a:bodyPr>
          <a:lstStyle>
            <a:lvl1pPr marL="0" indent="0">
              <a:buNone/>
              <a:defRPr sz="2800">
                <a:solidFill>
                  <a:schemeClr val="bg1"/>
                </a:solidFill>
              </a:defRPr>
            </a:lvl1pPr>
          </a:lstStyle>
          <a:p>
            <a:pPr lvl="0"/>
            <a:r>
              <a:rPr lang="en-GB" dirty="0"/>
              <a:t>Insert your quote here</a:t>
            </a:r>
          </a:p>
        </p:txBody>
      </p:sp>
      <p:sp>
        <p:nvSpPr>
          <p:cNvPr id="24" name="Espace réservé du texte 20">
            <a:extLst>
              <a:ext uri="{FF2B5EF4-FFF2-40B4-BE49-F238E27FC236}">
                <a16:creationId xmlns:a16="http://schemas.microsoft.com/office/drawing/2014/main" id="{6B6F846B-8F0A-42EC-8144-B2B9983BA972}"/>
              </a:ext>
            </a:extLst>
          </p:cNvPr>
          <p:cNvSpPr>
            <a:spLocks noGrp="1"/>
          </p:cNvSpPr>
          <p:nvPr>
            <p:ph type="body" sz="quarter" idx="16" hasCustomPrompt="1"/>
          </p:nvPr>
        </p:nvSpPr>
        <p:spPr>
          <a:xfrm>
            <a:off x="2351088" y="4260907"/>
            <a:ext cx="9436100" cy="313932"/>
          </a:xfrm>
          <a:prstGeom prst="rect">
            <a:avLst/>
          </a:prstGeom>
        </p:spPr>
        <p:txBody>
          <a:bodyPr anchor="b">
            <a:spAutoFit/>
          </a:bodyPr>
          <a:lstStyle>
            <a:lvl1pPr marL="0" indent="0" algn="r">
              <a:buNone/>
              <a:defRPr sz="1600" b="1">
                <a:solidFill>
                  <a:schemeClr val="bg1"/>
                </a:solidFill>
              </a:defRPr>
            </a:lvl1pPr>
          </a:lstStyle>
          <a:p>
            <a:pPr lvl="0"/>
            <a:r>
              <a:rPr lang="en-GB" dirty="0"/>
              <a:t>Name, Position</a:t>
            </a:r>
          </a:p>
        </p:txBody>
      </p:sp>
      <p:pic>
        <p:nvPicPr>
          <p:cNvPr id="15" name="Graphique 14">
            <a:extLst>
              <a:ext uri="{FF2B5EF4-FFF2-40B4-BE49-F238E27FC236}">
                <a16:creationId xmlns:a16="http://schemas.microsoft.com/office/drawing/2014/main" id="{4F76921A-1CA6-45D7-A760-D7C080EEEB2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255164" y="6135730"/>
            <a:ext cx="549900" cy="495918"/>
          </a:xfrm>
          <a:prstGeom prst="rect">
            <a:avLst/>
          </a:prstGeom>
        </p:spPr>
      </p:pic>
      <p:grpSp>
        <p:nvGrpSpPr>
          <p:cNvPr id="16" name="Group 10">
            <a:extLst>
              <a:ext uri="{FF2B5EF4-FFF2-40B4-BE49-F238E27FC236}">
                <a16:creationId xmlns:a16="http://schemas.microsoft.com/office/drawing/2014/main" id="{B5EE29BA-2D73-4E72-A1CA-6B221F770E63}"/>
              </a:ext>
            </a:extLst>
          </p:cNvPr>
          <p:cNvGrpSpPr>
            <a:grpSpLocks/>
          </p:cNvGrpSpPr>
          <p:nvPr userDrawn="1"/>
        </p:nvGrpSpPr>
        <p:grpSpPr bwMode="auto">
          <a:xfrm rot="10800000" flipH="1">
            <a:off x="701006" y="1494906"/>
            <a:ext cx="1299066" cy="1063368"/>
            <a:chOff x="1033" y="1117"/>
            <a:chExt cx="1907" cy="1561"/>
          </a:xfrm>
          <a:solidFill>
            <a:schemeClr val="bg1"/>
          </a:solidFill>
        </p:grpSpPr>
        <p:sp>
          <p:nvSpPr>
            <p:cNvPr id="17" name="Freeform 11">
              <a:extLst>
                <a:ext uri="{FF2B5EF4-FFF2-40B4-BE49-F238E27FC236}">
                  <a16:creationId xmlns:a16="http://schemas.microsoft.com/office/drawing/2014/main" id="{07E82261-878F-41AC-82EB-D8EEDA8D4775}"/>
                </a:ext>
              </a:extLst>
            </p:cNvPr>
            <p:cNvSpPr>
              <a:spLocks/>
            </p:cNvSpPr>
            <p:nvPr userDrawn="1"/>
          </p:nvSpPr>
          <p:spPr bwMode="auto">
            <a:xfrm>
              <a:off x="1033" y="1117"/>
              <a:ext cx="932" cy="1548"/>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22" name="Freeform 12">
              <a:extLst>
                <a:ext uri="{FF2B5EF4-FFF2-40B4-BE49-F238E27FC236}">
                  <a16:creationId xmlns:a16="http://schemas.microsoft.com/office/drawing/2014/main" id="{16276F45-0CAF-4CAB-9066-CAABA52E2532}"/>
                </a:ext>
              </a:extLst>
            </p:cNvPr>
            <p:cNvSpPr>
              <a:spLocks/>
            </p:cNvSpPr>
            <p:nvPr userDrawn="1"/>
          </p:nvSpPr>
          <p:spPr bwMode="auto">
            <a:xfrm>
              <a:off x="1895" y="1130"/>
              <a:ext cx="1045" cy="1548"/>
            </a:xfrm>
            <a:custGeom>
              <a:avLst/>
              <a:gdLst>
                <a:gd name="T0" fmla="*/ 487 w 498"/>
                <a:gd name="T1" fmla="*/ 485 h 737"/>
                <a:gd name="T2" fmla="*/ 257 w 498"/>
                <a:gd name="T3" fmla="*/ 270 h 737"/>
                <a:gd name="T4" fmla="*/ 129 w 498"/>
                <a:gd name="T5" fmla="*/ 326 h 737"/>
                <a:gd name="T6" fmla="*/ 366 w 498"/>
                <a:gd name="T7" fmla="*/ 45 h 737"/>
                <a:gd name="T8" fmla="*/ 337 w 498"/>
                <a:gd name="T9" fmla="*/ 0 h 737"/>
                <a:gd name="T10" fmla="*/ 19 w 498"/>
                <a:gd name="T11" fmla="*/ 488 h 737"/>
                <a:gd name="T12" fmla="*/ 276 w 498"/>
                <a:gd name="T13" fmla="*/ 730 h 737"/>
                <a:gd name="T14" fmla="*/ 487 w 498"/>
                <a:gd name="T15" fmla="*/ 485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737">
                  <a:moveTo>
                    <a:pt x="487" y="485"/>
                  </a:moveTo>
                  <a:cubicBezTo>
                    <a:pt x="478" y="369"/>
                    <a:pt x="382" y="260"/>
                    <a:pt x="257" y="270"/>
                  </a:cubicBezTo>
                  <a:cubicBezTo>
                    <a:pt x="197" y="274"/>
                    <a:pt x="177" y="291"/>
                    <a:pt x="129" y="326"/>
                  </a:cubicBezTo>
                  <a:cubicBezTo>
                    <a:pt x="130" y="213"/>
                    <a:pt x="302" y="76"/>
                    <a:pt x="366" y="45"/>
                  </a:cubicBezTo>
                  <a:cubicBezTo>
                    <a:pt x="366" y="45"/>
                    <a:pt x="349" y="18"/>
                    <a:pt x="337" y="0"/>
                  </a:cubicBezTo>
                  <a:cubicBezTo>
                    <a:pt x="192" y="29"/>
                    <a:pt x="0" y="231"/>
                    <a:pt x="19" y="488"/>
                  </a:cubicBezTo>
                  <a:cubicBezTo>
                    <a:pt x="32" y="657"/>
                    <a:pt x="182" y="737"/>
                    <a:pt x="276" y="730"/>
                  </a:cubicBezTo>
                  <a:cubicBezTo>
                    <a:pt x="369" y="723"/>
                    <a:pt x="498" y="635"/>
                    <a:pt x="487" y="4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p>
          </p:txBody>
        </p:sp>
      </p:grpSp>
      <p:sp>
        <p:nvSpPr>
          <p:cNvPr id="4" name="Titre 3">
            <a:extLst>
              <a:ext uri="{FF2B5EF4-FFF2-40B4-BE49-F238E27FC236}">
                <a16:creationId xmlns:a16="http://schemas.microsoft.com/office/drawing/2014/main" id="{BCFA5C14-C9CA-4FFB-9083-AE890C41C0B0}"/>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20" name="Espace réservé du numéro de diapositive 2">
            <a:extLst>
              <a:ext uri="{FF2B5EF4-FFF2-40B4-BE49-F238E27FC236}">
                <a16:creationId xmlns:a16="http://schemas.microsoft.com/office/drawing/2014/main" id="{D4126967-78A5-497D-A140-B29A3E7B98FD}"/>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3" name="Espace réservé du pied de page 4">
            <a:extLst>
              <a:ext uri="{FF2B5EF4-FFF2-40B4-BE49-F238E27FC236}">
                <a16:creationId xmlns:a16="http://schemas.microsoft.com/office/drawing/2014/main" id="{38B07116-5D1F-4AA7-9788-74A3139F7BB6}"/>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3" name="Cadre 12">
            <a:extLst>
              <a:ext uri="{FF2B5EF4-FFF2-40B4-BE49-F238E27FC236}">
                <a16:creationId xmlns:a16="http://schemas.microsoft.com/office/drawing/2014/main" id="{CE5B38A0-F8CE-4105-8A52-31B103BD6472}"/>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729815281"/>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userDrawn="1">
          <p15:clr>
            <a:srgbClr val="F26B43"/>
          </p15:clr>
        </p15:guide>
        <p15:guide id="4" orient="horz" pos="600">
          <p15:clr>
            <a:srgbClr val="F26B43"/>
          </p15:clr>
        </p15:guide>
        <p15:guide id="5" orient="horz" pos="3906" userDrawn="1">
          <p15:clr>
            <a:srgbClr val="F26B43"/>
          </p15:clr>
        </p15:guide>
        <p15:guide id="6" orient="horz" pos="4156" userDrawn="1">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_2">
    <p:bg>
      <p:bgRef idx="1001">
        <a:schemeClr val="bg2"/>
      </p:bgRef>
    </p:bg>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56B4929C-8011-4179-8CDE-3FB8CD201206}"/>
              </a:ext>
            </a:extLst>
          </p:cNvPr>
          <p:cNvGraphicFramePr>
            <a:graphicFrameLocks noChangeAspect="1"/>
          </p:cNvGraphicFramePr>
          <p:nvPr userDrawn="1">
            <p:custDataLst>
              <p:tags r:id="rId1"/>
            </p:custDataLst>
            <p:extLst>
              <p:ext uri="{D42A27DB-BD31-4B8C-83A1-F6EECF244321}">
                <p14:modId xmlns:p14="http://schemas.microsoft.com/office/powerpoint/2010/main" val="30607521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7" name="Objet 6" hidden="1">
                        <a:extLst>
                          <a:ext uri="{FF2B5EF4-FFF2-40B4-BE49-F238E27FC236}">
                            <a16:creationId xmlns:a16="http://schemas.microsoft.com/office/drawing/2014/main" id="{56B4929C-8011-4179-8CDE-3FB8CD2012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070C4FA2-C5EC-49E1-8C35-04867997158C}"/>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3" name="Espace réservé du texte 2">
            <a:extLst>
              <a:ext uri="{FF2B5EF4-FFF2-40B4-BE49-F238E27FC236}">
                <a16:creationId xmlns:a16="http://schemas.microsoft.com/office/drawing/2014/main" id="{35825EF1-A063-4BA8-A114-9FEFB36C88BB}"/>
              </a:ext>
            </a:extLst>
          </p:cNvPr>
          <p:cNvSpPr>
            <a:spLocks noGrp="1"/>
          </p:cNvSpPr>
          <p:nvPr>
            <p:ph type="body" idx="1" hasCustomPrompt="1"/>
          </p:nvPr>
        </p:nvSpPr>
        <p:spPr>
          <a:xfrm>
            <a:off x="459207" y="2816932"/>
            <a:ext cx="7551996" cy="461665"/>
          </a:xfrm>
          <a:prstGeom prst="rect">
            <a:avLst/>
          </a:prstGeom>
        </p:spPr>
        <p:txBody>
          <a:bodyPr lIns="108000" rIns="180000">
            <a:spAutoFit/>
          </a:bodyPr>
          <a:lstStyle>
            <a:lvl1pPr marL="0" indent="0">
              <a:buNone/>
              <a:defRPr sz="24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of the chapter</a:t>
            </a:r>
          </a:p>
        </p:txBody>
      </p:sp>
      <p:sp>
        <p:nvSpPr>
          <p:cNvPr id="12" name="Text Placeholder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28892" y="3287"/>
            <a:ext cx="2231701" cy="4067267"/>
          </a:xfrm>
          <a:prstGeom prst="rect">
            <a:avLst/>
          </a:prstGeom>
        </p:spPr>
        <p:txBody>
          <a:bodyPr wrap="none">
            <a:spAutoFit/>
          </a:bodyPr>
          <a:lstStyle>
            <a:lvl1pPr marL="0" indent="0">
              <a:buNone/>
              <a:defRPr sz="28700" b="1">
                <a:blipFill>
                  <a:blip r:embed="rId6"/>
                  <a:stretch>
                    <a:fillRect/>
                  </a:stretch>
                </a:blipFill>
              </a:defRPr>
            </a:lvl1pPr>
          </a:lstStyle>
          <a:p>
            <a:pPr lvl="0"/>
            <a:r>
              <a:rPr lang="en-GB" dirty="0"/>
              <a:t>0</a:t>
            </a:r>
          </a:p>
        </p:txBody>
      </p:sp>
      <p:sp>
        <p:nvSpPr>
          <p:cNvPr id="11" name="Title 1">
            <a:extLst>
              <a:ext uri="{FF2B5EF4-FFF2-40B4-BE49-F238E27FC236}">
                <a16:creationId xmlns:a16="http://schemas.microsoft.com/office/drawing/2014/main" id="{6C15C0FE-1109-48F3-B89A-6248AC1CCB74}"/>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2"/>
                </a:solidFill>
                <a:latin typeface="+mj-lt"/>
              </a:defRPr>
            </a:lvl1pPr>
          </a:lstStyle>
          <a:p>
            <a:r>
              <a:rPr lang="en-GB" dirty="0"/>
              <a:t>Title of the chapter</a:t>
            </a:r>
          </a:p>
        </p:txBody>
      </p:sp>
      <p:sp>
        <p:nvSpPr>
          <p:cNvPr id="2" name="Espace réservé du numéro de diapositive 1">
            <a:extLst>
              <a:ext uri="{FF2B5EF4-FFF2-40B4-BE49-F238E27FC236}">
                <a16:creationId xmlns:a16="http://schemas.microsoft.com/office/drawing/2014/main" id="{CC92D6CF-FE8C-42F7-BBBC-FC11531533BE}"/>
              </a:ext>
            </a:extLst>
          </p:cNvPr>
          <p:cNvSpPr>
            <a:spLocks noGrp="1"/>
          </p:cNvSpPr>
          <p:nvPr>
            <p:ph type="sldNum" sz="quarter" idx="14"/>
          </p:nvPr>
        </p:nvSpPr>
        <p:spPr/>
        <p:txBody>
          <a:bodyPr/>
          <a:lstStyle/>
          <a:p>
            <a:fld id="{D61AABEC-672F-4B68-B914-690DA978312C}" type="slidenum">
              <a:rPr lang="en-GB" smtClean="0"/>
              <a:pPr/>
              <a:t>‹#›</a:t>
            </a:fld>
            <a:r>
              <a:rPr lang="en-GB" dirty="0"/>
              <a:t> ‒ </a:t>
            </a:r>
          </a:p>
        </p:txBody>
      </p:sp>
      <p:sp>
        <p:nvSpPr>
          <p:cNvPr id="8" name="Cadre 7">
            <a:extLst>
              <a:ext uri="{FF2B5EF4-FFF2-40B4-BE49-F238E27FC236}">
                <a16:creationId xmlns:a16="http://schemas.microsoft.com/office/drawing/2014/main" id="{A42C5E95-BCE9-407E-AE64-73EA646B2B4F}"/>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98662352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 userDrawn="1">
          <p15:clr>
            <a:srgbClr val="F26B43"/>
          </p15:clr>
        </p15:guide>
        <p15:guide id="2" pos="360" userDrawn="1">
          <p15:clr>
            <a:srgbClr val="A4A3A4"/>
          </p15:clr>
        </p15:guide>
        <p15:guide id="3" orient="horz" pos="3906" userDrawn="1">
          <p15:clr>
            <a:srgbClr val="F26B43"/>
          </p15:clr>
        </p15:guide>
        <p15:guide id="4" orient="horz" pos="4156" userDrawn="1">
          <p15:clr>
            <a:srgbClr val="F26B43"/>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amp; visual">
    <p:spTree>
      <p:nvGrpSpPr>
        <p:cNvPr id="1" name=""/>
        <p:cNvGrpSpPr/>
        <p:nvPr/>
      </p:nvGrpSpPr>
      <p:grpSpPr>
        <a:xfrm>
          <a:off x="0" y="0"/>
          <a:ext cx="0" cy="0"/>
          <a:chOff x="0" y="0"/>
          <a:chExt cx="0" cy="0"/>
        </a:xfrm>
      </p:grpSpPr>
      <p:sp>
        <p:nvSpPr>
          <p:cNvPr id="17" name="Espace réservé pour une image  16">
            <a:extLst>
              <a:ext uri="{FF2B5EF4-FFF2-40B4-BE49-F238E27FC236}">
                <a16:creationId xmlns:a16="http://schemas.microsoft.com/office/drawing/2014/main" id="{ACCC50F6-A13C-4A72-BF1F-65509E750763}"/>
              </a:ext>
            </a:extLst>
          </p:cNvPr>
          <p:cNvSpPr>
            <a:spLocks noGrp="1"/>
          </p:cNvSpPr>
          <p:nvPr>
            <p:ph type="pic" sz="quarter" idx="16" hasCustomPrompt="1"/>
          </p:nvPr>
        </p:nvSpPr>
        <p:spPr>
          <a:xfrm>
            <a:off x="5123892" y="113568"/>
            <a:ext cx="6954540" cy="6630864"/>
          </a:xfrm>
          <a:custGeom>
            <a:avLst/>
            <a:gdLst>
              <a:gd name="connsiteX0" fmla="*/ 0 w 6954540"/>
              <a:gd name="connsiteY0" fmla="*/ 0 h 6630864"/>
              <a:gd name="connsiteX1" fmla="*/ 6954540 w 6954540"/>
              <a:gd name="connsiteY1" fmla="*/ 0 h 6630864"/>
              <a:gd name="connsiteX2" fmla="*/ 6954540 w 6954540"/>
              <a:gd name="connsiteY2" fmla="*/ 6630864 h 6630864"/>
              <a:gd name="connsiteX3" fmla="*/ 0 w 6954540"/>
              <a:gd name="connsiteY3" fmla="*/ 6630864 h 6630864"/>
            </a:gdLst>
            <a:ahLst/>
            <a:cxnLst>
              <a:cxn ang="0">
                <a:pos x="connsiteX0" y="connsiteY0"/>
              </a:cxn>
              <a:cxn ang="0">
                <a:pos x="connsiteX1" y="connsiteY1"/>
              </a:cxn>
              <a:cxn ang="0">
                <a:pos x="connsiteX2" y="connsiteY2"/>
              </a:cxn>
              <a:cxn ang="0">
                <a:pos x="connsiteX3" y="connsiteY3"/>
              </a:cxn>
            </a:cxnLst>
            <a:rect l="l" t="t" r="r" b="b"/>
            <a:pathLst>
              <a:path w="6954540" h="6630864">
                <a:moveTo>
                  <a:pt x="0" y="0"/>
                </a:moveTo>
                <a:lnTo>
                  <a:pt x="6954540" y="0"/>
                </a:lnTo>
                <a:lnTo>
                  <a:pt x="6954540" y="6630864"/>
                </a:lnTo>
                <a:lnTo>
                  <a:pt x="0" y="6630864"/>
                </a:lnTo>
                <a:close/>
              </a:path>
            </a:pathLst>
          </a:custGeom>
          <a:solidFill>
            <a:schemeClr val="bg1">
              <a:lumMod val="95000"/>
            </a:schemeClr>
          </a:solidFill>
        </p:spPr>
        <p:txBody>
          <a:bodyPr wrap="square">
            <a:noAutofit/>
          </a:bodyPr>
          <a:lstStyle/>
          <a:p>
            <a:r>
              <a:rPr lang="en-GB" dirty="0"/>
              <a:t> </a:t>
            </a:r>
          </a:p>
        </p:txBody>
      </p:sp>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32589028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p>
            <a:fld id="{D61AABEC-672F-4B68-B914-690DA978312C}" type="slidenum">
              <a:rPr lang="en-GB" smtClean="0"/>
              <a:pPr/>
              <a:t>‹#›</a:t>
            </a:fld>
            <a:r>
              <a:rPr lang="en-GB" dirty="0"/>
              <a:t> ‒ </a:t>
            </a:r>
          </a:p>
        </p:txBody>
      </p:sp>
      <p:sp>
        <p:nvSpPr>
          <p:cNvPr id="10" name="Content Placeholder 2">
            <a:extLst>
              <a:ext uri="{FF2B5EF4-FFF2-40B4-BE49-F238E27FC236}">
                <a16:creationId xmlns:a16="http://schemas.microsoft.com/office/drawing/2014/main" id="{BC255F4D-0F63-429F-A210-8AB39E1597B6}"/>
              </a:ext>
            </a:extLst>
          </p:cNvPr>
          <p:cNvSpPr>
            <a:spLocks noGrp="1"/>
          </p:cNvSpPr>
          <p:nvPr>
            <p:ph idx="1" hasCustomPrompt="1"/>
          </p:nvPr>
        </p:nvSpPr>
        <p:spPr>
          <a:xfrm>
            <a:off x="404786" y="1808820"/>
            <a:ext cx="4431074" cy="3868080"/>
          </a:xfrm>
          <a:prstGeom prst="rect">
            <a:avLst/>
          </a:prstGeom>
        </p:spPr>
        <p:txBody>
          <a:bodyPr>
            <a:normAutofit/>
          </a:bodyPr>
          <a:lstStyle>
            <a:lvl1pPr>
              <a:spcBef>
                <a:spcPts val="1800"/>
              </a:spcBef>
              <a:defRPr sz="1800">
                <a:solidFill>
                  <a:schemeClr val="tx1"/>
                </a:solidFill>
              </a:defRPr>
            </a:lvl1pPr>
            <a:lvl2pPr>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dirty="0"/>
              <a:t>Click to change the text styles on the slide master</a:t>
            </a:r>
          </a:p>
          <a:p>
            <a:pPr lvl="1"/>
            <a:r>
              <a:rPr lang="en-GB" dirty="0"/>
              <a:t>Second level</a:t>
            </a:r>
          </a:p>
          <a:p>
            <a:pPr lvl="2"/>
            <a:r>
              <a:rPr lang="en-GB" dirty="0"/>
              <a:t>Third level</a:t>
            </a:r>
          </a:p>
        </p:txBody>
      </p:sp>
      <p:sp>
        <p:nvSpPr>
          <p:cNvPr id="3" name="Titre 2">
            <a:extLst>
              <a:ext uri="{FF2B5EF4-FFF2-40B4-BE49-F238E27FC236}">
                <a16:creationId xmlns:a16="http://schemas.microsoft.com/office/drawing/2014/main" id="{8F43575F-7025-4100-95D8-AB5D8B996E18}"/>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2" name="Text Placeholder 8">
            <a:extLst>
              <a:ext uri="{FF2B5EF4-FFF2-40B4-BE49-F238E27FC236}">
                <a16:creationId xmlns:a16="http://schemas.microsoft.com/office/drawing/2014/main" id="{E1843EEE-85CE-4470-99A7-7C858A82380C}"/>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3" name="Text Placeholder 5">
            <a:extLst>
              <a:ext uri="{FF2B5EF4-FFF2-40B4-BE49-F238E27FC236}">
                <a16:creationId xmlns:a16="http://schemas.microsoft.com/office/drawing/2014/main" id="{3EAC0C95-AD9D-4FA2-B736-C3D930C8D9A6}"/>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1930764813"/>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userDrawn="1">
          <p15:clr>
            <a:srgbClr val="F26B43"/>
          </p15:clr>
        </p15:guide>
        <p15:guide id="5" orient="horz" pos="1136">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 Columns with titles">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268122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4535260" y="268122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8575220" y="268122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accent4"/>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17202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4535260" y="317202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8575220" y="317202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D61AABEC-672F-4B68-B914-690DA978312C}" type="slidenum">
              <a:rPr lang="en-GB" smtClean="0"/>
              <a:pPr/>
              <a:t>‹#›</a:t>
            </a:fld>
            <a:r>
              <a:rPr lang="en-GB" dirty="0"/>
              <a:t> ‒ </a:t>
            </a:r>
          </a:p>
        </p:txBody>
      </p:sp>
      <p:sp>
        <p:nvSpPr>
          <p:cNvPr id="3" name="Titre 2">
            <a:extLst>
              <a:ext uri="{FF2B5EF4-FFF2-40B4-BE49-F238E27FC236}">
                <a16:creationId xmlns:a16="http://schemas.microsoft.com/office/drawing/2014/main" id="{A2E5821E-5E07-419A-93B0-B87D777322B9}"/>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3" name="Text Placeholder 8">
            <a:extLst>
              <a:ext uri="{FF2B5EF4-FFF2-40B4-BE49-F238E27FC236}">
                <a16:creationId xmlns:a16="http://schemas.microsoft.com/office/drawing/2014/main" id="{CDD6CB83-B5C7-4C2F-975F-4D9C70129750}"/>
              </a:ext>
            </a:extLst>
          </p:cNvPr>
          <p:cNvSpPr>
            <a:spLocks noGrp="1"/>
          </p:cNvSpPr>
          <p:nvPr>
            <p:ph type="body" sz="quarter" idx="21"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6" name="Cadre 15">
            <a:extLst>
              <a:ext uri="{FF2B5EF4-FFF2-40B4-BE49-F238E27FC236}">
                <a16:creationId xmlns:a16="http://schemas.microsoft.com/office/drawing/2014/main" id="{0B635F16-E6B6-4D10-887E-F31D8954A50C}"/>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506445350"/>
      </p:ext>
    </p:extLst>
  </p:cSld>
  <p:clrMapOvr>
    <a:masterClrMapping/>
  </p:clrMapOvr>
  <p:extLst>
    <p:ext uri="{DCECCB84-F9BA-43D5-87BE-67443E8EF086}">
      <p15:sldGuideLst xmlns:p15="http://schemas.microsoft.com/office/powerpoint/2012/main">
        <p15:guide id="1" pos="247" userDrawn="1">
          <p15:clr>
            <a:srgbClr val="F26B43"/>
          </p15:clr>
        </p15:guide>
        <p15:guide id="2" pos="7427" userDrawn="1">
          <p15:clr>
            <a:srgbClr val="F26B43"/>
          </p15:clr>
        </p15:guide>
        <p15:guide id="3" orient="horz" pos="232" userDrawn="1">
          <p15:clr>
            <a:srgbClr val="F26B43"/>
          </p15:clr>
        </p15:guide>
        <p15:guide id="4" orient="horz" pos="600" userDrawn="1">
          <p15:clr>
            <a:srgbClr val="F26B43"/>
          </p15:clr>
        </p15:guide>
        <p15:guide id="5" pos="306"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 Columns with titles [V2]">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268122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4535260" y="268122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8575220" y="268122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accent3"/>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17202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4535260" y="317202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8575220" y="317202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D61AABEC-672F-4B68-B914-690DA978312C}" type="slidenum">
              <a:rPr lang="en-GB" smtClean="0"/>
              <a:pPr/>
              <a:t>‹#›</a:t>
            </a:fld>
            <a:r>
              <a:rPr lang="en-GB" dirty="0"/>
              <a:t> ‒ </a:t>
            </a:r>
          </a:p>
        </p:txBody>
      </p:sp>
      <p:sp>
        <p:nvSpPr>
          <p:cNvPr id="3" name="Titre 2">
            <a:extLst>
              <a:ext uri="{FF2B5EF4-FFF2-40B4-BE49-F238E27FC236}">
                <a16:creationId xmlns:a16="http://schemas.microsoft.com/office/drawing/2014/main" id="{A2E5821E-5E07-419A-93B0-B87D777322B9}"/>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3" name="Text Placeholder 8">
            <a:extLst>
              <a:ext uri="{FF2B5EF4-FFF2-40B4-BE49-F238E27FC236}">
                <a16:creationId xmlns:a16="http://schemas.microsoft.com/office/drawing/2014/main" id="{CDD6CB83-B5C7-4C2F-975F-4D9C70129750}"/>
              </a:ext>
            </a:extLst>
          </p:cNvPr>
          <p:cNvSpPr>
            <a:spLocks noGrp="1"/>
          </p:cNvSpPr>
          <p:nvPr>
            <p:ph type="body" sz="quarter" idx="21"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6" name="Cadre 15">
            <a:extLst>
              <a:ext uri="{FF2B5EF4-FFF2-40B4-BE49-F238E27FC236}">
                <a16:creationId xmlns:a16="http://schemas.microsoft.com/office/drawing/2014/main" id="{A049C2FF-866E-4770-BF24-2A2A4573819E}"/>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1222371459"/>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306">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 Columns with titles with dividers">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268122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4535260" y="268122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8575220" y="268122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accent4"/>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17202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4535260" y="317202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8575220" y="317202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D61AABEC-672F-4B68-B914-690DA978312C}" type="slidenum">
              <a:rPr lang="en-GB" smtClean="0"/>
              <a:pPr/>
              <a:t>‹#›</a:t>
            </a:fld>
            <a:r>
              <a:rPr lang="en-GB" dirty="0"/>
              <a:t> ‒ </a:t>
            </a:r>
          </a:p>
        </p:txBody>
      </p:sp>
      <p:sp>
        <p:nvSpPr>
          <p:cNvPr id="3" name="Titre 2">
            <a:extLst>
              <a:ext uri="{FF2B5EF4-FFF2-40B4-BE49-F238E27FC236}">
                <a16:creationId xmlns:a16="http://schemas.microsoft.com/office/drawing/2014/main" id="{A2E5821E-5E07-419A-93B0-B87D777322B9}"/>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3" name="Text Placeholder 8">
            <a:extLst>
              <a:ext uri="{FF2B5EF4-FFF2-40B4-BE49-F238E27FC236}">
                <a16:creationId xmlns:a16="http://schemas.microsoft.com/office/drawing/2014/main" id="{CDD6CB83-B5C7-4C2F-975F-4D9C70129750}"/>
              </a:ext>
            </a:extLst>
          </p:cNvPr>
          <p:cNvSpPr>
            <a:spLocks noGrp="1"/>
          </p:cNvSpPr>
          <p:nvPr>
            <p:ph type="body" sz="quarter" idx="21"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4" name="Straight Connector 35">
            <a:extLst>
              <a:ext uri="{FF2B5EF4-FFF2-40B4-BE49-F238E27FC236}">
                <a16:creationId xmlns:a16="http://schemas.microsoft.com/office/drawing/2014/main" id="{FC8FF2AF-06A0-4B8B-9C11-55AAD938CF0A}"/>
              </a:ext>
            </a:extLst>
          </p:cNvPr>
          <p:cNvCxnSpPr>
            <a:cxnSpLocks/>
          </p:cNvCxnSpPr>
          <p:nvPr userDrawn="1"/>
        </p:nvCxnSpPr>
        <p:spPr>
          <a:xfrm flipV="1">
            <a:off x="4076020"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 name="Straight Connector 35">
            <a:extLst>
              <a:ext uri="{FF2B5EF4-FFF2-40B4-BE49-F238E27FC236}">
                <a16:creationId xmlns:a16="http://schemas.microsoft.com/office/drawing/2014/main" id="{2BA67531-D311-47B7-B960-48B899E690DC}"/>
              </a:ext>
            </a:extLst>
          </p:cNvPr>
          <p:cNvCxnSpPr>
            <a:cxnSpLocks/>
          </p:cNvCxnSpPr>
          <p:nvPr userDrawn="1"/>
        </p:nvCxnSpPr>
        <p:spPr>
          <a:xfrm flipV="1">
            <a:off x="8115980"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Cadre 15">
            <a:extLst>
              <a:ext uri="{FF2B5EF4-FFF2-40B4-BE49-F238E27FC236}">
                <a16:creationId xmlns:a16="http://schemas.microsoft.com/office/drawing/2014/main" id="{9382E897-FE3C-46CE-9ACE-BEA0D33725B5}"/>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2005589133"/>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306">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 Columns with titles [V2] with dividers">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268122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4535260" y="268122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8575220" y="268122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accent3"/>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17202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4535260" y="317202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8575220" y="317202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D61AABEC-672F-4B68-B914-690DA978312C}" type="slidenum">
              <a:rPr lang="en-GB" smtClean="0"/>
              <a:pPr/>
              <a:t>‹#›</a:t>
            </a:fld>
            <a:r>
              <a:rPr lang="en-GB" dirty="0"/>
              <a:t> ‒ </a:t>
            </a:r>
          </a:p>
        </p:txBody>
      </p:sp>
      <p:sp>
        <p:nvSpPr>
          <p:cNvPr id="3" name="Titre 2">
            <a:extLst>
              <a:ext uri="{FF2B5EF4-FFF2-40B4-BE49-F238E27FC236}">
                <a16:creationId xmlns:a16="http://schemas.microsoft.com/office/drawing/2014/main" id="{A2E5821E-5E07-419A-93B0-B87D777322B9}"/>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3" name="Text Placeholder 8">
            <a:extLst>
              <a:ext uri="{FF2B5EF4-FFF2-40B4-BE49-F238E27FC236}">
                <a16:creationId xmlns:a16="http://schemas.microsoft.com/office/drawing/2014/main" id="{CDD6CB83-B5C7-4C2F-975F-4D9C70129750}"/>
              </a:ext>
            </a:extLst>
          </p:cNvPr>
          <p:cNvSpPr>
            <a:spLocks noGrp="1"/>
          </p:cNvSpPr>
          <p:nvPr>
            <p:ph type="body" sz="quarter" idx="21"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4" name="Straight Connector 35">
            <a:extLst>
              <a:ext uri="{FF2B5EF4-FFF2-40B4-BE49-F238E27FC236}">
                <a16:creationId xmlns:a16="http://schemas.microsoft.com/office/drawing/2014/main" id="{2F8C33B5-002C-4EF1-B673-4461C926FCC8}"/>
              </a:ext>
            </a:extLst>
          </p:cNvPr>
          <p:cNvCxnSpPr>
            <a:cxnSpLocks/>
          </p:cNvCxnSpPr>
          <p:nvPr userDrawn="1"/>
        </p:nvCxnSpPr>
        <p:spPr>
          <a:xfrm flipV="1">
            <a:off x="4076020"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 name="Straight Connector 35">
            <a:extLst>
              <a:ext uri="{FF2B5EF4-FFF2-40B4-BE49-F238E27FC236}">
                <a16:creationId xmlns:a16="http://schemas.microsoft.com/office/drawing/2014/main" id="{A95AE8C0-70B8-4713-90A9-411938A16F46}"/>
              </a:ext>
            </a:extLst>
          </p:cNvPr>
          <p:cNvCxnSpPr>
            <a:cxnSpLocks/>
          </p:cNvCxnSpPr>
          <p:nvPr userDrawn="1"/>
        </p:nvCxnSpPr>
        <p:spPr>
          <a:xfrm flipV="1">
            <a:off x="8115980"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Cadre 15">
            <a:extLst>
              <a:ext uri="{FF2B5EF4-FFF2-40B4-BE49-F238E27FC236}">
                <a16:creationId xmlns:a16="http://schemas.microsoft.com/office/drawing/2014/main" id="{CEA53D01-537F-435D-939E-B46D503CAC21}"/>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2281239068"/>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306">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 Columns with titles_dark blue bg">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268122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4535260" y="268122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8575220" y="268122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17202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4535260" y="317202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8575220" y="317202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3" name="Titre 2">
            <a:extLst>
              <a:ext uri="{FF2B5EF4-FFF2-40B4-BE49-F238E27FC236}">
                <a16:creationId xmlns:a16="http://schemas.microsoft.com/office/drawing/2014/main" id="{FC2D6908-8D7A-4CE7-9DE7-6E0F205FACEA}"/>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3" name="Espace réservé du numéro de diapositive 2">
            <a:extLst>
              <a:ext uri="{FF2B5EF4-FFF2-40B4-BE49-F238E27FC236}">
                <a16:creationId xmlns:a16="http://schemas.microsoft.com/office/drawing/2014/main" id="{24ADEA99-782B-4EA9-8B50-5C36455F7ED5}"/>
              </a:ext>
            </a:extLst>
          </p:cNvPr>
          <p:cNvSpPr>
            <a:spLocks noGrp="1"/>
          </p:cNvSpPr>
          <p:nvPr>
            <p:ph type="sldNum" sz="quarter" idx="20"/>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6" name="Espace réservé du pied de page 4">
            <a:extLst>
              <a:ext uri="{FF2B5EF4-FFF2-40B4-BE49-F238E27FC236}">
                <a16:creationId xmlns:a16="http://schemas.microsoft.com/office/drawing/2014/main" id="{1C65FA57-AC6F-4E7C-BFE5-E8B5F9BC4595}"/>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5" name="Text Placeholder 8">
            <a:extLst>
              <a:ext uri="{FF2B5EF4-FFF2-40B4-BE49-F238E27FC236}">
                <a16:creationId xmlns:a16="http://schemas.microsoft.com/office/drawing/2014/main" id="{894C1CDE-19D4-4D84-B267-37EEF280E791}"/>
              </a:ext>
            </a:extLst>
          </p:cNvPr>
          <p:cNvSpPr>
            <a:spLocks noGrp="1"/>
          </p:cNvSpPr>
          <p:nvPr>
            <p:ph type="body" sz="quarter" idx="21"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Tree>
    <p:extLst>
      <p:ext uri="{BB962C8B-B14F-4D97-AF65-F5344CB8AC3E}">
        <p14:creationId xmlns:p14="http://schemas.microsoft.com/office/powerpoint/2010/main" val="2116900645"/>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10" userDrawn="1">
          <p15:clr>
            <a:srgbClr val="F26B43"/>
          </p15:clr>
        </p15:guide>
        <p15:guide id="4" orient="horz" pos="600">
          <p15:clr>
            <a:srgbClr val="F26B43"/>
          </p15:clr>
        </p15:guide>
        <p15:guide id="5" pos="306"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 Columns with titles &amp; visuals">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3433390"/>
            <a:ext cx="3121480" cy="341633"/>
          </a:xfrm>
          <a:prstGeom prst="rect">
            <a:avLst/>
          </a:prstGeom>
        </p:spPr>
        <p:txBody>
          <a:bodyPr anchor="b">
            <a:spAutoFit/>
          </a:bodyPr>
          <a:lstStyle>
            <a:lvl1pPr marL="0" indent="0" algn="l">
              <a:buFont typeface="Arial" panose="020B0604020202020204" pitchFamily="34" charset="0"/>
              <a:buNone/>
              <a:defRPr b="1" cap="all"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4535260" y="343339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8575220" y="343339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accent4"/>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92419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4535260" y="392419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8575220" y="392419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D61AABEC-672F-4B68-B914-690DA978312C}" type="slidenum">
              <a:rPr lang="en-GB" smtClean="0"/>
              <a:pPr/>
              <a:t>‹#›</a:t>
            </a:fld>
            <a:r>
              <a:rPr lang="en-GB" dirty="0"/>
              <a:t> ‒ </a:t>
            </a:r>
          </a:p>
        </p:txBody>
      </p:sp>
      <p:sp>
        <p:nvSpPr>
          <p:cNvPr id="17" name="Espace réservé pour une image  3">
            <a:extLst>
              <a:ext uri="{FF2B5EF4-FFF2-40B4-BE49-F238E27FC236}">
                <a16:creationId xmlns:a16="http://schemas.microsoft.com/office/drawing/2014/main" id="{819F08F9-1548-4EA7-B9D8-5A0F8A35175A}"/>
              </a:ext>
            </a:extLst>
          </p:cNvPr>
          <p:cNvSpPr>
            <a:spLocks noGrp="1"/>
          </p:cNvSpPr>
          <p:nvPr>
            <p:ph type="pic" sz="quarter" idx="21" hasCustomPrompt="1"/>
          </p:nvPr>
        </p:nvSpPr>
        <p:spPr>
          <a:xfrm>
            <a:off x="495300" y="1412777"/>
            <a:ext cx="3121480" cy="1615024"/>
          </a:xfrm>
          <a:prstGeom prst="rect">
            <a:avLst/>
          </a:prstGeom>
          <a:solidFill>
            <a:schemeClr val="bg1">
              <a:lumMod val="95000"/>
            </a:schemeClr>
          </a:solidFill>
        </p:spPr>
        <p:txBody>
          <a:bodyPr/>
          <a:lstStyle/>
          <a:p>
            <a:r>
              <a:rPr lang="en-GB" dirty="0"/>
              <a:t> </a:t>
            </a:r>
          </a:p>
        </p:txBody>
      </p:sp>
      <p:sp>
        <p:nvSpPr>
          <p:cNvPr id="18" name="Espace réservé pour une image  3">
            <a:extLst>
              <a:ext uri="{FF2B5EF4-FFF2-40B4-BE49-F238E27FC236}">
                <a16:creationId xmlns:a16="http://schemas.microsoft.com/office/drawing/2014/main" id="{9F9E6627-E8BC-407E-A08B-D5933391D5FE}"/>
              </a:ext>
            </a:extLst>
          </p:cNvPr>
          <p:cNvSpPr>
            <a:spLocks noGrp="1"/>
          </p:cNvSpPr>
          <p:nvPr>
            <p:ph type="pic" sz="quarter" idx="22" hasCustomPrompt="1"/>
          </p:nvPr>
        </p:nvSpPr>
        <p:spPr>
          <a:xfrm>
            <a:off x="4535260" y="1412777"/>
            <a:ext cx="3121480" cy="1615024"/>
          </a:xfrm>
          <a:prstGeom prst="rect">
            <a:avLst/>
          </a:prstGeom>
          <a:solidFill>
            <a:schemeClr val="bg1">
              <a:lumMod val="95000"/>
            </a:schemeClr>
          </a:solidFill>
        </p:spPr>
        <p:txBody>
          <a:bodyPr/>
          <a:lstStyle/>
          <a:p>
            <a:r>
              <a:rPr lang="en-GB" dirty="0"/>
              <a:t> </a:t>
            </a:r>
          </a:p>
        </p:txBody>
      </p:sp>
      <p:sp>
        <p:nvSpPr>
          <p:cNvPr id="19" name="Espace réservé pour une image  3">
            <a:extLst>
              <a:ext uri="{FF2B5EF4-FFF2-40B4-BE49-F238E27FC236}">
                <a16:creationId xmlns:a16="http://schemas.microsoft.com/office/drawing/2014/main" id="{EF1EFA6A-C7CB-40F1-8449-9F22C2AA8081}"/>
              </a:ext>
            </a:extLst>
          </p:cNvPr>
          <p:cNvSpPr>
            <a:spLocks noGrp="1"/>
          </p:cNvSpPr>
          <p:nvPr>
            <p:ph type="pic" sz="quarter" idx="23" hasCustomPrompt="1"/>
          </p:nvPr>
        </p:nvSpPr>
        <p:spPr>
          <a:xfrm>
            <a:off x="8575220" y="1412777"/>
            <a:ext cx="3121480" cy="1615024"/>
          </a:xfrm>
          <a:prstGeom prst="rect">
            <a:avLst/>
          </a:prstGeom>
          <a:solidFill>
            <a:schemeClr val="bg1">
              <a:lumMod val="95000"/>
            </a:schemeClr>
          </a:solidFill>
        </p:spPr>
        <p:txBody>
          <a:bodyPr/>
          <a:lstStyle/>
          <a:p>
            <a:r>
              <a:rPr lang="en-GB" dirty="0"/>
              <a:t> </a:t>
            </a:r>
          </a:p>
        </p:txBody>
      </p:sp>
      <p:sp>
        <p:nvSpPr>
          <p:cNvPr id="3" name="Titre 2">
            <a:extLst>
              <a:ext uri="{FF2B5EF4-FFF2-40B4-BE49-F238E27FC236}">
                <a16:creationId xmlns:a16="http://schemas.microsoft.com/office/drawing/2014/main" id="{2042B6F5-C2DA-453F-A5C3-176EFCAFFFF2}"/>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5" name="Text Placeholder 8">
            <a:extLst>
              <a:ext uri="{FF2B5EF4-FFF2-40B4-BE49-F238E27FC236}">
                <a16:creationId xmlns:a16="http://schemas.microsoft.com/office/drawing/2014/main" id="{C0F578CD-8495-41E9-9EE0-893E378D516A}"/>
              </a:ext>
            </a:extLst>
          </p:cNvPr>
          <p:cNvSpPr>
            <a:spLocks noGrp="1"/>
          </p:cNvSpPr>
          <p:nvPr>
            <p:ph type="body" sz="quarter" idx="24"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4" name="Cadre 13">
            <a:extLst>
              <a:ext uri="{FF2B5EF4-FFF2-40B4-BE49-F238E27FC236}">
                <a16:creationId xmlns:a16="http://schemas.microsoft.com/office/drawing/2014/main" id="{1F327ED3-8F17-47CC-A13B-08AE8ED17B2A}"/>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555772163"/>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userDrawn="1">
          <p15:clr>
            <a:srgbClr val="F26B43"/>
          </p15:clr>
        </p15:guide>
        <p15:guide id="4" orient="horz" pos="600">
          <p15:clr>
            <a:srgbClr val="F26B43"/>
          </p15:clr>
        </p15:guide>
        <p15:guide id="5" pos="7379" userDrawn="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 Columns with titles &amp; visuals [V2]">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3433390"/>
            <a:ext cx="3121480" cy="341633"/>
          </a:xfrm>
          <a:prstGeom prst="rect">
            <a:avLst/>
          </a:prstGeom>
        </p:spPr>
        <p:txBody>
          <a:bodyPr anchor="b">
            <a:spAutoFit/>
          </a:bodyPr>
          <a:lstStyle>
            <a:lvl1pPr marL="0" indent="0" algn="l">
              <a:buFont typeface="Arial" panose="020B0604020202020204" pitchFamily="34" charset="0"/>
              <a:buNone/>
              <a:defRPr b="1" cap="all"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4535260" y="343339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8575220" y="343339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accent3"/>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92419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4535260" y="392419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8575220" y="392419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D61AABEC-672F-4B68-B914-690DA978312C}" type="slidenum">
              <a:rPr lang="en-GB" smtClean="0"/>
              <a:pPr/>
              <a:t>‹#›</a:t>
            </a:fld>
            <a:r>
              <a:rPr lang="en-GB" dirty="0"/>
              <a:t> ‒ </a:t>
            </a:r>
          </a:p>
        </p:txBody>
      </p:sp>
      <p:sp>
        <p:nvSpPr>
          <p:cNvPr id="17" name="Espace réservé pour une image  3">
            <a:extLst>
              <a:ext uri="{FF2B5EF4-FFF2-40B4-BE49-F238E27FC236}">
                <a16:creationId xmlns:a16="http://schemas.microsoft.com/office/drawing/2014/main" id="{819F08F9-1548-4EA7-B9D8-5A0F8A35175A}"/>
              </a:ext>
            </a:extLst>
          </p:cNvPr>
          <p:cNvSpPr>
            <a:spLocks noGrp="1"/>
          </p:cNvSpPr>
          <p:nvPr>
            <p:ph type="pic" sz="quarter" idx="21" hasCustomPrompt="1"/>
          </p:nvPr>
        </p:nvSpPr>
        <p:spPr>
          <a:xfrm>
            <a:off x="495300" y="1412777"/>
            <a:ext cx="3121480" cy="1615024"/>
          </a:xfrm>
          <a:prstGeom prst="rect">
            <a:avLst/>
          </a:prstGeom>
          <a:solidFill>
            <a:schemeClr val="bg1">
              <a:lumMod val="95000"/>
            </a:schemeClr>
          </a:solidFill>
        </p:spPr>
        <p:txBody>
          <a:bodyPr/>
          <a:lstStyle/>
          <a:p>
            <a:r>
              <a:rPr lang="en-GB" dirty="0"/>
              <a:t> </a:t>
            </a:r>
          </a:p>
        </p:txBody>
      </p:sp>
      <p:sp>
        <p:nvSpPr>
          <p:cNvPr id="18" name="Espace réservé pour une image  3">
            <a:extLst>
              <a:ext uri="{FF2B5EF4-FFF2-40B4-BE49-F238E27FC236}">
                <a16:creationId xmlns:a16="http://schemas.microsoft.com/office/drawing/2014/main" id="{9F9E6627-E8BC-407E-A08B-D5933391D5FE}"/>
              </a:ext>
            </a:extLst>
          </p:cNvPr>
          <p:cNvSpPr>
            <a:spLocks noGrp="1"/>
          </p:cNvSpPr>
          <p:nvPr>
            <p:ph type="pic" sz="quarter" idx="22" hasCustomPrompt="1"/>
          </p:nvPr>
        </p:nvSpPr>
        <p:spPr>
          <a:xfrm>
            <a:off x="4535260" y="1412777"/>
            <a:ext cx="3121480" cy="1615024"/>
          </a:xfrm>
          <a:prstGeom prst="rect">
            <a:avLst/>
          </a:prstGeom>
          <a:solidFill>
            <a:schemeClr val="bg1">
              <a:lumMod val="95000"/>
            </a:schemeClr>
          </a:solidFill>
        </p:spPr>
        <p:txBody>
          <a:bodyPr/>
          <a:lstStyle/>
          <a:p>
            <a:r>
              <a:rPr lang="en-GB" dirty="0"/>
              <a:t> </a:t>
            </a:r>
          </a:p>
        </p:txBody>
      </p:sp>
      <p:sp>
        <p:nvSpPr>
          <p:cNvPr id="19" name="Espace réservé pour une image  3">
            <a:extLst>
              <a:ext uri="{FF2B5EF4-FFF2-40B4-BE49-F238E27FC236}">
                <a16:creationId xmlns:a16="http://schemas.microsoft.com/office/drawing/2014/main" id="{EF1EFA6A-C7CB-40F1-8449-9F22C2AA8081}"/>
              </a:ext>
            </a:extLst>
          </p:cNvPr>
          <p:cNvSpPr>
            <a:spLocks noGrp="1"/>
          </p:cNvSpPr>
          <p:nvPr>
            <p:ph type="pic" sz="quarter" idx="23" hasCustomPrompt="1"/>
          </p:nvPr>
        </p:nvSpPr>
        <p:spPr>
          <a:xfrm>
            <a:off x="8575220" y="1412777"/>
            <a:ext cx="3121480" cy="1615024"/>
          </a:xfrm>
          <a:prstGeom prst="rect">
            <a:avLst/>
          </a:prstGeom>
          <a:solidFill>
            <a:schemeClr val="bg1">
              <a:lumMod val="95000"/>
            </a:schemeClr>
          </a:solidFill>
        </p:spPr>
        <p:txBody>
          <a:bodyPr/>
          <a:lstStyle/>
          <a:p>
            <a:r>
              <a:rPr lang="en-GB" dirty="0"/>
              <a:t> </a:t>
            </a:r>
          </a:p>
        </p:txBody>
      </p:sp>
      <p:sp>
        <p:nvSpPr>
          <p:cNvPr id="3" name="Titre 2">
            <a:extLst>
              <a:ext uri="{FF2B5EF4-FFF2-40B4-BE49-F238E27FC236}">
                <a16:creationId xmlns:a16="http://schemas.microsoft.com/office/drawing/2014/main" id="{2042B6F5-C2DA-453F-A5C3-176EFCAFFFF2}"/>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5" name="Text Placeholder 8">
            <a:extLst>
              <a:ext uri="{FF2B5EF4-FFF2-40B4-BE49-F238E27FC236}">
                <a16:creationId xmlns:a16="http://schemas.microsoft.com/office/drawing/2014/main" id="{C0F578CD-8495-41E9-9EE0-893E378D516A}"/>
              </a:ext>
            </a:extLst>
          </p:cNvPr>
          <p:cNvSpPr>
            <a:spLocks noGrp="1"/>
          </p:cNvSpPr>
          <p:nvPr>
            <p:ph type="body" sz="quarter" idx="24"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4" name="Cadre 13">
            <a:extLst>
              <a:ext uri="{FF2B5EF4-FFF2-40B4-BE49-F238E27FC236}">
                <a16:creationId xmlns:a16="http://schemas.microsoft.com/office/drawing/2014/main" id="{EF680AAE-5E06-4510-A29A-EA1B5C3FC64E}"/>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3035281292"/>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7379">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 Columns with titles &amp; visuals with dividers">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3433390"/>
            <a:ext cx="3121480" cy="341633"/>
          </a:xfrm>
          <a:prstGeom prst="rect">
            <a:avLst/>
          </a:prstGeom>
        </p:spPr>
        <p:txBody>
          <a:bodyPr anchor="b">
            <a:spAutoFit/>
          </a:bodyPr>
          <a:lstStyle>
            <a:lvl1pPr marL="0" indent="0" algn="l">
              <a:buFont typeface="Arial" panose="020B0604020202020204" pitchFamily="34" charset="0"/>
              <a:buNone/>
              <a:defRPr b="1" cap="all"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4535260" y="343339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8575220" y="343339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accent4"/>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92419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4535260" y="392419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8575220" y="392419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D61AABEC-672F-4B68-B914-690DA978312C}" type="slidenum">
              <a:rPr lang="en-GB" smtClean="0"/>
              <a:pPr/>
              <a:t>‹#›</a:t>
            </a:fld>
            <a:r>
              <a:rPr lang="en-GB" dirty="0"/>
              <a:t> ‒ </a:t>
            </a:r>
          </a:p>
        </p:txBody>
      </p:sp>
      <p:sp>
        <p:nvSpPr>
          <p:cNvPr id="17" name="Espace réservé pour une image  3">
            <a:extLst>
              <a:ext uri="{FF2B5EF4-FFF2-40B4-BE49-F238E27FC236}">
                <a16:creationId xmlns:a16="http://schemas.microsoft.com/office/drawing/2014/main" id="{819F08F9-1548-4EA7-B9D8-5A0F8A35175A}"/>
              </a:ext>
            </a:extLst>
          </p:cNvPr>
          <p:cNvSpPr>
            <a:spLocks noGrp="1"/>
          </p:cNvSpPr>
          <p:nvPr>
            <p:ph type="pic" sz="quarter" idx="21" hasCustomPrompt="1"/>
          </p:nvPr>
        </p:nvSpPr>
        <p:spPr>
          <a:xfrm>
            <a:off x="495300" y="1412777"/>
            <a:ext cx="3121480" cy="1615024"/>
          </a:xfrm>
          <a:prstGeom prst="rect">
            <a:avLst/>
          </a:prstGeom>
          <a:solidFill>
            <a:schemeClr val="bg1">
              <a:lumMod val="95000"/>
            </a:schemeClr>
          </a:solidFill>
        </p:spPr>
        <p:txBody>
          <a:bodyPr/>
          <a:lstStyle/>
          <a:p>
            <a:r>
              <a:rPr lang="en-GB" dirty="0"/>
              <a:t> </a:t>
            </a:r>
          </a:p>
        </p:txBody>
      </p:sp>
      <p:sp>
        <p:nvSpPr>
          <p:cNvPr id="18" name="Espace réservé pour une image  3">
            <a:extLst>
              <a:ext uri="{FF2B5EF4-FFF2-40B4-BE49-F238E27FC236}">
                <a16:creationId xmlns:a16="http://schemas.microsoft.com/office/drawing/2014/main" id="{9F9E6627-E8BC-407E-A08B-D5933391D5FE}"/>
              </a:ext>
            </a:extLst>
          </p:cNvPr>
          <p:cNvSpPr>
            <a:spLocks noGrp="1"/>
          </p:cNvSpPr>
          <p:nvPr>
            <p:ph type="pic" sz="quarter" idx="22" hasCustomPrompt="1"/>
          </p:nvPr>
        </p:nvSpPr>
        <p:spPr>
          <a:xfrm>
            <a:off x="4535260" y="1412777"/>
            <a:ext cx="3121480" cy="1615024"/>
          </a:xfrm>
          <a:prstGeom prst="rect">
            <a:avLst/>
          </a:prstGeom>
          <a:solidFill>
            <a:schemeClr val="bg1">
              <a:lumMod val="95000"/>
            </a:schemeClr>
          </a:solidFill>
        </p:spPr>
        <p:txBody>
          <a:bodyPr/>
          <a:lstStyle/>
          <a:p>
            <a:r>
              <a:rPr lang="en-GB" dirty="0"/>
              <a:t> </a:t>
            </a:r>
          </a:p>
        </p:txBody>
      </p:sp>
      <p:sp>
        <p:nvSpPr>
          <p:cNvPr id="19" name="Espace réservé pour une image  3">
            <a:extLst>
              <a:ext uri="{FF2B5EF4-FFF2-40B4-BE49-F238E27FC236}">
                <a16:creationId xmlns:a16="http://schemas.microsoft.com/office/drawing/2014/main" id="{EF1EFA6A-C7CB-40F1-8449-9F22C2AA8081}"/>
              </a:ext>
            </a:extLst>
          </p:cNvPr>
          <p:cNvSpPr>
            <a:spLocks noGrp="1"/>
          </p:cNvSpPr>
          <p:nvPr>
            <p:ph type="pic" sz="quarter" idx="23" hasCustomPrompt="1"/>
          </p:nvPr>
        </p:nvSpPr>
        <p:spPr>
          <a:xfrm>
            <a:off x="8575220" y="1412777"/>
            <a:ext cx="3121480" cy="1615024"/>
          </a:xfrm>
          <a:prstGeom prst="rect">
            <a:avLst/>
          </a:prstGeom>
          <a:solidFill>
            <a:schemeClr val="bg1">
              <a:lumMod val="95000"/>
            </a:schemeClr>
          </a:solidFill>
        </p:spPr>
        <p:txBody>
          <a:bodyPr/>
          <a:lstStyle/>
          <a:p>
            <a:r>
              <a:rPr lang="en-GB" dirty="0"/>
              <a:t> </a:t>
            </a:r>
          </a:p>
        </p:txBody>
      </p:sp>
      <p:sp>
        <p:nvSpPr>
          <p:cNvPr id="3" name="Titre 2">
            <a:extLst>
              <a:ext uri="{FF2B5EF4-FFF2-40B4-BE49-F238E27FC236}">
                <a16:creationId xmlns:a16="http://schemas.microsoft.com/office/drawing/2014/main" id="{2042B6F5-C2DA-453F-A5C3-176EFCAFFFF2}"/>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5" name="Text Placeholder 8">
            <a:extLst>
              <a:ext uri="{FF2B5EF4-FFF2-40B4-BE49-F238E27FC236}">
                <a16:creationId xmlns:a16="http://schemas.microsoft.com/office/drawing/2014/main" id="{C0F578CD-8495-41E9-9EE0-893E378D516A}"/>
              </a:ext>
            </a:extLst>
          </p:cNvPr>
          <p:cNvSpPr>
            <a:spLocks noGrp="1"/>
          </p:cNvSpPr>
          <p:nvPr>
            <p:ph type="body" sz="quarter" idx="24"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4" name="Straight Connector 35">
            <a:extLst>
              <a:ext uri="{FF2B5EF4-FFF2-40B4-BE49-F238E27FC236}">
                <a16:creationId xmlns:a16="http://schemas.microsoft.com/office/drawing/2014/main" id="{46EDFA8F-1089-4EDE-804F-C8EEA747D94B}"/>
              </a:ext>
            </a:extLst>
          </p:cNvPr>
          <p:cNvCxnSpPr>
            <a:cxnSpLocks/>
          </p:cNvCxnSpPr>
          <p:nvPr userDrawn="1"/>
        </p:nvCxnSpPr>
        <p:spPr>
          <a:xfrm flipV="1">
            <a:off x="4076020"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 name="Straight Connector 35">
            <a:extLst>
              <a:ext uri="{FF2B5EF4-FFF2-40B4-BE49-F238E27FC236}">
                <a16:creationId xmlns:a16="http://schemas.microsoft.com/office/drawing/2014/main" id="{E1FE6121-B033-48ED-8125-9D7B1EB9D180}"/>
              </a:ext>
            </a:extLst>
          </p:cNvPr>
          <p:cNvCxnSpPr>
            <a:cxnSpLocks/>
          </p:cNvCxnSpPr>
          <p:nvPr userDrawn="1"/>
        </p:nvCxnSpPr>
        <p:spPr>
          <a:xfrm flipV="1">
            <a:off x="8115980"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0" name="Cadre 19">
            <a:extLst>
              <a:ext uri="{FF2B5EF4-FFF2-40B4-BE49-F238E27FC236}">
                <a16:creationId xmlns:a16="http://schemas.microsoft.com/office/drawing/2014/main" id="{AFA2E4AD-7204-43D7-8512-89DC1D3D2211}"/>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1889923953"/>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7379">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 Columns with titles &amp; visuals [V2] with dividers">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3433390"/>
            <a:ext cx="3121480" cy="341633"/>
          </a:xfrm>
          <a:prstGeom prst="rect">
            <a:avLst/>
          </a:prstGeom>
        </p:spPr>
        <p:txBody>
          <a:bodyPr anchor="b">
            <a:spAutoFit/>
          </a:bodyPr>
          <a:lstStyle>
            <a:lvl1pPr marL="0" indent="0" algn="l">
              <a:buFont typeface="Arial" panose="020B0604020202020204" pitchFamily="34" charset="0"/>
              <a:buNone/>
              <a:defRPr b="1" cap="all"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4535260" y="343339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8575220" y="343339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accent3"/>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92419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4535260" y="392419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8575220" y="392419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D61AABEC-672F-4B68-B914-690DA978312C}" type="slidenum">
              <a:rPr lang="en-GB" smtClean="0"/>
              <a:pPr/>
              <a:t>‹#›</a:t>
            </a:fld>
            <a:r>
              <a:rPr lang="en-GB" dirty="0"/>
              <a:t> ‒ </a:t>
            </a:r>
          </a:p>
        </p:txBody>
      </p:sp>
      <p:sp>
        <p:nvSpPr>
          <p:cNvPr id="17" name="Espace réservé pour une image  3">
            <a:extLst>
              <a:ext uri="{FF2B5EF4-FFF2-40B4-BE49-F238E27FC236}">
                <a16:creationId xmlns:a16="http://schemas.microsoft.com/office/drawing/2014/main" id="{819F08F9-1548-4EA7-B9D8-5A0F8A35175A}"/>
              </a:ext>
            </a:extLst>
          </p:cNvPr>
          <p:cNvSpPr>
            <a:spLocks noGrp="1"/>
          </p:cNvSpPr>
          <p:nvPr>
            <p:ph type="pic" sz="quarter" idx="21" hasCustomPrompt="1"/>
          </p:nvPr>
        </p:nvSpPr>
        <p:spPr>
          <a:xfrm>
            <a:off x="495300" y="1412777"/>
            <a:ext cx="3121480" cy="1615024"/>
          </a:xfrm>
          <a:prstGeom prst="rect">
            <a:avLst/>
          </a:prstGeom>
          <a:solidFill>
            <a:schemeClr val="bg1">
              <a:lumMod val="95000"/>
            </a:schemeClr>
          </a:solidFill>
        </p:spPr>
        <p:txBody>
          <a:bodyPr/>
          <a:lstStyle/>
          <a:p>
            <a:r>
              <a:rPr lang="en-GB" dirty="0"/>
              <a:t> </a:t>
            </a:r>
          </a:p>
        </p:txBody>
      </p:sp>
      <p:sp>
        <p:nvSpPr>
          <p:cNvPr id="18" name="Espace réservé pour une image  3">
            <a:extLst>
              <a:ext uri="{FF2B5EF4-FFF2-40B4-BE49-F238E27FC236}">
                <a16:creationId xmlns:a16="http://schemas.microsoft.com/office/drawing/2014/main" id="{9F9E6627-E8BC-407E-A08B-D5933391D5FE}"/>
              </a:ext>
            </a:extLst>
          </p:cNvPr>
          <p:cNvSpPr>
            <a:spLocks noGrp="1"/>
          </p:cNvSpPr>
          <p:nvPr>
            <p:ph type="pic" sz="quarter" idx="22" hasCustomPrompt="1"/>
          </p:nvPr>
        </p:nvSpPr>
        <p:spPr>
          <a:xfrm>
            <a:off x="4535260" y="1412777"/>
            <a:ext cx="3121480" cy="1615024"/>
          </a:xfrm>
          <a:prstGeom prst="rect">
            <a:avLst/>
          </a:prstGeom>
          <a:solidFill>
            <a:schemeClr val="bg1">
              <a:lumMod val="95000"/>
            </a:schemeClr>
          </a:solidFill>
        </p:spPr>
        <p:txBody>
          <a:bodyPr/>
          <a:lstStyle/>
          <a:p>
            <a:r>
              <a:rPr lang="en-GB" dirty="0"/>
              <a:t> </a:t>
            </a:r>
          </a:p>
        </p:txBody>
      </p:sp>
      <p:sp>
        <p:nvSpPr>
          <p:cNvPr id="19" name="Espace réservé pour une image  3">
            <a:extLst>
              <a:ext uri="{FF2B5EF4-FFF2-40B4-BE49-F238E27FC236}">
                <a16:creationId xmlns:a16="http://schemas.microsoft.com/office/drawing/2014/main" id="{EF1EFA6A-C7CB-40F1-8449-9F22C2AA8081}"/>
              </a:ext>
            </a:extLst>
          </p:cNvPr>
          <p:cNvSpPr>
            <a:spLocks noGrp="1"/>
          </p:cNvSpPr>
          <p:nvPr>
            <p:ph type="pic" sz="quarter" idx="23" hasCustomPrompt="1"/>
          </p:nvPr>
        </p:nvSpPr>
        <p:spPr>
          <a:xfrm>
            <a:off x="8575220" y="1412777"/>
            <a:ext cx="3121480" cy="1615024"/>
          </a:xfrm>
          <a:prstGeom prst="rect">
            <a:avLst/>
          </a:prstGeom>
          <a:solidFill>
            <a:schemeClr val="bg1">
              <a:lumMod val="95000"/>
            </a:schemeClr>
          </a:solidFill>
        </p:spPr>
        <p:txBody>
          <a:bodyPr/>
          <a:lstStyle/>
          <a:p>
            <a:r>
              <a:rPr lang="en-GB" dirty="0"/>
              <a:t> </a:t>
            </a:r>
          </a:p>
        </p:txBody>
      </p:sp>
      <p:sp>
        <p:nvSpPr>
          <p:cNvPr id="3" name="Titre 2">
            <a:extLst>
              <a:ext uri="{FF2B5EF4-FFF2-40B4-BE49-F238E27FC236}">
                <a16:creationId xmlns:a16="http://schemas.microsoft.com/office/drawing/2014/main" id="{2042B6F5-C2DA-453F-A5C3-176EFCAFFFF2}"/>
              </a:ext>
            </a:extLst>
          </p:cNvPr>
          <p:cNvSpPr>
            <a:spLocks noGrp="1"/>
          </p:cNvSpPr>
          <p:nvPr>
            <p:ph type="title" hasCustomPrompt="1"/>
          </p:nvPr>
        </p:nvSpPr>
        <p:spPr/>
        <p:txBody>
          <a:bodyPr/>
          <a:lstStyle>
            <a:lvl1pPr>
              <a:defRPr/>
            </a:lvl1pPr>
          </a:lstStyle>
          <a:p>
            <a:r>
              <a:rPr lang="fr-FR" dirty="0" err="1"/>
              <a:t>Title</a:t>
            </a:r>
            <a:r>
              <a:rPr lang="fr-FR" dirty="0"/>
              <a:t> of the slide</a:t>
            </a:r>
          </a:p>
        </p:txBody>
      </p:sp>
      <p:sp>
        <p:nvSpPr>
          <p:cNvPr id="15" name="Text Placeholder 8">
            <a:extLst>
              <a:ext uri="{FF2B5EF4-FFF2-40B4-BE49-F238E27FC236}">
                <a16:creationId xmlns:a16="http://schemas.microsoft.com/office/drawing/2014/main" id="{C0F578CD-8495-41E9-9EE0-893E378D516A}"/>
              </a:ext>
            </a:extLst>
          </p:cNvPr>
          <p:cNvSpPr>
            <a:spLocks noGrp="1"/>
          </p:cNvSpPr>
          <p:nvPr>
            <p:ph type="body" sz="quarter" idx="24"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cxnSp>
        <p:nvCxnSpPr>
          <p:cNvPr id="14" name="Straight Connector 35">
            <a:extLst>
              <a:ext uri="{FF2B5EF4-FFF2-40B4-BE49-F238E27FC236}">
                <a16:creationId xmlns:a16="http://schemas.microsoft.com/office/drawing/2014/main" id="{07307D6C-CFED-478A-8521-38542B995C3C}"/>
              </a:ext>
            </a:extLst>
          </p:cNvPr>
          <p:cNvCxnSpPr>
            <a:cxnSpLocks/>
          </p:cNvCxnSpPr>
          <p:nvPr userDrawn="1"/>
        </p:nvCxnSpPr>
        <p:spPr>
          <a:xfrm flipV="1">
            <a:off x="4076020"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 name="Straight Connector 35">
            <a:extLst>
              <a:ext uri="{FF2B5EF4-FFF2-40B4-BE49-F238E27FC236}">
                <a16:creationId xmlns:a16="http://schemas.microsoft.com/office/drawing/2014/main" id="{38E10114-9C0F-4DDB-BF6F-27B6517277F2}"/>
              </a:ext>
            </a:extLst>
          </p:cNvPr>
          <p:cNvCxnSpPr>
            <a:cxnSpLocks/>
          </p:cNvCxnSpPr>
          <p:nvPr userDrawn="1"/>
        </p:nvCxnSpPr>
        <p:spPr>
          <a:xfrm flipV="1">
            <a:off x="8115980"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0" name="Cadre 19">
            <a:extLst>
              <a:ext uri="{FF2B5EF4-FFF2-40B4-BE49-F238E27FC236}">
                <a16:creationId xmlns:a16="http://schemas.microsoft.com/office/drawing/2014/main" id="{7CB89C1B-B469-4BD0-A927-DBD9FD988B49}"/>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3858590882"/>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737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hapter_3">
    <p:bg>
      <p:bgRef idx="1001">
        <a:schemeClr val="bg2"/>
      </p:bgRef>
    </p: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0FC6D31B-8418-47E2-BEC8-4C4D884AEE25}"/>
              </a:ext>
            </a:extLst>
          </p:cNvPr>
          <p:cNvGraphicFramePr>
            <a:graphicFrameLocks noChangeAspect="1"/>
          </p:cNvGraphicFramePr>
          <p:nvPr userDrawn="1">
            <p:custDataLst>
              <p:tags r:id="rId1"/>
            </p:custDataLst>
            <p:extLst>
              <p:ext uri="{D42A27DB-BD31-4B8C-83A1-F6EECF244321}">
                <p14:modId xmlns:p14="http://schemas.microsoft.com/office/powerpoint/2010/main" val="11539686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0FC6D31B-8418-47E2-BEC8-4C4D884AEE2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BFC7BE2-5BD4-49F5-A3FC-FE37C1AC9667}"/>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28892" y="3287"/>
            <a:ext cx="2231701" cy="4067267"/>
          </a:xfrm>
          <a:prstGeom prst="rect">
            <a:avLst/>
          </a:prstGeom>
        </p:spPr>
        <p:txBody>
          <a:bodyPr wrap="none">
            <a:spAutoFit/>
          </a:bodyPr>
          <a:lstStyle>
            <a:lvl1pPr marL="0" indent="0">
              <a:buNone/>
              <a:defRPr sz="28700" b="1">
                <a:solidFill>
                  <a:schemeClr val="bg1"/>
                </a:solidFill>
              </a:defRPr>
            </a:lvl1pPr>
          </a:lstStyle>
          <a:p>
            <a:pPr lvl="0"/>
            <a:r>
              <a:rPr lang="en-GB" dirty="0"/>
              <a:t>0</a:t>
            </a:r>
          </a:p>
        </p:txBody>
      </p:sp>
      <p:sp>
        <p:nvSpPr>
          <p:cNvPr id="18" name="Title 1">
            <a:extLst>
              <a:ext uri="{FF2B5EF4-FFF2-40B4-BE49-F238E27FC236}">
                <a16:creationId xmlns:a16="http://schemas.microsoft.com/office/drawing/2014/main" id="{A7CC7BB1-2504-412F-9361-BB77A4C0663B}"/>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1"/>
                </a:solidFill>
                <a:latin typeface="+mj-lt"/>
              </a:defRPr>
            </a:lvl1pPr>
          </a:lstStyle>
          <a:p>
            <a:r>
              <a:rPr lang="en-GB" dirty="0"/>
              <a:t>Title of the chapter</a:t>
            </a:r>
          </a:p>
        </p:txBody>
      </p:sp>
      <p:sp>
        <p:nvSpPr>
          <p:cNvPr id="19" name="Espace réservé du texte 2">
            <a:extLst>
              <a:ext uri="{FF2B5EF4-FFF2-40B4-BE49-F238E27FC236}">
                <a16:creationId xmlns:a16="http://schemas.microsoft.com/office/drawing/2014/main" id="{C8046952-CF6F-4606-B04F-66EE0742EF9E}"/>
              </a:ext>
            </a:extLst>
          </p:cNvPr>
          <p:cNvSpPr>
            <a:spLocks noGrp="1"/>
          </p:cNvSpPr>
          <p:nvPr>
            <p:ph type="body" idx="1" hasCustomPrompt="1"/>
          </p:nvPr>
        </p:nvSpPr>
        <p:spPr>
          <a:xfrm>
            <a:off x="452215" y="2816932"/>
            <a:ext cx="7551996" cy="461665"/>
          </a:xfrm>
          <a:prstGeom prst="rect">
            <a:avLst/>
          </a:prstGeom>
        </p:spPr>
        <p:txBody>
          <a:bodyPr lIns="108000" rIns="18000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of the chapter</a:t>
            </a:r>
          </a:p>
        </p:txBody>
      </p:sp>
      <p:pic>
        <p:nvPicPr>
          <p:cNvPr id="10" name="Graphique 8">
            <a:extLst>
              <a:ext uri="{FF2B5EF4-FFF2-40B4-BE49-F238E27FC236}">
                <a16:creationId xmlns:a16="http://schemas.microsoft.com/office/drawing/2014/main" id="{12566D07-C10F-4149-9D24-43409582809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11" name="Espace réservé du numéro de diapositive 2">
            <a:extLst>
              <a:ext uri="{FF2B5EF4-FFF2-40B4-BE49-F238E27FC236}">
                <a16:creationId xmlns:a16="http://schemas.microsoft.com/office/drawing/2014/main" id="{DA7B4581-DBF3-4675-85A2-573E4F1A22CB}"/>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4" name="Espace réservé du pied de page 4">
            <a:extLst>
              <a:ext uri="{FF2B5EF4-FFF2-40B4-BE49-F238E27FC236}">
                <a16:creationId xmlns:a16="http://schemas.microsoft.com/office/drawing/2014/main" id="{9E7FCC28-2779-438A-83C5-F5B120BFA1BE}"/>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a:t>
            </a:r>
          </a:p>
        </p:txBody>
      </p:sp>
      <p:sp>
        <p:nvSpPr>
          <p:cNvPr id="15" name="Cadre 14">
            <a:extLst>
              <a:ext uri="{FF2B5EF4-FFF2-40B4-BE49-F238E27FC236}">
                <a16:creationId xmlns:a16="http://schemas.microsoft.com/office/drawing/2014/main" id="{02F159B8-5F8C-452A-BB13-84E84CEAF429}"/>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48954901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156" userDrawn="1">
          <p15:clr>
            <a:srgbClr val="F26B43"/>
          </p15:clr>
        </p15:guide>
        <p15:guide id="2" orient="horz" pos="3906" userDrawn="1">
          <p15:clr>
            <a:srgbClr val="F26B43"/>
          </p15:clr>
        </p15:guide>
        <p15:guide id="3" pos="288" userDrawn="1">
          <p15:clr>
            <a:srgbClr val="F26B43"/>
          </p15:clr>
        </p15:guide>
        <p15:guide id="4" pos="360" userDrawn="1">
          <p15:clr>
            <a:srgbClr val="A4A3A4"/>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 Visuals">
    <p:spTree>
      <p:nvGrpSpPr>
        <p:cNvPr id="1" name=""/>
        <p:cNvGrpSpPr/>
        <p:nvPr/>
      </p:nvGrpSpPr>
      <p:grpSpPr>
        <a:xfrm>
          <a:off x="0" y="0"/>
          <a:ext cx="0" cy="0"/>
          <a:chOff x="0" y="0"/>
          <a:chExt cx="0" cy="0"/>
        </a:xfrm>
      </p:grpSpPr>
      <p:sp>
        <p:nvSpPr>
          <p:cNvPr id="27" name="Espace réservé pour une image  3">
            <a:extLst>
              <a:ext uri="{FF2B5EF4-FFF2-40B4-BE49-F238E27FC236}">
                <a16:creationId xmlns:a16="http://schemas.microsoft.com/office/drawing/2014/main" id="{DEEBD65F-9282-4B5F-A1DF-2D1CD3CF8043}"/>
              </a:ext>
            </a:extLst>
          </p:cNvPr>
          <p:cNvSpPr>
            <a:spLocks noGrp="1"/>
          </p:cNvSpPr>
          <p:nvPr>
            <p:ph type="pic" sz="quarter" idx="21" hasCustomPrompt="1"/>
          </p:nvPr>
        </p:nvSpPr>
        <p:spPr>
          <a:xfrm>
            <a:off x="495300" y="2060848"/>
            <a:ext cx="3121480" cy="2736304"/>
          </a:xfrm>
          <a:prstGeom prst="rect">
            <a:avLst/>
          </a:prstGeom>
          <a:solidFill>
            <a:schemeClr val="bg1">
              <a:lumMod val="95000"/>
            </a:schemeClr>
          </a:solidFill>
        </p:spPr>
        <p:txBody>
          <a:bodyPr/>
          <a:lstStyle/>
          <a:p>
            <a:r>
              <a:rPr lang="en-GB" dirty="0"/>
              <a:t> </a:t>
            </a:r>
          </a:p>
        </p:txBody>
      </p:sp>
      <p:sp>
        <p:nvSpPr>
          <p:cNvPr id="28" name="Espace réservé pour une image  3">
            <a:extLst>
              <a:ext uri="{FF2B5EF4-FFF2-40B4-BE49-F238E27FC236}">
                <a16:creationId xmlns:a16="http://schemas.microsoft.com/office/drawing/2014/main" id="{92DC38E2-6433-425A-AC4B-48625A6E8808}"/>
              </a:ext>
            </a:extLst>
          </p:cNvPr>
          <p:cNvSpPr>
            <a:spLocks noGrp="1"/>
          </p:cNvSpPr>
          <p:nvPr>
            <p:ph type="pic" sz="quarter" idx="22" hasCustomPrompt="1"/>
          </p:nvPr>
        </p:nvSpPr>
        <p:spPr>
          <a:xfrm>
            <a:off x="4535260" y="2060848"/>
            <a:ext cx="3121480" cy="2736304"/>
          </a:xfrm>
          <a:prstGeom prst="rect">
            <a:avLst/>
          </a:prstGeom>
          <a:solidFill>
            <a:schemeClr val="bg1">
              <a:lumMod val="95000"/>
            </a:schemeClr>
          </a:solidFill>
        </p:spPr>
        <p:txBody>
          <a:bodyPr/>
          <a:lstStyle/>
          <a:p>
            <a:r>
              <a:rPr lang="en-GB" dirty="0"/>
              <a:t> </a:t>
            </a:r>
          </a:p>
        </p:txBody>
      </p:sp>
      <p:sp>
        <p:nvSpPr>
          <p:cNvPr id="29" name="Espace réservé pour une image  3">
            <a:extLst>
              <a:ext uri="{FF2B5EF4-FFF2-40B4-BE49-F238E27FC236}">
                <a16:creationId xmlns:a16="http://schemas.microsoft.com/office/drawing/2014/main" id="{D5B047C5-121C-4653-820B-DD6B2F6EE107}"/>
              </a:ext>
            </a:extLst>
          </p:cNvPr>
          <p:cNvSpPr>
            <a:spLocks noGrp="1"/>
          </p:cNvSpPr>
          <p:nvPr>
            <p:ph type="pic" sz="quarter" idx="23" hasCustomPrompt="1"/>
          </p:nvPr>
        </p:nvSpPr>
        <p:spPr>
          <a:xfrm>
            <a:off x="8575220" y="2060848"/>
            <a:ext cx="3121480" cy="2736304"/>
          </a:xfrm>
          <a:prstGeom prst="rect">
            <a:avLst/>
          </a:prstGeom>
          <a:solidFill>
            <a:schemeClr val="bg1">
              <a:lumMod val="95000"/>
            </a:schemeClr>
          </a:solidFill>
        </p:spPr>
        <p:txBody>
          <a:bodyPr/>
          <a:lstStyle/>
          <a:p>
            <a:r>
              <a:rPr lang="en-GB" dirty="0"/>
              <a:t> </a:t>
            </a:r>
          </a:p>
        </p:txBody>
      </p:sp>
      <p:sp>
        <p:nvSpPr>
          <p:cNvPr id="3" name="Titre 2">
            <a:extLst>
              <a:ext uri="{FF2B5EF4-FFF2-40B4-BE49-F238E27FC236}">
                <a16:creationId xmlns:a16="http://schemas.microsoft.com/office/drawing/2014/main" id="{1AD6EB8C-2615-4D88-8541-9EF352E77BEE}"/>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a:t>
            </a:r>
            <a:r>
              <a:rPr lang="fr-FR" dirty="0" err="1"/>
              <a:t>slidE</a:t>
            </a:r>
            <a:endParaRPr lang="fr-FR" dirty="0"/>
          </a:p>
        </p:txBody>
      </p:sp>
      <p:sp>
        <p:nvSpPr>
          <p:cNvPr id="10" name="Espace réservé du numéro de diapositive 2">
            <a:extLst>
              <a:ext uri="{FF2B5EF4-FFF2-40B4-BE49-F238E27FC236}">
                <a16:creationId xmlns:a16="http://schemas.microsoft.com/office/drawing/2014/main" id="{D9D196F0-E493-49D2-9F1C-A192712DF1B1}"/>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1" name="Espace réservé du pied de page 4">
            <a:extLst>
              <a:ext uri="{FF2B5EF4-FFF2-40B4-BE49-F238E27FC236}">
                <a16:creationId xmlns:a16="http://schemas.microsoft.com/office/drawing/2014/main" id="{1DA3D5A4-C7A8-4D4E-87EB-5E1B79842736}"/>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9" name="Text Placeholder 8">
            <a:extLst>
              <a:ext uri="{FF2B5EF4-FFF2-40B4-BE49-F238E27FC236}">
                <a16:creationId xmlns:a16="http://schemas.microsoft.com/office/drawing/2014/main" id="{7C0063D2-D9CA-443F-8ADD-8084E6CAF018}"/>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Tree>
    <p:extLst>
      <p:ext uri="{BB962C8B-B14F-4D97-AF65-F5344CB8AC3E}">
        <p14:creationId xmlns:p14="http://schemas.microsoft.com/office/powerpoint/2010/main" val="1870509180"/>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userDrawn="1">
          <p15:clr>
            <a:srgbClr val="F26B43"/>
          </p15:clr>
        </p15:guide>
        <p15:guide id="4" orient="horz" pos="600">
          <p15:clr>
            <a:srgbClr val="F26B43"/>
          </p15:clr>
        </p15:guide>
        <p15:guide id="5" pos="7379" userDrawn="1">
          <p15:clr>
            <a:srgbClr val="FBAE40"/>
          </p15:clr>
        </p15:guide>
        <p15:guide id="6" pos="306"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Contacts_Dark Blue Bg">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906C9BA4-2C1A-4C1C-ABBD-87F774202569}"/>
              </a:ext>
            </a:extLst>
          </p:cNvPr>
          <p:cNvGraphicFramePr>
            <a:graphicFrameLocks noChangeAspect="1"/>
          </p:cNvGraphicFramePr>
          <p:nvPr userDrawn="1">
            <p:custDataLst>
              <p:tags r:id="rId1"/>
            </p:custDataLst>
            <p:extLst>
              <p:ext uri="{D42A27DB-BD31-4B8C-83A1-F6EECF244321}">
                <p14:modId xmlns:p14="http://schemas.microsoft.com/office/powerpoint/2010/main" val="23487976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7" name="Objet 6" hidden="1">
                        <a:extLst>
                          <a:ext uri="{FF2B5EF4-FFF2-40B4-BE49-F238E27FC236}">
                            <a16:creationId xmlns:a16="http://schemas.microsoft.com/office/drawing/2014/main" id="{906C9BA4-2C1A-4C1C-ABBD-87F77420256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4CDAF32-7531-489D-9E20-8B6D3F39840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Picture Placeholder 2">
            <a:extLst>
              <a:ext uri="{FF2B5EF4-FFF2-40B4-BE49-F238E27FC236}">
                <a16:creationId xmlns:a16="http://schemas.microsoft.com/office/drawing/2014/main" id="{D29AB0E7-CA31-4A74-99A1-D377A0137CBB}"/>
              </a:ext>
            </a:extLst>
          </p:cNvPr>
          <p:cNvSpPr>
            <a:spLocks noGrp="1"/>
          </p:cNvSpPr>
          <p:nvPr>
            <p:ph type="pic" sz="quarter" idx="19"/>
          </p:nvPr>
        </p:nvSpPr>
        <p:spPr>
          <a:xfrm>
            <a:off x="661020" y="3155514"/>
            <a:ext cx="2498984" cy="2498984"/>
          </a:xfrm>
          <a:prstGeom prst="rect">
            <a:avLst/>
          </a:prstGeom>
        </p:spPr>
        <p:txBody>
          <a:bodyPr/>
          <a:lstStyle>
            <a:lvl1pPr>
              <a:defRPr>
                <a:solidFill>
                  <a:schemeClr val="bg1"/>
                </a:solidFill>
              </a:defRPr>
            </a:lvl1pPr>
          </a:lstStyle>
          <a:p>
            <a:r>
              <a:rPr lang="en-US" dirty="0"/>
              <a:t>Click icon to add picture</a:t>
            </a:r>
            <a:endParaRPr lang="en-GB" dirty="0"/>
          </a:p>
        </p:txBody>
      </p:sp>
      <p:sp>
        <p:nvSpPr>
          <p:cNvPr id="13" name="Picture Placeholder 2">
            <a:extLst>
              <a:ext uri="{FF2B5EF4-FFF2-40B4-BE49-F238E27FC236}">
                <a16:creationId xmlns:a16="http://schemas.microsoft.com/office/drawing/2014/main" id="{7B23CA1B-04FD-4FE6-BA8E-8A20DD3B6E3F}"/>
              </a:ext>
            </a:extLst>
          </p:cNvPr>
          <p:cNvSpPr>
            <a:spLocks noGrp="1"/>
          </p:cNvSpPr>
          <p:nvPr>
            <p:ph type="pic" sz="quarter" idx="20"/>
          </p:nvPr>
        </p:nvSpPr>
        <p:spPr>
          <a:xfrm>
            <a:off x="4700980" y="3155514"/>
            <a:ext cx="2498984" cy="2498984"/>
          </a:xfrm>
          <a:prstGeom prst="rect">
            <a:avLst/>
          </a:prstGeom>
        </p:spPr>
        <p:txBody>
          <a:bodyPr/>
          <a:lstStyle>
            <a:lvl1pPr>
              <a:defRPr>
                <a:solidFill>
                  <a:schemeClr val="bg1"/>
                </a:solidFill>
              </a:defRPr>
            </a:lvl1pPr>
          </a:lstStyle>
          <a:p>
            <a:r>
              <a:rPr lang="en-US" dirty="0"/>
              <a:t>Click icon to add picture</a:t>
            </a:r>
            <a:endParaRPr lang="en-GB" dirty="0"/>
          </a:p>
        </p:txBody>
      </p:sp>
      <p:sp>
        <p:nvSpPr>
          <p:cNvPr id="14" name="Picture Placeholder 2">
            <a:extLst>
              <a:ext uri="{FF2B5EF4-FFF2-40B4-BE49-F238E27FC236}">
                <a16:creationId xmlns:a16="http://schemas.microsoft.com/office/drawing/2014/main" id="{F9A195B7-D401-4421-B65D-1CEB16B5A92D}"/>
              </a:ext>
            </a:extLst>
          </p:cNvPr>
          <p:cNvSpPr>
            <a:spLocks noGrp="1"/>
          </p:cNvSpPr>
          <p:nvPr>
            <p:ph type="pic" sz="quarter" idx="21"/>
          </p:nvPr>
        </p:nvSpPr>
        <p:spPr>
          <a:xfrm>
            <a:off x="8740940" y="3155514"/>
            <a:ext cx="2498984" cy="2498984"/>
          </a:xfrm>
          <a:prstGeom prst="rect">
            <a:avLst/>
          </a:prstGeom>
        </p:spPr>
        <p:txBody>
          <a:bodyPr/>
          <a:lstStyle>
            <a:lvl1pPr>
              <a:defRPr>
                <a:solidFill>
                  <a:schemeClr val="bg1"/>
                </a:solidFill>
              </a:defRPr>
            </a:lvl1pPr>
          </a:lstStyle>
          <a:p>
            <a:r>
              <a:rPr lang="en-US" dirty="0"/>
              <a:t>Click icon to add picture</a:t>
            </a:r>
            <a:endParaRPr lang="en-GB" dirty="0"/>
          </a:p>
        </p:txBody>
      </p:sp>
      <p:sp>
        <p:nvSpPr>
          <p:cNvPr id="16" name="Text Placeholder 15">
            <a:extLst>
              <a:ext uri="{FF2B5EF4-FFF2-40B4-BE49-F238E27FC236}">
                <a16:creationId xmlns:a16="http://schemas.microsoft.com/office/drawing/2014/main" id="{41154020-330A-4307-8B18-1E1750724F82}"/>
              </a:ext>
            </a:extLst>
          </p:cNvPr>
          <p:cNvSpPr>
            <a:spLocks noGrp="1"/>
          </p:cNvSpPr>
          <p:nvPr>
            <p:ph type="body" sz="quarter" idx="22" hasCustomPrompt="1"/>
          </p:nvPr>
        </p:nvSpPr>
        <p:spPr>
          <a:xfrm>
            <a:off x="495300" y="1653663"/>
            <a:ext cx="3121480" cy="640175"/>
          </a:xfrm>
          <a:prstGeom prst="rect">
            <a:avLst/>
          </a:prstGeom>
        </p:spPr>
        <p:txBody>
          <a:bodyPr anchor="t">
            <a:spAutoFit/>
          </a:bodyPr>
          <a:lstStyle>
            <a:lvl1pPr>
              <a:defRPr>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dirty="0"/>
              <a:t>NAME</a:t>
            </a:r>
          </a:p>
          <a:p>
            <a:pPr lvl="1"/>
            <a:r>
              <a:rPr lang="en-GB" dirty="0"/>
              <a:t>Function</a:t>
            </a:r>
          </a:p>
        </p:txBody>
      </p:sp>
      <p:sp>
        <p:nvSpPr>
          <p:cNvPr id="17" name="Text Placeholder 15">
            <a:extLst>
              <a:ext uri="{FF2B5EF4-FFF2-40B4-BE49-F238E27FC236}">
                <a16:creationId xmlns:a16="http://schemas.microsoft.com/office/drawing/2014/main" id="{11E23B54-4D24-46E8-89DC-B72F0E0B6AB6}"/>
              </a:ext>
            </a:extLst>
          </p:cNvPr>
          <p:cNvSpPr>
            <a:spLocks noGrp="1"/>
          </p:cNvSpPr>
          <p:nvPr>
            <p:ph type="body" sz="quarter" idx="23" hasCustomPrompt="1"/>
          </p:nvPr>
        </p:nvSpPr>
        <p:spPr>
          <a:xfrm>
            <a:off x="4535260" y="1653663"/>
            <a:ext cx="3121480" cy="640175"/>
          </a:xfrm>
          <a:prstGeom prst="rect">
            <a:avLst/>
          </a:prstGeom>
        </p:spPr>
        <p:txBody>
          <a:bodyPr anchor="t">
            <a:spAutoFit/>
          </a:bodyPr>
          <a:lstStyle>
            <a:lvl1pPr>
              <a:defRPr>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dirty="0"/>
              <a:t>NAME</a:t>
            </a:r>
          </a:p>
          <a:p>
            <a:pPr lvl="1"/>
            <a:r>
              <a:rPr lang="en-GB" dirty="0"/>
              <a:t>Function</a:t>
            </a:r>
          </a:p>
        </p:txBody>
      </p:sp>
      <p:sp>
        <p:nvSpPr>
          <p:cNvPr id="18" name="Text Placeholder 15">
            <a:extLst>
              <a:ext uri="{FF2B5EF4-FFF2-40B4-BE49-F238E27FC236}">
                <a16:creationId xmlns:a16="http://schemas.microsoft.com/office/drawing/2014/main" id="{B9F6CCAB-D20D-4FE7-A52D-DB5FEFAAB542}"/>
              </a:ext>
            </a:extLst>
          </p:cNvPr>
          <p:cNvSpPr>
            <a:spLocks noGrp="1"/>
          </p:cNvSpPr>
          <p:nvPr>
            <p:ph type="body" sz="quarter" idx="24" hasCustomPrompt="1"/>
          </p:nvPr>
        </p:nvSpPr>
        <p:spPr>
          <a:xfrm>
            <a:off x="8575220" y="1653663"/>
            <a:ext cx="3121480" cy="640175"/>
          </a:xfrm>
          <a:prstGeom prst="rect">
            <a:avLst/>
          </a:prstGeom>
        </p:spPr>
        <p:txBody>
          <a:bodyPr anchor="t">
            <a:spAutoFit/>
          </a:bodyPr>
          <a:lstStyle>
            <a:lvl1pPr>
              <a:defRPr>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dirty="0"/>
              <a:t>NAME</a:t>
            </a:r>
          </a:p>
          <a:p>
            <a:pPr lvl="1"/>
            <a:r>
              <a:rPr lang="en-GB" dirty="0"/>
              <a:t>Function</a:t>
            </a:r>
          </a:p>
        </p:txBody>
      </p:sp>
      <p:pic>
        <p:nvPicPr>
          <p:cNvPr id="22" name="Graphique 21">
            <a:extLst>
              <a:ext uri="{FF2B5EF4-FFF2-40B4-BE49-F238E27FC236}">
                <a16:creationId xmlns:a16="http://schemas.microsoft.com/office/drawing/2014/main" id="{51899836-D62E-4313-A8AB-0C1D11AC6FD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255164" y="6135730"/>
            <a:ext cx="549900" cy="495918"/>
          </a:xfrm>
          <a:prstGeom prst="rect">
            <a:avLst/>
          </a:prstGeom>
        </p:spPr>
      </p:pic>
      <p:sp>
        <p:nvSpPr>
          <p:cNvPr id="4" name="Titre 3">
            <a:extLst>
              <a:ext uri="{FF2B5EF4-FFF2-40B4-BE49-F238E27FC236}">
                <a16:creationId xmlns:a16="http://schemas.microsoft.com/office/drawing/2014/main" id="{9F68698D-F3B0-4788-AF4C-465233CDAD8E}"/>
              </a:ext>
            </a:extLst>
          </p:cNvPr>
          <p:cNvSpPr>
            <a:spLocks noGrp="1"/>
          </p:cNvSpPr>
          <p:nvPr>
            <p:ph type="title" hasCustomPrompt="1"/>
          </p:nvPr>
        </p:nvSpPr>
        <p:spPr/>
        <p:txBody>
          <a:bodyPr/>
          <a:lstStyle>
            <a:lvl1pPr>
              <a:defRPr>
                <a:solidFill>
                  <a:schemeClr val="bg1"/>
                </a:solidFill>
              </a:defRPr>
            </a:lvl1pPr>
          </a:lstStyle>
          <a:p>
            <a:r>
              <a:rPr lang="fr-FR" dirty="0"/>
              <a:t>TITLE OF THE SLIDE</a:t>
            </a:r>
          </a:p>
        </p:txBody>
      </p:sp>
      <p:sp>
        <p:nvSpPr>
          <p:cNvPr id="21" name="Espace réservé du numéro de diapositive 2">
            <a:extLst>
              <a:ext uri="{FF2B5EF4-FFF2-40B4-BE49-F238E27FC236}">
                <a16:creationId xmlns:a16="http://schemas.microsoft.com/office/drawing/2014/main" id="{C6A7D93F-558B-468A-BD97-4A324D31E450}"/>
              </a:ext>
            </a:extLst>
          </p:cNvPr>
          <p:cNvSpPr>
            <a:spLocks noGrp="1"/>
          </p:cNvSpPr>
          <p:nvPr>
            <p:ph type="sldNum" sz="quarter" idx="25"/>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3" name="Espace réservé du pied de page 4">
            <a:extLst>
              <a:ext uri="{FF2B5EF4-FFF2-40B4-BE49-F238E27FC236}">
                <a16:creationId xmlns:a16="http://schemas.microsoft.com/office/drawing/2014/main" id="{D836BAF7-4960-44BE-976B-FA96BE235CD4}"/>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a:t>
            </a:r>
          </a:p>
        </p:txBody>
      </p:sp>
      <p:sp>
        <p:nvSpPr>
          <p:cNvPr id="19" name="Text Placeholder 8">
            <a:extLst>
              <a:ext uri="{FF2B5EF4-FFF2-40B4-BE49-F238E27FC236}">
                <a16:creationId xmlns:a16="http://schemas.microsoft.com/office/drawing/2014/main" id="{0FD6EC61-BEBC-4E54-BC44-9C1775E70656}"/>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Cadre 14">
            <a:extLst>
              <a:ext uri="{FF2B5EF4-FFF2-40B4-BE49-F238E27FC236}">
                <a16:creationId xmlns:a16="http://schemas.microsoft.com/office/drawing/2014/main" id="{68EED736-1703-4230-AAE3-5752B65C5ACC}"/>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1835766664"/>
      </p:ext>
    </p:extLst>
  </p:cSld>
  <p:clrMapOvr>
    <a:masterClrMapping/>
  </p:clrMapOvr>
  <p:extLst>
    <p:ext uri="{DCECCB84-F9BA-43D5-87BE-67443E8EF086}">
      <p15:sldGuideLst xmlns:p15="http://schemas.microsoft.com/office/powerpoint/2012/main">
        <p15:guide id="1" orient="horz" pos="232" userDrawn="1">
          <p15:clr>
            <a:srgbClr val="F26B43"/>
          </p15:clr>
        </p15:guide>
        <p15:guide id="2" orient="horz" pos="613" userDrawn="1">
          <p15:clr>
            <a:srgbClr val="F26B43"/>
          </p15:clr>
        </p15:guide>
        <p15:guide id="3" pos="247" userDrawn="1">
          <p15:clr>
            <a:srgbClr val="F26B43"/>
          </p15:clr>
        </p15:guide>
        <p15:guide id="4" pos="7424" userDrawn="1">
          <p15:clr>
            <a:srgbClr val="F26B43"/>
          </p15:clr>
        </p15:guide>
        <p15:guide id="5" orient="horz" pos="3906" userDrawn="1">
          <p15:clr>
            <a:srgbClr val="F26B43"/>
          </p15:clr>
        </p15:guide>
        <p15:guide id="6" orient="horz" pos="4156" userDrawn="1">
          <p15:clr>
            <a:srgbClr val="F26B43"/>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_Contacts_Blue Bg">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906C9BA4-2C1A-4C1C-ABBD-87F774202569}"/>
              </a:ext>
            </a:extLst>
          </p:cNvPr>
          <p:cNvGraphicFramePr>
            <a:graphicFrameLocks noChangeAspect="1"/>
          </p:cNvGraphicFramePr>
          <p:nvPr userDrawn="1">
            <p:custDataLst>
              <p:tags r:id="rId1"/>
            </p:custDataLst>
            <p:extLst>
              <p:ext uri="{D42A27DB-BD31-4B8C-83A1-F6EECF244321}">
                <p14:modId xmlns:p14="http://schemas.microsoft.com/office/powerpoint/2010/main" val="28090810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7" name="Objet 6" hidden="1">
                        <a:extLst>
                          <a:ext uri="{FF2B5EF4-FFF2-40B4-BE49-F238E27FC236}">
                            <a16:creationId xmlns:a16="http://schemas.microsoft.com/office/drawing/2014/main" id="{906C9BA4-2C1A-4C1C-ABBD-87F77420256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4CDAF32-7531-489D-9E20-8B6D3F39840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Picture Placeholder 2">
            <a:extLst>
              <a:ext uri="{FF2B5EF4-FFF2-40B4-BE49-F238E27FC236}">
                <a16:creationId xmlns:a16="http://schemas.microsoft.com/office/drawing/2014/main" id="{D29AB0E7-CA31-4A74-99A1-D377A0137CBB}"/>
              </a:ext>
            </a:extLst>
          </p:cNvPr>
          <p:cNvSpPr>
            <a:spLocks noGrp="1"/>
          </p:cNvSpPr>
          <p:nvPr>
            <p:ph type="pic" sz="quarter" idx="19"/>
          </p:nvPr>
        </p:nvSpPr>
        <p:spPr>
          <a:xfrm>
            <a:off x="661020" y="3155514"/>
            <a:ext cx="2498984" cy="2498984"/>
          </a:xfrm>
          <a:prstGeom prst="rect">
            <a:avLst/>
          </a:prstGeom>
        </p:spPr>
        <p:txBody>
          <a:bodyPr/>
          <a:lstStyle>
            <a:lvl1pPr>
              <a:defRPr>
                <a:solidFill>
                  <a:schemeClr val="bg1"/>
                </a:solidFill>
              </a:defRPr>
            </a:lvl1pPr>
          </a:lstStyle>
          <a:p>
            <a:r>
              <a:rPr lang="en-US" dirty="0"/>
              <a:t>Click icon to add picture</a:t>
            </a:r>
            <a:endParaRPr lang="en-GB" dirty="0"/>
          </a:p>
        </p:txBody>
      </p:sp>
      <p:sp>
        <p:nvSpPr>
          <p:cNvPr id="13" name="Picture Placeholder 2">
            <a:extLst>
              <a:ext uri="{FF2B5EF4-FFF2-40B4-BE49-F238E27FC236}">
                <a16:creationId xmlns:a16="http://schemas.microsoft.com/office/drawing/2014/main" id="{7B23CA1B-04FD-4FE6-BA8E-8A20DD3B6E3F}"/>
              </a:ext>
            </a:extLst>
          </p:cNvPr>
          <p:cNvSpPr>
            <a:spLocks noGrp="1"/>
          </p:cNvSpPr>
          <p:nvPr>
            <p:ph type="pic" sz="quarter" idx="20"/>
          </p:nvPr>
        </p:nvSpPr>
        <p:spPr>
          <a:xfrm>
            <a:off x="4700980" y="3155514"/>
            <a:ext cx="2498984" cy="2498984"/>
          </a:xfrm>
          <a:prstGeom prst="rect">
            <a:avLst/>
          </a:prstGeom>
        </p:spPr>
        <p:txBody>
          <a:bodyPr/>
          <a:lstStyle>
            <a:lvl1pPr>
              <a:defRPr>
                <a:solidFill>
                  <a:schemeClr val="bg1"/>
                </a:solidFill>
              </a:defRPr>
            </a:lvl1pPr>
          </a:lstStyle>
          <a:p>
            <a:r>
              <a:rPr lang="en-US" dirty="0"/>
              <a:t>Click icon to add picture</a:t>
            </a:r>
            <a:endParaRPr lang="en-GB" dirty="0"/>
          </a:p>
        </p:txBody>
      </p:sp>
      <p:sp>
        <p:nvSpPr>
          <p:cNvPr id="14" name="Picture Placeholder 2">
            <a:extLst>
              <a:ext uri="{FF2B5EF4-FFF2-40B4-BE49-F238E27FC236}">
                <a16:creationId xmlns:a16="http://schemas.microsoft.com/office/drawing/2014/main" id="{F9A195B7-D401-4421-B65D-1CEB16B5A92D}"/>
              </a:ext>
            </a:extLst>
          </p:cNvPr>
          <p:cNvSpPr>
            <a:spLocks noGrp="1"/>
          </p:cNvSpPr>
          <p:nvPr>
            <p:ph type="pic" sz="quarter" idx="21"/>
          </p:nvPr>
        </p:nvSpPr>
        <p:spPr>
          <a:xfrm>
            <a:off x="8740940" y="3155514"/>
            <a:ext cx="2498984" cy="2498984"/>
          </a:xfrm>
          <a:prstGeom prst="rect">
            <a:avLst/>
          </a:prstGeom>
        </p:spPr>
        <p:txBody>
          <a:bodyPr/>
          <a:lstStyle>
            <a:lvl1pPr>
              <a:defRPr>
                <a:solidFill>
                  <a:schemeClr val="bg1"/>
                </a:solidFill>
              </a:defRPr>
            </a:lvl1pPr>
          </a:lstStyle>
          <a:p>
            <a:r>
              <a:rPr lang="en-US" dirty="0"/>
              <a:t>Click icon to add picture</a:t>
            </a:r>
            <a:endParaRPr lang="en-GB" dirty="0"/>
          </a:p>
        </p:txBody>
      </p:sp>
      <p:sp>
        <p:nvSpPr>
          <p:cNvPr id="16" name="Text Placeholder 15">
            <a:extLst>
              <a:ext uri="{FF2B5EF4-FFF2-40B4-BE49-F238E27FC236}">
                <a16:creationId xmlns:a16="http://schemas.microsoft.com/office/drawing/2014/main" id="{41154020-330A-4307-8B18-1E1750724F82}"/>
              </a:ext>
            </a:extLst>
          </p:cNvPr>
          <p:cNvSpPr>
            <a:spLocks noGrp="1"/>
          </p:cNvSpPr>
          <p:nvPr>
            <p:ph type="body" sz="quarter" idx="22" hasCustomPrompt="1"/>
          </p:nvPr>
        </p:nvSpPr>
        <p:spPr>
          <a:xfrm>
            <a:off x="495300" y="1653663"/>
            <a:ext cx="3121480" cy="640175"/>
          </a:xfrm>
          <a:prstGeom prst="rect">
            <a:avLst/>
          </a:prstGeom>
        </p:spPr>
        <p:txBody>
          <a:bodyPr anchor="t">
            <a:spAutoFit/>
          </a:bodyPr>
          <a:lstStyle>
            <a:lvl1pPr>
              <a:defRPr>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dirty="0"/>
              <a:t>NAME</a:t>
            </a:r>
          </a:p>
          <a:p>
            <a:pPr lvl="1"/>
            <a:r>
              <a:rPr lang="en-GB" dirty="0"/>
              <a:t>Function</a:t>
            </a:r>
          </a:p>
        </p:txBody>
      </p:sp>
      <p:sp>
        <p:nvSpPr>
          <p:cNvPr id="17" name="Text Placeholder 15">
            <a:extLst>
              <a:ext uri="{FF2B5EF4-FFF2-40B4-BE49-F238E27FC236}">
                <a16:creationId xmlns:a16="http://schemas.microsoft.com/office/drawing/2014/main" id="{11E23B54-4D24-46E8-89DC-B72F0E0B6AB6}"/>
              </a:ext>
            </a:extLst>
          </p:cNvPr>
          <p:cNvSpPr>
            <a:spLocks noGrp="1"/>
          </p:cNvSpPr>
          <p:nvPr>
            <p:ph type="body" sz="quarter" idx="23" hasCustomPrompt="1"/>
          </p:nvPr>
        </p:nvSpPr>
        <p:spPr>
          <a:xfrm>
            <a:off x="4535260" y="1653663"/>
            <a:ext cx="3121480" cy="640175"/>
          </a:xfrm>
          <a:prstGeom prst="rect">
            <a:avLst/>
          </a:prstGeom>
        </p:spPr>
        <p:txBody>
          <a:bodyPr anchor="t">
            <a:spAutoFit/>
          </a:bodyPr>
          <a:lstStyle>
            <a:lvl1pPr>
              <a:defRPr>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dirty="0"/>
              <a:t>NAME</a:t>
            </a:r>
          </a:p>
          <a:p>
            <a:pPr lvl="1"/>
            <a:r>
              <a:rPr lang="en-GB" dirty="0"/>
              <a:t>Function</a:t>
            </a:r>
          </a:p>
        </p:txBody>
      </p:sp>
      <p:sp>
        <p:nvSpPr>
          <p:cNvPr id="18" name="Text Placeholder 15">
            <a:extLst>
              <a:ext uri="{FF2B5EF4-FFF2-40B4-BE49-F238E27FC236}">
                <a16:creationId xmlns:a16="http://schemas.microsoft.com/office/drawing/2014/main" id="{B9F6CCAB-D20D-4FE7-A52D-DB5FEFAAB542}"/>
              </a:ext>
            </a:extLst>
          </p:cNvPr>
          <p:cNvSpPr>
            <a:spLocks noGrp="1"/>
          </p:cNvSpPr>
          <p:nvPr>
            <p:ph type="body" sz="quarter" idx="24" hasCustomPrompt="1"/>
          </p:nvPr>
        </p:nvSpPr>
        <p:spPr>
          <a:xfrm>
            <a:off x="8575220" y="1653663"/>
            <a:ext cx="3121480" cy="640175"/>
          </a:xfrm>
          <a:prstGeom prst="rect">
            <a:avLst/>
          </a:prstGeom>
        </p:spPr>
        <p:txBody>
          <a:bodyPr anchor="t">
            <a:spAutoFit/>
          </a:bodyPr>
          <a:lstStyle>
            <a:lvl1pPr>
              <a:defRPr>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dirty="0"/>
              <a:t>NAME</a:t>
            </a:r>
          </a:p>
          <a:p>
            <a:pPr lvl="1"/>
            <a:r>
              <a:rPr lang="en-GB" dirty="0"/>
              <a:t>Function</a:t>
            </a:r>
          </a:p>
        </p:txBody>
      </p:sp>
      <p:pic>
        <p:nvPicPr>
          <p:cNvPr id="22" name="Graphique 21">
            <a:extLst>
              <a:ext uri="{FF2B5EF4-FFF2-40B4-BE49-F238E27FC236}">
                <a16:creationId xmlns:a16="http://schemas.microsoft.com/office/drawing/2014/main" id="{51899836-D62E-4313-A8AB-0C1D11AC6FD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255164" y="6135730"/>
            <a:ext cx="549900" cy="495918"/>
          </a:xfrm>
          <a:prstGeom prst="rect">
            <a:avLst/>
          </a:prstGeom>
        </p:spPr>
      </p:pic>
      <p:sp>
        <p:nvSpPr>
          <p:cNvPr id="4" name="Titre 3">
            <a:extLst>
              <a:ext uri="{FF2B5EF4-FFF2-40B4-BE49-F238E27FC236}">
                <a16:creationId xmlns:a16="http://schemas.microsoft.com/office/drawing/2014/main" id="{655BB120-DEC8-4862-A749-F95DCFBBD8A3}"/>
              </a:ext>
            </a:extLst>
          </p:cNvPr>
          <p:cNvSpPr>
            <a:spLocks noGrp="1"/>
          </p:cNvSpPr>
          <p:nvPr>
            <p:ph type="title" hasCustomPrompt="1"/>
          </p:nvPr>
        </p:nvSpPr>
        <p:spPr/>
        <p:txBody>
          <a:bodyPr/>
          <a:lstStyle>
            <a:lvl1pPr>
              <a:defRPr>
                <a:solidFill>
                  <a:schemeClr val="bg1"/>
                </a:solidFill>
              </a:defRPr>
            </a:lvl1pPr>
          </a:lstStyle>
          <a:p>
            <a:r>
              <a:rPr lang="fr-FR" dirty="0"/>
              <a:t>TITLE OF THE SLIDE</a:t>
            </a:r>
          </a:p>
        </p:txBody>
      </p:sp>
      <p:sp>
        <p:nvSpPr>
          <p:cNvPr id="21" name="Espace réservé du numéro de diapositive 2">
            <a:extLst>
              <a:ext uri="{FF2B5EF4-FFF2-40B4-BE49-F238E27FC236}">
                <a16:creationId xmlns:a16="http://schemas.microsoft.com/office/drawing/2014/main" id="{884DC4C2-9D2C-4842-A411-C03316909904}"/>
              </a:ext>
            </a:extLst>
          </p:cNvPr>
          <p:cNvSpPr>
            <a:spLocks noGrp="1"/>
          </p:cNvSpPr>
          <p:nvPr>
            <p:ph type="sldNum" sz="quarter" idx="25"/>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3" name="Espace réservé du pied de page 4">
            <a:extLst>
              <a:ext uri="{FF2B5EF4-FFF2-40B4-BE49-F238E27FC236}">
                <a16:creationId xmlns:a16="http://schemas.microsoft.com/office/drawing/2014/main" id="{80203216-1526-40D8-82F2-453F753FA3DB}"/>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9" name="Text Placeholder 8">
            <a:extLst>
              <a:ext uri="{FF2B5EF4-FFF2-40B4-BE49-F238E27FC236}">
                <a16:creationId xmlns:a16="http://schemas.microsoft.com/office/drawing/2014/main" id="{2B73FA08-BEBA-4849-818A-CAA0CE59A661}"/>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15" name="Cadre 14">
            <a:extLst>
              <a:ext uri="{FF2B5EF4-FFF2-40B4-BE49-F238E27FC236}">
                <a16:creationId xmlns:a16="http://schemas.microsoft.com/office/drawing/2014/main" id="{FF22C7FD-AB94-474F-A263-6F71CCCBCD75}"/>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2779313888"/>
      </p:ext>
    </p:extLst>
  </p:cSld>
  <p:clrMapOvr>
    <a:masterClrMapping/>
  </p:clrMapOvr>
  <p:extLst>
    <p:ext uri="{DCECCB84-F9BA-43D5-87BE-67443E8EF086}">
      <p15:sldGuideLst xmlns:p15="http://schemas.microsoft.com/office/powerpoint/2012/main">
        <p15:guide id="1" orient="horz" pos="232" userDrawn="1">
          <p15:clr>
            <a:srgbClr val="F26B43"/>
          </p15:clr>
        </p15:guide>
        <p15:guide id="2" orient="horz" pos="613">
          <p15:clr>
            <a:srgbClr val="F26B43"/>
          </p15:clr>
        </p15:guide>
        <p15:guide id="3" pos="247">
          <p15:clr>
            <a:srgbClr val="F26B43"/>
          </p15:clr>
        </p15:guide>
        <p15:guide id="4" pos="7424">
          <p15:clr>
            <a:srgbClr val="F26B43"/>
          </p15:clr>
        </p15:guide>
        <p15:guide id="5" orient="horz" pos="3906" userDrawn="1">
          <p15:clr>
            <a:srgbClr val="F26B43"/>
          </p15:clr>
        </p15:guide>
        <p15:guide id="6" orient="horz" pos="4156" userDrawn="1">
          <p15:clr>
            <a:srgbClr val="F26B43"/>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7272C5A-A11F-4DD3-BF54-F64C82B84D60}"/>
              </a:ext>
            </a:extLst>
          </p:cNvPr>
          <p:cNvSpPr>
            <a:spLocks noGrp="1"/>
          </p:cNvSpPr>
          <p:nvPr>
            <p:ph type="sldNum" sz="quarter" idx="14"/>
          </p:nvPr>
        </p:nvSpPr>
        <p:spPr/>
        <p:txBody>
          <a:bodyPr/>
          <a:lstStyle/>
          <a:p>
            <a:fld id="{D61AABEC-672F-4B68-B914-690DA978312C}" type="slidenum">
              <a:rPr lang="en-GB" smtClean="0"/>
              <a:pPr/>
              <a:t>‹#›</a:t>
            </a:fld>
            <a:r>
              <a:rPr lang="en-GB" dirty="0"/>
              <a:t> ‒ </a:t>
            </a:r>
          </a:p>
        </p:txBody>
      </p:sp>
      <p:sp>
        <p:nvSpPr>
          <p:cNvPr id="4" name="Text Placeholder 8">
            <a:extLst>
              <a:ext uri="{FF2B5EF4-FFF2-40B4-BE49-F238E27FC236}">
                <a16:creationId xmlns:a16="http://schemas.microsoft.com/office/drawing/2014/main" id="{A59EA477-4D96-4C94-A268-87C2D94F0851}"/>
              </a:ext>
            </a:extLst>
          </p:cNvPr>
          <p:cNvSpPr>
            <a:spLocks noGrp="1"/>
          </p:cNvSpPr>
          <p:nvPr>
            <p:ph type="body" sz="quarter" idx="24"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
        <p:nvSpPr>
          <p:cNvPr id="5" name="Cadre 4">
            <a:extLst>
              <a:ext uri="{FF2B5EF4-FFF2-40B4-BE49-F238E27FC236}">
                <a16:creationId xmlns:a16="http://schemas.microsoft.com/office/drawing/2014/main" id="{3DF33BB3-DE83-4590-A4FA-9BC48FEB2259}"/>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3079198075"/>
      </p:ext>
    </p:extLst>
  </p:cSld>
  <p:clrMapOvr>
    <a:masterClrMapping/>
  </p:clrMapOvr>
  <p:extLst>
    <p:ext uri="{DCECCB84-F9BA-43D5-87BE-67443E8EF086}">
      <p15:sldGuideLst xmlns:p15="http://schemas.microsoft.com/office/powerpoint/2012/main">
        <p15:guide id="1" orient="horz" pos="3906" userDrawn="1">
          <p15:clr>
            <a:srgbClr val="F26B43"/>
          </p15:clr>
        </p15:guide>
        <p15:guide id="2" orient="horz" pos="4156" userDrawn="1">
          <p15:clr>
            <a:srgbClr val="F26B43"/>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06595BE-8670-4A5F-B6E3-C00B54377605}"/>
              </a:ext>
            </a:extLst>
          </p:cNvPr>
          <p:cNvSpPr/>
          <p:nvPr userDrawn="1"/>
        </p:nvSpPr>
        <p:spPr>
          <a:xfrm>
            <a:off x="-1" y="0"/>
            <a:ext cx="598798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Espace réservé du numéro de diapositive 2">
            <a:extLst>
              <a:ext uri="{FF2B5EF4-FFF2-40B4-BE49-F238E27FC236}">
                <a16:creationId xmlns:a16="http://schemas.microsoft.com/office/drawing/2014/main" id="{4E9F0883-33F3-4D62-A0A5-04FAA00189A8}"/>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8" name="Espace réservé du pied de page 4">
            <a:extLst>
              <a:ext uri="{FF2B5EF4-FFF2-40B4-BE49-F238E27FC236}">
                <a16:creationId xmlns:a16="http://schemas.microsoft.com/office/drawing/2014/main" id="{7CE4141A-CB17-4D34-9EF4-654584A2F66C}"/>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7" name="Cadre 6">
            <a:extLst>
              <a:ext uri="{FF2B5EF4-FFF2-40B4-BE49-F238E27FC236}">
                <a16:creationId xmlns:a16="http://schemas.microsoft.com/office/drawing/2014/main" id="{DDD157D2-6F21-42E5-B4EA-1247BDAA6263}"/>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153389461"/>
      </p:ext>
    </p:extLst>
  </p:cSld>
  <p:clrMapOvr>
    <a:masterClrMapping/>
  </p:clrMapOvr>
  <p:extLst>
    <p:ext uri="{DCECCB84-F9BA-43D5-87BE-67443E8EF086}">
      <p15:sldGuideLst xmlns:p15="http://schemas.microsoft.com/office/powerpoint/2012/main">
        <p15:guide id="1" orient="horz" pos="3906" userDrawn="1">
          <p15:clr>
            <a:srgbClr val="F26B43"/>
          </p15:clr>
        </p15:guide>
        <p15:guide id="2" orient="horz" pos="4156" userDrawn="1">
          <p15:clr>
            <a:srgbClr val="F26B43"/>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Visual on the right">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7B4C045D-983E-4F2B-8857-9216B119E081}"/>
              </a:ext>
            </a:extLst>
          </p:cNvPr>
          <p:cNvSpPr>
            <a:spLocks noGrp="1"/>
          </p:cNvSpPr>
          <p:nvPr>
            <p:ph type="pic" sz="quarter" idx="13" hasCustomPrompt="1"/>
          </p:nvPr>
        </p:nvSpPr>
        <p:spPr>
          <a:xfrm>
            <a:off x="5123892" y="113568"/>
            <a:ext cx="6954540" cy="6630864"/>
          </a:xfrm>
          <a:custGeom>
            <a:avLst/>
            <a:gdLst>
              <a:gd name="connsiteX0" fmla="*/ 0 w 6954540"/>
              <a:gd name="connsiteY0" fmla="*/ 0 h 6630864"/>
              <a:gd name="connsiteX1" fmla="*/ 6954540 w 6954540"/>
              <a:gd name="connsiteY1" fmla="*/ 0 h 6630864"/>
              <a:gd name="connsiteX2" fmla="*/ 6954540 w 6954540"/>
              <a:gd name="connsiteY2" fmla="*/ 6630864 h 6630864"/>
              <a:gd name="connsiteX3" fmla="*/ 0 w 6954540"/>
              <a:gd name="connsiteY3" fmla="*/ 6630864 h 6630864"/>
            </a:gdLst>
            <a:ahLst/>
            <a:cxnLst>
              <a:cxn ang="0">
                <a:pos x="connsiteX0" y="connsiteY0"/>
              </a:cxn>
              <a:cxn ang="0">
                <a:pos x="connsiteX1" y="connsiteY1"/>
              </a:cxn>
              <a:cxn ang="0">
                <a:pos x="connsiteX2" y="connsiteY2"/>
              </a:cxn>
              <a:cxn ang="0">
                <a:pos x="connsiteX3" y="connsiteY3"/>
              </a:cxn>
            </a:cxnLst>
            <a:rect l="l" t="t" r="r" b="b"/>
            <a:pathLst>
              <a:path w="6954540" h="6630864">
                <a:moveTo>
                  <a:pt x="0" y="0"/>
                </a:moveTo>
                <a:lnTo>
                  <a:pt x="6954540" y="0"/>
                </a:lnTo>
                <a:lnTo>
                  <a:pt x="6954540" y="6630864"/>
                </a:lnTo>
                <a:lnTo>
                  <a:pt x="0" y="6630864"/>
                </a:lnTo>
                <a:close/>
              </a:path>
            </a:pathLst>
          </a:custGeom>
          <a:solidFill>
            <a:schemeClr val="bg1">
              <a:lumMod val="95000"/>
            </a:schemeClr>
          </a:solidFill>
        </p:spPr>
        <p:txBody>
          <a:bodyPr wrap="square">
            <a:noAutofit/>
          </a:bodyPr>
          <a:lstStyle/>
          <a:p>
            <a:r>
              <a:rPr lang="en-GB" dirty="0"/>
              <a:t> </a:t>
            </a:r>
          </a:p>
        </p:txBody>
      </p:sp>
      <p:sp>
        <p:nvSpPr>
          <p:cNvPr id="2" name="Espace réservé du numéro de diapositive 1">
            <a:extLst>
              <a:ext uri="{FF2B5EF4-FFF2-40B4-BE49-F238E27FC236}">
                <a16:creationId xmlns:a16="http://schemas.microsoft.com/office/drawing/2014/main" id="{B52F0521-4D9F-4207-B1DF-7BCF176045CE}"/>
              </a:ext>
            </a:extLst>
          </p:cNvPr>
          <p:cNvSpPr>
            <a:spLocks noGrp="1"/>
          </p:cNvSpPr>
          <p:nvPr>
            <p:ph type="sldNum" sz="quarter" idx="18"/>
          </p:nvPr>
        </p:nvSpPr>
        <p:spPr/>
        <p:txBody>
          <a:bodyPr/>
          <a:lstStyle/>
          <a:p>
            <a:fld id="{D61AABEC-672F-4B68-B914-690DA978312C}" type="slidenum">
              <a:rPr lang="en-GB" smtClean="0"/>
              <a:pPr/>
              <a:t>‹#›</a:t>
            </a:fld>
            <a:r>
              <a:rPr lang="en-GB" dirty="0"/>
              <a:t> ‒ </a:t>
            </a:r>
          </a:p>
        </p:txBody>
      </p:sp>
      <p:sp>
        <p:nvSpPr>
          <p:cNvPr id="5" name="Text Placeholder 8">
            <a:extLst>
              <a:ext uri="{FF2B5EF4-FFF2-40B4-BE49-F238E27FC236}">
                <a16:creationId xmlns:a16="http://schemas.microsoft.com/office/drawing/2014/main" id="{0FDE419E-CB0C-43DC-A5A5-526480C8B10D}"/>
              </a:ext>
            </a:extLst>
          </p:cNvPr>
          <p:cNvSpPr>
            <a:spLocks noGrp="1"/>
          </p:cNvSpPr>
          <p:nvPr>
            <p:ph type="body" sz="quarter" idx="24"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spTree>
    <p:extLst>
      <p:ext uri="{BB962C8B-B14F-4D97-AF65-F5344CB8AC3E}">
        <p14:creationId xmlns:p14="http://schemas.microsoft.com/office/powerpoint/2010/main" val="183960967"/>
      </p:ext>
    </p:extLst>
  </p:cSld>
  <p:clrMapOvr>
    <a:masterClrMapping/>
  </p:clrMapOvr>
  <p:extLst>
    <p:ext uri="{DCECCB84-F9BA-43D5-87BE-67443E8EF086}">
      <p15:sldGuideLst xmlns:p15="http://schemas.microsoft.com/office/powerpoint/2012/main">
        <p15:guide id="1" orient="horz" pos="3906" userDrawn="1">
          <p15:clr>
            <a:srgbClr val="F26B43"/>
          </p15:clr>
        </p15:guide>
        <p15:guide id="2" orient="horz" pos="4156" userDrawn="1">
          <p15:clr>
            <a:srgbClr val="F26B43"/>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End">
    <p:bg>
      <p:bgRef idx="1001">
        <a:schemeClr val="bg2"/>
      </p:bgRef>
    </p: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8866C9DA-1390-4B1C-A5FA-DA3341B92160}"/>
              </a:ext>
            </a:extLst>
          </p:cNvPr>
          <p:cNvGraphicFramePr>
            <a:graphicFrameLocks noChangeAspect="1"/>
          </p:cNvGraphicFramePr>
          <p:nvPr userDrawn="1">
            <p:custDataLst>
              <p:tags r:id="rId1"/>
            </p:custDataLst>
            <p:extLst>
              <p:ext uri="{D42A27DB-BD31-4B8C-83A1-F6EECF244321}">
                <p14:modId xmlns:p14="http://schemas.microsoft.com/office/powerpoint/2010/main" val="21210454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532" imgH="530" progId="TCLayout.ActiveDocument.1">
                  <p:embed/>
                </p:oleObj>
              </mc:Choice>
              <mc:Fallback>
                <p:oleObj name="Diapositive think-cell" r:id="rId3" imgW="532" imgH="530" progId="TCLayout.ActiveDocument.1">
                  <p:embed/>
                  <p:pic>
                    <p:nvPicPr>
                      <p:cNvPr id="3" name="Objet 2" hidden="1">
                        <a:extLst>
                          <a:ext uri="{FF2B5EF4-FFF2-40B4-BE49-F238E27FC236}">
                            <a16:creationId xmlns:a16="http://schemas.microsoft.com/office/drawing/2014/main" id="{8866C9DA-1390-4B1C-A5FA-DA3341B9216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9" name="Forme libre : forme 28">
            <a:extLst>
              <a:ext uri="{FF2B5EF4-FFF2-40B4-BE49-F238E27FC236}">
                <a16:creationId xmlns:a16="http://schemas.microsoft.com/office/drawing/2014/main" id="{7F299C1D-1251-47CF-8DC0-0B896E12FCE0}"/>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Forme libre : forme 30">
            <a:extLst>
              <a:ext uri="{FF2B5EF4-FFF2-40B4-BE49-F238E27FC236}">
                <a16:creationId xmlns:a16="http://schemas.microsoft.com/office/drawing/2014/main"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Image 8" descr="Une image contenant objet&#10;&#10;Description générée automatiquement">
            <a:extLst>
              <a:ext uri="{FF2B5EF4-FFF2-40B4-BE49-F238E27FC236}">
                <a16:creationId xmlns:a16="http://schemas.microsoft.com/office/drawing/2014/main" id="{7AB34238-B7E0-4612-92CE-C4989B35C07E}"/>
              </a:ext>
            </a:extLst>
          </p:cNvPr>
          <p:cNvPicPr>
            <a:picLocks noChangeAspect="1"/>
          </p:cNvPicPr>
          <p:nvPr userDrawn="1"/>
        </p:nvPicPr>
        <p:blipFill rotWithShape="1">
          <a:blip r:embed="rId5">
            <a:biLevel thresh="25000"/>
            <a:extLst>
              <a:ext uri="{28A0092B-C50C-407E-A947-70E740481C1C}">
                <a14:useLocalDpi xmlns:a14="http://schemas.microsoft.com/office/drawing/2010/main" val="0"/>
              </a:ext>
            </a:extLst>
          </a:blip>
          <a:srcRect r="23242"/>
          <a:stretch/>
        </p:blipFill>
        <p:spPr>
          <a:xfrm>
            <a:off x="7680176" y="5467579"/>
            <a:ext cx="2802864" cy="649976"/>
          </a:xfrm>
          <a:prstGeom prst="rect">
            <a:avLst/>
          </a:prstGeom>
        </p:spPr>
      </p:pic>
      <p:pic>
        <p:nvPicPr>
          <p:cNvPr id="7" name="Graphique 12">
            <a:extLst>
              <a:ext uri="{FF2B5EF4-FFF2-40B4-BE49-F238E27FC236}">
                <a16:creationId xmlns:a16="http://schemas.microsoft.com/office/drawing/2014/main" id="{4A97E8AF-E7A3-48CB-93FA-FB7ABD189EE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8" name="Cadre 7">
            <a:extLst>
              <a:ext uri="{FF2B5EF4-FFF2-40B4-BE49-F238E27FC236}">
                <a16:creationId xmlns:a16="http://schemas.microsoft.com/office/drawing/2014/main" id="{2477EA9A-3073-4EA7-A4DD-B3342BEE6CC1}"/>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2489269462"/>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hanks 1">
    <p:bg>
      <p:bgRef idx="1001">
        <a:schemeClr val="bg2"/>
      </p:bgRef>
    </p: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8866C9DA-1390-4B1C-A5FA-DA3341B92160}"/>
              </a:ext>
            </a:extLst>
          </p:cNvPr>
          <p:cNvGraphicFramePr>
            <a:graphicFrameLocks noChangeAspect="1"/>
          </p:cNvGraphicFramePr>
          <p:nvPr userDrawn="1">
            <p:custDataLst>
              <p:tags r:id="rId1"/>
            </p:custDataLst>
            <p:extLst>
              <p:ext uri="{D42A27DB-BD31-4B8C-83A1-F6EECF244321}">
                <p14:modId xmlns:p14="http://schemas.microsoft.com/office/powerpoint/2010/main" val="26771570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532" imgH="530" progId="TCLayout.ActiveDocument.1">
                  <p:embed/>
                </p:oleObj>
              </mc:Choice>
              <mc:Fallback>
                <p:oleObj name="Diapositive think-cell" r:id="rId3" imgW="532" imgH="530" progId="TCLayout.ActiveDocument.1">
                  <p:embed/>
                  <p:pic>
                    <p:nvPicPr>
                      <p:cNvPr id="3" name="Objet 2" hidden="1">
                        <a:extLst>
                          <a:ext uri="{FF2B5EF4-FFF2-40B4-BE49-F238E27FC236}">
                            <a16:creationId xmlns:a16="http://schemas.microsoft.com/office/drawing/2014/main" id="{8866C9DA-1390-4B1C-A5FA-DA3341B9216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9" name="Forme libre : forme 28">
            <a:extLst>
              <a:ext uri="{FF2B5EF4-FFF2-40B4-BE49-F238E27FC236}">
                <a16:creationId xmlns:a16="http://schemas.microsoft.com/office/drawing/2014/main" id="{7F299C1D-1251-47CF-8DC0-0B896E12FCE0}"/>
              </a:ext>
            </a:extLst>
          </p:cNvPr>
          <p:cNvSpPr/>
          <p:nvPr userDrawn="1"/>
        </p:nvSpPr>
        <p:spPr>
          <a:xfrm rot="18932423">
            <a:off x="2278664" y="2845969"/>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Forme libre : forme 30">
            <a:extLst>
              <a:ext uri="{FF2B5EF4-FFF2-40B4-BE49-F238E27FC236}">
                <a16:creationId xmlns:a16="http://schemas.microsoft.com/office/drawing/2014/main"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Image 13" descr="Une image contenant objet&#10;&#10;Description générée automatiquement">
            <a:extLst>
              <a:ext uri="{FF2B5EF4-FFF2-40B4-BE49-F238E27FC236}">
                <a16:creationId xmlns:a16="http://schemas.microsoft.com/office/drawing/2014/main" id="{F8221D8A-EA7F-4431-BA65-C4F6154E8931}"/>
              </a:ext>
            </a:extLst>
          </p:cNvPr>
          <p:cNvPicPr>
            <a:picLocks noChangeAspect="1"/>
          </p:cNvPicPr>
          <p:nvPr userDrawn="1"/>
        </p:nvPicPr>
        <p:blipFill rotWithShape="1">
          <a:blip r:embed="rId5">
            <a:biLevel thresh="25000"/>
            <a:extLst>
              <a:ext uri="{28A0092B-C50C-407E-A947-70E740481C1C}">
                <a14:useLocalDpi xmlns:a14="http://schemas.microsoft.com/office/drawing/2010/main" val="0"/>
              </a:ext>
            </a:extLst>
          </a:blip>
          <a:srcRect r="23242"/>
          <a:stretch/>
        </p:blipFill>
        <p:spPr>
          <a:xfrm>
            <a:off x="7680176" y="5467579"/>
            <a:ext cx="2802864" cy="649976"/>
          </a:xfrm>
          <a:prstGeom prst="rect">
            <a:avLst/>
          </a:prstGeom>
          <a:effectLst>
            <a:outerShdw blurRad="50800" dist="38100" dir="5400000" algn="t" rotWithShape="0">
              <a:prstClr val="black">
                <a:alpha val="52000"/>
              </a:prstClr>
            </a:outerShdw>
          </a:effectLst>
        </p:spPr>
      </p:pic>
      <p:pic>
        <p:nvPicPr>
          <p:cNvPr id="9" name="Graphique 12">
            <a:extLst>
              <a:ext uri="{FF2B5EF4-FFF2-40B4-BE49-F238E27FC236}">
                <a16:creationId xmlns:a16="http://schemas.microsoft.com/office/drawing/2014/main" id="{179AD86B-4CB0-4369-A2E2-E512D4A8BC32}"/>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11" name="Cadre 10">
            <a:extLst>
              <a:ext uri="{FF2B5EF4-FFF2-40B4-BE49-F238E27FC236}">
                <a16:creationId xmlns:a16="http://schemas.microsoft.com/office/drawing/2014/main" id="{F945265E-2B42-4452-B3C5-C3D6662D38A9}"/>
              </a:ext>
            </a:extLst>
          </p:cNvPr>
          <p:cNvSpPr/>
          <p:nvPr userDrawn="1"/>
        </p:nvSpPr>
        <p:spPr>
          <a:xfrm>
            <a:off x="0" y="-9525"/>
            <a:ext cx="12192000" cy="6894909"/>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1662484144"/>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hanks 2">
    <p:bg>
      <p:bgRef idx="1001">
        <a:schemeClr val="bg2"/>
      </p:bgRef>
    </p: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8866C9DA-1390-4B1C-A5FA-DA3341B92160}"/>
              </a:ext>
            </a:extLst>
          </p:cNvPr>
          <p:cNvGraphicFramePr>
            <a:graphicFrameLocks noChangeAspect="1"/>
          </p:cNvGraphicFramePr>
          <p:nvPr userDrawn="1">
            <p:custDataLst>
              <p:tags r:id="rId1"/>
            </p:custDataLst>
            <p:extLst>
              <p:ext uri="{D42A27DB-BD31-4B8C-83A1-F6EECF244321}">
                <p14:modId xmlns:p14="http://schemas.microsoft.com/office/powerpoint/2010/main" val="11924121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532" imgH="530" progId="TCLayout.ActiveDocument.1">
                  <p:embed/>
                </p:oleObj>
              </mc:Choice>
              <mc:Fallback>
                <p:oleObj name="Diapositive think-cell" r:id="rId3" imgW="532" imgH="530" progId="TCLayout.ActiveDocument.1">
                  <p:embed/>
                  <p:pic>
                    <p:nvPicPr>
                      <p:cNvPr id="3" name="Objet 2" hidden="1">
                        <a:extLst>
                          <a:ext uri="{FF2B5EF4-FFF2-40B4-BE49-F238E27FC236}">
                            <a16:creationId xmlns:a16="http://schemas.microsoft.com/office/drawing/2014/main" id="{8866C9DA-1390-4B1C-A5FA-DA3341B9216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9" name="Forme libre : forme 28">
            <a:extLst>
              <a:ext uri="{FF2B5EF4-FFF2-40B4-BE49-F238E27FC236}">
                <a16:creationId xmlns:a16="http://schemas.microsoft.com/office/drawing/2014/main" id="{7F299C1D-1251-47CF-8DC0-0B896E12FCE0}"/>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Forme libre : forme 30">
            <a:extLst>
              <a:ext uri="{FF2B5EF4-FFF2-40B4-BE49-F238E27FC236}">
                <a16:creationId xmlns:a16="http://schemas.microsoft.com/office/drawing/2014/main"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Image 13" descr="Une image contenant objet&#10;&#10;Description générée automatiquement">
            <a:extLst>
              <a:ext uri="{FF2B5EF4-FFF2-40B4-BE49-F238E27FC236}">
                <a16:creationId xmlns:a16="http://schemas.microsoft.com/office/drawing/2014/main" id="{99BF86A5-F0B8-42C9-A87E-16C8B6F68080}"/>
              </a:ext>
            </a:extLst>
          </p:cNvPr>
          <p:cNvPicPr>
            <a:picLocks noChangeAspect="1"/>
          </p:cNvPicPr>
          <p:nvPr userDrawn="1"/>
        </p:nvPicPr>
        <p:blipFill rotWithShape="1">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r="23242"/>
          <a:stretch/>
        </p:blipFill>
        <p:spPr>
          <a:xfrm>
            <a:off x="7680176" y="5467579"/>
            <a:ext cx="2802864" cy="649976"/>
          </a:xfrm>
          <a:prstGeom prst="rect">
            <a:avLst/>
          </a:prstGeom>
        </p:spPr>
      </p:pic>
      <p:sp>
        <p:nvSpPr>
          <p:cNvPr id="33" name="Rectangle 32">
            <a:extLst>
              <a:ext uri="{FF2B5EF4-FFF2-40B4-BE49-F238E27FC236}">
                <a16:creationId xmlns:a16="http://schemas.microsoft.com/office/drawing/2014/main" id="{F679F638-3664-4A3D-B3CC-1AE9AB09B32C}"/>
              </a:ext>
            </a:extLst>
          </p:cNvPr>
          <p:cNvSpPr/>
          <p:nvPr userDrawn="1"/>
        </p:nvSpPr>
        <p:spPr>
          <a:xfrm>
            <a:off x="613347" y="2022491"/>
            <a:ext cx="3322414" cy="11161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4" name="Groupe 33">
            <a:extLst>
              <a:ext uri="{FF2B5EF4-FFF2-40B4-BE49-F238E27FC236}">
                <a16:creationId xmlns:a16="http://schemas.microsoft.com/office/drawing/2014/main" id="{113FDBA7-5D27-421C-85B6-3FA82D4FF202}"/>
              </a:ext>
            </a:extLst>
          </p:cNvPr>
          <p:cNvGrpSpPr/>
          <p:nvPr userDrawn="1"/>
        </p:nvGrpSpPr>
        <p:grpSpPr>
          <a:xfrm>
            <a:off x="697167" y="1903445"/>
            <a:ext cx="3141104" cy="1354217"/>
            <a:chOff x="794460" y="1664804"/>
            <a:chExt cx="3141104" cy="1354217"/>
          </a:xfrm>
        </p:grpSpPr>
        <p:sp>
          <p:nvSpPr>
            <p:cNvPr id="36" name="TextBox 12">
              <a:extLst>
                <a:ext uri="{FF2B5EF4-FFF2-40B4-BE49-F238E27FC236}">
                  <a16:creationId xmlns:a16="http://schemas.microsoft.com/office/drawing/2014/main" id="{6DBE849B-11CF-4A64-8448-70B62EB6CF22}"/>
                </a:ext>
              </a:extLst>
            </p:cNvPr>
            <p:cNvSpPr txBox="1">
              <a:spLocks/>
            </p:cNvSpPr>
            <p:nvPr userDrawn="1"/>
          </p:nvSpPr>
          <p:spPr>
            <a:xfrm>
              <a:off x="794460" y="1664804"/>
              <a:ext cx="814325" cy="1354217"/>
            </a:xfrm>
            <a:prstGeom prst="rect">
              <a:avLst/>
            </a:prstGeom>
            <a:noFill/>
          </p:spPr>
          <p:txBody>
            <a:bodyPr wrap="none" lIns="0" tIns="0" rIns="0" bIns="0" rtlCol="0" anchor="ctr">
              <a:noAutofit/>
            </a:bodyPr>
            <a:lstStyle/>
            <a:p>
              <a:pPr algn="ctr"/>
              <a:r>
                <a:rPr lang="en-GB" sz="8000" b="1" dirty="0">
                  <a:blipFill>
                    <a:blip r:embed="rId7"/>
                    <a:stretch>
                      <a:fillRect/>
                    </a:stretch>
                  </a:blipFill>
                </a:rPr>
                <a:t>T</a:t>
              </a:r>
            </a:p>
          </p:txBody>
        </p:sp>
        <p:sp>
          <p:nvSpPr>
            <p:cNvPr id="37" name="TextBox 12">
              <a:extLst>
                <a:ext uri="{FF2B5EF4-FFF2-40B4-BE49-F238E27FC236}">
                  <a16:creationId xmlns:a16="http://schemas.microsoft.com/office/drawing/2014/main" id="{A243C84E-50CC-4C5F-B7D5-5A14645EA45A}"/>
                </a:ext>
              </a:extLst>
            </p:cNvPr>
            <p:cNvSpPr txBox="1">
              <a:spLocks/>
            </p:cNvSpPr>
            <p:nvPr userDrawn="1"/>
          </p:nvSpPr>
          <p:spPr>
            <a:xfrm>
              <a:off x="1550687" y="1664804"/>
              <a:ext cx="814325" cy="1354217"/>
            </a:xfrm>
            <a:prstGeom prst="rect">
              <a:avLst/>
            </a:prstGeom>
            <a:noFill/>
          </p:spPr>
          <p:txBody>
            <a:bodyPr wrap="none" lIns="0" tIns="0" rIns="0" bIns="0" rtlCol="0" anchor="ctr">
              <a:noAutofit/>
            </a:bodyPr>
            <a:lstStyle/>
            <a:p>
              <a:pPr algn="ctr"/>
              <a:r>
                <a:rPr lang="en-GB" sz="8000" b="1" dirty="0">
                  <a:blipFill>
                    <a:blip r:embed="rId7"/>
                    <a:stretch>
                      <a:fillRect/>
                    </a:stretch>
                  </a:blipFill>
                </a:rPr>
                <a:t>A</a:t>
              </a:r>
            </a:p>
          </p:txBody>
        </p:sp>
        <p:sp>
          <p:nvSpPr>
            <p:cNvPr id="38" name="TextBox 12">
              <a:extLst>
                <a:ext uri="{FF2B5EF4-FFF2-40B4-BE49-F238E27FC236}">
                  <a16:creationId xmlns:a16="http://schemas.microsoft.com/office/drawing/2014/main" id="{4DE2360C-0138-43FB-88B6-A916D5FF6C06}"/>
                </a:ext>
              </a:extLst>
            </p:cNvPr>
            <p:cNvSpPr txBox="1">
              <a:spLocks/>
            </p:cNvSpPr>
            <p:nvPr userDrawn="1"/>
          </p:nvSpPr>
          <p:spPr>
            <a:xfrm>
              <a:off x="2356918" y="1664804"/>
              <a:ext cx="814325" cy="1354217"/>
            </a:xfrm>
            <a:prstGeom prst="rect">
              <a:avLst/>
            </a:prstGeom>
            <a:noFill/>
          </p:spPr>
          <p:txBody>
            <a:bodyPr wrap="none" lIns="0" tIns="0" rIns="0" bIns="0" rtlCol="0" anchor="ctr">
              <a:noAutofit/>
            </a:bodyPr>
            <a:lstStyle/>
            <a:p>
              <a:pPr algn="ctr"/>
              <a:r>
                <a:rPr lang="en-GB" sz="8000" b="1" dirty="0">
                  <a:blipFill>
                    <a:blip r:embed="rId7"/>
                    <a:stretch>
                      <a:fillRect/>
                    </a:stretch>
                  </a:blipFill>
                </a:rPr>
                <a:t>K</a:t>
              </a:r>
            </a:p>
          </p:txBody>
        </p:sp>
        <p:sp>
          <p:nvSpPr>
            <p:cNvPr id="16" name="TextBox 12">
              <a:extLst>
                <a:ext uri="{FF2B5EF4-FFF2-40B4-BE49-F238E27FC236}">
                  <a16:creationId xmlns:a16="http://schemas.microsoft.com/office/drawing/2014/main" id="{2DF71DA4-98CD-454B-B3E1-EFAF31A3C876}"/>
                </a:ext>
              </a:extLst>
            </p:cNvPr>
            <p:cNvSpPr txBox="1">
              <a:spLocks/>
            </p:cNvSpPr>
            <p:nvPr userDrawn="1"/>
          </p:nvSpPr>
          <p:spPr>
            <a:xfrm>
              <a:off x="3121239" y="1664804"/>
              <a:ext cx="814325" cy="1354217"/>
            </a:xfrm>
            <a:prstGeom prst="rect">
              <a:avLst/>
            </a:prstGeom>
            <a:noFill/>
          </p:spPr>
          <p:txBody>
            <a:bodyPr wrap="none" lIns="0" tIns="0" rIns="0" bIns="0" rtlCol="0" anchor="ctr">
              <a:noAutofit/>
            </a:bodyPr>
            <a:lstStyle/>
            <a:p>
              <a:pPr algn="ctr"/>
              <a:r>
                <a:rPr lang="en-GB" sz="8000" b="1" dirty="0">
                  <a:blipFill>
                    <a:blip r:embed="rId7"/>
                    <a:stretch>
                      <a:fillRect/>
                    </a:stretch>
                  </a:blipFill>
                </a:rPr>
                <a:t>K</a:t>
              </a:r>
            </a:p>
          </p:txBody>
        </p:sp>
      </p:grpSp>
      <p:pic>
        <p:nvPicPr>
          <p:cNvPr id="15" name="Graphique 12">
            <a:extLst>
              <a:ext uri="{FF2B5EF4-FFF2-40B4-BE49-F238E27FC236}">
                <a16:creationId xmlns:a16="http://schemas.microsoft.com/office/drawing/2014/main" id="{9A6E24CF-8D33-4CD9-8F42-13A4AED0D589}"/>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13" name="Cadre 12">
            <a:extLst>
              <a:ext uri="{FF2B5EF4-FFF2-40B4-BE49-F238E27FC236}">
                <a16:creationId xmlns:a16="http://schemas.microsoft.com/office/drawing/2014/main" id="{DD99AA5A-3B38-4496-8080-775E9B06BE09}"/>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1424898034"/>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1_Cover_1">
    <p:bg>
      <p:bgRef idx="1001">
        <a:schemeClr val="bg2"/>
      </p:bgRef>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E03E893C-6741-453F-AB83-3BF7E47452D4}"/>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E03E893C-6741-453F-AB83-3BF7E47452D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4607D74-F512-4FC3-A30B-919D76C6342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29" name="Forme libre : forme 28">
            <a:extLst>
              <a:ext uri="{FF2B5EF4-FFF2-40B4-BE49-F238E27FC236}">
                <a16:creationId xmlns:a16="http://schemas.microsoft.com/office/drawing/2014/main" id="{7F299C1D-1251-47CF-8DC0-0B896E12FCE0}"/>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p>
        </p:txBody>
      </p:sp>
      <p:sp>
        <p:nvSpPr>
          <p:cNvPr id="31" name="Forme libre : forme 30">
            <a:extLst>
              <a:ext uri="{FF2B5EF4-FFF2-40B4-BE49-F238E27FC236}">
                <a16:creationId xmlns:a16="http://schemas.microsoft.com/office/drawing/2014/main"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p>
        </p:txBody>
      </p:sp>
      <p:cxnSp>
        <p:nvCxnSpPr>
          <p:cNvPr id="17" name="Connecteur droit 16">
            <a:extLst>
              <a:ext uri="{FF2B5EF4-FFF2-40B4-BE49-F238E27FC236}">
                <a16:creationId xmlns:a16="http://schemas.microsoft.com/office/drawing/2014/main" id="{79935D5E-B7ED-4F9D-A894-6B0811A25EEF}"/>
              </a:ext>
            </a:extLst>
          </p:cNvPr>
          <p:cNvCxnSpPr>
            <a:cxnSpLocks/>
          </p:cNvCxnSpPr>
          <p:nvPr userDrawn="1"/>
        </p:nvCxnSpPr>
        <p:spPr>
          <a:xfrm>
            <a:off x="571500" y="3933056"/>
            <a:ext cx="6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itre 1">
            <a:extLst>
              <a:ext uri="{FF2B5EF4-FFF2-40B4-BE49-F238E27FC236}">
                <a16:creationId xmlns:a16="http://schemas.microsoft.com/office/drawing/2014/main" id="{0720AE2E-312C-4683-8989-D798355BADAA}"/>
              </a:ext>
            </a:extLst>
          </p:cNvPr>
          <p:cNvSpPr>
            <a:spLocks noGrp="1"/>
          </p:cNvSpPr>
          <p:nvPr>
            <p:ph type="ctrTitle" hasCustomPrompt="1"/>
          </p:nvPr>
        </p:nvSpPr>
        <p:spPr>
          <a:xfrm>
            <a:off x="459207" y="521852"/>
            <a:ext cx="7551997" cy="2475348"/>
          </a:xfrm>
        </p:spPr>
        <p:txBody>
          <a:bodyPr lIns="72000" anchor="t">
            <a:normAutofit/>
          </a:bodyPr>
          <a:lstStyle>
            <a:lvl1pPr algn="l">
              <a:lnSpc>
                <a:spcPct val="80000"/>
              </a:lnSpc>
              <a:defRPr sz="6000" b="1" cap="all" spc="-200" baseline="0">
                <a:solidFill>
                  <a:schemeClr val="bg1"/>
                </a:solidFill>
                <a:latin typeface="Arial Black" panose="020B0A04020102020204" pitchFamily="34" charset="0"/>
              </a:defRPr>
            </a:lvl1pPr>
          </a:lstStyle>
          <a:p>
            <a:r>
              <a:rPr lang="nb-NO" noProof="0"/>
              <a:t>tittel</a:t>
            </a:r>
          </a:p>
        </p:txBody>
      </p:sp>
      <p:sp>
        <p:nvSpPr>
          <p:cNvPr id="24" name="Sous-titre 2">
            <a:extLst>
              <a:ext uri="{FF2B5EF4-FFF2-40B4-BE49-F238E27FC236}">
                <a16:creationId xmlns:a16="http://schemas.microsoft.com/office/drawing/2014/main" id="{65680EBE-7995-4156-B622-28E72E20628F}"/>
              </a:ext>
            </a:extLst>
          </p:cNvPr>
          <p:cNvSpPr>
            <a:spLocks noGrp="1"/>
          </p:cNvSpPr>
          <p:nvPr>
            <p:ph type="subTitle" idx="1" hasCustomPrompt="1"/>
          </p:nvPr>
        </p:nvSpPr>
        <p:spPr>
          <a:xfrm>
            <a:off x="459131" y="3001503"/>
            <a:ext cx="7551997" cy="461665"/>
          </a:xfrm>
          <a:prstGeom prst="rect">
            <a:avLst/>
          </a:prstGeom>
        </p:spPr>
        <p:txBody>
          <a:bodyPr wrap="square" lIns="108000" rIns="180000">
            <a:spAutoFit/>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Undertittel</a:t>
            </a:r>
          </a:p>
        </p:txBody>
      </p:sp>
      <p:pic>
        <p:nvPicPr>
          <p:cNvPr id="33" name="Image 32" descr="Une image contenant objet&#10;&#10;Description générée automatiquement">
            <a:extLst>
              <a:ext uri="{FF2B5EF4-FFF2-40B4-BE49-F238E27FC236}">
                <a16:creationId xmlns:a16="http://schemas.microsoft.com/office/drawing/2014/main" id="{EDBF095C-490F-455B-8877-BE70651A9100}"/>
              </a:ext>
            </a:extLst>
          </p:cNvPr>
          <p:cNvPicPr>
            <a:picLocks noChangeAspect="1"/>
          </p:cNvPicPr>
          <p:nvPr userDrawn="1"/>
        </p:nvPicPr>
        <p:blipFill rotWithShape="1">
          <a:blip r:embed="rId6">
            <a:biLevel thresh="25000"/>
            <a:extLst>
              <a:ext uri="{28A0092B-C50C-407E-A947-70E740481C1C}">
                <a14:useLocalDpi xmlns:a14="http://schemas.microsoft.com/office/drawing/2010/main" val="0"/>
              </a:ext>
            </a:extLst>
          </a:blip>
          <a:srcRect r="23242"/>
          <a:stretch/>
        </p:blipFill>
        <p:spPr>
          <a:xfrm>
            <a:off x="7680176" y="5467579"/>
            <a:ext cx="2802864" cy="649976"/>
          </a:xfrm>
          <a:prstGeom prst="rect">
            <a:avLst/>
          </a:prstGeom>
        </p:spPr>
      </p:pic>
      <p:sp>
        <p:nvSpPr>
          <p:cNvPr id="15" name="Espace réservé de la date 3">
            <a:extLst>
              <a:ext uri="{FF2B5EF4-FFF2-40B4-BE49-F238E27FC236}">
                <a16:creationId xmlns:a16="http://schemas.microsoft.com/office/drawing/2014/main" id="{40509EFD-4C7C-4D04-B91B-72E1A430F01B}"/>
              </a:ext>
            </a:extLst>
          </p:cNvPr>
          <p:cNvSpPr>
            <a:spLocks noGrp="1"/>
          </p:cNvSpPr>
          <p:nvPr>
            <p:ph type="dt" sz="half" idx="10"/>
          </p:nvPr>
        </p:nvSpPr>
        <p:spPr>
          <a:xfrm>
            <a:off x="459132" y="4402897"/>
            <a:ext cx="1484794" cy="215444"/>
          </a:xfrm>
          <a:prstGeom prst="rect">
            <a:avLst/>
          </a:prstGeom>
        </p:spPr>
        <p:txBody>
          <a:bodyPr wrap="none" lIns="108000" tIns="0" rIns="180000" bIns="0">
            <a:spAutoFit/>
          </a:bodyPr>
          <a:lstStyle>
            <a:lvl1pPr>
              <a:defRPr sz="1400">
                <a:solidFill>
                  <a:schemeClr val="bg1"/>
                </a:solidFill>
              </a:defRPr>
            </a:lvl1pPr>
          </a:lstStyle>
          <a:p>
            <a:fld id="{BC882573-CF8D-477B-8EF6-9CF97BBEDB1A}" type="datetime3">
              <a:rPr lang="nb-NO" noProof="0" smtClean="0"/>
              <a:t>2024.11.13</a:t>
            </a:fld>
            <a:endParaRPr lang="nb-NO" noProof="0" dirty="0"/>
          </a:p>
        </p:txBody>
      </p:sp>
      <p:sp>
        <p:nvSpPr>
          <p:cNvPr id="16" name="Espace réservé du texte 8">
            <a:extLst>
              <a:ext uri="{FF2B5EF4-FFF2-40B4-BE49-F238E27FC236}">
                <a16:creationId xmlns:a16="http://schemas.microsoft.com/office/drawing/2014/main" id="{E6E47F53-A22F-4C3B-A907-D28F75530F2B}"/>
              </a:ext>
            </a:extLst>
          </p:cNvPr>
          <p:cNvSpPr>
            <a:spLocks noGrp="1"/>
          </p:cNvSpPr>
          <p:nvPr>
            <p:ph type="body" sz="quarter" idx="12" hasCustomPrompt="1"/>
          </p:nvPr>
        </p:nvSpPr>
        <p:spPr>
          <a:xfrm>
            <a:off x="459132" y="4014515"/>
            <a:ext cx="1120550" cy="400110"/>
          </a:xfrm>
          <a:prstGeom prst="rect">
            <a:avLst/>
          </a:prstGeom>
        </p:spPr>
        <p:txBody>
          <a:bodyPr wrap="none" lIns="108000">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a:t>Ditt navn</a:t>
            </a:r>
          </a:p>
        </p:txBody>
      </p:sp>
      <p:pic>
        <p:nvPicPr>
          <p:cNvPr id="14" name="Graphique 12">
            <a:extLst>
              <a:ext uri="{FF2B5EF4-FFF2-40B4-BE49-F238E27FC236}">
                <a16:creationId xmlns:a16="http://schemas.microsoft.com/office/drawing/2014/main" id="{EDC392AE-DD2C-4A4A-B7EE-4301D02F1617}"/>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060312" y="5661247"/>
            <a:ext cx="533691" cy="488843"/>
          </a:xfrm>
          <a:prstGeom prst="rect">
            <a:avLst/>
          </a:prstGeom>
        </p:spPr>
      </p:pic>
      <p:sp>
        <p:nvSpPr>
          <p:cNvPr id="13" name="Cadre 12">
            <a:extLst>
              <a:ext uri="{FF2B5EF4-FFF2-40B4-BE49-F238E27FC236}">
                <a16:creationId xmlns:a16="http://schemas.microsoft.com/office/drawing/2014/main" id="{22590B82-793B-46ED-8C13-DFD24AADC39C}"/>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solidFill>
                <a:schemeClr val="tx1"/>
              </a:solidFill>
            </a:endParaRPr>
          </a:p>
        </p:txBody>
      </p:sp>
    </p:spTree>
    <p:extLst>
      <p:ext uri="{BB962C8B-B14F-4D97-AF65-F5344CB8AC3E}">
        <p14:creationId xmlns:p14="http://schemas.microsoft.com/office/powerpoint/2010/main" val="13734410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329">
          <p15:clr>
            <a:srgbClr val="F26B43"/>
          </p15:clr>
        </p15:guide>
        <p15:guide id="2" orient="horz" pos="1886">
          <p15:clr>
            <a:srgbClr val="F26B43"/>
          </p15:clr>
        </p15:guide>
        <p15:guide id="4" orient="horz" pos="3317">
          <p15:clr>
            <a:srgbClr val="F26B43"/>
          </p15:clr>
        </p15:guide>
        <p15:guide id="5" orient="horz" pos="3917">
          <p15:clr>
            <a:srgbClr val="F26B43"/>
          </p15:clr>
        </p15:guide>
        <p15:guide id="6" pos="288">
          <p15:clr>
            <a:srgbClr val="F26B43"/>
          </p15:clr>
        </p15:guide>
        <p15:guide id="7" pos="357">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Visual in bg">
    <p:bg>
      <p:bgRef idx="1001">
        <a:schemeClr val="bg2"/>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809EBE8-0C7E-4ABF-B776-8E09915DB959}"/>
              </a:ext>
            </a:extLst>
          </p:cNvPr>
          <p:cNvSpPr/>
          <p:nvPr userDrawn="1"/>
        </p:nvSpPr>
        <p:spPr>
          <a:xfrm>
            <a:off x="1930" y="2101"/>
            <a:ext cx="11998725" cy="6852677"/>
          </a:xfrm>
          <a:prstGeom prst="rect">
            <a:avLst/>
          </a:prstGeom>
          <a:gradFill flip="none" rotWithShape="1">
            <a:gsLst>
              <a:gs pos="0">
                <a:schemeClr val="tx1">
                  <a:alpha val="56000"/>
                </a:schemeClr>
              </a:gs>
              <a:gs pos="67000">
                <a:srgbClr val="000000">
                  <a:alpha val="0"/>
                </a:srgb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Forme libre : forme 12">
            <a:extLst>
              <a:ext uri="{FF2B5EF4-FFF2-40B4-BE49-F238E27FC236}">
                <a16:creationId xmlns:a16="http://schemas.microsoft.com/office/drawing/2014/main" id="{63F05E0D-3D04-4017-9808-762862E50409}"/>
              </a:ext>
            </a:extLst>
          </p:cNvPr>
          <p:cNvSpPr/>
          <p:nvPr userDrawn="1"/>
        </p:nvSpPr>
        <p:spPr>
          <a:xfrm rot="18932423">
            <a:off x="-954765" y="1427043"/>
            <a:ext cx="5372804"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4" name="Forme libre : forme 13">
            <a:extLst>
              <a:ext uri="{FF2B5EF4-FFF2-40B4-BE49-F238E27FC236}">
                <a16:creationId xmlns:a16="http://schemas.microsoft.com/office/drawing/2014/main" id="{FD65DF1D-0D1A-471B-8283-644A0E829D66}"/>
              </a:ext>
            </a:extLst>
          </p:cNvPr>
          <p:cNvSpPr/>
          <p:nvPr userDrawn="1"/>
        </p:nvSpPr>
        <p:spPr>
          <a:xfrm rot="18932423">
            <a:off x="-735098" y="889565"/>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10" name="Graphique 8">
            <a:extLst>
              <a:ext uri="{FF2B5EF4-FFF2-40B4-BE49-F238E27FC236}">
                <a16:creationId xmlns:a16="http://schemas.microsoft.com/office/drawing/2014/main" id="{55CF31FB-0777-4002-8B91-D7D7686039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12" name="Espace réservé du numéro de diapositive 2">
            <a:extLst>
              <a:ext uri="{FF2B5EF4-FFF2-40B4-BE49-F238E27FC236}">
                <a16:creationId xmlns:a16="http://schemas.microsoft.com/office/drawing/2014/main" id="{5E6B0BDD-2859-4F0A-A7E1-A44BEFADC163}"/>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5" name="Espace réservé du pied de page 4">
            <a:extLst>
              <a:ext uri="{FF2B5EF4-FFF2-40B4-BE49-F238E27FC236}">
                <a16:creationId xmlns:a16="http://schemas.microsoft.com/office/drawing/2014/main" id="{F5A26E8D-D486-4A59-828C-BE9E51CDB5D2}"/>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a:t>
            </a:r>
          </a:p>
        </p:txBody>
      </p:sp>
      <p:sp>
        <p:nvSpPr>
          <p:cNvPr id="3" name="Titre 2">
            <a:extLst>
              <a:ext uri="{FF2B5EF4-FFF2-40B4-BE49-F238E27FC236}">
                <a16:creationId xmlns:a16="http://schemas.microsoft.com/office/drawing/2014/main" id="{6838E746-8C0D-4144-AC8E-FA9CF117C223}"/>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a:t>
            </a:r>
            <a:r>
              <a:rPr lang="fr-FR" dirty="0" err="1"/>
              <a:t>text</a:t>
            </a:r>
            <a:r>
              <a:rPr lang="fr-FR" dirty="0"/>
              <a:t> of the slide</a:t>
            </a:r>
          </a:p>
        </p:txBody>
      </p:sp>
      <p:sp>
        <p:nvSpPr>
          <p:cNvPr id="17" name="Cadre 16">
            <a:extLst>
              <a:ext uri="{FF2B5EF4-FFF2-40B4-BE49-F238E27FC236}">
                <a16:creationId xmlns:a16="http://schemas.microsoft.com/office/drawing/2014/main" id="{AA4E60BF-8266-4954-89D7-E523061AB5A8}"/>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394862780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48" userDrawn="1">
          <p15:clr>
            <a:srgbClr val="F26B43"/>
          </p15:clr>
        </p15:guide>
        <p15:guide id="2" pos="306" userDrawn="1">
          <p15:clr>
            <a:srgbClr val="A4A3A4"/>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ontent">
    <p:bg>
      <p:bgRef idx="1001">
        <a:schemeClr val="bg2"/>
      </p:bgRef>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p:nvPr>
        </p:nvSpPr>
        <p:spPr>
          <a:xfrm>
            <a:off x="404786" y="1808820"/>
            <a:ext cx="7584906" cy="3868080"/>
          </a:xfrm>
          <a:prstGeom prst="rect">
            <a:avLst/>
          </a:prstGeom>
        </p:spPr>
        <p:txBody>
          <a:bodyPr>
            <a:noAutofit/>
          </a:bodyPr>
          <a:lstStyle>
            <a:lvl1pPr>
              <a:spcBef>
                <a:spcPts val="1800"/>
              </a:spcBef>
              <a:defRPr sz="1600">
                <a:solidFill>
                  <a:schemeClr val="tx1"/>
                </a:solidFill>
              </a:defRPr>
            </a:lvl1pPr>
            <a:lvl2pPr>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US" noProof="0"/>
              <a:t>Click to edit Master text styles</a:t>
            </a:r>
          </a:p>
        </p:txBody>
      </p:sp>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p:nvPr>
        </p:nvSpPr>
        <p:spPr>
          <a:xfrm>
            <a:off x="404786" y="1357678"/>
            <a:ext cx="2090814" cy="353943"/>
          </a:xfrm>
          <a:prstGeom prst="rect">
            <a:avLst/>
          </a:prstGeom>
          <a:noFill/>
        </p:spPr>
        <p:txBody>
          <a:bodyPr wrap="square" lIns="72000" rIns="72000" bIns="0">
            <a:spAutoFit/>
          </a:bodyPr>
          <a:lstStyle>
            <a:lvl1pPr marL="0" indent="0">
              <a:buNone/>
              <a:defRPr sz="2000">
                <a:solidFill>
                  <a:schemeClr val="tx2"/>
                </a:solidFill>
              </a:defRPr>
            </a:lvl1pPr>
          </a:lstStyle>
          <a:p>
            <a:pPr lvl="0"/>
            <a:r>
              <a:rPr lang="en-US" noProof="0"/>
              <a:t>Click to edit Master text styles</a:t>
            </a:r>
          </a:p>
        </p:txBody>
      </p:sp>
      <p:sp>
        <p:nvSpPr>
          <p:cNvPr id="10" name="Text Placeholder 8">
            <a:extLst>
              <a:ext uri="{FF2B5EF4-FFF2-40B4-BE49-F238E27FC236}">
                <a16:creationId xmlns:a16="http://schemas.microsoft.com/office/drawing/2014/main" id="{A72C4E26-BE79-4277-9CB6-37B313081844}"/>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nb-NO" noProof="0"/>
              <a:t>Sources:</a:t>
            </a:r>
          </a:p>
        </p:txBody>
      </p:sp>
      <p:sp>
        <p:nvSpPr>
          <p:cNvPr id="7" name="Espace réservé du numéro de diapositive 6">
            <a:extLst>
              <a:ext uri="{FF2B5EF4-FFF2-40B4-BE49-F238E27FC236}">
                <a16:creationId xmlns:a16="http://schemas.microsoft.com/office/drawing/2014/main" id="{6426E006-4F5B-402C-916F-29E383EE0863}"/>
              </a:ext>
            </a:extLst>
          </p:cNvPr>
          <p:cNvSpPr>
            <a:spLocks noGrp="1"/>
          </p:cNvSpPr>
          <p:nvPr>
            <p:ph type="sldNum" sz="quarter" idx="18"/>
          </p:nvPr>
        </p:nvSpPr>
        <p:spPr/>
        <p:txBody>
          <a:bodyPr/>
          <a:lstStyle/>
          <a:p>
            <a:fld id="{D61AABEC-672F-4B68-B914-690DA978312C}" type="slidenum">
              <a:rPr lang="nb-NO" noProof="0" smtClean="0"/>
              <a:pPr/>
              <a:t>‹#›</a:t>
            </a:fld>
            <a:r>
              <a:rPr lang="nb-NO" noProof="0" dirty="0"/>
              <a:t> ‒ </a:t>
            </a:r>
          </a:p>
        </p:txBody>
      </p:sp>
      <p:sp>
        <p:nvSpPr>
          <p:cNvPr id="8" name="Titre 7">
            <a:extLst>
              <a:ext uri="{FF2B5EF4-FFF2-40B4-BE49-F238E27FC236}">
                <a16:creationId xmlns:a16="http://schemas.microsoft.com/office/drawing/2014/main" id="{E05915BF-F664-49DE-8489-CADDC55CA228}"/>
              </a:ext>
            </a:extLst>
          </p:cNvPr>
          <p:cNvSpPr>
            <a:spLocks noGrp="1"/>
          </p:cNvSpPr>
          <p:nvPr>
            <p:ph type="title"/>
          </p:nvPr>
        </p:nvSpPr>
        <p:spPr/>
        <p:txBody>
          <a:bodyPr/>
          <a:lstStyle>
            <a:lvl1pPr>
              <a:defRPr/>
            </a:lvl1pPr>
          </a:lstStyle>
          <a:p>
            <a:r>
              <a:rPr lang="en-US" noProof="0"/>
              <a:t>Click to edit Master title style</a:t>
            </a:r>
            <a:endParaRPr lang="nb-NO" noProof="0" dirty="0"/>
          </a:p>
        </p:txBody>
      </p:sp>
      <p:sp>
        <p:nvSpPr>
          <p:cNvPr id="9" name="Cadre 8">
            <a:extLst>
              <a:ext uri="{FF2B5EF4-FFF2-40B4-BE49-F238E27FC236}">
                <a16:creationId xmlns:a16="http://schemas.microsoft.com/office/drawing/2014/main" id="{2F76EB0B-D792-435A-A672-36B46B20BA9C}"/>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solidFill>
                <a:schemeClr val="tx1"/>
              </a:solidFill>
            </a:endParaRPr>
          </a:p>
        </p:txBody>
      </p:sp>
    </p:spTree>
    <p:extLst>
      <p:ext uri="{BB962C8B-B14F-4D97-AF65-F5344CB8AC3E}">
        <p14:creationId xmlns:p14="http://schemas.microsoft.com/office/powerpoint/2010/main" val="126701334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2_Cover_2">
    <p:bg>
      <p:bgRef idx="1001">
        <a:schemeClr val="bg2"/>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3309618-CC75-4177-8883-1C656B8EF5F0}"/>
              </a:ext>
            </a:extLst>
          </p:cNvPr>
          <p:cNvSpPr/>
          <p:nvPr userDrawn="1"/>
        </p:nvSpPr>
        <p:spPr>
          <a:xfrm>
            <a:off x="119336" y="116632"/>
            <a:ext cx="11953328" cy="6624736"/>
          </a:xfrm>
          <a:prstGeom prst="rect">
            <a:avLst/>
          </a:prstGeom>
          <a:gradFill flip="none" rotWithShape="1">
            <a:gsLst>
              <a:gs pos="100000">
                <a:schemeClr val="tx1">
                  <a:alpha val="0"/>
                </a:schemeClr>
              </a:gs>
              <a:gs pos="0">
                <a:srgbClr val="131313">
                  <a:alpha val="90000"/>
                </a:srgbClr>
              </a:gs>
              <a:gs pos="38000">
                <a:schemeClr val="tx1">
                  <a:lumMod val="85000"/>
                  <a:lumOff val="15000"/>
                  <a:alpha val="5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aphicFrame>
        <p:nvGraphicFramePr>
          <p:cNvPr id="5" name="Objet 4" hidden="1">
            <a:extLst>
              <a:ext uri="{FF2B5EF4-FFF2-40B4-BE49-F238E27FC236}">
                <a16:creationId xmlns:a16="http://schemas.microsoft.com/office/drawing/2014/main" id="{075C7A91-CC93-4B69-84A3-D6E6299E1C1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075C7A91-CC93-4B69-84A3-D6E6299E1C1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455627D-8E54-4A37-802B-8C427B3EB1B5}"/>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23" name="Forme libre : forme 22">
            <a:extLst>
              <a:ext uri="{FF2B5EF4-FFF2-40B4-BE49-F238E27FC236}">
                <a16:creationId xmlns:a16="http://schemas.microsoft.com/office/drawing/2014/main" id="{66AEBE2B-012F-42BB-A823-995DB0D71DD2}"/>
              </a:ext>
            </a:extLst>
          </p:cNvPr>
          <p:cNvSpPr/>
          <p:nvPr userDrawn="1"/>
        </p:nvSpPr>
        <p:spPr>
          <a:xfrm rot="18932423">
            <a:off x="-954765" y="1427043"/>
            <a:ext cx="5372804"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b-NO" noProof="0" dirty="0"/>
          </a:p>
        </p:txBody>
      </p:sp>
      <p:sp>
        <p:nvSpPr>
          <p:cNvPr id="21" name="Forme libre : forme 20">
            <a:extLst>
              <a:ext uri="{FF2B5EF4-FFF2-40B4-BE49-F238E27FC236}">
                <a16:creationId xmlns:a16="http://schemas.microsoft.com/office/drawing/2014/main" id="{534AE452-7F08-4FA5-B95D-44688A32E41E}"/>
              </a:ext>
            </a:extLst>
          </p:cNvPr>
          <p:cNvSpPr/>
          <p:nvPr userDrawn="1"/>
        </p:nvSpPr>
        <p:spPr>
          <a:xfrm rot="18932423">
            <a:off x="-735098" y="889565"/>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b-NO" noProof="0" dirty="0"/>
          </a:p>
        </p:txBody>
      </p:sp>
      <p:sp>
        <p:nvSpPr>
          <p:cNvPr id="13" name="Sous-titre 2">
            <a:extLst>
              <a:ext uri="{FF2B5EF4-FFF2-40B4-BE49-F238E27FC236}">
                <a16:creationId xmlns:a16="http://schemas.microsoft.com/office/drawing/2014/main" id="{E9CCE011-2916-434D-A5D2-7A96A56EDFB2}"/>
              </a:ext>
            </a:extLst>
          </p:cNvPr>
          <p:cNvSpPr>
            <a:spLocks noGrp="1"/>
          </p:cNvSpPr>
          <p:nvPr>
            <p:ph type="subTitle" idx="1" hasCustomPrompt="1"/>
          </p:nvPr>
        </p:nvSpPr>
        <p:spPr>
          <a:xfrm>
            <a:off x="459131" y="3001503"/>
            <a:ext cx="7551997" cy="461665"/>
          </a:xfrm>
          <a:prstGeom prst="rect">
            <a:avLst/>
          </a:prstGeom>
        </p:spPr>
        <p:txBody>
          <a:bodyPr wrap="square" lIns="108000" rIns="180000">
            <a:spAutoFit/>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dirty="0"/>
              <a:t>Undertittel</a:t>
            </a:r>
          </a:p>
        </p:txBody>
      </p:sp>
      <p:sp>
        <p:nvSpPr>
          <p:cNvPr id="19" name="Espace réservé de la date 3">
            <a:extLst>
              <a:ext uri="{FF2B5EF4-FFF2-40B4-BE49-F238E27FC236}">
                <a16:creationId xmlns:a16="http://schemas.microsoft.com/office/drawing/2014/main" id="{11CD5301-9586-45EF-BD7D-6FD0A6A5B078}"/>
              </a:ext>
            </a:extLst>
          </p:cNvPr>
          <p:cNvSpPr>
            <a:spLocks noGrp="1"/>
          </p:cNvSpPr>
          <p:nvPr>
            <p:ph type="dt" sz="half" idx="10"/>
          </p:nvPr>
        </p:nvSpPr>
        <p:spPr>
          <a:xfrm>
            <a:off x="459132" y="4402897"/>
            <a:ext cx="1484794" cy="215444"/>
          </a:xfrm>
          <a:prstGeom prst="rect">
            <a:avLst/>
          </a:prstGeom>
        </p:spPr>
        <p:txBody>
          <a:bodyPr wrap="none" lIns="108000" tIns="0" rIns="180000" bIns="0">
            <a:spAutoFit/>
          </a:bodyPr>
          <a:lstStyle>
            <a:lvl1pPr>
              <a:defRPr sz="1400">
                <a:solidFill>
                  <a:schemeClr val="bg1"/>
                </a:solidFill>
              </a:defRPr>
            </a:lvl1pPr>
          </a:lstStyle>
          <a:p>
            <a:fld id="{BC882573-CF8D-477B-8EF6-9CF97BBEDB1A}" type="datetime3">
              <a:rPr lang="nb-NO" noProof="0" smtClean="0"/>
              <a:t>2024.11.13</a:t>
            </a:fld>
            <a:endParaRPr lang="nb-NO" noProof="0" dirty="0"/>
          </a:p>
        </p:txBody>
      </p:sp>
      <p:sp>
        <p:nvSpPr>
          <p:cNvPr id="24" name="Titre 1">
            <a:extLst>
              <a:ext uri="{FF2B5EF4-FFF2-40B4-BE49-F238E27FC236}">
                <a16:creationId xmlns:a16="http://schemas.microsoft.com/office/drawing/2014/main" id="{282677E1-E7D7-461C-9F6D-B1708372F571}"/>
              </a:ext>
            </a:extLst>
          </p:cNvPr>
          <p:cNvSpPr>
            <a:spLocks noGrp="1"/>
          </p:cNvSpPr>
          <p:nvPr>
            <p:ph type="ctrTitle" hasCustomPrompt="1"/>
          </p:nvPr>
        </p:nvSpPr>
        <p:spPr>
          <a:xfrm>
            <a:off x="459207" y="521852"/>
            <a:ext cx="7551997" cy="2475348"/>
          </a:xfrm>
        </p:spPr>
        <p:txBody>
          <a:bodyPr lIns="72000" anchor="t">
            <a:noAutofit/>
          </a:bodyPr>
          <a:lstStyle>
            <a:lvl1pPr algn="l">
              <a:lnSpc>
                <a:spcPct val="80000"/>
              </a:lnSpc>
              <a:defRPr sz="6000" b="1" cap="all" spc="-200" baseline="0">
                <a:solidFill>
                  <a:schemeClr val="bg1"/>
                </a:solidFill>
                <a:latin typeface="Arial Black" panose="020B0A04020102020204" pitchFamily="34" charset="0"/>
              </a:defRPr>
            </a:lvl1pPr>
          </a:lstStyle>
          <a:p>
            <a:r>
              <a:rPr lang="nb-NO" noProof="0" dirty="0"/>
              <a:t>Tittel </a:t>
            </a:r>
          </a:p>
        </p:txBody>
      </p:sp>
      <p:sp>
        <p:nvSpPr>
          <p:cNvPr id="26" name="Espace réservé du texte 8">
            <a:extLst>
              <a:ext uri="{FF2B5EF4-FFF2-40B4-BE49-F238E27FC236}">
                <a16:creationId xmlns:a16="http://schemas.microsoft.com/office/drawing/2014/main" id="{0BD763C4-0BC2-41C5-BDBA-5850D945CFF6}"/>
              </a:ext>
            </a:extLst>
          </p:cNvPr>
          <p:cNvSpPr>
            <a:spLocks noGrp="1"/>
          </p:cNvSpPr>
          <p:nvPr>
            <p:ph type="body" sz="quarter" idx="12" hasCustomPrompt="1"/>
          </p:nvPr>
        </p:nvSpPr>
        <p:spPr>
          <a:xfrm>
            <a:off x="459132" y="4014515"/>
            <a:ext cx="1120550" cy="400110"/>
          </a:xfrm>
          <a:prstGeom prst="rect">
            <a:avLst/>
          </a:prstGeom>
        </p:spPr>
        <p:txBody>
          <a:bodyPr wrap="none" lIns="108000">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dirty="0"/>
              <a:t>Ditt navn</a:t>
            </a:r>
          </a:p>
        </p:txBody>
      </p:sp>
      <p:cxnSp>
        <p:nvCxnSpPr>
          <p:cNvPr id="27" name="Connecteur droit 26">
            <a:extLst>
              <a:ext uri="{FF2B5EF4-FFF2-40B4-BE49-F238E27FC236}">
                <a16:creationId xmlns:a16="http://schemas.microsoft.com/office/drawing/2014/main" id="{55C72328-61FF-4531-AF88-298161BE3728}"/>
              </a:ext>
            </a:extLst>
          </p:cNvPr>
          <p:cNvCxnSpPr>
            <a:cxnSpLocks/>
          </p:cNvCxnSpPr>
          <p:nvPr userDrawn="1"/>
        </p:nvCxnSpPr>
        <p:spPr>
          <a:xfrm>
            <a:off x="571500" y="3933056"/>
            <a:ext cx="6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Graphique 12">
            <a:extLst>
              <a:ext uri="{FF2B5EF4-FFF2-40B4-BE49-F238E27FC236}">
                <a16:creationId xmlns:a16="http://schemas.microsoft.com/office/drawing/2014/main" id="{33FF114A-8E2E-4078-8447-E6672F2878CC}"/>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15" name="Cadre 14">
            <a:extLst>
              <a:ext uri="{FF2B5EF4-FFF2-40B4-BE49-F238E27FC236}">
                <a16:creationId xmlns:a16="http://schemas.microsoft.com/office/drawing/2014/main" id="{FBAD0157-C8A9-43A3-BB2C-AE46F0750E4C}"/>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solidFill>
                <a:schemeClr val="tx1"/>
              </a:solidFill>
            </a:endParaRPr>
          </a:p>
        </p:txBody>
      </p:sp>
    </p:spTree>
    <p:extLst>
      <p:ext uri="{BB962C8B-B14F-4D97-AF65-F5344CB8AC3E}">
        <p14:creationId xmlns:p14="http://schemas.microsoft.com/office/powerpoint/2010/main" val="59327454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29">
          <p15:clr>
            <a:srgbClr val="F26B43"/>
          </p15:clr>
        </p15:guide>
        <p15:guide id="4" orient="horz" pos="1888">
          <p15:clr>
            <a:srgbClr val="F26B43"/>
          </p15:clr>
        </p15:guide>
        <p15:guide id="5" orient="horz" pos="3317">
          <p15:clr>
            <a:srgbClr val="F26B43"/>
          </p15:clr>
        </p15:guide>
        <p15:guide id="6" orient="horz" pos="3929">
          <p15:clr>
            <a:srgbClr val="F26B43"/>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_Summary">
    <p:bg>
      <p:bgRef idx="1001">
        <a:schemeClr val="bg2"/>
      </p:bgRef>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7CED06AF-D77F-40B5-AC37-133B89CE02D4}"/>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532" imgH="530" progId="TCLayout.ActiveDocument.1">
                  <p:embed/>
                </p:oleObj>
              </mc:Choice>
              <mc:Fallback>
                <p:oleObj name="Diapositive think-cell" r:id="rId3" imgW="532" imgH="530" progId="TCLayout.ActiveDocument.1">
                  <p:embed/>
                  <p:pic>
                    <p:nvPicPr>
                      <p:cNvPr id="4" name="Objet 3" hidden="1">
                        <a:extLst>
                          <a:ext uri="{FF2B5EF4-FFF2-40B4-BE49-F238E27FC236}">
                            <a16:creationId xmlns:a16="http://schemas.microsoft.com/office/drawing/2014/main" id="{7CED06AF-D77F-40B5-AC37-133B89CE02D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Forme libre : forme 12">
            <a:extLst>
              <a:ext uri="{FF2B5EF4-FFF2-40B4-BE49-F238E27FC236}">
                <a16:creationId xmlns:a16="http://schemas.microsoft.com/office/drawing/2014/main" id="{F64F9793-BC9C-4454-9F7F-5BB60A70AEED}"/>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68F1563-018F-44B3-B1BA-431C2F106E20}"/>
              </a:ext>
            </a:extLst>
          </p:cNvPr>
          <p:cNvSpPr>
            <a:spLocks noGrp="1"/>
          </p:cNvSpPr>
          <p:nvPr>
            <p:ph type="title" hasCustomPrompt="1"/>
          </p:nvPr>
        </p:nvSpPr>
        <p:spPr>
          <a:xfrm>
            <a:off x="459207" y="425366"/>
            <a:ext cx="7551996" cy="923330"/>
          </a:xfrm>
        </p:spPr>
        <p:txBody>
          <a:bodyPr lIns="72000" anchor="b">
            <a:spAutoFit/>
          </a:bodyPr>
          <a:lstStyle>
            <a:lvl1pPr>
              <a:defRPr sz="6000" spc="-200" baseline="0">
                <a:solidFill>
                  <a:schemeClr val="bg1"/>
                </a:solidFill>
              </a:defRPr>
            </a:lvl1pPr>
          </a:lstStyle>
          <a:p>
            <a:r>
              <a:rPr lang="en-GB" dirty="0"/>
              <a:t>Agenda/</a:t>
            </a:r>
            <a:r>
              <a:rPr lang="en-GB" dirty="0" err="1"/>
              <a:t>innhold</a:t>
            </a:r>
            <a:endParaRPr lang="en-GB" dirty="0"/>
          </a:p>
        </p:txBody>
      </p:sp>
      <p:sp>
        <p:nvSpPr>
          <p:cNvPr id="9" name="Espace réservé du texte 8">
            <a:extLst>
              <a:ext uri="{FF2B5EF4-FFF2-40B4-BE49-F238E27FC236}">
                <a16:creationId xmlns:a16="http://schemas.microsoft.com/office/drawing/2014/main" id="{A137A81A-F5D3-4438-B99F-AC1EABFB6631}"/>
              </a:ext>
            </a:extLst>
          </p:cNvPr>
          <p:cNvSpPr>
            <a:spLocks noGrp="1"/>
          </p:cNvSpPr>
          <p:nvPr>
            <p:ph type="body" sz="quarter" idx="13" hasCustomPrompt="1"/>
          </p:nvPr>
        </p:nvSpPr>
        <p:spPr>
          <a:xfrm>
            <a:off x="464988" y="1649866"/>
            <a:ext cx="7546216" cy="661720"/>
          </a:xfrm>
          <a:prstGeom prst="rect">
            <a:avLst/>
          </a:prstGeom>
        </p:spPr>
        <p:txBody>
          <a:bodyPr wrap="square" lIns="108000" rIns="180000">
            <a:spAutoFit/>
          </a:bodyPr>
          <a:lstStyle>
            <a:lvl1pPr marL="450850" indent="-450850">
              <a:lnSpc>
                <a:spcPct val="100000"/>
              </a:lnSpc>
              <a:spcBef>
                <a:spcPts val="1800"/>
              </a:spcBef>
              <a:buSzPct val="100000"/>
              <a:buFont typeface="+mj-lt"/>
              <a:buAutoNum type="arabicPeriod"/>
              <a:defRPr sz="1600">
                <a:solidFill>
                  <a:schemeClr val="bg1"/>
                </a:solidFill>
                <a:latin typeface="+mn-lt"/>
              </a:defRPr>
            </a:lvl1pPr>
            <a:lvl2pPr marL="447675" indent="-314325">
              <a:lnSpc>
                <a:spcPct val="100000"/>
              </a:lnSpc>
              <a:buFont typeface="Arial" panose="020B0604020202020204" pitchFamily="34" charset="0"/>
              <a:buChar char=" "/>
              <a:defRPr sz="1600">
                <a:solidFill>
                  <a:schemeClr val="bg1"/>
                </a:solidFill>
              </a:defRPr>
            </a:lvl2pPr>
            <a:lvl3pPr marL="542925" indent="0">
              <a:buNone/>
              <a:defRPr>
                <a:solidFill>
                  <a:schemeClr val="bg1"/>
                </a:solidFill>
              </a:defRPr>
            </a:lvl3pPr>
            <a:lvl4pPr>
              <a:defRPr>
                <a:solidFill>
                  <a:schemeClr val="bg1"/>
                </a:solidFill>
              </a:defRPr>
            </a:lvl4pPr>
            <a:lvl5pPr>
              <a:defRPr>
                <a:solidFill>
                  <a:schemeClr val="bg1"/>
                </a:solidFill>
              </a:defRPr>
            </a:lvl5pPr>
          </a:lstStyle>
          <a:p>
            <a:pPr lvl="0"/>
            <a:r>
              <a:rPr lang="en-GB" dirty="0"/>
              <a:t>Your text here</a:t>
            </a:r>
          </a:p>
          <a:p>
            <a:pPr lvl="1"/>
            <a:r>
              <a:rPr lang="en-GB" dirty="0"/>
              <a:t>Text level 2</a:t>
            </a:r>
          </a:p>
        </p:txBody>
      </p:sp>
      <p:pic>
        <p:nvPicPr>
          <p:cNvPr id="10" name="Graphique 8">
            <a:extLst>
              <a:ext uri="{FF2B5EF4-FFF2-40B4-BE49-F238E27FC236}">
                <a16:creationId xmlns:a16="http://schemas.microsoft.com/office/drawing/2014/main" id="{9A9743B7-8D0B-4F4B-900B-FE6932488C3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Espace réservé du numéro de diapositive 2">
            <a:extLst>
              <a:ext uri="{FF2B5EF4-FFF2-40B4-BE49-F238E27FC236}">
                <a16:creationId xmlns:a16="http://schemas.microsoft.com/office/drawing/2014/main" id="{0DC99564-1E2A-412E-A628-7BCE8232D5EA}"/>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2" name="Espace réservé du pied de page 4">
            <a:extLst>
              <a:ext uri="{FF2B5EF4-FFF2-40B4-BE49-F238E27FC236}">
                <a16:creationId xmlns:a16="http://schemas.microsoft.com/office/drawing/2014/main" id="{26F3B280-A751-4795-8CA3-6E2A172C029E}"/>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a:t>
            </a:r>
          </a:p>
        </p:txBody>
      </p:sp>
      <p:sp>
        <p:nvSpPr>
          <p:cNvPr id="11" name="Cadre 10">
            <a:extLst>
              <a:ext uri="{FF2B5EF4-FFF2-40B4-BE49-F238E27FC236}">
                <a16:creationId xmlns:a16="http://schemas.microsoft.com/office/drawing/2014/main" id="{6F646978-984E-4505-9B5C-9086DFEE204C}"/>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326036715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06">
          <p15:clr>
            <a:srgbClr val="F26B43"/>
          </p15:clr>
        </p15:guide>
        <p15:guide id="4" orient="horz" pos="4156">
          <p15:clr>
            <a:srgbClr val="F26B43"/>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1_Chapter_1">
    <p:bg>
      <p:bgRef idx="1001">
        <a:schemeClr val="bg2"/>
      </p:bgRef>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28892" y="3287"/>
            <a:ext cx="2231701" cy="4067267"/>
          </a:xfrm>
          <a:prstGeom prst="rect">
            <a:avLst/>
          </a:prstGeom>
        </p:spPr>
        <p:txBody>
          <a:bodyPr wrap="none">
            <a:spAutoFit/>
          </a:bodyPr>
          <a:lstStyle>
            <a:lvl1pPr marL="0" indent="0">
              <a:buNone/>
              <a:defRPr sz="28700" b="1">
                <a:solidFill>
                  <a:schemeClr val="bg1"/>
                </a:solidFill>
              </a:defRPr>
            </a:lvl1pPr>
          </a:lstStyle>
          <a:p>
            <a:pPr lvl="0"/>
            <a:r>
              <a:rPr lang="en-GB" dirty="0"/>
              <a:t>0</a:t>
            </a: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1"/>
                </a:solidFill>
                <a:latin typeface="+mj-lt"/>
              </a:defRPr>
            </a:lvl1pPr>
          </a:lstStyle>
          <a:p>
            <a:r>
              <a:rPr lang="en-GB" dirty="0"/>
              <a:t>TITLE OF THE CHAPTER</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2816932"/>
            <a:ext cx="7551996" cy="461665"/>
          </a:xfrm>
          <a:prstGeom prst="rect">
            <a:avLst/>
          </a:prstGeom>
        </p:spPr>
        <p:txBody>
          <a:bodyPr lIns="108000" rIns="18000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of the chapter</a:t>
            </a:r>
          </a:p>
        </p:txBody>
      </p:sp>
      <p:pic>
        <p:nvPicPr>
          <p:cNvPr id="16" name="Graphique 8">
            <a:extLst>
              <a:ext uri="{FF2B5EF4-FFF2-40B4-BE49-F238E27FC236}">
                <a16:creationId xmlns:a16="http://schemas.microsoft.com/office/drawing/2014/main" id="{E4759D16-3C68-46E4-914B-85AEC88CBD33}"/>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17" name="Espace réservé du numéro de diapositive 2">
            <a:extLst>
              <a:ext uri="{FF2B5EF4-FFF2-40B4-BE49-F238E27FC236}">
                <a16:creationId xmlns:a16="http://schemas.microsoft.com/office/drawing/2014/main" id="{3DEA2039-7C0C-4137-BC63-7489537E8A7B}"/>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8" name="Espace réservé du pied de page 4">
            <a:extLst>
              <a:ext uri="{FF2B5EF4-FFF2-40B4-BE49-F238E27FC236}">
                <a16:creationId xmlns:a16="http://schemas.microsoft.com/office/drawing/2014/main" id="{6F0D60AE-1577-4008-9F3D-2335AB963E1E}"/>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a:t>
            </a:r>
          </a:p>
        </p:txBody>
      </p:sp>
      <p:sp>
        <p:nvSpPr>
          <p:cNvPr id="20" name="Cadre 19">
            <a:extLst>
              <a:ext uri="{FF2B5EF4-FFF2-40B4-BE49-F238E27FC236}">
                <a16:creationId xmlns:a16="http://schemas.microsoft.com/office/drawing/2014/main" id="{907E0E55-DA25-4581-B98C-62CD55A16F58}"/>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320646076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06">
          <p15:clr>
            <a:srgbClr val="F26B43"/>
          </p15:clr>
        </p15:guide>
        <p15:guide id="4" orient="horz" pos="4156">
          <p15:clr>
            <a:srgbClr val="F26B43"/>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Chapter_2">
    <p:bg>
      <p:bgRef idx="1001">
        <a:schemeClr val="bg2"/>
      </p:bgRef>
    </p:bg>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56B4929C-8011-4179-8CDE-3FB8CD20120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7" name="Objet 6" hidden="1">
                        <a:extLst>
                          <a:ext uri="{FF2B5EF4-FFF2-40B4-BE49-F238E27FC236}">
                            <a16:creationId xmlns:a16="http://schemas.microsoft.com/office/drawing/2014/main" id="{56B4929C-8011-4179-8CDE-3FB8CD2012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070C4FA2-C5EC-49E1-8C35-04867997158C}"/>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3" name="Espace réservé du texte 2">
            <a:extLst>
              <a:ext uri="{FF2B5EF4-FFF2-40B4-BE49-F238E27FC236}">
                <a16:creationId xmlns:a16="http://schemas.microsoft.com/office/drawing/2014/main" id="{35825EF1-A063-4BA8-A114-9FEFB36C88BB}"/>
              </a:ext>
            </a:extLst>
          </p:cNvPr>
          <p:cNvSpPr>
            <a:spLocks noGrp="1"/>
          </p:cNvSpPr>
          <p:nvPr>
            <p:ph type="body" idx="1" hasCustomPrompt="1"/>
          </p:nvPr>
        </p:nvSpPr>
        <p:spPr>
          <a:xfrm>
            <a:off x="459207" y="2816932"/>
            <a:ext cx="7551996" cy="461665"/>
          </a:xfrm>
          <a:prstGeom prst="rect">
            <a:avLst/>
          </a:prstGeom>
        </p:spPr>
        <p:txBody>
          <a:bodyPr lIns="108000" rIns="180000">
            <a:spAutoFit/>
          </a:bodyPr>
          <a:lstStyle>
            <a:lvl1pPr marL="0" indent="0">
              <a:buNone/>
              <a:defRPr sz="24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of the chapter</a:t>
            </a:r>
          </a:p>
        </p:txBody>
      </p:sp>
      <p:sp>
        <p:nvSpPr>
          <p:cNvPr id="12" name="Text Placeholder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28892" y="3287"/>
            <a:ext cx="2231701" cy="4067267"/>
          </a:xfrm>
          <a:prstGeom prst="rect">
            <a:avLst/>
          </a:prstGeom>
        </p:spPr>
        <p:txBody>
          <a:bodyPr wrap="none">
            <a:spAutoFit/>
          </a:bodyPr>
          <a:lstStyle>
            <a:lvl1pPr marL="0" indent="0">
              <a:buNone/>
              <a:defRPr sz="28700" b="1">
                <a:blipFill>
                  <a:blip r:embed="rId6"/>
                  <a:stretch>
                    <a:fillRect/>
                  </a:stretch>
                </a:blipFill>
              </a:defRPr>
            </a:lvl1pPr>
          </a:lstStyle>
          <a:p>
            <a:pPr lvl="0"/>
            <a:r>
              <a:rPr lang="en-GB" dirty="0"/>
              <a:t>0</a:t>
            </a:r>
          </a:p>
        </p:txBody>
      </p:sp>
      <p:sp>
        <p:nvSpPr>
          <p:cNvPr id="11" name="Title 1">
            <a:extLst>
              <a:ext uri="{FF2B5EF4-FFF2-40B4-BE49-F238E27FC236}">
                <a16:creationId xmlns:a16="http://schemas.microsoft.com/office/drawing/2014/main" id="{6C15C0FE-1109-48F3-B89A-6248AC1CCB74}"/>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2"/>
                </a:solidFill>
                <a:latin typeface="+mj-lt"/>
              </a:defRPr>
            </a:lvl1pPr>
          </a:lstStyle>
          <a:p>
            <a:r>
              <a:rPr lang="en-GB" dirty="0"/>
              <a:t>Title of the chapter</a:t>
            </a:r>
          </a:p>
        </p:txBody>
      </p:sp>
      <p:sp>
        <p:nvSpPr>
          <p:cNvPr id="2" name="Espace réservé du numéro de diapositive 1">
            <a:extLst>
              <a:ext uri="{FF2B5EF4-FFF2-40B4-BE49-F238E27FC236}">
                <a16:creationId xmlns:a16="http://schemas.microsoft.com/office/drawing/2014/main" id="{CC92D6CF-FE8C-42F7-BBBC-FC11531533BE}"/>
              </a:ext>
            </a:extLst>
          </p:cNvPr>
          <p:cNvSpPr>
            <a:spLocks noGrp="1"/>
          </p:cNvSpPr>
          <p:nvPr>
            <p:ph type="sldNum" sz="quarter" idx="14"/>
          </p:nvPr>
        </p:nvSpPr>
        <p:spPr/>
        <p:txBody>
          <a:bodyPr/>
          <a:lstStyle/>
          <a:p>
            <a:fld id="{D61AABEC-672F-4B68-B914-690DA978312C}" type="slidenum">
              <a:rPr lang="en-GB" smtClean="0"/>
              <a:pPr/>
              <a:t>‹#›</a:t>
            </a:fld>
            <a:r>
              <a:rPr lang="en-GB" dirty="0"/>
              <a:t> ‒ </a:t>
            </a:r>
          </a:p>
        </p:txBody>
      </p:sp>
      <p:sp>
        <p:nvSpPr>
          <p:cNvPr id="8" name="Cadre 7">
            <a:extLst>
              <a:ext uri="{FF2B5EF4-FFF2-40B4-BE49-F238E27FC236}">
                <a16:creationId xmlns:a16="http://schemas.microsoft.com/office/drawing/2014/main" id="{A42C5E95-BCE9-407E-AE64-73EA646B2B4F}"/>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262572704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06">
          <p15:clr>
            <a:srgbClr val="F26B43"/>
          </p15:clr>
        </p15:guide>
        <p15:guide id="4" orient="horz" pos="4156">
          <p15:clr>
            <a:srgbClr val="F26B43"/>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1_Chapter_3">
    <p:bg>
      <p:bgRef idx="1001">
        <a:schemeClr val="bg2"/>
      </p:bgRef>
    </p: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0FC6D31B-8418-47E2-BEC8-4C4D884AEE25}"/>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0FC6D31B-8418-47E2-BEC8-4C4D884AEE2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BFC7BE2-5BD4-49F5-A3FC-FE37C1AC9667}"/>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28892" y="3287"/>
            <a:ext cx="2231701" cy="4067267"/>
          </a:xfrm>
          <a:prstGeom prst="rect">
            <a:avLst/>
          </a:prstGeom>
        </p:spPr>
        <p:txBody>
          <a:bodyPr wrap="none">
            <a:spAutoFit/>
          </a:bodyPr>
          <a:lstStyle>
            <a:lvl1pPr marL="0" indent="0">
              <a:buNone/>
              <a:defRPr sz="28700" b="1">
                <a:solidFill>
                  <a:schemeClr val="bg1"/>
                </a:solidFill>
              </a:defRPr>
            </a:lvl1pPr>
          </a:lstStyle>
          <a:p>
            <a:pPr lvl="0"/>
            <a:r>
              <a:rPr lang="en-GB" dirty="0"/>
              <a:t>0</a:t>
            </a:r>
          </a:p>
        </p:txBody>
      </p:sp>
      <p:sp>
        <p:nvSpPr>
          <p:cNvPr id="18" name="Title 1">
            <a:extLst>
              <a:ext uri="{FF2B5EF4-FFF2-40B4-BE49-F238E27FC236}">
                <a16:creationId xmlns:a16="http://schemas.microsoft.com/office/drawing/2014/main" id="{A7CC7BB1-2504-412F-9361-BB77A4C0663B}"/>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1"/>
                </a:solidFill>
                <a:latin typeface="+mj-lt"/>
              </a:defRPr>
            </a:lvl1pPr>
          </a:lstStyle>
          <a:p>
            <a:r>
              <a:rPr lang="en-GB" dirty="0"/>
              <a:t>Title of the chapter</a:t>
            </a:r>
          </a:p>
        </p:txBody>
      </p:sp>
      <p:sp>
        <p:nvSpPr>
          <p:cNvPr id="19" name="Espace réservé du texte 2">
            <a:extLst>
              <a:ext uri="{FF2B5EF4-FFF2-40B4-BE49-F238E27FC236}">
                <a16:creationId xmlns:a16="http://schemas.microsoft.com/office/drawing/2014/main" id="{C8046952-CF6F-4606-B04F-66EE0742EF9E}"/>
              </a:ext>
            </a:extLst>
          </p:cNvPr>
          <p:cNvSpPr>
            <a:spLocks noGrp="1"/>
          </p:cNvSpPr>
          <p:nvPr>
            <p:ph type="body" idx="1" hasCustomPrompt="1"/>
          </p:nvPr>
        </p:nvSpPr>
        <p:spPr>
          <a:xfrm>
            <a:off x="452215" y="2816932"/>
            <a:ext cx="7551996" cy="461665"/>
          </a:xfrm>
          <a:prstGeom prst="rect">
            <a:avLst/>
          </a:prstGeom>
        </p:spPr>
        <p:txBody>
          <a:bodyPr lIns="108000" rIns="18000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of the chapter</a:t>
            </a:r>
          </a:p>
        </p:txBody>
      </p:sp>
      <p:pic>
        <p:nvPicPr>
          <p:cNvPr id="10" name="Graphique 8">
            <a:extLst>
              <a:ext uri="{FF2B5EF4-FFF2-40B4-BE49-F238E27FC236}">
                <a16:creationId xmlns:a16="http://schemas.microsoft.com/office/drawing/2014/main" id="{12566D07-C10F-4149-9D24-43409582809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11" name="Espace réservé du numéro de diapositive 2">
            <a:extLst>
              <a:ext uri="{FF2B5EF4-FFF2-40B4-BE49-F238E27FC236}">
                <a16:creationId xmlns:a16="http://schemas.microsoft.com/office/drawing/2014/main" id="{DA7B4581-DBF3-4675-85A2-573E4F1A22CB}"/>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4" name="Espace réservé du pied de page 4">
            <a:extLst>
              <a:ext uri="{FF2B5EF4-FFF2-40B4-BE49-F238E27FC236}">
                <a16:creationId xmlns:a16="http://schemas.microsoft.com/office/drawing/2014/main" id="{9E7FCC28-2779-438A-83C5-F5B120BFA1BE}"/>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a:t>
            </a:r>
          </a:p>
        </p:txBody>
      </p:sp>
      <p:sp>
        <p:nvSpPr>
          <p:cNvPr id="15" name="Cadre 14">
            <a:extLst>
              <a:ext uri="{FF2B5EF4-FFF2-40B4-BE49-F238E27FC236}">
                <a16:creationId xmlns:a16="http://schemas.microsoft.com/office/drawing/2014/main" id="{02F159B8-5F8C-452A-BB13-84E84CEAF429}"/>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371225948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156">
          <p15:clr>
            <a:srgbClr val="F26B43"/>
          </p15:clr>
        </p15:guide>
        <p15:guide id="2" orient="horz" pos="3906">
          <p15:clr>
            <a:srgbClr val="F26B43"/>
          </p15:clr>
        </p15:guide>
        <p15:guide id="3" pos="288">
          <p15:clr>
            <a:srgbClr val="F26B43"/>
          </p15:clr>
        </p15:guide>
        <p15:guide id="4" pos="360">
          <p15:clr>
            <a:srgbClr val="A4A3A4"/>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1_Visual in bg">
    <p:bg>
      <p:bgRef idx="1001">
        <a:schemeClr val="bg2"/>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809EBE8-0C7E-4ABF-B776-8E09915DB959}"/>
              </a:ext>
            </a:extLst>
          </p:cNvPr>
          <p:cNvSpPr/>
          <p:nvPr userDrawn="1"/>
        </p:nvSpPr>
        <p:spPr>
          <a:xfrm>
            <a:off x="1931" y="2101"/>
            <a:ext cx="10097918" cy="6852677"/>
          </a:xfrm>
          <a:prstGeom prst="rect">
            <a:avLst/>
          </a:prstGeom>
          <a:gradFill flip="none" rotWithShape="1">
            <a:gsLst>
              <a:gs pos="0">
                <a:schemeClr val="tx1">
                  <a:alpha val="60000"/>
                </a:schemeClr>
              </a:gs>
              <a:gs pos="50000">
                <a:srgbClr val="000000">
                  <a:alpha val="0"/>
                </a:srgb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Forme libre : forme 12">
            <a:extLst>
              <a:ext uri="{FF2B5EF4-FFF2-40B4-BE49-F238E27FC236}">
                <a16:creationId xmlns:a16="http://schemas.microsoft.com/office/drawing/2014/main" id="{63F05E0D-3D04-4017-9808-762862E50409}"/>
              </a:ext>
            </a:extLst>
          </p:cNvPr>
          <p:cNvSpPr/>
          <p:nvPr userDrawn="1"/>
        </p:nvSpPr>
        <p:spPr>
          <a:xfrm rot="18932423">
            <a:off x="-954765" y="1427043"/>
            <a:ext cx="5372804"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4" name="Forme libre : forme 13">
            <a:extLst>
              <a:ext uri="{FF2B5EF4-FFF2-40B4-BE49-F238E27FC236}">
                <a16:creationId xmlns:a16="http://schemas.microsoft.com/office/drawing/2014/main" id="{FD65DF1D-0D1A-471B-8283-644A0E829D66}"/>
              </a:ext>
            </a:extLst>
          </p:cNvPr>
          <p:cNvSpPr/>
          <p:nvPr userDrawn="1"/>
        </p:nvSpPr>
        <p:spPr>
          <a:xfrm rot="18932423">
            <a:off x="-735098" y="889565"/>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10" name="Graphique 8">
            <a:extLst>
              <a:ext uri="{FF2B5EF4-FFF2-40B4-BE49-F238E27FC236}">
                <a16:creationId xmlns:a16="http://schemas.microsoft.com/office/drawing/2014/main" id="{55CF31FB-0777-4002-8B91-D7D7686039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12" name="Espace réservé du numéro de diapositive 2">
            <a:extLst>
              <a:ext uri="{FF2B5EF4-FFF2-40B4-BE49-F238E27FC236}">
                <a16:creationId xmlns:a16="http://schemas.microsoft.com/office/drawing/2014/main" id="{5E6B0BDD-2859-4F0A-A7E1-A44BEFADC163}"/>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5" name="Espace réservé du pied de page 4">
            <a:extLst>
              <a:ext uri="{FF2B5EF4-FFF2-40B4-BE49-F238E27FC236}">
                <a16:creationId xmlns:a16="http://schemas.microsoft.com/office/drawing/2014/main" id="{F5A26E8D-D486-4A59-828C-BE9E51CDB5D2}"/>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a:t>
            </a:r>
          </a:p>
        </p:txBody>
      </p:sp>
      <p:sp>
        <p:nvSpPr>
          <p:cNvPr id="3" name="Titre 2">
            <a:extLst>
              <a:ext uri="{FF2B5EF4-FFF2-40B4-BE49-F238E27FC236}">
                <a16:creationId xmlns:a16="http://schemas.microsoft.com/office/drawing/2014/main" id="{6838E746-8C0D-4144-AC8E-FA9CF117C223}"/>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a:t>
            </a:r>
            <a:r>
              <a:rPr lang="fr-FR" dirty="0" err="1"/>
              <a:t>text</a:t>
            </a:r>
            <a:r>
              <a:rPr lang="fr-FR" dirty="0"/>
              <a:t> of the slide</a:t>
            </a:r>
          </a:p>
        </p:txBody>
      </p:sp>
      <p:sp>
        <p:nvSpPr>
          <p:cNvPr id="17" name="Cadre 16">
            <a:extLst>
              <a:ext uri="{FF2B5EF4-FFF2-40B4-BE49-F238E27FC236}">
                <a16:creationId xmlns:a16="http://schemas.microsoft.com/office/drawing/2014/main" id="{AA4E60BF-8266-4954-89D7-E523061AB5A8}"/>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303288709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48">
          <p15:clr>
            <a:srgbClr val="F26B43"/>
          </p15:clr>
        </p15:guide>
        <p15:guide id="2" pos="306">
          <p15:clr>
            <a:srgbClr val="A4A3A4"/>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3_Chapter_Dark Blue Bg">
    <p:bg>
      <p:bgRef idx="1001">
        <a:schemeClr val="bg2"/>
      </p:bgRef>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28892" y="3287"/>
            <a:ext cx="2231701" cy="4067267"/>
          </a:xfrm>
          <a:prstGeom prst="rect">
            <a:avLst/>
          </a:prstGeom>
        </p:spPr>
        <p:txBody>
          <a:bodyPr wrap="none">
            <a:spAutoFit/>
          </a:bodyPr>
          <a:lstStyle>
            <a:lvl1pPr marL="0" indent="0">
              <a:buNone/>
              <a:defRPr sz="28700" b="1">
                <a:solidFill>
                  <a:schemeClr val="bg1"/>
                </a:solidFill>
              </a:defRPr>
            </a:lvl1pPr>
          </a:lstStyle>
          <a:p>
            <a:pPr lvl="0"/>
            <a:r>
              <a:rPr lang="en-GB" dirty="0"/>
              <a:t>0</a:t>
            </a: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1"/>
                </a:solidFill>
                <a:latin typeface="+mj-lt"/>
              </a:defRPr>
            </a:lvl1pPr>
          </a:lstStyle>
          <a:p>
            <a:r>
              <a:rPr lang="en-GB" dirty="0"/>
              <a:t>Title of the chapter</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2816932"/>
            <a:ext cx="7551996" cy="461665"/>
          </a:xfrm>
          <a:prstGeom prst="rect">
            <a:avLst/>
          </a:prstGeom>
        </p:spPr>
        <p:txBody>
          <a:bodyPr lIns="108000" rIns="18000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of the chapter</a:t>
            </a:r>
          </a:p>
        </p:txBody>
      </p:sp>
      <p:sp>
        <p:nvSpPr>
          <p:cNvPr id="21" name="Espace réservé du numéro de diapositive 2">
            <a:extLst>
              <a:ext uri="{FF2B5EF4-FFF2-40B4-BE49-F238E27FC236}">
                <a16:creationId xmlns:a16="http://schemas.microsoft.com/office/drawing/2014/main" id="{55EF3A58-D397-4CE4-A40D-2D27231A07FB}"/>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2" name="Espace réservé du pied de page 4">
            <a:extLst>
              <a:ext uri="{FF2B5EF4-FFF2-40B4-BE49-F238E27FC236}">
                <a16:creationId xmlns:a16="http://schemas.microsoft.com/office/drawing/2014/main" id="{87E7F813-4752-4D6D-9FC9-975E797C55BA}"/>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a:t>
            </a:r>
          </a:p>
        </p:txBody>
      </p:sp>
      <p:sp>
        <p:nvSpPr>
          <p:cNvPr id="16" name="Cadre 15">
            <a:extLst>
              <a:ext uri="{FF2B5EF4-FFF2-40B4-BE49-F238E27FC236}">
                <a16:creationId xmlns:a16="http://schemas.microsoft.com/office/drawing/2014/main" id="{E81ECE1A-DB67-4F86-BCE5-A86D8283DC23}"/>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20465782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06">
          <p15:clr>
            <a:srgbClr val="F26B43"/>
          </p15:clr>
        </p15:guide>
        <p15:guide id="4" orient="horz" pos="4156">
          <p15:clr>
            <a:srgbClr val="F26B43"/>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_Chapter_Blue Bg">
    <p:bg>
      <p:bgRef idx="1001">
        <a:schemeClr val="bg2"/>
      </p:bgRef>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28892" y="3287"/>
            <a:ext cx="2231701" cy="4067267"/>
          </a:xfrm>
          <a:prstGeom prst="rect">
            <a:avLst/>
          </a:prstGeom>
        </p:spPr>
        <p:txBody>
          <a:bodyPr wrap="none">
            <a:spAutoFit/>
          </a:bodyPr>
          <a:lstStyle>
            <a:lvl1pPr marL="0" indent="0">
              <a:buNone/>
              <a:defRPr sz="28700" b="1">
                <a:solidFill>
                  <a:schemeClr val="bg1"/>
                </a:solidFill>
              </a:defRPr>
            </a:lvl1pPr>
          </a:lstStyle>
          <a:p>
            <a:pPr lvl="0"/>
            <a:r>
              <a:rPr lang="en-GB" dirty="0"/>
              <a:t>0</a:t>
            </a: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1"/>
                </a:solidFill>
                <a:latin typeface="+mj-lt"/>
              </a:defRPr>
            </a:lvl1pPr>
          </a:lstStyle>
          <a:p>
            <a:r>
              <a:rPr lang="en-GB" dirty="0"/>
              <a:t>Title of the chapter</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2816932"/>
            <a:ext cx="7551996" cy="461665"/>
          </a:xfrm>
          <a:prstGeom prst="rect">
            <a:avLst/>
          </a:prstGeom>
        </p:spPr>
        <p:txBody>
          <a:bodyPr lIns="108000" rIns="18000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of the chapter</a:t>
            </a:r>
          </a:p>
        </p:txBody>
      </p:sp>
      <p:pic>
        <p:nvPicPr>
          <p:cNvPr id="18" name="Graphique 8">
            <a:extLst>
              <a:ext uri="{FF2B5EF4-FFF2-40B4-BE49-F238E27FC236}">
                <a16:creationId xmlns:a16="http://schemas.microsoft.com/office/drawing/2014/main" id="{D3C70FEB-0084-4E37-8AC4-3A50B2EA0562}"/>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21" name="Espace réservé du numéro de diapositive 2">
            <a:extLst>
              <a:ext uri="{FF2B5EF4-FFF2-40B4-BE49-F238E27FC236}">
                <a16:creationId xmlns:a16="http://schemas.microsoft.com/office/drawing/2014/main" id="{97928A40-4AA3-49EF-9556-BDB555D654B8}"/>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2" name="Espace réservé du pied de page 4">
            <a:extLst>
              <a:ext uri="{FF2B5EF4-FFF2-40B4-BE49-F238E27FC236}">
                <a16:creationId xmlns:a16="http://schemas.microsoft.com/office/drawing/2014/main" id="{F59241AE-0D4A-4924-9503-149B6B5F1252}"/>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a:t>
            </a:r>
          </a:p>
        </p:txBody>
      </p:sp>
      <p:sp>
        <p:nvSpPr>
          <p:cNvPr id="16" name="Cadre 15">
            <a:extLst>
              <a:ext uri="{FF2B5EF4-FFF2-40B4-BE49-F238E27FC236}">
                <a16:creationId xmlns:a16="http://schemas.microsoft.com/office/drawing/2014/main" id="{6A89F2A7-85CF-443A-9A03-D2C9856F3D03}"/>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40017792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06">
          <p15:clr>
            <a:srgbClr val="F26B43"/>
          </p15:clr>
        </p15:guide>
        <p15:guide id="4" orient="horz" pos="4156">
          <p15:clr>
            <a:srgbClr val="F26B43"/>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Chapter_Turquoise Bg">
    <p:bg>
      <p:bgRef idx="1001">
        <a:schemeClr val="bg2"/>
      </p:bgRef>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28892" y="3287"/>
            <a:ext cx="2231701" cy="4067267"/>
          </a:xfrm>
          <a:prstGeom prst="rect">
            <a:avLst/>
          </a:prstGeom>
        </p:spPr>
        <p:txBody>
          <a:bodyPr wrap="none">
            <a:spAutoFit/>
          </a:bodyPr>
          <a:lstStyle>
            <a:lvl1pPr marL="0" indent="0">
              <a:buNone/>
              <a:defRPr sz="28700" b="1">
                <a:solidFill>
                  <a:schemeClr val="bg1"/>
                </a:solidFill>
              </a:defRPr>
            </a:lvl1pPr>
          </a:lstStyle>
          <a:p>
            <a:pPr lvl="0"/>
            <a:r>
              <a:rPr lang="en-GB" dirty="0"/>
              <a:t>0</a:t>
            </a: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1"/>
                </a:solidFill>
                <a:latin typeface="+mj-lt"/>
              </a:defRPr>
            </a:lvl1pPr>
          </a:lstStyle>
          <a:p>
            <a:r>
              <a:rPr lang="en-GB" dirty="0"/>
              <a:t>Title of the chapter</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2816932"/>
            <a:ext cx="7551996" cy="461665"/>
          </a:xfrm>
          <a:prstGeom prst="rect">
            <a:avLst/>
          </a:prstGeom>
        </p:spPr>
        <p:txBody>
          <a:bodyPr lIns="108000" rIns="18000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of the chapter</a:t>
            </a:r>
          </a:p>
        </p:txBody>
      </p:sp>
      <p:pic>
        <p:nvPicPr>
          <p:cNvPr id="20" name="Graphique 8">
            <a:extLst>
              <a:ext uri="{FF2B5EF4-FFF2-40B4-BE49-F238E27FC236}">
                <a16:creationId xmlns:a16="http://schemas.microsoft.com/office/drawing/2014/main" id="{45E8C3F4-2490-401C-BFA7-37816AAE0F9C}"/>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21" name="Espace réservé du numéro de diapositive 2">
            <a:extLst>
              <a:ext uri="{FF2B5EF4-FFF2-40B4-BE49-F238E27FC236}">
                <a16:creationId xmlns:a16="http://schemas.microsoft.com/office/drawing/2014/main" id="{D1EEABA1-A797-42A3-88FC-A0BE2A9BB982}"/>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2" name="Espace réservé du pied de page 4">
            <a:extLst>
              <a:ext uri="{FF2B5EF4-FFF2-40B4-BE49-F238E27FC236}">
                <a16:creationId xmlns:a16="http://schemas.microsoft.com/office/drawing/2014/main" id="{8E0CC66F-2823-4F24-845C-C4CBB5EDF455}"/>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 Doc Name</a:t>
            </a:r>
          </a:p>
        </p:txBody>
      </p:sp>
      <p:sp>
        <p:nvSpPr>
          <p:cNvPr id="16" name="Cadre 15">
            <a:extLst>
              <a:ext uri="{FF2B5EF4-FFF2-40B4-BE49-F238E27FC236}">
                <a16:creationId xmlns:a16="http://schemas.microsoft.com/office/drawing/2014/main" id="{C0ED4626-A3F3-4EB6-B615-E33DF81FC2E9}"/>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132896882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06">
          <p15:clr>
            <a:srgbClr val="F26B43"/>
          </p15:clr>
        </p15:guide>
        <p15:guide id="4" orient="horz" pos="4156">
          <p15:clr>
            <a:srgbClr val="F26B43"/>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38" Type="http://schemas.openxmlformats.org/officeDocument/2006/relationships/slideLayout" Target="../slideLayouts/slideLayout138.xml"/><Relationship Id="rId154" Type="http://schemas.openxmlformats.org/officeDocument/2006/relationships/slideLayout" Target="../slideLayouts/slideLayout154.xml"/><Relationship Id="rId159" Type="http://schemas.openxmlformats.org/officeDocument/2006/relationships/slideLayout" Target="../slideLayouts/slideLayout159.xml"/><Relationship Id="rId170" Type="http://schemas.openxmlformats.org/officeDocument/2006/relationships/image" Target="../media/image3.png"/><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144" Type="http://schemas.openxmlformats.org/officeDocument/2006/relationships/slideLayout" Target="../slideLayouts/slideLayout144.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165" Type="http://schemas.openxmlformats.org/officeDocument/2006/relationships/tags" Target="../tags/tag2.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34" Type="http://schemas.openxmlformats.org/officeDocument/2006/relationships/slideLayout" Target="../slideLayouts/slideLayout134.xml"/><Relationship Id="rId139" Type="http://schemas.openxmlformats.org/officeDocument/2006/relationships/slideLayout" Target="../slideLayouts/slideLayout13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55" Type="http://schemas.openxmlformats.org/officeDocument/2006/relationships/slideLayout" Target="../slideLayouts/slideLayout155.xml"/><Relationship Id="rId171" Type="http://schemas.openxmlformats.org/officeDocument/2006/relationships/image" Target="../media/image4.png"/><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45" Type="http://schemas.openxmlformats.org/officeDocument/2006/relationships/slideLayout" Target="../slideLayouts/slideLayout145.xml"/><Relationship Id="rId161" Type="http://schemas.openxmlformats.org/officeDocument/2006/relationships/slideLayout" Target="../slideLayouts/slideLayout161.xml"/><Relationship Id="rId166"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51" Type="http://schemas.openxmlformats.org/officeDocument/2006/relationships/slideLayout" Target="../slideLayouts/slideLayout151.xml"/><Relationship Id="rId156" Type="http://schemas.openxmlformats.org/officeDocument/2006/relationships/slideLayout" Target="../slideLayouts/slideLayout156.xml"/><Relationship Id="rId164" Type="http://schemas.openxmlformats.org/officeDocument/2006/relationships/theme" Target="../theme/theme1.xml"/><Relationship Id="rId16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72" Type="http://schemas.openxmlformats.org/officeDocument/2006/relationships/image" Target="../media/image5.png"/><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167" Type="http://schemas.openxmlformats.org/officeDocument/2006/relationships/oleObject" Target="../embeddings/oleObject1.bin"/><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162" Type="http://schemas.openxmlformats.org/officeDocument/2006/relationships/slideLayout" Target="../slideLayouts/slideLayout16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73" Type="http://schemas.openxmlformats.org/officeDocument/2006/relationships/image" Target="../media/image6.emf"/><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image" Target="../media/image1.emf"/><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76.xml"/><Relationship Id="rId18" Type="http://schemas.openxmlformats.org/officeDocument/2006/relationships/slideLayout" Target="../slideLayouts/slideLayout181.xml"/><Relationship Id="rId26" Type="http://schemas.openxmlformats.org/officeDocument/2006/relationships/slideLayout" Target="../slideLayouts/slideLayout189.xml"/><Relationship Id="rId39" Type="http://schemas.openxmlformats.org/officeDocument/2006/relationships/slideLayout" Target="../slideLayouts/slideLayout202.xml"/><Relationship Id="rId21" Type="http://schemas.openxmlformats.org/officeDocument/2006/relationships/slideLayout" Target="../slideLayouts/slideLayout184.xml"/><Relationship Id="rId34" Type="http://schemas.openxmlformats.org/officeDocument/2006/relationships/slideLayout" Target="../slideLayouts/slideLayout197.xml"/><Relationship Id="rId42" Type="http://schemas.openxmlformats.org/officeDocument/2006/relationships/slideLayout" Target="../slideLayouts/slideLayout205.xml"/><Relationship Id="rId47" Type="http://schemas.openxmlformats.org/officeDocument/2006/relationships/slideLayout" Target="../slideLayouts/slideLayout210.xml"/><Relationship Id="rId50" Type="http://schemas.openxmlformats.org/officeDocument/2006/relationships/slideLayout" Target="../slideLayouts/slideLayout213.xml"/><Relationship Id="rId55" Type="http://schemas.openxmlformats.org/officeDocument/2006/relationships/slideLayout" Target="../slideLayouts/slideLayout218.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17" Type="http://schemas.openxmlformats.org/officeDocument/2006/relationships/slideLayout" Target="../slideLayouts/slideLayout180.xml"/><Relationship Id="rId25" Type="http://schemas.openxmlformats.org/officeDocument/2006/relationships/slideLayout" Target="../slideLayouts/slideLayout188.xml"/><Relationship Id="rId33" Type="http://schemas.openxmlformats.org/officeDocument/2006/relationships/slideLayout" Target="../slideLayouts/slideLayout196.xml"/><Relationship Id="rId38" Type="http://schemas.openxmlformats.org/officeDocument/2006/relationships/slideLayout" Target="../slideLayouts/slideLayout201.xml"/><Relationship Id="rId46" Type="http://schemas.openxmlformats.org/officeDocument/2006/relationships/slideLayout" Target="../slideLayouts/slideLayout209.xml"/><Relationship Id="rId59" Type="http://schemas.openxmlformats.org/officeDocument/2006/relationships/image" Target="../media/image4.png"/><Relationship Id="rId2" Type="http://schemas.openxmlformats.org/officeDocument/2006/relationships/slideLayout" Target="../slideLayouts/slideLayout165.xml"/><Relationship Id="rId16" Type="http://schemas.openxmlformats.org/officeDocument/2006/relationships/slideLayout" Target="../slideLayouts/slideLayout179.xml"/><Relationship Id="rId20" Type="http://schemas.openxmlformats.org/officeDocument/2006/relationships/slideLayout" Target="../slideLayouts/slideLayout183.xml"/><Relationship Id="rId29" Type="http://schemas.openxmlformats.org/officeDocument/2006/relationships/slideLayout" Target="../slideLayouts/slideLayout192.xml"/><Relationship Id="rId41" Type="http://schemas.openxmlformats.org/officeDocument/2006/relationships/slideLayout" Target="../slideLayouts/slideLayout204.xml"/><Relationship Id="rId54" Type="http://schemas.openxmlformats.org/officeDocument/2006/relationships/slideLayout" Target="../slideLayouts/slideLayout217.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24" Type="http://schemas.openxmlformats.org/officeDocument/2006/relationships/slideLayout" Target="../slideLayouts/slideLayout187.xml"/><Relationship Id="rId32" Type="http://schemas.openxmlformats.org/officeDocument/2006/relationships/slideLayout" Target="../slideLayouts/slideLayout195.xml"/><Relationship Id="rId37" Type="http://schemas.openxmlformats.org/officeDocument/2006/relationships/slideLayout" Target="../slideLayouts/slideLayout200.xml"/><Relationship Id="rId40" Type="http://schemas.openxmlformats.org/officeDocument/2006/relationships/slideLayout" Target="../slideLayouts/slideLayout203.xml"/><Relationship Id="rId45" Type="http://schemas.openxmlformats.org/officeDocument/2006/relationships/slideLayout" Target="../slideLayouts/slideLayout208.xml"/><Relationship Id="rId53" Type="http://schemas.openxmlformats.org/officeDocument/2006/relationships/slideLayout" Target="../slideLayouts/slideLayout216.xml"/><Relationship Id="rId58" Type="http://schemas.openxmlformats.org/officeDocument/2006/relationships/image" Target="../media/image3.png"/><Relationship Id="rId5" Type="http://schemas.openxmlformats.org/officeDocument/2006/relationships/slideLayout" Target="../slideLayouts/slideLayout168.xml"/><Relationship Id="rId15" Type="http://schemas.openxmlformats.org/officeDocument/2006/relationships/slideLayout" Target="../slideLayouts/slideLayout178.xml"/><Relationship Id="rId23" Type="http://schemas.openxmlformats.org/officeDocument/2006/relationships/slideLayout" Target="../slideLayouts/slideLayout186.xml"/><Relationship Id="rId28" Type="http://schemas.openxmlformats.org/officeDocument/2006/relationships/slideLayout" Target="../slideLayouts/slideLayout191.xml"/><Relationship Id="rId36" Type="http://schemas.openxmlformats.org/officeDocument/2006/relationships/slideLayout" Target="../slideLayouts/slideLayout199.xml"/><Relationship Id="rId49" Type="http://schemas.openxmlformats.org/officeDocument/2006/relationships/slideLayout" Target="../slideLayouts/slideLayout212.xml"/><Relationship Id="rId57" Type="http://schemas.openxmlformats.org/officeDocument/2006/relationships/image" Target="../media/image19.png"/><Relationship Id="rId10" Type="http://schemas.openxmlformats.org/officeDocument/2006/relationships/slideLayout" Target="../slideLayouts/slideLayout173.xml"/><Relationship Id="rId19" Type="http://schemas.openxmlformats.org/officeDocument/2006/relationships/slideLayout" Target="../slideLayouts/slideLayout182.xml"/><Relationship Id="rId31" Type="http://schemas.openxmlformats.org/officeDocument/2006/relationships/slideLayout" Target="../slideLayouts/slideLayout194.xml"/><Relationship Id="rId44" Type="http://schemas.openxmlformats.org/officeDocument/2006/relationships/slideLayout" Target="../slideLayouts/slideLayout207.xml"/><Relationship Id="rId52" Type="http://schemas.openxmlformats.org/officeDocument/2006/relationships/slideLayout" Target="../slideLayouts/slideLayout215.xml"/><Relationship Id="rId60" Type="http://schemas.openxmlformats.org/officeDocument/2006/relationships/image" Target="../media/image5.png"/><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 Id="rId22" Type="http://schemas.openxmlformats.org/officeDocument/2006/relationships/slideLayout" Target="../slideLayouts/slideLayout185.xml"/><Relationship Id="rId27" Type="http://schemas.openxmlformats.org/officeDocument/2006/relationships/slideLayout" Target="../slideLayouts/slideLayout190.xml"/><Relationship Id="rId30" Type="http://schemas.openxmlformats.org/officeDocument/2006/relationships/slideLayout" Target="../slideLayouts/slideLayout193.xml"/><Relationship Id="rId35" Type="http://schemas.openxmlformats.org/officeDocument/2006/relationships/slideLayout" Target="../slideLayouts/slideLayout198.xml"/><Relationship Id="rId43" Type="http://schemas.openxmlformats.org/officeDocument/2006/relationships/slideLayout" Target="../slideLayouts/slideLayout206.xml"/><Relationship Id="rId48" Type="http://schemas.openxmlformats.org/officeDocument/2006/relationships/slideLayout" Target="../slideLayouts/slideLayout211.xml"/><Relationship Id="rId56" Type="http://schemas.openxmlformats.org/officeDocument/2006/relationships/theme" Target="../theme/theme2.xml"/><Relationship Id="rId8" Type="http://schemas.openxmlformats.org/officeDocument/2006/relationships/slideLayout" Target="../slideLayouts/slideLayout171.xml"/><Relationship Id="rId51" Type="http://schemas.openxmlformats.org/officeDocument/2006/relationships/slideLayout" Target="../slideLayouts/slideLayout214.xml"/><Relationship Id="rId3" Type="http://schemas.openxmlformats.org/officeDocument/2006/relationships/slideLayout" Target="../slideLayouts/slideLayout166.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244.xml"/><Relationship Id="rId21" Type="http://schemas.openxmlformats.org/officeDocument/2006/relationships/slideLayout" Target="../slideLayouts/slideLayout239.xml"/><Relationship Id="rId42" Type="http://schemas.openxmlformats.org/officeDocument/2006/relationships/slideLayout" Target="../slideLayouts/slideLayout260.xml"/><Relationship Id="rId47" Type="http://schemas.openxmlformats.org/officeDocument/2006/relationships/slideLayout" Target="../slideLayouts/slideLayout265.xml"/><Relationship Id="rId63" Type="http://schemas.openxmlformats.org/officeDocument/2006/relationships/slideLayout" Target="../slideLayouts/slideLayout281.xml"/><Relationship Id="rId68" Type="http://schemas.openxmlformats.org/officeDocument/2006/relationships/slideLayout" Target="../slideLayouts/slideLayout286.xml"/><Relationship Id="rId84" Type="http://schemas.openxmlformats.org/officeDocument/2006/relationships/slideLayout" Target="../slideLayouts/slideLayout302.xml"/><Relationship Id="rId89" Type="http://schemas.openxmlformats.org/officeDocument/2006/relationships/slideLayout" Target="../slideLayouts/slideLayout307.xml"/><Relationship Id="rId2" Type="http://schemas.openxmlformats.org/officeDocument/2006/relationships/slideLayout" Target="../slideLayouts/slideLayout220.xml"/><Relationship Id="rId16" Type="http://schemas.openxmlformats.org/officeDocument/2006/relationships/slideLayout" Target="../slideLayouts/slideLayout234.xml"/><Relationship Id="rId29" Type="http://schemas.openxmlformats.org/officeDocument/2006/relationships/slideLayout" Target="../slideLayouts/slideLayout247.xml"/><Relationship Id="rId107" Type="http://schemas.openxmlformats.org/officeDocument/2006/relationships/image" Target="../media/image25.png"/><Relationship Id="rId11" Type="http://schemas.openxmlformats.org/officeDocument/2006/relationships/slideLayout" Target="../slideLayouts/slideLayout229.xml"/><Relationship Id="rId24" Type="http://schemas.openxmlformats.org/officeDocument/2006/relationships/slideLayout" Target="../slideLayouts/slideLayout242.xml"/><Relationship Id="rId32" Type="http://schemas.openxmlformats.org/officeDocument/2006/relationships/slideLayout" Target="../slideLayouts/slideLayout250.xml"/><Relationship Id="rId37" Type="http://schemas.openxmlformats.org/officeDocument/2006/relationships/slideLayout" Target="../slideLayouts/slideLayout255.xml"/><Relationship Id="rId40" Type="http://schemas.openxmlformats.org/officeDocument/2006/relationships/slideLayout" Target="../slideLayouts/slideLayout258.xml"/><Relationship Id="rId45" Type="http://schemas.openxmlformats.org/officeDocument/2006/relationships/slideLayout" Target="../slideLayouts/slideLayout263.xml"/><Relationship Id="rId53" Type="http://schemas.openxmlformats.org/officeDocument/2006/relationships/slideLayout" Target="../slideLayouts/slideLayout271.xml"/><Relationship Id="rId58" Type="http://schemas.openxmlformats.org/officeDocument/2006/relationships/slideLayout" Target="../slideLayouts/slideLayout276.xml"/><Relationship Id="rId66" Type="http://schemas.openxmlformats.org/officeDocument/2006/relationships/slideLayout" Target="../slideLayouts/slideLayout284.xml"/><Relationship Id="rId74" Type="http://schemas.openxmlformats.org/officeDocument/2006/relationships/slideLayout" Target="../slideLayouts/slideLayout292.xml"/><Relationship Id="rId79" Type="http://schemas.openxmlformats.org/officeDocument/2006/relationships/slideLayout" Target="../slideLayouts/slideLayout297.xml"/><Relationship Id="rId87" Type="http://schemas.openxmlformats.org/officeDocument/2006/relationships/slideLayout" Target="../slideLayouts/slideLayout305.xml"/><Relationship Id="rId102" Type="http://schemas.openxmlformats.org/officeDocument/2006/relationships/slideLayout" Target="../slideLayouts/slideLayout320.xml"/><Relationship Id="rId110" Type="http://schemas.openxmlformats.org/officeDocument/2006/relationships/image" Target="../media/image5.png"/><Relationship Id="rId5" Type="http://schemas.openxmlformats.org/officeDocument/2006/relationships/slideLayout" Target="../slideLayouts/slideLayout223.xml"/><Relationship Id="rId61" Type="http://schemas.openxmlformats.org/officeDocument/2006/relationships/slideLayout" Target="../slideLayouts/slideLayout279.xml"/><Relationship Id="rId82" Type="http://schemas.openxmlformats.org/officeDocument/2006/relationships/slideLayout" Target="../slideLayouts/slideLayout300.xml"/><Relationship Id="rId90" Type="http://schemas.openxmlformats.org/officeDocument/2006/relationships/slideLayout" Target="../slideLayouts/slideLayout308.xml"/><Relationship Id="rId95" Type="http://schemas.openxmlformats.org/officeDocument/2006/relationships/slideLayout" Target="../slideLayouts/slideLayout313.xml"/><Relationship Id="rId19" Type="http://schemas.openxmlformats.org/officeDocument/2006/relationships/slideLayout" Target="../slideLayouts/slideLayout237.xml"/><Relationship Id="rId14" Type="http://schemas.openxmlformats.org/officeDocument/2006/relationships/slideLayout" Target="../slideLayouts/slideLayout232.xml"/><Relationship Id="rId22" Type="http://schemas.openxmlformats.org/officeDocument/2006/relationships/slideLayout" Target="../slideLayouts/slideLayout240.xml"/><Relationship Id="rId27" Type="http://schemas.openxmlformats.org/officeDocument/2006/relationships/slideLayout" Target="../slideLayouts/slideLayout245.xml"/><Relationship Id="rId30" Type="http://schemas.openxmlformats.org/officeDocument/2006/relationships/slideLayout" Target="../slideLayouts/slideLayout248.xml"/><Relationship Id="rId35" Type="http://schemas.openxmlformats.org/officeDocument/2006/relationships/slideLayout" Target="../slideLayouts/slideLayout253.xml"/><Relationship Id="rId43" Type="http://schemas.openxmlformats.org/officeDocument/2006/relationships/slideLayout" Target="../slideLayouts/slideLayout261.xml"/><Relationship Id="rId48" Type="http://schemas.openxmlformats.org/officeDocument/2006/relationships/slideLayout" Target="../slideLayouts/slideLayout266.xml"/><Relationship Id="rId56" Type="http://schemas.openxmlformats.org/officeDocument/2006/relationships/slideLayout" Target="../slideLayouts/slideLayout274.xml"/><Relationship Id="rId64" Type="http://schemas.openxmlformats.org/officeDocument/2006/relationships/slideLayout" Target="../slideLayouts/slideLayout282.xml"/><Relationship Id="rId69" Type="http://schemas.openxmlformats.org/officeDocument/2006/relationships/slideLayout" Target="../slideLayouts/slideLayout287.xml"/><Relationship Id="rId77" Type="http://schemas.openxmlformats.org/officeDocument/2006/relationships/slideLayout" Target="../slideLayouts/slideLayout295.xml"/><Relationship Id="rId100" Type="http://schemas.openxmlformats.org/officeDocument/2006/relationships/slideLayout" Target="../slideLayouts/slideLayout318.xml"/><Relationship Id="rId105" Type="http://schemas.openxmlformats.org/officeDocument/2006/relationships/slideLayout" Target="../slideLayouts/slideLayout323.xml"/><Relationship Id="rId8" Type="http://schemas.openxmlformats.org/officeDocument/2006/relationships/slideLayout" Target="../slideLayouts/slideLayout226.xml"/><Relationship Id="rId51" Type="http://schemas.openxmlformats.org/officeDocument/2006/relationships/slideLayout" Target="../slideLayouts/slideLayout269.xml"/><Relationship Id="rId72" Type="http://schemas.openxmlformats.org/officeDocument/2006/relationships/slideLayout" Target="../slideLayouts/slideLayout290.xml"/><Relationship Id="rId80" Type="http://schemas.openxmlformats.org/officeDocument/2006/relationships/slideLayout" Target="../slideLayouts/slideLayout298.xml"/><Relationship Id="rId85" Type="http://schemas.openxmlformats.org/officeDocument/2006/relationships/slideLayout" Target="../slideLayouts/slideLayout303.xml"/><Relationship Id="rId93" Type="http://schemas.openxmlformats.org/officeDocument/2006/relationships/slideLayout" Target="../slideLayouts/slideLayout311.xml"/><Relationship Id="rId98" Type="http://schemas.openxmlformats.org/officeDocument/2006/relationships/slideLayout" Target="../slideLayouts/slideLayout316.xml"/><Relationship Id="rId3" Type="http://schemas.openxmlformats.org/officeDocument/2006/relationships/slideLayout" Target="../slideLayouts/slideLayout221.xml"/><Relationship Id="rId12" Type="http://schemas.openxmlformats.org/officeDocument/2006/relationships/slideLayout" Target="../slideLayouts/slideLayout230.xml"/><Relationship Id="rId17" Type="http://schemas.openxmlformats.org/officeDocument/2006/relationships/slideLayout" Target="../slideLayouts/slideLayout235.xml"/><Relationship Id="rId25" Type="http://schemas.openxmlformats.org/officeDocument/2006/relationships/slideLayout" Target="../slideLayouts/slideLayout243.xml"/><Relationship Id="rId33" Type="http://schemas.openxmlformats.org/officeDocument/2006/relationships/slideLayout" Target="../slideLayouts/slideLayout251.xml"/><Relationship Id="rId38" Type="http://schemas.openxmlformats.org/officeDocument/2006/relationships/slideLayout" Target="../slideLayouts/slideLayout256.xml"/><Relationship Id="rId46" Type="http://schemas.openxmlformats.org/officeDocument/2006/relationships/slideLayout" Target="../slideLayouts/slideLayout264.xml"/><Relationship Id="rId59" Type="http://schemas.openxmlformats.org/officeDocument/2006/relationships/slideLayout" Target="../slideLayouts/slideLayout277.xml"/><Relationship Id="rId67" Type="http://schemas.openxmlformats.org/officeDocument/2006/relationships/slideLayout" Target="../slideLayouts/slideLayout285.xml"/><Relationship Id="rId103" Type="http://schemas.openxmlformats.org/officeDocument/2006/relationships/slideLayout" Target="../slideLayouts/slideLayout321.xml"/><Relationship Id="rId108" Type="http://schemas.openxmlformats.org/officeDocument/2006/relationships/image" Target="../media/image3.png"/><Relationship Id="rId20" Type="http://schemas.openxmlformats.org/officeDocument/2006/relationships/slideLayout" Target="../slideLayouts/slideLayout238.xml"/><Relationship Id="rId41" Type="http://schemas.openxmlformats.org/officeDocument/2006/relationships/slideLayout" Target="../slideLayouts/slideLayout259.xml"/><Relationship Id="rId54" Type="http://schemas.openxmlformats.org/officeDocument/2006/relationships/slideLayout" Target="../slideLayouts/slideLayout272.xml"/><Relationship Id="rId62" Type="http://schemas.openxmlformats.org/officeDocument/2006/relationships/slideLayout" Target="../slideLayouts/slideLayout280.xml"/><Relationship Id="rId70" Type="http://schemas.openxmlformats.org/officeDocument/2006/relationships/slideLayout" Target="../slideLayouts/slideLayout288.xml"/><Relationship Id="rId75" Type="http://schemas.openxmlformats.org/officeDocument/2006/relationships/slideLayout" Target="../slideLayouts/slideLayout293.xml"/><Relationship Id="rId83" Type="http://schemas.openxmlformats.org/officeDocument/2006/relationships/slideLayout" Target="../slideLayouts/slideLayout301.xml"/><Relationship Id="rId88" Type="http://schemas.openxmlformats.org/officeDocument/2006/relationships/slideLayout" Target="../slideLayouts/slideLayout306.xml"/><Relationship Id="rId91" Type="http://schemas.openxmlformats.org/officeDocument/2006/relationships/slideLayout" Target="../slideLayouts/slideLayout309.xml"/><Relationship Id="rId96" Type="http://schemas.openxmlformats.org/officeDocument/2006/relationships/slideLayout" Target="../slideLayouts/slideLayout314.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5" Type="http://schemas.openxmlformats.org/officeDocument/2006/relationships/slideLayout" Target="../slideLayouts/slideLayout233.xml"/><Relationship Id="rId23" Type="http://schemas.openxmlformats.org/officeDocument/2006/relationships/slideLayout" Target="../slideLayouts/slideLayout241.xml"/><Relationship Id="rId28" Type="http://schemas.openxmlformats.org/officeDocument/2006/relationships/slideLayout" Target="../slideLayouts/slideLayout246.xml"/><Relationship Id="rId36" Type="http://schemas.openxmlformats.org/officeDocument/2006/relationships/slideLayout" Target="../slideLayouts/slideLayout254.xml"/><Relationship Id="rId49" Type="http://schemas.openxmlformats.org/officeDocument/2006/relationships/slideLayout" Target="../slideLayouts/slideLayout267.xml"/><Relationship Id="rId57" Type="http://schemas.openxmlformats.org/officeDocument/2006/relationships/slideLayout" Target="../slideLayouts/slideLayout275.xml"/><Relationship Id="rId106" Type="http://schemas.openxmlformats.org/officeDocument/2006/relationships/theme" Target="../theme/theme3.xml"/><Relationship Id="rId10" Type="http://schemas.openxmlformats.org/officeDocument/2006/relationships/slideLayout" Target="../slideLayouts/slideLayout228.xml"/><Relationship Id="rId31" Type="http://schemas.openxmlformats.org/officeDocument/2006/relationships/slideLayout" Target="../slideLayouts/slideLayout249.xml"/><Relationship Id="rId44" Type="http://schemas.openxmlformats.org/officeDocument/2006/relationships/slideLayout" Target="../slideLayouts/slideLayout262.xml"/><Relationship Id="rId52" Type="http://schemas.openxmlformats.org/officeDocument/2006/relationships/slideLayout" Target="../slideLayouts/slideLayout270.xml"/><Relationship Id="rId60" Type="http://schemas.openxmlformats.org/officeDocument/2006/relationships/slideLayout" Target="../slideLayouts/slideLayout278.xml"/><Relationship Id="rId65" Type="http://schemas.openxmlformats.org/officeDocument/2006/relationships/slideLayout" Target="../slideLayouts/slideLayout283.xml"/><Relationship Id="rId73" Type="http://schemas.openxmlformats.org/officeDocument/2006/relationships/slideLayout" Target="../slideLayouts/slideLayout291.xml"/><Relationship Id="rId78" Type="http://schemas.openxmlformats.org/officeDocument/2006/relationships/slideLayout" Target="../slideLayouts/slideLayout296.xml"/><Relationship Id="rId81" Type="http://schemas.openxmlformats.org/officeDocument/2006/relationships/slideLayout" Target="../slideLayouts/slideLayout299.xml"/><Relationship Id="rId86" Type="http://schemas.openxmlformats.org/officeDocument/2006/relationships/slideLayout" Target="../slideLayouts/slideLayout304.xml"/><Relationship Id="rId94" Type="http://schemas.openxmlformats.org/officeDocument/2006/relationships/slideLayout" Target="../slideLayouts/slideLayout312.xml"/><Relationship Id="rId99" Type="http://schemas.openxmlformats.org/officeDocument/2006/relationships/slideLayout" Target="../slideLayouts/slideLayout317.xml"/><Relationship Id="rId101" Type="http://schemas.openxmlformats.org/officeDocument/2006/relationships/slideLayout" Target="../slideLayouts/slideLayout319.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3" Type="http://schemas.openxmlformats.org/officeDocument/2006/relationships/slideLayout" Target="../slideLayouts/slideLayout231.xml"/><Relationship Id="rId18" Type="http://schemas.openxmlformats.org/officeDocument/2006/relationships/slideLayout" Target="../slideLayouts/slideLayout236.xml"/><Relationship Id="rId39" Type="http://schemas.openxmlformats.org/officeDocument/2006/relationships/slideLayout" Target="../slideLayouts/slideLayout257.xml"/><Relationship Id="rId109" Type="http://schemas.openxmlformats.org/officeDocument/2006/relationships/image" Target="../media/image4.png"/><Relationship Id="rId34" Type="http://schemas.openxmlformats.org/officeDocument/2006/relationships/slideLayout" Target="../slideLayouts/slideLayout252.xml"/><Relationship Id="rId50" Type="http://schemas.openxmlformats.org/officeDocument/2006/relationships/slideLayout" Target="../slideLayouts/slideLayout268.xml"/><Relationship Id="rId55" Type="http://schemas.openxmlformats.org/officeDocument/2006/relationships/slideLayout" Target="../slideLayouts/slideLayout273.xml"/><Relationship Id="rId76" Type="http://schemas.openxmlformats.org/officeDocument/2006/relationships/slideLayout" Target="../slideLayouts/slideLayout294.xml"/><Relationship Id="rId97" Type="http://schemas.openxmlformats.org/officeDocument/2006/relationships/slideLayout" Target="../slideLayouts/slideLayout315.xml"/><Relationship Id="rId104" Type="http://schemas.openxmlformats.org/officeDocument/2006/relationships/slideLayout" Target="../slideLayouts/slideLayout322.xml"/><Relationship Id="rId7" Type="http://schemas.openxmlformats.org/officeDocument/2006/relationships/slideLayout" Target="../slideLayouts/slideLayout225.xml"/><Relationship Id="rId71" Type="http://schemas.openxmlformats.org/officeDocument/2006/relationships/slideLayout" Target="../slideLayouts/slideLayout289.xml"/><Relationship Id="rId92" Type="http://schemas.openxmlformats.org/officeDocument/2006/relationships/slideLayout" Target="../slideLayouts/slideLayout31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26.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4.xml"/><Relationship Id="rId13" Type="http://schemas.openxmlformats.org/officeDocument/2006/relationships/slideLayout" Target="../slideLayouts/slideLayout339.xml"/><Relationship Id="rId18" Type="http://schemas.openxmlformats.org/officeDocument/2006/relationships/slideLayout" Target="../slideLayouts/slideLayout344.xml"/><Relationship Id="rId26" Type="http://schemas.openxmlformats.org/officeDocument/2006/relationships/slideLayout" Target="../slideLayouts/slideLayout352.xml"/><Relationship Id="rId39" Type="http://schemas.openxmlformats.org/officeDocument/2006/relationships/image" Target="../media/image3.png"/><Relationship Id="rId3" Type="http://schemas.openxmlformats.org/officeDocument/2006/relationships/slideLayout" Target="../slideLayouts/slideLayout329.xml"/><Relationship Id="rId21" Type="http://schemas.openxmlformats.org/officeDocument/2006/relationships/slideLayout" Target="../slideLayouts/slideLayout347.xml"/><Relationship Id="rId34" Type="http://schemas.openxmlformats.org/officeDocument/2006/relationships/slideLayout" Target="../slideLayouts/slideLayout360.xml"/><Relationship Id="rId7" Type="http://schemas.openxmlformats.org/officeDocument/2006/relationships/slideLayout" Target="../slideLayouts/slideLayout333.xml"/><Relationship Id="rId12" Type="http://schemas.openxmlformats.org/officeDocument/2006/relationships/slideLayout" Target="../slideLayouts/slideLayout338.xml"/><Relationship Id="rId17" Type="http://schemas.openxmlformats.org/officeDocument/2006/relationships/slideLayout" Target="../slideLayouts/slideLayout343.xml"/><Relationship Id="rId25" Type="http://schemas.openxmlformats.org/officeDocument/2006/relationships/slideLayout" Target="../slideLayouts/slideLayout351.xml"/><Relationship Id="rId33" Type="http://schemas.openxmlformats.org/officeDocument/2006/relationships/slideLayout" Target="../slideLayouts/slideLayout359.xml"/><Relationship Id="rId38" Type="http://schemas.openxmlformats.org/officeDocument/2006/relationships/image" Target="../media/image36.svg"/><Relationship Id="rId2" Type="http://schemas.openxmlformats.org/officeDocument/2006/relationships/slideLayout" Target="../slideLayouts/slideLayout328.xml"/><Relationship Id="rId16" Type="http://schemas.openxmlformats.org/officeDocument/2006/relationships/slideLayout" Target="../slideLayouts/slideLayout342.xml"/><Relationship Id="rId20" Type="http://schemas.openxmlformats.org/officeDocument/2006/relationships/slideLayout" Target="../slideLayouts/slideLayout346.xml"/><Relationship Id="rId29" Type="http://schemas.openxmlformats.org/officeDocument/2006/relationships/slideLayout" Target="../slideLayouts/slideLayout355.xml"/><Relationship Id="rId41" Type="http://schemas.openxmlformats.org/officeDocument/2006/relationships/image" Target="../media/image5.png"/><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24" Type="http://schemas.openxmlformats.org/officeDocument/2006/relationships/slideLayout" Target="../slideLayouts/slideLayout350.xml"/><Relationship Id="rId32" Type="http://schemas.openxmlformats.org/officeDocument/2006/relationships/slideLayout" Target="../slideLayouts/slideLayout358.xml"/><Relationship Id="rId37" Type="http://schemas.openxmlformats.org/officeDocument/2006/relationships/image" Target="../media/image35.png"/><Relationship Id="rId40" Type="http://schemas.openxmlformats.org/officeDocument/2006/relationships/image" Target="../media/image4.png"/><Relationship Id="rId5" Type="http://schemas.openxmlformats.org/officeDocument/2006/relationships/slideLayout" Target="../slideLayouts/slideLayout331.xml"/><Relationship Id="rId15" Type="http://schemas.openxmlformats.org/officeDocument/2006/relationships/slideLayout" Target="../slideLayouts/slideLayout341.xml"/><Relationship Id="rId23" Type="http://schemas.openxmlformats.org/officeDocument/2006/relationships/slideLayout" Target="../slideLayouts/slideLayout349.xml"/><Relationship Id="rId28" Type="http://schemas.openxmlformats.org/officeDocument/2006/relationships/slideLayout" Target="../slideLayouts/slideLayout354.xml"/><Relationship Id="rId36" Type="http://schemas.openxmlformats.org/officeDocument/2006/relationships/theme" Target="../theme/theme5.xml"/><Relationship Id="rId10" Type="http://schemas.openxmlformats.org/officeDocument/2006/relationships/slideLayout" Target="../slideLayouts/slideLayout336.xml"/><Relationship Id="rId19" Type="http://schemas.openxmlformats.org/officeDocument/2006/relationships/slideLayout" Target="../slideLayouts/slideLayout345.xml"/><Relationship Id="rId31" Type="http://schemas.openxmlformats.org/officeDocument/2006/relationships/slideLayout" Target="../slideLayouts/slideLayout357.xml"/><Relationship Id="rId4" Type="http://schemas.openxmlformats.org/officeDocument/2006/relationships/slideLayout" Target="../slideLayouts/slideLayout330.xml"/><Relationship Id="rId9" Type="http://schemas.openxmlformats.org/officeDocument/2006/relationships/slideLayout" Target="../slideLayouts/slideLayout335.xml"/><Relationship Id="rId14" Type="http://schemas.openxmlformats.org/officeDocument/2006/relationships/slideLayout" Target="../slideLayouts/slideLayout340.xml"/><Relationship Id="rId22" Type="http://schemas.openxmlformats.org/officeDocument/2006/relationships/slideLayout" Target="../slideLayouts/slideLayout348.xml"/><Relationship Id="rId27" Type="http://schemas.openxmlformats.org/officeDocument/2006/relationships/slideLayout" Target="../slideLayouts/slideLayout353.xml"/><Relationship Id="rId30" Type="http://schemas.openxmlformats.org/officeDocument/2006/relationships/slideLayout" Target="../slideLayouts/slideLayout356.xml"/><Relationship Id="rId35" Type="http://schemas.openxmlformats.org/officeDocument/2006/relationships/slideLayout" Target="../slideLayouts/slideLayout3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t 7" hidden="1">
            <a:extLst>
              <a:ext uri="{FF2B5EF4-FFF2-40B4-BE49-F238E27FC236}">
                <a16:creationId xmlns:a16="http://schemas.microsoft.com/office/drawing/2014/main" id="{53EA1CA7-6A4B-4525-B31A-79FD8A5011E4}"/>
              </a:ext>
            </a:extLst>
          </p:cNvPr>
          <p:cNvGraphicFramePr>
            <a:graphicFrameLocks noChangeAspect="1"/>
          </p:cNvGraphicFramePr>
          <p:nvPr userDrawn="1">
            <p:custDataLst>
              <p:tags r:id="rId165"/>
            </p:custDataLst>
            <p:extLst>
              <p:ext uri="{D42A27DB-BD31-4B8C-83A1-F6EECF244321}">
                <p14:modId xmlns:p14="http://schemas.microsoft.com/office/powerpoint/2010/main" val="35123389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167" imgW="532" imgH="530" progId="TCLayout.ActiveDocument.1">
                  <p:embed/>
                </p:oleObj>
              </mc:Choice>
              <mc:Fallback>
                <p:oleObj name="Diapositive think-cell" r:id="rId167" imgW="532" imgH="530" progId="TCLayout.ActiveDocument.1">
                  <p:embed/>
                  <p:pic>
                    <p:nvPicPr>
                      <p:cNvPr id="8" name="Objet 7" hidden="1">
                        <a:extLst>
                          <a:ext uri="{FF2B5EF4-FFF2-40B4-BE49-F238E27FC236}">
                            <a16:creationId xmlns:a16="http://schemas.microsoft.com/office/drawing/2014/main" id="{53EA1CA7-6A4B-4525-B31A-79FD8A5011E4}"/>
                          </a:ext>
                        </a:extLst>
                      </p:cNvPr>
                      <p:cNvPicPr/>
                      <p:nvPr/>
                    </p:nvPicPr>
                    <p:blipFill>
                      <a:blip r:embed="rId168"/>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56D049D-4B41-45FE-A1DE-AB458A6C5C72}"/>
              </a:ext>
            </a:extLst>
          </p:cNvPr>
          <p:cNvSpPr/>
          <p:nvPr userDrawn="1">
            <p:custDataLst>
              <p:tags r:id="rId166"/>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2" name="Espace réservé du titre 1">
            <a:extLst>
              <a:ext uri="{FF2B5EF4-FFF2-40B4-BE49-F238E27FC236}">
                <a16:creationId xmlns:a16="http://schemas.microsoft.com/office/drawing/2014/main" id="{451F5451-CC20-46A2-802F-F9D60C2A61E7}"/>
              </a:ext>
            </a:extLst>
          </p:cNvPr>
          <p:cNvSpPr>
            <a:spLocks noGrp="1"/>
          </p:cNvSpPr>
          <p:nvPr>
            <p:ph type="title"/>
          </p:nvPr>
        </p:nvSpPr>
        <p:spPr>
          <a:xfrm>
            <a:off x="404786" y="382816"/>
            <a:ext cx="11382428" cy="480131"/>
          </a:xfrm>
          <a:prstGeom prst="rect">
            <a:avLst/>
          </a:prstGeom>
        </p:spPr>
        <p:txBody>
          <a:bodyPr vert="horz" wrap="square" lIns="72000" tIns="45720" rIns="72000" bIns="45720" rtlCol="0" anchor="t">
            <a:spAutoFit/>
          </a:bodyPr>
          <a:lstStyle/>
          <a:p>
            <a:r>
              <a:rPr lang="nb-NO" noProof="0"/>
              <a:t>OVERSKRIFT</a:t>
            </a:r>
          </a:p>
        </p:txBody>
      </p:sp>
      <p:sp>
        <p:nvSpPr>
          <p:cNvPr id="3" name="Espace réservé du texte 2">
            <a:extLst>
              <a:ext uri="{FF2B5EF4-FFF2-40B4-BE49-F238E27FC236}">
                <a16:creationId xmlns:a16="http://schemas.microsoft.com/office/drawing/2014/main" id="{41F54BE0-878D-4EDE-9290-206FC15489D4}"/>
              </a:ext>
            </a:extLst>
          </p:cNvPr>
          <p:cNvSpPr>
            <a:spLocks noGrp="1"/>
          </p:cNvSpPr>
          <p:nvPr>
            <p:ph type="body" idx="1"/>
          </p:nvPr>
        </p:nvSpPr>
        <p:spPr>
          <a:xfrm>
            <a:off x="404786" y="1808820"/>
            <a:ext cx="8319506" cy="3868080"/>
          </a:xfrm>
          <a:prstGeom prst="rect">
            <a:avLst/>
          </a:prstGeom>
        </p:spPr>
        <p:txBody>
          <a:bodyPr vert="horz" lIns="0" tIns="45720" rIns="0" bIns="45720" rtlCol="0">
            <a:noAutofit/>
          </a:bodyPr>
          <a:lstStyle/>
          <a:p>
            <a:pPr lvl="0"/>
            <a:r>
              <a:rPr lang="nb-NO" noProof="0"/>
              <a:t>Click to change the text styles on the slide master</a:t>
            </a:r>
          </a:p>
          <a:p>
            <a:pPr lvl="1"/>
            <a:r>
              <a:rPr lang="nb-NO" noProof="0"/>
              <a:t>Tekst nivå 1</a:t>
            </a:r>
          </a:p>
          <a:p>
            <a:pPr lvl="2"/>
            <a:r>
              <a:rPr lang="nb-NO" noProof="0"/>
              <a:t>Tekst nivå 2</a:t>
            </a:r>
          </a:p>
        </p:txBody>
      </p:sp>
      <p:sp>
        <p:nvSpPr>
          <p:cNvPr id="6" name="Espace réservé du numéro de diapositive 5">
            <a:extLst>
              <a:ext uri="{FF2B5EF4-FFF2-40B4-BE49-F238E27FC236}">
                <a16:creationId xmlns:a16="http://schemas.microsoft.com/office/drawing/2014/main" id="{82FC3E58-D3FF-4715-9A44-E12BDE0AE046}"/>
              </a:ext>
            </a:extLst>
          </p:cNvPr>
          <p:cNvSpPr>
            <a:spLocks noGrp="1"/>
          </p:cNvSpPr>
          <p:nvPr>
            <p:ph type="sldNum" sz="quarter" idx="4"/>
          </p:nvPr>
        </p:nvSpPr>
        <p:spPr>
          <a:xfrm>
            <a:off x="382932" y="6219234"/>
            <a:ext cx="360037" cy="365125"/>
          </a:xfrm>
          <a:prstGeom prst="rect">
            <a:avLst/>
          </a:prstGeom>
        </p:spPr>
        <p:txBody>
          <a:bodyPr vert="horz" lIns="0" tIns="45720" rIns="0" bIns="45720" rtlCol="0" anchor="ctr"/>
          <a:lstStyle>
            <a:lvl1pPr algn="r">
              <a:defRPr sz="900" b="1">
                <a:solidFill>
                  <a:schemeClr val="bg2">
                    <a:lumMod val="75000"/>
                  </a:schemeClr>
                </a:solidFill>
                <a:latin typeface="+mj-lt"/>
              </a:defRPr>
            </a:lvl1pPr>
          </a:lstStyle>
          <a:p>
            <a:fld id="{D61AABEC-672F-4B68-B914-690DA978312C}" type="slidenum">
              <a:rPr lang="nb-NO" noProof="0" smtClean="0"/>
              <a:pPr/>
              <a:t>‹#›</a:t>
            </a:fld>
            <a:r>
              <a:rPr lang="nb-NO" noProof="0" dirty="0"/>
              <a:t> ‒ </a:t>
            </a:r>
          </a:p>
        </p:txBody>
      </p:sp>
      <p:sp>
        <p:nvSpPr>
          <p:cNvPr id="11" name="Espace réservé du pied de page 4">
            <a:extLst>
              <a:ext uri="{FF2B5EF4-FFF2-40B4-BE49-F238E27FC236}">
                <a16:creationId xmlns:a16="http://schemas.microsoft.com/office/drawing/2014/main" id="{14F23E25-9FFE-4257-90E6-350B5249631F}"/>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noProof="0" dirty="0"/>
              <a:t>© Ipsos</a:t>
            </a:r>
          </a:p>
        </p:txBody>
      </p:sp>
      <p:pic>
        <p:nvPicPr>
          <p:cNvPr id="12" name="Graphique 8">
            <a:extLst>
              <a:ext uri="{FF2B5EF4-FFF2-40B4-BE49-F238E27FC236}">
                <a16:creationId xmlns:a16="http://schemas.microsoft.com/office/drawing/2014/main" id="{11C5A540-F007-4FEB-B81F-D7A7222E2502}"/>
              </a:ext>
            </a:extLst>
          </p:cNvPr>
          <p:cNvPicPr>
            <a:picLocks noChangeAspect="1"/>
          </p:cNvPicPr>
          <p:nvPr userDrawn="1"/>
        </p:nvPicPr>
        <p:blipFill>
          <a:blip r:embed="rId169">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9" name="Cadre 8">
            <a:extLst>
              <a:ext uri="{FF2B5EF4-FFF2-40B4-BE49-F238E27FC236}">
                <a16:creationId xmlns:a16="http://schemas.microsoft.com/office/drawing/2014/main" id="{DADADD2C-AA31-4B61-9336-3D1B1D6CDBAD}"/>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solidFill>
                <a:schemeClr val="tx1"/>
              </a:solidFill>
            </a:endParaRPr>
          </a:p>
        </p:txBody>
      </p:sp>
      <p:pic>
        <p:nvPicPr>
          <p:cNvPr id="10" name="Revision_img_OK" descr="A picture containing object, clock&#10;&#10;Description automatically generated" hidden="1">
            <a:extLst>
              <a:ext uri="{FF2B5EF4-FFF2-40B4-BE49-F238E27FC236}">
                <a16:creationId xmlns:a16="http://schemas.microsoft.com/office/drawing/2014/main" id="{8B0F547C-CFF8-46CA-9B91-2C34AB6A59E6}"/>
              </a:ext>
            </a:extLst>
          </p:cNvPr>
          <p:cNvPicPr>
            <a:picLocks noChangeAspect="1"/>
          </p:cNvPicPr>
          <p:nvPr userDrawn="1"/>
        </p:nvPicPr>
        <p:blipFill>
          <a:blip r:embed="rId170" cstate="email">
            <a:extLst>
              <a:ext uri="{28A0092B-C50C-407E-A947-70E740481C1C}">
                <a14:useLocalDpi xmlns:a14="http://schemas.microsoft.com/office/drawing/2010/main"/>
              </a:ext>
            </a:extLst>
          </a:blip>
          <a:stretch>
            <a:fillRect/>
          </a:stretch>
        </p:blipFill>
        <p:spPr>
          <a:xfrm>
            <a:off x="11472000" y="0"/>
            <a:ext cx="720000" cy="720000"/>
          </a:xfrm>
          <a:prstGeom prst="rect">
            <a:avLst/>
          </a:prstGeom>
        </p:spPr>
      </p:pic>
      <p:pic>
        <p:nvPicPr>
          <p:cNvPr id="13" name="Revision_img_REV" descr="A picture containing object, clock&#10;&#10;Description automatically generated" hidden="1">
            <a:extLst>
              <a:ext uri="{FF2B5EF4-FFF2-40B4-BE49-F238E27FC236}">
                <a16:creationId xmlns:a16="http://schemas.microsoft.com/office/drawing/2014/main" id="{6E5E4339-46C0-446E-A122-B70D51BED620}"/>
              </a:ext>
            </a:extLst>
          </p:cNvPr>
          <p:cNvPicPr>
            <a:picLocks noChangeAspect="1"/>
          </p:cNvPicPr>
          <p:nvPr userDrawn="1"/>
        </p:nvPicPr>
        <p:blipFill>
          <a:blip r:embed="rId171" cstate="email">
            <a:extLst>
              <a:ext uri="{28A0092B-C50C-407E-A947-70E740481C1C}">
                <a14:useLocalDpi xmlns:a14="http://schemas.microsoft.com/office/drawing/2010/main"/>
              </a:ext>
            </a:extLst>
          </a:blip>
          <a:stretch>
            <a:fillRect/>
          </a:stretch>
        </p:blipFill>
        <p:spPr>
          <a:xfrm>
            <a:off x="11472000" y="0"/>
            <a:ext cx="720000" cy="720000"/>
          </a:xfrm>
          <a:prstGeom prst="rect">
            <a:avLst/>
          </a:prstGeom>
        </p:spPr>
      </p:pic>
      <p:pic>
        <p:nvPicPr>
          <p:cNvPr id="14" name="Revision_img_PEND" descr="A close up of a clock&#10;&#10;Description automatically generated" hidden="1">
            <a:extLst>
              <a:ext uri="{FF2B5EF4-FFF2-40B4-BE49-F238E27FC236}">
                <a16:creationId xmlns:a16="http://schemas.microsoft.com/office/drawing/2014/main" id="{40C5A058-88A4-4223-B9B3-FED385C407E2}"/>
              </a:ext>
            </a:extLst>
          </p:cNvPr>
          <p:cNvPicPr>
            <a:picLocks noChangeAspect="1"/>
          </p:cNvPicPr>
          <p:nvPr userDrawn="1"/>
        </p:nvPicPr>
        <p:blipFill>
          <a:blip r:embed="rId172" cstate="email">
            <a:extLst>
              <a:ext uri="{28A0092B-C50C-407E-A947-70E740481C1C}">
                <a14:useLocalDpi xmlns:a14="http://schemas.microsoft.com/office/drawing/2010/main"/>
              </a:ext>
            </a:extLst>
          </a:blip>
          <a:stretch>
            <a:fillRect/>
          </a:stretch>
        </p:blipFill>
        <p:spPr>
          <a:xfrm>
            <a:off x="11472000" y="0"/>
            <a:ext cx="720000" cy="720000"/>
          </a:xfrm>
          <a:prstGeom prst="rect">
            <a:avLst/>
          </a:prstGeom>
        </p:spPr>
      </p:pic>
      <p:graphicFrame>
        <p:nvGraphicFramePr>
          <p:cNvPr id="15" name="IpsosToolbar_Briefing_Slide" hidden="1">
            <a:extLst>
              <a:ext uri="{FF2B5EF4-FFF2-40B4-BE49-F238E27FC236}">
                <a16:creationId xmlns:a16="http://schemas.microsoft.com/office/drawing/2014/main" id="{6388907C-7104-430D-85B7-6A405BAF19A2}"/>
              </a:ext>
            </a:extLst>
          </p:cNvPr>
          <p:cNvGraphicFramePr>
            <a:graphicFrameLocks noGrp="1"/>
          </p:cNvGraphicFramePr>
          <p:nvPr userDrawn="1">
            <p:extLst>
              <p:ext uri="{D42A27DB-BD31-4B8C-83A1-F6EECF244321}">
                <p14:modId xmlns:p14="http://schemas.microsoft.com/office/powerpoint/2010/main" val="3123241145"/>
              </p:ext>
            </p:extLst>
          </p:nvPr>
        </p:nvGraphicFramePr>
        <p:xfrm>
          <a:off x="0" y="679520"/>
          <a:ext cx="4320000" cy="1440000"/>
        </p:xfrm>
        <a:graphic>
          <a:graphicData uri="http://schemas.openxmlformats.org/drawingml/2006/table">
            <a:tbl>
              <a:tblPr firstRow="1" bandRow="1">
                <a:tableStyleId>{2D5ABB26-0587-4C30-8999-92F81FD0307C}</a:tableStyleId>
              </a:tblPr>
              <a:tblGrid>
                <a:gridCol w="1584000">
                  <a:extLst>
                    <a:ext uri="{9D8B030D-6E8A-4147-A177-3AD203B41FA5}">
                      <a16:colId xmlns:a16="http://schemas.microsoft.com/office/drawing/2014/main" val="680429793"/>
                    </a:ext>
                  </a:extLst>
                </a:gridCol>
                <a:gridCol w="2736000">
                  <a:extLst>
                    <a:ext uri="{9D8B030D-6E8A-4147-A177-3AD203B41FA5}">
                      <a16:colId xmlns:a16="http://schemas.microsoft.com/office/drawing/2014/main" val="1717690144"/>
                    </a:ext>
                  </a:extLst>
                </a:gridCol>
              </a:tblGrid>
              <a:tr h="180000">
                <a:tc>
                  <a:txBody>
                    <a:bodyPr/>
                    <a:lstStyle/>
                    <a:p>
                      <a:r>
                        <a:rPr lang="en-US" sz="900" b="1" dirty="0">
                          <a:solidFill>
                            <a:srgbClr val="292929"/>
                          </a:solidFill>
                          <a:latin typeface="Arial" panose="020B0604020202020204" pitchFamily="34" charset="0"/>
                          <a:cs typeface="Arial" panose="020B0604020202020204" pitchFamily="34" charset="0"/>
                        </a:rPr>
                        <a:t>Base description (filter)</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158922941"/>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Banner info</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26179011"/>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Table/Question number/title</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589288394"/>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Break</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794224127"/>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Slide/Chart </a:t>
                      </a:r>
                      <a:r>
                        <a:rPr lang="en-US" sz="900" b="0" i="0" dirty="0">
                          <a:solidFill>
                            <a:srgbClr val="292929"/>
                          </a:solidFill>
                          <a:latin typeface="Arial" panose="020B0604020202020204" pitchFamily="34" charset="0"/>
                          <a:cs typeface="Arial" panose="020B0604020202020204" pitchFamily="34" charset="0"/>
                        </a:rPr>
                        <a:t>(if not in library!)</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4119806022"/>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Ranking</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03503531"/>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Sigs</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012447535"/>
                  </a:ext>
                </a:extLst>
              </a:tr>
              <a:tr h="18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srgbClr val="292929"/>
                          </a:solidFill>
                          <a:latin typeface="Arial" panose="020B0604020202020204" pitchFamily="34" charset="0"/>
                          <a:cs typeface="Arial" panose="020B0604020202020204" pitchFamily="34" charset="0"/>
                        </a:rPr>
                        <a:t>Extra instruction</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extLst>
                  <a:ext uri="{0D108BD9-81ED-4DB2-BD59-A6C34878D82A}">
                    <a16:rowId xmlns:a16="http://schemas.microsoft.com/office/drawing/2014/main" val="3782981876"/>
                  </a:ext>
                </a:extLst>
              </a:tr>
            </a:tbl>
          </a:graphicData>
        </a:graphic>
      </p:graphicFrame>
      <p:graphicFrame>
        <p:nvGraphicFramePr>
          <p:cNvPr id="16" name="IpsosToolbar_Briefing_General" hidden="1">
            <a:extLst>
              <a:ext uri="{FF2B5EF4-FFF2-40B4-BE49-F238E27FC236}">
                <a16:creationId xmlns:a16="http://schemas.microsoft.com/office/drawing/2014/main" id="{46FFA36B-F195-4964-942B-3E51D7DFBF28}"/>
              </a:ext>
            </a:extLst>
          </p:cNvPr>
          <p:cNvGraphicFramePr>
            <a:graphicFrameLocks noGrp="1"/>
          </p:cNvGraphicFramePr>
          <p:nvPr userDrawn="1">
            <p:extLst>
              <p:ext uri="{D42A27DB-BD31-4B8C-83A1-F6EECF244321}">
                <p14:modId xmlns:p14="http://schemas.microsoft.com/office/powerpoint/2010/main" val="2581085943"/>
              </p:ext>
            </p:extLst>
          </p:nvPr>
        </p:nvGraphicFramePr>
        <p:xfrm>
          <a:off x="0" y="-1"/>
          <a:ext cx="4320000" cy="2700000"/>
        </p:xfrm>
        <a:graphic>
          <a:graphicData uri="http://schemas.openxmlformats.org/drawingml/2006/table">
            <a:tbl>
              <a:tblPr firstRow="1" bandRow="1">
                <a:tableStyleId>{2D5ABB26-0587-4C30-8999-92F81FD0307C}</a:tableStyleId>
              </a:tblPr>
              <a:tblGrid>
                <a:gridCol w="1584000">
                  <a:extLst>
                    <a:ext uri="{9D8B030D-6E8A-4147-A177-3AD203B41FA5}">
                      <a16:colId xmlns:a16="http://schemas.microsoft.com/office/drawing/2014/main" val="680429793"/>
                    </a:ext>
                  </a:extLst>
                </a:gridCol>
                <a:gridCol w="2736000">
                  <a:extLst>
                    <a:ext uri="{9D8B030D-6E8A-4147-A177-3AD203B41FA5}">
                      <a16:colId xmlns:a16="http://schemas.microsoft.com/office/drawing/2014/main" val="1717690144"/>
                    </a:ext>
                  </a:extLst>
                </a:gridCol>
              </a:tblGrid>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rgbClr val="292929"/>
                          </a:solidFill>
                          <a:latin typeface="Arial" panose="020B0604020202020204" pitchFamily="34" charset="0"/>
                          <a:cs typeface="Arial" panose="020B0604020202020204" pitchFamily="34" charset="0"/>
                        </a:rPr>
                        <a:t>PROJECT TIMINGS &amp; BATCHES </a:t>
                      </a:r>
                      <a:r>
                        <a:rPr lang="en-GB" sz="900" dirty="0">
                          <a:solidFill>
                            <a:srgbClr val="292929"/>
                          </a:solidFill>
                          <a:latin typeface="Arial" panose="020B0604020202020204" pitchFamily="34" charset="0"/>
                          <a:cs typeface="Arial" panose="020B0604020202020204" pitchFamily="34" charset="0"/>
                        </a:rPr>
                        <a:t>(intermediate deadlines)</a:t>
                      </a:r>
                      <a:r>
                        <a:rPr lang="en-GB" sz="900" b="1" dirty="0">
                          <a:solidFill>
                            <a:srgbClr val="292929"/>
                          </a:solidFill>
                          <a:latin typeface="Arial" panose="020B0604020202020204" pitchFamily="34" charset="0"/>
                          <a:cs typeface="Arial" panose="020B0604020202020204" pitchFamily="34" charset="0"/>
                        </a:rPr>
                        <a:t>:</a:t>
                      </a:r>
                      <a:endParaRPr lang="en-GB" sz="1000" b="1" dirty="0">
                        <a:solidFill>
                          <a:srgbClr val="292929"/>
                        </a:solidFill>
                        <a:latin typeface="Arial" panose="020B0604020202020204" pitchFamily="34" charset="0"/>
                        <a:cs typeface="Arial" panose="020B0604020202020204" pitchFamily="34" charset="0"/>
                      </a:endParaRP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dirty="0">
                        <a:solidFill>
                          <a:schemeClr val="tx1"/>
                        </a:solidFill>
                      </a:endParaRPr>
                    </a:p>
                  </a:txBody>
                  <a:tcPr marL="0" marR="0" marT="0" marB="0">
                    <a:lnL w="28575" cap="flat" cmpd="sng" algn="ctr">
                      <a:solidFill>
                        <a:srgbClr val="FF0000"/>
                      </a:solidFill>
                      <a:prstDash val="sysDash"/>
                      <a:round/>
                      <a:headEnd type="none" w="med" len="med"/>
                      <a:tailEnd type="none" w="med" len="med"/>
                    </a:lnL>
                  </a:tcPr>
                </a:tc>
                <a:extLst>
                  <a:ext uri="{0D108BD9-81ED-4DB2-BD59-A6C34878D82A}">
                    <a16:rowId xmlns:a16="http://schemas.microsoft.com/office/drawing/2014/main" val="3540381696"/>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First review moment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158922941"/>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Batch 1, 2, ,,,</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26179011"/>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Deadline full report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extLst>
                  <a:ext uri="{0D108BD9-81ED-4DB2-BD59-A6C34878D82A}">
                    <a16:rowId xmlns:a16="http://schemas.microsoft.com/office/drawing/2014/main" val="589288394"/>
                  </a:ext>
                </a:extLst>
              </a:tr>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rgbClr val="292929"/>
                          </a:solidFill>
                          <a:latin typeface="Arial" panose="020B0604020202020204" pitchFamily="34" charset="0"/>
                          <a:cs typeface="Arial" panose="020B0604020202020204" pitchFamily="34" charset="0"/>
                        </a:rPr>
                        <a:t>PROJECT INFO</a:t>
                      </a: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9525" cap="flat" cmpd="sng" algn="ctr">
                      <a:solidFill>
                        <a:srgbClr val="FF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dirty="0">
                        <a:solidFill>
                          <a:schemeClr val="tx1"/>
                        </a:solidFill>
                      </a:endParaRPr>
                    </a:p>
                  </a:txBody>
                  <a:tcPr marL="0" marR="0" marT="0" marB="0">
                    <a:lnL w="28575" cap="flat" cmpd="sng" algn="ctr">
                      <a:solidFill>
                        <a:srgbClr val="FF0000"/>
                      </a:solidFill>
                      <a:prstDash val="sysDash"/>
                      <a:round/>
                      <a:headEnd type="none" w="med" len="med"/>
                      <a:tailEnd type="none" w="med" len="med"/>
                    </a:lnL>
                    <a:lnT w="63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404247477"/>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PN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794224127"/>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Project title</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4119806022"/>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Client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03503531"/>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Project leader</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extLst>
                  <a:ext uri="{0D108BD9-81ED-4DB2-BD59-A6C34878D82A}">
                    <a16:rowId xmlns:a16="http://schemas.microsoft.com/office/drawing/2014/main" val="2012447535"/>
                  </a:ext>
                </a:extLst>
              </a:tr>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rgbClr val="292929"/>
                          </a:solidFill>
                          <a:latin typeface="Arial" panose="020B0604020202020204" pitchFamily="34" charset="0"/>
                          <a:cs typeface="Arial" panose="020B0604020202020204" pitchFamily="34" charset="0"/>
                        </a:rPr>
                        <a:t>BRIEFING INSTRUCTIONS</a:t>
                      </a: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9525" cap="flat" cmpd="sng" algn="ctr">
                      <a:solidFill>
                        <a:srgbClr val="FF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dirty="0">
                        <a:solidFill>
                          <a:schemeClr val="tx1"/>
                        </a:solidFill>
                      </a:endParaRPr>
                    </a:p>
                  </a:txBody>
                  <a:tcPr marL="0" marR="0" marT="0" marB="0">
                    <a:lnL w="28575" cap="flat" cmpd="sng" algn="ctr">
                      <a:solidFill>
                        <a:srgbClr val="FF0000"/>
                      </a:solidFill>
                      <a:prstDash val="sysDash"/>
                      <a:round/>
                      <a:headEnd type="none" w="med" len="med"/>
                      <a:tailEnd type="none" w="med" len="med"/>
                    </a:lnL>
                    <a:lnT w="63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4281120632"/>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Overall project instruction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816729115"/>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Conclusion layout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775208648"/>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Report language</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3620477378"/>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Low base size indication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265250029"/>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Extra instruction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extLst>
                  <a:ext uri="{0D108BD9-81ED-4DB2-BD59-A6C34878D82A}">
                    <a16:rowId xmlns:a16="http://schemas.microsoft.com/office/drawing/2014/main" val="3782981876"/>
                  </a:ext>
                </a:extLst>
              </a:tr>
            </a:tbl>
          </a:graphicData>
        </a:graphic>
      </p:graphicFrame>
      <p:sp>
        <p:nvSpPr>
          <p:cNvPr id="5" name="SigLetters" hidden="1">
            <a:extLst>
              <a:ext uri="{FF2B5EF4-FFF2-40B4-BE49-F238E27FC236}">
                <a16:creationId xmlns:a16="http://schemas.microsoft.com/office/drawing/2014/main" id="{8296688C-D231-8A32-3A30-133871BC3491}"/>
              </a:ext>
            </a:extLst>
          </p:cNvPr>
          <p:cNvSpPr txBox="1"/>
          <p:nvPr userDrawn="1"/>
        </p:nvSpPr>
        <p:spPr>
          <a:xfrm>
            <a:off x="12269749" y="592722"/>
            <a:ext cx="175295" cy="184666"/>
          </a:xfrm>
          <a:prstGeom prst="rect">
            <a:avLst/>
          </a:prstGeom>
          <a:noFill/>
        </p:spPr>
        <p:txBody>
          <a:bodyPr wrap="none" lIns="36000" tIns="0" rIns="36000" bIns="0" rtlCol="0" anchor="ctr">
            <a:spAutoFit/>
          </a:bodyPr>
          <a:lstStyle/>
          <a:p>
            <a:pPr algn="l"/>
            <a:r>
              <a:rPr lang="en-US" sz="1200" dirty="0">
                <a:solidFill>
                  <a:schemeClr val="bg2"/>
                </a:solidFill>
              </a:rPr>
              <a:t>A</a:t>
            </a:r>
          </a:p>
        </p:txBody>
      </p:sp>
      <p:sp>
        <p:nvSpPr>
          <p:cNvPr id="7" name="SigLettersWhite" hidden="1">
            <a:extLst>
              <a:ext uri="{FF2B5EF4-FFF2-40B4-BE49-F238E27FC236}">
                <a16:creationId xmlns:a16="http://schemas.microsoft.com/office/drawing/2014/main" id="{3E696BC4-A315-05CD-6FC7-21E50B2586A3}"/>
              </a:ext>
            </a:extLst>
          </p:cNvPr>
          <p:cNvSpPr txBox="1"/>
          <p:nvPr userDrawn="1"/>
        </p:nvSpPr>
        <p:spPr>
          <a:xfrm>
            <a:off x="12567513" y="592722"/>
            <a:ext cx="175295" cy="184666"/>
          </a:xfrm>
          <a:prstGeom prst="rect">
            <a:avLst/>
          </a:prstGeom>
          <a:noFill/>
        </p:spPr>
        <p:txBody>
          <a:bodyPr wrap="none" lIns="36000" tIns="0" rIns="36000" bIns="0" rtlCol="0" anchor="ctr">
            <a:spAutoFit/>
          </a:bodyPr>
          <a:lstStyle/>
          <a:p>
            <a:pPr algn="ctr"/>
            <a:r>
              <a:rPr lang="en-US" sz="1200" dirty="0">
                <a:solidFill>
                  <a:schemeClr val="bg1"/>
                </a:solidFill>
              </a:rPr>
              <a:t>A</a:t>
            </a:r>
          </a:p>
        </p:txBody>
      </p:sp>
      <p:grpSp>
        <p:nvGrpSpPr>
          <p:cNvPr id="17" name="SigEvoPos" hidden="1">
            <a:extLst>
              <a:ext uri="{FF2B5EF4-FFF2-40B4-BE49-F238E27FC236}">
                <a16:creationId xmlns:a16="http://schemas.microsoft.com/office/drawing/2014/main" id="{42D8F891-4905-9B2F-EEC2-88FC636A8B8F}"/>
              </a:ext>
            </a:extLst>
          </p:cNvPr>
          <p:cNvGrpSpPr/>
          <p:nvPr userDrawn="1"/>
        </p:nvGrpSpPr>
        <p:grpSpPr>
          <a:xfrm>
            <a:off x="12251885" y="0"/>
            <a:ext cx="216000" cy="216000"/>
            <a:chOff x="7716328" y="2107098"/>
            <a:chExt cx="216000" cy="216000"/>
          </a:xfrm>
        </p:grpSpPr>
        <p:sp>
          <p:nvSpPr>
            <p:cNvPr id="18" name="Oval 17">
              <a:extLst>
                <a:ext uri="{FF2B5EF4-FFF2-40B4-BE49-F238E27FC236}">
                  <a16:creationId xmlns:a16="http://schemas.microsoft.com/office/drawing/2014/main" id="{558E2357-33D9-3B54-91B8-61AC89689561}"/>
                </a:ext>
              </a:extLst>
            </p:cNvPr>
            <p:cNvSpPr/>
            <p:nvPr/>
          </p:nvSpPr>
          <p:spPr>
            <a:xfrm>
              <a:off x="7716328" y="2107098"/>
              <a:ext cx="216000" cy="216000"/>
            </a:xfrm>
            <a:prstGeom prst="ellipse">
              <a:avLst/>
            </a:prstGeom>
            <a:gradFill flip="none" rotWithShape="1">
              <a:gsLst>
                <a:gs pos="50000">
                  <a:schemeClr val="tx2"/>
                </a:gs>
                <a:gs pos="50000">
                  <a:schemeClr val="tx2">
                    <a:lumMod val="75000"/>
                  </a:schemeClr>
                </a:gs>
              </a:gsLst>
              <a:lin ang="2700000" scaled="1"/>
              <a:tileRect/>
            </a:gradFill>
            <a:ln>
              <a:solidFill>
                <a:schemeClr val="bg1"/>
              </a:solidFill>
            </a:ln>
            <a:effectLst>
              <a:outerShdw dist="25400" dir="27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a:p>
          </p:txBody>
        </p:sp>
        <p:grpSp>
          <p:nvGrpSpPr>
            <p:cNvPr id="19" name="Group 18">
              <a:extLst>
                <a:ext uri="{FF2B5EF4-FFF2-40B4-BE49-F238E27FC236}">
                  <a16:creationId xmlns:a16="http://schemas.microsoft.com/office/drawing/2014/main" id="{8016DE2D-D38D-5517-D03C-862ECB738906}"/>
                </a:ext>
              </a:extLst>
            </p:cNvPr>
            <p:cNvGrpSpPr>
              <a:grpSpLocks noChangeAspect="1"/>
            </p:cNvGrpSpPr>
            <p:nvPr/>
          </p:nvGrpSpPr>
          <p:grpSpPr>
            <a:xfrm rot="18900000">
              <a:off x="7758327" y="2179098"/>
              <a:ext cx="132003" cy="72000"/>
              <a:chOff x="10144608" y="897887"/>
              <a:chExt cx="326542" cy="178110"/>
            </a:xfrm>
          </p:grpSpPr>
          <p:sp>
            <p:nvSpPr>
              <p:cNvPr id="20" name="Line 34">
                <a:extLst>
                  <a:ext uri="{FF2B5EF4-FFF2-40B4-BE49-F238E27FC236}">
                    <a16:creationId xmlns:a16="http://schemas.microsoft.com/office/drawing/2014/main" id="{C15672BE-0169-A66C-D506-AE923BFFB801}"/>
                  </a:ext>
                </a:extLst>
              </p:cNvPr>
              <p:cNvSpPr>
                <a:spLocks noChangeShapeType="1"/>
              </p:cNvSpPr>
              <p:nvPr/>
            </p:nvSpPr>
            <p:spPr bwMode="auto">
              <a:xfrm flipH="1">
                <a:off x="10144608" y="986942"/>
                <a:ext cx="326542" cy="0"/>
              </a:xfrm>
              <a:prstGeom prst="line">
                <a:avLst/>
              </a:prstGeom>
              <a:no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Rectangle 11">
                <a:extLst>
                  <a:ext uri="{FF2B5EF4-FFF2-40B4-BE49-F238E27FC236}">
                    <a16:creationId xmlns:a16="http://schemas.microsoft.com/office/drawing/2014/main" id="{BC07C995-79FC-F072-7CE0-4C6500255379}"/>
                  </a:ext>
                </a:extLst>
              </p:cNvPr>
              <p:cNvSpPr>
                <a:spLocks noChangeAspect="1"/>
              </p:cNvSpPr>
              <p:nvPr/>
            </p:nvSpPr>
            <p:spPr>
              <a:xfrm rot="2700000">
                <a:off x="10256152" y="897887"/>
                <a:ext cx="178110" cy="178110"/>
              </a:xfrm>
              <a:custGeom>
                <a:avLst/>
                <a:gdLst>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4" fmla="*/ 0 w 583134"/>
                  <a:gd name="connsiteY4" fmla="*/ 0 h 510909"/>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4" fmla="*/ 91440 w 583134"/>
                  <a:gd name="connsiteY4" fmla="*/ 91440 h 510909"/>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0" fmla="*/ 0 w 583134"/>
                  <a:gd name="connsiteY0" fmla="*/ 0 h 510909"/>
                  <a:gd name="connsiteX1" fmla="*/ 583134 w 583134"/>
                  <a:gd name="connsiteY1" fmla="*/ 0 h 510909"/>
                  <a:gd name="connsiteX2" fmla="*/ 583134 w 583134"/>
                  <a:gd name="connsiteY2" fmla="*/ 510909 h 510909"/>
                </a:gdLst>
                <a:ahLst/>
                <a:cxnLst>
                  <a:cxn ang="0">
                    <a:pos x="connsiteX0" y="connsiteY0"/>
                  </a:cxn>
                  <a:cxn ang="0">
                    <a:pos x="connsiteX1" y="connsiteY1"/>
                  </a:cxn>
                  <a:cxn ang="0">
                    <a:pos x="connsiteX2" y="connsiteY2"/>
                  </a:cxn>
                </a:cxnLst>
                <a:rect l="l" t="t" r="r" b="b"/>
                <a:pathLst>
                  <a:path w="583134" h="510909">
                    <a:moveTo>
                      <a:pt x="0" y="0"/>
                    </a:moveTo>
                    <a:lnTo>
                      <a:pt x="583134" y="0"/>
                    </a:lnTo>
                    <a:lnTo>
                      <a:pt x="583134" y="510909"/>
                    </a:lnTo>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grpSp>
      <p:grpSp>
        <p:nvGrpSpPr>
          <p:cNvPr id="22" name="SigEvoNeg" hidden="1">
            <a:extLst>
              <a:ext uri="{FF2B5EF4-FFF2-40B4-BE49-F238E27FC236}">
                <a16:creationId xmlns:a16="http://schemas.microsoft.com/office/drawing/2014/main" id="{6B7B8200-B350-AB5C-68E1-7F69C2982EC3}"/>
              </a:ext>
            </a:extLst>
          </p:cNvPr>
          <p:cNvGrpSpPr/>
          <p:nvPr userDrawn="1"/>
        </p:nvGrpSpPr>
        <p:grpSpPr>
          <a:xfrm>
            <a:off x="12547160" y="0"/>
            <a:ext cx="216000" cy="216000"/>
            <a:chOff x="8011603" y="2107098"/>
            <a:chExt cx="216000" cy="216000"/>
          </a:xfrm>
        </p:grpSpPr>
        <p:sp>
          <p:nvSpPr>
            <p:cNvPr id="23" name="Oval 22">
              <a:extLst>
                <a:ext uri="{FF2B5EF4-FFF2-40B4-BE49-F238E27FC236}">
                  <a16:creationId xmlns:a16="http://schemas.microsoft.com/office/drawing/2014/main" id="{8E5D68F8-B345-99B9-BF8A-009C25722F1E}"/>
                </a:ext>
              </a:extLst>
            </p:cNvPr>
            <p:cNvSpPr/>
            <p:nvPr/>
          </p:nvSpPr>
          <p:spPr>
            <a:xfrm rot="5400000">
              <a:off x="8011603" y="2107098"/>
              <a:ext cx="216000" cy="216000"/>
            </a:xfrm>
            <a:prstGeom prst="ellipse">
              <a:avLst/>
            </a:prstGeom>
            <a:gradFill flip="none" rotWithShape="1">
              <a:gsLst>
                <a:gs pos="50000">
                  <a:srgbClr val="D26464"/>
                </a:gs>
                <a:gs pos="50000">
                  <a:schemeClr val="accent5"/>
                </a:gs>
              </a:gsLst>
              <a:lin ang="2700000" scaled="1"/>
              <a:tileRect/>
            </a:gradFill>
            <a:ln>
              <a:solidFill>
                <a:schemeClr val="bg1"/>
              </a:solidFill>
            </a:ln>
            <a:effectLst>
              <a:outerShdw dist="25400" dir="27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a:p>
          </p:txBody>
        </p:sp>
        <p:grpSp>
          <p:nvGrpSpPr>
            <p:cNvPr id="24" name="Group 23">
              <a:extLst>
                <a:ext uri="{FF2B5EF4-FFF2-40B4-BE49-F238E27FC236}">
                  <a16:creationId xmlns:a16="http://schemas.microsoft.com/office/drawing/2014/main" id="{B26E8702-53F9-C63E-B9F6-4F919C726F7D}"/>
                </a:ext>
              </a:extLst>
            </p:cNvPr>
            <p:cNvGrpSpPr>
              <a:grpSpLocks noChangeAspect="1"/>
            </p:cNvGrpSpPr>
            <p:nvPr/>
          </p:nvGrpSpPr>
          <p:grpSpPr>
            <a:xfrm rot="2700000">
              <a:off x="8053602" y="2179098"/>
              <a:ext cx="132003" cy="72000"/>
              <a:chOff x="10144608" y="897887"/>
              <a:chExt cx="326542" cy="178110"/>
            </a:xfrm>
          </p:grpSpPr>
          <p:sp>
            <p:nvSpPr>
              <p:cNvPr id="25" name="Line 34">
                <a:extLst>
                  <a:ext uri="{FF2B5EF4-FFF2-40B4-BE49-F238E27FC236}">
                    <a16:creationId xmlns:a16="http://schemas.microsoft.com/office/drawing/2014/main" id="{45481C9B-D721-EC04-95A9-D9B5E8CF449D}"/>
                  </a:ext>
                </a:extLst>
              </p:cNvPr>
              <p:cNvSpPr>
                <a:spLocks noChangeShapeType="1"/>
              </p:cNvSpPr>
              <p:nvPr/>
            </p:nvSpPr>
            <p:spPr bwMode="auto">
              <a:xfrm flipH="1">
                <a:off x="10144608" y="986942"/>
                <a:ext cx="326542" cy="0"/>
              </a:xfrm>
              <a:prstGeom prst="line">
                <a:avLst/>
              </a:prstGeom>
              <a:no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 name="Rectangle 11">
                <a:extLst>
                  <a:ext uri="{FF2B5EF4-FFF2-40B4-BE49-F238E27FC236}">
                    <a16:creationId xmlns:a16="http://schemas.microsoft.com/office/drawing/2014/main" id="{E2D55F54-3805-AB55-7064-0637C35A655F}"/>
                  </a:ext>
                </a:extLst>
              </p:cNvPr>
              <p:cNvSpPr>
                <a:spLocks noChangeAspect="1"/>
              </p:cNvSpPr>
              <p:nvPr/>
            </p:nvSpPr>
            <p:spPr>
              <a:xfrm rot="2700000">
                <a:off x="10256152" y="897887"/>
                <a:ext cx="178110" cy="178110"/>
              </a:xfrm>
              <a:custGeom>
                <a:avLst/>
                <a:gdLst>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4" fmla="*/ 0 w 583134"/>
                  <a:gd name="connsiteY4" fmla="*/ 0 h 510909"/>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4" fmla="*/ 91440 w 583134"/>
                  <a:gd name="connsiteY4" fmla="*/ 91440 h 510909"/>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0" fmla="*/ 0 w 583134"/>
                  <a:gd name="connsiteY0" fmla="*/ 0 h 510909"/>
                  <a:gd name="connsiteX1" fmla="*/ 583134 w 583134"/>
                  <a:gd name="connsiteY1" fmla="*/ 0 h 510909"/>
                  <a:gd name="connsiteX2" fmla="*/ 583134 w 583134"/>
                  <a:gd name="connsiteY2" fmla="*/ 510909 h 510909"/>
                </a:gdLst>
                <a:ahLst/>
                <a:cxnLst>
                  <a:cxn ang="0">
                    <a:pos x="connsiteX0" y="connsiteY0"/>
                  </a:cxn>
                  <a:cxn ang="0">
                    <a:pos x="connsiteX1" y="connsiteY1"/>
                  </a:cxn>
                  <a:cxn ang="0">
                    <a:pos x="connsiteX2" y="connsiteY2"/>
                  </a:cxn>
                </a:cxnLst>
                <a:rect l="l" t="t" r="r" b="b"/>
                <a:pathLst>
                  <a:path w="583134" h="510909">
                    <a:moveTo>
                      <a:pt x="0" y="0"/>
                    </a:moveTo>
                    <a:lnTo>
                      <a:pt x="583134" y="0"/>
                    </a:lnTo>
                    <a:lnTo>
                      <a:pt x="583134" y="510909"/>
                    </a:lnTo>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grpSp>
      <p:grpSp>
        <p:nvGrpSpPr>
          <p:cNvPr id="27" name="SigEvoNeutral1" hidden="1">
            <a:extLst>
              <a:ext uri="{FF2B5EF4-FFF2-40B4-BE49-F238E27FC236}">
                <a16:creationId xmlns:a16="http://schemas.microsoft.com/office/drawing/2014/main" id="{C172E1E8-95D6-BF7F-0495-E5DA6CA92E84}"/>
              </a:ext>
            </a:extLst>
          </p:cNvPr>
          <p:cNvGrpSpPr/>
          <p:nvPr userDrawn="1"/>
        </p:nvGrpSpPr>
        <p:grpSpPr>
          <a:xfrm>
            <a:off x="12249396" y="293335"/>
            <a:ext cx="216000" cy="216000"/>
            <a:chOff x="4721041" y="2107098"/>
            <a:chExt cx="216000" cy="216000"/>
          </a:xfrm>
        </p:grpSpPr>
        <p:sp>
          <p:nvSpPr>
            <p:cNvPr id="28" name="Oval 27">
              <a:extLst>
                <a:ext uri="{FF2B5EF4-FFF2-40B4-BE49-F238E27FC236}">
                  <a16:creationId xmlns:a16="http://schemas.microsoft.com/office/drawing/2014/main" id="{8759F6B1-FBA6-AF25-48A3-4CE236AD98E5}"/>
                </a:ext>
              </a:extLst>
            </p:cNvPr>
            <p:cNvSpPr/>
            <p:nvPr/>
          </p:nvSpPr>
          <p:spPr>
            <a:xfrm>
              <a:off x="4721041" y="2107098"/>
              <a:ext cx="216000" cy="216000"/>
            </a:xfrm>
            <a:prstGeom prst="ellipse">
              <a:avLst/>
            </a:prstGeom>
            <a:gradFill flip="none" rotWithShape="1">
              <a:gsLst>
                <a:gs pos="50000">
                  <a:schemeClr val="tx1">
                    <a:lumMod val="75000"/>
                    <a:lumOff val="25000"/>
                  </a:schemeClr>
                </a:gs>
                <a:gs pos="50000">
                  <a:schemeClr val="tx1">
                    <a:lumMod val="90000"/>
                    <a:lumOff val="10000"/>
                  </a:schemeClr>
                </a:gs>
              </a:gsLst>
              <a:lin ang="2700000" scaled="1"/>
              <a:tileRect/>
            </a:gradFill>
            <a:ln>
              <a:solidFill>
                <a:schemeClr val="bg1"/>
              </a:solidFill>
            </a:ln>
            <a:effectLst>
              <a:outerShdw dist="25400" dir="27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a:p>
          </p:txBody>
        </p:sp>
        <p:grpSp>
          <p:nvGrpSpPr>
            <p:cNvPr id="29" name="Group 28">
              <a:extLst>
                <a:ext uri="{FF2B5EF4-FFF2-40B4-BE49-F238E27FC236}">
                  <a16:creationId xmlns:a16="http://schemas.microsoft.com/office/drawing/2014/main" id="{045DCBC5-FA60-BF4B-8064-ED378C0397F0}"/>
                </a:ext>
              </a:extLst>
            </p:cNvPr>
            <p:cNvGrpSpPr>
              <a:grpSpLocks noChangeAspect="1"/>
            </p:cNvGrpSpPr>
            <p:nvPr/>
          </p:nvGrpSpPr>
          <p:grpSpPr>
            <a:xfrm rot="18900000">
              <a:off x="4763040" y="2179098"/>
              <a:ext cx="132003" cy="72000"/>
              <a:chOff x="10144608" y="897887"/>
              <a:chExt cx="326542" cy="178110"/>
            </a:xfrm>
          </p:grpSpPr>
          <p:sp>
            <p:nvSpPr>
              <p:cNvPr id="30" name="Line 34">
                <a:extLst>
                  <a:ext uri="{FF2B5EF4-FFF2-40B4-BE49-F238E27FC236}">
                    <a16:creationId xmlns:a16="http://schemas.microsoft.com/office/drawing/2014/main" id="{E4A7FB35-6D2E-86C3-9853-C72C0CB4D0F0}"/>
                  </a:ext>
                </a:extLst>
              </p:cNvPr>
              <p:cNvSpPr>
                <a:spLocks noChangeShapeType="1"/>
              </p:cNvSpPr>
              <p:nvPr/>
            </p:nvSpPr>
            <p:spPr bwMode="auto">
              <a:xfrm flipH="1">
                <a:off x="10144608" y="986942"/>
                <a:ext cx="326542" cy="0"/>
              </a:xfrm>
              <a:prstGeom prst="line">
                <a:avLst/>
              </a:prstGeom>
              <a:no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1" name="Rectangle 11">
                <a:extLst>
                  <a:ext uri="{FF2B5EF4-FFF2-40B4-BE49-F238E27FC236}">
                    <a16:creationId xmlns:a16="http://schemas.microsoft.com/office/drawing/2014/main" id="{55E55752-28E6-F2D8-0DE3-F1822EEA0267}"/>
                  </a:ext>
                </a:extLst>
              </p:cNvPr>
              <p:cNvSpPr>
                <a:spLocks noChangeAspect="1"/>
              </p:cNvSpPr>
              <p:nvPr/>
            </p:nvSpPr>
            <p:spPr>
              <a:xfrm rot="2700000">
                <a:off x="10256152" y="897887"/>
                <a:ext cx="178110" cy="178110"/>
              </a:xfrm>
              <a:custGeom>
                <a:avLst/>
                <a:gdLst>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4" fmla="*/ 0 w 583134"/>
                  <a:gd name="connsiteY4" fmla="*/ 0 h 510909"/>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4" fmla="*/ 91440 w 583134"/>
                  <a:gd name="connsiteY4" fmla="*/ 91440 h 510909"/>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0" fmla="*/ 0 w 583134"/>
                  <a:gd name="connsiteY0" fmla="*/ 0 h 510909"/>
                  <a:gd name="connsiteX1" fmla="*/ 583134 w 583134"/>
                  <a:gd name="connsiteY1" fmla="*/ 0 h 510909"/>
                  <a:gd name="connsiteX2" fmla="*/ 583134 w 583134"/>
                  <a:gd name="connsiteY2" fmla="*/ 510909 h 510909"/>
                </a:gdLst>
                <a:ahLst/>
                <a:cxnLst>
                  <a:cxn ang="0">
                    <a:pos x="connsiteX0" y="connsiteY0"/>
                  </a:cxn>
                  <a:cxn ang="0">
                    <a:pos x="connsiteX1" y="connsiteY1"/>
                  </a:cxn>
                  <a:cxn ang="0">
                    <a:pos x="connsiteX2" y="connsiteY2"/>
                  </a:cxn>
                </a:cxnLst>
                <a:rect l="l" t="t" r="r" b="b"/>
                <a:pathLst>
                  <a:path w="583134" h="510909">
                    <a:moveTo>
                      <a:pt x="0" y="0"/>
                    </a:moveTo>
                    <a:lnTo>
                      <a:pt x="583134" y="0"/>
                    </a:lnTo>
                    <a:lnTo>
                      <a:pt x="583134" y="510909"/>
                    </a:lnTo>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grpSp>
      <p:grpSp>
        <p:nvGrpSpPr>
          <p:cNvPr id="32" name="SigEvoNeutral2" hidden="1">
            <a:extLst>
              <a:ext uri="{FF2B5EF4-FFF2-40B4-BE49-F238E27FC236}">
                <a16:creationId xmlns:a16="http://schemas.microsoft.com/office/drawing/2014/main" id="{AF1D421B-BCCF-2E42-A0C9-F120EC00997C}"/>
              </a:ext>
            </a:extLst>
          </p:cNvPr>
          <p:cNvGrpSpPr/>
          <p:nvPr userDrawn="1"/>
        </p:nvGrpSpPr>
        <p:grpSpPr>
          <a:xfrm>
            <a:off x="12547160" y="293335"/>
            <a:ext cx="216000" cy="216000"/>
            <a:chOff x="5016316" y="2107098"/>
            <a:chExt cx="216000" cy="216000"/>
          </a:xfrm>
        </p:grpSpPr>
        <p:sp>
          <p:nvSpPr>
            <p:cNvPr id="33" name="Oval 32">
              <a:extLst>
                <a:ext uri="{FF2B5EF4-FFF2-40B4-BE49-F238E27FC236}">
                  <a16:creationId xmlns:a16="http://schemas.microsoft.com/office/drawing/2014/main" id="{28F12BFD-C9DD-3B94-E4B7-41AB64A16352}"/>
                </a:ext>
              </a:extLst>
            </p:cNvPr>
            <p:cNvSpPr/>
            <p:nvPr/>
          </p:nvSpPr>
          <p:spPr>
            <a:xfrm rot="5400000">
              <a:off x="5016316" y="2107098"/>
              <a:ext cx="216000" cy="216000"/>
            </a:xfrm>
            <a:prstGeom prst="ellipse">
              <a:avLst/>
            </a:prstGeom>
            <a:gradFill flip="none" rotWithShape="1">
              <a:gsLst>
                <a:gs pos="50000">
                  <a:schemeClr val="tx1">
                    <a:lumMod val="75000"/>
                    <a:lumOff val="25000"/>
                  </a:schemeClr>
                </a:gs>
                <a:gs pos="50000">
                  <a:schemeClr val="tx1">
                    <a:lumMod val="90000"/>
                    <a:lumOff val="10000"/>
                  </a:schemeClr>
                </a:gs>
              </a:gsLst>
              <a:lin ang="2700000" scaled="1"/>
              <a:tileRect/>
            </a:gradFill>
            <a:ln>
              <a:solidFill>
                <a:schemeClr val="bg1"/>
              </a:solidFill>
            </a:ln>
            <a:effectLst>
              <a:outerShdw dist="25400" dir="27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dirty="0"/>
            </a:p>
          </p:txBody>
        </p:sp>
        <p:grpSp>
          <p:nvGrpSpPr>
            <p:cNvPr id="34" name="Group 33">
              <a:extLst>
                <a:ext uri="{FF2B5EF4-FFF2-40B4-BE49-F238E27FC236}">
                  <a16:creationId xmlns:a16="http://schemas.microsoft.com/office/drawing/2014/main" id="{0A3CB1EB-D03D-6353-4A40-6AFC2DA8D033}"/>
                </a:ext>
              </a:extLst>
            </p:cNvPr>
            <p:cNvGrpSpPr>
              <a:grpSpLocks noChangeAspect="1"/>
            </p:cNvGrpSpPr>
            <p:nvPr/>
          </p:nvGrpSpPr>
          <p:grpSpPr>
            <a:xfrm rot="2700000">
              <a:off x="5058315" y="2179098"/>
              <a:ext cx="132003" cy="72000"/>
              <a:chOff x="10144608" y="897887"/>
              <a:chExt cx="326542" cy="178110"/>
            </a:xfrm>
          </p:grpSpPr>
          <p:sp>
            <p:nvSpPr>
              <p:cNvPr id="35" name="Line 34">
                <a:extLst>
                  <a:ext uri="{FF2B5EF4-FFF2-40B4-BE49-F238E27FC236}">
                    <a16:creationId xmlns:a16="http://schemas.microsoft.com/office/drawing/2014/main" id="{EAAF086B-BAD7-AA29-2C24-40D89C5E00A1}"/>
                  </a:ext>
                </a:extLst>
              </p:cNvPr>
              <p:cNvSpPr>
                <a:spLocks noChangeShapeType="1"/>
              </p:cNvSpPr>
              <p:nvPr/>
            </p:nvSpPr>
            <p:spPr bwMode="auto">
              <a:xfrm flipH="1">
                <a:off x="10144608" y="986942"/>
                <a:ext cx="326542" cy="0"/>
              </a:xfrm>
              <a:prstGeom prst="line">
                <a:avLst/>
              </a:prstGeom>
              <a:no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11">
                <a:extLst>
                  <a:ext uri="{FF2B5EF4-FFF2-40B4-BE49-F238E27FC236}">
                    <a16:creationId xmlns:a16="http://schemas.microsoft.com/office/drawing/2014/main" id="{9A361106-F9FD-FA23-65AE-6FC6AF3FC52E}"/>
                  </a:ext>
                </a:extLst>
              </p:cNvPr>
              <p:cNvSpPr>
                <a:spLocks noChangeAspect="1"/>
              </p:cNvSpPr>
              <p:nvPr/>
            </p:nvSpPr>
            <p:spPr>
              <a:xfrm rot="2700000">
                <a:off x="10256152" y="897887"/>
                <a:ext cx="178110" cy="178110"/>
              </a:xfrm>
              <a:custGeom>
                <a:avLst/>
                <a:gdLst>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4" fmla="*/ 0 w 583134"/>
                  <a:gd name="connsiteY4" fmla="*/ 0 h 510909"/>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4" fmla="*/ 91440 w 583134"/>
                  <a:gd name="connsiteY4" fmla="*/ 91440 h 510909"/>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0" fmla="*/ 0 w 583134"/>
                  <a:gd name="connsiteY0" fmla="*/ 0 h 510909"/>
                  <a:gd name="connsiteX1" fmla="*/ 583134 w 583134"/>
                  <a:gd name="connsiteY1" fmla="*/ 0 h 510909"/>
                  <a:gd name="connsiteX2" fmla="*/ 583134 w 583134"/>
                  <a:gd name="connsiteY2" fmla="*/ 510909 h 510909"/>
                </a:gdLst>
                <a:ahLst/>
                <a:cxnLst>
                  <a:cxn ang="0">
                    <a:pos x="connsiteX0" y="connsiteY0"/>
                  </a:cxn>
                  <a:cxn ang="0">
                    <a:pos x="connsiteX1" y="connsiteY1"/>
                  </a:cxn>
                  <a:cxn ang="0">
                    <a:pos x="connsiteX2" y="connsiteY2"/>
                  </a:cxn>
                </a:cxnLst>
                <a:rect l="l" t="t" r="r" b="b"/>
                <a:pathLst>
                  <a:path w="583134" h="510909">
                    <a:moveTo>
                      <a:pt x="0" y="0"/>
                    </a:moveTo>
                    <a:lnTo>
                      <a:pt x="583134" y="0"/>
                    </a:lnTo>
                    <a:lnTo>
                      <a:pt x="583134" y="510909"/>
                    </a:lnTo>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grpSp>
      <p:sp>
        <p:nvSpPr>
          <p:cNvPr id="37" name="LowBase" hidden="1">
            <a:extLst>
              <a:ext uri="{FF2B5EF4-FFF2-40B4-BE49-F238E27FC236}">
                <a16:creationId xmlns:a16="http://schemas.microsoft.com/office/drawing/2014/main" id="{F32DB63A-DFC0-B4BE-15A8-0750763CB3D0}"/>
              </a:ext>
            </a:extLst>
          </p:cNvPr>
          <p:cNvSpPr txBox="1"/>
          <p:nvPr userDrawn="1"/>
        </p:nvSpPr>
        <p:spPr>
          <a:xfrm>
            <a:off x="12827705" y="608111"/>
            <a:ext cx="122397" cy="153888"/>
          </a:xfrm>
          <a:prstGeom prst="rect">
            <a:avLst/>
          </a:prstGeom>
        </p:spPr>
        <p:txBody>
          <a:bodyPr vert="horz" wrap="none" lIns="36000" tIns="0" rIns="36000" bIns="0" rtlCol="0" anchor="ctr">
            <a:spAutoFit/>
          </a:bodyPr>
          <a:lstStyle/>
          <a:p>
            <a:pPr algn="l"/>
            <a:r>
              <a:rPr lang="en-US" sz="1000" dirty="0">
                <a:solidFill>
                  <a:schemeClr val="accent5"/>
                </a:solidFill>
              </a:rPr>
              <a:t>*</a:t>
            </a:r>
          </a:p>
        </p:txBody>
      </p:sp>
      <p:sp>
        <p:nvSpPr>
          <p:cNvPr id="38" name="LowBaseNote" hidden="1">
            <a:extLst>
              <a:ext uri="{FF2B5EF4-FFF2-40B4-BE49-F238E27FC236}">
                <a16:creationId xmlns:a16="http://schemas.microsoft.com/office/drawing/2014/main" id="{BF3A4D94-AF89-4D79-D901-602F6CB04F18}"/>
              </a:ext>
            </a:extLst>
          </p:cNvPr>
          <p:cNvSpPr txBox="1"/>
          <p:nvPr userDrawn="1"/>
        </p:nvSpPr>
        <p:spPr>
          <a:xfrm>
            <a:off x="10352530" y="5960061"/>
            <a:ext cx="1431482" cy="169277"/>
          </a:xfrm>
          <a:prstGeom prst="rect">
            <a:avLst/>
          </a:prstGeom>
        </p:spPr>
        <p:txBody>
          <a:bodyPr vert="horz" wrap="none" lIns="0" tIns="0" rIns="0" bIns="0" rtlCol="0" anchor="b">
            <a:spAutoFit/>
          </a:bodyPr>
          <a:lstStyle/>
          <a:p>
            <a:pPr algn="r"/>
            <a:r>
              <a:rPr lang="nb-NO" sz="1100" b="1" dirty="0">
                <a:solidFill>
                  <a:schemeClr val="accent5"/>
                </a:solidFill>
              </a:rPr>
              <a:t>*Lav grunnstørrelse!</a:t>
            </a:r>
          </a:p>
        </p:txBody>
      </p:sp>
      <p:sp>
        <p:nvSpPr>
          <p:cNvPr id="39" name="BaseTooLow" hidden="1">
            <a:extLst>
              <a:ext uri="{FF2B5EF4-FFF2-40B4-BE49-F238E27FC236}">
                <a16:creationId xmlns:a16="http://schemas.microsoft.com/office/drawing/2014/main" id="{8C18AF30-A912-9C3B-340A-C1BE9A742195}"/>
              </a:ext>
            </a:extLst>
          </p:cNvPr>
          <p:cNvSpPr/>
          <p:nvPr userDrawn="1"/>
        </p:nvSpPr>
        <p:spPr>
          <a:xfrm>
            <a:off x="12269749" y="860775"/>
            <a:ext cx="1080000" cy="1080000"/>
          </a:xfrm>
          <a:prstGeom prst="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100" dirty="0">
                <a:solidFill>
                  <a:schemeClr val="tx1">
                    <a:lumMod val="50000"/>
                    <a:lumOff val="50000"/>
                  </a:schemeClr>
                </a:solidFill>
              </a:rPr>
              <a:t>Base too low</a:t>
            </a:r>
          </a:p>
        </p:txBody>
      </p:sp>
      <p:grpSp>
        <p:nvGrpSpPr>
          <p:cNvPr id="40" name="NoteFoot" hidden="1">
            <a:extLst>
              <a:ext uri="{FF2B5EF4-FFF2-40B4-BE49-F238E27FC236}">
                <a16:creationId xmlns:a16="http://schemas.microsoft.com/office/drawing/2014/main" id="{5E52E5B8-74F3-C657-D50F-FE01B3CCC7BB}"/>
              </a:ext>
            </a:extLst>
          </p:cNvPr>
          <p:cNvGrpSpPr/>
          <p:nvPr userDrawn="1"/>
        </p:nvGrpSpPr>
        <p:grpSpPr>
          <a:xfrm>
            <a:off x="407988" y="5914897"/>
            <a:ext cx="3386846" cy="226591"/>
            <a:chOff x="3580280" y="5914897"/>
            <a:chExt cx="3386846" cy="226591"/>
          </a:xfrm>
        </p:grpSpPr>
        <p:sp>
          <p:nvSpPr>
            <p:cNvPr id="41" name="Rectangle 40">
              <a:extLst>
                <a:ext uri="{FF2B5EF4-FFF2-40B4-BE49-F238E27FC236}">
                  <a16:creationId xmlns:a16="http://schemas.microsoft.com/office/drawing/2014/main" id="{933E1CDF-0165-E2D3-BD17-44904FB10E14}"/>
                </a:ext>
              </a:extLst>
            </p:cNvPr>
            <p:cNvSpPr/>
            <p:nvPr/>
          </p:nvSpPr>
          <p:spPr>
            <a:xfrm>
              <a:off x="3672853" y="5914897"/>
              <a:ext cx="3294273" cy="226591"/>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44000" tIns="36000" rIns="72000" bIns="36000" rtlCol="0" anchor="b">
              <a:spAutoFit/>
            </a:bodyPr>
            <a:lstStyle/>
            <a:p>
              <a:r>
                <a:rPr lang="en-US" sz="1000" dirty="0">
                  <a:solidFill>
                    <a:schemeClr val="bg1">
                      <a:lumMod val="50000"/>
                    </a:schemeClr>
                  </a:solidFill>
                </a:rPr>
                <a:t>[A single line of text here, Lorem ipsum dolor sit </a:t>
              </a:r>
              <a:r>
                <a:rPr lang="en-US" sz="1000" dirty="0" err="1">
                  <a:solidFill>
                    <a:schemeClr val="bg1">
                      <a:lumMod val="50000"/>
                    </a:schemeClr>
                  </a:solidFill>
                </a:rPr>
                <a:t>amet</a:t>
              </a:r>
              <a:r>
                <a:rPr lang="en-US" sz="1000" dirty="0">
                  <a:solidFill>
                    <a:schemeClr val="bg1">
                      <a:lumMod val="50000"/>
                    </a:schemeClr>
                  </a:solidFill>
                </a:rPr>
                <a:t>,]</a:t>
              </a:r>
            </a:p>
          </p:txBody>
        </p:sp>
        <p:grpSp>
          <p:nvGrpSpPr>
            <p:cNvPr id="42" name="Group 41">
              <a:extLst>
                <a:ext uri="{FF2B5EF4-FFF2-40B4-BE49-F238E27FC236}">
                  <a16:creationId xmlns:a16="http://schemas.microsoft.com/office/drawing/2014/main" id="{048B65F6-6A13-03CD-A00F-82B288436048}"/>
                </a:ext>
              </a:extLst>
            </p:cNvPr>
            <p:cNvGrpSpPr/>
            <p:nvPr/>
          </p:nvGrpSpPr>
          <p:grpSpPr>
            <a:xfrm>
              <a:off x="3580280" y="5928668"/>
              <a:ext cx="180000" cy="180000"/>
              <a:chOff x="3084430" y="5367461"/>
              <a:chExt cx="180000" cy="180000"/>
            </a:xfrm>
            <a:effectLst>
              <a:outerShdw dist="25400" dir="2700000" algn="tl" rotWithShape="0">
                <a:schemeClr val="tx1">
                  <a:alpha val="40000"/>
                </a:schemeClr>
              </a:outerShdw>
            </a:effectLst>
          </p:grpSpPr>
          <p:sp>
            <p:nvSpPr>
              <p:cNvPr id="43" name="Ellipse 87">
                <a:extLst>
                  <a:ext uri="{FF2B5EF4-FFF2-40B4-BE49-F238E27FC236}">
                    <a16:creationId xmlns:a16="http://schemas.microsoft.com/office/drawing/2014/main" id="{2EC6524C-8A92-C162-EB53-EF1E361FB989}"/>
                  </a:ext>
                </a:extLst>
              </p:cNvPr>
              <p:cNvSpPr/>
              <p:nvPr/>
            </p:nvSpPr>
            <p:spPr>
              <a:xfrm>
                <a:off x="3084430" y="5367461"/>
                <a:ext cx="180000" cy="180000"/>
              </a:xfrm>
              <a:prstGeom prst="ellipse">
                <a:avLst/>
              </a:prstGeom>
              <a:solidFill>
                <a:schemeClr val="tx2"/>
              </a:solidFill>
              <a:ln w="127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44" name="Group 43">
                <a:extLst>
                  <a:ext uri="{FF2B5EF4-FFF2-40B4-BE49-F238E27FC236}">
                    <a16:creationId xmlns:a16="http://schemas.microsoft.com/office/drawing/2014/main" id="{A8474249-8111-A9CA-E27C-E5A8D966E0A4}"/>
                  </a:ext>
                </a:extLst>
              </p:cNvPr>
              <p:cNvGrpSpPr/>
              <p:nvPr/>
            </p:nvGrpSpPr>
            <p:grpSpPr>
              <a:xfrm>
                <a:off x="3172630" y="5420532"/>
                <a:ext cx="3600" cy="92906"/>
                <a:chOff x="3172630" y="5421189"/>
                <a:chExt cx="3600" cy="92906"/>
              </a:xfrm>
            </p:grpSpPr>
            <p:sp>
              <p:nvSpPr>
                <p:cNvPr id="45" name="Line 37">
                  <a:extLst>
                    <a:ext uri="{FF2B5EF4-FFF2-40B4-BE49-F238E27FC236}">
                      <a16:creationId xmlns:a16="http://schemas.microsoft.com/office/drawing/2014/main" id="{31FB27EB-281B-E9CF-F84A-2225192BC5E4}"/>
                    </a:ext>
                  </a:extLst>
                </p:cNvPr>
                <p:cNvSpPr>
                  <a:spLocks noChangeShapeType="1"/>
                </p:cNvSpPr>
                <p:nvPr/>
              </p:nvSpPr>
              <p:spPr bwMode="auto">
                <a:xfrm>
                  <a:off x="3174430" y="5454747"/>
                  <a:ext cx="0" cy="59348"/>
                </a:xfrm>
                <a:prstGeom prst="lin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6" name="Oval 38">
                  <a:extLst>
                    <a:ext uri="{FF2B5EF4-FFF2-40B4-BE49-F238E27FC236}">
                      <a16:creationId xmlns:a16="http://schemas.microsoft.com/office/drawing/2014/main" id="{3D1AF1FE-94DB-BD85-62EE-C46C87968322}"/>
                    </a:ext>
                  </a:extLst>
                </p:cNvPr>
                <p:cNvSpPr>
                  <a:spLocks noChangeAspect="1" noChangeArrowheads="1"/>
                </p:cNvSpPr>
                <p:nvPr/>
              </p:nvSpPr>
              <p:spPr bwMode="auto">
                <a:xfrm>
                  <a:off x="3172630" y="5421189"/>
                  <a:ext cx="3600" cy="3600"/>
                </a:xfrm>
                <a:prstGeom prst="ellips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grpSp>
        <p:nvGrpSpPr>
          <p:cNvPr id="47" name="NoteSide" hidden="1">
            <a:extLst>
              <a:ext uri="{FF2B5EF4-FFF2-40B4-BE49-F238E27FC236}">
                <a16:creationId xmlns:a16="http://schemas.microsoft.com/office/drawing/2014/main" id="{CC35C382-1760-AF5C-EE63-51E03B060485}"/>
              </a:ext>
            </a:extLst>
          </p:cNvPr>
          <p:cNvGrpSpPr/>
          <p:nvPr userDrawn="1"/>
        </p:nvGrpSpPr>
        <p:grpSpPr>
          <a:xfrm>
            <a:off x="9696449" y="2130188"/>
            <a:ext cx="2087563" cy="1758901"/>
            <a:chOff x="9696450" y="1976796"/>
            <a:chExt cx="2087563" cy="1758901"/>
          </a:xfrm>
        </p:grpSpPr>
        <p:sp>
          <p:nvSpPr>
            <p:cNvPr id="48" name="Rectangle 47">
              <a:extLst>
                <a:ext uri="{FF2B5EF4-FFF2-40B4-BE49-F238E27FC236}">
                  <a16:creationId xmlns:a16="http://schemas.microsoft.com/office/drawing/2014/main" id="{0A5D7697-1D1F-42DE-36EE-21B1E75702C1}"/>
                </a:ext>
              </a:extLst>
            </p:cNvPr>
            <p:cNvSpPr/>
            <p:nvPr/>
          </p:nvSpPr>
          <p:spPr>
            <a:xfrm>
              <a:off x="9784080" y="2066797"/>
              <a:ext cx="1999933" cy="1668900"/>
            </a:xfrm>
            <a:prstGeom prst="rect">
              <a:avLst/>
            </a:prstGeom>
            <a:solidFill>
              <a:schemeClr val="tx1">
                <a:lumMod val="10000"/>
                <a:lumOff val="90000"/>
              </a:schemeClr>
            </a:solidFill>
            <a:ln>
              <a:noFill/>
            </a:ln>
            <a:effectLst>
              <a:outerShdw dist="25400" dir="27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72000" bIns="72000" rtlCol="0" anchor="t">
              <a:spAutoFit/>
            </a:bodyPr>
            <a:lstStyle/>
            <a:p>
              <a:r>
                <a:rPr lang="en-US" sz="1100" dirty="0">
                  <a:solidFill>
                    <a:schemeClr val="bg1">
                      <a:lumMod val="50000"/>
                    </a:schemeClr>
                  </a:solidFill>
                </a:rPr>
                <a:t>(A few sentences of text,) Lorem ipsum dolor sit amet, consectetuer </a:t>
              </a:r>
              <a:r>
                <a:rPr lang="en-US" sz="1100" dirty="0" err="1">
                  <a:solidFill>
                    <a:schemeClr val="bg1">
                      <a:lumMod val="50000"/>
                    </a:schemeClr>
                  </a:solidFill>
                </a:rPr>
                <a:t>adipiscing</a:t>
              </a:r>
              <a:r>
                <a:rPr lang="en-US" sz="1100" dirty="0">
                  <a:solidFill>
                    <a:schemeClr val="bg1">
                      <a:lumMod val="50000"/>
                    </a:schemeClr>
                  </a:solidFill>
                </a:rPr>
                <a:t> </a:t>
              </a:r>
              <a:r>
                <a:rPr lang="en-US" sz="1100" dirty="0" err="1">
                  <a:solidFill>
                    <a:schemeClr val="bg1">
                      <a:lumMod val="50000"/>
                    </a:schemeClr>
                  </a:solidFill>
                </a:rPr>
                <a:t>elit</a:t>
              </a:r>
              <a:r>
                <a:rPr lang="en-US" sz="1100" dirty="0">
                  <a:solidFill>
                    <a:schemeClr val="bg1">
                      <a:lumMod val="50000"/>
                    </a:schemeClr>
                  </a:solidFill>
                </a:rPr>
                <a:t>, Maecenas porttitor </a:t>
              </a:r>
              <a:r>
                <a:rPr lang="en-US" sz="1100" dirty="0" err="1">
                  <a:solidFill>
                    <a:schemeClr val="bg1">
                      <a:lumMod val="50000"/>
                    </a:schemeClr>
                  </a:solidFill>
                </a:rPr>
                <a:t>congue</a:t>
              </a:r>
              <a:r>
                <a:rPr lang="en-US" sz="1100" dirty="0">
                  <a:solidFill>
                    <a:schemeClr val="bg1">
                      <a:lumMod val="50000"/>
                    </a:schemeClr>
                  </a:solidFill>
                </a:rPr>
                <a:t> </a:t>
              </a:r>
              <a:r>
                <a:rPr lang="en-US" sz="1100" dirty="0" err="1">
                  <a:solidFill>
                    <a:schemeClr val="bg1">
                      <a:lumMod val="50000"/>
                    </a:schemeClr>
                  </a:solidFill>
                </a:rPr>
                <a:t>massa</a:t>
              </a:r>
              <a:r>
                <a:rPr lang="en-US" sz="1100" dirty="0">
                  <a:solidFill>
                    <a:schemeClr val="bg1">
                      <a:lumMod val="50000"/>
                    </a:schemeClr>
                  </a:solidFill>
                </a:rPr>
                <a:t>, Fusce posuere, magna sed pulvinar </a:t>
              </a:r>
              <a:r>
                <a:rPr lang="en-US" sz="1100" dirty="0" err="1">
                  <a:solidFill>
                    <a:schemeClr val="bg1">
                      <a:lumMod val="50000"/>
                    </a:schemeClr>
                  </a:solidFill>
                </a:rPr>
                <a:t>ultricies</a:t>
              </a:r>
              <a:r>
                <a:rPr lang="en-US" sz="1100" dirty="0">
                  <a:solidFill>
                    <a:schemeClr val="bg1">
                      <a:lumMod val="50000"/>
                    </a:schemeClr>
                  </a:solidFill>
                </a:rPr>
                <a:t>,</a:t>
              </a:r>
            </a:p>
            <a:p>
              <a:endParaRPr lang="en-US" sz="1100" dirty="0">
                <a:solidFill>
                  <a:schemeClr val="bg1">
                    <a:lumMod val="50000"/>
                  </a:schemeClr>
                </a:solidFill>
              </a:endParaRPr>
            </a:p>
            <a:p>
              <a:r>
                <a:rPr lang="en-US" sz="1100" dirty="0">
                  <a:solidFill>
                    <a:schemeClr val="bg1">
                      <a:lumMod val="50000"/>
                    </a:schemeClr>
                  </a:solidFill>
                </a:rPr>
                <a:t>Nunc viverra </a:t>
              </a:r>
              <a:r>
                <a:rPr lang="en-US" sz="1100" dirty="0" err="1">
                  <a:solidFill>
                    <a:schemeClr val="bg1">
                      <a:lumMod val="50000"/>
                    </a:schemeClr>
                  </a:solidFill>
                </a:rPr>
                <a:t>imperdiet</a:t>
              </a:r>
              <a:r>
                <a:rPr lang="en-US" sz="1100" dirty="0">
                  <a:solidFill>
                    <a:schemeClr val="bg1">
                      <a:lumMod val="50000"/>
                    </a:schemeClr>
                  </a:solidFill>
                </a:rPr>
                <a:t> </a:t>
              </a:r>
              <a:r>
                <a:rPr lang="en-US" sz="1100" dirty="0" err="1">
                  <a:solidFill>
                    <a:schemeClr val="bg1">
                      <a:lumMod val="50000"/>
                    </a:schemeClr>
                  </a:solidFill>
                </a:rPr>
                <a:t>enim</a:t>
              </a:r>
              <a:r>
                <a:rPr lang="en-US" sz="1100" dirty="0">
                  <a:solidFill>
                    <a:schemeClr val="bg1">
                      <a:lumMod val="50000"/>
                    </a:schemeClr>
                  </a:solidFill>
                </a:rPr>
                <a:t>, </a:t>
              </a:r>
              <a:r>
                <a:rPr lang="en-US" sz="1100" dirty="0" err="1">
                  <a:solidFill>
                    <a:schemeClr val="bg1">
                      <a:lumMod val="50000"/>
                    </a:schemeClr>
                  </a:solidFill>
                </a:rPr>
                <a:t>Fusce</a:t>
              </a:r>
              <a:r>
                <a:rPr lang="en-US" sz="1100" dirty="0">
                  <a:solidFill>
                    <a:schemeClr val="bg1">
                      <a:lumMod val="50000"/>
                    </a:schemeClr>
                  </a:solidFill>
                </a:rPr>
                <a:t> </a:t>
              </a:r>
              <a:r>
                <a:rPr lang="en-US" sz="1100" dirty="0" err="1">
                  <a:solidFill>
                    <a:schemeClr val="bg1">
                      <a:lumMod val="50000"/>
                    </a:schemeClr>
                  </a:solidFill>
                </a:rPr>
                <a:t>est</a:t>
              </a:r>
              <a:r>
                <a:rPr lang="en-US" sz="1100" dirty="0">
                  <a:solidFill>
                    <a:schemeClr val="bg1">
                      <a:lumMod val="50000"/>
                    </a:schemeClr>
                  </a:solidFill>
                </a:rPr>
                <a:t>, Vivamus a </a:t>
              </a:r>
              <a:r>
                <a:rPr lang="en-US" sz="1100" dirty="0" err="1">
                  <a:solidFill>
                    <a:schemeClr val="bg1">
                      <a:lumMod val="50000"/>
                    </a:schemeClr>
                  </a:solidFill>
                </a:rPr>
                <a:t>tellus</a:t>
              </a:r>
              <a:r>
                <a:rPr lang="en-US" sz="1100" dirty="0">
                  <a:solidFill>
                    <a:schemeClr val="bg1">
                      <a:lumMod val="50000"/>
                    </a:schemeClr>
                  </a:solidFill>
                </a:rPr>
                <a:t>,</a:t>
              </a:r>
            </a:p>
          </p:txBody>
        </p:sp>
        <p:grpSp>
          <p:nvGrpSpPr>
            <p:cNvPr id="49" name="Group 48">
              <a:extLst>
                <a:ext uri="{FF2B5EF4-FFF2-40B4-BE49-F238E27FC236}">
                  <a16:creationId xmlns:a16="http://schemas.microsoft.com/office/drawing/2014/main" id="{86815E1C-4E28-85E8-8BD5-7AE035FB7898}"/>
                </a:ext>
              </a:extLst>
            </p:cNvPr>
            <p:cNvGrpSpPr/>
            <p:nvPr/>
          </p:nvGrpSpPr>
          <p:grpSpPr>
            <a:xfrm>
              <a:off x="9696450" y="1976796"/>
              <a:ext cx="180000" cy="180000"/>
              <a:chOff x="3084430" y="5376985"/>
              <a:chExt cx="180000" cy="180000"/>
            </a:xfrm>
            <a:effectLst>
              <a:outerShdw dist="25400" dir="2700000" algn="tl" rotWithShape="0">
                <a:schemeClr val="tx1">
                  <a:alpha val="40000"/>
                </a:schemeClr>
              </a:outerShdw>
            </a:effectLst>
          </p:grpSpPr>
          <p:sp>
            <p:nvSpPr>
              <p:cNvPr id="50" name="Ellipse 87">
                <a:extLst>
                  <a:ext uri="{FF2B5EF4-FFF2-40B4-BE49-F238E27FC236}">
                    <a16:creationId xmlns:a16="http://schemas.microsoft.com/office/drawing/2014/main" id="{681FB681-AD5E-10AD-1FBC-86A0A54C5A45}"/>
                  </a:ext>
                </a:extLst>
              </p:cNvPr>
              <p:cNvSpPr/>
              <p:nvPr/>
            </p:nvSpPr>
            <p:spPr>
              <a:xfrm>
                <a:off x="3084430" y="5376985"/>
                <a:ext cx="180000" cy="180000"/>
              </a:xfrm>
              <a:prstGeom prst="ellipse">
                <a:avLst/>
              </a:prstGeom>
              <a:solidFill>
                <a:schemeClr val="tx2"/>
              </a:solidFill>
              <a:ln w="127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51" name="Group 50">
                <a:extLst>
                  <a:ext uri="{FF2B5EF4-FFF2-40B4-BE49-F238E27FC236}">
                    <a16:creationId xmlns:a16="http://schemas.microsoft.com/office/drawing/2014/main" id="{E4C22088-32C3-123A-4273-1883A0EAFB86}"/>
                  </a:ext>
                </a:extLst>
              </p:cNvPr>
              <p:cNvGrpSpPr/>
              <p:nvPr/>
            </p:nvGrpSpPr>
            <p:grpSpPr>
              <a:xfrm>
                <a:off x="3172630" y="5420532"/>
                <a:ext cx="3600" cy="92906"/>
                <a:chOff x="3172630" y="5421189"/>
                <a:chExt cx="3600" cy="92906"/>
              </a:xfrm>
            </p:grpSpPr>
            <p:sp>
              <p:nvSpPr>
                <p:cNvPr id="52" name="Line 37">
                  <a:extLst>
                    <a:ext uri="{FF2B5EF4-FFF2-40B4-BE49-F238E27FC236}">
                      <a16:creationId xmlns:a16="http://schemas.microsoft.com/office/drawing/2014/main" id="{6E25E418-C71C-9B9F-03CC-65FC79C9FAB7}"/>
                    </a:ext>
                  </a:extLst>
                </p:cNvPr>
                <p:cNvSpPr>
                  <a:spLocks noChangeShapeType="1"/>
                </p:cNvSpPr>
                <p:nvPr/>
              </p:nvSpPr>
              <p:spPr bwMode="auto">
                <a:xfrm>
                  <a:off x="3174430" y="5454747"/>
                  <a:ext cx="0" cy="59348"/>
                </a:xfrm>
                <a:prstGeom prst="lin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Oval 38">
                  <a:extLst>
                    <a:ext uri="{FF2B5EF4-FFF2-40B4-BE49-F238E27FC236}">
                      <a16:creationId xmlns:a16="http://schemas.microsoft.com/office/drawing/2014/main" id="{297CAA65-EF41-79AF-3859-DC5F5E7A5A39}"/>
                    </a:ext>
                  </a:extLst>
                </p:cNvPr>
                <p:cNvSpPr>
                  <a:spLocks noChangeAspect="1" noChangeArrowheads="1"/>
                </p:cNvSpPr>
                <p:nvPr/>
              </p:nvSpPr>
              <p:spPr bwMode="auto">
                <a:xfrm>
                  <a:off x="3172630" y="5421189"/>
                  <a:ext cx="3600" cy="3600"/>
                </a:xfrm>
                <a:prstGeom prst="ellips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sp>
        <p:nvSpPr>
          <p:cNvPr id="54" name="N/A" hidden="1">
            <a:extLst>
              <a:ext uri="{FF2B5EF4-FFF2-40B4-BE49-F238E27FC236}">
                <a16:creationId xmlns:a16="http://schemas.microsoft.com/office/drawing/2014/main" id="{E7BB33FE-3BEF-6777-44BA-F7109764E16E}"/>
              </a:ext>
            </a:extLst>
          </p:cNvPr>
          <p:cNvSpPr txBox="1"/>
          <p:nvPr userDrawn="1"/>
        </p:nvSpPr>
        <p:spPr>
          <a:xfrm>
            <a:off x="13034999" y="608111"/>
            <a:ext cx="285903" cy="153888"/>
          </a:xfrm>
          <a:prstGeom prst="rect">
            <a:avLst/>
          </a:prstGeom>
        </p:spPr>
        <p:txBody>
          <a:bodyPr vert="horz" wrap="none" lIns="36000" tIns="0" rIns="36000" bIns="0" rtlCol="0" anchor="ctr">
            <a:spAutoFit/>
          </a:bodyPr>
          <a:lstStyle/>
          <a:p>
            <a:pPr algn="l"/>
            <a:r>
              <a:rPr lang="en-US" sz="1000" dirty="0">
                <a:solidFill>
                  <a:schemeClr val="tx1">
                    <a:lumMod val="50000"/>
                    <a:lumOff val="50000"/>
                  </a:schemeClr>
                </a:solidFill>
              </a:rPr>
              <a:t>N/A</a:t>
            </a:r>
          </a:p>
        </p:txBody>
      </p:sp>
    </p:spTree>
    <p:extLst>
      <p:ext uri="{BB962C8B-B14F-4D97-AF65-F5344CB8AC3E}">
        <p14:creationId xmlns:p14="http://schemas.microsoft.com/office/powerpoint/2010/main" val="2089693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764" r:id="rId4"/>
    <p:sldLayoutId id="2147483664" r:id="rId5"/>
    <p:sldLayoutId id="2147483651" r:id="rId6"/>
    <p:sldLayoutId id="2147483662" r:id="rId7"/>
    <p:sldLayoutId id="2147483663" r:id="rId8"/>
    <p:sldLayoutId id="2147483665" r:id="rId9"/>
    <p:sldLayoutId id="2147483763" r:id="rId10"/>
    <p:sldLayoutId id="2147483707" r:id="rId11"/>
    <p:sldLayoutId id="2147483683" r:id="rId12"/>
    <p:sldLayoutId id="2147483684" r:id="rId13"/>
    <p:sldLayoutId id="2147483685" r:id="rId14"/>
    <p:sldLayoutId id="2147483697" r:id="rId15"/>
    <p:sldLayoutId id="2147483735" r:id="rId16"/>
    <p:sldLayoutId id="2147483698" r:id="rId17"/>
    <p:sldLayoutId id="2147483736" r:id="rId18"/>
    <p:sldLayoutId id="2147483737" r:id="rId19"/>
    <p:sldLayoutId id="2147483738" r:id="rId20"/>
    <p:sldLayoutId id="2147483721" r:id="rId21"/>
    <p:sldLayoutId id="2147483687" r:id="rId22"/>
    <p:sldLayoutId id="2147483706" r:id="rId23"/>
    <p:sldLayoutId id="2147483739" r:id="rId24"/>
    <p:sldLayoutId id="2147483705" r:id="rId25"/>
    <p:sldLayoutId id="2147483740" r:id="rId26"/>
    <p:sldLayoutId id="2147483741" r:id="rId27"/>
    <p:sldLayoutId id="2147483742" r:id="rId28"/>
    <p:sldLayoutId id="2147483722" r:id="rId29"/>
    <p:sldLayoutId id="2147483690" r:id="rId30"/>
    <p:sldLayoutId id="2147483699" r:id="rId31"/>
    <p:sldLayoutId id="2147483743" r:id="rId32"/>
    <p:sldLayoutId id="2147483703" r:id="rId33"/>
    <p:sldLayoutId id="2147483744" r:id="rId34"/>
    <p:sldLayoutId id="2147483745" r:id="rId35"/>
    <p:sldLayoutId id="2147483746" r:id="rId36"/>
    <p:sldLayoutId id="2147483723" r:id="rId37"/>
    <p:sldLayoutId id="2147483688" r:id="rId38"/>
    <p:sldLayoutId id="2147483700" r:id="rId39"/>
    <p:sldLayoutId id="2147483747" r:id="rId40"/>
    <p:sldLayoutId id="2147483704" r:id="rId41"/>
    <p:sldLayoutId id="2147483748" r:id="rId42"/>
    <p:sldLayoutId id="2147483749" r:id="rId43"/>
    <p:sldLayoutId id="2147483750" r:id="rId44"/>
    <p:sldLayoutId id="2147483724" r:id="rId45"/>
    <p:sldLayoutId id="2147483689" r:id="rId46"/>
    <p:sldLayoutId id="2147483702" r:id="rId47"/>
    <p:sldLayoutId id="2147483751" r:id="rId48"/>
    <p:sldLayoutId id="2147483701" r:id="rId49"/>
    <p:sldLayoutId id="2147483752" r:id="rId50"/>
    <p:sldLayoutId id="2147483753" r:id="rId51"/>
    <p:sldLayoutId id="2147483754" r:id="rId52"/>
    <p:sldLayoutId id="2147483654" r:id="rId53"/>
    <p:sldLayoutId id="2147483725" r:id="rId54"/>
    <p:sldLayoutId id="2147483729" r:id="rId55"/>
    <p:sldLayoutId id="2147483755" r:id="rId56"/>
    <p:sldLayoutId id="2147483756" r:id="rId57"/>
    <p:sldLayoutId id="2147483726" r:id="rId58"/>
    <p:sldLayoutId id="2147483730" r:id="rId59"/>
    <p:sldLayoutId id="2147483757" r:id="rId60"/>
    <p:sldLayoutId id="2147483758" r:id="rId61"/>
    <p:sldLayoutId id="2147483727" r:id="rId62"/>
    <p:sldLayoutId id="2147483731" r:id="rId63"/>
    <p:sldLayoutId id="2147483728" r:id="rId64"/>
    <p:sldLayoutId id="2147483732" r:id="rId65"/>
    <p:sldLayoutId id="2147483714" r:id="rId66"/>
    <p:sldLayoutId id="2147483694" r:id="rId67"/>
    <p:sldLayoutId id="2147483719" r:id="rId68"/>
    <p:sldLayoutId id="2147483695" r:id="rId69"/>
    <p:sldLayoutId id="2147483696" r:id="rId70"/>
    <p:sldLayoutId id="2147483674" r:id="rId71"/>
    <p:sldLayoutId id="2147483733" r:id="rId72"/>
    <p:sldLayoutId id="2147483759" r:id="rId73"/>
    <p:sldLayoutId id="2147483760" r:id="rId74"/>
    <p:sldLayoutId id="2147483712" r:id="rId75"/>
    <p:sldLayoutId id="2147483708" r:id="rId76"/>
    <p:sldLayoutId id="2147483734" r:id="rId77"/>
    <p:sldLayoutId id="2147483761" r:id="rId78"/>
    <p:sldLayoutId id="2147483762" r:id="rId79"/>
    <p:sldLayoutId id="2147483713" r:id="rId80"/>
    <p:sldLayoutId id="2147483676" r:id="rId81"/>
    <p:sldLayoutId id="2147483711" r:id="rId82"/>
    <p:sldLayoutId id="2147483655" r:id="rId83"/>
    <p:sldLayoutId id="2147483720" r:id="rId84"/>
    <p:sldLayoutId id="2147483672" r:id="rId85"/>
    <p:sldLayoutId id="2147483671" r:id="rId86"/>
    <p:sldLayoutId id="2147483693" r:id="rId87"/>
    <p:sldLayoutId id="2147483709" r:id="rId88"/>
    <p:sldLayoutId id="2147483766" r:id="rId89"/>
    <p:sldLayoutId id="2147483767" r:id="rId90"/>
    <p:sldLayoutId id="2147483768" r:id="rId91"/>
    <p:sldLayoutId id="2147483769" r:id="rId92"/>
    <p:sldLayoutId id="2147483770" r:id="rId93"/>
    <p:sldLayoutId id="2147483771" r:id="rId94"/>
    <p:sldLayoutId id="2147483772" r:id="rId95"/>
    <p:sldLayoutId id="2147483773" r:id="rId96"/>
    <p:sldLayoutId id="2147483775" r:id="rId97"/>
    <p:sldLayoutId id="2147483776" r:id="rId98"/>
    <p:sldLayoutId id="2147483777" r:id="rId99"/>
    <p:sldLayoutId id="2147483778" r:id="rId100"/>
    <p:sldLayoutId id="2147483779" r:id="rId101"/>
    <p:sldLayoutId id="2147483780" r:id="rId102"/>
    <p:sldLayoutId id="2147483781" r:id="rId103"/>
    <p:sldLayoutId id="2147483782" r:id="rId104"/>
    <p:sldLayoutId id="2147483783" r:id="rId105"/>
    <p:sldLayoutId id="2147483784" r:id="rId106"/>
    <p:sldLayoutId id="2147483785" r:id="rId107"/>
    <p:sldLayoutId id="2147483786" r:id="rId108"/>
    <p:sldLayoutId id="2147483787" r:id="rId109"/>
    <p:sldLayoutId id="2147483788" r:id="rId110"/>
    <p:sldLayoutId id="2147483789" r:id="rId111"/>
    <p:sldLayoutId id="2147483790" r:id="rId112"/>
    <p:sldLayoutId id="2147483791" r:id="rId113"/>
    <p:sldLayoutId id="2147483792" r:id="rId114"/>
    <p:sldLayoutId id="2147483793" r:id="rId115"/>
    <p:sldLayoutId id="2147483794" r:id="rId116"/>
    <p:sldLayoutId id="2147483795" r:id="rId117"/>
    <p:sldLayoutId id="2147483796" r:id="rId118"/>
    <p:sldLayoutId id="2147483797" r:id="rId119"/>
    <p:sldLayoutId id="2147483798" r:id="rId120"/>
    <p:sldLayoutId id="2147483799" r:id="rId121"/>
    <p:sldLayoutId id="2147483800" r:id="rId122"/>
    <p:sldLayoutId id="2147483801" r:id="rId123"/>
    <p:sldLayoutId id="2147483802" r:id="rId124"/>
    <p:sldLayoutId id="2147483803" r:id="rId125"/>
    <p:sldLayoutId id="2147483804" r:id="rId126"/>
    <p:sldLayoutId id="2147483805" r:id="rId127"/>
    <p:sldLayoutId id="2147483806" r:id="rId128"/>
    <p:sldLayoutId id="2147483807" r:id="rId129"/>
    <p:sldLayoutId id="2147483808" r:id="rId130"/>
    <p:sldLayoutId id="2147483809" r:id="rId131"/>
    <p:sldLayoutId id="2147483810" r:id="rId132"/>
    <p:sldLayoutId id="2147483811" r:id="rId133"/>
    <p:sldLayoutId id="2147483812" r:id="rId134"/>
    <p:sldLayoutId id="2147483813" r:id="rId135"/>
    <p:sldLayoutId id="2147483814" r:id="rId136"/>
    <p:sldLayoutId id="2147483815" r:id="rId137"/>
    <p:sldLayoutId id="2147483816" r:id="rId138"/>
    <p:sldLayoutId id="2147483817" r:id="rId139"/>
    <p:sldLayoutId id="2147483818" r:id="rId140"/>
    <p:sldLayoutId id="2147483819" r:id="rId141"/>
    <p:sldLayoutId id="2147483820" r:id="rId142"/>
    <p:sldLayoutId id="2147483821" r:id="rId143"/>
    <p:sldLayoutId id="2147483822" r:id="rId144"/>
    <p:sldLayoutId id="2147483823" r:id="rId145"/>
    <p:sldLayoutId id="2147483824" r:id="rId146"/>
    <p:sldLayoutId id="2147483825" r:id="rId147"/>
    <p:sldLayoutId id="2147483826" r:id="rId148"/>
    <p:sldLayoutId id="2147483827" r:id="rId149"/>
    <p:sldLayoutId id="2147483828" r:id="rId150"/>
    <p:sldLayoutId id="2147483829" r:id="rId151"/>
    <p:sldLayoutId id="2147483830" r:id="rId152"/>
    <p:sldLayoutId id="2147483831" r:id="rId153"/>
    <p:sldLayoutId id="2147483832" r:id="rId154"/>
    <p:sldLayoutId id="2147483833" r:id="rId155"/>
    <p:sldLayoutId id="2147483834" r:id="rId156"/>
    <p:sldLayoutId id="2147483845" r:id="rId157"/>
    <p:sldLayoutId id="2147483846" r:id="rId158"/>
    <p:sldLayoutId id="2147483850" r:id="rId159"/>
    <p:sldLayoutId id="2147483851" r:id="rId160"/>
    <p:sldLayoutId id="2147483852" r:id="rId161"/>
    <p:sldLayoutId id="2147483860" r:id="rId162"/>
    <p:sldLayoutId id="2147484122" r:id="rId163"/>
  </p:sldLayoutIdLst>
  <p:hf hdr="0" ftr="0"/>
  <p:txStyles>
    <p:title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p:titleStyle>
    <p:body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173"/>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08D57705-9A5F-4706-B8E5-C6A6DE8219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C5E8E077-AB9C-47A0-AFCD-FA7397C488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TekstSylinder 6">
            <a:extLst>
              <a:ext uri="{FF2B5EF4-FFF2-40B4-BE49-F238E27FC236}">
                <a16:creationId xmlns:a16="http://schemas.microsoft.com/office/drawing/2014/main" id="{6BCF8D14-A367-4836-8C08-3D7D614BA812}"/>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2024</a:t>
            </a:r>
          </a:p>
        </p:txBody>
      </p:sp>
      <p:sp>
        <p:nvSpPr>
          <p:cNvPr id="8" name="Espace réservé du numéro de diapositive 2">
            <a:extLst>
              <a:ext uri="{FF2B5EF4-FFF2-40B4-BE49-F238E27FC236}">
                <a16:creationId xmlns:a16="http://schemas.microsoft.com/office/drawing/2014/main" id="{8134461F-7BD3-4984-9362-8969A04D19E2}"/>
              </a:ext>
            </a:extLst>
          </p:cNvPr>
          <p:cNvSpPr txBox="1">
            <a:spLocks/>
          </p:cNvSpPr>
          <p:nvPr userDrawn="1"/>
        </p:nvSpPr>
        <p:spPr>
          <a:xfrm>
            <a:off x="200981" y="6401796"/>
            <a:ext cx="360037" cy="365125"/>
          </a:xfrm>
          <a:prstGeom prst="rect">
            <a:avLst/>
          </a:prstGeom>
        </p:spPr>
        <p:txBody>
          <a:bodyPr/>
          <a:lstStyle>
            <a:defPPr>
              <a:defRPr lang="nb-NO"/>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000" smtClean="0">
                <a:solidFill>
                  <a:schemeClr val="tx1"/>
                </a:solidFill>
              </a:rPr>
              <a:pPr/>
              <a:t>‹#›</a:t>
            </a:fld>
            <a:endParaRPr lang="en-GB" sz="1000" dirty="0">
              <a:solidFill>
                <a:schemeClr val="tx1"/>
              </a:solidFill>
            </a:endParaRPr>
          </a:p>
        </p:txBody>
      </p:sp>
      <p:sp>
        <p:nvSpPr>
          <p:cNvPr id="9" name="Espace réservé du pied de page 4">
            <a:extLst>
              <a:ext uri="{FF2B5EF4-FFF2-40B4-BE49-F238E27FC236}">
                <a16:creationId xmlns:a16="http://schemas.microsoft.com/office/drawing/2014/main" id="{C917BE28-2003-4F20-9966-8DF75ECDB6C1}"/>
              </a:ext>
            </a:extLst>
          </p:cNvPr>
          <p:cNvSpPr txBox="1">
            <a:spLocks/>
          </p:cNvSpPr>
          <p:nvPr userDrawn="1"/>
        </p:nvSpPr>
        <p:spPr>
          <a:xfrm>
            <a:off x="561019" y="6362115"/>
            <a:ext cx="2001708"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1"/>
                </a:solidFill>
              </a:rPr>
              <a:t>© Ipsos | </a:t>
            </a:r>
            <a:r>
              <a:rPr lang="en-GB" dirty="0" err="1">
                <a:solidFill>
                  <a:schemeClr val="tx1"/>
                </a:solidFill>
              </a:rPr>
              <a:t>Norsk</a:t>
            </a:r>
            <a:r>
              <a:rPr lang="en-GB" dirty="0">
                <a:solidFill>
                  <a:schemeClr val="tx1"/>
                </a:solidFill>
              </a:rPr>
              <a:t> Monitor</a:t>
            </a:r>
          </a:p>
        </p:txBody>
      </p:sp>
      <p:pic>
        <p:nvPicPr>
          <p:cNvPr id="10" name="Graphique 12">
            <a:extLst>
              <a:ext uri="{FF2B5EF4-FFF2-40B4-BE49-F238E27FC236}">
                <a16:creationId xmlns:a16="http://schemas.microsoft.com/office/drawing/2014/main" id="{BE30C910-F5D7-4D2F-99F7-9EFDCB9EFF53}"/>
              </a:ext>
            </a:extLst>
          </p:cNvPr>
          <p:cNvPicPr>
            <a:picLocks noChangeAspect="1"/>
          </p:cNvPicPr>
          <p:nvPr userDrawn="1"/>
        </p:nvPicPr>
        <p:blipFill>
          <a:blip r:embed="rId57" cstate="print">
            <a:extLst>
              <a:ext uri="{28A0092B-C50C-407E-A947-70E740481C1C}">
                <a14:useLocalDpi xmlns:a14="http://schemas.microsoft.com/office/drawing/2010/main"/>
              </a:ext>
            </a:extLst>
          </a:blip>
          <a:srcRect/>
          <a:stretch/>
        </p:blipFill>
        <p:spPr>
          <a:xfrm>
            <a:off x="11311769" y="6069727"/>
            <a:ext cx="638424" cy="584775"/>
          </a:xfrm>
          <a:prstGeom prst="rect">
            <a:avLst/>
          </a:prstGeom>
        </p:spPr>
      </p:pic>
      <p:pic>
        <p:nvPicPr>
          <p:cNvPr id="11" name="Revision_img_OK" descr="A picture containing object, clock&#10;&#10;Description automatically generated" hidden="1">
            <a:extLst>
              <a:ext uri="{FF2B5EF4-FFF2-40B4-BE49-F238E27FC236}">
                <a16:creationId xmlns:a16="http://schemas.microsoft.com/office/drawing/2014/main" id="{E2414BE6-9140-46B6-9B98-3B85AF56876C}"/>
              </a:ext>
            </a:extLst>
          </p:cNvPr>
          <p:cNvPicPr>
            <a:picLocks noChangeAspect="1"/>
          </p:cNvPicPr>
          <p:nvPr userDrawn="1"/>
        </p:nvPicPr>
        <p:blipFill>
          <a:blip r:embed="rId58" cstate="email">
            <a:extLst>
              <a:ext uri="{28A0092B-C50C-407E-A947-70E740481C1C}">
                <a14:useLocalDpi xmlns:a14="http://schemas.microsoft.com/office/drawing/2010/main"/>
              </a:ext>
            </a:extLst>
          </a:blip>
          <a:stretch>
            <a:fillRect/>
          </a:stretch>
        </p:blipFill>
        <p:spPr>
          <a:xfrm>
            <a:off x="11472000" y="0"/>
            <a:ext cx="720000" cy="720000"/>
          </a:xfrm>
          <a:prstGeom prst="rect">
            <a:avLst/>
          </a:prstGeom>
        </p:spPr>
      </p:pic>
      <p:pic>
        <p:nvPicPr>
          <p:cNvPr id="12" name="Revision_img_REV" descr="A picture containing object, clock&#10;&#10;Description automatically generated" hidden="1">
            <a:extLst>
              <a:ext uri="{FF2B5EF4-FFF2-40B4-BE49-F238E27FC236}">
                <a16:creationId xmlns:a16="http://schemas.microsoft.com/office/drawing/2014/main" id="{68F52E5B-EDDC-4368-BF26-73A035B31209}"/>
              </a:ext>
            </a:extLst>
          </p:cNvPr>
          <p:cNvPicPr>
            <a:picLocks noChangeAspect="1"/>
          </p:cNvPicPr>
          <p:nvPr userDrawn="1"/>
        </p:nvPicPr>
        <p:blipFill>
          <a:blip r:embed="rId59" cstate="email">
            <a:extLst>
              <a:ext uri="{28A0092B-C50C-407E-A947-70E740481C1C}">
                <a14:useLocalDpi xmlns:a14="http://schemas.microsoft.com/office/drawing/2010/main"/>
              </a:ext>
            </a:extLst>
          </a:blip>
          <a:stretch>
            <a:fillRect/>
          </a:stretch>
        </p:blipFill>
        <p:spPr>
          <a:xfrm>
            <a:off x="11472000" y="0"/>
            <a:ext cx="720000" cy="720000"/>
          </a:xfrm>
          <a:prstGeom prst="rect">
            <a:avLst/>
          </a:prstGeom>
        </p:spPr>
      </p:pic>
      <p:pic>
        <p:nvPicPr>
          <p:cNvPr id="13" name="Revision_img_PEND" descr="A close up of a clock&#10;&#10;Description automatically generated" hidden="1">
            <a:extLst>
              <a:ext uri="{FF2B5EF4-FFF2-40B4-BE49-F238E27FC236}">
                <a16:creationId xmlns:a16="http://schemas.microsoft.com/office/drawing/2014/main" id="{C6E63086-EE93-482F-8466-5EBF24517F77}"/>
              </a:ext>
            </a:extLst>
          </p:cNvPr>
          <p:cNvPicPr>
            <a:picLocks noChangeAspect="1"/>
          </p:cNvPicPr>
          <p:nvPr userDrawn="1"/>
        </p:nvPicPr>
        <p:blipFill>
          <a:blip r:embed="rId60" cstate="email">
            <a:extLst>
              <a:ext uri="{28A0092B-C50C-407E-A947-70E740481C1C}">
                <a14:useLocalDpi xmlns:a14="http://schemas.microsoft.com/office/drawing/2010/main"/>
              </a:ext>
            </a:extLst>
          </a:blip>
          <a:stretch>
            <a:fillRect/>
          </a:stretch>
        </p:blipFill>
        <p:spPr>
          <a:xfrm>
            <a:off x="11472000" y="0"/>
            <a:ext cx="720000" cy="720000"/>
          </a:xfrm>
          <a:prstGeom prst="rect">
            <a:avLst/>
          </a:prstGeom>
        </p:spPr>
      </p:pic>
      <p:graphicFrame>
        <p:nvGraphicFramePr>
          <p:cNvPr id="14" name="IpsosToolbar_Briefing_Slide" hidden="1">
            <a:extLst>
              <a:ext uri="{FF2B5EF4-FFF2-40B4-BE49-F238E27FC236}">
                <a16:creationId xmlns:a16="http://schemas.microsoft.com/office/drawing/2014/main" id="{C3772A37-E90C-40B9-BD91-53DFA90DB019}"/>
              </a:ext>
            </a:extLst>
          </p:cNvPr>
          <p:cNvGraphicFramePr>
            <a:graphicFrameLocks noGrp="1"/>
          </p:cNvGraphicFramePr>
          <p:nvPr userDrawn="1">
            <p:extLst>
              <p:ext uri="{D42A27DB-BD31-4B8C-83A1-F6EECF244321}">
                <p14:modId xmlns:p14="http://schemas.microsoft.com/office/powerpoint/2010/main" val="464777089"/>
              </p:ext>
            </p:extLst>
          </p:nvPr>
        </p:nvGraphicFramePr>
        <p:xfrm>
          <a:off x="0" y="679520"/>
          <a:ext cx="4320000" cy="1440000"/>
        </p:xfrm>
        <a:graphic>
          <a:graphicData uri="http://schemas.openxmlformats.org/drawingml/2006/table">
            <a:tbl>
              <a:tblPr firstRow="1" bandRow="1">
                <a:tableStyleId>{2D5ABB26-0587-4C30-8999-92F81FD0307C}</a:tableStyleId>
              </a:tblPr>
              <a:tblGrid>
                <a:gridCol w="1584000">
                  <a:extLst>
                    <a:ext uri="{9D8B030D-6E8A-4147-A177-3AD203B41FA5}">
                      <a16:colId xmlns:a16="http://schemas.microsoft.com/office/drawing/2014/main" val="680429793"/>
                    </a:ext>
                  </a:extLst>
                </a:gridCol>
                <a:gridCol w="2736000">
                  <a:extLst>
                    <a:ext uri="{9D8B030D-6E8A-4147-A177-3AD203B41FA5}">
                      <a16:colId xmlns:a16="http://schemas.microsoft.com/office/drawing/2014/main" val="1717690144"/>
                    </a:ext>
                  </a:extLst>
                </a:gridCol>
              </a:tblGrid>
              <a:tr h="180000">
                <a:tc>
                  <a:txBody>
                    <a:bodyPr/>
                    <a:lstStyle/>
                    <a:p>
                      <a:r>
                        <a:rPr lang="en-US" sz="900" b="1" dirty="0">
                          <a:solidFill>
                            <a:srgbClr val="292929"/>
                          </a:solidFill>
                          <a:latin typeface="Arial" panose="020B0604020202020204" pitchFamily="34" charset="0"/>
                          <a:cs typeface="Arial" panose="020B0604020202020204" pitchFamily="34" charset="0"/>
                        </a:rPr>
                        <a:t>Base description (filter)</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158922941"/>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Banner info</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26179011"/>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Table/Question number/title</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589288394"/>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Break</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794224127"/>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Slide/Chart </a:t>
                      </a:r>
                      <a:r>
                        <a:rPr lang="en-US" sz="900" b="0" i="0" dirty="0">
                          <a:solidFill>
                            <a:srgbClr val="292929"/>
                          </a:solidFill>
                          <a:latin typeface="Arial" panose="020B0604020202020204" pitchFamily="34" charset="0"/>
                          <a:cs typeface="Arial" panose="020B0604020202020204" pitchFamily="34" charset="0"/>
                        </a:rPr>
                        <a:t>(if not in library!)</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4119806022"/>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Ranking</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03503531"/>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Sigs</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012447535"/>
                  </a:ext>
                </a:extLst>
              </a:tr>
              <a:tr h="18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srgbClr val="292929"/>
                          </a:solidFill>
                          <a:latin typeface="Arial" panose="020B0604020202020204" pitchFamily="34" charset="0"/>
                          <a:cs typeface="Arial" panose="020B0604020202020204" pitchFamily="34" charset="0"/>
                        </a:rPr>
                        <a:t>Extra instruction</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extLst>
                  <a:ext uri="{0D108BD9-81ED-4DB2-BD59-A6C34878D82A}">
                    <a16:rowId xmlns:a16="http://schemas.microsoft.com/office/drawing/2014/main" val="3782981876"/>
                  </a:ext>
                </a:extLst>
              </a:tr>
            </a:tbl>
          </a:graphicData>
        </a:graphic>
      </p:graphicFrame>
      <p:graphicFrame>
        <p:nvGraphicFramePr>
          <p:cNvPr id="15" name="IpsosToolbar_Briefing_General" hidden="1">
            <a:extLst>
              <a:ext uri="{FF2B5EF4-FFF2-40B4-BE49-F238E27FC236}">
                <a16:creationId xmlns:a16="http://schemas.microsoft.com/office/drawing/2014/main" id="{05B2782A-C13C-4C77-AB50-CAE420E00677}"/>
              </a:ext>
            </a:extLst>
          </p:cNvPr>
          <p:cNvGraphicFramePr>
            <a:graphicFrameLocks noGrp="1"/>
          </p:cNvGraphicFramePr>
          <p:nvPr userDrawn="1">
            <p:extLst>
              <p:ext uri="{D42A27DB-BD31-4B8C-83A1-F6EECF244321}">
                <p14:modId xmlns:p14="http://schemas.microsoft.com/office/powerpoint/2010/main" val="2913918235"/>
              </p:ext>
            </p:extLst>
          </p:nvPr>
        </p:nvGraphicFramePr>
        <p:xfrm>
          <a:off x="0" y="-1"/>
          <a:ext cx="4320000" cy="2700000"/>
        </p:xfrm>
        <a:graphic>
          <a:graphicData uri="http://schemas.openxmlformats.org/drawingml/2006/table">
            <a:tbl>
              <a:tblPr firstRow="1" bandRow="1">
                <a:tableStyleId>{2D5ABB26-0587-4C30-8999-92F81FD0307C}</a:tableStyleId>
              </a:tblPr>
              <a:tblGrid>
                <a:gridCol w="1584000">
                  <a:extLst>
                    <a:ext uri="{9D8B030D-6E8A-4147-A177-3AD203B41FA5}">
                      <a16:colId xmlns:a16="http://schemas.microsoft.com/office/drawing/2014/main" val="680429793"/>
                    </a:ext>
                  </a:extLst>
                </a:gridCol>
                <a:gridCol w="2736000">
                  <a:extLst>
                    <a:ext uri="{9D8B030D-6E8A-4147-A177-3AD203B41FA5}">
                      <a16:colId xmlns:a16="http://schemas.microsoft.com/office/drawing/2014/main" val="1717690144"/>
                    </a:ext>
                  </a:extLst>
                </a:gridCol>
              </a:tblGrid>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rgbClr val="292929"/>
                          </a:solidFill>
                          <a:latin typeface="Arial" panose="020B0604020202020204" pitchFamily="34" charset="0"/>
                          <a:cs typeface="Arial" panose="020B0604020202020204" pitchFamily="34" charset="0"/>
                        </a:rPr>
                        <a:t>PROJECT TIMINGS &amp; BATCHES </a:t>
                      </a:r>
                      <a:r>
                        <a:rPr lang="en-GB" sz="900" dirty="0">
                          <a:solidFill>
                            <a:srgbClr val="292929"/>
                          </a:solidFill>
                          <a:latin typeface="Arial" panose="020B0604020202020204" pitchFamily="34" charset="0"/>
                          <a:cs typeface="Arial" panose="020B0604020202020204" pitchFamily="34" charset="0"/>
                        </a:rPr>
                        <a:t>(intermediate deadlines)</a:t>
                      </a:r>
                      <a:r>
                        <a:rPr lang="en-GB" sz="900" b="1" dirty="0">
                          <a:solidFill>
                            <a:srgbClr val="292929"/>
                          </a:solidFill>
                          <a:latin typeface="Arial" panose="020B0604020202020204" pitchFamily="34" charset="0"/>
                          <a:cs typeface="Arial" panose="020B0604020202020204" pitchFamily="34" charset="0"/>
                        </a:rPr>
                        <a:t>:</a:t>
                      </a:r>
                      <a:endParaRPr lang="en-GB" sz="1000" b="1" dirty="0">
                        <a:solidFill>
                          <a:srgbClr val="292929"/>
                        </a:solidFill>
                        <a:latin typeface="Arial" panose="020B0604020202020204" pitchFamily="34" charset="0"/>
                        <a:cs typeface="Arial" panose="020B0604020202020204" pitchFamily="34" charset="0"/>
                      </a:endParaRP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dirty="0">
                        <a:solidFill>
                          <a:schemeClr val="tx1"/>
                        </a:solidFill>
                      </a:endParaRPr>
                    </a:p>
                  </a:txBody>
                  <a:tcPr marL="0" marR="0" marT="0" marB="0">
                    <a:lnL w="28575" cap="flat" cmpd="sng" algn="ctr">
                      <a:solidFill>
                        <a:srgbClr val="FF0000"/>
                      </a:solidFill>
                      <a:prstDash val="sysDash"/>
                      <a:round/>
                      <a:headEnd type="none" w="med" len="med"/>
                      <a:tailEnd type="none" w="med" len="med"/>
                    </a:lnL>
                  </a:tcPr>
                </a:tc>
                <a:extLst>
                  <a:ext uri="{0D108BD9-81ED-4DB2-BD59-A6C34878D82A}">
                    <a16:rowId xmlns:a16="http://schemas.microsoft.com/office/drawing/2014/main" val="3540381696"/>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First review moment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158922941"/>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Batch 1, 2, ,,,</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26179011"/>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Deadline full report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extLst>
                  <a:ext uri="{0D108BD9-81ED-4DB2-BD59-A6C34878D82A}">
                    <a16:rowId xmlns:a16="http://schemas.microsoft.com/office/drawing/2014/main" val="589288394"/>
                  </a:ext>
                </a:extLst>
              </a:tr>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rgbClr val="292929"/>
                          </a:solidFill>
                          <a:latin typeface="Arial" panose="020B0604020202020204" pitchFamily="34" charset="0"/>
                          <a:cs typeface="Arial" panose="020B0604020202020204" pitchFamily="34" charset="0"/>
                        </a:rPr>
                        <a:t>PROJECT INFO</a:t>
                      </a: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9525" cap="flat" cmpd="sng" algn="ctr">
                      <a:solidFill>
                        <a:srgbClr val="FF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dirty="0">
                        <a:solidFill>
                          <a:schemeClr val="tx1"/>
                        </a:solidFill>
                      </a:endParaRPr>
                    </a:p>
                  </a:txBody>
                  <a:tcPr marL="0" marR="0" marT="0" marB="0">
                    <a:lnL w="28575" cap="flat" cmpd="sng" algn="ctr">
                      <a:solidFill>
                        <a:srgbClr val="FF0000"/>
                      </a:solidFill>
                      <a:prstDash val="sysDash"/>
                      <a:round/>
                      <a:headEnd type="none" w="med" len="med"/>
                      <a:tailEnd type="none" w="med" len="med"/>
                    </a:lnL>
                    <a:lnT w="63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404247477"/>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PN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794224127"/>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Project title</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4119806022"/>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Client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03503531"/>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Project leader</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extLst>
                  <a:ext uri="{0D108BD9-81ED-4DB2-BD59-A6C34878D82A}">
                    <a16:rowId xmlns:a16="http://schemas.microsoft.com/office/drawing/2014/main" val="2012447535"/>
                  </a:ext>
                </a:extLst>
              </a:tr>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rgbClr val="292929"/>
                          </a:solidFill>
                          <a:latin typeface="Arial" panose="020B0604020202020204" pitchFamily="34" charset="0"/>
                          <a:cs typeface="Arial" panose="020B0604020202020204" pitchFamily="34" charset="0"/>
                        </a:rPr>
                        <a:t>BRIEFING INSTRUCTIONS</a:t>
                      </a: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9525" cap="flat" cmpd="sng" algn="ctr">
                      <a:solidFill>
                        <a:srgbClr val="FF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dirty="0">
                        <a:solidFill>
                          <a:schemeClr val="tx1"/>
                        </a:solidFill>
                      </a:endParaRPr>
                    </a:p>
                  </a:txBody>
                  <a:tcPr marL="0" marR="0" marT="0" marB="0">
                    <a:lnL w="28575" cap="flat" cmpd="sng" algn="ctr">
                      <a:solidFill>
                        <a:srgbClr val="FF0000"/>
                      </a:solidFill>
                      <a:prstDash val="sysDash"/>
                      <a:round/>
                      <a:headEnd type="none" w="med" len="med"/>
                      <a:tailEnd type="none" w="med" len="med"/>
                    </a:lnL>
                    <a:lnT w="63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4281120632"/>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Overall project instruction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816729115"/>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Conclusion layout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775208648"/>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Report language</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3620477378"/>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Low base size indication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265250029"/>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Extra instruction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extLst>
                  <a:ext uri="{0D108BD9-81ED-4DB2-BD59-A6C34878D82A}">
                    <a16:rowId xmlns:a16="http://schemas.microsoft.com/office/drawing/2014/main" val="3782981876"/>
                  </a:ext>
                </a:extLst>
              </a:tr>
            </a:tbl>
          </a:graphicData>
        </a:graphic>
      </p:graphicFrame>
    </p:spTree>
    <p:extLst>
      <p:ext uri="{BB962C8B-B14F-4D97-AF65-F5344CB8AC3E}">
        <p14:creationId xmlns:p14="http://schemas.microsoft.com/office/powerpoint/2010/main" val="2309404471"/>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 id="2147483879" r:id="rId18"/>
    <p:sldLayoutId id="2147483880" r:id="rId19"/>
    <p:sldLayoutId id="2147483881" r:id="rId20"/>
    <p:sldLayoutId id="2147483882" r:id="rId21"/>
    <p:sldLayoutId id="2147483883" r:id="rId22"/>
    <p:sldLayoutId id="2147483884" r:id="rId23"/>
    <p:sldLayoutId id="2147483885" r:id="rId24"/>
    <p:sldLayoutId id="2147483886" r:id="rId25"/>
    <p:sldLayoutId id="2147483887" r:id="rId26"/>
    <p:sldLayoutId id="2147483888" r:id="rId27"/>
    <p:sldLayoutId id="2147483889" r:id="rId28"/>
    <p:sldLayoutId id="2147483890" r:id="rId29"/>
    <p:sldLayoutId id="2147483891" r:id="rId30"/>
    <p:sldLayoutId id="2147483892" r:id="rId31"/>
    <p:sldLayoutId id="2147483893" r:id="rId32"/>
    <p:sldLayoutId id="2147483894" r:id="rId33"/>
    <p:sldLayoutId id="2147483895" r:id="rId34"/>
    <p:sldLayoutId id="2147483896" r:id="rId35"/>
    <p:sldLayoutId id="2147483897" r:id="rId36"/>
    <p:sldLayoutId id="2147483898" r:id="rId37"/>
    <p:sldLayoutId id="2147483899" r:id="rId38"/>
    <p:sldLayoutId id="2147483900" r:id="rId39"/>
    <p:sldLayoutId id="2147483901" r:id="rId40"/>
    <p:sldLayoutId id="2147483902" r:id="rId41"/>
    <p:sldLayoutId id="2147483903" r:id="rId42"/>
    <p:sldLayoutId id="2147483904" r:id="rId43"/>
    <p:sldLayoutId id="2147483905" r:id="rId44"/>
    <p:sldLayoutId id="2147483906" r:id="rId45"/>
    <p:sldLayoutId id="2147483907" r:id="rId46"/>
    <p:sldLayoutId id="2147483908" r:id="rId47"/>
    <p:sldLayoutId id="2147483909" r:id="rId48"/>
    <p:sldLayoutId id="2147483910" r:id="rId49"/>
    <p:sldLayoutId id="2147483911" r:id="rId50"/>
    <p:sldLayoutId id="2147483912" r:id="rId51"/>
    <p:sldLayoutId id="2147483913" r:id="rId52"/>
    <p:sldLayoutId id="2147483914" r:id="rId53"/>
    <p:sldLayoutId id="2147483915" r:id="rId54"/>
    <p:sldLayoutId id="2147483916" r:id="rId5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08D57705-9A5F-4706-B8E5-C6A6DE8219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C5E8E077-AB9C-47A0-AFCD-FA7397C488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TekstSylinder 6">
            <a:extLst>
              <a:ext uri="{FF2B5EF4-FFF2-40B4-BE49-F238E27FC236}">
                <a16:creationId xmlns:a16="http://schemas.microsoft.com/office/drawing/2014/main" id="{6BCF8D14-A367-4836-8C08-3D7D614BA812}"/>
              </a:ext>
            </a:extLst>
          </p:cNvPr>
          <p:cNvSpPr txBox="1"/>
          <p:nvPr userDrawn="1"/>
        </p:nvSpPr>
        <p:spPr>
          <a:xfrm>
            <a:off x="10480984" y="140571"/>
            <a:ext cx="157607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Norsk Monitor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DEDEDE"/>
                </a:solidFill>
                <a:effectLst/>
                <a:uLnTx/>
                <a:uFillTx/>
                <a:ea typeface="+mn-ea"/>
                <a:cs typeface="+mn-cs"/>
              </a:rPr>
              <a:t>2024</a:t>
            </a:r>
          </a:p>
        </p:txBody>
      </p:sp>
      <p:sp>
        <p:nvSpPr>
          <p:cNvPr id="8" name="Espace réservé du numéro de diapositive 2">
            <a:extLst>
              <a:ext uri="{FF2B5EF4-FFF2-40B4-BE49-F238E27FC236}">
                <a16:creationId xmlns:a16="http://schemas.microsoft.com/office/drawing/2014/main" id="{8134461F-7BD3-4984-9362-8969A04D19E2}"/>
              </a:ext>
            </a:extLst>
          </p:cNvPr>
          <p:cNvSpPr txBox="1">
            <a:spLocks/>
          </p:cNvSpPr>
          <p:nvPr userDrawn="1"/>
        </p:nvSpPr>
        <p:spPr>
          <a:xfrm>
            <a:off x="200981" y="6401796"/>
            <a:ext cx="360037" cy="365125"/>
          </a:xfrm>
          <a:prstGeom prst="rect">
            <a:avLst/>
          </a:prstGeom>
        </p:spPr>
        <p:txBody>
          <a:bodyPr/>
          <a:lstStyle>
            <a:defPPr>
              <a:defRPr lang="nb-NO"/>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000" smtClean="0">
                <a:solidFill>
                  <a:schemeClr val="tx1"/>
                </a:solidFill>
              </a:rPr>
              <a:pPr/>
              <a:t>‹#›</a:t>
            </a:fld>
            <a:endParaRPr lang="en-GB" sz="1000" dirty="0">
              <a:solidFill>
                <a:schemeClr val="tx1"/>
              </a:solidFill>
            </a:endParaRPr>
          </a:p>
        </p:txBody>
      </p:sp>
      <p:sp>
        <p:nvSpPr>
          <p:cNvPr id="9" name="Espace réservé du pied de page 4">
            <a:extLst>
              <a:ext uri="{FF2B5EF4-FFF2-40B4-BE49-F238E27FC236}">
                <a16:creationId xmlns:a16="http://schemas.microsoft.com/office/drawing/2014/main" id="{C917BE28-2003-4F20-9966-8DF75ECDB6C1}"/>
              </a:ext>
            </a:extLst>
          </p:cNvPr>
          <p:cNvSpPr txBox="1">
            <a:spLocks/>
          </p:cNvSpPr>
          <p:nvPr userDrawn="1"/>
        </p:nvSpPr>
        <p:spPr>
          <a:xfrm>
            <a:off x="561019" y="6362115"/>
            <a:ext cx="2001708"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1"/>
                </a:solidFill>
              </a:rPr>
              <a:t>© Ipsos | </a:t>
            </a:r>
            <a:r>
              <a:rPr lang="en-GB" dirty="0" err="1">
                <a:solidFill>
                  <a:schemeClr val="tx1"/>
                </a:solidFill>
              </a:rPr>
              <a:t>Norsk</a:t>
            </a:r>
            <a:r>
              <a:rPr lang="en-GB" dirty="0">
                <a:solidFill>
                  <a:schemeClr val="tx1"/>
                </a:solidFill>
              </a:rPr>
              <a:t> Monitor</a:t>
            </a:r>
          </a:p>
        </p:txBody>
      </p:sp>
      <p:pic>
        <p:nvPicPr>
          <p:cNvPr id="10" name="Graphique 12">
            <a:extLst>
              <a:ext uri="{FF2B5EF4-FFF2-40B4-BE49-F238E27FC236}">
                <a16:creationId xmlns:a16="http://schemas.microsoft.com/office/drawing/2014/main" id="{BE30C910-F5D7-4D2F-99F7-9EFDCB9EFF53}"/>
              </a:ext>
            </a:extLst>
          </p:cNvPr>
          <p:cNvPicPr>
            <a:picLocks noChangeAspect="1"/>
          </p:cNvPicPr>
          <p:nvPr userDrawn="1"/>
        </p:nvPicPr>
        <p:blipFill>
          <a:blip r:embed="rId107" cstate="screen">
            <a:extLst>
              <a:ext uri="{28A0092B-C50C-407E-A947-70E740481C1C}">
                <a14:useLocalDpi xmlns:a14="http://schemas.microsoft.com/office/drawing/2010/main"/>
              </a:ext>
            </a:extLst>
          </a:blip>
          <a:srcRect/>
          <a:stretch/>
        </p:blipFill>
        <p:spPr>
          <a:xfrm>
            <a:off x="11311769" y="6069727"/>
            <a:ext cx="638424" cy="584775"/>
          </a:xfrm>
          <a:prstGeom prst="rect">
            <a:avLst/>
          </a:prstGeom>
        </p:spPr>
      </p:pic>
      <p:pic>
        <p:nvPicPr>
          <p:cNvPr id="11" name="Revision_img_OK" descr="A picture containing object, clock&#10;&#10;Description automatically generated" hidden="1">
            <a:extLst>
              <a:ext uri="{FF2B5EF4-FFF2-40B4-BE49-F238E27FC236}">
                <a16:creationId xmlns:a16="http://schemas.microsoft.com/office/drawing/2014/main" id="{E2414BE6-9140-46B6-9B98-3B85AF56876C}"/>
              </a:ext>
            </a:extLst>
          </p:cNvPr>
          <p:cNvPicPr>
            <a:picLocks noChangeAspect="1"/>
          </p:cNvPicPr>
          <p:nvPr userDrawn="1"/>
        </p:nvPicPr>
        <p:blipFill>
          <a:blip r:embed="rId108" cstate="email">
            <a:extLst>
              <a:ext uri="{28A0092B-C50C-407E-A947-70E740481C1C}">
                <a14:useLocalDpi xmlns:a14="http://schemas.microsoft.com/office/drawing/2010/main"/>
              </a:ext>
            </a:extLst>
          </a:blip>
          <a:stretch>
            <a:fillRect/>
          </a:stretch>
        </p:blipFill>
        <p:spPr>
          <a:xfrm>
            <a:off x="11472000" y="0"/>
            <a:ext cx="720000" cy="720000"/>
          </a:xfrm>
          <a:prstGeom prst="rect">
            <a:avLst/>
          </a:prstGeom>
        </p:spPr>
      </p:pic>
      <p:pic>
        <p:nvPicPr>
          <p:cNvPr id="12" name="Revision_img_REV" descr="A picture containing object, clock&#10;&#10;Description automatically generated" hidden="1">
            <a:extLst>
              <a:ext uri="{FF2B5EF4-FFF2-40B4-BE49-F238E27FC236}">
                <a16:creationId xmlns:a16="http://schemas.microsoft.com/office/drawing/2014/main" id="{68F52E5B-EDDC-4368-BF26-73A035B31209}"/>
              </a:ext>
            </a:extLst>
          </p:cNvPr>
          <p:cNvPicPr>
            <a:picLocks noChangeAspect="1"/>
          </p:cNvPicPr>
          <p:nvPr userDrawn="1"/>
        </p:nvPicPr>
        <p:blipFill>
          <a:blip r:embed="rId109" cstate="email">
            <a:extLst>
              <a:ext uri="{28A0092B-C50C-407E-A947-70E740481C1C}">
                <a14:useLocalDpi xmlns:a14="http://schemas.microsoft.com/office/drawing/2010/main"/>
              </a:ext>
            </a:extLst>
          </a:blip>
          <a:stretch>
            <a:fillRect/>
          </a:stretch>
        </p:blipFill>
        <p:spPr>
          <a:xfrm>
            <a:off x="11472000" y="0"/>
            <a:ext cx="720000" cy="720000"/>
          </a:xfrm>
          <a:prstGeom prst="rect">
            <a:avLst/>
          </a:prstGeom>
        </p:spPr>
      </p:pic>
      <p:pic>
        <p:nvPicPr>
          <p:cNvPr id="13" name="Revision_img_PEND" descr="A close up of a clock&#10;&#10;Description automatically generated" hidden="1">
            <a:extLst>
              <a:ext uri="{FF2B5EF4-FFF2-40B4-BE49-F238E27FC236}">
                <a16:creationId xmlns:a16="http://schemas.microsoft.com/office/drawing/2014/main" id="{C6E63086-EE93-482F-8466-5EBF24517F77}"/>
              </a:ext>
            </a:extLst>
          </p:cNvPr>
          <p:cNvPicPr>
            <a:picLocks noChangeAspect="1"/>
          </p:cNvPicPr>
          <p:nvPr userDrawn="1"/>
        </p:nvPicPr>
        <p:blipFill>
          <a:blip r:embed="rId110" cstate="email">
            <a:extLst>
              <a:ext uri="{28A0092B-C50C-407E-A947-70E740481C1C}">
                <a14:useLocalDpi xmlns:a14="http://schemas.microsoft.com/office/drawing/2010/main"/>
              </a:ext>
            </a:extLst>
          </a:blip>
          <a:stretch>
            <a:fillRect/>
          </a:stretch>
        </p:blipFill>
        <p:spPr>
          <a:xfrm>
            <a:off x="11472000" y="0"/>
            <a:ext cx="720000" cy="720000"/>
          </a:xfrm>
          <a:prstGeom prst="rect">
            <a:avLst/>
          </a:prstGeom>
        </p:spPr>
      </p:pic>
      <p:graphicFrame>
        <p:nvGraphicFramePr>
          <p:cNvPr id="14" name="IpsosToolbar_Briefing_Slide" hidden="1">
            <a:extLst>
              <a:ext uri="{FF2B5EF4-FFF2-40B4-BE49-F238E27FC236}">
                <a16:creationId xmlns:a16="http://schemas.microsoft.com/office/drawing/2014/main" id="{C3772A37-E90C-40B9-BD91-53DFA90DB019}"/>
              </a:ext>
            </a:extLst>
          </p:cNvPr>
          <p:cNvGraphicFramePr>
            <a:graphicFrameLocks noGrp="1"/>
          </p:cNvGraphicFramePr>
          <p:nvPr userDrawn="1">
            <p:extLst>
              <p:ext uri="{D42A27DB-BD31-4B8C-83A1-F6EECF244321}">
                <p14:modId xmlns:p14="http://schemas.microsoft.com/office/powerpoint/2010/main" val="464777089"/>
              </p:ext>
            </p:extLst>
          </p:nvPr>
        </p:nvGraphicFramePr>
        <p:xfrm>
          <a:off x="0" y="679520"/>
          <a:ext cx="4320000" cy="1440000"/>
        </p:xfrm>
        <a:graphic>
          <a:graphicData uri="http://schemas.openxmlformats.org/drawingml/2006/table">
            <a:tbl>
              <a:tblPr firstRow="1" bandRow="1">
                <a:tableStyleId>{2D5ABB26-0587-4C30-8999-92F81FD0307C}</a:tableStyleId>
              </a:tblPr>
              <a:tblGrid>
                <a:gridCol w="1584000">
                  <a:extLst>
                    <a:ext uri="{9D8B030D-6E8A-4147-A177-3AD203B41FA5}">
                      <a16:colId xmlns:a16="http://schemas.microsoft.com/office/drawing/2014/main" val="680429793"/>
                    </a:ext>
                  </a:extLst>
                </a:gridCol>
                <a:gridCol w="2736000">
                  <a:extLst>
                    <a:ext uri="{9D8B030D-6E8A-4147-A177-3AD203B41FA5}">
                      <a16:colId xmlns:a16="http://schemas.microsoft.com/office/drawing/2014/main" val="1717690144"/>
                    </a:ext>
                  </a:extLst>
                </a:gridCol>
              </a:tblGrid>
              <a:tr h="180000">
                <a:tc>
                  <a:txBody>
                    <a:bodyPr/>
                    <a:lstStyle/>
                    <a:p>
                      <a:r>
                        <a:rPr lang="en-US" sz="900" b="1" dirty="0">
                          <a:solidFill>
                            <a:srgbClr val="292929"/>
                          </a:solidFill>
                          <a:latin typeface="Arial" panose="020B0604020202020204" pitchFamily="34" charset="0"/>
                          <a:cs typeface="Arial" panose="020B0604020202020204" pitchFamily="34" charset="0"/>
                        </a:rPr>
                        <a:t>Base description (filter)</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158922941"/>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Banner info</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26179011"/>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Table/Question number/title</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589288394"/>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Break</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794224127"/>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Slide/Chart </a:t>
                      </a:r>
                      <a:r>
                        <a:rPr lang="en-US" sz="900" b="0" i="0" dirty="0">
                          <a:solidFill>
                            <a:srgbClr val="292929"/>
                          </a:solidFill>
                          <a:latin typeface="Arial" panose="020B0604020202020204" pitchFamily="34" charset="0"/>
                          <a:cs typeface="Arial" panose="020B0604020202020204" pitchFamily="34" charset="0"/>
                        </a:rPr>
                        <a:t>(if not in library!)</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4119806022"/>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Ranking</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03503531"/>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Sigs</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012447535"/>
                  </a:ext>
                </a:extLst>
              </a:tr>
              <a:tr h="18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srgbClr val="292929"/>
                          </a:solidFill>
                          <a:latin typeface="Arial" panose="020B0604020202020204" pitchFamily="34" charset="0"/>
                          <a:cs typeface="Arial" panose="020B0604020202020204" pitchFamily="34" charset="0"/>
                        </a:rPr>
                        <a:t>Extra instruction</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extLst>
                  <a:ext uri="{0D108BD9-81ED-4DB2-BD59-A6C34878D82A}">
                    <a16:rowId xmlns:a16="http://schemas.microsoft.com/office/drawing/2014/main" val="3782981876"/>
                  </a:ext>
                </a:extLst>
              </a:tr>
            </a:tbl>
          </a:graphicData>
        </a:graphic>
      </p:graphicFrame>
      <p:graphicFrame>
        <p:nvGraphicFramePr>
          <p:cNvPr id="15" name="IpsosToolbar_Briefing_General" hidden="1">
            <a:extLst>
              <a:ext uri="{FF2B5EF4-FFF2-40B4-BE49-F238E27FC236}">
                <a16:creationId xmlns:a16="http://schemas.microsoft.com/office/drawing/2014/main" id="{05B2782A-C13C-4C77-AB50-CAE420E00677}"/>
              </a:ext>
            </a:extLst>
          </p:cNvPr>
          <p:cNvGraphicFramePr>
            <a:graphicFrameLocks noGrp="1"/>
          </p:cNvGraphicFramePr>
          <p:nvPr userDrawn="1">
            <p:extLst>
              <p:ext uri="{D42A27DB-BD31-4B8C-83A1-F6EECF244321}">
                <p14:modId xmlns:p14="http://schemas.microsoft.com/office/powerpoint/2010/main" val="2913918235"/>
              </p:ext>
            </p:extLst>
          </p:nvPr>
        </p:nvGraphicFramePr>
        <p:xfrm>
          <a:off x="0" y="-1"/>
          <a:ext cx="4320000" cy="2700000"/>
        </p:xfrm>
        <a:graphic>
          <a:graphicData uri="http://schemas.openxmlformats.org/drawingml/2006/table">
            <a:tbl>
              <a:tblPr firstRow="1" bandRow="1">
                <a:tableStyleId>{2D5ABB26-0587-4C30-8999-92F81FD0307C}</a:tableStyleId>
              </a:tblPr>
              <a:tblGrid>
                <a:gridCol w="1584000">
                  <a:extLst>
                    <a:ext uri="{9D8B030D-6E8A-4147-A177-3AD203B41FA5}">
                      <a16:colId xmlns:a16="http://schemas.microsoft.com/office/drawing/2014/main" val="680429793"/>
                    </a:ext>
                  </a:extLst>
                </a:gridCol>
                <a:gridCol w="2736000">
                  <a:extLst>
                    <a:ext uri="{9D8B030D-6E8A-4147-A177-3AD203B41FA5}">
                      <a16:colId xmlns:a16="http://schemas.microsoft.com/office/drawing/2014/main" val="1717690144"/>
                    </a:ext>
                  </a:extLst>
                </a:gridCol>
              </a:tblGrid>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rgbClr val="292929"/>
                          </a:solidFill>
                          <a:latin typeface="Arial" panose="020B0604020202020204" pitchFamily="34" charset="0"/>
                          <a:cs typeface="Arial" panose="020B0604020202020204" pitchFamily="34" charset="0"/>
                        </a:rPr>
                        <a:t>PROJECT TIMINGS &amp; BATCHES </a:t>
                      </a:r>
                      <a:r>
                        <a:rPr lang="en-GB" sz="900" dirty="0">
                          <a:solidFill>
                            <a:srgbClr val="292929"/>
                          </a:solidFill>
                          <a:latin typeface="Arial" panose="020B0604020202020204" pitchFamily="34" charset="0"/>
                          <a:cs typeface="Arial" panose="020B0604020202020204" pitchFamily="34" charset="0"/>
                        </a:rPr>
                        <a:t>(intermediate deadlines)</a:t>
                      </a:r>
                      <a:r>
                        <a:rPr lang="en-GB" sz="900" b="1" dirty="0">
                          <a:solidFill>
                            <a:srgbClr val="292929"/>
                          </a:solidFill>
                          <a:latin typeface="Arial" panose="020B0604020202020204" pitchFamily="34" charset="0"/>
                          <a:cs typeface="Arial" panose="020B0604020202020204" pitchFamily="34" charset="0"/>
                        </a:rPr>
                        <a:t>:</a:t>
                      </a:r>
                      <a:endParaRPr lang="en-GB" sz="1000" b="1" dirty="0">
                        <a:solidFill>
                          <a:srgbClr val="292929"/>
                        </a:solidFill>
                        <a:latin typeface="Arial" panose="020B0604020202020204" pitchFamily="34" charset="0"/>
                        <a:cs typeface="Arial" panose="020B0604020202020204" pitchFamily="34" charset="0"/>
                      </a:endParaRP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dirty="0">
                        <a:solidFill>
                          <a:schemeClr val="tx1"/>
                        </a:solidFill>
                      </a:endParaRPr>
                    </a:p>
                  </a:txBody>
                  <a:tcPr marL="0" marR="0" marT="0" marB="0">
                    <a:lnL w="28575" cap="flat" cmpd="sng" algn="ctr">
                      <a:solidFill>
                        <a:srgbClr val="FF0000"/>
                      </a:solidFill>
                      <a:prstDash val="sysDash"/>
                      <a:round/>
                      <a:headEnd type="none" w="med" len="med"/>
                      <a:tailEnd type="none" w="med" len="med"/>
                    </a:lnL>
                  </a:tcPr>
                </a:tc>
                <a:extLst>
                  <a:ext uri="{0D108BD9-81ED-4DB2-BD59-A6C34878D82A}">
                    <a16:rowId xmlns:a16="http://schemas.microsoft.com/office/drawing/2014/main" val="3540381696"/>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First review moment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158922941"/>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Batch 1, 2, ...</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26179011"/>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Deadline full report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extLst>
                  <a:ext uri="{0D108BD9-81ED-4DB2-BD59-A6C34878D82A}">
                    <a16:rowId xmlns:a16="http://schemas.microsoft.com/office/drawing/2014/main" val="589288394"/>
                  </a:ext>
                </a:extLst>
              </a:tr>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rgbClr val="292929"/>
                          </a:solidFill>
                          <a:latin typeface="Arial" panose="020B0604020202020204" pitchFamily="34" charset="0"/>
                          <a:cs typeface="Arial" panose="020B0604020202020204" pitchFamily="34" charset="0"/>
                        </a:rPr>
                        <a:t>PROJECT INFO</a:t>
                      </a: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9525" cap="flat" cmpd="sng" algn="ctr">
                      <a:solidFill>
                        <a:srgbClr val="FF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dirty="0">
                        <a:solidFill>
                          <a:schemeClr val="tx1"/>
                        </a:solidFill>
                      </a:endParaRPr>
                    </a:p>
                  </a:txBody>
                  <a:tcPr marL="0" marR="0" marT="0" marB="0">
                    <a:lnL w="28575" cap="flat" cmpd="sng" algn="ctr">
                      <a:solidFill>
                        <a:srgbClr val="FF0000"/>
                      </a:solidFill>
                      <a:prstDash val="sysDash"/>
                      <a:round/>
                      <a:headEnd type="none" w="med" len="med"/>
                      <a:tailEnd type="none" w="med" len="med"/>
                    </a:lnL>
                    <a:lnT w="63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404247477"/>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PN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794224127"/>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Project title</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4119806022"/>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Client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03503531"/>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Project leader</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extLst>
                  <a:ext uri="{0D108BD9-81ED-4DB2-BD59-A6C34878D82A}">
                    <a16:rowId xmlns:a16="http://schemas.microsoft.com/office/drawing/2014/main" val="2012447535"/>
                  </a:ext>
                </a:extLst>
              </a:tr>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rgbClr val="292929"/>
                          </a:solidFill>
                          <a:latin typeface="Arial" panose="020B0604020202020204" pitchFamily="34" charset="0"/>
                          <a:cs typeface="Arial" panose="020B0604020202020204" pitchFamily="34" charset="0"/>
                        </a:rPr>
                        <a:t>BRIEFING INSTRUCTIONS</a:t>
                      </a: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9525" cap="flat" cmpd="sng" algn="ctr">
                      <a:solidFill>
                        <a:srgbClr val="FF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dirty="0">
                        <a:solidFill>
                          <a:schemeClr val="tx1"/>
                        </a:solidFill>
                      </a:endParaRPr>
                    </a:p>
                  </a:txBody>
                  <a:tcPr marL="0" marR="0" marT="0" marB="0">
                    <a:lnL w="28575" cap="flat" cmpd="sng" algn="ctr">
                      <a:solidFill>
                        <a:srgbClr val="FF0000"/>
                      </a:solidFill>
                      <a:prstDash val="sysDash"/>
                      <a:round/>
                      <a:headEnd type="none" w="med" len="med"/>
                      <a:tailEnd type="none" w="med" len="med"/>
                    </a:lnL>
                    <a:lnT w="63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4281120632"/>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Overall project instruction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816729115"/>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Conclusion layout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775208648"/>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Report language</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3620477378"/>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Low base size indication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265250029"/>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Extra instruction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extLst>
                  <a:ext uri="{0D108BD9-81ED-4DB2-BD59-A6C34878D82A}">
                    <a16:rowId xmlns:a16="http://schemas.microsoft.com/office/drawing/2014/main" val="3782981876"/>
                  </a:ext>
                </a:extLst>
              </a:tr>
            </a:tbl>
          </a:graphicData>
        </a:graphic>
      </p:graphicFrame>
    </p:spTree>
    <p:extLst>
      <p:ext uri="{BB962C8B-B14F-4D97-AF65-F5344CB8AC3E}">
        <p14:creationId xmlns:p14="http://schemas.microsoft.com/office/powerpoint/2010/main" val="7434239"/>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 id="2147483932" r:id="rId15"/>
    <p:sldLayoutId id="2147483933" r:id="rId16"/>
    <p:sldLayoutId id="2147483934" r:id="rId17"/>
    <p:sldLayoutId id="2147483935" r:id="rId18"/>
    <p:sldLayoutId id="2147483936" r:id="rId19"/>
    <p:sldLayoutId id="2147483937" r:id="rId20"/>
    <p:sldLayoutId id="2147483938" r:id="rId21"/>
    <p:sldLayoutId id="2147483939" r:id="rId22"/>
    <p:sldLayoutId id="2147483940" r:id="rId23"/>
    <p:sldLayoutId id="2147483941" r:id="rId24"/>
    <p:sldLayoutId id="2147483942" r:id="rId25"/>
    <p:sldLayoutId id="2147483943" r:id="rId26"/>
    <p:sldLayoutId id="2147483944" r:id="rId27"/>
    <p:sldLayoutId id="2147483945" r:id="rId28"/>
    <p:sldLayoutId id="2147483946" r:id="rId29"/>
    <p:sldLayoutId id="2147483947" r:id="rId30"/>
    <p:sldLayoutId id="2147483948" r:id="rId31"/>
    <p:sldLayoutId id="2147483949" r:id="rId32"/>
    <p:sldLayoutId id="2147483950" r:id="rId33"/>
    <p:sldLayoutId id="2147483951" r:id="rId34"/>
    <p:sldLayoutId id="2147483952" r:id="rId35"/>
    <p:sldLayoutId id="2147483953" r:id="rId36"/>
    <p:sldLayoutId id="2147483954" r:id="rId37"/>
    <p:sldLayoutId id="2147483955" r:id="rId38"/>
    <p:sldLayoutId id="2147483956" r:id="rId39"/>
    <p:sldLayoutId id="2147483957" r:id="rId40"/>
    <p:sldLayoutId id="2147483958" r:id="rId41"/>
    <p:sldLayoutId id="2147483959" r:id="rId42"/>
    <p:sldLayoutId id="2147483960" r:id="rId43"/>
    <p:sldLayoutId id="2147483961" r:id="rId44"/>
    <p:sldLayoutId id="2147483962" r:id="rId45"/>
    <p:sldLayoutId id="2147483963" r:id="rId46"/>
    <p:sldLayoutId id="2147483964" r:id="rId47"/>
    <p:sldLayoutId id="2147483965" r:id="rId48"/>
    <p:sldLayoutId id="2147483966" r:id="rId49"/>
    <p:sldLayoutId id="2147483967" r:id="rId50"/>
    <p:sldLayoutId id="2147483968" r:id="rId51"/>
    <p:sldLayoutId id="2147483969" r:id="rId52"/>
    <p:sldLayoutId id="2147483970" r:id="rId53"/>
    <p:sldLayoutId id="2147483971" r:id="rId54"/>
    <p:sldLayoutId id="2147483972" r:id="rId55"/>
    <p:sldLayoutId id="2147483973" r:id="rId56"/>
    <p:sldLayoutId id="2147483974" r:id="rId57"/>
    <p:sldLayoutId id="2147483975" r:id="rId58"/>
    <p:sldLayoutId id="2147483976" r:id="rId59"/>
    <p:sldLayoutId id="2147483977" r:id="rId60"/>
    <p:sldLayoutId id="2147483978" r:id="rId61"/>
    <p:sldLayoutId id="2147483979" r:id="rId62"/>
    <p:sldLayoutId id="2147483980" r:id="rId63"/>
    <p:sldLayoutId id="2147483981" r:id="rId64"/>
    <p:sldLayoutId id="2147483982" r:id="rId65"/>
    <p:sldLayoutId id="2147483983" r:id="rId66"/>
    <p:sldLayoutId id="2147483984" r:id="rId67"/>
    <p:sldLayoutId id="2147483985" r:id="rId68"/>
    <p:sldLayoutId id="2147483986" r:id="rId69"/>
    <p:sldLayoutId id="2147483987" r:id="rId70"/>
    <p:sldLayoutId id="2147483988" r:id="rId71"/>
    <p:sldLayoutId id="2147483989" r:id="rId72"/>
    <p:sldLayoutId id="2147483990" r:id="rId73"/>
    <p:sldLayoutId id="2147483991" r:id="rId74"/>
    <p:sldLayoutId id="2147483992" r:id="rId75"/>
    <p:sldLayoutId id="2147483993" r:id="rId76"/>
    <p:sldLayoutId id="2147483994" r:id="rId77"/>
    <p:sldLayoutId id="2147483995" r:id="rId78"/>
    <p:sldLayoutId id="2147483996" r:id="rId79"/>
    <p:sldLayoutId id="2147483997" r:id="rId80"/>
    <p:sldLayoutId id="2147483998" r:id="rId81"/>
    <p:sldLayoutId id="2147484000" r:id="rId82"/>
    <p:sldLayoutId id="2147484001" r:id="rId83"/>
    <p:sldLayoutId id="2147484002" r:id="rId84"/>
    <p:sldLayoutId id="2147484003" r:id="rId85"/>
    <p:sldLayoutId id="2147484004" r:id="rId86"/>
    <p:sldLayoutId id="2147484005" r:id="rId87"/>
    <p:sldLayoutId id="2147484006" r:id="rId88"/>
    <p:sldLayoutId id="2147484007" r:id="rId89"/>
    <p:sldLayoutId id="2147484008" r:id="rId90"/>
    <p:sldLayoutId id="2147484009" r:id="rId91"/>
    <p:sldLayoutId id="2147484010" r:id="rId92"/>
    <p:sldLayoutId id="2147484011" r:id="rId93"/>
    <p:sldLayoutId id="2147484012" r:id="rId94"/>
    <p:sldLayoutId id="2147484013" r:id="rId95"/>
    <p:sldLayoutId id="2147484014" r:id="rId96"/>
    <p:sldLayoutId id="2147484015" r:id="rId97"/>
    <p:sldLayoutId id="2147484016" r:id="rId98"/>
    <p:sldLayoutId id="2147484017" r:id="rId99"/>
    <p:sldLayoutId id="2147484018" r:id="rId100"/>
    <p:sldLayoutId id="2147484019" r:id="rId101"/>
    <p:sldLayoutId id="2147484020" r:id="rId102"/>
    <p:sldLayoutId id="2147484021" r:id="rId103"/>
    <p:sldLayoutId id="2147484022" r:id="rId104"/>
    <p:sldLayoutId id="2147484023" r:id="rId10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9251" y="857958"/>
            <a:ext cx="11500044" cy="615397"/>
          </a:xfrm>
          <a:prstGeom prst="rect">
            <a:avLst/>
          </a:prstGeom>
        </p:spPr>
        <p:txBody>
          <a:bodyPr vert="horz" wrap="square" lIns="0" tIns="0" rIns="0" bIns="0" rtlCol="0" anchor="t">
            <a:spAutoFit/>
          </a:bodyPr>
          <a:lstStyle/>
          <a:p>
            <a:r>
              <a:rPr lang="en-US" dirty="0"/>
              <a:t>Click to add emphasis part of title</a:t>
            </a:r>
          </a:p>
        </p:txBody>
      </p:sp>
      <p:sp>
        <p:nvSpPr>
          <p:cNvPr id="3" name="Text Placeholder 2"/>
          <p:cNvSpPr>
            <a:spLocks noGrp="1"/>
          </p:cNvSpPr>
          <p:nvPr>
            <p:ph type="body" idx="1"/>
          </p:nvPr>
        </p:nvSpPr>
        <p:spPr>
          <a:xfrm>
            <a:off x="349251" y="1851257"/>
            <a:ext cx="11496092" cy="3524011"/>
          </a:xfrm>
          <a:prstGeom prst="rect">
            <a:avLst/>
          </a:prstGeom>
        </p:spPr>
        <p:txBody>
          <a:bodyPr vert="horz" lIns="0" tIns="0" rIns="0" bIns="0" rtlCol="0">
            <a:no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grpSp>
        <p:nvGrpSpPr>
          <p:cNvPr id="5" name="Group 4"/>
          <p:cNvGrpSpPr/>
          <p:nvPr/>
        </p:nvGrpSpPr>
        <p:grpSpPr>
          <a:xfrm>
            <a:off x="9287635" y="6126233"/>
            <a:ext cx="2578061" cy="474643"/>
            <a:chOff x="10239375" y="6688139"/>
            <a:chExt cx="2842245" cy="523426"/>
          </a:xfrm>
        </p:grpSpPr>
        <p:pic>
          <p:nvPicPr>
            <p:cNvPr id="11" name="Picture 10" descr="IPSOS_GAMECHANGERS_blue.png"/>
            <p:cNvPicPr>
              <a:picLocks noChangeAspect="1"/>
            </p:cNvPicPr>
            <p:nvPr/>
          </p:nvPicPr>
          <p:blipFill rotWithShape="1">
            <a:blip r:embed="rId5" cstate="screen">
              <a:extLst>
                <a:ext uri="{28A0092B-C50C-407E-A947-70E740481C1C}">
                  <a14:useLocalDpi xmlns:a14="http://schemas.microsoft.com/office/drawing/2010/main"/>
                </a:ext>
              </a:extLst>
            </a:blip>
            <a:srcRect t="-9671" b="-1"/>
            <a:stretch/>
          </p:blipFill>
          <p:spPr>
            <a:xfrm>
              <a:off x="12526963" y="6688139"/>
              <a:ext cx="554657" cy="523426"/>
            </a:xfrm>
            <a:prstGeom prst="rect">
              <a:avLst/>
            </a:prstGeom>
          </p:spPr>
        </p:pic>
        <p:pic>
          <p:nvPicPr>
            <p:cNvPr id="12" name="Picture 11" descr="IPSOS_GAMECHANGERS_blue.png"/>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0239375" y="6804025"/>
              <a:ext cx="2028825" cy="407539"/>
            </a:xfrm>
            <a:prstGeom prst="rect">
              <a:avLst/>
            </a:prstGeom>
          </p:spPr>
        </p:pic>
      </p:grpSp>
      <p:sp>
        <p:nvSpPr>
          <p:cNvPr id="13" name="TextBox 12"/>
          <p:cNvSpPr txBox="1"/>
          <p:nvPr/>
        </p:nvSpPr>
        <p:spPr>
          <a:xfrm>
            <a:off x="347864" y="64899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2"/>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2"/>
              </a:solidFill>
              <a:latin typeface="+mn-lt"/>
              <a:ea typeface="+mn-ea"/>
              <a:cs typeface="+mn-cs"/>
            </a:endParaRPr>
          </a:p>
        </p:txBody>
      </p:sp>
      <p:sp>
        <p:nvSpPr>
          <p:cNvPr id="23" name="TextBox 22"/>
          <p:cNvSpPr txBox="1"/>
          <p:nvPr/>
        </p:nvSpPr>
        <p:spPr>
          <a:xfrm>
            <a:off x="868000" y="65820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2"/>
                </a:solidFill>
                <a:latin typeface="+mn-lt"/>
                <a:ea typeface="+mn-ea"/>
                <a:cs typeface="+mn-cs"/>
              </a:rPr>
              <a:t>© 2019 Ipsos.</a:t>
            </a:r>
            <a:endParaRPr lang="en-GB" sz="1600" dirty="0">
              <a:solidFill>
                <a:srgbClr val="1C1C1C">
                  <a:lumMod val="75000"/>
                  <a:lumOff val="25000"/>
                </a:srgbClr>
              </a:solidFill>
            </a:endParaRPr>
          </a:p>
        </p:txBody>
      </p:sp>
    </p:spTree>
    <p:extLst>
      <p:ext uri="{BB962C8B-B14F-4D97-AF65-F5344CB8AC3E}">
        <p14:creationId xmlns:p14="http://schemas.microsoft.com/office/powerpoint/2010/main" val="170276649"/>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8" r:id="rId3"/>
  </p:sldLayoutIdLst>
  <p:hf hdr="0"/>
  <p:txStyles>
    <p:title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p:titleStyle>
    <p:bodyStyle>
      <a:lvl1pPr marL="0" indent="0" algn="l" defTabSz="1232345" rtl="0" eaLnBrk="1" latinLnBrk="0" hangingPunct="1">
        <a:lnSpc>
          <a:spcPct val="100000"/>
        </a:lnSpc>
        <a:spcBef>
          <a:spcPts val="400"/>
        </a:spcBef>
        <a:spcAft>
          <a:spcPts val="400"/>
        </a:spcAft>
        <a:buFont typeface="Arial" panose="020B0604020202020204" pitchFamily="34" charset="0"/>
        <a:buNone/>
        <a:defRPr sz="2133" kern="1200" cap="all" baseline="0">
          <a:solidFill>
            <a:schemeClr val="tx1"/>
          </a:solidFill>
          <a:latin typeface="+mn-lt"/>
          <a:ea typeface="+mn-ea"/>
          <a:cs typeface="+mn-cs"/>
        </a:defRPr>
      </a:lvl1pPr>
      <a:lvl2pPr marL="4320" indent="0" algn="l" defTabSz="1232345"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2pPr>
      <a:lvl3pPr marL="249063" indent="-249063"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3pPr>
      <a:lvl4pPr marL="575867" indent="-254822"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4pPr>
      <a:lvl5pPr marL="809092" indent="-234666" algn="l" defTabSz="1232345" rtl="0" eaLnBrk="1" latinLnBrk="0" hangingPunct="1">
        <a:lnSpc>
          <a:spcPct val="100000"/>
        </a:lnSpc>
        <a:spcBef>
          <a:spcPts val="400"/>
        </a:spcBef>
        <a:spcAft>
          <a:spcPts val="400"/>
        </a:spcAft>
        <a:buSzPct val="85000"/>
        <a:buFont typeface="Arial" panose="020B0604020202020204" pitchFamily="34" charset="0"/>
        <a:buChar char="•"/>
        <a:defRPr sz="16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32345" rtl="0" eaLnBrk="1" latinLnBrk="0" hangingPunct="1">
        <a:defRPr sz="2400" kern="1200">
          <a:solidFill>
            <a:schemeClr val="tx1"/>
          </a:solidFill>
          <a:latin typeface="+mn-lt"/>
          <a:ea typeface="+mn-ea"/>
          <a:cs typeface="+mn-cs"/>
        </a:defRPr>
      </a:lvl1pPr>
      <a:lvl2pPr marL="616171" algn="l" defTabSz="1232345" rtl="0" eaLnBrk="1" latinLnBrk="0" hangingPunct="1">
        <a:defRPr sz="2400" kern="1200">
          <a:solidFill>
            <a:schemeClr val="tx1"/>
          </a:solidFill>
          <a:latin typeface="+mn-lt"/>
          <a:ea typeface="+mn-ea"/>
          <a:cs typeface="+mn-cs"/>
        </a:defRPr>
      </a:lvl2pPr>
      <a:lvl3pPr marL="1232345" algn="l" defTabSz="1232345" rtl="0" eaLnBrk="1" latinLnBrk="0" hangingPunct="1">
        <a:defRPr sz="2400" kern="1200">
          <a:solidFill>
            <a:schemeClr val="tx1"/>
          </a:solidFill>
          <a:latin typeface="+mn-lt"/>
          <a:ea typeface="+mn-ea"/>
          <a:cs typeface="+mn-cs"/>
        </a:defRPr>
      </a:lvl3pPr>
      <a:lvl4pPr marL="1848516" algn="l" defTabSz="1232345" rtl="0" eaLnBrk="1" latinLnBrk="0" hangingPunct="1">
        <a:defRPr sz="2400" kern="1200">
          <a:solidFill>
            <a:schemeClr val="tx1"/>
          </a:solidFill>
          <a:latin typeface="+mn-lt"/>
          <a:ea typeface="+mn-ea"/>
          <a:cs typeface="+mn-cs"/>
        </a:defRPr>
      </a:lvl4pPr>
      <a:lvl5pPr marL="2464690" algn="l" defTabSz="1232345" rtl="0" eaLnBrk="1" latinLnBrk="0" hangingPunct="1">
        <a:defRPr sz="2400" kern="1200">
          <a:solidFill>
            <a:schemeClr val="tx1"/>
          </a:solidFill>
          <a:latin typeface="+mn-lt"/>
          <a:ea typeface="+mn-ea"/>
          <a:cs typeface="+mn-cs"/>
        </a:defRPr>
      </a:lvl5pPr>
      <a:lvl6pPr marL="3080862" algn="l" defTabSz="1232345" rtl="0" eaLnBrk="1" latinLnBrk="0" hangingPunct="1">
        <a:defRPr sz="2400" kern="1200">
          <a:solidFill>
            <a:schemeClr val="tx1"/>
          </a:solidFill>
          <a:latin typeface="+mn-lt"/>
          <a:ea typeface="+mn-ea"/>
          <a:cs typeface="+mn-cs"/>
        </a:defRPr>
      </a:lvl6pPr>
      <a:lvl7pPr marL="3697036" algn="l" defTabSz="1232345" rtl="0" eaLnBrk="1" latinLnBrk="0" hangingPunct="1">
        <a:defRPr sz="2400" kern="1200">
          <a:solidFill>
            <a:schemeClr val="tx1"/>
          </a:solidFill>
          <a:latin typeface="+mn-lt"/>
          <a:ea typeface="+mn-ea"/>
          <a:cs typeface="+mn-cs"/>
        </a:defRPr>
      </a:lvl7pPr>
      <a:lvl8pPr marL="4313207" algn="l" defTabSz="1232345" rtl="0" eaLnBrk="1" latinLnBrk="0" hangingPunct="1">
        <a:defRPr sz="2400" kern="1200">
          <a:solidFill>
            <a:schemeClr val="tx1"/>
          </a:solidFill>
          <a:latin typeface="+mn-lt"/>
          <a:ea typeface="+mn-ea"/>
          <a:cs typeface="+mn-cs"/>
        </a:defRPr>
      </a:lvl8pPr>
      <a:lvl9pPr marL="4929378" algn="l" defTabSz="123234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7">
          <p15:clr>
            <a:srgbClr val="F26B43"/>
          </p15:clr>
        </p15:guide>
        <p15:guide id="2" pos="165">
          <p15:clr>
            <a:srgbClr val="F26B43"/>
          </p15:clr>
        </p15:guide>
        <p15:guide id="3" orient="horz" pos="2799">
          <p15:clr>
            <a:srgbClr val="F26B43"/>
          </p15:clr>
        </p15:guide>
        <p15:guide id="4" orient="horz" pos="3072">
          <p15:clr>
            <a:srgbClr val="F26B43"/>
          </p15:clr>
        </p15:guide>
        <p15:guide id="5" pos="560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descr="Header">
            <a:extLst>
              <a:ext uri="{FF2B5EF4-FFF2-40B4-BE49-F238E27FC236}">
                <a16:creationId xmlns:a16="http://schemas.microsoft.com/office/drawing/2014/main" id="{451F5451-CC20-46A2-802F-F9D60C2A61E7}"/>
              </a:ext>
            </a:extLst>
          </p:cNvPr>
          <p:cNvSpPr>
            <a:spLocks noGrp="1"/>
          </p:cNvSpPr>
          <p:nvPr>
            <p:ph type="title"/>
          </p:nvPr>
        </p:nvSpPr>
        <p:spPr>
          <a:xfrm>
            <a:off x="450000" y="701874"/>
            <a:ext cx="11299088" cy="715669"/>
          </a:xfrm>
          <a:prstGeom prst="rect">
            <a:avLst/>
          </a:prstGeom>
        </p:spPr>
        <p:txBody>
          <a:bodyPr vert="horz" wrap="square" lIns="0" tIns="0" rIns="0" bIns="0" rtlCol="0" anchor="t">
            <a:noAutofit/>
          </a:bodyPr>
          <a:lstStyle/>
          <a:p>
            <a:r>
              <a:rPr lang="en-GB" dirty="0"/>
              <a:t>Slide title room for two lines</a:t>
            </a:r>
          </a:p>
        </p:txBody>
      </p:sp>
      <p:sp>
        <p:nvSpPr>
          <p:cNvPr id="7" name="Placeholder">
            <a:extLst>
              <a:ext uri="{FF2B5EF4-FFF2-40B4-BE49-F238E27FC236}">
                <a16:creationId xmlns:a16="http://schemas.microsoft.com/office/drawing/2014/main" id="{D7CC2174-966F-44FC-375D-7BD78365CCEA}"/>
              </a:ext>
            </a:extLst>
          </p:cNvPr>
          <p:cNvSpPr>
            <a:spLocks noGrp="1"/>
          </p:cNvSpPr>
          <p:nvPr>
            <p:ph type="body" idx="1"/>
          </p:nvPr>
        </p:nvSpPr>
        <p:spPr>
          <a:xfrm>
            <a:off x="436002" y="1825625"/>
            <a:ext cx="11313086" cy="3843338"/>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6" name="Classification">
            <a:extLst>
              <a:ext uri="{FF2B5EF4-FFF2-40B4-BE49-F238E27FC236}">
                <a16:creationId xmlns:a16="http://schemas.microsoft.com/office/drawing/2014/main" id="{5145A4F0-7D5B-0FE6-3F2E-55FC068D8DC1}"/>
              </a:ext>
              <a:ext uri="{C183D7F6-B498-43B3-948B-1728B52AA6E4}">
                <adec:decorative xmlns:adec="http://schemas.microsoft.com/office/drawing/2017/decorative" val="1"/>
              </a:ext>
            </a:extLst>
          </p:cNvPr>
          <p:cNvSpPr txBox="1">
            <a:spLocks/>
          </p:cNvSpPr>
          <p:nvPr userDrawn="1"/>
        </p:nvSpPr>
        <p:spPr>
          <a:xfrm>
            <a:off x="440938" y="6488640"/>
            <a:ext cx="4672238"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solidFill>
                <a:effectLst/>
              </a:rPr>
              <a:t>© Ipsos |</a:t>
            </a:r>
            <a:r>
              <a:rPr lang="nb-NO" sz="800" noProof="0" dirty="0">
                <a:solidFill>
                  <a:schemeClr val="tx1"/>
                </a:solidFill>
                <a:effectLst/>
              </a:rPr>
              <a:t> Norges Verdensarv | </a:t>
            </a:r>
            <a:r>
              <a:rPr lang="en-GB" sz="800" dirty="0">
                <a:solidFill>
                  <a:schemeClr val="tx1"/>
                </a:solidFill>
                <a:effectLst/>
              </a:rPr>
              <a:t>November 2024  | Public |</a:t>
            </a:r>
          </a:p>
        </p:txBody>
      </p:sp>
      <p:sp>
        <p:nvSpPr>
          <p:cNvPr id="96" name="Slide Number">
            <a:extLst>
              <a:ext uri="{FF2B5EF4-FFF2-40B4-BE49-F238E27FC236}">
                <a16:creationId xmlns:a16="http://schemas.microsoft.com/office/drawing/2014/main" id="{A19EB2BF-21C7-DA01-6AAC-8D446BDFC72B}"/>
              </a:ext>
              <a:ext uri="{C183D7F6-B498-43B3-948B-1728B52AA6E4}">
                <adec:decorative xmlns:adec="http://schemas.microsoft.com/office/drawing/2017/decorative" val="1"/>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pPr algn="ctr" rtl="0">
                <a:lnSpc>
                  <a:spcPct val="110000"/>
                </a:lnSpc>
                <a:spcBef>
                  <a:spcPts val="400"/>
                </a:spcBef>
                <a:spcAft>
                  <a:spcPts val="400"/>
                </a:spcAft>
              </a:pPr>
              <a:t>‹#›</a:t>
            </a:fld>
            <a:endParaRPr lang="en-GB" sz="900" dirty="0"/>
          </a:p>
        </p:txBody>
      </p:sp>
      <p:pic>
        <p:nvPicPr>
          <p:cNvPr id="8" name="Ipsos Logo">
            <a:extLst>
              <a:ext uri="{FF2B5EF4-FFF2-40B4-BE49-F238E27FC236}">
                <a16:creationId xmlns:a16="http://schemas.microsoft.com/office/drawing/2014/main" id="{28D1BB47-AB47-9982-F311-E64B0A6B46C8}"/>
              </a:ext>
              <a:ext uri="{C183D7F6-B498-43B3-948B-1728B52AA6E4}">
                <adec:decorative xmlns:adec="http://schemas.microsoft.com/office/drawing/2017/decorative" val="1"/>
              </a:ext>
            </a:extLst>
          </p:cNvPr>
          <p:cNvPicPr>
            <a:picLocks noChangeAspect="1"/>
          </p:cNvPicPr>
          <p:nvPr userDrawn="1"/>
        </p:nvPicPr>
        <p:blipFill>
          <a:blip r:embed="rId37">
            <a:extLst>
              <a:ext uri="{96DAC541-7B7A-43D3-8B79-37D633B846F1}">
                <asvg:svgBlip xmlns:asvg="http://schemas.microsoft.com/office/drawing/2016/SVG/main" r:embed="rId38"/>
              </a:ext>
            </a:extLst>
          </a:blip>
          <a:stretch>
            <a:fillRect/>
          </a:stretch>
        </p:blipFill>
        <p:spPr>
          <a:xfrm>
            <a:off x="11263361" y="6173519"/>
            <a:ext cx="492637" cy="446920"/>
          </a:xfrm>
          <a:prstGeom prst="rect">
            <a:avLst/>
          </a:prstGeom>
        </p:spPr>
      </p:pic>
      <p:pic>
        <p:nvPicPr>
          <p:cNvPr id="3" name="Revision_img_OK" descr="A picture containing object, clock&#10;&#10;Description automatically generated" hidden="1">
            <a:extLst>
              <a:ext uri="{FF2B5EF4-FFF2-40B4-BE49-F238E27FC236}">
                <a16:creationId xmlns:a16="http://schemas.microsoft.com/office/drawing/2014/main" id="{9E72FEC7-A9C3-CA4C-5CF5-C8579E123992}"/>
              </a:ext>
            </a:extLst>
          </p:cNvPr>
          <p:cNvPicPr>
            <a:picLocks noChangeAspect="1"/>
          </p:cNvPicPr>
          <p:nvPr userDrawn="1"/>
        </p:nvPicPr>
        <p:blipFill>
          <a:blip r:embed="rId39" cstate="email">
            <a:extLst>
              <a:ext uri="{28A0092B-C50C-407E-A947-70E740481C1C}">
                <a14:useLocalDpi xmlns:a14="http://schemas.microsoft.com/office/drawing/2010/main"/>
              </a:ext>
            </a:extLst>
          </a:blip>
          <a:stretch>
            <a:fillRect/>
          </a:stretch>
        </p:blipFill>
        <p:spPr>
          <a:xfrm>
            <a:off x="10922000" y="127000"/>
            <a:ext cx="720000" cy="720000"/>
          </a:xfrm>
          <a:prstGeom prst="rect">
            <a:avLst/>
          </a:prstGeom>
        </p:spPr>
      </p:pic>
      <p:pic>
        <p:nvPicPr>
          <p:cNvPr id="4" name="Revision_img_REV" descr="A picture containing object, clock&#10;&#10;Description automatically generated" hidden="1">
            <a:extLst>
              <a:ext uri="{FF2B5EF4-FFF2-40B4-BE49-F238E27FC236}">
                <a16:creationId xmlns:a16="http://schemas.microsoft.com/office/drawing/2014/main" id="{ACEB34B8-A14B-46ED-9FF4-E85DBF8FE136}"/>
              </a:ext>
            </a:extLst>
          </p:cNvPr>
          <p:cNvPicPr>
            <a:picLocks noChangeAspect="1"/>
          </p:cNvPicPr>
          <p:nvPr userDrawn="1"/>
        </p:nvPicPr>
        <p:blipFill>
          <a:blip r:embed="rId40" cstate="email">
            <a:extLst>
              <a:ext uri="{28A0092B-C50C-407E-A947-70E740481C1C}">
                <a14:useLocalDpi xmlns:a14="http://schemas.microsoft.com/office/drawing/2010/main"/>
              </a:ext>
            </a:extLst>
          </a:blip>
          <a:stretch>
            <a:fillRect/>
          </a:stretch>
        </p:blipFill>
        <p:spPr>
          <a:xfrm>
            <a:off x="10922000" y="127000"/>
            <a:ext cx="720000" cy="720000"/>
          </a:xfrm>
          <a:prstGeom prst="rect">
            <a:avLst/>
          </a:prstGeom>
        </p:spPr>
      </p:pic>
      <p:pic>
        <p:nvPicPr>
          <p:cNvPr id="5" name="Revision_img_PEND" descr="A close up of a clock&#10;&#10;Description automatically generated" hidden="1">
            <a:extLst>
              <a:ext uri="{FF2B5EF4-FFF2-40B4-BE49-F238E27FC236}">
                <a16:creationId xmlns:a16="http://schemas.microsoft.com/office/drawing/2014/main" id="{80F36037-4998-6648-A67B-6B0F4AB35EEB}"/>
              </a:ext>
            </a:extLst>
          </p:cNvPr>
          <p:cNvPicPr>
            <a:picLocks noChangeAspect="1"/>
          </p:cNvPicPr>
          <p:nvPr userDrawn="1"/>
        </p:nvPicPr>
        <p:blipFill>
          <a:blip r:embed="rId41" cstate="email">
            <a:extLst>
              <a:ext uri="{28A0092B-C50C-407E-A947-70E740481C1C}">
                <a14:useLocalDpi xmlns:a14="http://schemas.microsoft.com/office/drawing/2010/main"/>
              </a:ext>
            </a:extLst>
          </a:blip>
          <a:stretch>
            <a:fillRect/>
          </a:stretch>
        </p:blipFill>
        <p:spPr>
          <a:xfrm>
            <a:off x="10922000" y="127000"/>
            <a:ext cx="720000" cy="720000"/>
          </a:xfrm>
          <a:prstGeom prst="rect">
            <a:avLst/>
          </a:prstGeom>
        </p:spPr>
      </p:pic>
      <p:graphicFrame>
        <p:nvGraphicFramePr>
          <p:cNvPr id="9" name="IpsosToolbar_Briefing_Slide" hidden="1">
            <a:extLst>
              <a:ext uri="{FF2B5EF4-FFF2-40B4-BE49-F238E27FC236}">
                <a16:creationId xmlns:a16="http://schemas.microsoft.com/office/drawing/2014/main" id="{58E9D27B-B383-6E84-E0A2-46CE192B9E13}"/>
              </a:ext>
            </a:extLst>
          </p:cNvPr>
          <p:cNvGraphicFramePr>
            <a:graphicFrameLocks noGrp="1"/>
          </p:cNvGraphicFramePr>
          <p:nvPr userDrawn="1">
            <p:extLst>
              <p:ext uri="{D42A27DB-BD31-4B8C-83A1-F6EECF244321}">
                <p14:modId xmlns:p14="http://schemas.microsoft.com/office/powerpoint/2010/main" val="2443216287"/>
              </p:ext>
            </p:extLst>
          </p:nvPr>
        </p:nvGraphicFramePr>
        <p:xfrm>
          <a:off x="0" y="679520"/>
          <a:ext cx="4320000" cy="1440000"/>
        </p:xfrm>
        <a:graphic>
          <a:graphicData uri="http://schemas.openxmlformats.org/drawingml/2006/table">
            <a:tbl>
              <a:tblPr firstRow="1" bandRow="1">
                <a:tableStyleId>{2D5ABB26-0587-4C30-8999-92F81FD0307C}</a:tableStyleId>
              </a:tblPr>
              <a:tblGrid>
                <a:gridCol w="1584000">
                  <a:extLst>
                    <a:ext uri="{9D8B030D-6E8A-4147-A177-3AD203B41FA5}">
                      <a16:colId xmlns:a16="http://schemas.microsoft.com/office/drawing/2014/main" val="680429793"/>
                    </a:ext>
                  </a:extLst>
                </a:gridCol>
                <a:gridCol w="2736000">
                  <a:extLst>
                    <a:ext uri="{9D8B030D-6E8A-4147-A177-3AD203B41FA5}">
                      <a16:colId xmlns:a16="http://schemas.microsoft.com/office/drawing/2014/main" val="1717690144"/>
                    </a:ext>
                  </a:extLst>
                </a:gridCol>
              </a:tblGrid>
              <a:tr h="180000">
                <a:tc>
                  <a:txBody>
                    <a:bodyPr/>
                    <a:lstStyle/>
                    <a:p>
                      <a:r>
                        <a:rPr lang="en-US" sz="900" b="1" dirty="0">
                          <a:solidFill>
                            <a:srgbClr val="292929"/>
                          </a:solidFill>
                          <a:latin typeface="Arial" panose="020B0604020202020204" pitchFamily="34" charset="0"/>
                          <a:cs typeface="Arial" panose="020B0604020202020204" pitchFamily="34" charset="0"/>
                        </a:rPr>
                        <a:t>Base description (filter)</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158922941"/>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Banner info</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26179011"/>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Table/Question number/title</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589288394"/>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Break</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794224127"/>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Slide/Chart </a:t>
                      </a:r>
                      <a:r>
                        <a:rPr lang="en-US" sz="900" b="0" i="0" dirty="0">
                          <a:solidFill>
                            <a:srgbClr val="292929"/>
                          </a:solidFill>
                          <a:latin typeface="Arial" panose="020B0604020202020204" pitchFamily="34" charset="0"/>
                          <a:cs typeface="Arial" panose="020B0604020202020204" pitchFamily="34" charset="0"/>
                        </a:rPr>
                        <a:t>(if not in library!)</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4119806022"/>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Ranking</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03503531"/>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Sigs</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012447535"/>
                  </a:ext>
                </a:extLst>
              </a:tr>
              <a:tr h="18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srgbClr val="292929"/>
                          </a:solidFill>
                          <a:latin typeface="Arial" panose="020B0604020202020204" pitchFamily="34" charset="0"/>
                          <a:cs typeface="Arial" panose="020B0604020202020204" pitchFamily="34" charset="0"/>
                        </a:rPr>
                        <a:t>Extra instruction</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extLst>
                  <a:ext uri="{0D108BD9-81ED-4DB2-BD59-A6C34878D82A}">
                    <a16:rowId xmlns:a16="http://schemas.microsoft.com/office/drawing/2014/main" val="3782981876"/>
                  </a:ext>
                </a:extLst>
              </a:tr>
            </a:tbl>
          </a:graphicData>
        </a:graphic>
      </p:graphicFrame>
      <p:graphicFrame>
        <p:nvGraphicFramePr>
          <p:cNvPr id="10" name="IpsosToolbar_Briefing_General" hidden="1">
            <a:extLst>
              <a:ext uri="{FF2B5EF4-FFF2-40B4-BE49-F238E27FC236}">
                <a16:creationId xmlns:a16="http://schemas.microsoft.com/office/drawing/2014/main" id="{D7D67E62-3378-FF7F-9A56-91DFE2D5B207}"/>
              </a:ext>
            </a:extLst>
          </p:cNvPr>
          <p:cNvGraphicFramePr>
            <a:graphicFrameLocks noGrp="1"/>
          </p:cNvGraphicFramePr>
          <p:nvPr userDrawn="1">
            <p:extLst>
              <p:ext uri="{D42A27DB-BD31-4B8C-83A1-F6EECF244321}">
                <p14:modId xmlns:p14="http://schemas.microsoft.com/office/powerpoint/2010/main" val="502179587"/>
              </p:ext>
            </p:extLst>
          </p:nvPr>
        </p:nvGraphicFramePr>
        <p:xfrm>
          <a:off x="0" y="-1"/>
          <a:ext cx="4320000" cy="2700000"/>
        </p:xfrm>
        <a:graphic>
          <a:graphicData uri="http://schemas.openxmlformats.org/drawingml/2006/table">
            <a:tbl>
              <a:tblPr firstRow="1" bandRow="1">
                <a:tableStyleId>{2D5ABB26-0587-4C30-8999-92F81FD0307C}</a:tableStyleId>
              </a:tblPr>
              <a:tblGrid>
                <a:gridCol w="1584000">
                  <a:extLst>
                    <a:ext uri="{9D8B030D-6E8A-4147-A177-3AD203B41FA5}">
                      <a16:colId xmlns:a16="http://schemas.microsoft.com/office/drawing/2014/main" val="680429793"/>
                    </a:ext>
                  </a:extLst>
                </a:gridCol>
                <a:gridCol w="2736000">
                  <a:extLst>
                    <a:ext uri="{9D8B030D-6E8A-4147-A177-3AD203B41FA5}">
                      <a16:colId xmlns:a16="http://schemas.microsoft.com/office/drawing/2014/main" val="1717690144"/>
                    </a:ext>
                  </a:extLst>
                </a:gridCol>
              </a:tblGrid>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rgbClr val="292929"/>
                          </a:solidFill>
                          <a:latin typeface="Arial" panose="020B0604020202020204" pitchFamily="34" charset="0"/>
                          <a:cs typeface="Arial" panose="020B0604020202020204" pitchFamily="34" charset="0"/>
                        </a:rPr>
                        <a:t>PROJECT TIMINGS &amp; BATCHES </a:t>
                      </a:r>
                      <a:r>
                        <a:rPr lang="en-GB" sz="900" dirty="0">
                          <a:solidFill>
                            <a:srgbClr val="292929"/>
                          </a:solidFill>
                          <a:latin typeface="Arial" panose="020B0604020202020204" pitchFamily="34" charset="0"/>
                          <a:cs typeface="Arial" panose="020B0604020202020204" pitchFamily="34" charset="0"/>
                        </a:rPr>
                        <a:t>(intermediate deadlines)</a:t>
                      </a:r>
                      <a:r>
                        <a:rPr lang="en-GB" sz="900" b="1" dirty="0">
                          <a:solidFill>
                            <a:srgbClr val="292929"/>
                          </a:solidFill>
                          <a:latin typeface="Arial" panose="020B0604020202020204" pitchFamily="34" charset="0"/>
                          <a:cs typeface="Arial" panose="020B0604020202020204" pitchFamily="34" charset="0"/>
                        </a:rPr>
                        <a:t>:</a:t>
                      </a:r>
                      <a:endParaRPr lang="en-GB" sz="1000" b="1" dirty="0">
                        <a:solidFill>
                          <a:srgbClr val="292929"/>
                        </a:solidFill>
                        <a:latin typeface="Arial" panose="020B0604020202020204" pitchFamily="34" charset="0"/>
                        <a:cs typeface="Arial" panose="020B0604020202020204" pitchFamily="34" charset="0"/>
                      </a:endParaRP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dirty="0">
                        <a:solidFill>
                          <a:schemeClr val="tx1"/>
                        </a:solidFill>
                      </a:endParaRPr>
                    </a:p>
                  </a:txBody>
                  <a:tcPr marL="0" marR="0" marT="0" marB="0">
                    <a:lnL w="28575" cap="flat" cmpd="sng" algn="ctr">
                      <a:solidFill>
                        <a:srgbClr val="FF0000"/>
                      </a:solidFill>
                      <a:prstDash val="sysDash"/>
                      <a:round/>
                      <a:headEnd type="none" w="med" len="med"/>
                      <a:tailEnd type="none" w="med" len="med"/>
                    </a:lnL>
                  </a:tcPr>
                </a:tc>
                <a:extLst>
                  <a:ext uri="{0D108BD9-81ED-4DB2-BD59-A6C34878D82A}">
                    <a16:rowId xmlns:a16="http://schemas.microsoft.com/office/drawing/2014/main" val="3540381696"/>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First review moment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158922941"/>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Batch 1, 2, ...</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26179011"/>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Deadline full report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extLst>
                  <a:ext uri="{0D108BD9-81ED-4DB2-BD59-A6C34878D82A}">
                    <a16:rowId xmlns:a16="http://schemas.microsoft.com/office/drawing/2014/main" val="589288394"/>
                  </a:ext>
                </a:extLst>
              </a:tr>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rgbClr val="292929"/>
                          </a:solidFill>
                          <a:latin typeface="Arial" panose="020B0604020202020204" pitchFamily="34" charset="0"/>
                          <a:cs typeface="Arial" panose="020B0604020202020204" pitchFamily="34" charset="0"/>
                        </a:rPr>
                        <a:t>PROJECT INFO</a:t>
                      </a: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9525" cap="flat" cmpd="sng" algn="ctr">
                      <a:solidFill>
                        <a:srgbClr val="FF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dirty="0">
                        <a:solidFill>
                          <a:schemeClr val="tx1"/>
                        </a:solidFill>
                      </a:endParaRPr>
                    </a:p>
                  </a:txBody>
                  <a:tcPr marL="0" marR="0" marT="0" marB="0">
                    <a:lnL w="28575" cap="flat" cmpd="sng" algn="ctr">
                      <a:solidFill>
                        <a:srgbClr val="FF0000"/>
                      </a:solidFill>
                      <a:prstDash val="sysDash"/>
                      <a:round/>
                      <a:headEnd type="none" w="med" len="med"/>
                      <a:tailEnd type="none" w="med" len="med"/>
                    </a:lnL>
                    <a:lnT w="63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404247477"/>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PN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794224127"/>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Project title</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4119806022"/>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Client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03503531"/>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Project leader</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extLst>
                  <a:ext uri="{0D108BD9-81ED-4DB2-BD59-A6C34878D82A}">
                    <a16:rowId xmlns:a16="http://schemas.microsoft.com/office/drawing/2014/main" val="2012447535"/>
                  </a:ext>
                </a:extLst>
              </a:tr>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rgbClr val="292929"/>
                          </a:solidFill>
                          <a:latin typeface="Arial" panose="020B0604020202020204" pitchFamily="34" charset="0"/>
                          <a:cs typeface="Arial" panose="020B0604020202020204" pitchFamily="34" charset="0"/>
                        </a:rPr>
                        <a:t>BRIEFING INSTRUCTIONS</a:t>
                      </a: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9525" cap="flat" cmpd="sng" algn="ctr">
                      <a:solidFill>
                        <a:srgbClr val="FF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dirty="0">
                        <a:solidFill>
                          <a:schemeClr val="tx1"/>
                        </a:solidFill>
                      </a:endParaRPr>
                    </a:p>
                  </a:txBody>
                  <a:tcPr marL="0" marR="0" marT="0" marB="0">
                    <a:lnL w="28575" cap="flat" cmpd="sng" algn="ctr">
                      <a:solidFill>
                        <a:srgbClr val="FF0000"/>
                      </a:solidFill>
                      <a:prstDash val="sysDash"/>
                      <a:round/>
                      <a:headEnd type="none" w="med" len="med"/>
                      <a:tailEnd type="none" w="med" len="med"/>
                    </a:lnL>
                    <a:lnT w="63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4281120632"/>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Overall project instruction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816729115"/>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Conclusion layout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775208648"/>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Report language</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3620477378"/>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Low base size indication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265250029"/>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Extra instruction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extLst>
                  <a:ext uri="{0D108BD9-81ED-4DB2-BD59-A6C34878D82A}">
                    <a16:rowId xmlns:a16="http://schemas.microsoft.com/office/drawing/2014/main" val="3782981876"/>
                  </a:ext>
                </a:extLst>
              </a:tr>
            </a:tbl>
          </a:graphicData>
        </a:graphic>
      </p:graphicFrame>
    </p:spTree>
    <p:extLst>
      <p:ext uri="{BB962C8B-B14F-4D97-AF65-F5344CB8AC3E}">
        <p14:creationId xmlns:p14="http://schemas.microsoft.com/office/powerpoint/2010/main" val="764041624"/>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 id="2147484139" r:id="rId12"/>
    <p:sldLayoutId id="2147484140" r:id="rId13"/>
    <p:sldLayoutId id="2147484141" r:id="rId14"/>
    <p:sldLayoutId id="2147484142" r:id="rId15"/>
    <p:sldLayoutId id="2147484143" r:id="rId16"/>
    <p:sldLayoutId id="2147484144" r:id="rId17"/>
    <p:sldLayoutId id="2147484145" r:id="rId18"/>
    <p:sldLayoutId id="2147484146" r:id="rId19"/>
    <p:sldLayoutId id="2147484147" r:id="rId20"/>
    <p:sldLayoutId id="2147484148" r:id="rId21"/>
    <p:sldLayoutId id="2147484149" r:id="rId22"/>
    <p:sldLayoutId id="2147484150" r:id="rId23"/>
    <p:sldLayoutId id="2147484151" r:id="rId24"/>
    <p:sldLayoutId id="2147484152" r:id="rId25"/>
    <p:sldLayoutId id="2147484153" r:id="rId26"/>
    <p:sldLayoutId id="2147484154" r:id="rId27"/>
    <p:sldLayoutId id="2147484155" r:id="rId28"/>
    <p:sldLayoutId id="2147484156" r:id="rId29"/>
    <p:sldLayoutId id="2147484157" r:id="rId30"/>
    <p:sldLayoutId id="2147484158" r:id="rId31"/>
    <p:sldLayoutId id="2147484159" r:id="rId32"/>
    <p:sldLayoutId id="2147484160" r:id="rId33"/>
    <p:sldLayoutId id="2147484161" r:id="rId34"/>
    <p:sldLayoutId id="2147484162" r:id="rId35"/>
  </p:sldLayoutIdLst>
  <p:hf hdr="0" ftr="0" dt="0"/>
  <p:txStyles>
    <p:titleStyle>
      <a:lvl1pPr algn="l" defTabSz="914400" rtl="0" eaLnBrk="1" latinLnBrk="0" hangingPunct="1">
        <a:lnSpc>
          <a:spcPct val="90000"/>
        </a:lnSpc>
        <a:spcBef>
          <a:spcPct val="0"/>
        </a:spcBef>
        <a:buNone/>
        <a:defRPr sz="2800" b="1" kern="1200" cap="none" spc="0" baseline="0">
          <a:solidFill>
            <a:schemeClr val="tx1"/>
          </a:solidFill>
          <a:latin typeface="+mn-lt"/>
          <a:ea typeface="+mj-ea"/>
          <a:cs typeface="+mj-cs"/>
        </a:defRPr>
      </a:lvl1pPr>
    </p:titleStyle>
    <p:bodyStyle>
      <a:lvl1pPr marL="0" indent="0" algn="l" defTabSz="914400" rtl="0" eaLnBrk="1" latinLnBrk="0" hangingPunct="1">
        <a:lnSpc>
          <a:spcPct val="115000"/>
        </a:lnSpc>
        <a:spcBef>
          <a:spcPts val="400"/>
        </a:spcBef>
        <a:spcAft>
          <a:spcPts val="400"/>
        </a:spcAft>
        <a:buSzPct val="100000"/>
        <a:buFont typeface="Wingdings 2" panose="05020102010507070707" pitchFamily="18" charset="2"/>
        <a:buNone/>
        <a:defRPr sz="1200" b="0" kern="1200">
          <a:solidFill>
            <a:schemeClr val="tx1"/>
          </a:solidFill>
          <a:latin typeface="+mn-lt"/>
          <a:ea typeface="+mn-ea"/>
          <a:cs typeface="+mn-cs"/>
        </a:defRPr>
      </a:lvl1pPr>
      <a:lvl2pPr marL="171450" indent="-171450" algn="l" defTabSz="914400" rtl="0" eaLnBrk="1" latinLnBrk="0" hangingPunct="1">
        <a:lnSpc>
          <a:spcPct val="115000"/>
        </a:lnSpc>
        <a:spcBef>
          <a:spcPts val="400"/>
        </a:spcBef>
        <a:spcAft>
          <a:spcPts val="400"/>
        </a:spcAft>
        <a:buSzPct val="100000"/>
        <a:buFont typeface="Arial" panose="020B0604020202020204" pitchFamily="34" charset="0"/>
        <a:buChar char="•"/>
        <a:defRPr lang="en-GB" sz="1200" kern="1200" dirty="0">
          <a:solidFill>
            <a:schemeClr val="tx1"/>
          </a:solidFill>
          <a:latin typeface="+mn-lt"/>
          <a:ea typeface="+mn-ea"/>
          <a:cs typeface="+mn-cs"/>
        </a:defRPr>
      </a:lvl2pPr>
      <a:lvl3pPr marL="542925" indent="-173038" algn="l" defTabSz="914400" rtl="0" eaLnBrk="1" latinLnBrk="0" hangingPunct="1">
        <a:lnSpc>
          <a:spcPct val="115000"/>
        </a:lnSpc>
        <a:spcBef>
          <a:spcPts val="400"/>
        </a:spcBef>
        <a:spcAft>
          <a:spcPts val="400"/>
        </a:spcAft>
        <a:buFont typeface="Barlow" panose="020B0604020202020204" pitchFamily="34" charset="0"/>
        <a:buChar char="‒"/>
        <a:defRPr sz="1200" kern="1200">
          <a:solidFill>
            <a:schemeClr val="tx1"/>
          </a:solidFill>
          <a:latin typeface="+mn-lt"/>
          <a:ea typeface="+mn-ea"/>
          <a:cs typeface="+mn-cs"/>
        </a:defRPr>
      </a:lvl3pPr>
      <a:lvl4pPr marL="987425" indent="-228600" algn="l" defTabSz="914400" rtl="0" eaLnBrk="1" latinLnBrk="0" hangingPunct="1">
        <a:lnSpc>
          <a:spcPct val="115000"/>
        </a:lnSpc>
        <a:spcBef>
          <a:spcPts val="400"/>
        </a:spcBef>
        <a:spcAft>
          <a:spcPts val="400"/>
        </a:spcAft>
        <a:buFont typeface="Barlow" panose="020B0604020202020204" pitchFamily="34" charset="0"/>
        <a:buChar char="•"/>
        <a:defRPr sz="1200" kern="1200">
          <a:solidFill>
            <a:schemeClr val="tx1"/>
          </a:solidFill>
          <a:latin typeface="+mn-lt"/>
          <a:ea typeface="+mn-ea"/>
          <a:cs typeface="+mn-cs"/>
        </a:defRPr>
      </a:lvl4pPr>
      <a:lvl5pPr marL="1033463" indent="0" algn="l" defTabSz="914400" rtl="0" eaLnBrk="1" latinLnBrk="0" hangingPunct="1">
        <a:lnSpc>
          <a:spcPct val="115000"/>
        </a:lnSpc>
        <a:spcBef>
          <a:spcPts val="400"/>
        </a:spcBef>
        <a:spcAft>
          <a:spcPts val="400"/>
        </a:spcAft>
        <a:buFont typeface="Barlow" panose="020B040602020203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5" pos="2509">
          <p15:clr>
            <a:srgbClr val="F26B43"/>
          </p15:clr>
        </p15:guide>
        <p15:guide id="26" pos="2698">
          <p15:clr>
            <a:srgbClr val="F26B43"/>
          </p15:clr>
        </p15:guide>
        <p15:guide id="30" pos="4930">
          <p15:clr>
            <a:srgbClr val="F26B43"/>
          </p15:clr>
        </p15:guide>
        <p15:guide id="31" pos="5126">
          <p15:clr>
            <a:srgbClr val="F26B43"/>
          </p15:clr>
        </p15:guide>
        <p15:guide id="39" orient="horz" pos="1139">
          <p15:clr>
            <a:srgbClr val="5ACBF0"/>
          </p15:clr>
        </p15:guide>
        <p15:guide id="41" pos="1905">
          <p15:clr>
            <a:srgbClr val="5ACBF0"/>
          </p15:clr>
        </p15:guide>
        <p15:guide id="42" pos="2109">
          <p15:clr>
            <a:srgbClr val="5ACBF0"/>
          </p15:clr>
        </p15:guide>
        <p15:guide id="43" pos="3942">
          <p15:clr>
            <a:srgbClr val="5ACBF0"/>
          </p15:clr>
        </p15:guide>
        <p15:guide id="45" pos="3741">
          <p15:clr>
            <a:srgbClr val="5ACBF0"/>
          </p15:clr>
        </p15:guide>
        <p15:guide id="46" pos="5568">
          <p15:clr>
            <a:srgbClr val="5ACBF0"/>
          </p15:clr>
        </p15:guide>
        <p15:guide id="47" pos="5770">
          <p15:clr>
            <a:srgbClr val="5ACBF0"/>
          </p15:clr>
        </p15:guide>
        <p15:guide id="53" orient="horz" pos="436">
          <p15:clr>
            <a:srgbClr val="9FCC3B"/>
          </p15:clr>
        </p15:guide>
        <p15:guide id="54" pos="279">
          <p15:clr>
            <a:srgbClr val="9FCC3B"/>
          </p15:clr>
        </p15:guide>
        <p15:guide id="55" pos="7401">
          <p15:clr>
            <a:srgbClr val="9FCC3B"/>
          </p15:clr>
        </p15:guide>
        <p15:guide id="56" orient="horz" pos="3747">
          <p15:clr>
            <a:srgbClr val="9FCC3B"/>
          </p15:clr>
        </p15:guide>
        <p15:guide id="57" orient="horz" pos="3884">
          <p15:clr>
            <a:srgbClr val="000000"/>
          </p15:clr>
        </p15:guide>
        <p15:guide id="58" orient="horz" pos="913">
          <p15:clr>
            <a:srgbClr val="C35EA4"/>
          </p15:clr>
        </p15:guide>
        <p15:guide id="59" orient="horz" pos="132">
          <p15:clr>
            <a:srgbClr val="000000"/>
          </p15:clr>
        </p15:guide>
        <p15:guide id="60" orient="horz" pos="3571">
          <p15:clr>
            <a:srgbClr val="5ACBF0"/>
          </p15:clr>
        </p15:guide>
        <p15:guide id="61" orient="horz" pos="4166">
          <p15:clr>
            <a:srgbClr val="000000"/>
          </p15:clr>
        </p15:guide>
        <p15:guide id="62" pos="140">
          <p15:clr>
            <a:srgbClr val="000000"/>
          </p15:clr>
        </p15:guide>
        <p15:guide id="63" pos="7537">
          <p15:clr>
            <a:srgbClr val="00000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162.xml"/><Relationship Id="rId6" Type="http://schemas.openxmlformats.org/officeDocument/2006/relationships/image" Target="../media/image2.png"/><Relationship Id="rId5" Type="http://schemas.openxmlformats.org/officeDocument/2006/relationships/image" Target="../media/image37.jpg"/><Relationship Id="rId4" Type="http://schemas.openxmlformats.org/officeDocument/2006/relationships/image" Target="../media/image36.svg"/></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345.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345.xml"/></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345.xml"/></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345.xml"/></Relationships>
</file>

<file path=ppt/slides/_rels/slide1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29.xml"/></Relationships>
</file>

<file path=ppt/slides/_rels/slide1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358.xml"/><Relationship Id="rId4" Type="http://schemas.openxmlformats.org/officeDocument/2006/relationships/chart" Target="../charts/chart11.xml"/></Relationships>
</file>

<file path=ppt/slides/_rels/slide1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package" Target="../embeddings/Microsoft_Excel_Worksheet11.xlsx"/><Relationship Id="rId1" Type="http://schemas.openxmlformats.org/officeDocument/2006/relationships/slideLayout" Target="../slideLayouts/slideLayout33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4.jpg"/><Relationship Id="rId1" Type="http://schemas.openxmlformats.org/officeDocument/2006/relationships/slideLayout" Target="../slideLayouts/slideLayout356.xml"/><Relationship Id="rId5" Type="http://schemas.openxmlformats.org/officeDocument/2006/relationships/hyperlink" Target="mailto:John.spiling@ipsos.com" TargetMode="External"/><Relationship Id="rId4" Type="http://schemas.openxmlformats.org/officeDocument/2006/relationships/image" Target="../media/image36.svg"/></Relationships>
</file>

<file path=ppt/slides/_rels/slide18.xml.rels><?xml version="1.0" encoding="UTF-8" standalone="yes"?>
<Relationships xmlns="http://schemas.openxmlformats.org/package/2006/relationships"><Relationship Id="rId2" Type="http://schemas.openxmlformats.org/officeDocument/2006/relationships/hyperlink" Target="https://www.ipsos.com/" TargetMode="External"/><Relationship Id="rId1" Type="http://schemas.openxmlformats.org/officeDocument/2006/relationships/slideLayout" Target="../slideLayouts/slideLayout359.xml"/></Relationships>
</file>

<file path=ppt/slides/_rels/slide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163.xml"/></Relationships>
</file>

<file path=ppt/slides/_rels/slide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29.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345.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345.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345.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image" Target="../media/image42.png"/><Relationship Id="rId1" Type="http://schemas.openxmlformats.org/officeDocument/2006/relationships/slideLayout" Target="../slideLayouts/slideLayout163.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63.xml"/><Relationship Id="rId5" Type="http://schemas.openxmlformats.org/officeDocument/2006/relationships/image" Target="../media/image51.pn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3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F1BB242C-CB72-440E-9602-808C3EC37D59}"/>
              </a:ext>
            </a:extLst>
          </p:cNvPr>
          <p:cNvSpPr>
            <a:spLocks noGrp="1"/>
          </p:cNvSpPr>
          <p:nvPr>
            <p:ph type="title"/>
          </p:nvPr>
        </p:nvSpPr>
        <p:spPr>
          <a:xfrm>
            <a:off x="191344" y="116632"/>
            <a:ext cx="7230728" cy="3748719"/>
          </a:xfrm>
        </p:spPr>
        <p:txBody>
          <a:bodyPr/>
          <a:lstStyle/>
          <a:p>
            <a:r>
              <a:rPr lang="nb-NO" sz="4400" b="1" dirty="0">
                <a:solidFill>
                  <a:schemeClr val="bg1"/>
                </a:solidFill>
                <a:latin typeface="+mj-lt"/>
              </a:rPr>
              <a:t>Kunnskap om den norske verdensarven i befolkningen</a:t>
            </a:r>
            <a:br>
              <a:rPr lang="nb-NO" sz="4400" b="1" dirty="0">
                <a:solidFill>
                  <a:schemeClr val="bg1"/>
                </a:solidFill>
                <a:latin typeface="+mj-lt"/>
              </a:rPr>
            </a:br>
            <a:br>
              <a:rPr lang="nb-NO" sz="4800" b="1" dirty="0">
                <a:solidFill>
                  <a:schemeClr val="bg1"/>
                </a:solidFill>
                <a:latin typeface="+mj-lt"/>
              </a:rPr>
            </a:br>
            <a:r>
              <a:rPr lang="nb-NO" sz="2000" b="1" dirty="0">
                <a:solidFill>
                  <a:schemeClr val="bg1"/>
                </a:solidFill>
                <a:latin typeface="+mj-lt"/>
              </a:rPr>
              <a:t>BEFOLKNINGSUNDERSØKELSE              OKTOBER / NOVEMBER 2024</a:t>
            </a:r>
            <a:endParaRPr lang="nb-NO" sz="2000" dirty="0"/>
          </a:p>
        </p:txBody>
      </p:sp>
      <p:sp>
        <p:nvSpPr>
          <p:cNvPr id="5" name="Date">
            <a:extLst>
              <a:ext uri="{FF2B5EF4-FFF2-40B4-BE49-F238E27FC236}">
                <a16:creationId xmlns:a16="http://schemas.microsoft.com/office/drawing/2014/main" id="{05058EFE-4B93-814A-45B1-03F140DB89CC}"/>
              </a:ext>
            </a:extLst>
          </p:cNvPr>
          <p:cNvSpPr txBox="1"/>
          <p:nvPr/>
        </p:nvSpPr>
        <p:spPr>
          <a:xfrm>
            <a:off x="-4652888" y="6473116"/>
            <a:ext cx="2236444" cy="246221"/>
          </a:xfrm>
          <a:prstGeom prst="rect">
            <a:avLst/>
          </a:prstGeom>
          <a:noFill/>
        </p:spPr>
        <p:txBody>
          <a:bodyPr wrap="square" lIns="0" tIns="0" rIns="0" bIns="0" rtlCol="0">
            <a:spAutoFit/>
          </a:bodyPr>
          <a:lstStyle/>
          <a:p>
            <a:r>
              <a:rPr lang="en-GB" sz="1600" dirty="0">
                <a:solidFill>
                  <a:schemeClr val="bg1"/>
                </a:solidFill>
              </a:rPr>
              <a:t>September 2024</a:t>
            </a:r>
          </a:p>
        </p:txBody>
      </p:sp>
      <p:sp>
        <p:nvSpPr>
          <p:cNvPr id="11" name="Triangle">
            <a:extLst>
              <a:ext uri="{FF2B5EF4-FFF2-40B4-BE49-F238E27FC236}">
                <a16:creationId xmlns:a16="http://schemas.microsoft.com/office/drawing/2014/main" id="{E8C2CACD-E824-DE3B-60FE-427B751999B5}"/>
              </a:ext>
              <a:ext uri="{C183D7F6-B498-43B3-948B-1728B52AA6E4}">
                <adec:decorative xmlns:adec="http://schemas.microsoft.com/office/drawing/2017/decorative" val="1"/>
              </a:ext>
            </a:extLst>
          </p:cNvPr>
          <p:cNvSpPr/>
          <p:nvPr/>
        </p:nvSpPr>
        <p:spPr>
          <a:xfrm rot="16200000">
            <a:off x="8661370" y="3324649"/>
            <a:ext cx="3492560" cy="3594098"/>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10000"/>
              </a:lnSpc>
            </a:pPr>
            <a:endParaRPr lang="en-GB" sz="1400" dirty="0" err="1">
              <a:solidFill>
                <a:schemeClr val="tx1"/>
              </a:solidFill>
            </a:endParaRPr>
          </a:p>
        </p:txBody>
      </p:sp>
      <p:sp>
        <p:nvSpPr>
          <p:cNvPr id="7" name="Parallelogram 1">
            <a:extLst>
              <a:ext uri="{FF2B5EF4-FFF2-40B4-BE49-F238E27FC236}">
                <a16:creationId xmlns:a16="http://schemas.microsoft.com/office/drawing/2014/main" id="{A6BD1784-F3A1-1046-21F9-8FEFED56EE96}"/>
              </a:ext>
              <a:ext uri="{C183D7F6-B498-43B3-948B-1728B52AA6E4}">
                <adec:decorative xmlns:adec="http://schemas.microsoft.com/office/drawing/2017/decorative" val="1"/>
              </a:ext>
            </a:extLst>
          </p:cNvPr>
          <p:cNvSpPr/>
          <p:nvPr/>
        </p:nvSpPr>
        <p:spPr>
          <a:xfrm rot="18900000">
            <a:off x="6191592" y="431596"/>
            <a:ext cx="3313714" cy="849494"/>
          </a:xfrm>
          <a:custGeom>
            <a:avLst/>
            <a:gdLst>
              <a:gd name="connsiteX0" fmla="*/ 2464220 w 3313714"/>
              <a:gd name="connsiteY0" fmla="*/ 0 h 849494"/>
              <a:gd name="connsiteX1" fmla="*/ 3313714 w 3313714"/>
              <a:gd name="connsiteY1" fmla="*/ 849494 h 849494"/>
              <a:gd name="connsiteX2" fmla="*/ 849494 w 3313714"/>
              <a:gd name="connsiteY2" fmla="*/ 849494 h 849494"/>
              <a:gd name="connsiteX3" fmla="*/ 0 w 3313714"/>
              <a:gd name="connsiteY3" fmla="*/ 0 h 849494"/>
            </a:gdLst>
            <a:ahLst/>
            <a:cxnLst>
              <a:cxn ang="0">
                <a:pos x="connsiteX0" y="connsiteY0"/>
              </a:cxn>
              <a:cxn ang="0">
                <a:pos x="connsiteX1" y="connsiteY1"/>
              </a:cxn>
              <a:cxn ang="0">
                <a:pos x="connsiteX2" y="connsiteY2"/>
              </a:cxn>
              <a:cxn ang="0">
                <a:pos x="connsiteX3" y="connsiteY3"/>
              </a:cxn>
            </a:cxnLst>
            <a:rect l="l" t="t" r="r" b="b"/>
            <a:pathLst>
              <a:path w="3313714" h="849494">
                <a:moveTo>
                  <a:pt x="2464220" y="0"/>
                </a:moveTo>
                <a:lnTo>
                  <a:pt x="3313714" y="849494"/>
                </a:lnTo>
                <a:lnTo>
                  <a:pt x="849494" y="849494"/>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dirty="0" err="1">
              <a:solidFill>
                <a:schemeClr val="tx1"/>
              </a:solidFill>
            </a:endParaRPr>
          </a:p>
        </p:txBody>
      </p:sp>
      <p:sp>
        <p:nvSpPr>
          <p:cNvPr id="9" name="Parallelogram 2">
            <a:extLst>
              <a:ext uri="{FF2B5EF4-FFF2-40B4-BE49-F238E27FC236}">
                <a16:creationId xmlns:a16="http://schemas.microsoft.com/office/drawing/2014/main" id="{CEC544CE-DA48-E496-5DA5-4BEDD3E45634}"/>
              </a:ext>
              <a:ext uri="{C183D7F6-B498-43B3-948B-1728B52AA6E4}">
                <adec:decorative xmlns:adec="http://schemas.microsoft.com/office/drawing/2017/decorative" val="1"/>
              </a:ext>
            </a:extLst>
          </p:cNvPr>
          <p:cNvSpPr/>
          <p:nvPr/>
        </p:nvSpPr>
        <p:spPr>
          <a:xfrm rot="8100000">
            <a:off x="7929848" y="5576008"/>
            <a:ext cx="3313714" cy="849494"/>
          </a:xfrm>
          <a:custGeom>
            <a:avLst/>
            <a:gdLst>
              <a:gd name="connsiteX0" fmla="*/ 2464220 w 3313714"/>
              <a:gd name="connsiteY0" fmla="*/ 0 h 849494"/>
              <a:gd name="connsiteX1" fmla="*/ 3313714 w 3313714"/>
              <a:gd name="connsiteY1" fmla="*/ 849494 h 849494"/>
              <a:gd name="connsiteX2" fmla="*/ 849494 w 3313714"/>
              <a:gd name="connsiteY2" fmla="*/ 849494 h 849494"/>
              <a:gd name="connsiteX3" fmla="*/ 0 w 3313714"/>
              <a:gd name="connsiteY3" fmla="*/ 0 h 849494"/>
            </a:gdLst>
            <a:ahLst/>
            <a:cxnLst>
              <a:cxn ang="0">
                <a:pos x="connsiteX0" y="connsiteY0"/>
              </a:cxn>
              <a:cxn ang="0">
                <a:pos x="connsiteX1" y="connsiteY1"/>
              </a:cxn>
              <a:cxn ang="0">
                <a:pos x="connsiteX2" y="connsiteY2"/>
              </a:cxn>
              <a:cxn ang="0">
                <a:pos x="connsiteX3" y="connsiteY3"/>
              </a:cxn>
            </a:cxnLst>
            <a:rect l="l" t="t" r="r" b="b"/>
            <a:pathLst>
              <a:path w="3313714" h="849494">
                <a:moveTo>
                  <a:pt x="2464220" y="0"/>
                </a:moveTo>
                <a:lnTo>
                  <a:pt x="3313714" y="849494"/>
                </a:lnTo>
                <a:lnTo>
                  <a:pt x="849494" y="849494"/>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dirty="0" err="1">
              <a:solidFill>
                <a:schemeClr val="tx1"/>
              </a:solidFill>
            </a:endParaRPr>
          </a:p>
        </p:txBody>
      </p:sp>
      <p:sp>
        <p:nvSpPr>
          <p:cNvPr id="8" name="Classification">
            <a:extLst>
              <a:ext uri="{FF2B5EF4-FFF2-40B4-BE49-F238E27FC236}">
                <a16:creationId xmlns:a16="http://schemas.microsoft.com/office/drawing/2014/main" id="{C55BE28C-696E-3867-0F63-F65387A9A6CF}"/>
              </a:ext>
              <a:ext uri="{C183D7F6-B498-43B3-948B-1728B52AA6E4}">
                <adec:decorative xmlns:adec="http://schemas.microsoft.com/office/drawing/2017/decorative" val="0"/>
              </a:ext>
            </a:extLst>
          </p:cNvPr>
          <p:cNvSpPr txBox="1">
            <a:spLocks/>
          </p:cNvSpPr>
          <p:nvPr/>
        </p:nvSpPr>
        <p:spPr>
          <a:xfrm>
            <a:off x="221863" y="6300630"/>
            <a:ext cx="1859201" cy="246221"/>
          </a:xfrm>
          <a:prstGeom prst="rect">
            <a:avLst/>
          </a:prstGeom>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 Ipsos | November 2024 | Client Use Only </a:t>
            </a:r>
          </a:p>
        </p:txBody>
      </p:sp>
      <p:pic>
        <p:nvPicPr>
          <p:cNvPr id="6" name="Ipsos Logo">
            <a:extLst>
              <a:ext uri="{FF2B5EF4-FFF2-40B4-BE49-F238E27FC236}">
                <a16:creationId xmlns:a16="http://schemas.microsoft.com/office/drawing/2014/main" id="{72D43848-10A6-605F-ED59-39D376941CB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3361" y="6173519"/>
            <a:ext cx="492637" cy="446920"/>
          </a:xfrm>
          <a:prstGeom prst="rect">
            <a:avLst/>
          </a:prstGeom>
        </p:spPr>
      </p:pic>
      <p:pic>
        <p:nvPicPr>
          <p:cNvPr id="16" name="Plassholder for bilde 15" descr="Et bilde som inneholder utendørs, natur, landskap, gress">
            <a:extLst>
              <a:ext uri="{FF2B5EF4-FFF2-40B4-BE49-F238E27FC236}">
                <a16:creationId xmlns:a16="http://schemas.microsoft.com/office/drawing/2014/main" id="{CBC4D9D9-3B1E-B123-B246-5E50ED89278E}"/>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t="3416" b="3416"/>
          <a:stretch>
            <a:fillRect/>
          </a:stretch>
        </p:blipFill>
        <p:spPr/>
      </p:pic>
      <p:pic>
        <p:nvPicPr>
          <p:cNvPr id="2" name="Graphique 8">
            <a:extLst>
              <a:ext uri="{FF2B5EF4-FFF2-40B4-BE49-F238E27FC236}">
                <a16:creationId xmlns:a16="http://schemas.microsoft.com/office/drawing/2014/main" id="{BB8DC5ED-954B-B288-570B-3468D6B23F5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pic>
        <p:nvPicPr>
          <p:cNvPr id="10" name="Bilde 9" descr="Et bilde som inneholder tekst, Font, Grafikk, logo&#10;&#10;Automatisk generert beskrivelse">
            <a:extLst>
              <a:ext uri="{FF2B5EF4-FFF2-40B4-BE49-F238E27FC236}">
                <a16:creationId xmlns:a16="http://schemas.microsoft.com/office/drawing/2014/main" id="{D324FF7A-E401-2D74-5984-424A31BA60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5360" y="4221088"/>
            <a:ext cx="1800200" cy="1691350"/>
          </a:xfrm>
          <a:prstGeom prst="rect">
            <a:avLst/>
          </a:prstGeom>
        </p:spPr>
      </p:pic>
    </p:spTree>
    <p:extLst>
      <p:ext uri="{BB962C8B-B14F-4D97-AF65-F5344CB8AC3E}">
        <p14:creationId xmlns:p14="http://schemas.microsoft.com/office/powerpoint/2010/main" val="2621031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ackground Box">
            <a:extLst>
              <a:ext uri="{FF2B5EF4-FFF2-40B4-BE49-F238E27FC236}">
                <a16:creationId xmlns:a16="http://schemas.microsoft.com/office/drawing/2014/main" id="{46D07D06-3FE7-0ADC-96EE-A505140DC4C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flipV="1">
            <a:off x="444569" y="-5"/>
            <a:ext cx="2597081" cy="5948363"/>
          </a:xfrm>
          <a:prstGeom prst="snip1Rect">
            <a:avLst>
              <a:gd name="adj" fmla="val 1422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12000"/>
              </a:lnSpc>
              <a:spcBef>
                <a:spcPts val="400"/>
              </a:spcBef>
              <a:spcAft>
                <a:spcPts val="4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Barlow"/>
                <a:ea typeface="+mn-ea"/>
                <a:cs typeface="+mn-cs"/>
              </a:rPr>
              <a:t>&lt;&lt;&lt;</a:t>
            </a:r>
          </a:p>
        </p:txBody>
      </p:sp>
      <p:sp>
        <p:nvSpPr>
          <p:cNvPr id="15" name="Title">
            <a:extLst>
              <a:ext uri="{FF2B5EF4-FFF2-40B4-BE49-F238E27FC236}">
                <a16:creationId xmlns:a16="http://schemas.microsoft.com/office/drawing/2014/main" id="{55BF30B7-C85C-6936-4DE4-C1BB7571FEA8}"/>
              </a:ext>
            </a:extLst>
          </p:cNvPr>
          <p:cNvSpPr>
            <a:spLocks noGrp="1"/>
          </p:cNvSpPr>
          <p:nvPr>
            <p:ph type="title"/>
          </p:nvPr>
        </p:nvSpPr>
        <p:spPr>
          <a:xfrm>
            <a:off x="551384" y="260648"/>
            <a:ext cx="2160240" cy="715963"/>
          </a:xfrm>
        </p:spPr>
        <p:txBody>
          <a:bodyPr/>
          <a:lstStyle/>
          <a:p>
            <a:r>
              <a:rPr lang="nb-NO" dirty="0"/>
              <a:t>Regional kjennskap til stedene</a:t>
            </a:r>
            <a:br>
              <a:rPr lang="nb-NO" dirty="0"/>
            </a:br>
            <a:br>
              <a:rPr lang="nb-NO" dirty="0"/>
            </a:br>
            <a:endParaRPr lang="nb-NO" dirty="0"/>
          </a:p>
        </p:txBody>
      </p:sp>
      <p:sp>
        <p:nvSpPr>
          <p:cNvPr id="3" name="Placeholder">
            <a:extLst>
              <a:ext uri="{FF2B5EF4-FFF2-40B4-BE49-F238E27FC236}">
                <a16:creationId xmlns:a16="http://schemas.microsoft.com/office/drawing/2014/main" id="{E5065B85-41D5-0A98-DF6E-B43EDDCA84AA}"/>
              </a:ext>
            </a:extLst>
          </p:cNvPr>
          <p:cNvSpPr txBox="1"/>
          <p:nvPr/>
        </p:nvSpPr>
        <p:spPr>
          <a:xfrm>
            <a:off x="551384" y="1700808"/>
            <a:ext cx="2282598" cy="2352375"/>
          </a:xfrm>
          <a:prstGeom prst="rect">
            <a:avLst/>
          </a:prstGeom>
          <a:noFill/>
        </p:spPr>
        <p:txBody>
          <a:bodyPr wrap="square" lIns="0" tIns="0" rIns="0" bIns="0" rtlCol="0" anchor="t">
            <a:spAutoFit/>
          </a:bodyPr>
          <a:lstStyle/>
          <a:p>
            <a:pPr>
              <a:lnSpc>
                <a:spcPct val="112000"/>
              </a:lnSpc>
              <a:spcBef>
                <a:spcPts val="400"/>
              </a:spcBef>
              <a:spcAft>
                <a:spcPts val="400"/>
              </a:spcAft>
              <a:defRPr/>
            </a:pPr>
            <a:r>
              <a:rPr lang="nb-NO" sz="1400" b="1" dirty="0">
                <a:solidFill>
                  <a:schemeClr val="bg1"/>
                </a:solidFill>
                <a:latin typeface="Barlow"/>
              </a:rPr>
              <a:t>Hele 50% av befolkningen i Nord-Norge kjenner til Bergkunsten i Alta, mot «kun» 25 % på nasjonalt nivå </a:t>
            </a:r>
            <a:endParaRPr kumimoji="0" lang="nb-NO" sz="1400" b="1" i="0" u="none" strike="noStrike" kern="1200" cap="none" spc="0" normalizeH="0" baseline="0" noProof="0" dirty="0">
              <a:ln>
                <a:noFill/>
              </a:ln>
              <a:solidFill>
                <a:schemeClr val="bg1"/>
              </a:solidFill>
              <a:effectLst/>
              <a:uLnTx/>
              <a:uFillTx/>
              <a:latin typeface="Barlow"/>
              <a:ea typeface="+mn-ea"/>
              <a:cs typeface="+mn-cs"/>
            </a:endParaRPr>
          </a:p>
          <a:p>
            <a:pPr>
              <a:lnSpc>
                <a:spcPct val="112000"/>
              </a:lnSpc>
              <a:spcBef>
                <a:spcPts val="400"/>
              </a:spcBef>
              <a:spcAft>
                <a:spcPts val="400"/>
              </a:spcAft>
              <a:defRPr/>
            </a:pPr>
            <a:endParaRPr kumimoji="0" lang="nb-NO" sz="1400" b="1" i="0" u="none" strike="noStrike" kern="1200" cap="none" spc="0" normalizeH="0" baseline="0" noProof="0" dirty="0">
              <a:ln>
                <a:noFill/>
              </a:ln>
              <a:solidFill>
                <a:schemeClr val="bg1"/>
              </a:solidFill>
              <a:effectLst/>
              <a:uLnTx/>
              <a:uFillTx/>
              <a:latin typeface="Barlow"/>
              <a:ea typeface="+mn-ea"/>
              <a:cs typeface="+mn-cs"/>
            </a:endParaRPr>
          </a:p>
          <a:p>
            <a:pPr>
              <a:lnSpc>
                <a:spcPct val="112000"/>
              </a:lnSpc>
              <a:spcBef>
                <a:spcPts val="400"/>
              </a:spcBef>
              <a:spcAft>
                <a:spcPts val="400"/>
              </a:spcAft>
              <a:defRPr/>
            </a:pPr>
            <a:r>
              <a:rPr kumimoji="0" lang="nb-NO" sz="1400" b="1" i="0" u="none" strike="noStrike" kern="1200" cap="none" spc="0" normalizeH="0" baseline="0" noProof="0" dirty="0">
                <a:ln>
                  <a:noFill/>
                </a:ln>
                <a:solidFill>
                  <a:schemeClr val="bg1"/>
                </a:solidFill>
                <a:effectLst/>
                <a:uLnTx/>
                <a:uFillTx/>
                <a:latin typeface="Barlow"/>
                <a:ea typeface="+mn-ea"/>
                <a:cs typeface="+mn-cs"/>
              </a:rPr>
              <a:t>Befolkningen</a:t>
            </a:r>
            <a:r>
              <a:rPr lang="nb-NO" sz="1400" b="1" dirty="0">
                <a:solidFill>
                  <a:schemeClr val="bg1"/>
                </a:solidFill>
                <a:latin typeface="Barlow"/>
              </a:rPr>
              <a:t>e i ulike landsdeler har på samme måte sterkest kjennskap til   stedene i egen  landsdel</a:t>
            </a:r>
            <a:endParaRPr kumimoji="0" lang="nb-NO" sz="1400" b="1" i="0" u="none" strike="noStrike" kern="1200" cap="none" spc="0" normalizeH="0" baseline="0" noProof="0" dirty="0">
              <a:ln>
                <a:noFill/>
              </a:ln>
              <a:solidFill>
                <a:schemeClr val="bg1"/>
              </a:solidFill>
              <a:effectLst/>
              <a:uLnTx/>
              <a:uFillTx/>
              <a:latin typeface="Barlow"/>
              <a:ea typeface="+mn-ea"/>
              <a:cs typeface="+mn-cs"/>
            </a:endParaRPr>
          </a:p>
        </p:txBody>
      </p:sp>
      <p:sp>
        <p:nvSpPr>
          <p:cNvPr id="48" name="TekstSylinder 47">
            <a:extLst>
              <a:ext uri="{FF2B5EF4-FFF2-40B4-BE49-F238E27FC236}">
                <a16:creationId xmlns:a16="http://schemas.microsoft.com/office/drawing/2014/main" id="{5C05AACF-7808-47F9-5E20-C8E6A17071A7}"/>
              </a:ext>
            </a:extLst>
          </p:cNvPr>
          <p:cNvSpPr txBox="1"/>
          <p:nvPr/>
        </p:nvSpPr>
        <p:spPr>
          <a:xfrm>
            <a:off x="3143672" y="188640"/>
            <a:ext cx="892899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200" b="1" i="0" u="none" strike="noStrike" kern="1200" cap="none" spc="0" normalizeH="0" baseline="0" noProof="0" dirty="0">
                <a:ln>
                  <a:noFill/>
                </a:ln>
                <a:solidFill>
                  <a:srgbClr val="000000"/>
                </a:solidFill>
                <a:effectLst/>
                <a:uLnTx/>
                <a:uFillTx/>
                <a:latin typeface="Barlow"/>
                <a:ea typeface="+mn-ea"/>
                <a:cs typeface="+mn-cs"/>
              </a:rPr>
              <a:t>Verdensarvstedene i Nord-Norge er betydelig bedre kjent blant befolkningen i Nord-Norge enn i resten av landet</a:t>
            </a:r>
            <a:endParaRPr kumimoji="0" lang="nb-NO" sz="2400" b="1" i="0" u="none" strike="noStrike" kern="1200" cap="none" spc="0" normalizeH="0" baseline="0" noProof="0" dirty="0">
              <a:ln>
                <a:noFill/>
              </a:ln>
              <a:solidFill>
                <a:srgbClr val="000000"/>
              </a:solidFill>
              <a:effectLst/>
              <a:uLnTx/>
              <a:uFillTx/>
              <a:latin typeface="Barlow"/>
              <a:ea typeface="+mn-ea"/>
              <a:cs typeface="+mn-cs"/>
            </a:endParaRPr>
          </a:p>
        </p:txBody>
      </p:sp>
      <p:graphicFrame>
        <p:nvGraphicFramePr>
          <p:cNvPr id="7" name="Diagram 6">
            <a:extLst>
              <a:ext uri="{FF2B5EF4-FFF2-40B4-BE49-F238E27FC236}">
                <a16:creationId xmlns:a16="http://schemas.microsoft.com/office/drawing/2014/main" id="{808F70DD-2192-E26F-32A1-0FE77BA72BB3}"/>
              </a:ext>
            </a:extLst>
          </p:cNvPr>
          <p:cNvGraphicFramePr/>
          <p:nvPr>
            <p:extLst>
              <p:ext uri="{D42A27DB-BD31-4B8C-83A1-F6EECF244321}">
                <p14:modId xmlns:p14="http://schemas.microsoft.com/office/powerpoint/2010/main" val="2953507283"/>
              </p:ext>
            </p:extLst>
          </p:nvPr>
        </p:nvGraphicFramePr>
        <p:xfrm>
          <a:off x="3153482" y="1110808"/>
          <a:ext cx="8847174"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28715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ackground Box">
            <a:extLst>
              <a:ext uri="{FF2B5EF4-FFF2-40B4-BE49-F238E27FC236}">
                <a16:creationId xmlns:a16="http://schemas.microsoft.com/office/drawing/2014/main" id="{46D07D06-3FE7-0ADC-96EE-A505140DC4C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flipV="1">
            <a:off x="444569" y="-5"/>
            <a:ext cx="2597081" cy="5948363"/>
          </a:xfrm>
          <a:prstGeom prst="snip1Rect">
            <a:avLst>
              <a:gd name="adj" fmla="val 1422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12000"/>
              </a:lnSpc>
              <a:spcBef>
                <a:spcPts val="400"/>
              </a:spcBef>
              <a:spcAft>
                <a:spcPts val="4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Barlow"/>
                <a:ea typeface="+mn-ea"/>
                <a:cs typeface="+mn-cs"/>
              </a:rPr>
              <a:t>&lt;&lt;&lt;</a:t>
            </a:r>
          </a:p>
        </p:txBody>
      </p:sp>
      <p:sp>
        <p:nvSpPr>
          <p:cNvPr id="15" name="Title">
            <a:extLst>
              <a:ext uri="{FF2B5EF4-FFF2-40B4-BE49-F238E27FC236}">
                <a16:creationId xmlns:a16="http://schemas.microsoft.com/office/drawing/2014/main" id="{55BF30B7-C85C-6936-4DE4-C1BB7571FEA8}"/>
              </a:ext>
            </a:extLst>
          </p:cNvPr>
          <p:cNvSpPr>
            <a:spLocks noGrp="1"/>
          </p:cNvSpPr>
          <p:nvPr>
            <p:ph type="title"/>
          </p:nvPr>
        </p:nvSpPr>
        <p:spPr>
          <a:xfrm>
            <a:off x="551384" y="260648"/>
            <a:ext cx="2160240" cy="715963"/>
          </a:xfrm>
        </p:spPr>
        <p:txBody>
          <a:bodyPr/>
          <a:lstStyle/>
          <a:p>
            <a:r>
              <a:rPr lang="nb-NO" dirty="0"/>
              <a:t>Kobling til verdensarv</a:t>
            </a:r>
            <a:br>
              <a:rPr lang="nb-NO" dirty="0"/>
            </a:br>
            <a:br>
              <a:rPr lang="nb-NO" dirty="0"/>
            </a:br>
            <a:endParaRPr lang="nb-NO" dirty="0"/>
          </a:p>
        </p:txBody>
      </p:sp>
      <p:sp>
        <p:nvSpPr>
          <p:cNvPr id="3" name="Placeholder">
            <a:extLst>
              <a:ext uri="{FF2B5EF4-FFF2-40B4-BE49-F238E27FC236}">
                <a16:creationId xmlns:a16="http://schemas.microsoft.com/office/drawing/2014/main" id="{E5065B85-41D5-0A98-DF6E-B43EDDCA84AA}"/>
              </a:ext>
            </a:extLst>
          </p:cNvPr>
          <p:cNvSpPr txBox="1"/>
          <p:nvPr/>
        </p:nvSpPr>
        <p:spPr>
          <a:xfrm>
            <a:off x="657727" y="1556792"/>
            <a:ext cx="2282598" cy="166462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2000"/>
              </a:lnSpc>
              <a:spcBef>
                <a:spcPts val="400"/>
              </a:spcBef>
              <a:spcAft>
                <a:spcPts val="400"/>
              </a:spcAft>
              <a:buClrTx/>
              <a:buSzTx/>
              <a:buFontTx/>
              <a:buNone/>
              <a:tabLst/>
              <a:defRPr/>
            </a:pPr>
            <a:r>
              <a:rPr kumimoji="0" lang="nb-NO" sz="1400" b="1" i="0" u="none" strike="noStrike" kern="1200" cap="none" spc="0" normalizeH="0" baseline="0" noProof="0" dirty="0">
                <a:ln>
                  <a:noFill/>
                </a:ln>
                <a:solidFill>
                  <a:prstClr val="white"/>
                </a:solidFill>
                <a:effectLst/>
                <a:uLnTx/>
                <a:uFillTx/>
                <a:latin typeface="Barlow"/>
                <a:ea typeface="+mn-ea"/>
                <a:cs typeface="+mn-cs"/>
              </a:rPr>
              <a:t>På den andre siden er det bare en drøy tredjedel av de som kjenner til  Rjukan  og Notodden industriarv  som  også kobler mot at dette er/må være et  verdensarvsted</a:t>
            </a:r>
          </a:p>
        </p:txBody>
      </p:sp>
      <p:sp>
        <p:nvSpPr>
          <p:cNvPr id="48" name="TekstSylinder 47">
            <a:extLst>
              <a:ext uri="{FF2B5EF4-FFF2-40B4-BE49-F238E27FC236}">
                <a16:creationId xmlns:a16="http://schemas.microsoft.com/office/drawing/2014/main" id="{5C05AACF-7808-47F9-5E20-C8E6A17071A7}"/>
              </a:ext>
            </a:extLst>
          </p:cNvPr>
          <p:cNvSpPr txBox="1"/>
          <p:nvPr/>
        </p:nvSpPr>
        <p:spPr>
          <a:xfrm>
            <a:off x="3143672" y="188640"/>
            <a:ext cx="8928992"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200" b="1" i="0" u="none" strike="noStrike" kern="1200" cap="none" spc="0" normalizeH="0" baseline="0" noProof="0" dirty="0">
                <a:ln>
                  <a:noFill/>
                </a:ln>
                <a:solidFill>
                  <a:srgbClr val="000000"/>
                </a:solidFill>
                <a:effectLst/>
                <a:uLnTx/>
                <a:uFillTx/>
                <a:latin typeface="Barlow"/>
                <a:ea typeface="+mn-ea"/>
                <a:cs typeface="+mn-cs"/>
              </a:rPr>
              <a:t>Det er stor variasjon mellom  kjennskap til stedene og til koblingen til at det er et verdensarvsted. 6 av 10 nordmenn kobler Bryggen i Bergen som et verdensarvsted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srgbClr val="000000"/>
                </a:solidFill>
                <a:effectLst/>
                <a:uLnTx/>
                <a:uFillTx/>
                <a:latin typeface="Barlow"/>
                <a:ea typeface="+mn-ea"/>
                <a:cs typeface="+mn-cs"/>
              </a:rPr>
              <a:t> </a:t>
            </a:r>
          </a:p>
        </p:txBody>
      </p:sp>
      <p:graphicFrame>
        <p:nvGraphicFramePr>
          <p:cNvPr id="5" name="Diagram 4">
            <a:extLst>
              <a:ext uri="{FF2B5EF4-FFF2-40B4-BE49-F238E27FC236}">
                <a16:creationId xmlns:a16="http://schemas.microsoft.com/office/drawing/2014/main" id="{28D6C569-5AE4-46F9-37AF-71AD44297D07}"/>
              </a:ext>
            </a:extLst>
          </p:cNvPr>
          <p:cNvGraphicFramePr/>
          <p:nvPr>
            <p:extLst>
              <p:ext uri="{D42A27DB-BD31-4B8C-83A1-F6EECF244321}">
                <p14:modId xmlns:p14="http://schemas.microsoft.com/office/powerpoint/2010/main" val="1713332116"/>
              </p:ext>
            </p:extLst>
          </p:nvPr>
        </p:nvGraphicFramePr>
        <p:xfrm>
          <a:off x="3215678" y="1412776"/>
          <a:ext cx="8531753" cy="50873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71407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ackground Box">
            <a:extLst>
              <a:ext uri="{FF2B5EF4-FFF2-40B4-BE49-F238E27FC236}">
                <a16:creationId xmlns:a16="http://schemas.microsoft.com/office/drawing/2014/main" id="{46D07D06-3FE7-0ADC-96EE-A505140DC4C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flipV="1">
            <a:off x="444569" y="-5"/>
            <a:ext cx="2597081" cy="5948363"/>
          </a:xfrm>
          <a:prstGeom prst="snip1Rect">
            <a:avLst>
              <a:gd name="adj" fmla="val 1422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12000"/>
              </a:lnSpc>
              <a:spcBef>
                <a:spcPts val="400"/>
              </a:spcBef>
              <a:spcAft>
                <a:spcPts val="4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Barlow"/>
                <a:ea typeface="+mn-ea"/>
                <a:cs typeface="+mn-cs"/>
              </a:rPr>
              <a:t>&lt;&lt;&lt;</a:t>
            </a:r>
          </a:p>
        </p:txBody>
      </p:sp>
      <p:sp>
        <p:nvSpPr>
          <p:cNvPr id="15" name="Title">
            <a:extLst>
              <a:ext uri="{FF2B5EF4-FFF2-40B4-BE49-F238E27FC236}">
                <a16:creationId xmlns:a16="http://schemas.microsoft.com/office/drawing/2014/main" id="{55BF30B7-C85C-6936-4DE4-C1BB7571FEA8}"/>
              </a:ext>
            </a:extLst>
          </p:cNvPr>
          <p:cNvSpPr>
            <a:spLocks noGrp="1"/>
          </p:cNvSpPr>
          <p:nvPr>
            <p:ph type="title"/>
          </p:nvPr>
        </p:nvSpPr>
        <p:spPr>
          <a:xfrm>
            <a:off x="551384" y="260648"/>
            <a:ext cx="2160240" cy="715963"/>
          </a:xfrm>
        </p:spPr>
        <p:txBody>
          <a:bodyPr/>
          <a:lstStyle/>
          <a:p>
            <a:r>
              <a:rPr lang="nb-NO" dirty="0"/>
              <a:t>Har besøkt /ønsker å besøke</a:t>
            </a:r>
            <a:br>
              <a:rPr lang="nb-NO" dirty="0"/>
            </a:br>
            <a:br>
              <a:rPr lang="nb-NO" dirty="0"/>
            </a:br>
            <a:endParaRPr lang="nb-NO" dirty="0"/>
          </a:p>
        </p:txBody>
      </p:sp>
      <p:sp>
        <p:nvSpPr>
          <p:cNvPr id="3" name="Placeholder">
            <a:extLst>
              <a:ext uri="{FF2B5EF4-FFF2-40B4-BE49-F238E27FC236}">
                <a16:creationId xmlns:a16="http://schemas.microsoft.com/office/drawing/2014/main" id="{E5065B85-41D5-0A98-DF6E-B43EDDCA84AA}"/>
              </a:ext>
            </a:extLst>
          </p:cNvPr>
          <p:cNvSpPr txBox="1"/>
          <p:nvPr/>
        </p:nvSpPr>
        <p:spPr>
          <a:xfrm>
            <a:off x="657727" y="1556792"/>
            <a:ext cx="2282598" cy="235237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2000"/>
              </a:lnSpc>
              <a:spcBef>
                <a:spcPts val="400"/>
              </a:spcBef>
              <a:spcAft>
                <a:spcPts val="400"/>
              </a:spcAft>
              <a:buClrTx/>
              <a:buSzTx/>
              <a:buFontTx/>
              <a:buNone/>
              <a:tabLst/>
              <a:defRPr/>
            </a:pPr>
            <a:r>
              <a:rPr kumimoji="0" lang="nb-NO" sz="1400" b="1" i="0" u="none" strike="noStrike" kern="1200" cap="none" spc="0" normalizeH="0" baseline="0" noProof="0" dirty="0">
                <a:ln>
                  <a:noFill/>
                </a:ln>
                <a:solidFill>
                  <a:prstClr val="white"/>
                </a:solidFill>
                <a:effectLst/>
                <a:uLnTx/>
                <a:uFillTx/>
                <a:latin typeface="Barlow"/>
                <a:ea typeface="+mn-ea"/>
                <a:cs typeface="+mn-cs"/>
              </a:rPr>
              <a:t>De fleste av </a:t>
            </a:r>
            <a:r>
              <a:rPr lang="nb-NO" sz="1400" b="1" dirty="0">
                <a:solidFill>
                  <a:prstClr val="white"/>
                </a:solidFill>
                <a:latin typeface="Barlow"/>
              </a:rPr>
              <a:t>disse stedene ønsker mange å besøke</a:t>
            </a:r>
          </a:p>
          <a:p>
            <a:pPr marL="0" marR="0" lvl="0" indent="0" algn="l" defTabSz="914400" rtl="0" eaLnBrk="1" fontAlgn="auto" latinLnBrk="0" hangingPunct="1">
              <a:lnSpc>
                <a:spcPct val="112000"/>
              </a:lnSpc>
              <a:spcBef>
                <a:spcPts val="400"/>
              </a:spcBef>
              <a:spcAft>
                <a:spcPts val="400"/>
              </a:spcAft>
              <a:buClrTx/>
              <a:buSzTx/>
              <a:buFontTx/>
              <a:buNone/>
              <a:tabLst/>
              <a:defRPr/>
            </a:pPr>
            <a:r>
              <a:rPr lang="nb-NO" sz="1400" b="1" dirty="0">
                <a:solidFill>
                  <a:prstClr val="white"/>
                </a:solidFill>
                <a:latin typeface="Barlow"/>
              </a:rPr>
              <a:t>Kunnskap om forventet opplevelse forbundet med besøk på Struves </a:t>
            </a:r>
            <a:r>
              <a:rPr lang="nb-NO" sz="1400" b="1" dirty="0" err="1">
                <a:solidFill>
                  <a:prstClr val="white"/>
                </a:solidFill>
                <a:latin typeface="Barlow"/>
              </a:rPr>
              <a:t>meridianbue</a:t>
            </a:r>
            <a:r>
              <a:rPr lang="nb-NO" sz="1400" b="1" dirty="0">
                <a:solidFill>
                  <a:prstClr val="white"/>
                </a:solidFill>
                <a:latin typeface="Barlow"/>
              </a:rPr>
              <a:t> bør nok økes for å tiltrekke seg besøkende også dit</a:t>
            </a:r>
          </a:p>
          <a:p>
            <a:pPr marL="0" marR="0" lvl="0" indent="0" algn="l" defTabSz="914400" rtl="0" eaLnBrk="1" fontAlgn="auto" latinLnBrk="0" hangingPunct="1">
              <a:lnSpc>
                <a:spcPct val="112000"/>
              </a:lnSpc>
              <a:spcBef>
                <a:spcPts val="400"/>
              </a:spcBef>
              <a:spcAft>
                <a:spcPts val="400"/>
              </a:spcAft>
              <a:buClrTx/>
              <a:buSzTx/>
              <a:buFontTx/>
              <a:buNone/>
              <a:tabLst/>
              <a:defRPr/>
            </a:pPr>
            <a:endParaRPr kumimoji="0" lang="nb-NO" sz="1400" b="1" i="0" u="none" strike="noStrike" kern="1200" cap="none" spc="0" normalizeH="0" baseline="0" noProof="0" dirty="0">
              <a:ln>
                <a:noFill/>
              </a:ln>
              <a:solidFill>
                <a:prstClr val="white"/>
              </a:solidFill>
              <a:effectLst/>
              <a:uLnTx/>
              <a:uFillTx/>
              <a:latin typeface="Barlow"/>
              <a:ea typeface="+mn-ea"/>
              <a:cs typeface="+mn-cs"/>
            </a:endParaRPr>
          </a:p>
        </p:txBody>
      </p:sp>
      <p:sp>
        <p:nvSpPr>
          <p:cNvPr id="48" name="TekstSylinder 47">
            <a:extLst>
              <a:ext uri="{FF2B5EF4-FFF2-40B4-BE49-F238E27FC236}">
                <a16:creationId xmlns:a16="http://schemas.microsoft.com/office/drawing/2014/main" id="{5C05AACF-7808-47F9-5E20-C8E6A17071A7}"/>
              </a:ext>
            </a:extLst>
          </p:cNvPr>
          <p:cNvSpPr txBox="1"/>
          <p:nvPr/>
        </p:nvSpPr>
        <p:spPr>
          <a:xfrm>
            <a:off x="3143672" y="188640"/>
            <a:ext cx="8928992"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200" b="1" i="0" u="none" strike="noStrike" kern="1200" cap="none" spc="0" normalizeH="0" baseline="0" noProof="0" dirty="0">
                <a:ln>
                  <a:noFill/>
                </a:ln>
                <a:solidFill>
                  <a:srgbClr val="000000"/>
                </a:solidFill>
                <a:effectLst/>
                <a:uLnTx/>
                <a:uFillTx/>
                <a:latin typeface="Barlow"/>
                <a:ea typeface="+mn-ea"/>
                <a:cs typeface="+mn-cs"/>
              </a:rPr>
              <a:t>Over halvparten av befolkningen har besøkt og/eller ønsker å besøke Bryggen i Bergen, Røros Bergstad </a:t>
            </a:r>
            <a:r>
              <a:rPr lang="nb-NO" sz="2200" b="1" dirty="0">
                <a:solidFill>
                  <a:srgbClr val="000000"/>
                </a:solidFill>
                <a:latin typeface="Barlow"/>
              </a:rPr>
              <a:t>og </a:t>
            </a:r>
            <a:r>
              <a:rPr lang="nb-NO" sz="2200" b="1" dirty="0" err="1">
                <a:solidFill>
                  <a:srgbClr val="000000"/>
                </a:solidFill>
                <a:latin typeface="Barlow"/>
              </a:rPr>
              <a:t>Circumferensen</a:t>
            </a:r>
            <a:r>
              <a:rPr lang="nb-NO" sz="2200" b="1" dirty="0">
                <a:solidFill>
                  <a:srgbClr val="000000"/>
                </a:solidFill>
                <a:latin typeface="Barlow"/>
              </a:rPr>
              <a:t> og Vestnorsk Fjordlandskap </a:t>
            </a:r>
            <a:endParaRPr kumimoji="0" lang="nb-NO" sz="2400" b="1" i="0" u="none" strike="noStrike" kern="1200" cap="none" spc="0" normalizeH="0" baseline="0" noProof="0" dirty="0">
              <a:ln>
                <a:noFill/>
              </a:ln>
              <a:solidFill>
                <a:srgbClr val="000000"/>
              </a:solidFill>
              <a:effectLst/>
              <a:uLnTx/>
              <a:uFillTx/>
              <a:latin typeface="Barlow"/>
              <a:ea typeface="+mn-ea"/>
              <a:cs typeface="+mn-cs"/>
            </a:endParaRPr>
          </a:p>
        </p:txBody>
      </p:sp>
      <p:graphicFrame>
        <p:nvGraphicFramePr>
          <p:cNvPr id="5" name="Diagram 4">
            <a:extLst>
              <a:ext uri="{FF2B5EF4-FFF2-40B4-BE49-F238E27FC236}">
                <a16:creationId xmlns:a16="http://schemas.microsoft.com/office/drawing/2014/main" id="{28D6C569-5AE4-46F9-37AF-71AD44297D07}"/>
              </a:ext>
            </a:extLst>
          </p:cNvPr>
          <p:cNvGraphicFramePr/>
          <p:nvPr>
            <p:extLst>
              <p:ext uri="{D42A27DB-BD31-4B8C-83A1-F6EECF244321}">
                <p14:modId xmlns:p14="http://schemas.microsoft.com/office/powerpoint/2010/main" val="3979982195"/>
              </p:ext>
            </p:extLst>
          </p:nvPr>
        </p:nvGraphicFramePr>
        <p:xfrm>
          <a:off x="3215678" y="1412776"/>
          <a:ext cx="8531753" cy="50873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69004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ackground Box">
            <a:extLst>
              <a:ext uri="{FF2B5EF4-FFF2-40B4-BE49-F238E27FC236}">
                <a16:creationId xmlns:a16="http://schemas.microsoft.com/office/drawing/2014/main" id="{46D07D06-3FE7-0ADC-96EE-A505140DC4C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flipV="1">
            <a:off x="444569" y="-5"/>
            <a:ext cx="2597081" cy="5948363"/>
          </a:xfrm>
          <a:prstGeom prst="snip1Rect">
            <a:avLst>
              <a:gd name="adj" fmla="val 1422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12000"/>
              </a:lnSpc>
              <a:spcBef>
                <a:spcPts val="400"/>
              </a:spcBef>
              <a:spcAft>
                <a:spcPts val="4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Barlow"/>
                <a:ea typeface="+mn-ea"/>
                <a:cs typeface="+mn-cs"/>
              </a:rPr>
              <a:t>&lt;&lt;&lt;</a:t>
            </a:r>
          </a:p>
        </p:txBody>
      </p:sp>
      <p:sp>
        <p:nvSpPr>
          <p:cNvPr id="3" name="Placeholder">
            <a:extLst>
              <a:ext uri="{FF2B5EF4-FFF2-40B4-BE49-F238E27FC236}">
                <a16:creationId xmlns:a16="http://schemas.microsoft.com/office/drawing/2014/main" id="{E5065B85-41D5-0A98-DF6E-B43EDDCA84AA}"/>
              </a:ext>
            </a:extLst>
          </p:cNvPr>
          <p:cNvSpPr txBox="1"/>
          <p:nvPr/>
        </p:nvSpPr>
        <p:spPr>
          <a:xfrm>
            <a:off x="601810" y="2132856"/>
            <a:ext cx="2282598" cy="1525931"/>
          </a:xfrm>
          <a:prstGeom prst="rect">
            <a:avLst/>
          </a:prstGeom>
          <a:noFill/>
        </p:spPr>
        <p:txBody>
          <a:bodyPr wrap="square" lIns="0" tIns="0" rIns="0" bIns="0" rtlCol="0" anchor="t">
            <a:spAutoFit/>
          </a:bodyPr>
          <a:lstStyle/>
          <a:p>
            <a:pPr>
              <a:lnSpc>
                <a:spcPct val="112000"/>
              </a:lnSpc>
              <a:spcBef>
                <a:spcPts val="400"/>
              </a:spcBef>
              <a:spcAft>
                <a:spcPts val="400"/>
              </a:spcAft>
              <a:defRPr/>
            </a:pPr>
            <a:r>
              <a:rPr kumimoji="0" lang="nb-NO" sz="1400" b="1" i="0" u="none" strike="noStrike" kern="1200" cap="none" spc="0" normalizeH="0" baseline="0" noProof="0" dirty="0">
                <a:ln>
                  <a:noFill/>
                </a:ln>
                <a:solidFill>
                  <a:schemeClr val="bg1"/>
                </a:solidFill>
                <a:effectLst/>
                <a:uLnTx/>
                <a:uFillTx/>
                <a:latin typeface="Barlow"/>
                <a:ea typeface="+mn-ea"/>
                <a:cs typeface="+mn-cs"/>
              </a:rPr>
              <a:t>Hver tredje nordlending har besøkt eller ønsker å besøke Struves </a:t>
            </a:r>
            <a:r>
              <a:rPr kumimoji="0" lang="nb-NO" sz="1400" b="1" i="0" u="none" strike="noStrike" kern="1200" cap="none" spc="0" normalizeH="0" baseline="0" noProof="0" dirty="0" err="1">
                <a:ln>
                  <a:noFill/>
                </a:ln>
                <a:solidFill>
                  <a:schemeClr val="bg1"/>
                </a:solidFill>
                <a:effectLst/>
                <a:uLnTx/>
                <a:uFillTx/>
                <a:latin typeface="Barlow"/>
                <a:ea typeface="+mn-ea"/>
                <a:cs typeface="+mn-cs"/>
              </a:rPr>
              <a:t>meridianbue</a:t>
            </a:r>
            <a:endParaRPr kumimoji="0" lang="nb-NO" sz="1400" b="1" i="0" u="none" strike="noStrike" kern="1200" cap="none" spc="0" normalizeH="0" baseline="0" noProof="0" dirty="0">
              <a:ln>
                <a:noFill/>
              </a:ln>
              <a:solidFill>
                <a:schemeClr val="bg1"/>
              </a:solidFill>
              <a:effectLst/>
              <a:uLnTx/>
              <a:uFillTx/>
              <a:latin typeface="Barlow"/>
              <a:ea typeface="+mn-ea"/>
              <a:cs typeface="+mn-cs"/>
            </a:endParaRPr>
          </a:p>
          <a:p>
            <a:pPr>
              <a:lnSpc>
                <a:spcPct val="112000"/>
              </a:lnSpc>
              <a:spcBef>
                <a:spcPts val="400"/>
              </a:spcBef>
              <a:spcAft>
                <a:spcPts val="400"/>
              </a:spcAft>
              <a:defRPr/>
            </a:pPr>
            <a:r>
              <a:rPr kumimoji="0" lang="nb-NO" sz="1400" b="1" i="0" u="none" strike="noStrike" kern="1200" cap="none" spc="0" normalizeH="0" baseline="0" noProof="0" dirty="0">
                <a:ln>
                  <a:noFill/>
                </a:ln>
                <a:solidFill>
                  <a:schemeClr val="bg1"/>
                </a:solidFill>
                <a:effectLst/>
                <a:uLnTx/>
                <a:uFillTx/>
                <a:latin typeface="Barlow"/>
                <a:ea typeface="+mn-ea"/>
                <a:cs typeface="+mn-cs"/>
              </a:rPr>
              <a:t>Men hele Norge har besøkt, eller ønsker å besøke Bryggen i Bergen</a:t>
            </a:r>
          </a:p>
        </p:txBody>
      </p:sp>
      <p:sp>
        <p:nvSpPr>
          <p:cNvPr id="48" name="TekstSylinder 47">
            <a:extLst>
              <a:ext uri="{FF2B5EF4-FFF2-40B4-BE49-F238E27FC236}">
                <a16:creationId xmlns:a16="http://schemas.microsoft.com/office/drawing/2014/main" id="{5C05AACF-7808-47F9-5E20-C8E6A17071A7}"/>
              </a:ext>
            </a:extLst>
          </p:cNvPr>
          <p:cNvSpPr txBox="1"/>
          <p:nvPr/>
        </p:nvSpPr>
        <p:spPr>
          <a:xfrm>
            <a:off x="3143672" y="188640"/>
            <a:ext cx="892899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200" b="1" i="0" u="none" strike="noStrike" kern="1200" cap="none" spc="0" normalizeH="0" baseline="0" noProof="0" dirty="0">
                <a:ln>
                  <a:noFill/>
                </a:ln>
                <a:solidFill>
                  <a:srgbClr val="000000"/>
                </a:solidFill>
                <a:effectLst/>
                <a:uLnTx/>
                <a:uFillTx/>
                <a:latin typeface="Barlow"/>
                <a:ea typeface="+mn-ea"/>
                <a:cs typeface="+mn-cs"/>
              </a:rPr>
              <a:t>Verdensarvstedene i egen  landsdel har man besøkt, eller vil man gjerne besøke</a:t>
            </a:r>
            <a:endParaRPr kumimoji="0" lang="nb-NO" sz="2400" b="1" i="0" u="none" strike="noStrike" kern="1200" cap="none" spc="0" normalizeH="0" baseline="0" noProof="0" dirty="0">
              <a:ln>
                <a:noFill/>
              </a:ln>
              <a:solidFill>
                <a:srgbClr val="000000"/>
              </a:solidFill>
              <a:effectLst/>
              <a:uLnTx/>
              <a:uFillTx/>
              <a:latin typeface="Barlow"/>
              <a:ea typeface="+mn-ea"/>
              <a:cs typeface="+mn-cs"/>
            </a:endParaRPr>
          </a:p>
        </p:txBody>
      </p:sp>
      <p:graphicFrame>
        <p:nvGraphicFramePr>
          <p:cNvPr id="7" name="Diagram 6">
            <a:extLst>
              <a:ext uri="{FF2B5EF4-FFF2-40B4-BE49-F238E27FC236}">
                <a16:creationId xmlns:a16="http://schemas.microsoft.com/office/drawing/2014/main" id="{808F70DD-2192-E26F-32A1-0FE77BA72BB3}"/>
              </a:ext>
            </a:extLst>
          </p:cNvPr>
          <p:cNvGraphicFramePr/>
          <p:nvPr>
            <p:extLst>
              <p:ext uri="{D42A27DB-BD31-4B8C-83A1-F6EECF244321}">
                <p14:modId xmlns:p14="http://schemas.microsoft.com/office/powerpoint/2010/main" val="442712340"/>
              </p:ext>
            </p:extLst>
          </p:nvPr>
        </p:nvGraphicFramePr>
        <p:xfrm>
          <a:off x="3153482" y="1110808"/>
          <a:ext cx="8847174"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a:extLst>
              <a:ext uri="{FF2B5EF4-FFF2-40B4-BE49-F238E27FC236}">
                <a16:creationId xmlns:a16="http://schemas.microsoft.com/office/drawing/2014/main" id="{0C9C4CE0-5C73-2919-AE70-F4A10FC2173C}"/>
              </a:ext>
            </a:extLst>
          </p:cNvPr>
          <p:cNvSpPr>
            <a:spLocks noGrp="1"/>
          </p:cNvSpPr>
          <p:nvPr>
            <p:ph type="title"/>
          </p:nvPr>
        </p:nvSpPr>
        <p:spPr>
          <a:xfrm>
            <a:off x="551384" y="260648"/>
            <a:ext cx="2490266" cy="715963"/>
          </a:xfrm>
        </p:spPr>
        <p:txBody>
          <a:bodyPr/>
          <a:lstStyle/>
          <a:p>
            <a:r>
              <a:rPr lang="nb-NO" dirty="0"/>
              <a:t>Regionalt</a:t>
            </a:r>
            <a:br>
              <a:rPr lang="nb-NO" dirty="0"/>
            </a:br>
            <a:r>
              <a:rPr lang="nb-NO" dirty="0"/>
              <a:t>Har besøkt /ønsker å besøke</a:t>
            </a:r>
            <a:br>
              <a:rPr lang="nb-NO" dirty="0"/>
            </a:br>
            <a:endParaRPr lang="nb-NO" dirty="0"/>
          </a:p>
        </p:txBody>
      </p:sp>
    </p:spTree>
    <p:extLst>
      <p:ext uri="{BB962C8B-B14F-4D97-AF65-F5344CB8AC3E}">
        <p14:creationId xmlns:p14="http://schemas.microsoft.com/office/powerpoint/2010/main" val="2750016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37F6108-5B66-6185-2516-AA4D02820130}"/>
              </a:ext>
            </a:extLst>
          </p:cNvPr>
          <p:cNvSpPr>
            <a:spLocks noGrp="1"/>
          </p:cNvSpPr>
          <p:nvPr>
            <p:ph type="title"/>
          </p:nvPr>
        </p:nvSpPr>
        <p:spPr>
          <a:xfrm>
            <a:off x="378288" y="804715"/>
            <a:ext cx="6475517" cy="715669"/>
          </a:xfrm>
        </p:spPr>
        <p:txBody>
          <a:bodyPr wrap="square" anchor="t">
            <a:normAutofit fontScale="90000"/>
          </a:bodyPr>
          <a:lstStyle/>
          <a:p>
            <a:r>
              <a:rPr lang="nb-NO" dirty="0"/>
              <a:t>02: Demografi og bakgrunnsvariabler </a:t>
            </a:r>
          </a:p>
        </p:txBody>
      </p:sp>
      <p:pic>
        <p:nvPicPr>
          <p:cNvPr id="6" name="Plassholder for bilde 5">
            <a:extLst>
              <a:ext uri="{FF2B5EF4-FFF2-40B4-BE49-F238E27FC236}">
                <a16:creationId xmlns:a16="http://schemas.microsoft.com/office/drawing/2014/main" id="{3943F333-3130-83F3-622F-16789DB76FB7}"/>
              </a:ext>
            </a:extLst>
          </p:cNvPr>
          <p:cNvPicPr>
            <a:picLocks noGrp="1" noChangeAspect="1"/>
          </p:cNvPicPr>
          <p:nvPr>
            <p:ph type="pic" sz="quarter" idx="11"/>
          </p:nvPr>
        </p:nvPicPr>
        <p:blipFill rotWithShape="1">
          <a:blip r:embed="rId2"/>
          <a:srcRect l="67" r="67"/>
          <a:stretch/>
        </p:blipFill>
        <p:spPr>
          <a:xfrm>
            <a:off x="1918723" y="0"/>
            <a:ext cx="10273277" cy="6857990"/>
          </a:xfrm>
          <a:noFill/>
        </p:spPr>
      </p:pic>
    </p:spTree>
    <p:extLst>
      <p:ext uri="{BB962C8B-B14F-4D97-AF65-F5344CB8AC3E}">
        <p14:creationId xmlns:p14="http://schemas.microsoft.com/office/powerpoint/2010/main" val="3026614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trFooter">
            <a:extLst>
              <a:ext uri="{FF2B5EF4-FFF2-40B4-BE49-F238E27FC236}">
                <a16:creationId xmlns:a16="http://schemas.microsoft.com/office/drawing/2014/main" id="{788E22EC-0931-4278-9A9F-41A07875CEE5}"/>
              </a:ext>
            </a:extLst>
          </p:cNvPr>
          <p:cNvSpPr>
            <a:spLocks noGrp="1"/>
          </p:cNvSpPr>
          <p:nvPr>
            <p:ph type="body" sz="quarter" idx="4294967295"/>
          </p:nvPr>
        </p:nvSpPr>
        <p:spPr>
          <a:xfrm>
            <a:off x="497881" y="6091717"/>
            <a:ext cx="10080000" cy="396875"/>
          </a:xfrm>
        </p:spPr>
        <p:txBody>
          <a:bodyPr/>
          <a:lstStyle/>
          <a:p>
            <a:r>
              <a:rPr lang="nb-NO" dirty="0"/>
              <a:t>Base:	Total (N=500)</a:t>
            </a:r>
          </a:p>
        </p:txBody>
      </p:sp>
      <p:sp>
        <p:nvSpPr>
          <p:cNvPr id="3" name="Slide Number Placeholder 2">
            <a:extLst>
              <a:ext uri="{FF2B5EF4-FFF2-40B4-BE49-F238E27FC236}">
                <a16:creationId xmlns:a16="http://schemas.microsoft.com/office/drawing/2014/main" id="{C245BC34-8487-4918-98B0-A5916C71D853}"/>
              </a:ext>
            </a:extLst>
          </p:cNvPr>
          <p:cNvSpPr>
            <a:spLocks noGrp="1"/>
          </p:cNvSpPr>
          <p:nvPr>
            <p:ph type="sldNum" sz="quarter" idx="18"/>
          </p:nvPr>
        </p:nvSpPr>
        <p:spPr/>
        <p:txBody>
          <a:bodyPr/>
          <a:lstStyle/>
          <a:p>
            <a:r>
              <a:rPr lang="nb-NO" dirty="0"/>
              <a:t> </a:t>
            </a:r>
          </a:p>
        </p:txBody>
      </p:sp>
      <p:sp>
        <p:nvSpPr>
          <p:cNvPr id="4" name="Title 3">
            <a:extLst>
              <a:ext uri="{FF2B5EF4-FFF2-40B4-BE49-F238E27FC236}">
                <a16:creationId xmlns:a16="http://schemas.microsoft.com/office/drawing/2014/main" id="{6E41FDE1-A5B9-4447-B525-E8D677BDEBCE}"/>
              </a:ext>
            </a:extLst>
          </p:cNvPr>
          <p:cNvSpPr>
            <a:spLocks noGrp="1"/>
          </p:cNvSpPr>
          <p:nvPr>
            <p:ph type="title"/>
          </p:nvPr>
        </p:nvSpPr>
        <p:spPr/>
        <p:txBody>
          <a:bodyPr/>
          <a:lstStyle/>
          <a:p>
            <a:r>
              <a:rPr lang="nb-NO" dirty="0"/>
              <a:t>Bakgrunnsvariabler</a:t>
            </a:r>
          </a:p>
        </p:txBody>
      </p:sp>
      <p:sp>
        <p:nvSpPr>
          <p:cNvPr id="2" name="Rectangle 1">
            <a:extLst>
              <a:ext uri="{FF2B5EF4-FFF2-40B4-BE49-F238E27FC236}">
                <a16:creationId xmlns:a16="http://schemas.microsoft.com/office/drawing/2014/main" id="{00BE03F1-9736-4D67-8245-58B595D56C98}"/>
              </a:ext>
            </a:extLst>
          </p:cNvPr>
          <p:cNvSpPr/>
          <p:nvPr/>
        </p:nvSpPr>
        <p:spPr>
          <a:xfrm>
            <a:off x="407987" y="1196974"/>
            <a:ext cx="3492000" cy="2133231"/>
          </a:xfrm>
          <a:prstGeom prst="rect">
            <a:avLst/>
          </a:prstGeom>
          <a:noFill/>
          <a:ln w="190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nb-NO" sz="1200" dirty="0">
              <a:solidFill>
                <a:schemeClr val="bg1"/>
              </a:solidFill>
            </a:endParaRPr>
          </a:p>
        </p:txBody>
      </p:sp>
      <p:sp>
        <p:nvSpPr>
          <p:cNvPr id="40" name="Rectangle 39">
            <a:extLst>
              <a:ext uri="{FF2B5EF4-FFF2-40B4-BE49-F238E27FC236}">
                <a16:creationId xmlns:a16="http://schemas.microsoft.com/office/drawing/2014/main" id="{7B3B2475-3413-4704-96CE-F0125674B0B4}"/>
              </a:ext>
            </a:extLst>
          </p:cNvPr>
          <p:cNvSpPr/>
          <p:nvPr/>
        </p:nvSpPr>
        <p:spPr>
          <a:xfrm>
            <a:off x="4350000" y="1196975"/>
            <a:ext cx="3492000" cy="4716463"/>
          </a:xfrm>
          <a:prstGeom prst="rect">
            <a:avLst/>
          </a:prstGeom>
          <a:noFill/>
          <a:ln w="190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41" name="TextBox 40">
            <a:extLst>
              <a:ext uri="{FF2B5EF4-FFF2-40B4-BE49-F238E27FC236}">
                <a16:creationId xmlns:a16="http://schemas.microsoft.com/office/drawing/2014/main" id="{B1EC76E4-1050-4FC6-9720-6F40A9C5F581}"/>
              </a:ext>
            </a:extLst>
          </p:cNvPr>
          <p:cNvSpPr txBox="1"/>
          <p:nvPr/>
        </p:nvSpPr>
        <p:spPr>
          <a:xfrm>
            <a:off x="4350000" y="1196975"/>
            <a:ext cx="3492000" cy="288000"/>
          </a:xfrm>
          <a:prstGeom prst="rect">
            <a:avLst/>
          </a:prstGeom>
          <a:solidFill>
            <a:schemeClr val="accent1"/>
          </a:solidFill>
          <a:ln w="19050">
            <a:solidFill>
              <a:schemeClr val="accent1"/>
            </a:solidFill>
          </a:ln>
        </p:spPr>
        <p:txBody>
          <a:bodyPr wrap="square" lIns="0" tIns="0" rIns="0" bIns="0" rtlCol="0" anchor="ctr">
            <a:noAutofit/>
          </a:bodyPr>
          <a:lstStyle/>
          <a:p>
            <a:pPr algn="ctr"/>
            <a:r>
              <a:rPr lang="nb-NO" sz="1400" b="1" cap="all" dirty="0">
                <a:solidFill>
                  <a:schemeClr val="bg1"/>
                </a:solidFill>
                <a:latin typeface="+mj-lt"/>
              </a:rPr>
              <a:t>FYLKE</a:t>
            </a:r>
          </a:p>
        </p:txBody>
      </p:sp>
      <p:sp>
        <p:nvSpPr>
          <p:cNvPr id="39" name="TextBox 38">
            <a:extLst>
              <a:ext uri="{FF2B5EF4-FFF2-40B4-BE49-F238E27FC236}">
                <a16:creationId xmlns:a16="http://schemas.microsoft.com/office/drawing/2014/main" id="{6D4B3A03-3E7E-4499-907F-0F60A226111C}"/>
              </a:ext>
            </a:extLst>
          </p:cNvPr>
          <p:cNvSpPr txBox="1"/>
          <p:nvPr/>
        </p:nvSpPr>
        <p:spPr>
          <a:xfrm>
            <a:off x="407988" y="1196975"/>
            <a:ext cx="3492000" cy="288000"/>
          </a:xfrm>
          <a:prstGeom prst="rect">
            <a:avLst/>
          </a:prstGeom>
          <a:solidFill>
            <a:schemeClr val="accent1"/>
          </a:solidFill>
          <a:ln w="19050">
            <a:solidFill>
              <a:schemeClr val="accent1"/>
            </a:solidFill>
          </a:ln>
        </p:spPr>
        <p:txBody>
          <a:bodyPr wrap="square" lIns="0" tIns="0" rIns="0" bIns="0" rtlCol="0" anchor="ctr">
            <a:noAutofit/>
          </a:bodyPr>
          <a:lstStyle>
            <a:defPPr>
              <a:defRPr lang="fr-FR"/>
            </a:defPPr>
            <a:lvl1pPr algn="ctr">
              <a:defRPr sz="1400" b="1" cap="all">
                <a:solidFill>
                  <a:schemeClr val="bg1"/>
                </a:solidFill>
                <a:latin typeface="+mj-lt"/>
              </a:defRPr>
            </a:lvl1pPr>
          </a:lstStyle>
          <a:p>
            <a:r>
              <a:rPr lang="nb-NO" dirty="0"/>
              <a:t>KJØNN</a:t>
            </a:r>
          </a:p>
        </p:txBody>
      </p:sp>
      <p:sp>
        <p:nvSpPr>
          <p:cNvPr id="50" name="Rectangle 49">
            <a:extLst>
              <a:ext uri="{FF2B5EF4-FFF2-40B4-BE49-F238E27FC236}">
                <a16:creationId xmlns:a16="http://schemas.microsoft.com/office/drawing/2014/main" id="{0155258D-419E-4F9A-8B2A-CBEEE5BB2440}"/>
              </a:ext>
            </a:extLst>
          </p:cNvPr>
          <p:cNvSpPr/>
          <p:nvPr/>
        </p:nvSpPr>
        <p:spPr>
          <a:xfrm>
            <a:off x="8292011" y="1196975"/>
            <a:ext cx="3492000" cy="4716463"/>
          </a:xfrm>
          <a:prstGeom prst="rect">
            <a:avLst/>
          </a:prstGeom>
          <a:noFill/>
          <a:ln w="190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b-NO" sz="1200" dirty="0">
              <a:solidFill>
                <a:schemeClr val="bg1"/>
              </a:solidFill>
            </a:endParaRPr>
          </a:p>
        </p:txBody>
      </p:sp>
      <p:sp>
        <p:nvSpPr>
          <p:cNvPr id="51" name="TextBox 50">
            <a:extLst>
              <a:ext uri="{FF2B5EF4-FFF2-40B4-BE49-F238E27FC236}">
                <a16:creationId xmlns:a16="http://schemas.microsoft.com/office/drawing/2014/main" id="{D0000262-A9B5-46FD-925B-994C6E6BE6E7}"/>
              </a:ext>
            </a:extLst>
          </p:cNvPr>
          <p:cNvSpPr txBox="1"/>
          <p:nvPr/>
        </p:nvSpPr>
        <p:spPr>
          <a:xfrm>
            <a:off x="8292011" y="1216152"/>
            <a:ext cx="3492000" cy="268823"/>
          </a:xfrm>
          <a:prstGeom prst="rect">
            <a:avLst/>
          </a:prstGeom>
          <a:solidFill>
            <a:schemeClr val="accent1"/>
          </a:solidFill>
          <a:ln w="19050">
            <a:solidFill>
              <a:schemeClr val="accent1"/>
            </a:solidFill>
          </a:ln>
        </p:spPr>
        <p:txBody>
          <a:bodyPr wrap="square" lIns="0" tIns="0" rIns="0" bIns="0" rtlCol="0" anchor="ctr">
            <a:noAutofit/>
          </a:bodyPr>
          <a:lstStyle/>
          <a:p>
            <a:pPr algn="ctr"/>
            <a:r>
              <a:rPr lang="nb-NO" sz="1400" b="1" cap="all" dirty="0">
                <a:solidFill>
                  <a:schemeClr val="bg1"/>
                </a:solidFill>
                <a:latin typeface="+mj-lt"/>
              </a:rPr>
              <a:t>Utdanning</a:t>
            </a:r>
          </a:p>
        </p:txBody>
      </p:sp>
      <p:graphicFrame>
        <p:nvGraphicFramePr>
          <p:cNvPr id="54" name="Chart 53">
            <a:extLst>
              <a:ext uri="{FF2B5EF4-FFF2-40B4-BE49-F238E27FC236}">
                <a16:creationId xmlns:a16="http://schemas.microsoft.com/office/drawing/2014/main" id="{C6BD3734-90F2-45EA-935B-31A4DBEA3CBC}"/>
              </a:ext>
            </a:extLst>
          </p:cNvPr>
          <p:cNvGraphicFramePr/>
          <p:nvPr>
            <p:extLst>
              <p:ext uri="{D42A27DB-BD31-4B8C-83A1-F6EECF244321}">
                <p14:modId xmlns:p14="http://schemas.microsoft.com/office/powerpoint/2010/main" val="1876424569"/>
              </p:ext>
            </p:extLst>
          </p:nvPr>
        </p:nvGraphicFramePr>
        <p:xfrm>
          <a:off x="407987" y="1484312"/>
          <a:ext cx="1944001" cy="1842209"/>
        </p:xfrm>
        <a:graphic>
          <a:graphicData uri="http://schemas.openxmlformats.org/drawingml/2006/chart">
            <c:chart xmlns:c="http://schemas.openxmlformats.org/drawingml/2006/chart" xmlns:r="http://schemas.openxmlformats.org/officeDocument/2006/relationships" r:id="rId2"/>
          </a:graphicData>
        </a:graphic>
      </p:graphicFrame>
      <p:grpSp>
        <p:nvGrpSpPr>
          <p:cNvPr id="14" name="Group 13">
            <a:extLst>
              <a:ext uri="{FF2B5EF4-FFF2-40B4-BE49-F238E27FC236}">
                <a16:creationId xmlns:a16="http://schemas.microsoft.com/office/drawing/2014/main" id="{C853B6FA-E557-417D-BD94-C7D5704FE596}"/>
              </a:ext>
            </a:extLst>
          </p:cNvPr>
          <p:cNvGrpSpPr/>
          <p:nvPr/>
        </p:nvGrpSpPr>
        <p:grpSpPr>
          <a:xfrm>
            <a:off x="2432995" y="2001241"/>
            <a:ext cx="1360956" cy="808588"/>
            <a:chOff x="2518319" y="2001241"/>
            <a:chExt cx="1222214" cy="808588"/>
          </a:xfrm>
        </p:grpSpPr>
        <p:grpSp>
          <p:nvGrpSpPr>
            <p:cNvPr id="13" name="Group 12">
              <a:extLst>
                <a:ext uri="{FF2B5EF4-FFF2-40B4-BE49-F238E27FC236}">
                  <a16:creationId xmlns:a16="http://schemas.microsoft.com/office/drawing/2014/main" id="{64522B5C-4855-44FB-8F3F-04856EF2B633}"/>
                </a:ext>
              </a:extLst>
            </p:cNvPr>
            <p:cNvGrpSpPr/>
            <p:nvPr/>
          </p:nvGrpSpPr>
          <p:grpSpPr>
            <a:xfrm>
              <a:off x="2518319" y="2001241"/>
              <a:ext cx="1222214" cy="318149"/>
              <a:chOff x="2518319" y="2001241"/>
              <a:chExt cx="1222214" cy="318149"/>
            </a:xfrm>
          </p:grpSpPr>
          <p:sp>
            <p:nvSpPr>
              <p:cNvPr id="86" name="Espace réservé du texte 20">
                <a:extLst>
                  <a:ext uri="{FF2B5EF4-FFF2-40B4-BE49-F238E27FC236}">
                    <a16:creationId xmlns:a16="http://schemas.microsoft.com/office/drawing/2014/main" id="{53B94762-C9F1-4A7D-8A9E-2ABAAB27842D}"/>
                  </a:ext>
                </a:extLst>
              </p:cNvPr>
              <p:cNvSpPr txBox="1">
                <a:spLocks/>
              </p:cNvSpPr>
              <p:nvPr/>
            </p:nvSpPr>
            <p:spPr>
              <a:xfrm>
                <a:off x="2732533" y="2001241"/>
                <a:ext cx="1008000" cy="318149"/>
              </a:xfrm>
              <a:prstGeom prst="rect">
                <a:avLst/>
              </a:prstGeom>
              <a:noFill/>
            </p:spPr>
            <p:txBody>
              <a:bodyPr rIns="0" anchor="ctr">
                <a:noAutofit/>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nb-NO" sz="1400" dirty="0">
                    <a:latin typeface="+mj-lt"/>
                  </a:rPr>
                  <a:t>MENN</a:t>
                </a:r>
              </a:p>
            </p:txBody>
          </p:sp>
          <p:grpSp>
            <p:nvGrpSpPr>
              <p:cNvPr id="91" name="Group 90">
                <a:extLst>
                  <a:ext uri="{FF2B5EF4-FFF2-40B4-BE49-F238E27FC236}">
                    <a16:creationId xmlns:a16="http://schemas.microsoft.com/office/drawing/2014/main" id="{570AFC32-1085-4B1F-865B-8476F22CF1C3}"/>
                  </a:ext>
                </a:extLst>
              </p:cNvPr>
              <p:cNvGrpSpPr/>
              <p:nvPr/>
            </p:nvGrpSpPr>
            <p:grpSpPr>
              <a:xfrm>
                <a:off x="2518319" y="2056008"/>
                <a:ext cx="209716" cy="208615"/>
                <a:chOff x="1275817" y="2144323"/>
                <a:chExt cx="383400" cy="381387"/>
              </a:xfrm>
            </p:grpSpPr>
            <p:sp>
              <p:nvSpPr>
                <p:cNvPr id="96" name="Oval 5">
                  <a:extLst>
                    <a:ext uri="{FF2B5EF4-FFF2-40B4-BE49-F238E27FC236}">
                      <a16:creationId xmlns:a16="http://schemas.microsoft.com/office/drawing/2014/main" id="{B9ACA25D-FFA8-49C9-A87A-022BDBC11AEA}"/>
                    </a:ext>
                  </a:extLst>
                </p:cNvPr>
                <p:cNvSpPr>
                  <a:spLocks noChangeArrowheads="1"/>
                </p:cNvSpPr>
                <p:nvPr/>
              </p:nvSpPr>
              <p:spPr bwMode="auto">
                <a:xfrm>
                  <a:off x="1275817" y="2207323"/>
                  <a:ext cx="318387" cy="318387"/>
                </a:xfrm>
                <a:prstGeom prst="ellipse">
                  <a:avLst/>
                </a:prstGeom>
                <a:noFill/>
                <a:ln w="19050"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dirty="0"/>
                </a:p>
              </p:txBody>
            </p:sp>
            <p:sp>
              <p:nvSpPr>
                <p:cNvPr id="97" name="Line 6">
                  <a:extLst>
                    <a:ext uri="{FF2B5EF4-FFF2-40B4-BE49-F238E27FC236}">
                      <a16:creationId xmlns:a16="http://schemas.microsoft.com/office/drawing/2014/main" id="{E3AB0391-C269-4DF3-BF63-77C29CF7A293}"/>
                    </a:ext>
                  </a:extLst>
                </p:cNvPr>
                <p:cNvSpPr>
                  <a:spLocks noChangeShapeType="1"/>
                </p:cNvSpPr>
                <p:nvPr/>
              </p:nvSpPr>
              <p:spPr bwMode="auto">
                <a:xfrm flipV="1">
                  <a:off x="1549417" y="2144323"/>
                  <a:ext cx="109800" cy="109800"/>
                </a:xfrm>
                <a:prstGeom prst="line">
                  <a:avLst/>
                </a:prstGeom>
                <a:noFill/>
                <a:ln w="19050" cap="rnd">
                  <a:solidFill>
                    <a:schemeClr val="bg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dirty="0"/>
                </a:p>
              </p:txBody>
            </p:sp>
            <p:sp>
              <p:nvSpPr>
                <p:cNvPr id="98" name="Freeform 7">
                  <a:extLst>
                    <a:ext uri="{FF2B5EF4-FFF2-40B4-BE49-F238E27FC236}">
                      <a16:creationId xmlns:a16="http://schemas.microsoft.com/office/drawing/2014/main" id="{BE28706A-32BC-4C1E-A4FF-FEB2A014D974}"/>
                    </a:ext>
                  </a:extLst>
                </p:cNvPr>
                <p:cNvSpPr>
                  <a:spLocks/>
                </p:cNvSpPr>
                <p:nvPr/>
              </p:nvSpPr>
              <p:spPr bwMode="auto">
                <a:xfrm>
                  <a:off x="1565616" y="2144323"/>
                  <a:ext cx="93600" cy="93600"/>
                </a:xfrm>
                <a:custGeom>
                  <a:avLst/>
                  <a:gdLst>
                    <a:gd name="T0" fmla="*/ 0 w 52"/>
                    <a:gd name="T1" fmla="*/ 0 h 52"/>
                    <a:gd name="T2" fmla="*/ 52 w 52"/>
                    <a:gd name="T3" fmla="*/ 0 h 52"/>
                    <a:gd name="T4" fmla="*/ 52 w 52"/>
                    <a:gd name="T5" fmla="*/ 52 h 52"/>
                  </a:gdLst>
                  <a:ahLst/>
                  <a:cxnLst>
                    <a:cxn ang="0">
                      <a:pos x="T0" y="T1"/>
                    </a:cxn>
                    <a:cxn ang="0">
                      <a:pos x="T2" y="T3"/>
                    </a:cxn>
                    <a:cxn ang="0">
                      <a:pos x="T4" y="T5"/>
                    </a:cxn>
                  </a:cxnLst>
                  <a:rect l="0" t="0" r="r" b="b"/>
                  <a:pathLst>
                    <a:path w="52" h="52">
                      <a:moveTo>
                        <a:pt x="0" y="0"/>
                      </a:moveTo>
                      <a:lnTo>
                        <a:pt x="52" y="0"/>
                      </a:lnTo>
                      <a:lnTo>
                        <a:pt x="52" y="52"/>
                      </a:lnTo>
                    </a:path>
                  </a:pathLst>
                </a:custGeom>
                <a:noFill/>
                <a:ln w="19050"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dirty="0"/>
                </a:p>
              </p:txBody>
            </p:sp>
          </p:grpSp>
        </p:grpSp>
        <p:grpSp>
          <p:nvGrpSpPr>
            <p:cNvPr id="10" name="Group 9">
              <a:extLst>
                <a:ext uri="{FF2B5EF4-FFF2-40B4-BE49-F238E27FC236}">
                  <a16:creationId xmlns:a16="http://schemas.microsoft.com/office/drawing/2014/main" id="{C601083D-6708-46A1-95BB-C3527DDC28B8}"/>
                </a:ext>
              </a:extLst>
            </p:cNvPr>
            <p:cNvGrpSpPr/>
            <p:nvPr/>
          </p:nvGrpSpPr>
          <p:grpSpPr>
            <a:xfrm>
              <a:off x="2518319" y="2491680"/>
              <a:ext cx="1222214" cy="318149"/>
              <a:chOff x="2518319" y="2491680"/>
              <a:chExt cx="1222214" cy="318149"/>
            </a:xfrm>
          </p:grpSpPr>
          <p:sp>
            <p:nvSpPr>
              <p:cNvPr id="81" name="Espace réservé du texte 20">
                <a:extLst>
                  <a:ext uri="{FF2B5EF4-FFF2-40B4-BE49-F238E27FC236}">
                    <a16:creationId xmlns:a16="http://schemas.microsoft.com/office/drawing/2014/main" id="{A70F63E2-829B-4232-ABE4-25671800CD00}"/>
                  </a:ext>
                </a:extLst>
              </p:cNvPr>
              <p:cNvSpPr txBox="1">
                <a:spLocks/>
              </p:cNvSpPr>
              <p:nvPr/>
            </p:nvSpPr>
            <p:spPr>
              <a:xfrm>
                <a:off x="2732533" y="2491680"/>
                <a:ext cx="1008000" cy="318149"/>
              </a:xfrm>
              <a:prstGeom prst="rect">
                <a:avLst/>
              </a:prstGeom>
              <a:noFill/>
            </p:spPr>
            <p:txBody>
              <a:bodyPr rIns="0" anchor="ctr">
                <a:noAutofit/>
              </a:bodyPr>
              <a:lstStyle>
                <a:lvl1pPr marL="0" indent="0" algn="l" defTabSz="914400" rtl="0" eaLnBrk="1" latinLnBrk="0" hangingPunct="1">
                  <a:lnSpc>
                    <a:spcPct val="90000"/>
                  </a:lnSpc>
                  <a:spcBef>
                    <a:spcPts val="1800"/>
                  </a:spcBef>
                  <a:buSzPct val="50000"/>
                  <a:buFont typeface="Arial" panose="020B0406020202030204" pitchFamily="34" charset="0"/>
                  <a:buNone/>
                  <a:defRPr sz="2800" b="0" kern="1200">
                    <a:solidFill>
                      <a:schemeClr val="bg2"/>
                    </a:solidFill>
                    <a:latin typeface="+mn-lt"/>
                    <a:ea typeface="+mn-ea"/>
                    <a:cs typeface="+mn-cs"/>
                  </a:defRPr>
                </a:lvl1pPr>
                <a:lvl2pPr marL="447675" indent="-314325" algn="l" defTabSz="914400" rtl="0" eaLnBrk="1" latinLnBrk="0" hangingPunct="1">
                  <a:lnSpc>
                    <a:spcPct val="90000"/>
                  </a:lnSpc>
                  <a:spcBef>
                    <a:spcPts val="600"/>
                  </a:spcBef>
                  <a:buFont typeface="Arial" panose="020B0604020202020204" pitchFamily="34" charset="0"/>
                  <a:buChar char="—"/>
                  <a:defRPr sz="1400" kern="120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Courier New" panose="02070309020205020404" pitchFamily="49" charset="0"/>
                  <a:buChar char="o"/>
                  <a:defRPr sz="1200" kern="120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Arial"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nb-NO" sz="1400" dirty="0">
                    <a:solidFill>
                      <a:schemeClr val="tx2"/>
                    </a:solidFill>
                    <a:latin typeface="+mj-lt"/>
                  </a:rPr>
                  <a:t>KVINNER</a:t>
                </a:r>
              </a:p>
            </p:txBody>
          </p:sp>
          <p:grpSp>
            <p:nvGrpSpPr>
              <p:cNvPr id="92" name="Group 91">
                <a:extLst>
                  <a:ext uri="{FF2B5EF4-FFF2-40B4-BE49-F238E27FC236}">
                    <a16:creationId xmlns:a16="http://schemas.microsoft.com/office/drawing/2014/main" id="{70D34718-3BA9-4AB8-BFA6-5A353A64EA3A}"/>
                  </a:ext>
                </a:extLst>
              </p:cNvPr>
              <p:cNvGrpSpPr/>
              <p:nvPr/>
            </p:nvGrpSpPr>
            <p:grpSpPr>
              <a:xfrm>
                <a:off x="2518319" y="2520297"/>
                <a:ext cx="174155" cy="260914"/>
                <a:chOff x="1119217" y="2207323"/>
                <a:chExt cx="318387" cy="476999"/>
              </a:xfrm>
            </p:grpSpPr>
            <p:sp>
              <p:nvSpPr>
                <p:cNvPr id="93" name="Oval 8">
                  <a:extLst>
                    <a:ext uri="{FF2B5EF4-FFF2-40B4-BE49-F238E27FC236}">
                      <a16:creationId xmlns:a16="http://schemas.microsoft.com/office/drawing/2014/main" id="{5E882459-E377-4F47-98A4-8275CC751EA7}"/>
                    </a:ext>
                  </a:extLst>
                </p:cNvPr>
                <p:cNvSpPr>
                  <a:spLocks noChangeArrowheads="1"/>
                </p:cNvSpPr>
                <p:nvPr/>
              </p:nvSpPr>
              <p:spPr bwMode="auto">
                <a:xfrm>
                  <a:off x="1119217" y="2207323"/>
                  <a:ext cx="318387" cy="318387"/>
                </a:xfrm>
                <a:prstGeom prst="ellipse">
                  <a:avLst/>
                </a:prstGeom>
                <a:noFill/>
                <a:ln w="1905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dirty="0"/>
                </a:p>
              </p:txBody>
            </p:sp>
            <p:sp>
              <p:nvSpPr>
                <p:cNvPr id="94" name="Line 9">
                  <a:extLst>
                    <a:ext uri="{FF2B5EF4-FFF2-40B4-BE49-F238E27FC236}">
                      <a16:creationId xmlns:a16="http://schemas.microsoft.com/office/drawing/2014/main" id="{1BB2DA34-440A-4B83-B923-7AA6E7AA0FF9}"/>
                    </a:ext>
                  </a:extLst>
                </p:cNvPr>
                <p:cNvSpPr>
                  <a:spLocks noChangeShapeType="1"/>
                </p:cNvSpPr>
                <p:nvPr/>
              </p:nvSpPr>
              <p:spPr bwMode="auto">
                <a:xfrm flipH="1">
                  <a:off x="1278410" y="2525922"/>
                  <a:ext cx="0" cy="158400"/>
                </a:xfrm>
                <a:prstGeom prst="line">
                  <a:avLst/>
                </a:prstGeom>
                <a:noFill/>
                <a:ln w="1905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dirty="0"/>
                </a:p>
              </p:txBody>
            </p:sp>
            <p:sp>
              <p:nvSpPr>
                <p:cNvPr id="95" name="Line 10">
                  <a:extLst>
                    <a:ext uri="{FF2B5EF4-FFF2-40B4-BE49-F238E27FC236}">
                      <a16:creationId xmlns:a16="http://schemas.microsoft.com/office/drawing/2014/main" id="{517B490D-8019-4CDA-B022-2CD83FE33C50}"/>
                    </a:ext>
                  </a:extLst>
                </p:cNvPr>
                <p:cNvSpPr>
                  <a:spLocks noChangeShapeType="1"/>
                </p:cNvSpPr>
                <p:nvPr/>
              </p:nvSpPr>
              <p:spPr bwMode="auto">
                <a:xfrm>
                  <a:off x="1210911" y="2617723"/>
                  <a:ext cx="135000" cy="0"/>
                </a:xfrm>
                <a:prstGeom prst="line">
                  <a:avLst/>
                </a:prstGeom>
                <a:noFill/>
                <a:ln w="1905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dirty="0"/>
                </a:p>
              </p:txBody>
            </p:sp>
          </p:grpSp>
        </p:grpSp>
      </p:grpSp>
      <p:graphicFrame>
        <p:nvGraphicFramePr>
          <p:cNvPr id="9" name="Diagram 8">
            <a:extLst>
              <a:ext uri="{FF2B5EF4-FFF2-40B4-BE49-F238E27FC236}">
                <a16:creationId xmlns:a16="http://schemas.microsoft.com/office/drawing/2014/main" id="{F1D96690-8711-1E99-21A7-59DA1D147CF2}"/>
              </a:ext>
            </a:extLst>
          </p:cNvPr>
          <p:cNvGraphicFramePr/>
          <p:nvPr>
            <p:extLst>
              <p:ext uri="{D42A27DB-BD31-4B8C-83A1-F6EECF244321}">
                <p14:modId xmlns:p14="http://schemas.microsoft.com/office/powerpoint/2010/main" val="3329575634"/>
              </p:ext>
            </p:extLst>
          </p:nvPr>
        </p:nvGraphicFramePr>
        <p:xfrm>
          <a:off x="4439816" y="1556792"/>
          <a:ext cx="3024336" cy="42484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Diagram 10">
            <a:extLst>
              <a:ext uri="{FF2B5EF4-FFF2-40B4-BE49-F238E27FC236}">
                <a16:creationId xmlns:a16="http://schemas.microsoft.com/office/drawing/2014/main" id="{52CAD067-7974-A9C2-49EE-17585B779EB4}"/>
              </a:ext>
            </a:extLst>
          </p:cNvPr>
          <p:cNvGraphicFramePr/>
          <p:nvPr>
            <p:extLst>
              <p:ext uri="{D42A27DB-BD31-4B8C-83A1-F6EECF244321}">
                <p14:modId xmlns:p14="http://schemas.microsoft.com/office/powerpoint/2010/main" val="2969540929"/>
              </p:ext>
            </p:extLst>
          </p:nvPr>
        </p:nvGraphicFramePr>
        <p:xfrm>
          <a:off x="8472264" y="1484784"/>
          <a:ext cx="3024336" cy="424847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85676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65EC52-6E70-9A01-6E21-8B12221C68A9}"/>
              </a:ext>
            </a:extLst>
          </p:cNvPr>
          <p:cNvSpPr>
            <a:spLocks noGrp="1"/>
          </p:cNvSpPr>
          <p:nvPr>
            <p:ph type="title"/>
          </p:nvPr>
        </p:nvSpPr>
        <p:spPr/>
        <p:txBody>
          <a:bodyPr/>
          <a:lstStyle/>
          <a:p>
            <a:r>
              <a:rPr lang="nb-NO" dirty="0"/>
              <a:t>Dobbeltklikk for å åpne tabellen </a:t>
            </a:r>
          </a:p>
        </p:txBody>
      </p:sp>
      <p:graphicFrame>
        <p:nvGraphicFramePr>
          <p:cNvPr id="4" name="Objekt 3">
            <a:extLst>
              <a:ext uri="{FF2B5EF4-FFF2-40B4-BE49-F238E27FC236}">
                <a16:creationId xmlns:a16="http://schemas.microsoft.com/office/drawing/2014/main" id="{15909EDA-3D54-806D-5FB6-03BA420AA0A1}"/>
              </a:ext>
            </a:extLst>
          </p:cNvPr>
          <p:cNvGraphicFramePr>
            <a:graphicFrameLocks noChangeAspect="1"/>
          </p:cNvGraphicFramePr>
          <p:nvPr>
            <p:extLst>
              <p:ext uri="{D42A27DB-BD31-4B8C-83A1-F6EECF244321}">
                <p14:modId xmlns:p14="http://schemas.microsoft.com/office/powerpoint/2010/main" val="1196628338"/>
              </p:ext>
            </p:extLst>
          </p:nvPr>
        </p:nvGraphicFramePr>
        <p:xfrm>
          <a:off x="4711700" y="3457575"/>
          <a:ext cx="1346200" cy="1139825"/>
        </p:xfrm>
        <a:graphic>
          <a:graphicData uri="http://schemas.openxmlformats.org/presentationml/2006/ole">
            <mc:AlternateContent xmlns:mc="http://schemas.openxmlformats.org/markup-compatibility/2006">
              <mc:Choice xmlns:v="urn:schemas-microsoft-com:vml" Requires="v">
                <p:oleObj name="Worksheet" showAsIcon="1" r:id="rId2" imgW="527400" imgH="445680" progId="Excel.Sheet.12">
                  <p:embed/>
                </p:oleObj>
              </mc:Choice>
              <mc:Fallback>
                <p:oleObj name="Worksheet" showAsIcon="1" r:id="rId2" imgW="527400" imgH="445680" progId="Excel.Sheet.12">
                  <p:embed/>
                  <p:pic>
                    <p:nvPicPr>
                      <p:cNvPr id="0" name=""/>
                      <p:cNvPicPr/>
                      <p:nvPr/>
                    </p:nvPicPr>
                    <p:blipFill>
                      <a:blip r:embed="rId3"/>
                      <a:stretch>
                        <a:fillRect/>
                      </a:stretch>
                    </p:blipFill>
                    <p:spPr>
                      <a:xfrm>
                        <a:off x="4711700" y="3457575"/>
                        <a:ext cx="1346200" cy="1139825"/>
                      </a:xfrm>
                      <a:prstGeom prst="rect">
                        <a:avLst/>
                      </a:prstGeom>
                    </p:spPr>
                  </p:pic>
                </p:oleObj>
              </mc:Fallback>
            </mc:AlternateContent>
          </a:graphicData>
        </a:graphic>
      </p:graphicFrame>
    </p:spTree>
    <p:extLst>
      <p:ext uri="{BB962C8B-B14F-4D97-AF65-F5344CB8AC3E}">
        <p14:creationId xmlns:p14="http://schemas.microsoft.com/office/powerpoint/2010/main" val="2790293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a:extLst>
              <a:ext uri="{FF2B5EF4-FFF2-40B4-BE49-F238E27FC236}">
                <a16:creationId xmlns:a16="http://schemas.microsoft.com/office/drawing/2014/main" id="{C46726CE-6DB3-E48C-7E29-96F09FAF67D9}"/>
              </a:ext>
            </a:extLst>
          </p:cNvPr>
          <p:cNvSpPr>
            <a:spLocks noGrp="1"/>
          </p:cNvSpPr>
          <p:nvPr>
            <p:ph type="title"/>
          </p:nvPr>
        </p:nvSpPr>
        <p:spPr>
          <a:xfrm>
            <a:off x="428625" y="710748"/>
            <a:ext cx="5537200" cy="715963"/>
          </a:xfrm>
        </p:spPr>
        <p:txBody>
          <a:bodyPr>
            <a:noAutofit/>
          </a:bodyPr>
          <a:lstStyle/>
          <a:p>
            <a:r>
              <a:rPr lang="en-GB" sz="7200" dirty="0"/>
              <a:t>THANK YOU</a:t>
            </a:r>
          </a:p>
        </p:txBody>
      </p:sp>
      <p:pic>
        <p:nvPicPr>
          <p:cNvPr id="10" name="Picture Placeholder">
            <a:extLst>
              <a:ext uri="{FF2B5EF4-FFF2-40B4-BE49-F238E27FC236}">
                <a16:creationId xmlns:a16="http://schemas.microsoft.com/office/drawing/2014/main" id="{07E85EB0-D062-9CD5-CBB7-E2126CA95B7D}"/>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a:ext>
            </a:extLst>
          </a:blip>
          <a:srcRect l="5011" r="5011"/>
          <a:stretch/>
        </p:blipFill>
        <p:spPr>
          <a:xfrm>
            <a:off x="1905000" y="0"/>
            <a:ext cx="10287001" cy="6858000"/>
          </a:xfrm>
        </p:spPr>
      </p:pic>
      <p:sp>
        <p:nvSpPr>
          <p:cNvPr id="3" name="Triangle">
            <a:extLst>
              <a:ext uri="{FF2B5EF4-FFF2-40B4-BE49-F238E27FC236}">
                <a16:creationId xmlns:a16="http://schemas.microsoft.com/office/drawing/2014/main" id="{782C7F1D-FAE5-2571-7371-F778BBAA1819}"/>
              </a:ext>
              <a:ext uri="{C183D7F6-B498-43B3-948B-1728B52AA6E4}">
                <adec:decorative xmlns:adec="http://schemas.microsoft.com/office/drawing/2017/decorative" val="1"/>
              </a:ext>
            </a:extLst>
          </p:cNvPr>
          <p:cNvSpPr/>
          <p:nvPr/>
        </p:nvSpPr>
        <p:spPr>
          <a:xfrm rot="16200000">
            <a:off x="8763000" y="3429000"/>
            <a:ext cx="3429000" cy="3429000"/>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dirty="0" err="1">
              <a:solidFill>
                <a:schemeClr val="tx1"/>
              </a:solidFill>
            </a:endParaRPr>
          </a:p>
        </p:txBody>
      </p:sp>
      <p:sp>
        <p:nvSpPr>
          <p:cNvPr id="13" name="Parallelogram 1">
            <a:extLst>
              <a:ext uri="{FF2B5EF4-FFF2-40B4-BE49-F238E27FC236}">
                <a16:creationId xmlns:a16="http://schemas.microsoft.com/office/drawing/2014/main" id="{C97D5D7A-D461-9E84-4995-3C9D69EDBC94}"/>
              </a:ext>
              <a:ext uri="{C183D7F6-B498-43B3-948B-1728B52AA6E4}">
                <adec:decorative xmlns:adec="http://schemas.microsoft.com/office/drawing/2017/decorative" val="1"/>
              </a:ext>
            </a:extLst>
          </p:cNvPr>
          <p:cNvSpPr/>
          <p:nvPr/>
        </p:nvSpPr>
        <p:spPr>
          <a:xfrm rot="8100000">
            <a:off x="6193331" y="446791"/>
            <a:ext cx="3313714" cy="849494"/>
          </a:xfrm>
          <a:custGeom>
            <a:avLst/>
            <a:gdLst>
              <a:gd name="connsiteX0" fmla="*/ 2464220 w 3313714"/>
              <a:gd name="connsiteY0" fmla="*/ 0 h 849494"/>
              <a:gd name="connsiteX1" fmla="*/ 3313714 w 3313714"/>
              <a:gd name="connsiteY1" fmla="*/ 849494 h 849494"/>
              <a:gd name="connsiteX2" fmla="*/ 849494 w 3313714"/>
              <a:gd name="connsiteY2" fmla="*/ 849494 h 849494"/>
              <a:gd name="connsiteX3" fmla="*/ 0 w 3313714"/>
              <a:gd name="connsiteY3" fmla="*/ 0 h 849494"/>
            </a:gdLst>
            <a:ahLst/>
            <a:cxnLst>
              <a:cxn ang="0">
                <a:pos x="connsiteX0" y="connsiteY0"/>
              </a:cxn>
              <a:cxn ang="0">
                <a:pos x="connsiteX1" y="connsiteY1"/>
              </a:cxn>
              <a:cxn ang="0">
                <a:pos x="connsiteX2" y="connsiteY2"/>
              </a:cxn>
              <a:cxn ang="0">
                <a:pos x="connsiteX3" y="connsiteY3"/>
              </a:cxn>
            </a:cxnLst>
            <a:rect l="l" t="t" r="r" b="b"/>
            <a:pathLst>
              <a:path w="3313714" h="849494">
                <a:moveTo>
                  <a:pt x="2464220" y="0"/>
                </a:moveTo>
                <a:lnTo>
                  <a:pt x="3313714" y="849494"/>
                </a:lnTo>
                <a:lnTo>
                  <a:pt x="849494" y="849494"/>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dirty="0" err="1">
              <a:solidFill>
                <a:schemeClr val="tx1"/>
              </a:solidFill>
            </a:endParaRPr>
          </a:p>
        </p:txBody>
      </p:sp>
      <p:sp>
        <p:nvSpPr>
          <p:cNvPr id="12" name="Parallelogram 2">
            <a:extLst>
              <a:ext uri="{FF2B5EF4-FFF2-40B4-BE49-F238E27FC236}">
                <a16:creationId xmlns:a16="http://schemas.microsoft.com/office/drawing/2014/main" id="{4B8BB6E0-1DB8-2B04-240E-27F4F0A1CBB4}"/>
              </a:ext>
              <a:ext uri="{C183D7F6-B498-43B3-948B-1728B52AA6E4}">
                <adec:decorative xmlns:adec="http://schemas.microsoft.com/office/drawing/2017/decorative" val="1"/>
              </a:ext>
            </a:extLst>
          </p:cNvPr>
          <p:cNvSpPr/>
          <p:nvPr/>
        </p:nvSpPr>
        <p:spPr>
          <a:xfrm rot="8100000">
            <a:off x="8094107" y="5561714"/>
            <a:ext cx="3313714" cy="849494"/>
          </a:xfrm>
          <a:custGeom>
            <a:avLst/>
            <a:gdLst>
              <a:gd name="connsiteX0" fmla="*/ 2464220 w 3313714"/>
              <a:gd name="connsiteY0" fmla="*/ 0 h 849494"/>
              <a:gd name="connsiteX1" fmla="*/ 3313714 w 3313714"/>
              <a:gd name="connsiteY1" fmla="*/ 849494 h 849494"/>
              <a:gd name="connsiteX2" fmla="*/ 849494 w 3313714"/>
              <a:gd name="connsiteY2" fmla="*/ 849494 h 849494"/>
              <a:gd name="connsiteX3" fmla="*/ 0 w 3313714"/>
              <a:gd name="connsiteY3" fmla="*/ 0 h 849494"/>
            </a:gdLst>
            <a:ahLst/>
            <a:cxnLst>
              <a:cxn ang="0">
                <a:pos x="connsiteX0" y="connsiteY0"/>
              </a:cxn>
              <a:cxn ang="0">
                <a:pos x="connsiteX1" y="connsiteY1"/>
              </a:cxn>
              <a:cxn ang="0">
                <a:pos x="connsiteX2" y="connsiteY2"/>
              </a:cxn>
              <a:cxn ang="0">
                <a:pos x="connsiteX3" y="connsiteY3"/>
              </a:cxn>
            </a:cxnLst>
            <a:rect l="l" t="t" r="r" b="b"/>
            <a:pathLst>
              <a:path w="3313714" h="849494">
                <a:moveTo>
                  <a:pt x="2464220" y="0"/>
                </a:moveTo>
                <a:lnTo>
                  <a:pt x="3313714" y="849494"/>
                </a:lnTo>
                <a:lnTo>
                  <a:pt x="849494" y="84949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dirty="0" err="1">
              <a:solidFill>
                <a:schemeClr val="tx1"/>
              </a:solidFill>
            </a:endParaRPr>
          </a:p>
        </p:txBody>
      </p:sp>
      <p:pic>
        <p:nvPicPr>
          <p:cNvPr id="4" name="Ipsos Logo">
            <a:extLst>
              <a:ext uri="{FF2B5EF4-FFF2-40B4-BE49-F238E27FC236}">
                <a16:creationId xmlns:a16="http://schemas.microsoft.com/office/drawing/2014/main" id="{0FC9603B-21DB-4E01-F538-880DEC3213E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3361" y="6173519"/>
            <a:ext cx="492637" cy="446920"/>
          </a:xfrm>
          <a:prstGeom prst="rect">
            <a:avLst/>
          </a:prstGeom>
        </p:spPr>
      </p:pic>
      <p:sp>
        <p:nvSpPr>
          <p:cNvPr id="5" name="TekstSylinder 4">
            <a:extLst>
              <a:ext uri="{FF2B5EF4-FFF2-40B4-BE49-F238E27FC236}">
                <a16:creationId xmlns:a16="http://schemas.microsoft.com/office/drawing/2014/main" id="{DD8AC6D6-5BE7-1733-200B-8C12991C2573}"/>
              </a:ext>
            </a:extLst>
          </p:cNvPr>
          <p:cNvSpPr txBox="1"/>
          <p:nvPr/>
        </p:nvSpPr>
        <p:spPr>
          <a:xfrm>
            <a:off x="428625" y="4853150"/>
            <a:ext cx="1873911" cy="1134926"/>
          </a:xfrm>
          <a:prstGeom prst="rect">
            <a:avLst/>
          </a:prstGeom>
          <a:noFill/>
        </p:spPr>
        <p:txBody>
          <a:bodyPr wrap="none" lIns="0" tIns="0" rIns="0" bIns="0" rtlCol="0">
            <a:spAutoFit/>
          </a:bodyPr>
          <a:lstStyle/>
          <a:p>
            <a:pPr algn="l">
              <a:lnSpc>
                <a:spcPct val="115000"/>
              </a:lnSpc>
              <a:spcBef>
                <a:spcPts val="400"/>
              </a:spcBef>
              <a:spcAft>
                <a:spcPts val="400"/>
              </a:spcAft>
              <a:buSzPct val="100000"/>
            </a:pPr>
            <a:r>
              <a:rPr lang="nb-NO" sz="1200" dirty="0">
                <a:solidFill>
                  <a:schemeClr val="bg1"/>
                </a:solidFill>
              </a:rPr>
              <a:t>Ansvarlig for undersøkelsen </a:t>
            </a:r>
          </a:p>
          <a:p>
            <a:pPr algn="l">
              <a:lnSpc>
                <a:spcPct val="115000"/>
              </a:lnSpc>
              <a:spcBef>
                <a:spcPts val="400"/>
              </a:spcBef>
              <a:spcAft>
                <a:spcPts val="400"/>
              </a:spcAft>
              <a:buSzPct val="100000"/>
            </a:pPr>
            <a:r>
              <a:rPr lang="nb-NO" sz="1200" dirty="0">
                <a:solidFill>
                  <a:schemeClr val="bg1"/>
                </a:solidFill>
              </a:rPr>
              <a:t>John Spilling</a:t>
            </a:r>
          </a:p>
          <a:p>
            <a:pPr algn="l">
              <a:lnSpc>
                <a:spcPct val="115000"/>
              </a:lnSpc>
              <a:spcBef>
                <a:spcPts val="400"/>
              </a:spcBef>
              <a:spcAft>
                <a:spcPts val="400"/>
              </a:spcAft>
              <a:buSzPct val="100000"/>
            </a:pPr>
            <a:r>
              <a:rPr lang="nb-NO" sz="1200" dirty="0">
                <a:solidFill>
                  <a:schemeClr val="bg1"/>
                </a:solidFill>
                <a:hlinkClick r:id="rId5">
                  <a:extLst>
                    <a:ext uri="{A12FA001-AC4F-418D-AE19-62706E023703}">
                      <ahyp:hlinkClr xmlns:ahyp="http://schemas.microsoft.com/office/drawing/2018/hyperlinkcolor" val="tx"/>
                    </a:ext>
                  </a:extLst>
                </a:hlinkClick>
              </a:rPr>
              <a:t>John.spiling@ipsos.com</a:t>
            </a:r>
            <a:endParaRPr lang="nb-NO" sz="1200" dirty="0">
              <a:solidFill>
                <a:schemeClr val="bg1"/>
              </a:solidFill>
            </a:endParaRPr>
          </a:p>
          <a:p>
            <a:pPr algn="l">
              <a:lnSpc>
                <a:spcPct val="115000"/>
              </a:lnSpc>
              <a:spcBef>
                <a:spcPts val="400"/>
              </a:spcBef>
              <a:spcAft>
                <a:spcPts val="400"/>
              </a:spcAft>
              <a:buSzPct val="100000"/>
            </a:pPr>
            <a:r>
              <a:rPr lang="nb-NO" sz="1200" dirty="0" err="1">
                <a:solidFill>
                  <a:schemeClr val="bg1"/>
                </a:solidFill>
              </a:rPr>
              <a:t>Mob</a:t>
            </a:r>
            <a:r>
              <a:rPr lang="nb-NO" sz="1200" dirty="0">
                <a:solidFill>
                  <a:schemeClr val="bg1"/>
                </a:solidFill>
              </a:rPr>
              <a:t> 91 55 77 08</a:t>
            </a:r>
          </a:p>
        </p:txBody>
      </p:sp>
    </p:spTree>
    <p:extLst>
      <p:ext uri="{BB962C8B-B14F-4D97-AF65-F5344CB8AC3E}">
        <p14:creationId xmlns:p14="http://schemas.microsoft.com/office/powerpoint/2010/main" val="2798564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B1662AB-0023-4FFC-B9DA-817BF81AB37B}"/>
              </a:ext>
            </a:extLst>
          </p:cNvPr>
          <p:cNvGrpSpPr/>
          <p:nvPr/>
        </p:nvGrpSpPr>
        <p:grpSpPr>
          <a:xfrm>
            <a:off x="6911514" y="765175"/>
            <a:ext cx="4464972" cy="4245728"/>
            <a:chOff x="6708068" y="765175"/>
            <a:chExt cx="4464972" cy="4245728"/>
          </a:xfrm>
        </p:grpSpPr>
        <p:sp>
          <p:nvSpPr>
            <p:cNvPr id="21" name="ZoneTexte 20">
              <a:extLst>
                <a:ext uri="{FF2B5EF4-FFF2-40B4-BE49-F238E27FC236}">
                  <a16:creationId xmlns:a16="http://schemas.microsoft.com/office/drawing/2014/main" id="{D89FBBE5-D1FA-4410-B71A-108B0858767A}"/>
                </a:ext>
              </a:extLst>
            </p:cNvPr>
            <p:cNvSpPr txBox="1"/>
            <p:nvPr/>
          </p:nvSpPr>
          <p:spPr>
            <a:xfrm>
              <a:off x="6708068" y="765175"/>
              <a:ext cx="4253509" cy="523220"/>
            </a:xfrm>
            <a:prstGeom prst="rect">
              <a:avLst/>
            </a:prstGeom>
            <a:noFill/>
          </p:spPr>
          <p:txBody>
            <a:bodyPr wrap="square" rtlCol="0">
              <a:spAutoFit/>
            </a:bodyPr>
            <a:lstStyle/>
            <a:p>
              <a:r>
                <a:rPr lang="en-US" sz="2800" b="1" dirty="0">
                  <a:solidFill>
                    <a:schemeClr val="bg2"/>
                  </a:solidFill>
                </a:rPr>
                <a:t>GAME CHANGERS</a:t>
              </a:r>
            </a:p>
          </p:txBody>
        </p:sp>
        <p:sp>
          <p:nvSpPr>
            <p:cNvPr id="22" name="ZoneTexte 21">
              <a:extLst>
                <a:ext uri="{FF2B5EF4-FFF2-40B4-BE49-F238E27FC236}">
                  <a16:creationId xmlns:a16="http://schemas.microsoft.com/office/drawing/2014/main" id="{301C559C-1139-4318-9106-2EC1DBA54D80}"/>
                </a:ext>
              </a:extLst>
            </p:cNvPr>
            <p:cNvSpPr txBox="1"/>
            <p:nvPr/>
          </p:nvSpPr>
          <p:spPr>
            <a:xfrm>
              <a:off x="6708068" y="1594583"/>
              <a:ext cx="4464972" cy="3416320"/>
            </a:xfrm>
            <a:prstGeom prst="rect">
              <a:avLst/>
            </a:prstGeom>
            <a:noFill/>
          </p:spPr>
          <p:txBody>
            <a:bodyPr wrap="square" rtlCol="0">
              <a:spAutoFit/>
            </a:bodyPr>
            <a:lstStyle/>
            <a:p>
              <a:r>
                <a:rPr lang="en-US" sz="1200" dirty="0"/>
                <a:t>In our world of rapid change, the need for reliable information</a:t>
              </a:r>
              <a:br>
                <a:rPr lang="en-US" sz="1200" dirty="0"/>
              </a:br>
              <a:r>
                <a:rPr lang="en-US" sz="1200" dirty="0"/>
                <a:t>to make confident decisions has never been greater. </a:t>
              </a:r>
            </a:p>
            <a:p>
              <a:endParaRPr lang="en-US" sz="1200" dirty="0"/>
            </a:p>
            <a:p>
              <a:r>
                <a:rPr lang="en-US" sz="1200" dirty="0"/>
                <a:t>At Ipsos we believe our clients need more than a data supplier, they need a partner who can produce accurate and relevant information and turn it into actionable truth.  </a:t>
              </a:r>
            </a:p>
            <a:p>
              <a:endParaRPr lang="en-US" sz="1200" dirty="0"/>
            </a:p>
            <a:p>
              <a:r>
                <a:rPr lang="en-US" sz="1200" dirty="0"/>
                <a:t>This is why our passionately curious experts not only provide the most precise measurement, but shape it to provide True Understanding of Society, Markets and People. </a:t>
              </a:r>
            </a:p>
            <a:p>
              <a:endParaRPr lang="en-US" sz="1200" dirty="0"/>
            </a:p>
            <a:p>
              <a:r>
                <a:rPr lang="en-US" sz="1200" dirty="0"/>
                <a:t>To do this we use the best of science, technology</a:t>
              </a:r>
              <a:br>
                <a:rPr lang="en-US" sz="1200" dirty="0"/>
              </a:br>
              <a:r>
                <a:rPr lang="en-US" sz="1200" dirty="0"/>
                <a:t>and know-how and apply the principles of security, simplicity, speed and substance to everything we do.  </a:t>
              </a:r>
            </a:p>
            <a:p>
              <a:endParaRPr lang="en-US" sz="1200" dirty="0"/>
            </a:p>
            <a:p>
              <a:r>
                <a:rPr lang="en-US" sz="1200" dirty="0"/>
                <a:t>So that our clients can act faster, smarter and bolder. </a:t>
              </a:r>
            </a:p>
            <a:p>
              <a:r>
                <a:rPr lang="en-US" sz="1200" dirty="0"/>
                <a:t>Ultimately, success comes down to a simple truth:  </a:t>
              </a:r>
            </a:p>
            <a:p>
              <a:r>
                <a:rPr lang="en-US" sz="1200" b="1" dirty="0"/>
                <a:t>You act better when you are sure.</a:t>
              </a:r>
            </a:p>
          </p:txBody>
        </p:sp>
        <p:cxnSp>
          <p:nvCxnSpPr>
            <p:cNvPr id="14" name="Straight Connector 43">
              <a:extLst>
                <a:ext uri="{FF2B5EF4-FFF2-40B4-BE49-F238E27FC236}">
                  <a16:creationId xmlns:a16="http://schemas.microsoft.com/office/drawing/2014/main" id="{F1A3D135-64D9-4691-9BE9-11E9EBA78490}"/>
                </a:ext>
              </a:extLst>
            </p:cNvPr>
            <p:cNvCxnSpPr>
              <a:cxnSpLocks/>
            </p:cNvCxnSpPr>
            <p:nvPr/>
          </p:nvCxnSpPr>
          <p:spPr>
            <a:xfrm>
              <a:off x="6708068" y="1397947"/>
              <a:ext cx="4176464" cy="0"/>
            </a:xfrm>
            <a:prstGeom prst="line">
              <a:avLst/>
            </a:prstGeom>
            <a:ln w="12700">
              <a:gradFill flip="none" rotWithShape="1">
                <a:gsLst>
                  <a:gs pos="0">
                    <a:schemeClr val="bg2"/>
                  </a:gs>
                  <a:gs pos="100000">
                    <a:schemeClr val="bg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19" name="ZoneTexte 18">
            <a:extLst>
              <a:ext uri="{FF2B5EF4-FFF2-40B4-BE49-F238E27FC236}">
                <a16:creationId xmlns:a16="http://schemas.microsoft.com/office/drawing/2014/main" id="{0E136943-8177-4DA9-8B48-8C1D088B10FB}"/>
              </a:ext>
            </a:extLst>
          </p:cNvPr>
          <p:cNvSpPr txBox="1"/>
          <p:nvPr/>
        </p:nvSpPr>
        <p:spPr>
          <a:xfrm>
            <a:off x="830670" y="765175"/>
            <a:ext cx="3024329" cy="523220"/>
          </a:xfrm>
          <a:prstGeom prst="rect">
            <a:avLst/>
          </a:prstGeom>
          <a:noFill/>
        </p:spPr>
        <p:txBody>
          <a:bodyPr wrap="square" rtlCol="0">
            <a:spAutoFit/>
          </a:bodyPr>
          <a:lstStyle/>
          <a:p>
            <a:r>
              <a:rPr lang="en-US" sz="2800" b="1" dirty="0">
                <a:solidFill>
                  <a:schemeClr val="bg1"/>
                </a:solidFill>
              </a:rPr>
              <a:t>ABOUT IPSOS</a:t>
            </a:r>
          </a:p>
        </p:txBody>
      </p:sp>
      <p:sp>
        <p:nvSpPr>
          <p:cNvPr id="20" name="ZoneTexte 19">
            <a:extLst>
              <a:ext uri="{FF2B5EF4-FFF2-40B4-BE49-F238E27FC236}">
                <a16:creationId xmlns:a16="http://schemas.microsoft.com/office/drawing/2014/main" id="{E5CD3CC3-D6A9-4843-BAA5-63B9D755CE94}"/>
              </a:ext>
            </a:extLst>
          </p:cNvPr>
          <p:cNvSpPr txBox="1"/>
          <p:nvPr/>
        </p:nvSpPr>
        <p:spPr>
          <a:xfrm>
            <a:off x="815514" y="1594583"/>
            <a:ext cx="4464972" cy="4339650"/>
          </a:xfrm>
          <a:prstGeom prst="rect">
            <a:avLst/>
          </a:prstGeom>
          <a:noFill/>
        </p:spPr>
        <p:txBody>
          <a:bodyPr wrap="square" rtlCol="0">
            <a:spAutoFit/>
          </a:bodyPr>
          <a:lstStyle/>
          <a:p>
            <a:r>
              <a:rPr lang="en-US" sz="1200" dirty="0">
                <a:solidFill>
                  <a:schemeClr val="bg1"/>
                </a:solidFill>
              </a:rPr>
              <a:t>Ipsos is the third largest market research company in the world, present in 90 markets and employing more than 18,000 people.</a:t>
            </a:r>
          </a:p>
          <a:p>
            <a:r>
              <a:rPr lang="en-US" sz="1200" dirty="0">
                <a:solidFill>
                  <a:schemeClr val="bg1"/>
                </a:solidFill>
              </a:rPr>
              <a:t> </a:t>
            </a:r>
          </a:p>
          <a:p>
            <a:r>
              <a:rPr lang="en-US" sz="1200" dirty="0">
                <a:solidFill>
                  <a:schemeClr val="bg1"/>
                </a:solidFill>
              </a:rPr>
              <a:t>Our research professionals, analysts and scientists have built unique multi-specialist capabilities that provide powerful insights into the actions, opinions and motivations of citizens, consumers, patients, customers or employees. Our 75 business solutions are based on primary data coming from our surveys, social media monitoring, and qualitative or observational techniques.</a:t>
            </a:r>
          </a:p>
          <a:p>
            <a:r>
              <a:rPr lang="en-US" sz="1200" dirty="0">
                <a:solidFill>
                  <a:schemeClr val="bg1"/>
                </a:solidFill>
              </a:rPr>
              <a:t> </a:t>
            </a:r>
          </a:p>
          <a:p>
            <a:r>
              <a:rPr lang="en-US" sz="1200" dirty="0">
                <a:solidFill>
                  <a:schemeClr val="bg1"/>
                </a:solidFill>
              </a:rPr>
              <a:t>“Game Changers” – our tagline – summarizes our ambition to help our 5,000 clients to navigate more easily in our deeply changing world.</a:t>
            </a:r>
          </a:p>
          <a:p>
            <a:r>
              <a:rPr lang="en-US" sz="1200" dirty="0">
                <a:solidFill>
                  <a:schemeClr val="bg1"/>
                </a:solidFill>
              </a:rPr>
              <a:t> </a:t>
            </a:r>
          </a:p>
          <a:p>
            <a:r>
              <a:rPr lang="en-US" sz="1200" dirty="0">
                <a:solidFill>
                  <a:schemeClr val="bg1"/>
                </a:solidFill>
              </a:rPr>
              <a:t>Founded in France in 1975, Ipsos is listed on the Euronext Paris since July 1st, 1999. The company is part of the SBF 120 and the Mid-60 index and is eligible for the Deferred Settlement Service (SRD).</a:t>
            </a:r>
          </a:p>
          <a:p>
            <a:br>
              <a:rPr lang="en-US" sz="1200" dirty="0">
                <a:solidFill>
                  <a:schemeClr val="bg1"/>
                </a:solidFill>
              </a:rPr>
            </a:br>
            <a:r>
              <a:rPr lang="en-US" sz="1200" dirty="0">
                <a:solidFill>
                  <a:schemeClr val="bg1"/>
                </a:solidFill>
              </a:rPr>
              <a:t>ISIN code FR0000073298, Reuters ISOS.PA, </a:t>
            </a:r>
          </a:p>
          <a:p>
            <a:r>
              <a:rPr lang="en-US" sz="1200" dirty="0">
                <a:solidFill>
                  <a:schemeClr val="bg1"/>
                </a:solidFill>
              </a:rPr>
              <a:t>Bloomberg IPS:FP</a:t>
            </a:r>
          </a:p>
          <a:p>
            <a:pPr lvl="0">
              <a:defRPr/>
            </a:pPr>
            <a:r>
              <a:rPr lang="en-US" sz="1200" b="1" dirty="0">
                <a:solidFill>
                  <a:schemeClr val="bg1"/>
                </a:solidFill>
                <a:hlinkClick r:id="rId2">
                  <a:extLst>
                    <a:ext uri="{A12FA001-AC4F-418D-AE19-62706E023703}">
                      <ahyp:hlinkClr xmlns:ahyp="http://schemas.microsoft.com/office/drawing/2018/hyperlinkcolor" val="tx"/>
                    </a:ext>
                  </a:extLst>
                </a:hlinkClick>
              </a:rPr>
              <a:t>www.ipsos.com</a:t>
            </a:r>
            <a:endParaRPr lang="en-US" sz="1200" b="1" dirty="0">
              <a:solidFill>
                <a:schemeClr val="bg1"/>
              </a:solidFill>
            </a:endParaRPr>
          </a:p>
        </p:txBody>
      </p:sp>
      <p:cxnSp>
        <p:nvCxnSpPr>
          <p:cNvPr id="16" name="Straight Connector 43">
            <a:extLst>
              <a:ext uri="{FF2B5EF4-FFF2-40B4-BE49-F238E27FC236}">
                <a16:creationId xmlns:a16="http://schemas.microsoft.com/office/drawing/2014/main" id="{F59AF816-D4BC-4453-8D5D-2A4F36A0CC48}"/>
              </a:ext>
            </a:extLst>
          </p:cNvPr>
          <p:cNvCxnSpPr>
            <a:cxnSpLocks/>
          </p:cNvCxnSpPr>
          <p:nvPr/>
        </p:nvCxnSpPr>
        <p:spPr>
          <a:xfrm>
            <a:off x="815514" y="1397947"/>
            <a:ext cx="4176464" cy="0"/>
          </a:xfrm>
          <a:prstGeom prst="line">
            <a:avLst/>
          </a:prstGeom>
          <a:ln w="12700">
            <a:gradFill flip="none" rotWithShape="1">
              <a:gsLst>
                <a:gs pos="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6E49E3FA-57DC-41AF-B578-248FEC0DE3E0}"/>
              </a:ext>
            </a:extLst>
          </p:cNvPr>
          <p:cNvSpPr>
            <a:spLocks noGrp="1"/>
          </p:cNvSpPr>
          <p:nvPr>
            <p:ph type="sldNum" sz="quarter" idx="10"/>
          </p:nvPr>
        </p:nvSpPr>
        <p:spPr/>
        <p:txBody>
          <a:bodyPr/>
          <a:lstStyle/>
          <a:p>
            <a:r>
              <a:rPr lang="en-US" dirty="0"/>
              <a:t> </a:t>
            </a:r>
          </a:p>
        </p:txBody>
      </p:sp>
    </p:spTree>
    <p:extLst>
      <p:ext uri="{BB962C8B-B14F-4D97-AF65-F5344CB8AC3E}">
        <p14:creationId xmlns:p14="http://schemas.microsoft.com/office/powerpoint/2010/main" val="3162860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B77A74-B5A6-4725-AE58-59DE0896D160}"/>
              </a:ext>
            </a:extLst>
          </p:cNvPr>
          <p:cNvSpPr>
            <a:spLocks noGrp="1"/>
          </p:cNvSpPr>
          <p:nvPr>
            <p:ph type="sldNum" sz="quarter" idx="18"/>
          </p:nvPr>
        </p:nvSpPr>
        <p:spPr/>
        <p:txBody>
          <a:bodyPr/>
          <a:lstStyle/>
          <a:p>
            <a:r>
              <a:rPr lang="nb-NO" dirty="0"/>
              <a:t> </a:t>
            </a:r>
          </a:p>
        </p:txBody>
      </p:sp>
      <p:sp>
        <p:nvSpPr>
          <p:cNvPr id="7" name="Title 6">
            <a:extLst>
              <a:ext uri="{FF2B5EF4-FFF2-40B4-BE49-F238E27FC236}">
                <a16:creationId xmlns:a16="http://schemas.microsoft.com/office/drawing/2014/main" id="{1C0A1656-0823-4E11-9D66-0BE0B1012C4B}"/>
              </a:ext>
            </a:extLst>
          </p:cNvPr>
          <p:cNvSpPr>
            <a:spLocks noGrp="1"/>
          </p:cNvSpPr>
          <p:nvPr>
            <p:ph type="title"/>
          </p:nvPr>
        </p:nvSpPr>
        <p:spPr>
          <a:xfrm>
            <a:off x="407988" y="368300"/>
            <a:ext cx="11376023" cy="387798"/>
          </a:xfrm>
        </p:spPr>
        <p:txBody>
          <a:bodyPr/>
          <a:lstStyle/>
          <a:p>
            <a:r>
              <a:rPr lang="nb-NO" dirty="0"/>
              <a:t>Bakgrunn og formål</a:t>
            </a:r>
          </a:p>
        </p:txBody>
      </p:sp>
      <p:sp>
        <p:nvSpPr>
          <p:cNvPr id="11" name="TextBox 10">
            <a:extLst>
              <a:ext uri="{FF2B5EF4-FFF2-40B4-BE49-F238E27FC236}">
                <a16:creationId xmlns:a16="http://schemas.microsoft.com/office/drawing/2014/main" id="{C6C13363-7F24-4205-84D9-C6011998A14E}"/>
              </a:ext>
            </a:extLst>
          </p:cNvPr>
          <p:cNvSpPr txBox="1"/>
          <p:nvPr/>
        </p:nvSpPr>
        <p:spPr>
          <a:xfrm>
            <a:off x="767988" y="1196876"/>
            <a:ext cx="5040000" cy="395387"/>
          </a:xfrm>
          <a:prstGeom prst="rect">
            <a:avLst/>
          </a:prstGeom>
          <a:solidFill>
            <a:srgbClr val="121B5A"/>
          </a:solidFill>
        </p:spPr>
        <p:txBody>
          <a:bodyPr wrap="square" lIns="0" tIns="0" rIns="0" bIns="0" rtlCol="0" anchor="ctr">
            <a:noAutofit/>
          </a:bodyPr>
          <a:lstStyle/>
          <a:p>
            <a:pPr algn="ctr"/>
            <a:r>
              <a:rPr lang="nb-NO" b="1" cap="all" dirty="0">
                <a:solidFill>
                  <a:schemeClr val="bg1"/>
                </a:solidFill>
                <a:latin typeface="+mj-lt"/>
              </a:rPr>
              <a:t>Bakgrunn</a:t>
            </a:r>
          </a:p>
        </p:txBody>
      </p:sp>
      <p:sp>
        <p:nvSpPr>
          <p:cNvPr id="14" name="TextBox 13">
            <a:extLst>
              <a:ext uri="{FF2B5EF4-FFF2-40B4-BE49-F238E27FC236}">
                <a16:creationId xmlns:a16="http://schemas.microsoft.com/office/drawing/2014/main" id="{B531AFEB-9BCA-4299-909F-4A2D15D6C319}"/>
              </a:ext>
            </a:extLst>
          </p:cNvPr>
          <p:cNvSpPr txBox="1"/>
          <p:nvPr/>
        </p:nvSpPr>
        <p:spPr>
          <a:xfrm>
            <a:off x="6744016" y="1196876"/>
            <a:ext cx="5040000" cy="395387"/>
          </a:xfrm>
          <a:prstGeom prst="rect">
            <a:avLst/>
          </a:prstGeom>
          <a:solidFill>
            <a:srgbClr val="1DAFAD"/>
          </a:solidFill>
        </p:spPr>
        <p:txBody>
          <a:bodyPr wrap="square" lIns="0" tIns="0" rIns="0" bIns="0" rtlCol="0" anchor="ctr">
            <a:noAutofit/>
          </a:bodyPr>
          <a:lstStyle/>
          <a:p>
            <a:pPr algn="ctr"/>
            <a:r>
              <a:rPr lang="nb-NO" b="1" cap="all" dirty="0">
                <a:solidFill>
                  <a:schemeClr val="bg1"/>
                </a:solidFill>
                <a:latin typeface="+mj-lt"/>
              </a:rPr>
              <a:t>Formål</a:t>
            </a:r>
          </a:p>
        </p:txBody>
      </p:sp>
      <p:sp>
        <p:nvSpPr>
          <p:cNvPr id="19" name="Espace réservé du contenu 15">
            <a:extLst>
              <a:ext uri="{FF2B5EF4-FFF2-40B4-BE49-F238E27FC236}">
                <a16:creationId xmlns:a16="http://schemas.microsoft.com/office/drawing/2014/main" id="{359D4134-CAF4-475B-97D8-803FC23060C3}"/>
              </a:ext>
            </a:extLst>
          </p:cNvPr>
          <p:cNvSpPr txBox="1">
            <a:spLocks/>
          </p:cNvSpPr>
          <p:nvPr/>
        </p:nvSpPr>
        <p:spPr>
          <a:xfrm>
            <a:off x="407988" y="1592263"/>
            <a:ext cx="5400000" cy="4321175"/>
          </a:xfrm>
          <a:prstGeom prst="rect">
            <a:avLst/>
          </a:prstGeom>
        </p:spPr>
        <p:txBody>
          <a:bodyPr vert="horz" wrap="square" lIns="324000" tIns="252000" rIns="0" bIns="0" rtlCol="0">
            <a:noAutofit/>
          </a:bodyPr>
          <a:lstStyle>
            <a:defPPr>
              <a:defRPr lang="fr-FR"/>
            </a:defPPr>
            <a:lvl1pPr indent="0">
              <a:lnSpc>
                <a:spcPct val="100000"/>
              </a:lnSpc>
              <a:spcBef>
                <a:spcPts val="800"/>
              </a:spcBef>
              <a:buSzPct val="50000"/>
              <a:buFont typeface="Arial" panose="020B0406020202030204" pitchFamily="34" charset="0"/>
              <a:buNone/>
              <a:defRPr sz="1600" b="0"/>
            </a:lvl1pPr>
            <a:lvl2pPr marL="266700" lvl="1" indent="-219075" defTabSz="898525">
              <a:lnSpc>
                <a:spcPct val="100000"/>
              </a:lnSpc>
              <a:spcBef>
                <a:spcPts val="600"/>
              </a:spcBef>
              <a:buSzPct val="80000"/>
              <a:buFontTx/>
              <a:buBlip>
                <a:blip r:embed="rId2"/>
              </a:buBlip>
              <a:tabLst/>
              <a:defRPr sz="1600"/>
            </a:lvl2pPr>
            <a:lvl3pPr marL="539750" lvl="2" indent="-180975" defTabSz="898525">
              <a:lnSpc>
                <a:spcPct val="100000"/>
              </a:lnSpc>
              <a:spcBef>
                <a:spcPts val="600"/>
              </a:spcBef>
              <a:buFont typeface="Arial" panose="020B0604020202020204" pitchFamily="34" charset="0"/>
              <a:buChar char="‒"/>
              <a:defRPr sz="1400"/>
            </a:lvl3pPr>
            <a:lvl4pPr marL="808038" lvl="3" indent="-176213" defTabSz="898525">
              <a:lnSpc>
                <a:spcPct val="90000"/>
              </a:lnSpc>
              <a:spcBef>
                <a:spcPts val="500"/>
              </a:spcBef>
              <a:buFont typeface="Arial" panose="020B0604020202020204" pitchFamily="34" charset="0"/>
              <a:buChar char="‒"/>
              <a:tabLst/>
              <a:defRPr sz="1400"/>
            </a:lvl4pPr>
            <a:lvl5pPr marL="996950" lvl="4" indent="-146050" defTabSz="898525">
              <a:lnSpc>
                <a:spcPct val="90000"/>
              </a:lnSpc>
              <a:spcBef>
                <a:spcPts val="500"/>
              </a:spcBef>
              <a:buFont typeface="Arial" panose="020B0406020202030204" pitchFamily="34" charset="0"/>
              <a:buChar char="−"/>
              <a:tabLst/>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nb-NO" sz="1200" dirty="0"/>
              <a:t>Medlemsorganisasjonen «Norges Verdensarv»  har som et formål å ivareta og fremme de norske verdensarvstedene/verdensarvområdene fellesinteresser. </a:t>
            </a:r>
          </a:p>
          <a:p>
            <a:r>
              <a:rPr lang="nb-NO" sz="1200" dirty="0"/>
              <a:t>Det er i dag åtte steder i Norge som er oppført på verdensarvlisten.  Ikke alle av disse er nødvendigvis like kjente i befolkningen.  </a:t>
            </a:r>
          </a:p>
          <a:p>
            <a:r>
              <a:rPr lang="nb-NO" sz="1200" dirty="0"/>
              <a:t>For å avdekke hvor kjente eller ukjente hver av de åtte stedene faktisk er i den norske befolkningen har Ipsos på oppdrag for Norges Verdensarv gjennomført en landsrepresentativ befolkningsundersøkelse blant nordmenn i alderen 18 – 99 år</a:t>
            </a:r>
          </a:p>
          <a:p>
            <a:r>
              <a:rPr lang="nb-NO" sz="1200" dirty="0"/>
              <a:t>Undersøkelsen er gjennomført på Ipsos’ web omnibus i to etterfølgende gjennomføringsrunder i uke 43 og 44 (oktober/november) 2024</a:t>
            </a:r>
          </a:p>
          <a:p>
            <a:r>
              <a:rPr lang="nb-NO" sz="1200" dirty="0"/>
              <a:t>De åtte stedene ble vist i tilfeldig rekkefølge for respondentene. Som hukommelseshjelp fikk respondentene etter hvert se et bilde av hvert av de åtte stedene fulgt av en kort beskrivelse. Se side 7 og 8  </a:t>
            </a:r>
          </a:p>
          <a:p>
            <a:endParaRPr lang="nb-NO" sz="1200" dirty="0"/>
          </a:p>
          <a:p>
            <a:endParaRPr lang="nb-NO" sz="1200" dirty="0"/>
          </a:p>
          <a:p>
            <a:endParaRPr lang="nb-NO" sz="1200" dirty="0"/>
          </a:p>
          <a:p>
            <a:endParaRPr lang="nb-NO" sz="1400" dirty="0">
              <a:highlight>
                <a:srgbClr val="FFFF00"/>
              </a:highlight>
            </a:endParaRPr>
          </a:p>
        </p:txBody>
      </p:sp>
      <p:sp>
        <p:nvSpPr>
          <p:cNvPr id="21" name="Espace réservé du contenu 15">
            <a:extLst>
              <a:ext uri="{FF2B5EF4-FFF2-40B4-BE49-F238E27FC236}">
                <a16:creationId xmlns:a16="http://schemas.microsoft.com/office/drawing/2014/main" id="{1B17748B-1AFF-4602-84FA-0492F0CA7A72}"/>
              </a:ext>
            </a:extLst>
          </p:cNvPr>
          <p:cNvSpPr txBox="1">
            <a:spLocks/>
          </p:cNvSpPr>
          <p:nvPr/>
        </p:nvSpPr>
        <p:spPr>
          <a:xfrm>
            <a:off x="6384016" y="1592263"/>
            <a:ext cx="5400000" cy="4321175"/>
          </a:xfrm>
          <a:prstGeom prst="rect">
            <a:avLst/>
          </a:prstGeom>
        </p:spPr>
        <p:txBody>
          <a:bodyPr vert="horz" wrap="square" lIns="324000" tIns="252000" rIns="0" bIns="0" rtlCol="0">
            <a:noAutofit/>
          </a:bodyPr>
          <a:lstStyle>
            <a:defPPr>
              <a:defRPr lang="fr-FR"/>
            </a:defPPr>
            <a:lvl1pPr indent="0">
              <a:lnSpc>
                <a:spcPct val="100000"/>
              </a:lnSpc>
              <a:spcBef>
                <a:spcPts val="800"/>
              </a:spcBef>
              <a:buSzPct val="50000"/>
              <a:buFont typeface="Arial" panose="020B0406020202030204" pitchFamily="34" charset="0"/>
              <a:buNone/>
              <a:defRPr sz="1600" b="0"/>
            </a:lvl1pPr>
            <a:lvl2pPr marL="266700" lvl="1" indent="-219075" defTabSz="898525">
              <a:lnSpc>
                <a:spcPct val="100000"/>
              </a:lnSpc>
              <a:spcBef>
                <a:spcPts val="600"/>
              </a:spcBef>
              <a:buSzPct val="80000"/>
              <a:buFontTx/>
              <a:buBlip>
                <a:blip r:embed="rId3"/>
              </a:buBlip>
              <a:tabLst/>
              <a:defRPr sz="1600"/>
            </a:lvl2pPr>
            <a:lvl3pPr marL="539750" lvl="2" indent="-180975" defTabSz="898525">
              <a:lnSpc>
                <a:spcPct val="100000"/>
              </a:lnSpc>
              <a:spcBef>
                <a:spcPts val="600"/>
              </a:spcBef>
              <a:buFont typeface="Arial" panose="020B0604020202020204" pitchFamily="34" charset="0"/>
              <a:buChar char="‒"/>
              <a:defRPr sz="1400"/>
            </a:lvl3pPr>
            <a:lvl4pPr marL="808038" lvl="3" indent="-176213" defTabSz="898525">
              <a:lnSpc>
                <a:spcPct val="90000"/>
              </a:lnSpc>
              <a:spcBef>
                <a:spcPts val="500"/>
              </a:spcBef>
              <a:buFont typeface="Arial" panose="020B0604020202020204" pitchFamily="34" charset="0"/>
              <a:buChar char="‒"/>
              <a:tabLst/>
              <a:defRPr sz="1400"/>
            </a:lvl4pPr>
            <a:lvl5pPr marL="996950" lvl="4" indent="-146050" defTabSz="898525">
              <a:lnSpc>
                <a:spcPct val="90000"/>
              </a:lnSpc>
              <a:spcBef>
                <a:spcPts val="500"/>
              </a:spcBef>
              <a:buFont typeface="Arial" panose="020B0406020202030204" pitchFamily="34" charset="0"/>
              <a:buChar char="−"/>
              <a:tabLst/>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nb-NO" sz="1200" dirty="0"/>
              <a:t>Formålet med studien er å kartlegge befolkningens kjennskap til og interesse for verdensarven generelt og ulike verdensarvsteder i Norge  spesielt. Vi har konkret sett på: </a:t>
            </a:r>
          </a:p>
          <a:p>
            <a:pPr lvl="1"/>
            <a:r>
              <a:rPr lang="nb-NO" sz="1200" dirty="0"/>
              <a:t>Generell kjennskap til begrepet «Verdensarven»</a:t>
            </a:r>
          </a:p>
          <a:p>
            <a:pPr lvl="1"/>
            <a:r>
              <a:rPr lang="nb-NO" sz="1200" dirty="0"/>
              <a:t>Uhjulpet kjennskap til norske oppføringer på verdensarvlisten </a:t>
            </a:r>
          </a:p>
          <a:p>
            <a:pPr lvl="1"/>
            <a:r>
              <a:rPr lang="nb-NO" sz="1200" dirty="0"/>
              <a:t>Kjennskap til selve stedene som er oppført i dag</a:t>
            </a:r>
          </a:p>
          <a:p>
            <a:pPr lvl="1"/>
            <a:r>
              <a:rPr lang="nb-NO" sz="1200" dirty="0"/>
              <a:t>Kjennskap til at stedene var oppført på verdensarven</a:t>
            </a:r>
          </a:p>
          <a:p>
            <a:pPr lvl="1"/>
            <a:r>
              <a:rPr lang="nb-NO" sz="1200" dirty="0"/>
              <a:t>Steder på verdensarven som allerede er besøkt, eller som man kan tenke seg å reise til </a:t>
            </a:r>
          </a:p>
          <a:p>
            <a:pPr marL="47625" lvl="1" indent="0">
              <a:buNone/>
            </a:pPr>
            <a:endParaRPr lang="nb-NO" sz="1200" dirty="0"/>
          </a:p>
        </p:txBody>
      </p:sp>
      <p:grpSp>
        <p:nvGrpSpPr>
          <p:cNvPr id="58" name="Group 57">
            <a:extLst>
              <a:ext uri="{FF2B5EF4-FFF2-40B4-BE49-F238E27FC236}">
                <a16:creationId xmlns:a16="http://schemas.microsoft.com/office/drawing/2014/main" id="{422AD7D5-1DA3-4285-B783-B98D1A0A1E6C}"/>
              </a:ext>
            </a:extLst>
          </p:cNvPr>
          <p:cNvGrpSpPr>
            <a:grpSpLocks noChangeAspect="1"/>
          </p:cNvGrpSpPr>
          <p:nvPr/>
        </p:nvGrpSpPr>
        <p:grpSpPr>
          <a:xfrm>
            <a:off x="6384016" y="1034569"/>
            <a:ext cx="720000" cy="720000"/>
            <a:chOff x="5615945" y="3201356"/>
            <a:chExt cx="960114" cy="960114"/>
          </a:xfrm>
        </p:grpSpPr>
        <p:sp>
          <p:nvSpPr>
            <p:cNvPr id="20" name="Ellipse 125">
              <a:extLst>
                <a:ext uri="{FF2B5EF4-FFF2-40B4-BE49-F238E27FC236}">
                  <a16:creationId xmlns:a16="http://schemas.microsoft.com/office/drawing/2014/main" id="{C1240775-482B-407B-B868-077A31402D3D}"/>
                </a:ext>
              </a:extLst>
            </p:cNvPr>
            <p:cNvSpPr>
              <a:spLocks noChangeAspect="1"/>
            </p:cNvSpPr>
            <p:nvPr/>
          </p:nvSpPr>
          <p:spPr>
            <a:xfrm>
              <a:off x="5615945" y="3201356"/>
              <a:ext cx="960114" cy="96011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ea typeface="+mn-ea"/>
                <a:cs typeface="+mn-cs"/>
              </a:endParaRPr>
            </a:p>
          </p:txBody>
        </p:sp>
        <p:grpSp>
          <p:nvGrpSpPr>
            <p:cNvPr id="22" name="Group 7">
              <a:extLst>
                <a:ext uri="{FF2B5EF4-FFF2-40B4-BE49-F238E27FC236}">
                  <a16:creationId xmlns:a16="http://schemas.microsoft.com/office/drawing/2014/main" id="{59C162F3-4984-4456-9C10-FA4A5DA0D67E}"/>
                </a:ext>
              </a:extLst>
            </p:cNvPr>
            <p:cNvGrpSpPr>
              <a:grpSpLocks noChangeAspect="1"/>
            </p:cNvGrpSpPr>
            <p:nvPr/>
          </p:nvGrpSpPr>
          <p:grpSpPr bwMode="auto">
            <a:xfrm>
              <a:off x="5822362" y="3386161"/>
              <a:ext cx="571090" cy="571458"/>
              <a:chOff x="282" y="954"/>
              <a:chExt cx="1548" cy="1549"/>
            </a:xfrm>
            <a:noFill/>
          </p:grpSpPr>
          <p:sp>
            <p:nvSpPr>
              <p:cNvPr id="23" name="Line 8">
                <a:extLst>
                  <a:ext uri="{FF2B5EF4-FFF2-40B4-BE49-F238E27FC236}">
                    <a16:creationId xmlns:a16="http://schemas.microsoft.com/office/drawing/2014/main" id="{7302745F-0CEC-40A8-9DCC-C92FC2509313}"/>
                  </a:ext>
                </a:extLst>
              </p:cNvPr>
              <p:cNvSpPr>
                <a:spLocks noChangeShapeType="1"/>
              </p:cNvSpPr>
              <p:nvPr/>
            </p:nvSpPr>
            <p:spPr bwMode="auto">
              <a:xfrm flipV="1">
                <a:off x="1023" y="1426"/>
                <a:ext cx="336" cy="336"/>
              </a:xfrm>
              <a:prstGeom prst="line">
                <a:avLst/>
              </a:pr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ea typeface="+mn-ea"/>
                  <a:cs typeface="+mn-cs"/>
                </a:endParaRPr>
              </a:p>
            </p:txBody>
          </p:sp>
          <p:sp>
            <p:nvSpPr>
              <p:cNvPr id="24" name="Freeform 9">
                <a:extLst>
                  <a:ext uri="{FF2B5EF4-FFF2-40B4-BE49-F238E27FC236}">
                    <a16:creationId xmlns:a16="http://schemas.microsoft.com/office/drawing/2014/main" id="{F86B9147-B9FC-4772-9FCE-387AD6C4F5A4}"/>
                  </a:ext>
                </a:extLst>
              </p:cNvPr>
              <p:cNvSpPr>
                <a:spLocks/>
              </p:cNvSpPr>
              <p:nvPr/>
            </p:nvSpPr>
            <p:spPr bwMode="auto">
              <a:xfrm>
                <a:off x="1359" y="954"/>
                <a:ext cx="471" cy="472"/>
              </a:xfrm>
              <a:custGeom>
                <a:avLst/>
                <a:gdLst>
                  <a:gd name="T0" fmla="*/ 471 w 471"/>
                  <a:gd name="T1" fmla="*/ 202 h 472"/>
                  <a:gd name="T2" fmla="*/ 201 w 471"/>
                  <a:gd name="T3" fmla="*/ 472 h 472"/>
                  <a:gd name="T4" fmla="*/ 0 w 471"/>
                  <a:gd name="T5" fmla="*/ 472 h 472"/>
                  <a:gd name="T6" fmla="*/ 0 w 471"/>
                  <a:gd name="T7" fmla="*/ 270 h 472"/>
                  <a:gd name="T8" fmla="*/ 269 w 471"/>
                  <a:gd name="T9" fmla="*/ 0 h 472"/>
                  <a:gd name="T10" fmla="*/ 269 w 471"/>
                  <a:gd name="T11" fmla="*/ 202 h 472"/>
                  <a:gd name="T12" fmla="*/ 471 w 471"/>
                  <a:gd name="T13" fmla="*/ 202 h 472"/>
                </a:gdLst>
                <a:ahLst/>
                <a:cxnLst>
                  <a:cxn ang="0">
                    <a:pos x="T0" y="T1"/>
                  </a:cxn>
                  <a:cxn ang="0">
                    <a:pos x="T2" y="T3"/>
                  </a:cxn>
                  <a:cxn ang="0">
                    <a:pos x="T4" y="T5"/>
                  </a:cxn>
                  <a:cxn ang="0">
                    <a:pos x="T6" y="T7"/>
                  </a:cxn>
                  <a:cxn ang="0">
                    <a:pos x="T8" y="T9"/>
                  </a:cxn>
                  <a:cxn ang="0">
                    <a:pos x="T10" y="T11"/>
                  </a:cxn>
                  <a:cxn ang="0">
                    <a:pos x="T12" y="T13"/>
                  </a:cxn>
                </a:cxnLst>
                <a:rect l="0" t="0" r="r" b="b"/>
                <a:pathLst>
                  <a:path w="471" h="472">
                    <a:moveTo>
                      <a:pt x="471" y="202"/>
                    </a:moveTo>
                    <a:lnTo>
                      <a:pt x="201" y="472"/>
                    </a:lnTo>
                    <a:lnTo>
                      <a:pt x="0" y="472"/>
                    </a:lnTo>
                    <a:lnTo>
                      <a:pt x="0" y="270"/>
                    </a:lnTo>
                    <a:lnTo>
                      <a:pt x="269" y="0"/>
                    </a:lnTo>
                    <a:lnTo>
                      <a:pt x="269" y="202"/>
                    </a:lnTo>
                    <a:lnTo>
                      <a:pt x="471" y="202"/>
                    </a:lnTo>
                    <a:close/>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ea typeface="+mn-ea"/>
                  <a:cs typeface="+mn-cs"/>
                </a:endParaRPr>
              </a:p>
            </p:txBody>
          </p:sp>
          <p:sp>
            <p:nvSpPr>
              <p:cNvPr id="25" name="Freeform 10">
                <a:extLst>
                  <a:ext uri="{FF2B5EF4-FFF2-40B4-BE49-F238E27FC236}">
                    <a16:creationId xmlns:a16="http://schemas.microsoft.com/office/drawing/2014/main" id="{F25EAEF6-ED78-44CC-AEB9-A5FD6975A405}"/>
                  </a:ext>
                </a:extLst>
              </p:cNvPr>
              <p:cNvSpPr>
                <a:spLocks/>
              </p:cNvSpPr>
              <p:nvPr/>
            </p:nvSpPr>
            <p:spPr bwMode="auto">
              <a:xfrm>
                <a:off x="282" y="1022"/>
                <a:ext cx="1480" cy="1481"/>
              </a:xfrm>
              <a:custGeom>
                <a:avLst/>
                <a:gdLst>
                  <a:gd name="T0" fmla="*/ 719 w 719"/>
                  <a:gd name="T1" fmla="*/ 359 h 719"/>
                  <a:gd name="T2" fmla="*/ 360 w 719"/>
                  <a:gd name="T3" fmla="*/ 719 h 719"/>
                  <a:gd name="T4" fmla="*/ 0 w 719"/>
                  <a:gd name="T5" fmla="*/ 359 h 719"/>
                  <a:gd name="T6" fmla="*/ 360 w 719"/>
                  <a:gd name="T7" fmla="*/ 0 h 719"/>
                </a:gdLst>
                <a:ahLst/>
                <a:cxnLst>
                  <a:cxn ang="0">
                    <a:pos x="T0" y="T1"/>
                  </a:cxn>
                  <a:cxn ang="0">
                    <a:pos x="T2" y="T3"/>
                  </a:cxn>
                  <a:cxn ang="0">
                    <a:pos x="T4" y="T5"/>
                  </a:cxn>
                  <a:cxn ang="0">
                    <a:pos x="T6" y="T7"/>
                  </a:cxn>
                </a:cxnLst>
                <a:rect l="0" t="0" r="r" b="b"/>
                <a:pathLst>
                  <a:path w="719" h="719">
                    <a:moveTo>
                      <a:pt x="719" y="359"/>
                    </a:moveTo>
                    <a:cubicBezTo>
                      <a:pt x="719" y="558"/>
                      <a:pt x="558" y="719"/>
                      <a:pt x="360" y="719"/>
                    </a:cubicBezTo>
                    <a:cubicBezTo>
                      <a:pt x="161" y="719"/>
                      <a:pt x="0" y="558"/>
                      <a:pt x="0" y="359"/>
                    </a:cubicBezTo>
                    <a:cubicBezTo>
                      <a:pt x="0" y="161"/>
                      <a:pt x="161" y="0"/>
                      <a:pt x="360" y="0"/>
                    </a:cubicBezTo>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ea typeface="+mn-ea"/>
                  <a:cs typeface="+mn-cs"/>
                </a:endParaRPr>
              </a:p>
            </p:txBody>
          </p:sp>
          <p:sp>
            <p:nvSpPr>
              <p:cNvPr id="26" name="Freeform 11">
                <a:extLst>
                  <a:ext uri="{FF2B5EF4-FFF2-40B4-BE49-F238E27FC236}">
                    <a16:creationId xmlns:a16="http://schemas.microsoft.com/office/drawing/2014/main" id="{2317D9E3-F737-45F9-A65F-27CB4A99090F}"/>
                  </a:ext>
                </a:extLst>
              </p:cNvPr>
              <p:cNvSpPr>
                <a:spLocks/>
              </p:cNvSpPr>
              <p:nvPr/>
            </p:nvSpPr>
            <p:spPr bwMode="auto">
              <a:xfrm>
                <a:off x="282" y="1022"/>
                <a:ext cx="1480" cy="1481"/>
              </a:xfrm>
              <a:custGeom>
                <a:avLst/>
                <a:gdLst>
                  <a:gd name="T0" fmla="*/ 691 w 719"/>
                  <a:gd name="T1" fmla="*/ 219 h 719"/>
                  <a:gd name="T2" fmla="*/ 719 w 719"/>
                  <a:gd name="T3" fmla="*/ 359 h 719"/>
                  <a:gd name="T4" fmla="*/ 691 w 719"/>
                  <a:gd name="T5" fmla="*/ 499 h 719"/>
                  <a:gd name="T6" fmla="*/ 614 w 719"/>
                  <a:gd name="T7" fmla="*/ 614 h 719"/>
                  <a:gd name="T8" fmla="*/ 500 w 719"/>
                  <a:gd name="T9" fmla="*/ 691 h 719"/>
                  <a:gd name="T10" fmla="*/ 360 w 719"/>
                  <a:gd name="T11" fmla="*/ 719 h 719"/>
                  <a:gd name="T12" fmla="*/ 220 w 719"/>
                  <a:gd name="T13" fmla="*/ 691 h 719"/>
                  <a:gd name="T14" fmla="*/ 105 w 719"/>
                  <a:gd name="T15" fmla="*/ 614 h 719"/>
                  <a:gd name="T16" fmla="*/ 28 w 719"/>
                  <a:gd name="T17" fmla="*/ 499 h 719"/>
                  <a:gd name="T18" fmla="*/ 0 w 719"/>
                  <a:gd name="T19" fmla="*/ 359 h 719"/>
                  <a:gd name="T20" fmla="*/ 28 w 719"/>
                  <a:gd name="T21" fmla="*/ 219 h 719"/>
                  <a:gd name="T22" fmla="*/ 105 w 719"/>
                  <a:gd name="T23" fmla="*/ 105 h 719"/>
                  <a:gd name="T24" fmla="*/ 220 w 719"/>
                  <a:gd name="T25" fmla="*/ 28 h 719"/>
                  <a:gd name="T26" fmla="*/ 360 w 719"/>
                  <a:gd name="T27" fmla="*/ 0 h 719"/>
                  <a:gd name="T28" fmla="*/ 500 w 719"/>
                  <a:gd name="T29" fmla="*/ 28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9" h="719">
                    <a:moveTo>
                      <a:pt x="691" y="219"/>
                    </a:moveTo>
                    <a:cubicBezTo>
                      <a:pt x="709" y="262"/>
                      <a:pt x="719" y="310"/>
                      <a:pt x="719" y="359"/>
                    </a:cubicBezTo>
                    <a:cubicBezTo>
                      <a:pt x="719" y="409"/>
                      <a:pt x="709" y="456"/>
                      <a:pt x="691" y="499"/>
                    </a:cubicBezTo>
                    <a:cubicBezTo>
                      <a:pt x="673" y="542"/>
                      <a:pt x="647" y="581"/>
                      <a:pt x="614" y="614"/>
                    </a:cubicBezTo>
                    <a:cubicBezTo>
                      <a:pt x="581" y="646"/>
                      <a:pt x="543" y="673"/>
                      <a:pt x="500" y="691"/>
                    </a:cubicBezTo>
                    <a:cubicBezTo>
                      <a:pt x="457" y="709"/>
                      <a:pt x="409" y="719"/>
                      <a:pt x="360" y="719"/>
                    </a:cubicBezTo>
                    <a:cubicBezTo>
                      <a:pt x="310" y="719"/>
                      <a:pt x="263" y="709"/>
                      <a:pt x="220" y="691"/>
                    </a:cubicBezTo>
                    <a:cubicBezTo>
                      <a:pt x="177" y="673"/>
                      <a:pt x="138" y="646"/>
                      <a:pt x="105" y="614"/>
                    </a:cubicBezTo>
                    <a:cubicBezTo>
                      <a:pt x="73" y="581"/>
                      <a:pt x="46" y="542"/>
                      <a:pt x="28" y="499"/>
                    </a:cubicBezTo>
                    <a:cubicBezTo>
                      <a:pt x="10" y="456"/>
                      <a:pt x="0" y="409"/>
                      <a:pt x="0" y="359"/>
                    </a:cubicBezTo>
                    <a:cubicBezTo>
                      <a:pt x="0" y="310"/>
                      <a:pt x="10" y="262"/>
                      <a:pt x="28" y="219"/>
                    </a:cubicBezTo>
                    <a:cubicBezTo>
                      <a:pt x="46" y="176"/>
                      <a:pt x="73" y="138"/>
                      <a:pt x="105" y="105"/>
                    </a:cubicBezTo>
                    <a:cubicBezTo>
                      <a:pt x="138" y="72"/>
                      <a:pt x="177" y="46"/>
                      <a:pt x="220" y="28"/>
                    </a:cubicBezTo>
                    <a:cubicBezTo>
                      <a:pt x="263" y="10"/>
                      <a:pt x="310" y="0"/>
                      <a:pt x="360" y="0"/>
                    </a:cubicBezTo>
                    <a:cubicBezTo>
                      <a:pt x="409" y="0"/>
                      <a:pt x="457" y="10"/>
                      <a:pt x="500" y="28"/>
                    </a:cubicBezTo>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ea typeface="+mn-ea"/>
                  <a:cs typeface="+mn-cs"/>
                </a:endParaRPr>
              </a:p>
            </p:txBody>
          </p:sp>
          <p:sp>
            <p:nvSpPr>
              <p:cNvPr id="27" name="Freeform 12">
                <a:extLst>
                  <a:ext uri="{FF2B5EF4-FFF2-40B4-BE49-F238E27FC236}">
                    <a16:creationId xmlns:a16="http://schemas.microsoft.com/office/drawing/2014/main" id="{5C561446-8703-4262-902B-540B9A2B910B}"/>
                  </a:ext>
                </a:extLst>
              </p:cNvPr>
              <p:cNvSpPr>
                <a:spLocks/>
              </p:cNvSpPr>
              <p:nvPr/>
            </p:nvSpPr>
            <p:spPr bwMode="auto">
              <a:xfrm>
                <a:off x="653" y="1393"/>
                <a:ext cx="739" cy="739"/>
              </a:xfrm>
              <a:custGeom>
                <a:avLst/>
                <a:gdLst>
                  <a:gd name="T0" fmla="*/ 345 w 359"/>
                  <a:gd name="T1" fmla="*/ 109 h 359"/>
                  <a:gd name="T2" fmla="*/ 359 w 359"/>
                  <a:gd name="T3" fmla="*/ 179 h 359"/>
                  <a:gd name="T4" fmla="*/ 345 w 359"/>
                  <a:gd name="T5" fmla="*/ 249 h 359"/>
                  <a:gd name="T6" fmla="*/ 307 w 359"/>
                  <a:gd name="T7" fmla="*/ 307 h 359"/>
                  <a:gd name="T8" fmla="*/ 250 w 359"/>
                  <a:gd name="T9" fmla="*/ 345 h 359"/>
                  <a:gd name="T10" fmla="*/ 180 w 359"/>
                  <a:gd name="T11" fmla="*/ 359 h 359"/>
                  <a:gd name="T12" fmla="*/ 110 w 359"/>
                  <a:gd name="T13" fmla="*/ 345 h 359"/>
                  <a:gd name="T14" fmla="*/ 52 w 359"/>
                  <a:gd name="T15" fmla="*/ 307 h 359"/>
                  <a:gd name="T16" fmla="*/ 14 w 359"/>
                  <a:gd name="T17" fmla="*/ 249 h 359"/>
                  <a:gd name="T18" fmla="*/ 0 w 359"/>
                  <a:gd name="T19" fmla="*/ 179 h 359"/>
                  <a:gd name="T20" fmla="*/ 14 w 359"/>
                  <a:gd name="T21" fmla="*/ 109 h 359"/>
                  <a:gd name="T22" fmla="*/ 52 w 359"/>
                  <a:gd name="T23" fmla="*/ 52 h 359"/>
                  <a:gd name="T24" fmla="*/ 110 w 359"/>
                  <a:gd name="T25" fmla="*/ 14 h 359"/>
                  <a:gd name="T26" fmla="*/ 180 w 359"/>
                  <a:gd name="T27" fmla="*/ 0 h 359"/>
                  <a:gd name="T28" fmla="*/ 250 w 359"/>
                  <a:gd name="T29" fmla="*/ 14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59">
                    <a:moveTo>
                      <a:pt x="345" y="109"/>
                    </a:moveTo>
                    <a:cubicBezTo>
                      <a:pt x="354" y="131"/>
                      <a:pt x="359" y="155"/>
                      <a:pt x="359" y="179"/>
                    </a:cubicBezTo>
                    <a:cubicBezTo>
                      <a:pt x="359" y="204"/>
                      <a:pt x="354" y="228"/>
                      <a:pt x="345" y="249"/>
                    </a:cubicBezTo>
                    <a:cubicBezTo>
                      <a:pt x="336" y="271"/>
                      <a:pt x="323" y="290"/>
                      <a:pt x="307" y="307"/>
                    </a:cubicBezTo>
                    <a:cubicBezTo>
                      <a:pt x="291" y="323"/>
                      <a:pt x="271" y="336"/>
                      <a:pt x="250" y="345"/>
                    </a:cubicBezTo>
                    <a:cubicBezTo>
                      <a:pt x="228" y="354"/>
                      <a:pt x="204" y="359"/>
                      <a:pt x="180" y="359"/>
                    </a:cubicBezTo>
                    <a:cubicBezTo>
                      <a:pt x="155" y="359"/>
                      <a:pt x="131" y="354"/>
                      <a:pt x="110" y="345"/>
                    </a:cubicBezTo>
                    <a:cubicBezTo>
                      <a:pt x="88" y="336"/>
                      <a:pt x="69" y="323"/>
                      <a:pt x="52" y="307"/>
                    </a:cubicBezTo>
                    <a:cubicBezTo>
                      <a:pt x="36" y="290"/>
                      <a:pt x="23" y="271"/>
                      <a:pt x="14" y="249"/>
                    </a:cubicBezTo>
                    <a:cubicBezTo>
                      <a:pt x="5" y="228"/>
                      <a:pt x="0" y="204"/>
                      <a:pt x="0" y="179"/>
                    </a:cubicBezTo>
                    <a:cubicBezTo>
                      <a:pt x="0" y="155"/>
                      <a:pt x="5" y="131"/>
                      <a:pt x="14" y="109"/>
                    </a:cubicBezTo>
                    <a:cubicBezTo>
                      <a:pt x="23" y="88"/>
                      <a:pt x="36" y="68"/>
                      <a:pt x="52" y="52"/>
                    </a:cubicBezTo>
                    <a:cubicBezTo>
                      <a:pt x="69" y="36"/>
                      <a:pt x="88" y="23"/>
                      <a:pt x="110" y="14"/>
                    </a:cubicBezTo>
                    <a:cubicBezTo>
                      <a:pt x="131" y="5"/>
                      <a:pt x="155" y="0"/>
                      <a:pt x="180" y="0"/>
                    </a:cubicBezTo>
                    <a:cubicBezTo>
                      <a:pt x="204" y="0"/>
                      <a:pt x="228" y="5"/>
                      <a:pt x="250" y="14"/>
                    </a:cubicBezTo>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ea typeface="+mn-ea"/>
                  <a:cs typeface="+mn-cs"/>
                </a:endParaRPr>
              </a:p>
            </p:txBody>
          </p:sp>
        </p:grpSp>
      </p:grpSp>
      <p:grpSp>
        <p:nvGrpSpPr>
          <p:cNvPr id="57" name="Group 56">
            <a:extLst>
              <a:ext uri="{FF2B5EF4-FFF2-40B4-BE49-F238E27FC236}">
                <a16:creationId xmlns:a16="http://schemas.microsoft.com/office/drawing/2014/main" id="{428EAA74-FC86-403D-B535-D33D309CBC60}"/>
              </a:ext>
            </a:extLst>
          </p:cNvPr>
          <p:cNvGrpSpPr>
            <a:grpSpLocks noChangeAspect="1"/>
          </p:cNvGrpSpPr>
          <p:nvPr/>
        </p:nvGrpSpPr>
        <p:grpSpPr>
          <a:xfrm>
            <a:off x="407988" y="1034569"/>
            <a:ext cx="720000" cy="720000"/>
            <a:chOff x="2943368" y="4722315"/>
            <a:chExt cx="960114" cy="960114"/>
          </a:xfrm>
          <a:solidFill>
            <a:srgbClr val="121B5A"/>
          </a:solidFill>
        </p:grpSpPr>
        <p:sp>
          <p:nvSpPr>
            <p:cNvPr id="47" name="Ellipse 60">
              <a:extLst>
                <a:ext uri="{FF2B5EF4-FFF2-40B4-BE49-F238E27FC236}">
                  <a16:creationId xmlns:a16="http://schemas.microsoft.com/office/drawing/2014/main" id="{D7E496AC-36EC-49B4-97E1-DC4DBC6CF382}"/>
                </a:ext>
              </a:extLst>
            </p:cNvPr>
            <p:cNvSpPr>
              <a:spLocks noChangeAspect="1"/>
            </p:cNvSpPr>
            <p:nvPr/>
          </p:nvSpPr>
          <p:spPr>
            <a:xfrm>
              <a:off x="2943368" y="4722315"/>
              <a:ext cx="960114" cy="96011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ea typeface="+mn-ea"/>
                <a:cs typeface="+mn-cs"/>
              </a:endParaRPr>
            </a:p>
          </p:txBody>
        </p:sp>
        <p:grpSp>
          <p:nvGrpSpPr>
            <p:cNvPr id="55" name="Group 54">
              <a:extLst>
                <a:ext uri="{FF2B5EF4-FFF2-40B4-BE49-F238E27FC236}">
                  <a16:creationId xmlns:a16="http://schemas.microsoft.com/office/drawing/2014/main" id="{57E27202-3EC1-4444-BDE6-0BC589941350}"/>
                </a:ext>
              </a:extLst>
            </p:cNvPr>
            <p:cNvGrpSpPr>
              <a:grpSpLocks noChangeAspect="1"/>
            </p:cNvGrpSpPr>
            <p:nvPr/>
          </p:nvGrpSpPr>
          <p:grpSpPr>
            <a:xfrm>
              <a:off x="3120673" y="4897207"/>
              <a:ext cx="605505" cy="610330"/>
              <a:chOff x="3109905" y="4897208"/>
              <a:chExt cx="605505" cy="610330"/>
            </a:xfrm>
            <a:grpFill/>
          </p:grpSpPr>
          <p:sp>
            <p:nvSpPr>
              <p:cNvPr id="50" name="Oval 21">
                <a:extLst>
                  <a:ext uri="{FF2B5EF4-FFF2-40B4-BE49-F238E27FC236}">
                    <a16:creationId xmlns:a16="http://schemas.microsoft.com/office/drawing/2014/main" id="{627A75DF-306F-4F53-BEC1-9768BFA93D5F}"/>
                  </a:ext>
                </a:extLst>
              </p:cNvPr>
              <p:cNvSpPr>
                <a:spLocks noChangeArrowheads="1"/>
              </p:cNvSpPr>
              <p:nvPr/>
            </p:nvSpPr>
            <p:spPr bwMode="auto">
              <a:xfrm>
                <a:off x="3109905" y="4897208"/>
                <a:ext cx="451114" cy="451114"/>
              </a:xfrm>
              <a:prstGeom prst="ellipse">
                <a:avLst/>
              </a:pr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ea typeface="+mn-ea"/>
                  <a:cs typeface="+mn-cs"/>
                </a:endParaRPr>
              </a:p>
            </p:txBody>
          </p:sp>
          <p:sp>
            <p:nvSpPr>
              <p:cNvPr id="52" name="Freeform 31">
                <a:extLst>
                  <a:ext uri="{FF2B5EF4-FFF2-40B4-BE49-F238E27FC236}">
                    <a16:creationId xmlns:a16="http://schemas.microsoft.com/office/drawing/2014/main" id="{CC08F94F-B428-4D75-9FA6-ED9C61E325A0}"/>
                  </a:ext>
                </a:extLst>
              </p:cNvPr>
              <p:cNvSpPr>
                <a:spLocks/>
              </p:cNvSpPr>
              <p:nvPr/>
            </p:nvSpPr>
            <p:spPr bwMode="auto">
              <a:xfrm>
                <a:off x="3452462" y="5247002"/>
                <a:ext cx="262948" cy="260536"/>
              </a:xfrm>
              <a:custGeom>
                <a:avLst/>
                <a:gdLst>
                  <a:gd name="T0" fmla="*/ 14 w 51"/>
                  <a:gd name="T1" fmla="*/ 0 h 51"/>
                  <a:gd name="T2" fmla="*/ 48 w 51"/>
                  <a:gd name="T3" fmla="*/ 34 h 51"/>
                  <a:gd name="T4" fmla="*/ 48 w 51"/>
                  <a:gd name="T5" fmla="*/ 45 h 51"/>
                  <a:gd name="T6" fmla="*/ 45 w 51"/>
                  <a:gd name="T7" fmla="*/ 48 h 51"/>
                  <a:gd name="T8" fmla="*/ 34 w 51"/>
                  <a:gd name="T9" fmla="*/ 48 h 51"/>
                  <a:gd name="T10" fmla="*/ 0 w 51"/>
                  <a:gd name="T11" fmla="*/ 14 h 51"/>
                </a:gdLst>
                <a:ahLst/>
                <a:cxnLst>
                  <a:cxn ang="0">
                    <a:pos x="T0" y="T1"/>
                  </a:cxn>
                  <a:cxn ang="0">
                    <a:pos x="T2" y="T3"/>
                  </a:cxn>
                  <a:cxn ang="0">
                    <a:pos x="T4" y="T5"/>
                  </a:cxn>
                  <a:cxn ang="0">
                    <a:pos x="T6" y="T7"/>
                  </a:cxn>
                  <a:cxn ang="0">
                    <a:pos x="T8" y="T9"/>
                  </a:cxn>
                  <a:cxn ang="0">
                    <a:pos x="T10" y="T11"/>
                  </a:cxn>
                </a:cxnLst>
                <a:rect l="0" t="0" r="r" b="b"/>
                <a:pathLst>
                  <a:path w="51" h="51">
                    <a:moveTo>
                      <a:pt x="14" y="0"/>
                    </a:moveTo>
                    <a:cubicBezTo>
                      <a:pt x="48" y="34"/>
                      <a:pt x="48" y="34"/>
                      <a:pt x="48" y="34"/>
                    </a:cubicBezTo>
                    <a:cubicBezTo>
                      <a:pt x="51" y="37"/>
                      <a:pt x="51" y="42"/>
                      <a:pt x="48" y="45"/>
                    </a:cubicBezTo>
                    <a:cubicBezTo>
                      <a:pt x="45" y="48"/>
                      <a:pt x="45" y="48"/>
                      <a:pt x="45" y="48"/>
                    </a:cubicBezTo>
                    <a:cubicBezTo>
                      <a:pt x="42" y="51"/>
                      <a:pt x="37" y="51"/>
                      <a:pt x="34" y="48"/>
                    </a:cubicBezTo>
                    <a:cubicBezTo>
                      <a:pt x="0" y="14"/>
                      <a:pt x="0" y="14"/>
                      <a:pt x="0" y="14"/>
                    </a:cubicBezTo>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ea typeface="+mn-ea"/>
                  <a:cs typeface="+mn-cs"/>
                </a:endParaRPr>
              </a:p>
            </p:txBody>
          </p:sp>
          <p:sp>
            <p:nvSpPr>
              <p:cNvPr id="53" name="Oval 21">
                <a:extLst>
                  <a:ext uri="{FF2B5EF4-FFF2-40B4-BE49-F238E27FC236}">
                    <a16:creationId xmlns:a16="http://schemas.microsoft.com/office/drawing/2014/main" id="{FEC69F48-D690-44E6-A2B5-E72A64305EB2}"/>
                  </a:ext>
                </a:extLst>
              </p:cNvPr>
              <p:cNvSpPr>
                <a:spLocks noChangeArrowheads="1"/>
              </p:cNvSpPr>
              <p:nvPr/>
            </p:nvSpPr>
            <p:spPr bwMode="auto">
              <a:xfrm>
                <a:off x="3183759" y="4971062"/>
                <a:ext cx="303408" cy="303408"/>
              </a:xfrm>
              <a:prstGeom prst="arc">
                <a:avLst/>
              </a:pr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ea typeface="+mn-ea"/>
                  <a:cs typeface="+mn-cs"/>
                </a:endParaRPr>
              </a:p>
            </p:txBody>
          </p:sp>
          <p:sp>
            <p:nvSpPr>
              <p:cNvPr id="54" name="Line 66">
                <a:extLst>
                  <a:ext uri="{FF2B5EF4-FFF2-40B4-BE49-F238E27FC236}">
                    <a16:creationId xmlns:a16="http://schemas.microsoft.com/office/drawing/2014/main" id="{8F7DEFC6-9D87-490C-9DD5-AFC0BFEDAB4A}"/>
                  </a:ext>
                </a:extLst>
              </p:cNvPr>
              <p:cNvSpPr>
                <a:spLocks noChangeShapeType="1"/>
              </p:cNvSpPr>
              <p:nvPr/>
            </p:nvSpPr>
            <p:spPr bwMode="auto">
              <a:xfrm flipH="1">
                <a:off x="3502235" y="5296355"/>
                <a:ext cx="64800" cy="64800"/>
              </a:xfrm>
              <a:prstGeom prst="line">
                <a:avLst/>
              </a:pr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ea typeface="+mn-ea"/>
                  <a:cs typeface="+mn-cs"/>
                </a:endParaRPr>
              </a:p>
            </p:txBody>
          </p:sp>
        </p:grpSp>
      </p:grpSp>
      <p:cxnSp>
        <p:nvCxnSpPr>
          <p:cNvPr id="28" name="Straight Connector 35">
            <a:extLst>
              <a:ext uri="{FF2B5EF4-FFF2-40B4-BE49-F238E27FC236}">
                <a16:creationId xmlns:a16="http://schemas.microsoft.com/office/drawing/2014/main" id="{F6FB8EAB-16F0-40E4-A4A8-CFD957C033B3}"/>
              </a:ext>
            </a:extLst>
          </p:cNvPr>
          <p:cNvCxnSpPr>
            <a:cxnSpLocks/>
          </p:cNvCxnSpPr>
          <p:nvPr/>
        </p:nvCxnSpPr>
        <p:spPr>
          <a:xfrm>
            <a:off x="6096000" y="1196975"/>
            <a:ext cx="0" cy="4716462"/>
          </a:xfrm>
          <a:prstGeom prst="line">
            <a:avLst/>
          </a:prstGeom>
          <a:ln w="12700">
            <a:gradFill>
              <a:gsLst>
                <a:gs pos="50000">
                  <a:schemeClr val="tx1">
                    <a:lumMod val="50000"/>
                    <a:lumOff val="50000"/>
                  </a:schemeClr>
                </a:gs>
                <a:gs pos="0">
                  <a:schemeClr val="tx1">
                    <a:lumMod val="50000"/>
                    <a:lumOff val="50000"/>
                    <a:alpha val="0"/>
                  </a:schemeClr>
                </a:gs>
                <a:gs pos="100000">
                  <a:schemeClr val="tx1">
                    <a:lumMod val="50000"/>
                    <a:lumOff val="50000"/>
                    <a:alpha val="0"/>
                  </a:schemeClr>
                </a:gs>
              </a:gsLst>
              <a:lin ang="5400000" scaled="1"/>
            </a:gra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1385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37F6108-5B66-6185-2516-AA4D02820130}"/>
              </a:ext>
            </a:extLst>
          </p:cNvPr>
          <p:cNvSpPr>
            <a:spLocks noGrp="1"/>
          </p:cNvSpPr>
          <p:nvPr>
            <p:ph type="title"/>
          </p:nvPr>
        </p:nvSpPr>
        <p:spPr>
          <a:xfrm>
            <a:off x="428622" y="1350000"/>
            <a:ext cx="7971634" cy="715669"/>
          </a:xfrm>
        </p:spPr>
        <p:txBody>
          <a:bodyPr wrap="square" anchor="t">
            <a:normAutofit fontScale="90000"/>
          </a:bodyPr>
          <a:lstStyle/>
          <a:p>
            <a:r>
              <a:rPr lang="nb-NO" dirty="0"/>
              <a:t>01: Resultater fra</a:t>
            </a:r>
            <a:br>
              <a:rPr lang="nb-NO" dirty="0"/>
            </a:br>
            <a:r>
              <a:rPr lang="nb-NO" dirty="0"/>
              <a:t>undersøkelsen</a:t>
            </a:r>
          </a:p>
        </p:txBody>
      </p:sp>
      <p:pic>
        <p:nvPicPr>
          <p:cNvPr id="7" name="Plassholder for bilde 6" descr="Et bilde som inneholder sky, utendørs, hus, himmel&#10;&#10;Automatisk generert beskrivelse">
            <a:extLst>
              <a:ext uri="{FF2B5EF4-FFF2-40B4-BE49-F238E27FC236}">
                <a16:creationId xmlns:a16="http://schemas.microsoft.com/office/drawing/2014/main" id="{FE842991-2A99-188A-7AA4-E6784F8E3010}"/>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19" r="119"/>
          <a:stretch>
            <a:fillRect/>
          </a:stretch>
        </p:blipFill>
        <p:spPr/>
      </p:pic>
    </p:spTree>
    <p:extLst>
      <p:ext uri="{BB962C8B-B14F-4D97-AF65-F5344CB8AC3E}">
        <p14:creationId xmlns:p14="http://schemas.microsoft.com/office/powerpoint/2010/main" val="614510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ackground Box">
            <a:extLst>
              <a:ext uri="{FF2B5EF4-FFF2-40B4-BE49-F238E27FC236}">
                <a16:creationId xmlns:a16="http://schemas.microsoft.com/office/drawing/2014/main" id="{46D07D06-3FE7-0ADC-96EE-A505140DC4C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flipV="1">
            <a:off x="444569" y="-5"/>
            <a:ext cx="2597081" cy="5948363"/>
          </a:xfrm>
          <a:prstGeom prst="snip1Rect">
            <a:avLst>
              <a:gd name="adj" fmla="val 1422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12000"/>
              </a:lnSpc>
              <a:spcBef>
                <a:spcPts val="400"/>
              </a:spcBef>
              <a:spcAft>
                <a:spcPts val="4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Barlow"/>
              <a:ea typeface="+mn-ea"/>
              <a:cs typeface="+mn-cs"/>
            </a:endParaRPr>
          </a:p>
        </p:txBody>
      </p:sp>
      <p:sp>
        <p:nvSpPr>
          <p:cNvPr id="3" name="Placeholder">
            <a:extLst>
              <a:ext uri="{FF2B5EF4-FFF2-40B4-BE49-F238E27FC236}">
                <a16:creationId xmlns:a16="http://schemas.microsoft.com/office/drawing/2014/main" id="{E5065B85-41D5-0A98-DF6E-B43EDDCA84AA}"/>
              </a:ext>
            </a:extLst>
          </p:cNvPr>
          <p:cNvSpPr txBox="1"/>
          <p:nvPr/>
        </p:nvSpPr>
        <p:spPr>
          <a:xfrm>
            <a:off x="575592" y="1959297"/>
            <a:ext cx="2282598" cy="152593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2000"/>
              </a:lnSpc>
              <a:spcBef>
                <a:spcPts val="400"/>
              </a:spcBef>
              <a:spcAft>
                <a:spcPts val="400"/>
              </a:spcAft>
              <a:buClrTx/>
              <a:buSzTx/>
              <a:buFontTx/>
              <a:buNone/>
              <a:tabLst/>
              <a:defRPr/>
            </a:pPr>
            <a:r>
              <a:rPr kumimoji="0" lang="nb-NO" sz="1400" b="1" i="0" u="none" strike="noStrike" kern="1200" cap="none" spc="0" normalizeH="0" baseline="0" noProof="0" dirty="0">
                <a:ln>
                  <a:noFill/>
                </a:ln>
                <a:solidFill>
                  <a:prstClr val="white"/>
                </a:solidFill>
                <a:effectLst/>
                <a:uLnTx/>
                <a:uFillTx/>
                <a:latin typeface="Barlow"/>
                <a:ea typeface="+mn-ea"/>
                <a:cs typeface="Barlow"/>
              </a:rPr>
              <a:t>Kun få (8%) kjenner meget godt til Verdensarven </a:t>
            </a:r>
          </a:p>
          <a:p>
            <a:pPr marL="0" marR="0" lvl="0" indent="0" algn="l" defTabSz="914400" rtl="0" eaLnBrk="1" fontAlgn="auto" latinLnBrk="0" hangingPunct="1">
              <a:lnSpc>
                <a:spcPct val="112000"/>
              </a:lnSpc>
              <a:spcBef>
                <a:spcPts val="400"/>
              </a:spcBef>
              <a:spcAft>
                <a:spcPts val="400"/>
              </a:spcAft>
              <a:buClrTx/>
              <a:buSzTx/>
              <a:buFontTx/>
              <a:buNone/>
              <a:tabLst/>
              <a:defRPr/>
            </a:pPr>
            <a:r>
              <a:rPr lang="nb-NO" sz="1400" b="1" dirty="0">
                <a:solidFill>
                  <a:prstClr val="white"/>
                </a:solidFill>
                <a:latin typeface="Barlow"/>
                <a:cs typeface="Barlow"/>
              </a:rPr>
              <a:t>På den annen side så er det også få (12</a:t>
            </a:r>
            <a:r>
              <a:rPr lang="nb-NO" sz="1400" b="1">
                <a:solidFill>
                  <a:prstClr val="white"/>
                </a:solidFill>
                <a:latin typeface="Barlow"/>
                <a:cs typeface="Barlow"/>
              </a:rPr>
              <a:t>%) som </a:t>
            </a:r>
            <a:r>
              <a:rPr lang="nb-NO" sz="1400" b="1" dirty="0">
                <a:solidFill>
                  <a:prstClr val="white"/>
                </a:solidFill>
                <a:latin typeface="Barlow"/>
                <a:cs typeface="Barlow"/>
              </a:rPr>
              <a:t>har meget dårlig eller overhodet ingen kjennskap  til  verdensarven</a:t>
            </a:r>
            <a:endParaRPr lang="nb-NO" sz="1400" b="1" dirty="0">
              <a:solidFill>
                <a:prstClr val="white"/>
              </a:solidFill>
              <a:latin typeface="Barlow"/>
            </a:endParaRPr>
          </a:p>
        </p:txBody>
      </p:sp>
      <p:sp>
        <p:nvSpPr>
          <p:cNvPr id="48" name="TekstSylinder 47">
            <a:extLst>
              <a:ext uri="{FF2B5EF4-FFF2-40B4-BE49-F238E27FC236}">
                <a16:creationId xmlns:a16="http://schemas.microsoft.com/office/drawing/2014/main" id="{5C05AACF-7808-47F9-5E20-C8E6A17071A7}"/>
              </a:ext>
            </a:extLst>
          </p:cNvPr>
          <p:cNvSpPr txBox="1"/>
          <p:nvPr/>
        </p:nvSpPr>
        <p:spPr>
          <a:xfrm>
            <a:off x="3217804" y="97147"/>
            <a:ext cx="873650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srgbClr val="000000"/>
                </a:solidFill>
                <a:effectLst/>
                <a:uLnTx/>
                <a:uFillTx/>
                <a:latin typeface="Barlow"/>
                <a:ea typeface="+mn-ea"/>
                <a:cs typeface="+mn-cs"/>
              </a:rPr>
              <a:t>Halve befolkningen (51%) kjenner godt til begrepet «Verdensarven» </a:t>
            </a:r>
          </a:p>
        </p:txBody>
      </p:sp>
      <p:graphicFrame>
        <p:nvGraphicFramePr>
          <p:cNvPr id="6" name="Diagram 5">
            <a:extLst>
              <a:ext uri="{FF2B5EF4-FFF2-40B4-BE49-F238E27FC236}">
                <a16:creationId xmlns:a16="http://schemas.microsoft.com/office/drawing/2014/main" id="{E69C629B-BE16-3709-0375-67D6703B0FB2}"/>
              </a:ext>
            </a:extLst>
          </p:cNvPr>
          <p:cNvGraphicFramePr/>
          <p:nvPr>
            <p:extLst>
              <p:ext uri="{D42A27DB-BD31-4B8C-83A1-F6EECF244321}">
                <p14:modId xmlns:p14="http://schemas.microsoft.com/office/powerpoint/2010/main" val="1165617876"/>
              </p:ext>
            </p:extLst>
          </p:nvPr>
        </p:nvGraphicFramePr>
        <p:xfrm>
          <a:off x="3215680" y="1268760"/>
          <a:ext cx="8784976" cy="4698587"/>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a:extLst>
              <a:ext uri="{FF2B5EF4-FFF2-40B4-BE49-F238E27FC236}">
                <a16:creationId xmlns:a16="http://schemas.microsoft.com/office/drawing/2014/main" id="{9E6FE260-27CD-7E53-633D-4472A62F35AC}"/>
              </a:ext>
            </a:extLst>
          </p:cNvPr>
          <p:cNvSpPr>
            <a:spLocks noGrp="1"/>
          </p:cNvSpPr>
          <p:nvPr>
            <p:ph type="title"/>
          </p:nvPr>
        </p:nvSpPr>
        <p:spPr>
          <a:xfrm>
            <a:off x="551384" y="221235"/>
            <a:ext cx="2592288" cy="720080"/>
          </a:xfrm>
        </p:spPr>
        <p:txBody>
          <a:bodyPr/>
          <a:lstStyle/>
          <a:p>
            <a:r>
              <a:rPr lang="nb-NO" dirty="0"/>
              <a:t>Kjennskap til Verdensarven</a:t>
            </a:r>
          </a:p>
        </p:txBody>
      </p:sp>
    </p:spTree>
    <p:extLst>
      <p:ext uri="{BB962C8B-B14F-4D97-AF65-F5344CB8AC3E}">
        <p14:creationId xmlns:p14="http://schemas.microsoft.com/office/powerpoint/2010/main" val="850187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ackground Box">
            <a:extLst>
              <a:ext uri="{FF2B5EF4-FFF2-40B4-BE49-F238E27FC236}">
                <a16:creationId xmlns:a16="http://schemas.microsoft.com/office/drawing/2014/main" id="{46D07D06-3FE7-0ADC-96EE-A505140DC4C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flipV="1">
            <a:off x="444569" y="-5"/>
            <a:ext cx="2597081" cy="5948363"/>
          </a:xfrm>
          <a:prstGeom prst="snip1Rect">
            <a:avLst>
              <a:gd name="adj" fmla="val 1422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12000"/>
              </a:lnSpc>
              <a:spcBef>
                <a:spcPts val="400"/>
              </a:spcBef>
              <a:spcAft>
                <a:spcPts val="4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Barlow"/>
                <a:ea typeface="+mn-ea"/>
                <a:cs typeface="+mn-cs"/>
              </a:rPr>
              <a:t>&lt;&lt;&lt;</a:t>
            </a:r>
          </a:p>
        </p:txBody>
      </p:sp>
      <p:sp>
        <p:nvSpPr>
          <p:cNvPr id="15" name="Title">
            <a:extLst>
              <a:ext uri="{FF2B5EF4-FFF2-40B4-BE49-F238E27FC236}">
                <a16:creationId xmlns:a16="http://schemas.microsoft.com/office/drawing/2014/main" id="{55BF30B7-C85C-6936-4DE4-C1BB7571FEA8}"/>
              </a:ext>
            </a:extLst>
          </p:cNvPr>
          <p:cNvSpPr>
            <a:spLocks noGrp="1"/>
          </p:cNvSpPr>
          <p:nvPr>
            <p:ph type="title"/>
          </p:nvPr>
        </p:nvSpPr>
        <p:spPr>
          <a:xfrm>
            <a:off x="537439" y="189562"/>
            <a:ext cx="2592288" cy="720080"/>
          </a:xfrm>
        </p:spPr>
        <p:txBody>
          <a:bodyPr/>
          <a:lstStyle/>
          <a:p>
            <a:r>
              <a:rPr lang="nb-NO" dirty="0"/>
              <a:t>Kjennskap til Verdensarven</a:t>
            </a:r>
          </a:p>
        </p:txBody>
      </p:sp>
      <p:sp>
        <p:nvSpPr>
          <p:cNvPr id="3" name="Placeholder">
            <a:extLst>
              <a:ext uri="{FF2B5EF4-FFF2-40B4-BE49-F238E27FC236}">
                <a16:creationId xmlns:a16="http://schemas.microsoft.com/office/drawing/2014/main" id="{E5065B85-41D5-0A98-DF6E-B43EDDCA84AA}"/>
              </a:ext>
            </a:extLst>
          </p:cNvPr>
          <p:cNvSpPr txBox="1"/>
          <p:nvPr/>
        </p:nvSpPr>
        <p:spPr>
          <a:xfrm>
            <a:off x="551384" y="1916832"/>
            <a:ext cx="2376264" cy="293753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2000"/>
              </a:lnSpc>
              <a:spcBef>
                <a:spcPts val="400"/>
              </a:spcBef>
              <a:spcAft>
                <a:spcPts val="400"/>
              </a:spcAft>
              <a:buClrTx/>
              <a:buSzTx/>
              <a:buFontTx/>
              <a:buNone/>
              <a:tabLst/>
              <a:defRPr/>
            </a:pPr>
            <a:r>
              <a:rPr lang="nb-NO" sz="1400" b="1" dirty="0">
                <a:solidFill>
                  <a:prstClr val="white"/>
                </a:solidFill>
                <a:latin typeface="Barlow"/>
                <a:cs typeface="Barlow"/>
              </a:rPr>
              <a:t>Merk at  hver femte ungdom mellom  18 og 29 år kjenner meget dårlig eller overhodet ikke til Verdensarven</a:t>
            </a:r>
            <a:endParaRPr kumimoji="0" lang="nb-NO" sz="1400" b="1" i="0" u="none" strike="noStrike" kern="1200" cap="none" spc="0" normalizeH="0" baseline="0" noProof="0" dirty="0">
              <a:ln>
                <a:noFill/>
              </a:ln>
              <a:solidFill>
                <a:prstClr val="white"/>
              </a:solidFill>
              <a:effectLst/>
              <a:uLnTx/>
              <a:uFillTx/>
              <a:latin typeface="Barlow"/>
              <a:ea typeface="+mn-ea"/>
              <a:cs typeface="Barlow"/>
            </a:endParaRPr>
          </a:p>
          <a:p>
            <a:pPr marL="0" marR="0" lvl="0" indent="0" algn="l" defTabSz="914400" rtl="0" eaLnBrk="1" fontAlgn="auto" latinLnBrk="0" hangingPunct="1">
              <a:lnSpc>
                <a:spcPct val="112000"/>
              </a:lnSpc>
              <a:spcBef>
                <a:spcPts val="400"/>
              </a:spcBef>
              <a:spcAft>
                <a:spcPts val="400"/>
              </a:spcAft>
              <a:buClrTx/>
              <a:buSzTx/>
              <a:buFontTx/>
              <a:buNone/>
              <a:tabLst/>
              <a:defRPr/>
            </a:pPr>
            <a:r>
              <a:rPr kumimoji="0" lang="nb-NO" sz="1400" b="1" i="0" u="none" strike="noStrike" kern="1200" cap="none" spc="0" normalizeH="0" baseline="0" noProof="0" dirty="0">
                <a:ln>
                  <a:noFill/>
                </a:ln>
                <a:solidFill>
                  <a:prstClr val="white"/>
                </a:solidFill>
                <a:effectLst/>
                <a:uLnTx/>
                <a:uFillTx/>
                <a:latin typeface="Barlow"/>
                <a:ea typeface="+mn-ea"/>
                <a:cs typeface="Barlow"/>
              </a:rPr>
              <a:t>Flere menn </a:t>
            </a:r>
            <a:r>
              <a:rPr lang="nb-NO" sz="1400" b="1" dirty="0">
                <a:solidFill>
                  <a:prstClr val="white"/>
                </a:solidFill>
                <a:latin typeface="Barlow"/>
                <a:cs typeface="Barlow"/>
              </a:rPr>
              <a:t> enn kvinner svarer at de kjenner            «meget godt» til begrepet «Verdensarven» </a:t>
            </a:r>
          </a:p>
          <a:p>
            <a:pPr marL="0" marR="0" lvl="0" indent="0" algn="l" defTabSz="914400" rtl="0" eaLnBrk="1" fontAlgn="auto" latinLnBrk="0" hangingPunct="1">
              <a:lnSpc>
                <a:spcPct val="112000"/>
              </a:lnSpc>
              <a:spcBef>
                <a:spcPts val="400"/>
              </a:spcBef>
              <a:spcAft>
                <a:spcPts val="400"/>
              </a:spcAft>
              <a:buClrTx/>
              <a:buSzTx/>
              <a:buFontTx/>
              <a:buNone/>
              <a:tabLst/>
              <a:defRPr/>
            </a:pPr>
            <a:r>
              <a:rPr lang="nb-NO" sz="1400" b="1" dirty="0">
                <a:solidFill>
                  <a:prstClr val="white"/>
                </a:solidFill>
                <a:latin typeface="Barlow"/>
                <a:cs typeface="Barlow"/>
              </a:rPr>
              <a:t>Utdannelse skiller mye</a:t>
            </a:r>
          </a:p>
          <a:p>
            <a:pPr marL="0" marR="0" lvl="0" indent="0" algn="l" defTabSz="914400" rtl="0" eaLnBrk="1" fontAlgn="auto" latinLnBrk="0" hangingPunct="1">
              <a:lnSpc>
                <a:spcPct val="112000"/>
              </a:lnSpc>
              <a:spcBef>
                <a:spcPts val="400"/>
              </a:spcBef>
              <a:spcAft>
                <a:spcPts val="400"/>
              </a:spcAft>
              <a:buClrTx/>
              <a:buSzTx/>
              <a:buFontTx/>
              <a:buNone/>
              <a:tabLst/>
              <a:defRPr/>
            </a:pPr>
            <a:r>
              <a:rPr kumimoji="0" lang="nb-NO" sz="1400" b="1" i="0" u="none" strike="noStrike" kern="1200" cap="none" spc="0" normalizeH="0" baseline="0" noProof="0" dirty="0">
                <a:ln>
                  <a:noFill/>
                </a:ln>
                <a:solidFill>
                  <a:prstClr val="white"/>
                </a:solidFill>
                <a:effectLst/>
                <a:uLnTx/>
                <a:uFillTx/>
                <a:latin typeface="Barlow"/>
                <a:ea typeface="+mn-ea"/>
                <a:cs typeface="Barlow"/>
              </a:rPr>
              <a:t>Inntekt ikke like mye </a:t>
            </a:r>
            <a:br>
              <a:rPr kumimoji="0" lang="nb-NO" sz="1400" b="1" i="0" u="none" strike="noStrike" kern="1200" cap="none" spc="0" normalizeH="0" baseline="0" noProof="0" dirty="0">
                <a:ln>
                  <a:noFill/>
                </a:ln>
                <a:solidFill>
                  <a:prstClr val="white"/>
                </a:solidFill>
                <a:effectLst/>
                <a:uLnTx/>
                <a:uFillTx/>
                <a:latin typeface="Barlow"/>
                <a:ea typeface="+mn-ea"/>
                <a:cs typeface="Barlow"/>
              </a:rPr>
            </a:br>
            <a:r>
              <a:rPr kumimoji="0" lang="nb-NO" sz="1400" b="1" i="0" u="none" strike="noStrike" kern="1200" cap="none" spc="0" normalizeH="0" baseline="0" noProof="0" dirty="0">
                <a:ln>
                  <a:noFill/>
                </a:ln>
                <a:solidFill>
                  <a:prstClr val="white"/>
                </a:solidFill>
                <a:effectLst/>
                <a:uLnTx/>
                <a:uFillTx/>
                <a:latin typeface="Barlow"/>
                <a:ea typeface="+mn-ea"/>
                <a:cs typeface="Barlow"/>
              </a:rPr>
              <a:t> </a:t>
            </a:r>
            <a:endParaRPr lang="nb-NO" sz="1400" b="1" dirty="0">
              <a:solidFill>
                <a:prstClr val="white"/>
              </a:solidFill>
              <a:latin typeface="Barlow"/>
            </a:endParaRPr>
          </a:p>
        </p:txBody>
      </p:sp>
      <p:sp>
        <p:nvSpPr>
          <p:cNvPr id="48" name="TekstSylinder 47">
            <a:extLst>
              <a:ext uri="{FF2B5EF4-FFF2-40B4-BE49-F238E27FC236}">
                <a16:creationId xmlns:a16="http://schemas.microsoft.com/office/drawing/2014/main" id="{5C05AACF-7808-47F9-5E20-C8E6A17071A7}"/>
              </a:ext>
            </a:extLst>
          </p:cNvPr>
          <p:cNvSpPr txBox="1"/>
          <p:nvPr/>
        </p:nvSpPr>
        <p:spPr>
          <a:xfrm>
            <a:off x="3217804" y="97147"/>
            <a:ext cx="8736507"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srgbClr val="000000"/>
                </a:solidFill>
                <a:effectLst/>
                <a:uLnTx/>
                <a:uFillTx/>
                <a:latin typeface="Barlow"/>
                <a:ea typeface="+mn-ea"/>
                <a:cs typeface="+mn-cs"/>
              </a:rPr>
              <a:t>Høyt utdannede personer, personer i Oslo, samt folk i trettiårsalderen er de som kjenner best til begrepet «Verdensarven»</a:t>
            </a:r>
          </a:p>
        </p:txBody>
      </p:sp>
      <p:sp>
        <p:nvSpPr>
          <p:cNvPr id="49" name="strFooter">
            <a:extLst>
              <a:ext uri="{FF2B5EF4-FFF2-40B4-BE49-F238E27FC236}">
                <a16:creationId xmlns:a16="http://schemas.microsoft.com/office/drawing/2014/main" id="{74298BD5-A1B5-587B-5049-EC15B686FFB0}"/>
              </a:ext>
            </a:extLst>
          </p:cNvPr>
          <p:cNvSpPr txBox="1">
            <a:spLocks/>
          </p:cNvSpPr>
          <p:nvPr/>
        </p:nvSpPr>
        <p:spPr>
          <a:xfrm>
            <a:off x="3431704" y="5932669"/>
            <a:ext cx="7200800" cy="396875"/>
          </a:xfrm>
          <a:prstGeom prst="rect">
            <a:avLst/>
          </a:prstGeom>
        </p:spPr>
        <p:txBody>
          <a:bodyPr/>
          <a:lstStyle>
            <a:lvl1pPr marL="0" indent="0" algn="l" defTabSz="914400" rtl="0" eaLnBrk="1" latinLnBrk="0" hangingPunct="1">
              <a:lnSpc>
                <a:spcPct val="115000"/>
              </a:lnSpc>
              <a:spcBef>
                <a:spcPts val="400"/>
              </a:spcBef>
              <a:spcAft>
                <a:spcPts val="400"/>
              </a:spcAft>
              <a:buSzPct val="100000"/>
              <a:buFont typeface="Wingdings 2" panose="05020102010507070707" pitchFamily="18" charset="2"/>
              <a:buNone/>
              <a:defRPr sz="1200" b="0" kern="1200">
                <a:solidFill>
                  <a:schemeClr val="tx1"/>
                </a:solidFill>
                <a:latin typeface="+mn-lt"/>
                <a:ea typeface="+mn-ea"/>
                <a:cs typeface="+mn-cs"/>
              </a:defRPr>
            </a:lvl1pPr>
            <a:lvl2pPr marL="171450" indent="-171450" algn="l" defTabSz="914400" rtl="0" eaLnBrk="1" latinLnBrk="0" hangingPunct="1">
              <a:lnSpc>
                <a:spcPct val="115000"/>
              </a:lnSpc>
              <a:spcBef>
                <a:spcPts val="400"/>
              </a:spcBef>
              <a:spcAft>
                <a:spcPts val="400"/>
              </a:spcAft>
              <a:buSzPct val="100000"/>
              <a:buFont typeface="Arial" panose="020B0604020202020204" pitchFamily="34" charset="0"/>
              <a:buChar char="•"/>
              <a:defRPr lang="en-GB" sz="1200" kern="1200" dirty="0">
                <a:solidFill>
                  <a:schemeClr val="tx1"/>
                </a:solidFill>
                <a:latin typeface="+mn-lt"/>
                <a:ea typeface="+mn-ea"/>
                <a:cs typeface="+mn-cs"/>
              </a:defRPr>
            </a:lvl2pPr>
            <a:lvl3pPr marL="542925" indent="-173038" algn="l" defTabSz="914400" rtl="0" eaLnBrk="1" latinLnBrk="0" hangingPunct="1">
              <a:lnSpc>
                <a:spcPct val="115000"/>
              </a:lnSpc>
              <a:spcBef>
                <a:spcPts val="400"/>
              </a:spcBef>
              <a:spcAft>
                <a:spcPts val="400"/>
              </a:spcAft>
              <a:buFont typeface="Barlow" panose="020B0604020202020204" pitchFamily="34" charset="0"/>
              <a:buChar char="‒"/>
              <a:defRPr sz="1200" kern="1200">
                <a:solidFill>
                  <a:schemeClr val="tx1"/>
                </a:solidFill>
                <a:latin typeface="+mn-lt"/>
                <a:ea typeface="+mn-ea"/>
                <a:cs typeface="+mn-cs"/>
              </a:defRPr>
            </a:lvl3pPr>
            <a:lvl4pPr marL="987425" indent="-228600" algn="l" defTabSz="914400" rtl="0" eaLnBrk="1" latinLnBrk="0" hangingPunct="1">
              <a:lnSpc>
                <a:spcPct val="115000"/>
              </a:lnSpc>
              <a:spcBef>
                <a:spcPts val="400"/>
              </a:spcBef>
              <a:spcAft>
                <a:spcPts val="400"/>
              </a:spcAft>
              <a:buFont typeface="Barlow" panose="020B0604020202020204" pitchFamily="34" charset="0"/>
              <a:buChar char="•"/>
              <a:defRPr sz="1200" kern="1200">
                <a:solidFill>
                  <a:schemeClr val="tx1"/>
                </a:solidFill>
                <a:latin typeface="+mn-lt"/>
                <a:ea typeface="+mn-ea"/>
                <a:cs typeface="+mn-cs"/>
              </a:defRPr>
            </a:lvl4pPr>
            <a:lvl5pPr marL="1033463" indent="0" algn="l" defTabSz="914400" rtl="0" eaLnBrk="1" latinLnBrk="0" hangingPunct="1">
              <a:lnSpc>
                <a:spcPct val="115000"/>
              </a:lnSpc>
              <a:spcBef>
                <a:spcPts val="400"/>
              </a:spcBef>
              <a:spcAft>
                <a:spcPts val="400"/>
              </a:spcAft>
              <a:buFont typeface="Barlow" panose="020B040602020203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5000"/>
              </a:lnSpc>
              <a:spcBef>
                <a:spcPts val="400"/>
              </a:spcBef>
              <a:spcAft>
                <a:spcPts val="400"/>
              </a:spcAft>
              <a:buClrTx/>
              <a:buSzPct val="100000"/>
              <a:buFont typeface="Wingdings 2" panose="05020102010507070707" pitchFamily="18" charset="2"/>
              <a:buNone/>
              <a:tabLst/>
              <a:defRPr/>
            </a:pPr>
            <a:r>
              <a:rPr kumimoji="0" lang="nb-NO" sz="800" b="0" i="0" u="none" strike="noStrike" kern="1200" cap="none" spc="0" normalizeH="0" baseline="0" noProof="0" dirty="0">
                <a:ln>
                  <a:noFill/>
                </a:ln>
                <a:solidFill>
                  <a:srgbClr val="000000"/>
                </a:solidFill>
                <a:effectLst/>
                <a:uLnTx/>
                <a:uFillTx/>
                <a:latin typeface="Barlow"/>
                <a:ea typeface="+mn-ea"/>
                <a:cs typeface="+mn-cs"/>
              </a:rPr>
              <a:t>Base:	Alle (N=1063) Norsk Monitor</a:t>
            </a:r>
          </a:p>
          <a:p>
            <a:pPr marL="0" marR="0" lvl="0" indent="0" algn="l" defTabSz="914400" rtl="0" eaLnBrk="1" fontAlgn="auto" latinLnBrk="0" hangingPunct="1">
              <a:lnSpc>
                <a:spcPct val="115000"/>
              </a:lnSpc>
              <a:spcBef>
                <a:spcPts val="400"/>
              </a:spcBef>
              <a:spcAft>
                <a:spcPts val="400"/>
              </a:spcAft>
              <a:buClrTx/>
              <a:buSzPct val="100000"/>
              <a:buFont typeface="Wingdings 2" panose="05020102010507070707" pitchFamily="18" charset="2"/>
              <a:buNone/>
              <a:tabLst/>
              <a:defRPr/>
            </a:pPr>
            <a:r>
              <a:rPr kumimoji="0" lang="nb-NO" sz="1400" b="0" i="0" u="none" strike="noStrike" kern="1200" cap="none" spc="0" normalizeH="0" baseline="0" noProof="0" dirty="0">
                <a:ln>
                  <a:noFill/>
                </a:ln>
                <a:solidFill>
                  <a:srgbClr val="000000"/>
                </a:solidFill>
                <a:effectLst/>
                <a:uLnTx/>
                <a:uFillTx/>
                <a:latin typeface="Barlow"/>
                <a:ea typeface="+mn-ea"/>
                <a:cs typeface="+mn-cs"/>
              </a:rPr>
              <a:t>*</a:t>
            </a:r>
            <a:r>
              <a:rPr kumimoji="0" lang="nb-NO" sz="800" b="0" i="0" u="none" strike="noStrike" kern="1200" cap="none" spc="0" normalizeH="0" baseline="0" noProof="0" dirty="0">
                <a:ln>
                  <a:noFill/>
                </a:ln>
                <a:solidFill>
                  <a:srgbClr val="000000"/>
                </a:solidFill>
                <a:effectLst/>
                <a:uLnTx/>
                <a:uFillTx/>
                <a:latin typeface="Barlow"/>
                <a:ea typeface="+mn-ea"/>
                <a:cs typeface="+mn-cs"/>
              </a:rPr>
              <a:t>Spørsmål:	Verdensarven», eller verdens kultur- og naturarvsteder, er et program i regi av UNESCO for bevaring av et utvalg natur- og kultursteder på jorden. Mer enn 1000 steder fordelt på 168 land er registret som verdensarvsteder. Herunder også noen steder i Norge.                                                                                                 Hvor godt eller dårlig vil du si at du kjenner til begrepet «Verdensarven» med utvalgte natur- og kultursteder over hele verden? </a:t>
            </a:r>
          </a:p>
        </p:txBody>
      </p:sp>
      <p:graphicFrame>
        <p:nvGraphicFramePr>
          <p:cNvPr id="2" name="Plassholder for diagram 3">
            <a:extLst>
              <a:ext uri="{FF2B5EF4-FFF2-40B4-BE49-F238E27FC236}">
                <a16:creationId xmlns:a16="http://schemas.microsoft.com/office/drawing/2014/main" id="{79433FF4-45D6-3889-82FD-5C3671FFA06B}"/>
              </a:ext>
            </a:extLst>
          </p:cNvPr>
          <p:cNvGraphicFramePr>
            <a:graphicFrameLocks/>
          </p:cNvGraphicFramePr>
          <p:nvPr>
            <p:extLst>
              <p:ext uri="{D42A27DB-BD31-4B8C-83A1-F6EECF244321}">
                <p14:modId xmlns:p14="http://schemas.microsoft.com/office/powerpoint/2010/main" val="1377682226"/>
              </p:ext>
            </p:extLst>
          </p:nvPr>
        </p:nvGraphicFramePr>
        <p:xfrm>
          <a:off x="2495600" y="1486121"/>
          <a:ext cx="8856984" cy="450182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94817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ackground Box">
            <a:extLst>
              <a:ext uri="{FF2B5EF4-FFF2-40B4-BE49-F238E27FC236}">
                <a16:creationId xmlns:a16="http://schemas.microsoft.com/office/drawing/2014/main" id="{46D07D06-3FE7-0ADC-96EE-A505140DC4C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flipV="1">
            <a:off x="444569" y="-5"/>
            <a:ext cx="2597081" cy="5948363"/>
          </a:xfrm>
          <a:prstGeom prst="snip1Rect">
            <a:avLst>
              <a:gd name="adj" fmla="val 1422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12000"/>
              </a:lnSpc>
              <a:spcBef>
                <a:spcPts val="400"/>
              </a:spcBef>
              <a:spcAft>
                <a:spcPts val="4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Barlow"/>
                <a:ea typeface="+mn-ea"/>
                <a:cs typeface="+mn-cs"/>
              </a:rPr>
              <a:t>&lt;&lt;&lt;</a:t>
            </a:r>
          </a:p>
        </p:txBody>
      </p:sp>
      <p:sp>
        <p:nvSpPr>
          <p:cNvPr id="15" name="Title">
            <a:extLst>
              <a:ext uri="{FF2B5EF4-FFF2-40B4-BE49-F238E27FC236}">
                <a16:creationId xmlns:a16="http://schemas.microsoft.com/office/drawing/2014/main" id="{55BF30B7-C85C-6936-4DE4-C1BB7571FEA8}"/>
              </a:ext>
            </a:extLst>
          </p:cNvPr>
          <p:cNvSpPr>
            <a:spLocks noGrp="1"/>
          </p:cNvSpPr>
          <p:nvPr>
            <p:ph type="title"/>
          </p:nvPr>
        </p:nvSpPr>
        <p:spPr>
          <a:xfrm>
            <a:off x="551384" y="260648"/>
            <a:ext cx="2160240" cy="715963"/>
          </a:xfrm>
        </p:spPr>
        <p:txBody>
          <a:bodyPr/>
          <a:lstStyle/>
          <a:p>
            <a:r>
              <a:rPr lang="nb-NO" dirty="0"/>
              <a:t>Uhjulpet  kjennskap </a:t>
            </a:r>
            <a:br>
              <a:rPr lang="nb-NO" dirty="0"/>
            </a:br>
            <a:br>
              <a:rPr lang="nb-NO" dirty="0"/>
            </a:br>
            <a:endParaRPr lang="nb-NO" dirty="0"/>
          </a:p>
        </p:txBody>
      </p:sp>
      <p:sp>
        <p:nvSpPr>
          <p:cNvPr id="3" name="Placeholder">
            <a:extLst>
              <a:ext uri="{FF2B5EF4-FFF2-40B4-BE49-F238E27FC236}">
                <a16:creationId xmlns:a16="http://schemas.microsoft.com/office/drawing/2014/main" id="{E5065B85-41D5-0A98-DF6E-B43EDDCA84AA}"/>
              </a:ext>
            </a:extLst>
          </p:cNvPr>
          <p:cNvSpPr txBox="1"/>
          <p:nvPr/>
        </p:nvSpPr>
        <p:spPr>
          <a:xfrm>
            <a:off x="657727" y="1556792"/>
            <a:ext cx="2282598" cy="224978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2000"/>
              </a:lnSpc>
              <a:spcBef>
                <a:spcPts val="400"/>
              </a:spcBef>
              <a:spcAft>
                <a:spcPts val="400"/>
              </a:spcAft>
              <a:buClrTx/>
              <a:buSzTx/>
              <a:buFontTx/>
              <a:buNone/>
              <a:tabLst/>
              <a:defRPr/>
            </a:pPr>
            <a:r>
              <a:rPr lang="nb-NO" sz="1400" b="1" dirty="0">
                <a:solidFill>
                  <a:prstClr val="white"/>
                </a:solidFill>
                <a:latin typeface="Barlow"/>
                <a:cs typeface="Barlow"/>
              </a:rPr>
              <a:t>Nesten halve befolkningen (45%) kan ikke nevne en eneste oppføring</a:t>
            </a:r>
          </a:p>
          <a:p>
            <a:pPr marL="0" marR="0" lvl="0" indent="0" algn="l" defTabSz="914400" rtl="0" eaLnBrk="1" fontAlgn="auto" latinLnBrk="0" hangingPunct="1">
              <a:lnSpc>
                <a:spcPct val="112000"/>
              </a:lnSpc>
              <a:spcBef>
                <a:spcPts val="400"/>
              </a:spcBef>
              <a:spcAft>
                <a:spcPts val="400"/>
              </a:spcAft>
              <a:buClrTx/>
              <a:buSzTx/>
              <a:buFontTx/>
              <a:buNone/>
              <a:tabLst/>
              <a:defRPr/>
            </a:pPr>
            <a:r>
              <a:rPr lang="nb-NO" sz="1400" b="1" dirty="0">
                <a:solidFill>
                  <a:prstClr val="white"/>
                </a:solidFill>
                <a:latin typeface="Barlow"/>
                <a:cs typeface="Barlow"/>
              </a:rPr>
              <a:t>Alle de åtte stedene blir nevt av noen, men </a:t>
            </a:r>
            <a:r>
              <a:rPr lang="nb-NO" sz="1400" b="1" dirty="0" err="1">
                <a:solidFill>
                  <a:prstClr val="white"/>
                </a:solidFill>
                <a:latin typeface="Barlow"/>
                <a:cs typeface="Barlow"/>
              </a:rPr>
              <a:t>Struves</a:t>
            </a:r>
            <a:r>
              <a:rPr lang="nb-NO" sz="1400" b="1" dirty="0">
                <a:solidFill>
                  <a:prstClr val="white"/>
                </a:solidFill>
                <a:latin typeface="Barlow"/>
                <a:cs typeface="Barlow"/>
              </a:rPr>
              <a:t> </a:t>
            </a:r>
            <a:r>
              <a:rPr lang="nb-NO" sz="1400" b="1" dirty="0" err="1">
                <a:solidFill>
                  <a:prstClr val="white"/>
                </a:solidFill>
                <a:latin typeface="Barlow"/>
                <a:cs typeface="Barlow"/>
              </a:rPr>
              <a:t>meridianbue</a:t>
            </a:r>
            <a:r>
              <a:rPr lang="nb-NO" sz="1400" b="1" dirty="0">
                <a:solidFill>
                  <a:prstClr val="white"/>
                </a:solidFill>
                <a:latin typeface="Barlow"/>
                <a:cs typeface="Barlow"/>
              </a:rPr>
              <a:t> er med kun 1% uhjulpet kjennskap det mest ukjente av de norske verdensarvstedene</a:t>
            </a:r>
          </a:p>
        </p:txBody>
      </p:sp>
      <p:sp>
        <p:nvSpPr>
          <p:cNvPr id="48" name="TekstSylinder 47">
            <a:extLst>
              <a:ext uri="{FF2B5EF4-FFF2-40B4-BE49-F238E27FC236}">
                <a16:creationId xmlns:a16="http://schemas.microsoft.com/office/drawing/2014/main" id="{5C05AACF-7808-47F9-5E20-C8E6A17071A7}"/>
              </a:ext>
            </a:extLst>
          </p:cNvPr>
          <p:cNvSpPr txBox="1"/>
          <p:nvPr/>
        </p:nvSpPr>
        <p:spPr>
          <a:xfrm>
            <a:off x="3143672" y="188640"/>
            <a:ext cx="8928992"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200" b="1" i="0" u="none" strike="noStrike" kern="1200" cap="none" spc="0" normalizeH="0" baseline="0" noProof="0" dirty="0">
                <a:ln>
                  <a:noFill/>
                </a:ln>
                <a:solidFill>
                  <a:srgbClr val="000000"/>
                </a:solidFill>
                <a:effectLst/>
                <a:uLnTx/>
                <a:uFillTx/>
                <a:latin typeface="Barlow"/>
                <a:ea typeface="+mn-ea"/>
                <a:cs typeface="+mn-cs"/>
              </a:rPr>
              <a:t>Bryggen i Bergen (26%), Røros Bergstad</a:t>
            </a:r>
            <a:r>
              <a:rPr lang="nb-NO" sz="2200" b="1" dirty="0">
                <a:solidFill>
                  <a:srgbClr val="000000"/>
                </a:solidFill>
                <a:latin typeface="Barlow"/>
              </a:rPr>
              <a:t> </a:t>
            </a:r>
            <a:r>
              <a:rPr kumimoji="0" lang="nb-NO" sz="2200" b="1" i="0" u="none" strike="noStrike" kern="1200" cap="none" spc="0" normalizeH="0" baseline="0" noProof="0" dirty="0">
                <a:ln>
                  <a:noFill/>
                </a:ln>
                <a:solidFill>
                  <a:srgbClr val="000000"/>
                </a:solidFill>
                <a:effectLst/>
                <a:uLnTx/>
                <a:uFillTx/>
                <a:latin typeface="Barlow"/>
                <a:ea typeface="+mn-ea"/>
                <a:cs typeface="+mn-cs"/>
              </a:rPr>
              <a:t>og Circumferensen (20%), samt  Geiranger og Nærøyfjorden  (til sammen 19%) oppnår høy score på uhjulpet kjennskap til verdensarvsteder i Norge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srgbClr val="000000"/>
                </a:solidFill>
                <a:effectLst/>
                <a:uLnTx/>
                <a:uFillTx/>
                <a:latin typeface="Barlow"/>
                <a:ea typeface="+mn-ea"/>
                <a:cs typeface="+mn-cs"/>
              </a:rPr>
              <a:t> </a:t>
            </a:r>
          </a:p>
        </p:txBody>
      </p:sp>
      <p:graphicFrame>
        <p:nvGraphicFramePr>
          <p:cNvPr id="5" name="Diagram 4">
            <a:extLst>
              <a:ext uri="{FF2B5EF4-FFF2-40B4-BE49-F238E27FC236}">
                <a16:creationId xmlns:a16="http://schemas.microsoft.com/office/drawing/2014/main" id="{28D6C569-5AE4-46F9-37AF-71AD44297D07}"/>
              </a:ext>
            </a:extLst>
          </p:cNvPr>
          <p:cNvGraphicFramePr/>
          <p:nvPr>
            <p:extLst>
              <p:ext uri="{D42A27DB-BD31-4B8C-83A1-F6EECF244321}">
                <p14:modId xmlns:p14="http://schemas.microsoft.com/office/powerpoint/2010/main" val="1985504204"/>
              </p:ext>
            </p:extLst>
          </p:nvPr>
        </p:nvGraphicFramePr>
        <p:xfrm>
          <a:off x="1559496" y="1412776"/>
          <a:ext cx="9649072" cy="50873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95425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6E60F9FC-591F-3CC7-700F-5AA9CA370311}"/>
              </a:ext>
            </a:extLst>
          </p:cNvPr>
          <p:cNvSpPr>
            <a:spLocks noGrp="1"/>
          </p:cNvSpPr>
          <p:nvPr>
            <p:ph type="sldNum" sz="quarter" idx="18"/>
          </p:nvPr>
        </p:nvSpPr>
        <p:spPr/>
        <p:txBody>
          <a:bodyPr/>
          <a:lstStyle/>
          <a:p>
            <a:fld id="{D61AABEC-672F-4B68-B914-690DA978312C}" type="slidenum">
              <a:rPr lang="nb-NO" smtClean="0"/>
              <a:pPr/>
              <a:t>7</a:t>
            </a:fld>
            <a:r>
              <a:rPr lang="nb-NO" dirty="0"/>
              <a:t> </a:t>
            </a:r>
          </a:p>
        </p:txBody>
      </p:sp>
      <p:sp>
        <p:nvSpPr>
          <p:cNvPr id="3" name="Tittel 2">
            <a:extLst>
              <a:ext uri="{FF2B5EF4-FFF2-40B4-BE49-F238E27FC236}">
                <a16:creationId xmlns:a16="http://schemas.microsoft.com/office/drawing/2014/main" id="{BD73C168-DD50-7A07-0B69-A5EE24F8A740}"/>
              </a:ext>
            </a:extLst>
          </p:cNvPr>
          <p:cNvSpPr>
            <a:spLocks noGrp="1"/>
          </p:cNvSpPr>
          <p:nvPr>
            <p:ph type="title"/>
          </p:nvPr>
        </p:nvSpPr>
        <p:spPr>
          <a:xfrm>
            <a:off x="454766" y="164947"/>
            <a:ext cx="11382428" cy="951030"/>
          </a:xfrm>
        </p:spPr>
        <p:txBody>
          <a:bodyPr/>
          <a:lstStyle/>
          <a:p>
            <a:r>
              <a:rPr lang="nb-NO" sz="1600" dirty="0"/>
              <a:t>På de oppfølgende spørsmålene fikk respondentene hukommelseshjelp i form av bilder og beskrivelser</a:t>
            </a:r>
            <a:br>
              <a:rPr lang="nb-NO" sz="1600" dirty="0"/>
            </a:br>
            <a:r>
              <a:rPr lang="nb-NO" sz="800" dirty="0"/>
              <a:t> </a:t>
            </a:r>
            <a:br>
              <a:rPr lang="nb-NO" sz="2200" dirty="0"/>
            </a:br>
            <a:r>
              <a:rPr lang="nb-NO" sz="2200" dirty="0"/>
              <a:t>Beskrivelse av verdensarvstedene til respondentene 1 av 2</a:t>
            </a:r>
          </a:p>
        </p:txBody>
      </p:sp>
      <p:pic>
        <p:nvPicPr>
          <p:cNvPr id="9" name="Bilde 8">
            <a:extLst>
              <a:ext uri="{FF2B5EF4-FFF2-40B4-BE49-F238E27FC236}">
                <a16:creationId xmlns:a16="http://schemas.microsoft.com/office/drawing/2014/main" id="{EE0B8EC6-338D-5079-9BB3-E9C1C366E3E9}"/>
              </a:ext>
            </a:extLst>
          </p:cNvPr>
          <p:cNvPicPr>
            <a:picLocks noChangeAspect="1"/>
          </p:cNvPicPr>
          <p:nvPr/>
        </p:nvPicPr>
        <p:blipFill>
          <a:blip r:embed="rId2"/>
          <a:stretch>
            <a:fillRect/>
          </a:stretch>
        </p:blipFill>
        <p:spPr>
          <a:xfrm>
            <a:off x="407368" y="4055437"/>
            <a:ext cx="5012321" cy="2448147"/>
          </a:xfrm>
          <a:prstGeom prst="rect">
            <a:avLst/>
          </a:prstGeom>
        </p:spPr>
      </p:pic>
      <p:pic>
        <p:nvPicPr>
          <p:cNvPr id="13" name="Bilde 12">
            <a:extLst>
              <a:ext uri="{FF2B5EF4-FFF2-40B4-BE49-F238E27FC236}">
                <a16:creationId xmlns:a16="http://schemas.microsoft.com/office/drawing/2014/main" id="{1C9A77CC-BCBD-33C2-1966-85EDFFB3157B}"/>
              </a:ext>
            </a:extLst>
          </p:cNvPr>
          <p:cNvPicPr>
            <a:picLocks noChangeAspect="1"/>
          </p:cNvPicPr>
          <p:nvPr/>
        </p:nvPicPr>
        <p:blipFill>
          <a:blip r:embed="rId3"/>
          <a:stretch>
            <a:fillRect/>
          </a:stretch>
        </p:blipFill>
        <p:spPr>
          <a:xfrm>
            <a:off x="6287414" y="4105372"/>
            <a:ext cx="4968552" cy="2410033"/>
          </a:xfrm>
          <a:prstGeom prst="rect">
            <a:avLst/>
          </a:prstGeom>
        </p:spPr>
      </p:pic>
      <p:grpSp>
        <p:nvGrpSpPr>
          <p:cNvPr id="8" name="Gruppe 7">
            <a:extLst>
              <a:ext uri="{FF2B5EF4-FFF2-40B4-BE49-F238E27FC236}">
                <a16:creationId xmlns:a16="http://schemas.microsoft.com/office/drawing/2014/main" id="{EAF53B1F-BDA0-9C2F-3838-7784B350C14A}"/>
              </a:ext>
            </a:extLst>
          </p:cNvPr>
          <p:cNvGrpSpPr/>
          <p:nvPr/>
        </p:nvGrpSpPr>
        <p:grpSpPr>
          <a:xfrm>
            <a:off x="454766" y="1196752"/>
            <a:ext cx="4929460" cy="2381906"/>
            <a:chOff x="454766" y="1196752"/>
            <a:chExt cx="4929460" cy="2381906"/>
          </a:xfrm>
        </p:grpSpPr>
        <p:pic>
          <p:nvPicPr>
            <p:cNvPr id="5" name="Bilde 4">
              <a:extLst>
                <a:ext uri="{FF2B5EF4-FFF2-40B4-BE49-F238E27FC236}">
                  <a16:creationId xmlns:a16="http://schemas.microsoft.com/office/drawing/2014/main" id="{7B59AD6E-4968-4C55-C5FC-112F352705AA}"/>
                </a:ext>
              </a:extLst>
            </p:cNvPr>
            <p:cNvPicPr>
              <a:picLocks noChangeAspect="1"/>
            </p:cNvPicPr>
            <p:nvPr/>
          </p:nvPicPr>
          <p:blipFill>
            <a:blip r:embed="rId4"/>
            <a:stretch>
              <a:fillRect/>
            </a:stretch>
          </p:blipFill>
          <p:spPr>
            <a:xfrm>
              <a:off x="454766" y="1196752"/>
              <a:ext cx="4929460" cy="2381906"/>
            </a:xfrm>
            <a:prstGeom prst="rect">
              <a:avLst/>
            </a:prstGeom>
            <a:ln>
              <a:solidFill>
                <a:schemeClr val="accent1"/>
              </a:solidFill>
            </a:ln>
          </p:spPr>
        </p:pic>
        <p:pic>
          <p:nvPicPr>
            <p:cNvPr id="6" name="Bilde 5" descr="Et bilde som inneholder utendørs, landskap, natur, sky&#10;&#10;Automatisk generert beskrivelse">
              <a:extLst>
                <a:ext uri="{FF2B5EF4-FFF2-40B4-BE49-F238E27FC236}">
                  <a16:creationId xmlns:a16="http://schemas.microsoft.com/office/drawing/2014/main" id="{39014FCA-C8A3-00EF-2F99-D01F235D24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5519" y="1340768"/>
              <a:ext cx="2310927" cy="1656184"/>
            </a:xfrm>
            <a:prstGeom prst="rect">
              <a:avLst/>
            </a:prstGeom>
          </p:spPr>
        </p:pic>
      </p:grpSp>
      <p:grpSp>
        <p:nvGrpSpPr>
          <p:cNvPr id="12" name="Gruppe 11">
            <a:extLst>
              <a:ext uri="{FF2B5EF4-FFF2-40B4-BE49-F238E27FC236}">
                <a16:creationId xmlns:a16="http://schemas.microsoft.com/office/drawing/2014/main" id="{E30F4F10-F5C7-9F73-F33E-2F2CBCAB2C43}"/>
              </a:ext>
            </a:extLst>
          </p:cNvPr>
          <p:cNvGrpSpPr/>
          <p:nvPr/>
        </p:nvGrpSpPr>
        <p:grpSpPr>
          <a:xfrm>
            <a:off x="6346348" y="1235371"/>
            <a:ext cx="4865523" cy="2379326"/>
            <a:chOff x="6346348" y="1235371"/>
            <a:chExt cx="4865523" cy="2379326"/>
          </a:xfrm>
        </p:grpSpPr>
        <p:pic>
          <p:nvPicPr>
            <p:cNvPr id="7" name="Bilde 6">
              <a:extLst>
                <a:ext uri="{FF2B5EF4-FFF2-40B4-BE49-F238E27FC236}">
                  <a16:creationId xmlns:a16="http://schemas.microsoft.com/office/drawing/2014/main" id="{56150AAB-D39E-C726-BD7B-3D95794124B2}"/>
                </a:ext>
              </a:extLst>
            </p:cNvPr>
            <p:cNvPicPr>
              <a:picLocks noChangeAspect="1"/>
            </p:cNvPicPr>
            <p:nvPr/>
          </p:nvPicPr>
          <p:blipFill>
            <a:blip r:embed="rId6"/>
            <a:stretch>
              <a:fillRect/>
            </a:stretch>
          </p:blipFill>
          <p:spPr>
            <a:xfrm>
              <a:off x="6346348" y="1235371"/>
              <a:ext cx="4865523" cy="2379326"/>
            </a:xfrm>
            <a:prstGeom prst="rect">
              <a:avLst/>
            </a:prstGeom>
            <a:ln>
              <a:solidFill>
                <a:schemeClr val="accent1"/>
              </a:solidFill>
            </a:ln>
          </p:spPr>
        </p:pic>
        <p:pic>
          <p:nvPicPr>
            <p:cNvPr id="11" name="Bilde 10" descr="Et bilde som inneholder utendørs, sky, himmel, konstruksjon&#10;&#10;Automatisk generert beskrivelse">
              <a:extLst>
                <a:ext uri="{FF2B5EF4-FFF2-40B4-BE49-F238E27FC236}">
                  <a16:creationId xmlns:a16="http://schemas.microsoft.com/office/drawing/2014/main" id="{79EBE717-F8C9-9263-106B-2B5AD52E91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5227" y="1346094"/>
              <a:ext cx="2355389" cy="1566816"/>
            </a:xfrm>
            <a:prstGeom prst="rect">
              <a:avLst/>
            </a:prstGeom>
          </p:spPr>
        </p:pic>
      </p:grpSp>
    </p:spTree>
    <p:extLst>
      <p:ext uri="{BB962C8B-B14F-4D97-AF65-F5344CB8AC3E}">
        <p14:creationId xmlns:p14="http://schemas.microsoft.com/office/powerpoint/2010/main" val="3115035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6E60F9FC-591F-3CC7-700F-5AA9CA370311}"/>
              </a:ext>
            </a:extLst>
          </p:cNvPr>
          <p:cNvSpPr>
            <a:spLocks noGrp="1"/>
          </p:cNvSpPr>
          <p:nvPr>
            <p:ph type="sldNum" sz="quarter" idx="18"/>
          </p:nvPr>
        </p:nvSpPr>
        <p:spPr/>
        <p:txBody>
          <a:bodyPr/>
          <a:lstStyle/>
          <a:p>
            <a:fld id="{D61AABEC-672F-4B68-B914-690DA978312C}" type="slidenum">
              <a:rPr lang="nb-NO" smtClean="0"/>
              <a:pPr/>
              <a:t>8</a:t>
            </a:fld>
            <a:r>
              <a:rPr lang="nb-NO" dirty="0"/>
              <a:t> </a:t>
            </a:r>
          </a:p>
        </p:txBody>
      </p:sp>
      <p:sp>
        <p:nvSpPr>
          <p:cNvPr id="3" name="Tittel 2">
            <a:extLst>
              <a:ext uri="{FF2B5EF4-FFF2-40B4-BE49-F238E27FC236}">
                <a16:creationId xmlns:a16="http://schemas.microsoft.com/office/drawing/2014/main" id="{BD73C168-DD50-7A07-0B69-A5EE24F8A740}"/>
              </a:ext>
            </a:extLst>
          </p:cNvPr>
          <p:cNvSpPr>
            <a:spLocks noGrp="1"/>
          </p:cNvSpPr>
          <p:nvPr>
            <p:ph type="title"/>
          </p:nvPr>
        </p:nvSpPr>
        <p:spPr>
          <a:xfrm>
            <a:off x="404786" y="382816"/>
            <a:ext cx="11382428" cy="397032"/>
          </a:xfrm>
        </p:spPr>
        <p:txBody>
          <a:bodyPr/>
          <a:lstStyle/>
          <a:p>
            <a:r>
              <a:rPr lang="nb-NO" sz="2200" dirty="0"/>
              <a:t>Beskrivelse av verdensarvstedene til respondentene 2 av 2</a:t>
            </a:r>
          </a:p>
        </p:txBody>
      </p:sp>
      <p:pic>
        <p:nvPicPr>
          <p:cNvPr id="6" name="Bilde 5">
            <a:extLst>
              <a:ext uri="{FF2B5EF4-FFF2-40B4-BE49-F238E27FC236}">
                <a16:creationId xmlns:a16="http://schemas.microsoft.com/office/drawing/2014/main" id="{D1D1AD98-2D8A-4737-997D-DCA1DAA68DDF}"/>
              </a:ext>
            </a:extLst>
          </p:cNvPr>
          <p:cNvPicPr>
            <a:picLocks noChangeAspect="1"/>
          </p:cNvPicPr>
          <p:nvPr/>
        </p:nvPicPr>
        <p:blipFill>
          <a:blip r:embed="rId2"/>
          <a:stretch>
            <a:fillRect/>
          </a:stretch>
        </p:blipFill>
        <p:spPr>
          <a:xfrm>
            <a:off x="407368" y="1211676"/>
            <a:ext cx="5012321" cy="2274109"/>
          </a:xfrm>
          <a:prstGeom prst="rect">
            <a:avLst/>
          </a:prstGeom>
        </p:spPr>
      </p:pic>
      <p:pic>
        <p:nvPicPr>
          <p:cNvPr id="10" name="Bilde 9">
            <a:extLst>
              <a:ext uri="{FF2B5EF4-FFF2-40B4-BE49-F238E27FC236}">
                <a16:creationId xmlns:a16="http://schemas.microsoft.com/office/drawing/2014/main" id="{867173CB-9B59-A6EA-21BC-269C4B566666}"/>
              </a:ext>
            </a:extLst>
          </p:cNvPr>
          <p:cNvPicPr>
            <a:picLocks noChangeAspect="1"/>
          </p:cNvPicPr>
          <p:nvPr/>
        </p:nvPicPr>
        <p:blipFill>
          <a:blip r:embed="rId3"/>
          <a:stretch>
            <a:fillRect/>
          </a:stretch>
        </p:blipFill>
        <p:spPr>
          <a:xfrm>
            <a:off x="6096000" y="1225431"/>
            <a:ext cx="5043857" cy="2274109"/>
          </a:xfrm>
          <a:prstGeom prst="rect">
            <a:avLst/>
          </a:prstGeom>
        </p:spPr>
      </p:pic>
      <p:pic>
        <p:nvPicPr>
          <p:cNvPr id="17" name="Bilde 16">
            <a:extLst>
              <a:ext uri="{FF2B5EF4-FFF2-40B4-BE49-F238E27FC236}">
                <a16:creationId xmlns:a16="http://schemas.microsoft.com/office/drawing/2014/main" id="{9907B52D-C0C9-8F18-5B2C-6EE0E690D86E}"/>
              </a:ext>
            </a:extLst>
          </p:cNvPr>
          <p:cNvPicPr>
            <a:picLocks noChangeAspect="1"/>
          </p:cNvPicPr>
          <p:nvPr/>
        </p:nvPicPr>
        <p:blipFill>
          <a:blip r:embed="rId4"/>
          <a:stretch>
            <a:fillRect/>
          </a:stretch>
        </p:blipFill>
        <p:spPr>
          <a:xfrm>
            <a:off x="405244" y="3917613"/>
            <a:ext cx="5016568" cy="2410033"/>
          </a:xfrm>
          <a:prstGeom prst="rect">
            <a:avLst/>
          </a:prstGeom>
        </p:spPr>
      </p:pic>
      <p:pic>
        <p:nvPicPr>
          <p:cNvPr id="21" name="Bilde 20">
            <a:extLst>
              <a:ext uri="{FF2B5EF4-FFF2-40B4-BE49-F238E27FC236}">
                <a16:creationId xmlns:a16="http://schemas.microsoft.com/office/drawing/2014/main" id="{89CB8DEF-3E88-065E-9F73-273B8EDD1EA1}"/>
              </a:ext>
            </a:extLst>
          </p:cNvPr>
          <p:cNvPicPr>
            <a:picLocks noChangeAspect="1"/>
          </p:cNvPicPr>
          <p:nvPr/>
        </p:nvPicPr>
        <p:blipFill>
          <a:blip r:embed="rId5"/>
          <a:stretch>
            <a:fillRect/>
          </a:stretch>
        </p:blipFill>
        <p:spPr>
          <a:xfrm>
            <a:off x="6096000" y="3917612"/>
            <a:ext cx="5076205" cy="2410033"/>
          </a:xfrm>
          <a:prstGeom prst="rect">
            <a:avLst/>
          </a:prstGeom>
        </p:spPr>
      </p:pic>
    </p:spTree>
    <p:extLst>
      <p:ext uri="{BB962C8B-B14F-4D97-AF65-F5344CB8AC3E}">
        <p14:creationId xmlns:p14="http://schemas.microsoft.com/office/powerpoint/2010/main" val="3041052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ackground Box">
            <a:extLst>
              <a:ext uri="{FF2B5EF4-FFF2-40B4-BE49-F238E27FC236}">
                <a16:creationId xmlns:a16="http://schemas.microsoft.com/office/drawing/2014/main" id="{46D07D06-3FE7-0ADC-96EE-A505140DC4C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flipV="1">
            <a:off x="444569" y="-5"/>
            <a:ext cx="2597081" cy="5948363"/>
          </a:xfrm>
          <a:prstGeom prst="snip1Rect">
            <a:avLst>
              <a:gd name="adj" fmla="val 1422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12000"/>
              </a:lnSpc>
              <a:spcBef>
                <a:spcPts val="400"/>
              </a:spcBef>
              <a:spcAft>
                <a:spcPts val="4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Barlow"/>
                <a:ea typeface="+mn-ea"/>
                <a:cs typeface="+mn-cs"/>
              </a:rPr>
              <a:t>&lt;&lt;&lt;</a:t>
            </a:r>
          </a:p>
        </p:txBody>
      </p:sp>
      <p:sp>
        <p:nvSpPr>
          <p:cNvPr id="15" name="Title">
            <a:extLst>
              <a:ext uri="{FF2B5EF4-FFF2-40B4-BE49-F238E27FC236}">
                <a16:creationId xmlns:a16="http://schemas.microsoft.com/office/drawing/2014/main" id="{55BF30B7-C85C-6936-4DE4-C1BB7571FEA8}"/>
              </a:ext>
            </a:extLst>
          </p:cNvPr>
          <p:cNvSpPr>
            <a:spLocks noGrp="1"/>
          </p:cNvSpPr>
          <p:nvPr>
            <p:ph type="title"/>
          </p:nvPr>
        </p:nvSpPr>
        <p:spPr>
          <a:xfrm>
            <a:off x="551384" y="260648"/>
            <a:ext cx="2160240" cy="715963"/>
          </a:xfrm>
        </p:spPr>
        <p:txBody>
          <a:bodyPr/>
          <a:lstStyle/>
          <a:p>
            <a:r>
              <a:rPr lang="nb-NO" dirty="0"/>
              <a:t>Kjennskap til stedene</a:t>
            </a:r>
            <a:br>
              <a:rPr lang="nb-NO" dirty="0"/>
            </a:br>
            <a:br>
              <a:rPr lang="nb-NO" dirty="0"/>
            </a:br>
            <a:endParaRPr lang="nb-NO" dirty="0"/>
          </a:p>
        </p:txBody>
      </p:sp>
      <p:sp>
        <p:nvSpPr>
          <p:cNvPr id="3" name="Placeholder">
            <a:extLst>
              <a:ext uri="{FF2B5EF4-FFF2-40B4-BE49-F238E27FC236}">
                <a16:creationId xmlns:a16="http://schemas.microsoft.com/office/drawing/2014/main" id="{E5065B85-41D5-0A98-DF6E-B43EDDCA84AA}"/>
              </a:ext>
            </a:extLst>
          </p:cNvPr>
          <p:cNvSpPr txBox="1"/>
          <p:nvPr/>
        </p:nvSpPr>
        <p:spPr>
          <a:xfrm>
            <a:off x="657727" y="1556792"/>
            <a:ext cx="2282598" cy="940770"/>
          </a:xfrm>
          <a:prstGeom prst="rect">
            <a:avLst/>
          </a:prstGeom>
          <a:noFill/>
        </p:spPr>
        <p:txBody>
          <a:bodyPr wrap="square" lIns="0" tIns="0" rIns="0" bIns="0" rtlCol="0" anchor="t">
            <a:spAutoFit/>
          </a:bodyPr>
          <a:lstStyle/>
          <a:p>
            <a:pPr>
              <a:lnSpc>
                <a:spcPct val="112000"/>
              </a:lnSpc>
              <a:spcBef>
                <a:spcPts val="400"/>
              </a:spcBef>
              <a:spcAft>
                <a:spcPts val="400"/>
              </a:spcAft>
              <a:defRPr/>
            </a:pPr>
            <a:r>
              <a:rPr lang="nb-NO" sz="1400" b="1" dirty="0">
                <a:solidFill>
                  <a:schemeClr val="bg1"/>
                </a:solidFill>
                <a:latin typeface="Barlow"/>
              </a:rPr>
              <a:t>Bergkunsten i Alta, Vegaøyan og </a:t>
            </a:r>
            <a:r>
              <a:rPr lang="nb-NO" sz="1400" b="1" dirty="0" err="1">
                <a:solidFill>
                  <a:schemeClr val="bg1"/>
                </a:solidFill>
                <a:latin typeface="Barlow"/>
              </a:rPr>
              <a:t>Struves</a:t>
            </a:r>
            <a:r>
              <a:rPr lang="nb-NO" sz="1400" b="1" dirty="0">
                <a:solidFill>
                  <a:schemeClr val="bg1"/>
                </a:solidFill>
                <a:latin typeface="Barlow"/>
              </a:rPr>
              <a:t> </a:t>
            </a:r>
            <a:r>
              <a:rPr lang="nb-NO" sz="1400" b="1" dirty="0" err="1">
                <a:solidFill>
                  <a:schemeClr val="bg1"/>
                </a:solidFill>
                <a:latin typeface="Barlow"/>
              </a:rPr>
              <a:t>Medianbue</a:t>
            </a:r>
            <a:r>
              <a:rPr kumimoji="0" lang="nb-NO" sz="1400" b="1" i="0" u="none" strike="noStrike" kern="1200" cap="none" spc="0" normalizeH="0" baseline="0" noProof="0" dirty="0">
                <a:ln>
                  <a:noFill/>
                </a:ln>
                <a:solidFill>
                  <a:schemeClr val="bg1"/>
                </a:solidFill>
                <a:effectLst/>
                <a:uLnTx/>
                <a:uFillTx/>
                <a:latin typeface="Barlow"/>
                <a:ea typeface="+mn-ea"/>
                <a:cs typeface="+mn-cs"/>
              </a:rPr>
              <a:t> er ukjente steder for de fleste nordmenn  </a:t>
            </a:r>
          </a:p>
        </p:txBody>
      </p:sp>
      <p:sp>
        <p:nvSpPr>
          <p:cNvPr id="48" name="TekstSylinder 47">
            <a:extLst>
              <a:ext uri="{FF2B5EF4-FFF2-40B4-BE49-F238E27FC236}">
                <a16:creationId xmlns:a16="http://schemas.microsoft.com/office/drawing/2014/main" id="{5C05AACF-7808-47F9-5E20-C8E6A17071A7}"/>
              </a:ext>
            </a:extLst>
          </p:cNvPr>
          <p:cNvSpPr txBox="1"/>
          <p:nvPr/>
        </p:nvSpPr>
        <p:spPr>
          <a:xfrm>
            <a:off x="3143672" y="188640"/>
            <a:ext cx="8928992" cy="11387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200" b="1" i="0" u="none" strike="noStrike" kern="1200" cap="none" spc="0" normalizeH="0" baseline="0" noProof="0" dirty="0">
                <a:ln>
                  <a:noFill/>
                </a:ln>
                <a:solidFill>
                  <a:srgbClr val="000000"/>
                </a:solidFill>
                <a:effectLst/>
                <a:uLnTx/>
                <a:uFillTx/>
                <a:latin typeface="Barlow"/>
                <a:ea typeface="+mn-ea"/>
                <a:cs typeface="+mn-cs"/>
              </a:rPr>
              <a:t>Fem av verdensarvstedene er steder som minst halve befolkningen kjenner til, med Bryggen i Bergen på topp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srgbClr val="000000"/>
                </a:solidFill>
                <a:effectLst/>
                <a:uLnTx/>
                <a:uFillTx/>
                <a:latin typeface="Barlow"/>
                <a:ea typeface="+mn-ea"/>
                <a:cs typeface="+mn-cs"/>
              </a:rPr>
              <a:t> </a:t>
            </a:r>
          </a:p>
        </p:txBody>
      </p:sp>
      <p:graphicFrame>
        <p:nvGraphicFramePr>
          <p:cNvPr id="5" name="Diagram 4">
            <a:extLst>
              <a:ext uri="{FF2B5EF4-FFF2-40B4-BE49-F238E27FC236}">
                <a16:creationId xmlns:a16="http://schemas.microsoft.com/office/drawing/2014/main" id="{28D6C569-5AE4-46F9-37AF-71AD44297D07}"/>
              </a:ext>
            </a:extLst>
          </p:cNvPr>
          <p:cNvGraphicFramePr/>
          <p:nvPr>
            <p:extLst>
              <p:ext uri="{D42A27DB-BD31-4B8C-83A1-F6EECF244321}">
                <p14:modId xmlns:p14="http://schemas.microsoft.com/office/powerpoint/2010/main" val="2353323994"/>
              </p:ext>
            </p:extLst>
          </p:nvPr>
        </p:nvGraphicFramePr>
        <p:xfrm>
          <a:off x="3215678" y="1412776"/>
          <a:ext cx="7992889" cy="50873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063412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a1G3ygldpp7KrqE77Ne.6A"/>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bknxVe_4j.Q6eZDUxE.4gw"/>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bknxVe_4j.Q6eZDUxE.4gw"/>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dN04oOJQ4MwSF7dCoBZhK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a1G3ygldpp7KrqE77Ne.6A"/>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gr71HMP7fNoYDxlK3KovNw"/>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gr71HMP7fNoYDxlK3KovNw"/>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S736x1reOPPsKzs3HbzffA"/>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S736x1reOPPsKzs3HbzffA"/>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bknxVe_4j.Q6eZDUxE.4gw"/>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bknxVe_4j.Q6eZDUxE.4gw"/>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bT52hb9WDlXLdt_Xkw2WZ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dN04oOJQ4MwSF7dCoBZhK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a1G3ygldpp7KrqE77Ne.6A"/>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IPSOS - Classical Template - 16x9">
  <a:themeElements>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Ipsos presentasjonsmal_NO 070819" id="{E3F9960B-5313-478D-B4CB-40409A7B96B9}" vid="{06CFE41A-17E3-4191-BB92-2AC522E84A72}"/>
    </a:ext>
  </a:extLst>
</a:theme>
</file>

<file path=ppt/theme/theme2.xml><?xml version="1.0" encoding="utf-8"?>
<a:theme xmlns:a="http://schemas.openxmlformats.org/drawingml/2006/main" name="Norsk Monitor 2024 - BRUK DENNE">
  <a:themeElements>
    <a:clrScheme name="Egendefinert 1">
      <a:dk1>
        <a:srgbClr val="000000"/>
      </a:dk1>
      <a:lt1>
        <a:srgbClr val="FFFFFF"/>
      </a:lt1>
      <a:dk2>
        <a:srgbClr val="002454"/>
      </a:dk2>
      <a:lt2>
        <a:srgbClr val="FFFFFF"/>
      </a:lt2>
      <a:accent1>
        <a:srgbClr val="30469C"/>
      </a:accent1>
      <a:accent2>
        <a:srgbClr val="019D9C"/>
      </a:accent2>
      <a:accent3>
        <a:srgbClr val="002454"/>
      </a:accent3>
      <a:accent4>
        <a:srgbClr val="F1BE48"/>
      </a:accent4>
      <a:accent5>
        <a:srgbClr val="E77721"/>
      </a:accent5>
      <a:accent6>
        <a:srgbClr val="83329B"/>
      </a:accent6>
      <a:hlink>
        <a:srgbClr val="E3C7ED"/>
      </a:hlink>
      <a:folHlink>
        <a:srgbClr val="BEDA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Norsk Monitor 2024 - BRUK DENNE">
  <a:themeElements>
    <a:clrScheme name="Egendefinert 1">
      <a:dk1>
        <a:srgbClr val="000000"/>
      </a:dk1>
      <a:lt1>
        <a:srgbClr val="FFFFFF"/>
      </a:lt1>
      <a:dk2>
        <a:srgbClr val="002454"/>
      </a:dk2>
      <a:lt2>
        <a:srgbClr val="FFFFFF"/>
      </a:lt2>
      <a:accent1>
        <a:srgbClr val="30469C"/>
      </a:accent1>
      <a:accent2>
        <a:srgbClr val="019D9C"/>
      </a:accent2>
      <a:accent3>
        <a:srgbClr val="002454"/>
      </a:accent3>
      <a:accent4>
        <a:srgbClr val="F1BE48"/>
      </a:accent4>
      <a:accent5>
        <a:srgbClr val="E77721"/>
      </a:accent5>
      <a:accent6>
        <a:srgbClr val="83329B"/>
      </a:accent6>
      <a:hlink>
        <a:srgbClr val="E3C7ED"/>
      </a:hlink>
      <a:folHlink>
        <a:srgbClr val="BEDA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Ipsos MORI - Corporate">
  <a:themeElements>
    <a:clrScheme name="IpsosCURRENT">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2700">
          <a:solidFill>
            <a:schemeClr val="bg2"/>
          </a:solidFill>
          <a:round/>
          <a:headEnd/>
          <a:tailEnd/>
        </a:ln>
        <a:effectLst/>
        <a:extLst>
          <a:ext uri="{909E8E84-426E-40DD-AFC4-6F175D3DCCD1}">
            <a14:hiddenFill xmlns:a14="http://schemas.microsoft.com/office/drawing/2010/main">
              <a:noFill/>
            </a14:hiddenFill>
          </a:ext>
        </a:extLst>
      </a:spPr>
      <a:bodyPr/>
      <a:lstStyle/>
    </a:lnDef>
    <a:txDef>
      <a:spPr/>
      <a:bodyPr vert="horz" wrap="square" lIns="0" tIns="0" rIns="0" bIns="0" rtlCol="0">
        <a:spAutoFit/>
      </a:bodyPr>
      <a:lstStyle>
        <a:defPPr marL="4763">
          <a:defRPr sz="1100" dirty="0" smtClean="0"/>
        </a:defPPr>
      </a:lstStyle>
    </a:txDef>
  </a:objectDefaults>
  <a:extraClrSchemeLst/>
</a:theme>
</file>

<file path=ppt/theme/theme5.xml><?xml version="1.0" encoding="utf-8"?>
<a:theme xmlns:a="http://schemas.openxmlformats.org/drawingml/2006/main" name="Theme1">
  <a:themeElements>
    <a:clrScheme name="Ipsos_2024_v2">
      <a:dk1>
        <a:srgbClr val="000000"/>
      </a:dk1>
      <a:lt1>
        <a:sysClr val="window" lastClr="FFFFFF"/>
      </a:lt1>
      <a:dk2>
        <a:srgbClr val="1DAFAD"/>
      </a:dk2>
      <a:lt2>
        <a:srgbClr val="103C50"/>
      </a:lt2>
      <a:accent1>
        <a:srgbClr val="121B5A"/>
      </a:accent1>
      <a:accent2>
        <a:srgbClr val="E2DA51"/>
      </a:accent2>
      <a:accent3>
        <a:srgbClr val="FF740F"/>
      </a:accent3>
      <a:accent4>
        <a:srgbClr val="452567"/>
      </a:accent4>
      <a:accent5>
        <a:srgbClr val="E50158"/>
      </a:accent5>
      <a:accent6>
        <a:srgbClr val="9FE5D8"/>
      </a:accent6>
      <a:hlink>
        <a:srgbClr val="2F469C"/>
      </a:hlink>
      <a:folHlink>
        <a:srgbClr val="84329B"/>
      </a:folHlink>
    </a:clrScheme>
    <a:fontScheme name="Ipsos General">
      <a:majorFont>
        <a:latin typeface="Barlow Semi Condensed ExtraBold"/>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7EBF0"/>
        </a:solidFill>
        <a:ln>
          <a:noFill/>
        </a:ln>
      </a:spPr>
      <a:bodyPr rtlCol="0" anchor="t"/>
      <a:lstStyle>
        <a:defPPr algn="l">
          <a:lnSpc>
            <a:spcPct val="115000"/>
          </a:lnSpc>
          <a:spcBef>
            <a:spcPts val="400"/>
          </a:spcBef>
          <a:spcAft>
            <a:spcPts val="400"/>
          </a:spcAft>
          <a:defRPr sz="1200" dirty="0"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ct val="115000"/>
          </a:lnSpc>
          <a:spcBef>
            <a:spcPts val="400"/>
          </a:spcBef>
          <a:spcAft>
            <a:spcPts val="400"/>
          </a:spcAft>
          <a:buSzPct val="100000"/>
          <a:defRPr sz="1200" dirty="0" smtClean="0"/>
        </a:defPPr>
      </a:lstStyle>
    </a:txDef>
  </a:objectDefaults>
  <a:extraClrSchemeLst/>
  <a:custClrLst>
    <a:custClr name="Green">
      <a:srgbClr val="2DB574"/>
    </a:custClr>
    <a:custClr name="Sky Blue">
      <a:srgbClr val="A5CEE3"/>
    </a:custClr>
    <a:custClr name="Lilac">
      <a:srgbClr val="E3D8F0"/>
    </a:custClr>
    <a:custClr name="Pastel Pink">
      <a:srgbClr val="FFE1EC"/>
    </a:custClr>
    <a:custClr name="Yellow Meringue">
      <a:srgbClr val="F3F0B9"/>
    </a:custClr>
    <a:custClr name="Delicate Turquoise">
      <a:srgbClr val="9FE5D8"/>
    </a:custClr>
    <a:custClr name=" -- ">
      <a:srgbClr val="FFFFFF"/>
    </a:custClr>
    <a:custClr name="Light Grey">
      <a:srgbClr val="E7EBF0"/>
    </a:custClr>
    <a:custClr name="Mid Grey">
      <a:srgbClr val="585858"/>
    </a:custClr>
  </a:custClrLst>
  <a:extLst>
    <a:ext uri="{05A4C25C-085E-4340-85A3-A5531E510DB2}">
      <thm15:themeFamily xmlns:thm15="http://schemas.microsoft.com/office/thememl/2012/main" name="Ipsos PPT template_general_EN.pptx" id="{90D7D33D-0145-4018-8E43-89B6DA74D6BA}" vid="{FBE148F4-D342-42E7-95AF-9F7FF21E4E3B}"/>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ool_FINAL">
    <a:dk1>
      <a:srgbClr val="003E74"/>
    </a:dk1>
    <a:lt1>
      <a:srgbClr val="FFFFFF"/>
    </a:lt1>
    <a:dk2>
      <a:srgbClr val="A5AEB6"/>
    </a:dk2>
    <a:lt2>
      <a:srgbClr val="292926"/>
    </a:lt2>
    <a:accent1>
      <a:srgbClr val="639EC8"/>
    </a:accent1>
    <a:accent2>
      <a:srgbClr val="DECD6A"/>
    </a:accent2>
    <a:accent3>
      <a:srgbClr val="A5AEB6"/>
    </a:accent3>
    <a:accent4>
      <a:srgbClr val="53534C"/>
    </a:accent4>
    <a:accent5>
      <a:srgbClr val="BE0F34"/>
    </a:accent5>
    <a:accent6>
      <a:srgbClr val="73AE57"/>
    </a:accent6>
    <a:hlink>
      <a:srgbClr val="003E74"/>
    </a:hlink>
    <a:folHlink>
      <a:srgbClr val="639EC8"/>
    </a:folHlink>
  </a:clrScheme>
  <a:fontScheme name="Ipsos MORI - 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66A36DB7770B649B5A203021DA65B52" ma:contentTypeVersion="3" ma:contentTypeDescription="Create a new document." ma:contentTypeScope="" ma:versionID="d7d19b53b4082dd815394d7838486ba1">
  <xsd:schema xmlns:xsd="http://www.w3.org/2001/XMLSchema" xmlns:xs="http://www.w3.org/2001/XMLSchema" xmlns:p="http://schemas.microsoft.com/office/2006/metadata/properties" targetNamespace="http://schemas.microsoft.com/office/2006/metadata/properties" ma:root="true" ma:fieldsID="972445cd6a465eed4766ccf169b7a72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6C517DD-8D06-447B-9926-7740C88F35A1}">
  <ds:schemaRefs>
    <ds:schemaRef ds:uri="http://schemas.microsoft.com/sharepoint/v3/contenttype/forms"/>
  </ds:schemaRefs>
</ds:datastoreItem>
</file>

<file path=customXml/itemProps2.xml><?xml version="1.0" encoding="utf-8"?>
<ds:datastoreItem xmlns:ds="http://schemas.openxmlformats.org/officeDocument/2006/customXml" ds:itemID="{23E28C59-5C26-4D66-93F9-A6F797E9AE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CC58A6C7-708D-44E5-A0FE-D25AA2CAD579}">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24762</TotalTime>
  <Words>1396</Words>
  <Application>Microsoft Office PowerPoint</Application>
  <PresentationFormat>Widescreen</PresentationFormat>
  <Paragraphs>128</Paragraphs>
  <Slides>18</Slides>
  <Notes>9</Notes>
  <HiddenSlides>0</HiddenSlides>
  <MMClips>0</MMClips>
  <ScaleCrop>false</ScaleCrop>
  <HeadingPairs>
    <vt:vector size="8" baseType="variant">
      <vt:variant>
        <vt:lpstr>Brukte skrifter</vt:lpstr>
      </vt:variant>
      <vt:variant>
        <vt:i4>9</vt:i4>
      </vt:variant>
      <vt:variant>
        <vt:lpstr>Tema</vt:lpstr>
      </vt:variant>
      <vt:variant>
        <vt:i4>5</vt:i4>
      </vt:variant>
      <vt:variant>
        <vt:lpstr>Innebygde OLE-servere</vt:lpstr>
      </vt:variant>
      <vt:variant>
        <vt:i4>2</vt:i4>
      </vt:variant>
      <vt:variant>
        <vt:lpstr>Lysbildetitler</vt:lpstr>
      </vt:variant>
      <vt:variant>
        <vt:i4>18</vt:i4>
      </vt:variant>
    </vt:vector>
  </HeadingPairs>
  <TitlesOfParts>
    <vt:vector size="34" baseType="lpstr">
      <vt:lpstr>Barlow</vt:lpstr>
      <vt:lpstr>Calibri</vt:lpstr>
      <vt:lpstr>HelveticaNeueLT Std Lt Cn</vt:lpstr>
      <vt:lpstr>Arial Black</vt:lpstr>
      <vt:lpstr>Arial Nova Cond</vt:lpstr>
      <vt:lpstr>Arial Nova</vt:lpstr>
      <vt:lpstr>Wingdings 2</vt:lpstr>
      <vt:lpstr>Segoe UI Light</vt:lpstr>
      <vt:lpstr>Arial</vt:lpstr>
      <vt:lpstr>IPSOS - Classical Template - 16x9</vt:lpstr>
      <vt:lpstr>Norsk Monitor 2024 - BRUK DENNE</vt:lpstr>
      <vt:lpstr>1_Norsk Monitor 2024 - BRUK DENNE</vt:lpstr>
      <vt:lpstr>4_Ipsos MORI - Corporate</vt:lpstr>
      <vt:lpstr>Theme1</vt:lpstr>
      <vt:lpstr>Diapositive think-cell</vt:lpstr>
      <vt:lpstr>Worksheet</vt:lpstr>
      <vt:lpstr>Kunnskap om den norske verdensarven i befolkningen  BEFOLKNINGSUNDERSØKELSE              OKTOBER / NOVEMBER 2024</vt:lpstr>
      <vt:lpstr>Bakgrunn og formål</vt:lpstr>
      <vt:lpstr>01: Resultater fra undersøkelsen</vt:lpstr>
      <vt:lpstr>Kjennskap til Verdensarven</vt:lpstr>
      <vt:lpstr>Kjennskap til Verdensarven</vt:lpstr>
      <vt:lpstr>Uhjulpet  kjennskap   </vt:lpstr>
      <vt:lpstr>På de oppfølgende spørsmålene fikk respondentene hukommelseshjelp i form av bilder og beskrivelser   Beskrivelse av verdensarvstedene til respondentene 1 av 2</vt:lpstr>
      <vt:lpstr>Beskrivelse av verdensarvstedene til respondentene 2 av 2</vt:lpstr>
      <vt:lpstr>Kjennskap til stedene  </vt:lpstr>
      <vt:lpstr>Regional kjennskap til stedene  </vt:lpstr>
      <vt:lpstr>Kobling til verdensarv  </vt:lpstr>
      <vt:lpstr>Har besøkt /ønsker å besøke  </vt:lpstr>
      <vt:lpstr>Regionalt Har besøkt /ønsker å besøke </vt:lpstr>
      <vt:lpstr>02: Demografi og bakgrunnsvariabler </vt:lpstr>
      <vt:lpstr>Bakgrunnsvariabler</vt:lpstr>
      <vt:lpstr>Dobbeltklikk for å åpne tabellen </vt:lpstr>
      <vt:lpstr>THANK YOU</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Navn på prosjekt</dc:title>
  <dc:creator>Carina Riborg Holter</dc:creator>
  <cp:lastModifiedBy>Anne Espelien</cp:lastModifiedBy>
  <cp:revision>561</cp:revision>
  <cp:lastPrinted>2022-01-07T15:24:59Z</cp:lastPrinted>
  <dcterms:created xsi:type="dcterms:W3CDTF">2019-11-19T16:05:51Z</dcterms:created>
  <dcterms:modified xsi:type="dcterms:W3CDTF">2024-11-13T12:42:29Z</dcterms:modified>
</cp:coreProperties>
</file>