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3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4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  <p:sldMasterId id="2147483648" r:id="rId2"/>
    <p:sldMasterId id="2147483666" r:id="rId3"/>
    <p:sldMasterId id="2147483682" r:id="rId4"/>
    <p:sldMasterId id="2147483687" r:id="rId5"/>
    <p:sldMasterId id="2147483679" r:id="rId6"/>
  </p:sldMasterIdLst>
  <p:notesMasterIdLst>
    <p:notesMasterId r:id="rId17"/>
  </p:notesMasterIdLst>
  <p:handoutMasterIdLst>
    <p:handoutMasterId r:id="rId18"/>
  </p:handoutMasterIdLst>
  <p:sldIdLst>
    <p:sldId id="265" r:id="rId7"/>
    <p:sldId id="257" r:id="rId8"/>
    <p:sldId id="258" r:id="rId9"/>
    <p:sldId id="260" r:id="rId10"/>
    <p:sldId id="261" r:id="rId11"/>
    <p:sldId id="266" r:id="rId12"/>
    <p:sldId id="262" r:id="rId13"/>
    <p:sldId id="263" r:id="rId14"/>
    <p:sldId id="267" r:id="rId15"/>
    <p:sldId id="264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0000"/>
    <a:srgbClr val="3A2415"/>
    <a:srgbClr val="65251A"/>
    <a:srgbClr val="CE8A39"/>
    <a:srgbClr val="DC9C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588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01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4265A2F-66C9-B0A9-CE3C-BB3A4CC483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6652C5-D46B-AF6D-B43D-A27BB0DD47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0030F9C-A61B-3CC8-5BFB-B6F963F68B9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4DE810-3581-41FB-AC97-FCF56957208A}" type="slidenum">
              <a:rPr lang="en-US" smtClean="0"/>
              <a:t>‹#›</a:t>
            </a:fld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7E7121-BB82-863C-8EF6-8D3B83487E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11A8B7C-F6D5-46D4-BF50-40743D3BB3CB}" type="datetimeFigureOut">
              <a:rPr lang="nb-NO" smtClean="0"/>
              <a:t>12.06.2026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9042093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D2F1FC-631F-41CA-8038-356AB04079B0}" type="datetimeFigureOut">
              <a:rPr lang="en-US" smtClean="0"/>
              <a:t>6/12/2026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BDA52F-A629-49CF-83AD-6CB60D5997A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1837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5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569829-54AC-5763-017B-BDADED9F96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6F7F5-C47E-1F00-F827-108A6070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0" y="638171"/>
            <a:ext cx="6067424" cy="473392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F0120B2-829E-5ACF-18FA-4B287E799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894" y="4886325"/>
            <a:ext cx="2856782" cy="9455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1D9AFF0-5BF2-3CBE-2808-C3D2A03B7A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894" y="5937250"/>
            <a:ext cx="2856782" cy="2787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Dato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D758A02D-0B9D-446A-7CEE-D0C420072FE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638896" y="638172"/>
            <a:ext cx="2333296" cy="387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38113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569829-54AC-5763-017B-BDADED9F96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6F7F5-C47E-1F00-F827-108A6070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5682" y="639986"/>
            <a:ext cx="6067424" cy="473392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F0120B2-829E-5ACF-18FA-4B287E799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894" y="4886325"/>
            <a:ext cx="2856782" cy="9455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1D9AFF0-5BF2-3CBE-2808-C3D2A03B7A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894" y="5937250"/>
            <a:ext cx="2856782" cy="2787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Dato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72EC9433-11F9-0F93-1332-0E7455B6C06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894" y="638172"/>
            <a:ext cx="2333300" cy="3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0646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569829-54AC-5763-017B-BDADED9F96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6F7F5-C47E-1F00-F827-108A6070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0" y="638171"/>
            <a:ext cx="6067424" cy="473392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F0120B2-829E-5ACF-18FA-4B287E799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894" y="4886325"/>
            <a:ext cx="2856782" cy="9455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1D9AFF0-5BF2-3CBE-2808-C3D2A03B7A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894" y="5937250"/>
            <a:ext cx="2856782" cy="2787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Dato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E9A04A6-6A16-947B-2279-9EE0D12C913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894" y="638172"/>
            <a:ext cx="2333300" cy="3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246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569829-54AC-5763-017B-BDADED9F96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" y="0"/>
            <a:ext cx="12191994" cy="6857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6F7F5-C47E-1F00-F827-108A6070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92" y="638171"/>
            <a:ext cx="6067424" cy="473392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F0120B2-829E-5ACF-18FA-4B287E799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96326" y="4886325"/>
            <a:ext cx="2856782" cy="9455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1D9AFF0-5BF2-3CBE-2808-C3D2A03B7A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96326" y="5937250"/>
            <a:ext cx="2856782" cy="2787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Dato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3288482A-2F1D-AFD2-F859-7EB607909C7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9808" y="638171"/>
            <a:ext cx="2333300" cy="3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8612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0569829-54AC-5763-017B-BDADED9F964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" y="0"/>
            <a:ext cx="12191996" cy="685799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6F7F5-C47E-1F00-F827-108A60708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92" y="638171"/>
            <a:ext cx="6067424" cy="473392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F0120B2-829E-5ACF-18FA-4B287E799F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96326" y="4886325"/>
            <a:ext cx="2856782" cy="945544"/>
          </a:xfrm>
          <a:prstGeom prst="rect">
            <a:avLst/>
          </a:prstGeom>
        </p:spPr>
        <p:txBody>
          <a:bodyPr lIns="0" tIns="0" rIns="0" bIns="0" anchor="b" anchorCtr="0">
            <a:noAutofit/>
          </a:bodyPr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 err="1"/>
              <a:t>Navn</a:t>
            </a:r>
            <a:r>
              <a:rPr lang="en-US" dirty="0"/>
              <a:t> </a:t>
            </a:r>
            <a:r>
              <a:rPr lang="en-US" dirty="0" err="1"/>
              <a:t>Navnesen</a:t>
            </a:r>
            <a:endParaRPr lang="en-US" dirty="0"/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21D9AFF0-5BF2-3CBE-2808-C3D2A03B7A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96326" y="5937250"/>
            <a:ext cx="2856782" cy="278794"/>
          </a:xfrm>
          <a:prstGeom prst="rect">
            <a:avLst/>
          </a:prstGeom>
        </p:spPr>
        <p:txBody>
          <a:bodyPr lIns="0" tIns="0" rIns="0" bIns="0">
            <a:noAutofit/>
          </a:bodyPr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Dato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92CB20E7-E54C-05F9-E3DD-D1FCBFC5FD5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219808" y="638171"/>
            <a:ext cx="2333300" cy="3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6451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- Hvi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FF1537B-39E0-36A2-B25B-DB7A295E536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E61777-B964-1C4C-CF78-391BF3CCE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E495B48-BBBD-22B1-B54F-B30FF4FAF85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6F7F5-C47E-1F00-F827-108A60708D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893" y="638171"/>
            <a:ext cx="10914931" cy="613309"/>
          </a:xfrm>
        </p:spPr>
        <p:txBody>
          <a:bodyPr>
            <a:no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 err="1"/>
              <a:t>Overskrift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F0120B2-829E-5ACF-18FA-4B287E799F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8893" y="1495425"/>
            <a:ext cx="10914931" cy="4724403"/>
          </a:xfrm>
        </p:spPr>
        <p:txBody>
          <a:bodyPr bIns="0"/>
          <a:lstStyle>
            <a:lvl1pPr>
              <a:buClr>
                <a:schemeClr val="accent2"/>
              </a:buClr>
              <a:defRPr>
                <a:solidFill>
                  <a:srgbClr val="000000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rgbClr val="000000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rgbClr val="000000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rgbClr val="000000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53219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- Lys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6F7F5-C47E-1F00-F827-108A60708D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893" y="638171"/>
            <a:ext cx="10914931" cy="613309"/>
          </a:xfrm>
        </p:spPr>
        <p:txBody>
          <a:bodyPr>
            <a:no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 err="1"/>
              <a:t>Overskrift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F0120B2-829E-5ACF-18FA-4B287E799F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8893" y="1495425"/>
            <a:ext cx="10914931" cy="4724403"/>
          </a:xfrm>
        </p:spPr>
        <p:txBody>
          <a:bodyPr bIns="0"/>
          <a:lstStyle>
            <a:lvl1pPr>
              <a:buClr>
                <a:schemeClr val="accent2"/>
              </a:buClr>
              <a:defRPr>
                <a:solidFill>
                  <a:srgbClr val="000000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rgbClr val="000000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rgbClr val="000000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rgbClr val="000000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462082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 - Lill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CB50898-34D7-C03A-5A5A-4B4831730F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6F7F5-C47E-1F00-F827-108A60708D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893" y="638171"/>
            <a:ext cx="10914931" cy="613309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err="1"/>
              <a:t>Overskrift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F0120B2-829E-5ACF-18FA-4B287E799F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8893" y="1495425"/>
            <a:ext cx="10914931" cy="4724403"/>
          </a:xfrm>
        </p:spPr>
        <p:txBody>
          <a:bodyPr bIns="0"/>
          <a:lstStyle>
            <a:lvl1pPr>
              <a:buClr>
                <a:schemeClr val="accent3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accent3"/>
              </a:buClr>
              <a:defRPr>
                <a:solidFill>
                  <a:srgbClr val="FFFFFF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rgbClr val="FFFFFF"/>
                </a:solidFill>
              </a:defRPr>
            </a:lvl4pPr>
            <a:lvl5pPr>
              <a:buClr>
                <a:schemeClr val="accent3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8032273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- Hv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B2DCB36-CA76-A0B3-CF73-B926775221C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0B6E62-F02C-ED93-8F5C-81785E75AA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E6F7F5-C47E-1F00-F827-108A60708D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894" y="638171"/>
            <a:ext cx="6076232" cy="613309"/>
          </a:xfrm>
        </p:spPr>
        <p:txBody>
          <a:bodyPr>
            <a:no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 err="1"/>
              <a:t>Overskrift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F0120B2-829E-5ACF-18FA-4B287E799F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8894" y="1495425"/>
            <a:ext cx="6076232" cy="4724403"/>
          </a:xfrm>
        </p:spPr>
        <p:txBody>
          <a:bodyPr bIns="0"/>
          <a:lstStyle>
            <a:lvl1pPr>
              <a:buClr>
                <a:schemeClr val="accent2"/>
              </a:buClr>
              <a:defRPr>
                <a:solidFill>
                  <a:srgbClr val="000000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rgbClr val="000000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rgbClr val="000000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rgbClr val="000000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34EAF19-9309-4EE6-429E-C9FF3304C6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91399" y="416399"/>
            <a:ext cx="3895726" cy="6006152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8465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- Lys li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E6F7F5-C47E-1F00-F827-108A60708D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894" y="638171"/>
            <a:ext cx="6076232" cy="613309"/>
          </a:xfrm>
        </p:spPr>
        <p:txBody>
          <a:bodyPr>
            <a:noAutofit/>
          </a:bodyPr>
          <a:lstStyle>
            <a:lvl1pPr>
              <a:defRPr>
                <a:solidFill>
                  <a:srgbClr val="000000"/>
                </a:solidFill>
              </a:defRPr>
            </a:lvl1pPr>
          </a:lstStyle>
          <a:p>
            <a:r>
              <a:rPr lang="en-US" dirty="0" err="1"/>
              <a:t>Overskrift</a:t>
            </a:r>
            <a:endParaRPr lang="en-US" dirty="0"/>
          </a:p>
        </p:txBody>
      </p: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CF0120B2-829E-5ACF-18FA-4B287E799F2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8894" y="1495425"/>
            <a:ext cx="6076232" cy="4724403"/>
          </a:xfrm>
        </p:spPr>
        <p:txBody>
          <a:bodyPr bIns="0"/>
          <a:lstStyle>
            <a:lvl1pPr>
              <a:buClr>
                <a:schemeClr val="accent2"/>
              </a:buClr>
              <a:defRPr>
                <a:solidFill>
                  <a:srgbClr val="000000"/>
                </a:solidFill>
              </a:defRPr>
            </a:lvl1pPr>
            <a:lvl2pPr>
              <a:buClr>
                <a:schemeClr val="accent2"/>
              </a:buClr>
              <a:defRPr>
                <a:solidFill>
                  <a:srgbClr val="000000"/>
                </a:solidFill>
              </a:defRPr>
            </a:lvl2pPr>
            <a:lvl3pPr>
              <a:buClr>
                <a:schemeClr val="accent2"/>
              </a:buClr>
              <a:defRPr>
                <a:solidFill>
                  <a:srgbClr val="000000"/>
                </a:solidFill>
              </a:defRPr>
            </a:lvl3pPr>
            <a:lvl4pPr>
              <a:buClr>
                <a:schemeClr val="accent2"/>
              </a:buClr>
              <a:defRPr>
                <a:solidFill>
                  <a:srgbClr val="000000"/>
                </a:solidFill>
              </a:defRPr>
            </a:lvl4pPr>
            <a:lvl5pPr>
              <a:buClr>
                <a:schemeClr val="accent2"/>
              </a:buCl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34EAF19-9309-4EE6-429E-C9FF3304C68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91399" y="416399"/>
            <a:ext cx="3895726" cy="6006152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271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 - Lill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BCB50898-34D7-C03A-5A5A-4B4831730F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D6948D0-4ACF-072F-DE8B-0B1655A636D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91399" y="416399"/>
            <a:ext cx="3895726" cy="6006152"/>
          </a:xfrm>
          <a:prstGeom prst="roundRect">
            <a:avLst>
              <a:gd name="adj" fmla="val 50000"/>
            </a:avLst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22D3397-9E09-12FF-5AD0-DAF4AA013D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8894" y="638171"/>
            <a:ext cx="6076232" cy="613309"/>
          </a:xfrm>
        </p:spPr>
        <p:txBody>
          <a:bodyPr>
            <a:no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 err="1"/>
              <a:t>Overskrift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5C41FAB-27F4-1181-79DB-305F1061DD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8894" y="1495425"/>
            <a:ext cx="6076232" cy="4724403"/>
          </a:xfrm>
        </p:spPr>
        <p:txBody>
          <a:bodyPr bIns="0"/>
          <a:lstStyle>
            <a:lvl1pPr>
              <a:buClr>
                <a:schemeClr val="accent3"/>
              </a:buClr>
              <a:defRPr>
                <a:solidFill>
                  <a:srgbClr val="FFFFFF"/>
                </a:solidFill>
              </a:defRPr>
            </a:lvl1pPr>
            <a:lvl2pPr>
              <a:buClr>
                <a:schemeClr val="accent3"/>
              </a:buClr>
              <a:defRPr>
                <a:solidFill>
                  <a:srgbClr val="FFFFFF"/>
                </a:solidFill>
              </a:defRPr>
            </a:lvl2pPr>
            <a:lvl3pPr>
              <a:buClr>
                <a:schemeClr val="accent3"/>
              </a:buClr>
              <a:defRPr>
                <a:solidFill>
                  <a:srgbClr val="FFFFFF"/>
                </a:solidFill>
              </a:defRPr>
            </a:lvl3pPr>
            <a:lvl4pPr>
              <a:buClr>
                <a:schemeClr val="accent3"/>
              </a:buClr>
              <a:defRPr>
                <a:solidFill>
                  <a:srgbClr val="FFFFFF"/>
                </a:solidFill>
              </a:defRPr>
            </a:lvl4pPr>
            <a:lvl5pPr>
              <a:buClr>
                <a:schemeClr val="accent3"/>
              </a:buClr>
              <a:defRPr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6220816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DA0BA4D-804D-1740-C05D-3D3E1CB15A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47419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ramm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DA0BA4D-804D-1740-C05D-3D3E1CB15A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9075" y="203597"/>
            <a:ext cx="11753850" cy="6450806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937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med ramme og teks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0DA0BA4D-804D-1740-C05D-3D3E1CB15A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219075" y="203597"/>
            <a:ext cx="11753850" cy="6450806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F0A18D-DF8A-6A05-10BB-3966DB8247C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52750" y="5105400"/>
            <a:ext cx="6286500" cy="1117331"/>
          </a:xfrm>
          <a:solidFill>
            <a:schemeClr val="bg1"/>
          </a:solidFill>
        </p:spPr>
        <p:txBody>
          <a:bodyPr lIns="360000" tIns="360000" rIns="360000" bIns="360000">
            <a:noAutofit/>
          </a:bodyPr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 err="1"/>
              <a:t>Skriv</a:t>
            </a:r>
            <a:r>
              <a:rPr lang="en-US" dirty="0"/>
              <a:t> </a:t>
            </a:r>
            <a:r>
              <a:rPr lang="en-US" dirty="0" err="1"/>
              <a:t>en</a:t>
            </a:r>
            <a:r>
              <a:rPr lang="en-US" dirty="0"/>
              <a:t> </a:t>
            </a:r>
            <a:r>
              <a:rPr lang="en-US" dirty="0" err="1"/>
              <a:t>kort</a:t>
            </a:r>
            <a:r>
              <a:rPr lang="en-US" dirty="0"/>
              <a:t> </a:t>
            </a:r>
            <a:r>
              <a:rPr lang="en-US" dirty="0" err="1"/>
              <a:t>tekst</a:t>
            </a:r>
            <a:r>
              <a:rPr lang="en-US" dirty="0"/>
              <a:t> her</a:t>
            </a:r>
          </a:p>
        </p:txBody>
      </p:sp>
    </p:spTree>
    <p:extLst>
      <p:ext uri="{BB962C8B-B14F-4D97-AF65-F5344CB8AC3E}">
        <p14:creationId xmlns:p14="http://schemas.microsoft.com/office/powerpoint/2010/main" val="19886314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lesid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6C2AD3E-EC90-4B85-63AF-EC2700F8110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367382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viles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AE993D7-E6F0-B017-00FD-E4E2FCDE43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719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0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83DEF0F2-98CB-8A79-6361-2F301F8A9D7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C18F3E7-2738-1A18-E9CA-909DDEEE332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175" y="628650"/>
            <a:ext cx="10915650" cy="5591175"/>
          </a:xfrm>
          <a:prstGeom prst="rect">
            <a:avLst/>
          </a:prstGeom>
        </p:spPr>
        <p:txBody>
          <a:bodyPr lIns="1080000" tIns="1080000" rIns="1080000" bIns="1080000" anchor="ctr" anchorCtr="0">
            <a:normAutofit/>
          </a:bodyPr>
          <a:lstStyle>
            <a:lvl1pPr marL="0" indent="0" algn="ctr">
              <a:buNone/>
              <a:defRPr sz="720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dirty="0"/>
              <a:t>Dette er et </a:t>
            </a:r>
            <a:r>
              <a:rPr lang="en-US" dirty="0" err="1"/>
              <a:t>stort</a:t>
            </a:r>
            <a:r>
              <a:rPr lang="en-US" dirty="0"/>
              <a:t> </a:t>
            </a:r>
            <a:r>
              <a:rPr lang="en-US" dirty="0" err="1"/>
              <a:t>sitat</a:t>
            </a:r>
            <a:r>
              <a:rPr lang="en-US" dirty="0"/>
              <a:t> over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linjer</a:t>
            </a:r>
            <a:r>
              <a:rPr lang="en-US" dirty="0"/>
              <a:t> med mer.</a:t>
            </a:r>
          </a:p>
        </p:txBody>
      </p:sp>
    </p:spTree>
    <p:extLst>
      <p:ext uri="{BB962C8B-B14F-4D97-AF65-F5344CB8AC3E}">
        <p14:creationId xmlns:p14="http://schemas.microsoft.com/office/powerpoint/2010/main" val="5842001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tat 0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AAE1F15-AE56-D3ED-D5F4-8092367F79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3" name="Text Placeholder 9">
            <a:extLst>
              <a:ext uri="{FF2B5EF4-FFF2-40B4-BE49-F238E27FC236}">
                <a16:creationId xmlns:a16="http://schemas.microsoft.com/office/drawing/2014/main" id="{3D6820C3-5C13-4178-499D-FEB5103930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8175" y="628650"/>
            <a:ext cx="10915650" cy="5591175"/>
          </a:xfrm>
          <a:prstGeom prst="rect">
            <a:avLst/>
          </a:prstGeom>
        </p:spPr>
        <p:txBody>
          <a:bodyPr lIns="1080000" tIns="1080000" rIns="1080000" bIns="1080000" anchor="ctr" anchorCtr="0">
            <a:normAutofit/>
          </a:bodyPr>
          <a:lstStyle>
            <a:lvl1pPr marL="0" indent="0" algn="ctr">
              <a:buNone/>
              <a:defRPr sz="7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Dette er et </a:t>
            </a:r>
            <a:r>
              <a:rPr lang="en-US" dirty="0" err="1"/>
              <a:t>stort</a:t>
            </a:r>
            <a:r>
              <a:rPr lang="en-US" dirty="0"/>
              <a:t> </a:t>
            </a:r>
            <a:r>
              <a:rPr lang="en-US" dirty="0" err="1"/>
              <a:t>sitat</a:t>
            </a:r>
            <a:r>
              <a:rPr lang="en-US" dirty="0"/>
              <a:t> over </a:t>
            </a:r>
            <a:r>
              <a:rPr lang="en-US" dirty="0" err="1"/>
              <a:t>flere</a:t>
            </a:r>
            <a:r>
              <a:rPr lang="en-US" dirty="0"/>
              <a:t> </a:t>
            </a:r>
            <a:r>
              <a:rPr lang="en-US" dirty="0" err="1"/>
              <a:t>linjer</a:t>
            </a:r>
            <a:r>
              <a:rPr lang="en-US" dirty="0"/>
              <a:t> med mer.</a:t>
            </a:r>
          </a:p>
        </p:txBody>
      </p:sp>
    </p:spTree>
    <p:extLst>
      <p:ext uri="{BB962C8B-B14F-4D97-AF65-F5344CB8AC3E}">
        <p14:creationId xmlns:p14="http://schemas.microsoft.com/office/powerpoint/2010/main" val="37527497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side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6D944A2-F884-3797-1316-14CE634A30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F3FF61D-094A-0186-36F8-3F67AB8CC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92" y="638171"/>
            <a:ext cx="6067424" cy="5572129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4974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side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9C3C00-F03C-4690-CE22-F311218D4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FF3FF61D-094A-0186-36F8-3F67AB8CC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92" y="638171"/>
            <a:ext cx="6067424" cy="557212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500401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omside 3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19C3C00-F03C-4690-CE22-F311218D49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1"/>
            <a:ext cx="12191998" cy="68579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B2EE84B-B802-AF21-71BE-8A87F79BB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92" y="638171"/>
            <a:ext cx="6067424" cy="5572129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583616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1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C03BCD-ADCD-CB11-36B6-613130EC9B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79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4CD497-1684-FD7B-5B14-6DDF433B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92" y="638171"/>
            <a:ext cx="6067424" cy="324802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8132DBF-3FD8-B1AA-A3CB-B72E1BDA2C3A}"/>
              </a:ext>
            </a:extLst>
          </p:cNvPr>
          <p:cNvSpPr txBox="1"/>
          <p:nvPr userDrawn="1"/>
        </p:nvSpPr>
        <p:spPr>
          <a:xfrm>
            <a:off x="5486400" y="5754053"/>
            <a:ext cx="166370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0" i="0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Fabrikkveien 35, </a:t>
            </a:r>
            <a:br>
              <a:rPr lang="nb-NO" sz="1200" b="0" i="0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9800 Vadsø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88E583D-077B-A174-A3E1-77186E29BC42}"/>
              </a:ext>
            </a:extLst>
          </p:cNvPr>
          <p:cNvSpPr txBox="1"/>
          <p:nvPr userDrawn="1"/>
        </p:nvSpPr>
        <p:spPr>
          <a:xfrm>
            <a:off x="8047419" y="5754053"/>
            <a:ext cx="16637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0" i="0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Telefon: 78 94 21 50</a:t>
            </a:r>
            <a:endParaRPr lang="nb-NO" sz="1200" dirty="0">
              <a:solidFill>
                <a:srgbClr val="FFFFFF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64DC3D6E-994F-07ED-664E-F35F5ED84FA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255781" y="5754053"/>
            <a:ext cx="2333300" cy="3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9709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BC03BCD-ADCD-CB11-36B6-613130EC9BF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FE4CD497-1684-FD7B-5B14-6DDF433BC1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92" y="2371721"/>
            <a:ext cx="6067424" cy="2981329"/>
          </a:xfrm>
          <a:prstGeom prst="rect">
            <a:avLst/>
          </a:prstGeom>
        </p:spPr>
        <p:txBody>
          <a:bodyPr lIns="0" tIns="0" rIns="0" bIns="0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BED8982-2DF9-59FC-29F0-BF6CB99CA24D}"/>
              </a:ext>
            </a:extLst>
          </p:cNvPr>
          <p:cNvSpPr txBox="1"/>
          <p:nvPr userDrawn="1"/>
        </p:nvSpPr>
        <p:spPr>
          <a:xfrm>
            <a:off x="7107811" y="5754053"/>
            <a:ext cx="166370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0" i="0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Fabrikkveien 35, </a:t>
            </a:r>
            <a:br>
              <a:rPr lang="nb-NO" sz="1200" b="0" i="0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</a:br>
            <a:r>
              <a:rPr lang="nb-NO" sz="1200" b="0" i="0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9800 Vadsø</a:t>
            </a:r>
          </a:p>
          <a:p>
            <a:br>
              <a:rPr lang="nb-NO" sz="1200" dirty="0">
                <a:solidFill>
                  <a:srgbClr val="FFFFFF"/>
                </a:solidFill>
              </a:rPr>
            </a:br>
            <a:endParaRPr lang="nb-NO" sz="1200" dirty="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15AFC16-CE62-6ABA-50A9-812613F7A116}"/>
              </a:ext>
            </a:extLst>
          </p:cNvPr>
          <p:cNvSpPr txBox="1"/>
          <p:nvPr userDrawn="1"/>
        </p:nvSpPr>
        <p:spPr>
          <a:xfrm>
            <a:off x="9117290" y="5754053"/>
            <a:ext cx="166370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200" b="0" i="0" kern="1200" dirty="0">
                <a:solidFill>
                  <a:srgbClr val="FFFFFF"/>
                </a:solidFill>
                <a:effectLst/>
                <a:latin typeface="+mn-lt"/>
                <a:ea typeface="+mn-ea"/>
                <a:cs typeface="+mn-cs"/>
              </a:rPr>
              <a:t>Telefon: 78 94 21 50</a:t>
            </a:r>
            <a:endParaRPr lang="nb-NO" sz="1200" dirty="0">
              <a:solidFill>
                <a:srgbClr val="FFFFFF"/>
              </a:solidFill>
            </a:endParaRP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3B67B6F-A3C1-66B4-CD5E-6896ED74084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8894" y="638172"/>
            <a:ext cx="2333300" cy="38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98406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image" Target="../media/image8.png"/><Relationship Id="rId5" Type="http://schemas.openxmlformats.org/officeDocument/2006/relationships/slideLayout" Target="../slideLayouts/slideLayout10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theme" Target="../theme/theme6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55417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55" r:id="rId2"/>
    <p:sldLayoutId id="2147483654" r:id="rId3"/>
    <p:sldLayoutId id="2147483660" r:id="rId4"/>
    <p:sldLayoutId id="214748365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478F03B-F3C7-4E8A-498F-E79FEAC206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8893" y="638171"/>
            <a:ext cx="10914931" cy="1325563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D7673E-8A4D-E33B-67DC-2550761229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8893" y="2349500"/>
            <a:ext cx="10914931" cy="3870329"/>
          </a:xfrm>
          <a:prstGeom prst="rect">
            <a:avLst/>
          </a:prstGeom>
        </p:spPr>
        <p:txBody>
          <a:bodyPr vert="horz" lIns="0" tIns="0" rIns="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3783B0-CCC7-6205-23CE-DA1CE02D9AE9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207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52" r:id="rId2"/>
    <p:sldLayoutId id="2147483661" r:id="rId3"/>
    <p:sldLayoutId id="2147483693" r:id="rId4"/>
    <p:sldLayoutId id="2147483674" r:id="rId5"/>
    <p:sldLayoutId id="2147483676" r:id="rId6"/>
    <p:sldLayoutId id="2147483671" r:id="rId7"/>
    <p:sldLayoutId id="2147483672" r:id="rId8"/>
    <p:sldLayoutId id="2147483677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16449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70049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0632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93552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4403EFA-563B-018B-ED3F-A1138CA09E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9E05DB-B3E9-E6BC-E3AF-42D97AD7A04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F5D5DAD-50FD-8BD8-486A-4858FF285A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91023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838BA7A-983B-38C2-0D4B-C623F303A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7A11CF-8022-2EAA-FAFF-5880F675F0E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A0F8E-9FF4-1226-2AC0-37E50ED2B58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80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C67CE5C-7FEC-BB7D-72AF-183E79C01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360928C-9079-CD1A-BD75-F25B4F5C21B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0289554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AF2DD-7087-DEF2-25AF-AEAB95A2BA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42D370-7D19-47D4-E3E3-21F69AD2567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D281A34-34FC-09B1-7C58-E0AADC09947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51045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544FBBAA-B01F-01A4-2B22-865D97F3EC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A446A8A-3759-DA5A-1282-C8153666DD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CF1405D-733D-5EB9-F254-6621F425B90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981709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DFB6D17-F311-1A3F-0DC8-20A88B10DB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2F34089-AA21-5B8C-8130-49F257FC675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21594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77021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64924F0-DA8F-60E1-1722-A24425B0A1C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EB833AE-4C84-4AFC-4644-A06096E7F46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1470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6946A49-B208-3010-83C7-1B0C4E31E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DDE16CC-ABC9-D3DB-D078-703CE6445AF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83791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667558-9D19-A36D-FBA4-92FC52081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139513"/>
      </p:ext>
    </p:extLst>
  </p:cSld>
  <p:clrMapOvr>
    <a:masterClrMapping/>
  </p:clrMapOvr>
</p:sld>
</file>

<file path=ppt/theme/theme1.xml><?xml version="1.0" encoding="utf-8"?>
<a:theme xmlns:a="http://schemas.openxmlformats.org/drawingml/2006/main" name="Forsider">
  <a:themeElements>
    <a:clrScheme name="iArbeid Grønn">
      <a:dk1>
        <a:srgbClr val="2E5B2A"/>
      </a:dk1>
      <a:lt1>
        <a:srgbClr val="E2EEDD"/>
      </a:lt1>
      <a:dk2>
        <a:srgbClr val="2E5B2A"/>
      </a:dk2>
      <a:lt2>
        <a:srgbClr val="E2EEDD"/>
      </a:lt2>
      <a:accent1>
        <a:srgbClr val="376A1B"/>
      </a:accent1>
      <a:accent2>
        <a:srgbClr val="7AA368"/>
      </a:accent2>
      <a:accent3>
        <a:srgbClr val="A3C296"/>
      </a:accent3>
      <a:accent4>
        <a:srgbClr val="C7DCBE"/>
      </a:accent4>
      <a:accent5>
        <a:srgbClr val="E3F0DE"/>
      </a:accent5>
      <a:accent6>
        <a:srgbClr val="F1F8EE"/>
      </a:accent6>
      <a:hlink>
        <a:srgbClr val="7AA368"/>
      </a:hlink>
      <a:folHlink>
        <a:srgbClr val="7AA368"/>
      </a:folHlink>
    </a:clrScheme>
    <a:fontScheme name="Custom 8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Arbeid PPT-mal.pptx" id="{6FE73519-FC87-47F2-B034-B21229DC715D}" vid="{F2DD06F7-7262-4540-A584-7D9BF108DB52}"/>
    </a:ext>
  </a:extLst>
</a:theme>
</file>

<file path=ppt/theme/theme2.xml><?xml version="1.0" encoding="utf-8"?>
<a:theme xmlns:a="http://schemas.openxmlformats.org/drawingml/2006/main" name="Innhold">
  <a:themeElements>
    <a:clrScheme name="iArbeid Grønn">
      <a:dk1>
        <a:srgbClr val="2E5B2A"/>
      </a:dk1>
      <a:lt1>
        <a:srgbClr val="E2EEDD"/>
      </a:lt1>
      <a:dk2>
        <a:srgbClr val="2E5B2A"/>
      </a:dk2>
      <a:lt2>
        <a:srgbClr val="E2EEDD"/>
      </a:lt2>
      <a:accent1>
        <a:srgbClr val="376A1B"/>
      </a:accent1>
      <a:accent2>
        <a:srgbClr val="7AA368"/>
      </a:accent2>
      <a:accent3>
        <a:srgbClr val="A3C296"/>
      </a:accent3>
      <a:accent4>
        <a:srgbClr val="C7DCBE"/>
      </a:accent4>
      <a:accent5>
        <a:srgbClr val="E3F0DE"/>
      </a:accent5>
      <a:accent6>
        <a:srgbClr val="F1F8EE"/>
      </a:accent6>
      <a:hlink>
        <a:srgbClr val="7AA368"/>
      </a:hlink>
      <a:folHlink>
        <a:srgbClr val="7AA368"/>
      </a:folHlink>
    </a:clrScheme>
    <a:fontScheme name="Custom 8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Arbeid PPT-mal.pptx" id="{6FE73519-FC87-47F2-B034-B21229DC715D}" vid="{1E876FEF-2DC6-4156-AD07-34C619A3015E}"/>
    </a:ext>
  </a:extLst>
</a:theme>
</file>

<file path=ppt/theme/theme3.xml><?xml version="1.0" encoding="utf-8"?>
<a:theme xmlns:a="http://schemas.openxmlformats.org/drawingml/2006/main" name="Hvilesider">
  <a:themeElements>
    <a:clrScheme name="iArbeid Grønn">
      <a:dk1>
        <a:srgbClr val="2E5B2A"/>
      </a:dk1>
      <a:lt1>
        <a:srgbClr val="E2EEDD"/>
      </a:lt1>
      <a:dk2>
        <a:srgbClr val="2E5B2A"/>
      </a:dk2>
      <a:lt2>
        <a:srgbClr val="E2EEDD"/>
      </a:lt2>
      <a:accent1>
        <a:srgbClr val="376A1B"/>
      </a:accent1>
      <a:accent2>
        <a:srgbClr val="7AA368"/>
      </a:accent2>
      <a:accent3>
        <a:srgbClr val="A3C296"/>
      </a:accent3>
      <a:accent4>
        <a:srgbClr val="C7DCBE"/>
      </a:accent4>
      <a:accent5>
        <a:srgbClr val="E3F0DE"/>
      </a:accent5>
      <a:accent6>
        <a:srgbClr val="F1F8EE"/>
      </a:accent6>
      <a:hlink>
        <a:srgbClr val="7AA368"/>
      </a:hlink>
      <a:folHlink>
        <a:srgbClr val="7AA368"/>
      </a:folHlink>
    </a:clrScheme>
    <a:fontScheme name="Custom 8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Arbeid PPT-mal.pptx" id="{6FE73519-FC87-47F2-B034-B21229DC715D}" vid="{00227302-57E6-4A2B-9FA2-7AB7F939271B}"/>
    </a:ext>
  </a:extLst>
</a:theme>
</file>

<file path=ppt/theme/theme4.xml><?xml version="1.0" encoding="utf-8"?>
<a:theme xmlns:a="http://schemas.openxmlformats.org/drawingml/2006/main" name="Sitat">
  <a:themeElements>
    <a:clrScheme name="iArbeid Grønn">
      <a:dk1>
        <a:srgbClr val="2E5B2A"/>
      </a:dk1>
      <a:lt1>
        <a:srgbClr val="E2EEDD"/>
      </a:lt1>
      <a:dk2>
        <a:srgbClr val="2E5B2A"/>
      </a:dk2>
      <a:lt2>
        <a:srgbClr val="E2EEDD"/>
      </a:lt2>
      <a:accent1>
        <a:srgbClr val="376A1B"/>
      </a:accent1>
      <a:accent2>
        <a:srgbClr val="7AA368"/>
      </a:accent2>
      <a:accent3>
        <a:srgbClr val="A3C296"/>
      </a:accent3>
      <a:accent4>
        <a:srgbClr val="C7DCBE"/>
      </a:accent4>
      <a:accent5>
        <a:srgbClr val="E3F0DE"/>
      </a:accent5>
      <a:accent6>
        <a:srgbClr val="F1F8EE"/>
      </a:accent6>
      <a:hlink>
        <a:srgbClr val="7AA368"/>
      </a:hlink>
      <a:folHlink>
        <a:srgbClr val="7AA368"/>
      </a:folHlink>
    </a:clrScheme>
    <a:fontScheme name="Custom 8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Arbeid PPT-mal.pptx" id="{6FE73519-FC87-47F2-B034-B21229DC715D}" vid="{FC963627-3B8B-4C0E-978B-95462514E1CE}"/>
    </a:ext>
  </a:extLst>
</a:theme>
</file>

<file path=ppt/theme/theme5.xml><?xml version="1.0" encoding="utf-8"?>
<a:theme xmlns:a="http://schemas.openxmlformats.org/drawingml/2006/main" name="Mellomsider">
  <a:themeElements>
    <a:clrScheme name="iArbeid Grønn">
      <a:dk1>
        <a:srgbClr val="2E5B2A"/>
      </a:dk1>
      <a:lt1>
        <a:srgbClr val="E2EEDD"/>
      </a:lt1>
      <a:dk2>
        <a:srgbClr val="2E5B2A"/>
      </a:dk2>
      <a:lt2>
        <a:srgbClr val="E2EEDD"/>
      </a:lt2>
      <a:accent1>
        <a:srgbClr val="376A1B"/>
      </a:accent1>
      <a:accent2>
        <a:srgbClr val="7AA368"/>
      </a:accent2>
      <a:accent3>
        <a:srgbClr val="A3C296"/>
      </a:accent3>
      <a:accent4>
        <a:srgbClr val="C7DCBE"/>
      </a:accent4>
      <a:accent5>
        <a:srgbClr val="E3F0DE"/>
      </a:accent5>
      <a:accent6>
        <a:srgbClr val="F1F8EE"/>
      </a:accent6>
      <a:hlink>
        <a:srgbClr val="7AA368"/>
      </a:hlink>
      <a:folHlink>
        <a:srgbClr val="7AA368"/>
      </a:folHlink>
    </a:clrScheme>
    <a:fontScheme name="iArbeid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Arbeid PPT-mal.pptx" id="{6FE73519-FC87-47F2-B034-B21229DC715D}" vid="{0AB571C9-FDCE-4D40-9857-68B8F896AD8D}"/>
    </a:ext>
  </a:extLst>
</a:theme>
</file>

<file path=ppt/theme/theme6.xml><?xml version="1.0" encoding="utf-8"?>
<a:theme xmlns:a="http://schemas.openxmlformats.org/drawingml/2006/main" name="Avslutningssider">
  <a:themeElements>
    <a:clrScheme name="iArbeid Grønn">
      <a:dk1>
        <a:srgbClr val="2E5B2A"/>
      </a:dk1>
      <a:lt1>
        <a:srgbClr val="E2EEDD"/>
      </a:lt1>
      <a:dk2>
        <a:srgbClr val="2E5B2A"/>
      </a:dk2>
      <a:lt2>
        <a:srgbClr val="E2EEDD"/>
      </a:lt2>
      <a:accent1>
        <a:srgbClr val="376A1B"/>
      </a:accent1>
      <a:accent2>
        <a:srgbClr val="7AA368"/>
      </a:accent2>
      <a:accent3>
        <a:srgbClr val="A3C296"/>
      </a:accent3>
      <a:accent4>
        <a:srgbClr val="C7DCBE"/>
      </a:accent4>
      <a:accent5>
        <a:srgbClr val="E3F0DE"/>
      </a:accent5>
      <a:accent6>
        <a:srgbClr val="F1F8EE"/>
      </a:accent6>
      <a:hlink>
        <a:srgbClr val="7AA368"/>
      </a:hlink>
      <a:folHlink>
        <a:srgbClr val="7AA368"/>
      </a:folHlink>
    </a:clrScheme>
    <a:fontScheme name="Custom 8">
      <a:majorFont>
        <a:latin typeface="Lexend"/>
        <a:ea typeface=""/>
        <a:cs typeface=""/>
      </a:majorFont>
      <a:minorFont>
        <a:latin typeface="Lexen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Arbeid PPT-mal.pptx" id="{6FE73519-FC87-47F2-B034-B21229DC715D}" vid="{750A18A7-844D-4B71-870D-970E4B0F451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iArbeid PPT-mal</Template>
  <TotalTime>295</TotalTime>
  <Words>0</Words>
  <Application>Microsoft Office PowerPoint</Application>
  <PresentationFormat>Widescreen</PresentationFormat>
  <Paragraphs>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</vt:lpstr>
      <vt:lpstr>Arial</vt:lpstr>
      <vt:lpstr>Lexend</vt:lpstr>
      <vt:lpstr>Forsider</vt:lpstr>
      <vt:lpstr>Innhold</vt:lpstr>
      <vt:lpstr>Hvilesider</vt:lpstr>
      <vt:lpstr>Sitat</vt:lpstr>
      <vt:lpstr>Mellomsider</vt:lpstr>
      <vt:lpstr>Avslutningssider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Evensen, Marcus Alexander</dc:creator>
  <cp:lastModifiedBy>Evensen, Marcus Alexander</cp:lastModifiedBy>
  <cp:revision>15</cp:revision>
  <dcterms:created xsi:type="dcterms:W3CDTF">2026-06-09T12:35:26Z</dcterms:created>
  <dcterms:modified xsi:type="dcterms:W3CDTF">2026-06-12T11:04:25Z</dcterms:modified>
</cp:coreProperties>
</file>