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65" r:id="rId4"/>
    <p:sldId id="263" r:id="rId5"/>
    <p:sldId id="266" r:id="rId6"/>
    <p:sldId id="257" r:id="rId7"/>
    <p:sldId id="260" r:id="rId8"/>
    <p:sldId id="261" r:id="rId9"/>
    <p:sldId id="267" r:id="rId10"/>
    <p:sldId id="262" r:id="rId11"/>
    <p:sldId id="258" r:id="rId12"/>
    <p:sldId id="268" r:id="rId13"/>
    <p:sldId id="259" r:id="rId14"/>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F662CC-13D7-4F9B-A6FD-F4CBAAE20B68}" v="5" dt="2026-02-18T08:05:31.9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4660"/>
  </p:normalViewPr>
  <p:slideViewPr>
    <p:cSldViewPr snapToGrid="0">
      <p:cViewPr varScale="1">
        <p:scale>
          <a:sx n="79" d="100"/>
          <a:sy n="79" d="100"/>
        </p:scale>
        <p:origin x="72"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 Lutnæs" userId="524f601b-7ba0-4378-9168-fce6bbd72f7f" providerId="ADAL" clId="{D84732E4-4859-463D-A435-27E27A8CDFE3}"/>
    <pc:docChg chg="undo custSel addSld modSld sldOrd">
      <pc:chgData name="Eva Lutnæs" userId="524f601b-7ba0-4378-9168-fce6bbd72f7f" providerId="ADAL" clId="{D84732E4-4859-463D-A435-27E27A8CDFE3}" dt="2026-02-18T08:39:52.081" v="2231" actId="20577"/>
      <pc:docMkLst>
        <pc:docMk/>
      </pc:docMkLst>
      <pc:sldChg chg="addSp delSp modSp mod">
        <pc:chgData name="Eva Lutnæs" userId="524f601b-7ba0-4378-9168-fce6bbd72f7f" providerId="ADAL" clId="{D84732E4-4859-463D-A435-27E27A8CDFE3}" dt="2026-02-18T08:06:15.557" v="2212" actId="20577"/>
        <pc:sldMkLst>
          <pc:docMk/>
          <pc:sldMk cId="2796659809" sldId="258"/>
        </pc:sldMkLst>
        <pc:spChg chg="add mod">
          <ac:chgData name="Eva Lutnæs" userId="524f601b-7ba0-4378-9168-fce6bbd72f7f" providerId="ADAL" clId="{D84732E4-4859-463D-A435-27E27A8CDFE3}" dt="2026-02-18T08:06:15.557" v="2212" actId="20577"/>
          <ac:spMkLst>
            <pc:docMk/>
            <pc:sldMk cId="2796659809" sldId="258"/>
            <ac:spMk id="3" creationId="{23B30A1F-AB66-24FF-EBF3-1C028E9F101D}"/>
          </ac:spMkLst>
        </pc:spChg>
        <pc:spChg chg="add del mod">
          <ac:chgData name="Eva Lutnæs" userId="524f601b-7ba0-4378-9168-fce6bbd72f7f" providerId="ADAL" clId="{D84732E4-4859-463D-A435-27E27A8CDFE3}" dt="2026-02-18T08:05:38.139" v="2122" actId="478"/>
          <ac:spMkLst>
            <pc:docMk/>
            <pc:sldMk cId="2796659809" sldId="258"/>
            <ac:spMk id="4" creationId="{F3A5358A-4A48-41A2-4088-90CEFD294724}"/>
          </ac:spMkLst>
        </pc:spChg>
        <pc:picChg chg="mod">
          <ac:chgData name="Eva Lutnæs" userId="524f601b-7ba0-4378-9168-fce6bbd72f7f" providerId="ADAL" clId="{D84732E4-4859-463D-A435-27E27A8CDFE3}" dt="2026-02-02T11:43:14.016" v="684" actId="1076"/>
          <ac:picMkLst>
            <pc:docMk/>
            <pc:sldMk cId="2796659809" sldId="258"/>
            <ac:picMk id="2" creationId="{C972F49E-7FD0-CBF3-1254-24DA3A252AF8}"/>
          </ac:picMkLst>
        </pc:picChg>
      </pc:sldChg>
      <pc:sldChg chg="addSp modSp mod ord">
        <pc:chgData name="Eva Lutnæs" userId="524f601b-7ba0-4378-9168-fce6bbd72f7f" providerId="ADAL" clId="{D84732E4-4859-463D-A435-27E27A8CDFE3}" dt="2026-02-18T08:03:20.634" v="2078" actId="1076"/>
        <pc:sldMkLst>
          <pc:docMk/>
          <pc:sldMk cId="1206201207" sldId="259"/>
        </pc:sldMkLst>
        <pc:spChg chg="add mod">
          <ac:chgData name="Eva Lutnæs" userId="524f601b-7ba0-4378-9168-fce6bbd72f7f" providerId="ADAL" clId="{D84732E4-4859-463D-A435-27E27A8CDFE3}" dt="2026-02-18T08:01:21.611" v="2015" actId="14100"/>
          <ac:spMkLst>
            <pc:docMk/>
            <pc:sldMk cId="1206201207" sldId="259"/>
            <ac:spMk id="5" creationId="{C9DA5599-EEB5-9036-AAE8-3D3B727306BA}"/>
          </ac:spMkLst>
        </pc:spChg>
        <pc:spChg chg="add mod">
          <ac:chgData name="Eva Lutnæs" userId="524f601b-7ba0-4378-9168-fce6bbd72f7f" providerId="ADAL" clId="{D84732E4-4859-463D-A435-27E27A8CDFE3}" dt="2026-02-18T08:03:20.634" v="2078" actId="1076"/>
          <ac:spMkLst>
            <pc:docMk/>
            <pc:sldMk cId="1206201207" sldId="259"/>
            <ac:spMk id="6" creationId="{B5297607-1570-984C-D563-A22195A1EE05}"/>
          </ac:spMkLst>
        </pc:spChg>
        <pc:picChg chg="mod">
          <ac:chgData name="Eva Lutnæs" userId="524f601b-7ba0-4378-9168-fce6bbd72f7f" providerId="ADAL" clId="{D84732E4-4859-463D-A435-27E27A8CDFE3}" dt="2026-02-02T11:53:12.267" v="1560" actId="1076"/>
          <ac:picMkLst>
            <pc:docMk/>
            <pc:sldMk cId="1206201207" sldId="259"/>
            <ac:picMk id="2" creationId="{D36060E7-40A2-0438-A5AF-FF7D842D8859}"/>
          </ac:picMkLst>
        </pc:picChg>
        <pc:picChg chg="add mod">
          <ac:chgData name="Eva Lutnæs" userId="524f601b-7ba0-4378-9168-fce6bbd72f7f" providerId="ADAL" clId="{D84732E4-4859-463D-A435-27E27A8CDFE3}" dt="2026-02-02T11:53:02.989" v="1557" actId="1076"/>
          <ac:picMkLst>
            <pc:docMk/>
            <pc:sldMk cId="1206201207" sldId="259"/>
            <ac:picMk id="3" creationId="{E3E2FDC9-C9F4-0679-0F19-5DBFBD2F3FC4}"/>
          </ac:picMkLst>
        </pc:picChg>
        <pc:picChg chg="add mod">
          <ac:chgData name="Eva Lutnæs" userId="524f601b-7ba0-4378-9168-fce6bbd72f7f" providerId="ADAL" clId="{D84732E4-4859-463D-A435-27E27A8CDFE3}" dt="2026-02-02T11:53:18.925" v="1561" actId="1076"/>
          <ac:picMkLst>
            <pc:docMk/>
            <pc:sldMk cId="1206201207" sldId="259"/>
            <ac:picMk id="4" creationId="{D58874FC-19E2-B95A-803C-E614A6C3F114}"/>
          </ac:picMkLst>
        </pc:picChg>
      </pc:sldChg>
      <pc:sldChg chg="addSp modSp mod">
        <pc:chgData name="Eva Lutnæs" userId="524f601b-7ba0-4378-9168-fce6bbd72f7f" providerId="ADAL" clId="{D84732E4-4859-463D-A435-27E27A8CDFE3}" dt="2026-02-18T08:39:52.081" v="2231" actId="20577"/>
        <pc:sldMkLst>
          <pc:docMk/>
          <pc:sldMk cId="2356106834" sldId="260"/>
        </pc:sldMkLst>
        <pc:spChg chg="mod">
          <ac:chgData name="Eva Lutnæs" userId="524f601b-7ba0-4378-9168-fce6bbd72f7f" providerId="ADAL" clId="{D84732E4-4859-463D-A435-27E27A8CDFE3}" dt="2026-02-18T08:39:52.081" v="2231" actId="20577"/>
          <ac:spMkLst>
            <pc:docMk/>
            <pc:sldMk cId="2356106834" sldId="260"/>
            <ac:spMk id="6" creationId="{132CF0D1-451E-96E1-AF41-3B2A7631972C}"/>
          </ac:spMkLst>
        </pc:spChg>
        <pc:spChg chg="add mod">
          <ac:chgData name="Eva Lutnæs" userId="524f601b-7ba0-4378-9168-fce6bbd72f7f" providerId="ADAL" clId="{D84732E4-4859-463D-A435-27E27A8CDFE3}" dt="2026-02-18T08:03:01.930" v="2074"/>
          <ac:spMkLst>
            <pc:docMk/>
            <pc:sldMk cId="2356106834" sldId="260"/>
            <ac:spMk id="7" creationId="{2C3C796B-1317-3F60-78C4-5781800930BF}"/>
          </ac:spMkLst>
        </pc:spChg>
      </pc:sldChg>
      <pc:sldChg chg="addSp delSp modSp mod">
        <pc:chgData name="Eva Lutnæs" userId="524f601b-7ba0-4378-9168-fce6bbd72f7f" providerId="ADAL" clId="{D84732E4-4859-463D-A435-27E27A8CDFE3}" dt="2026-02-18T08:05:12.717" v="2119" actId="113"/>
        <pc:sldMkLst>
          <pc:docMk/>
          <pc:sldMk cId="1810335278" sldId="261"/>
        </pc:sldMkLst>
        <pc:spChg chg="mod">
          <ac:chgData name="Eva Lutnæs" userId="524f601b-7ba0-4378-9168-fce6bbd72f7f" providerId="ADAL" clId="{D84732E4-4859-463D-A435-27E27A8CDFE3}" dt="2026-02-18T08:05:12.717" v="2119" actId="113"/>
          <ac:spMkLst>
            <pc:docMk/>
            <pc:sldMk cId="1810335278" sldId="261"/>
            <ac:spMk id="3" creationId="{0B202021-4B28-1247-7C1D-F5F876687737}"/>
          </ac:spMkLst>
        </pc:spChg>
      </pc:sldChg>
      <pc:sldChg chg="addSp modSp mod">
        <pc:chgData name="Eva Lutnæs" userId="524f601b-7ba0-4378-9168-fce6bbd72f7f" providerId="ADAL" clId="{D84732E4-4859-463D-A435-27E27A8CDFE3}" dt="2026-02-18T08:03:11.835" v="2076" actId="1076"/>
        <pc:sldMkLst>
          <pc:docMk/>
          <pc:sldMk cId="327926804" sldId="262"/>
        </pc:sldMkLst>
        <pc:spChg chg="add mod">
          <ac:chgData name="Eva Lutnæs" userId="524f601b-7ba0-4378-9168-fce6bbd72f7f" providerId="ADAL" clId="{D84732E4-4859-463D-A435-27E27A8CDFE3}" dt="2026-02-02T11:42:45.423" v="683" actId="20577"/>
          <ac:spMkLst>
            <pc:docMk/>
            <pc:sldMk cId="327926804" sldId="262"/>
            <ac:spMk id="5" creationId="{EA7DE039-0AEB-E22A-F287-749B08DC7069}"/>
          </ac:spMkLst>
        </pc:spChg>
        <pc:spChg chg="add mod">
          <ac:chgData name="Eva Lutnæs" userId="524f601b-7ba0-4378-9168-fce6bbd72f7f" providerId="ADAL" clId="{D84732E4-4859-463D-A435-27E27A8CDFE3}" dt="2026-02-18T08:03:11.835" v="2076" actId="1076"/>
          <ac:spMkLst>
            <pc:docMk/>
            <pc:sldMk cId="327926804" sldId="262"/>
            <ac:spMk id="7" creationId="{02506971-DCD0-085F-FB48-E54B789D5BD5}"/>
          </ac:spMkLst>
        </pc:spChg>
        <pc:picChg chg="mod">
          <ac:chgData name="Eva Lutnæs" userId="524f601b-7ba0-4378-9168-fce6bbd72f7f" providerId="ADAL" clId="{D84732E4-4859-463D-A435-27E27A8CDFE3}" dt="2026-02-02T11:35:02.830" v="73" actId="1076"/>
          <ac:picMkLst>
            <pc:docMk/>
            <pc:sldMk cId="327926804" sldId="262"/>
            <ac:picMk id="2" creationId="{83DC9FB0-129A-1020-ACDE-206618856A57}"/>
          </ac:picMkLst>
        </pc:picChg>
        <pc:picChg chg="add mod">
          <ac:chgData name="Eva Lutnæs" userId="524f601b-7ba0-4378-9168-fce6bbd72f7f" providerId="ADAL" clId="{D84732E4-4859-463D-A435-27E27A8CDFE3}" dt="2026-02-02T11:37:22.312" v="291" actId="1076"/>
          <ac:picMkLst>
            <pc:docMk/>
            <pc:sldMk cId="327926804" sldId="262"/>
            <ac:picMk id="3" creationId="{B5F017FF-C569-0DFA-CEBE-7E5356E34A57}"/>
          </ac:picMkLst>
        </pc:picChg>
        <pc:picChg chg="add mod">
          <ac:chgData name="Eva Lutnæs" userId="524f601b-7ba0-4378-9168-fce6bbd72f7f" providerId="ADAL" clId="{D84732E4-4859-463D-A435-27E27A8CDFE3}" dt="2026-02-02T11:37:33.937" v="293" actId="1076"/>
          <ac:picMkLst>
            <pc:docMk/>
            <pc:sldMk cId="327926804" sldId="262"/>
            <ac:picMk id="4" creationId="{DF37283B-3BC5-2F83-1554-72F64C682F40}"/>
          </ac:picMkLst>
        </pc:picChg>
        <pc:picChg chg="add mod">
          <ac:chgData name="Eva Lutnæs" userId="524f601b-7ba0-4378-9168-fce6bbd72f7f" providerId="ADAL" clId="{D84732E4-4859-463D-A435-27E27A8CDFE3}" dt="2026-02-02T11:38:34.024" v="349" actId="1076"/>
          <ac:picMkLst>
            <pc:docMk/>
            <pc:sldMk cId="327926804" sldId="262"/>
            <ac:picMk id="6" creationId="{075F3C97-1508-66FE-AEE9-F71E3D2397EC}"/>
          </ac:picMkLst>
        </pc:picChg>
      </pc:sldChg>
      <pc:sldChg chg="addSp modSp mod">
        <pc:chgData name="Eva Lutnæs" userId="524f601b-7ba0-4378-9168-fce6bbd72f7f" providerId="ADAL" clId="{D84732E4-4859-463D-A435-27E27A8CDFE3}" dt="2026-02-18T08:02:53.768" v="2073" actId="1076"/>
        <pc:sldMkLst>
          <pc:docMk/>
          <pc:sldMk cId="135683740" sldId="263"/>
        </pc:sldMkLst>
        <pc:spChg chg="add mod">
          <ac:chgData name="Eva Lutnæs" userId="524f601b-7ba0-4378-9168-fce6bbd72f7f" providerId="ADAL" clId="{D84732E4-4859-463D-A435-27E27A8CDFE3}" dt="2026-02-18T08:02:53.768" v="2073" actId="1076"/>
          <ac:spMkLst>
            <pc:docMk/>
            <pc:sldMk cId="135683740" sldId="263"/>
            <ac:spMk id="2" creationId="{674EED94-2102-2D8B-6D47-0BB95EDE547E}"/>
          </ac:spMkLst>
        </pc:spChg>
      </pc:sldChg>
      <pc:sldChg chg="modSp mod">
        <pc:chgData name="Eva Lutnæs" userId="524f601b-7ba0-4378-9168-fce6bbd72f7f" providerId="ADAL" clId="{D84732E4-4859-463D-A435-27E27A8CDFE3}" dt="2026-02-18T08:01:39.499" v="2017" actId="113"/>
        <pc:sldMkLst>
          <pc:docMk/>
          <pc:sldMk cId="3377559189" sldId="264"/>
        </pc:sldMkLst>
        <pc:spChg chg="mod">
          <ac:chgData name="Eva Lutnæs" userId="524f601b-7ba0-4378-9168-fce6bbd72f7f" providerId="ADAL" clId="{D84732E4-4859-463D-A435-27E27A8CDFE3}" dt="2026-02-18T08:01:39.499" v="2017" actId="113"/>
          <ac:spMkLst>
            <pc:docMk/>
            <pc:sldMk cId="3377559189" sldId="264"/>
            <ac:spMk id="3" creationId="{B2F5C004-1F49-18B0-6D9F-334A331C8828}"/>
          </ac:spMkLst>
        </pc:spChg>
      </pc:sldChg>
      <pc:sldChg chg="modSp mod">
        <pc:chgData name="Eva Lutnæs" userId="524f601b-7ba0-4378-9168-fce6bbd72f7f" providerId="ADAL" clId="{D84732E4-4859-463D-A435-27E27A8CDFE3}" dt="2026-02-18T08:04:44.716" v="2116" actId="20577"/>
        <pc:sldMkLst>
          <pc:docMk/>
          <pc:sldMk cId="1575607997" sldId="266"/>
        </pc:sldMkLst>
        <pc:spChg chg="mod">
          <ac:chgData name="Eva Lutnæs" userId="524f601b-7ba0-4378-9168-fce6bbd72f7f" providerId="ADAL" clId="{D84732E4-4859-463D-A435-27E27A8CDFE3}" dt="2026-02-18T08:04:44.716" v="2116" actId="20577"/>
          <ac:spMkLst>
            <pc:docMk/>
            <pc:sldMk cId="1575607997" sldId="266"/>
            <ac:spMk id="3" creationId="{C75294F3-DA49-CF6D-A726-E480E785397F}"/>
          </ac:spMkLst>
        </pc:spChg>
      </pc:sldChg>
      <pc:sldChg chg="addSp modSp mod">
        <pc:chgData name="Eva Lutnæs" userId="524f601b-7ba0-4378-9168-fce6bbd72f7f" providerId="ADAL" clId="{D84732E4-4859-463D-A435-27E27A8CDFE3}" dt="2026-02-18T08:04:56.728" v="2117" actId="404"/>
        <pc:sldMkLst>
          <pc:docMk/>
          <pc:sldMk cId="1915925940" sldId="267"/>
        </pc:sldMkLst>
        <pc:spChg chg="add mod">
          <ac:chgData name="Eva Lutnæs" userId="524f601b-7ba0-4378-9168-fce6bbd72f7f" providerId="ADAL" clId="{D84732E4-4859-463D-A435-27E27A8CDFE3}" dt="2026-02-02T11:41:10.298" v="590" actId="6549"/>
          <ac:spMkLst>
            <pc:docMk/>
            <pc:sldMk cId="1915925940" sldId="267"/>
            <ac:spMk id="6" creationId="{6198DF58-3B77-C753-D1A5-C1C2063B7DB3}"/>
          </ac:spMkLst>
        </pc:spChg>
        <pc:spChg chg="add mod">
          <ac:chgData name="Eva Lutnæs" userId="524f601b-7ba0-4378-9168-fce6bbd72f7f" providerId="ADAL" clId="{D84732E4-4859-463D-A435-27E27A8CDFE3}" dt="2026-02-18T08:04:56.728" v="2117" actId="404"/>
          <ac:spMkLst>
            <pc:docMk/>
            <pc:sldMk cId="1915925940" sldId="267"/>
            <ac:spMk id="8" creationId="{0B327B96-36E5-7381-A347-6C4DC5B12F47}"/>
          </ac:spMkLst>
        </pc:spChg>
        <pc:picChg chg="add mod">
          <ac:chgData name="Eva Lutnæs" userId="524f601b-7ba0-4378-9168-fce6bbd72f7f" providerId="ADAL" clId="{D84732E4-4859-463D-A435-27E27A8CDFE3}" dt="2026-02-02T11:34:38.822" v="69" actId="1076"/>
          <ac:picMkLst>
            <pc:docMk/>
            <pc:sldMk cId="1915925940" sldId="267"/>
            <ac:picMk id="3" creationId="{573ADC32-6617-0BDF-2C8B-0649EF09C981}"/>
          </ac:picMkLst>
        </pc:picChg>
        <pc:picChg chg="add mod">
          <ac:chgData name="Eva Lutnæs" userId="524f601b-7ba0-4378-9168-fce6bbd72f7f" providerId="ADAL" clId="{D84732E4-4859-463D-A435-27E27A8CDFE3}" dt="2026-02-02T11:34:30.809" v="67" actId="1076"/>
          <ac:picMkLst>
            <pc:docMk/>
            <pc:sldMk cId="1915925940" sldId="267"/>
            <ac:picMk id="4" creationId="{2FC14540-2D49-F838-51BD-AFF8C3C5547C}"/>
          </ac:picMkLst>
        </pc:picChg>
        <pc:picChg chg="add mod">
          <ac:chgData name="Eva Lutnæs" userId="524f601b-7ba0-4378-9168-fce6bbd72f7f" providerId="ADAL" clId="{D84732E4-4859-463D-A435-27E27A8CDFE3}" dt="2026-02-02T11:35:18.514" v="74" actId="1076"/>
          <ac:picMkLst>
            <pc:docMk/>
            <pc:sldMk cId="1915925940" sldId="267"/>
            <ac:picMk id="5" creationId="{CC122556-A329-63A2-5988-3E633967E1DB}"/>
          </ac:picMkLst>
        </pc:picChg>
      </pc:sldChg>
      <pc:sldChg chg="addSp delSp modSp add mod">
        <pc:chgData name="Eva Lutnæs" userId="524f601b-7ba0-4378-9168-fce6bbd72f7f" providerId="ADAL" clId="{D84732E4-4859-463D-A435-27E27A8CDFE3}" dt="2026-02-18T08:04:16.871" v="2099" actId="404"/>
        <pc:sldMkLst>
          <pc:docMk/>
          <pc:sldMk cId="3709948949" sldId="268"/>
        </pc:sldMkLst>
        <pc:spChg chg="add mod">
          <ac:chgData name="Eva Lutnæs" userId="524f601b-7ba0-4378-9168-fce6bbd72f7f" providerId="ADAL" clId="{D84732E4-4859-463D-A435-27E27A8CDFE3}" dt="2026-02-18T08:03:37.049" v="2088" actId="14100"/>
          <ac:spMkLst>
            <pc:docMk/>
            <pc:sldMk cId="3709948949" sldId="268"/>
            <ac:spMk id="6" creationId="{79E5F228-8892-567F-5D0A-84F0C7D627DB}"/>
          </ac:spMkLst>
        </pc:spChg>
        <pc:spChg chg="add mod">
          <ac:chgData name="Eva Lutnæs" userId="524f601b-7ba0-4378-9168-fce6bbd72f7f" providerId="ADAL" clId="{D84732E4-4859-463D-A435-27E27A8CDFE3}" dt="2026-02-18T08:04:16.871" v="2099" actId="404"/>
          <ac:spMkLst>
            <pc:docMk/>
            <pc:sldMk cId="3709948949" sldId="268"/>
            <ac:spMk id="7" creationId="{F4463D70-80E3-D1CD-A07C-2463BF920C1B}"/>
          </ac:spMkLst>
        </pc:spChg>
        <pc:spChg chg="add mod">
          <ac:chgData name="Eva Lutnæs" userId="524f601b-7ba0-4378-9168-fce6bbd72f7f" providerId="ADAL" clId="{D84732E4-4859-463D-A435-27E27A8CDFE3}" dt="2026-02-18T08:04:02.251" v="2098" actId="1076"/>
          <ac:spMkLst>
            <pc:docMk/>
            <pc:sldMk cId="3709948949" sldId="268"/>
            <ac:spMk id="8" creationId="{7EC3B755-B9EF-C6E5-7118-42FB1FCD0561}"/>
          </ac:spMkLst>
        </pc:spChg>
        <pc:picChg chg="add mod">
          <ac:chgData name="Eva Lutnæs" userId="524f601b-7ba0-4378-9168-fce6bbd72f7f" providerId="ADAL" clId="{D84732E4-4859-463D-A435-27E27A8CDFE3}" dt="2026-02-02T11:44:48.821" v="701"/>
          <ac:picMkLst>
            <pc:docMk/>
            <pc:sldMk cId="3709948949" sldId="268"/>
            <ac:picMk id="5" creationId="{DBFAEAA5-B33C-CEEE-9F9F-387D017B4A1A}"/>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E001FD-0952-7872-2521-9FD6C73B57BB}"/>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4D10033C-4C4E-05CE-23C1-533009306F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899DE87C-767A-613E-AA0C-5EF5301E94F2}"/>
              </a:ext>
            </a:extLst>
          </p:cNvPr>
          <p:cNvSpPr>
            <a:spLocks noGrp="1"/>
          </p:cNvSpPr>
          <p:nvPr>
            <p:ph type="dt" sz="half" idx="10"/>
          </p:nvPr>
        </p:nvSpPr>
        <p:spPr/>
        <p:txBody>
          <a:bodyPr/>
          <a:lstStyle/>
          <a:p>
            <a:fld id="{A70C9D83-F985-402F-AAAE-302D39A0A421}" type="datetimeFigureOut">
              <a:rPr lang="nb-NO" smtClean="0"/>
              <a:t>18.02.2026</a:t>
            </a:fld>
            <a:endParaRPr lang="nb-NO"/>
          </a:p>
        </p:txBody>
      </p:sp>
      <p:sp>
        <p:nvSpPr>
          <p:cNvPr id="5" name="Plassholder for bunntekst 4">
            <a:extLst>
              <a:ext uri="{FF2B5EF4-FFF2-40B4-BE49-F238E27FC236}">
                <a16:creationId xmlns:a16="http://schemas.microsoft.com/office/drawing/2014/main" id="{63213B2C-0617-E5BC-82BF-3DA71739DBF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8193652-FCD1-F592-D3FD-3F74A95599A6}"/>
              </a:ext>
            </a:extLst>
          </p:cNvPr>
          <p:cNvSpPr>
            <a:spLocks noGrp="1"/>
          </p:cNvSpPr>
          <p:nvPr>
            <p:ph type="sldNum" sz="quarter" idx="12"/>
          </p:nvPr>
        </p:nvSpPr>
        <p:spPr/>
        <p:txBody>
          <a:bodyPr/>
          <a:lstStyle/>
          <a:p>
            <a:fld id="{95ED9DDF-DFCE-47EA-927B-9AD3C85B4C9F}" type="slidenum">
              <a:rPr lang="nb-NO" smtClean="0"/>
              <a:t>‹#›</a:t>
            </a:fld>
            <a:endParaRPr lang="nb-NO"/>
          </a:p>
        </p:txBody>
      </p:sp>
    </p:spTree>
    <p:extLst>
      <p:ext uri="{BB962C8B-B14F-4D97-AF65-F5344CB8AC3E}">
        <p14:creationId xmlns:p14="http://schemas.microsoft.com/office/powerpoint/2010/main" val="225187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6AD37AE-3908-8706-BED3-4EA2EBE99576}"/>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F38B8133-F6BE-C7E5-E232-F74CA75B628B}"/>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3FE5BD5-0871-BE1B-1FBB-FFF74DE2AB0D}"/>
              </a:ext>
            </a:extLst>
          </p:cNvPr>
          <p:cNvSpPr>
            <a:spLocks noGrp="1"/>
          </p:cNvSpPr>
          <p:nvPr>
            <p:ph type="dt" sz="half" idx="10"/>
          </p:nvPr>
        </p:nvSpPr>
        <p:spPr/>
        <p:txBody>
          <a:bodyPr/>
          <a:lstStyle/>
          <a:p>
            <a:fld id="{A70C9D83-F985-402F-AAAE-302D39A0A421}" type="datetimeFigureOut">
              <a:rPr lang="nb-NO" smtClean="0"/>
              <a:t>18.02.2026</a:t>
            </a:fld>
            <a:endParaRPr lang="nb-NO"/>
          </a:p>
        </p:txBody>
      </p:sp>
      <p:sp>
        <p:nvSpPr>
          <p:cNvPr id="5" name="Plassholder for bunntekst 4">
            <a:extLst>
              <a:ext uri="{FF2B5EF4-FFF2-40B4-BE49-F238E27FC236}">
                <a16:creationId xmlns:a16="http://schemas.microsoft.com/office/drawing/2014/main" id="{00BBC0AB-B3DC-F35B-2CFF-D12252A7A55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3E9DF4D-C4BA-A67A-24EB-244B572F4B64}"/>
              </a:ext>
            </a:extLst>
          </p:cNvPr>
          <p:cNvSpPr>
            <a:spLocks noGrp="1"/>
          </p:cNvSpPr>
          <p:nvPr>
            <p:ph type="sldNum" sz="quarter" idx="12"/>
          </p:nvPr>
        </p:nvSpPr>
        <p:spPr/>
        <p:txBody>
          <a:bodyPr/>
          <a:lstStyle/>
          <a:p>
            <a:fld id="{95ED9DDF-DFCE-47EA-927B-9AD3C85B4C9F}" type="slidenum">
              <a:rPr lang="nb-NO" smtClean="0"/>
              <a:t>‹#›</a:t>
            </a:fld>
            <a:endParaRPr lang="nb-NO"/>
          </a:p>
        </p:txBody>
      </p:sp>
    </p:spTree>
    <p:extLst>
      <p:ext uri="{BB962C8B-B14F-4D97-AF65-F5344CB8AC3E}">
        <p14:creationId xmlns:p14="http://schemas.microsoft.com/office/powerpoint/2010/main" val="1418770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783243AD-F742-F97F-1DD6-B66353A273B6}"/>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4BFE74F2-77E3-9733-2527-C35A930EC60A}"/>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9D67FE7-D5A1-2841-434C-B1C46EA6034E}"/>
              </a:ext>
            </a:extLst>
          </p:cNvPr>
          <p:cNvSpPr>
            <a:spLocks noGrp="1"/>
          </p:cNvSpPr>
          <p:nvPr>
            <p:ph type="dt" sz="half" idx="10"/>
          </p:nvPr>
        </p:nvSpPr>
        <p:spPr/>
        <p:txBody>
          <a:bodyPr/>
          <a:lstStyle/>
          <a:p>
            <a:fld id="{A70C9D83-F985-402F-AAAE-302D39A0A421}" type="datetimeFigureOut">
              <a:rPr lang="nb-NO" smtClean="0"/>
              <a:t>18.02.2026</a:t>
            </a:fld>
            <a:endParaRPr lang="nb-NO"/>
          </a:p>
        </p:txBody>
      </p:sp>
      <p:sp>
        <p:nvSpPr>
          <p:cNvPr id="5" name="Plassholder for bunntekst 4">
            <a:extLst>
              <a:ext uri="{FF2B5EF4-FFF2-40B4-BE49-F238E27FC236}">
                <a16:creationId xmlns:a16="http://schemas.microsoft.com/office/drawing/2014/main" id="{5D4DE07E-64C7-7116-DBCB-9660CDD8A07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8EA0F5C-271B-E1D7-2754-D89EFA0AC214}"/>
              </a:ext>
            </a:extLst>
          </p:cNvPr>
          <p:cNvSpPr>
            <a:spLocks noGrp="1"/>
          </p:cNvSpPr>
          <p:nvPr>
            <p:ph type="sldNum" sz="quarter" idx="12"/>
          </p:nvPr>
        </p:nvSpPr>
        <p:spPr/>
        <p:txBody>
          <a:bodyPr/>
          <a:lstStyle/>
          <a:p>
            <a:fld id="{95ED9DDF-DFCE-47EA-927B-9AD3C85B4C9F}" type="slidenum">
              <a:rPr lang="nb-NO" smtClean="0"/>
              <a:t>‹#›</a:t>
            </a:fld>
            <a:endParaRPr lang="nb-NO"/>
          </a:p>
        </p:txBody>
      </p:sp>
    </p:spTree>
    <p:extLst>
      <p:ext uri="{BB962C8B-B14F-4D97-AF65-F5344CB8AC3E}">
        <p14:creationId xmlns:p14="http://schemas.microsoft.com/office/powerpoint/2010/main" val="1965704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D82AF6-5996-AFF8-AAC8-CDE3D6AF030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80768E3-C231-E3C9-1362-6423938F1D4A}"/>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5288FBC-D673-9092-1EF7-47B82BDB2A18}"/>
              </a:ext>
            </a:extLst>
          </p:cNvPr>
          <p:cNvSpPr>
            <a:spLocks noGrp="1"/>
          </p:cNvSpPr>
          <p:nvPr>
            <p:ph type="dt" sz="half" idx="10"/>
          </p:nvPr>
        </p:nvSpPr>
        <p:spPr/>
        <p:txBody>
          <a:bodyPr/>
          <a:lstStyle/>
          <a:p>
            <a:fld id="{A70C9D83-F985-402F-AAAE-302D39A0A421}" type="datetimeFigureOut">
              <a:rPr lang="nb-NO" smtClean="0"/>
              <a:t>18.02.2026</a:t>
            </a:fld>
            <a:endParaRPr lang="nb-NO"/>
          </a:p>
        </p:txBody>
      </p:sp>
      <p:sp>
        <p:nvSpPr>
          <p:cNvPr id="5" name="Plassholder for bunntekst 4">
            <a:extLst>
              <a:ext uri="{FF2B5EF4-FFF2-40B4-BE49-F238E27FC236}">
                <a16:creationId xmlns:a16="http://schemas.microsoft.com/office/drawing/2014/main" id="{8CCF9847-3D6F-758C-59FF-89E2985B135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8107DF0-B7E9-E041-8CAC-74803A9974E0}"/>
              </a:ext>
            </a:extLst>
          </p:cNvPr>
          <p:cNvSpPr>
            <a:spLocks noGrp="1"/>
          </p:cNvSpPr>
          <p:nvPr>
            <p:ph type="sldNum" sz="quarter" idx="12"/>
          </p:nvPr>
        </p:nvSpPr>
        <p:spPr/>
        <p:txBody>
          <a:bodyPr/>
          <a:lstStyle/>
          <a:p>
            <a:fld id="{95ED9DDF-DFCE-47EA-927B-9AD3C85B4C9F}" type="slidenum">
              <a:rPr lang="nb-NO" smtClean="0"/>
              <a:t>‹#›</a:t>
            </a:fld>
            <a:endParaRPr lang="nb-NO"/>
          </a:p>
        </p:txBody>
      </p:sp>
    </p:spTree>
    <p:extLst>
      <p:ext uri="{BB962C8B-B14F-4D97-AF65-F5344CB8AC3E}">
        <p14:creationId xmlns:p14="http://schemas.microsoft.com/office/powerpoint/2010/main" val="1300632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21D35A2-9620-B108-8EE4-134A636E1BCA}"/>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FC96A244-2CB7-44CA-CD54-5EDC6BCE9FB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09A55D2A-D5C9-769E-ECA0-128B43978B51}"/>
              </a:ext>
            </a:extLst>
          </p:cNvPr>
          <p:cNvSpPr>
            <a:spLocks noGrp="1"/>
          </p:cNvSpPr>
          <p:nvPr>
            <p:ph type="dt" sz="half" idx="10"/>
          </p:nvPr>
        </p:nvSpPr>
        <p:spPr/>
        <p:txBody>
          <a:bodyPr/>
          <a:lstStyle/>
          <a:p>
            <a:fld id="{A70C9D83-F985-402F-AAAE-302D39A0A421}" type="datetimeFigureOut">
              <a:rPr lang="nb-NO" smtClean="0"/>
              <a:t>18.02.2026</a:t>
            </a:fld>
            <a:endParaRPr lang="nb-NO"/>
          </a:p>
        </p:txBody>
      </p:sp>
      <p:sp>
        <p:nvSpPr>
          <p:cNvPr id="5" name="Plassholder for bunntekst 4">
            <a:extLst>
              <a:ext uri="{FF2B5EF4-FFF2-40B4-BE49-F238E27FC236}">
                <a16:creationId xmlns:a16="http://schemas.microsoft.com/office/drawing/2014/main" id="{46CCF884-63C9-246F-58EB-3412FA0D227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8635F65-87E0-EFC0-6AF0-2E1C063BAF34}"/>
              </a:ext>
            </a:extLst>
          </p:cNvPr>
          <p:cNvSpPr>
            <a:spLocks noGrp="1"/>
          </p:cNvSpPr>
          <p:nvPr>
            <p:ph type="sldNum" sz="quarter" idx="12"/>
          </p:nvPr>
        </p:nvSpPr>
        <p:spPr/>
        <p:txBody>
          <a:bodyPr/>
          <a:lstStyle/>
          <a:p>
            <a:fld id="{95ED9DDF-DFCE-47EA-927B-9AD3C85B4C9F}" type="slidenum">
              <a:rPr lang="nb-NO" smtClean="0"/>
              <a:t>‹#›</a:t>
            </a:fld>
            <a:endParaRPr lang="nb-NO"/>
          </a:p>
        </p:txBody>
      </p:sp>
    </p:spTree>
    <p:extLst>
      <p:ext uri="{BB962C8B-B14F-4D97-AF65-F5344CB8AC3E}">
        <p14:creationId xmlns:p14="http://schemas.microsoft.com/office/powerpoint/2010/main" val="1701233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25C3058-6EBD-1E2E-D529-FE1C0EF4329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82C4B48B-8499-A904-99B4-114D49F48641}"/>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D46AB1F2-0BA4-690D-B9BA-03A845D9D640}"/>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159532D1-5831-FD54-B208-0FB3CCED5FFE}"/>
              </a:ext>
            </a:extLst>
          </p:cNvPr>
          <p:cNvSpPr>
            <a:spLocks noGrp="1"/>
          </p:cNvSpPr>
          <p:nvPr>
            <p:ph type="dt" sz="half" idx="10"/>
          </p:nvPr>
        </p:nvSpPr>
        <p:spPr/>
        <p:txBody>
          <a:bodyPr/>
          <a:lstStyle/>
          <a:p>
            <a:fld id="{A70C9D83-F985-402F-AAAE-302D39A0A421}" type="datetimeFigureOut">
              <a:rPr lang="nb-NO" smtClean="0"/>
              <a:t>18.02.2026</a:t>
            </a:fld>
            <a:endParaRPr lang="nb-NO"/>
          </a:p>
        </p:txBody>
      </p:sp>
      <p:sp>
        <p:nvSpPr>
          <p:cNvPr id="6" name="Plassholder for bunntekst 5">
            <a:extLst>
              <a:ext uri="{FF2B5EF4-FFF2-40B4-BE49-F238E27FC236}">
                <a16:creationId xmlns:a16="http://schemas.microsoft.com/office/drawing/2014/main" id="{B6261743-1B5A-710C-FA78-2ABB8CA5B286}"/>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97D60A0-EF25-59D1-E45C-2F66FC7A8DA2}"/>
              </a:ext>
            </a:extLst>
          </p:cNvPr>
          <p:cNvSpPr>
            <a:spLocks noGrp="1"/>
          </p:cNvSpPr>
          <p:nvPr>
            <p:ph type="sldNum" sz="quarter" idx="12"/>
          </p:nvPr>
        </p:nvSpPr>
        <p:spPr/>
        <p:txBody>
          <a:bodyPr/>
          <a:lstStyle/>
          <a:p>
            <a:fld id="{95ED9DDF-DFCE-47EA-927B-9AD3C85B4C9F}" type="slidenum">
              <a:rPr lang="nb-NO" smtClean="0"/>
              <a:t>‹#›</a:t>
            </a:fld>
            <a:endParaRPr lang="nb-NO"/>
          </a:p>
        </p:txBody>
      </p:sp>
    </p:spTree>
    <p:extLst>
      <p:ext uri="{BB962C8B-B14F-4D97-AF65-F5344CB8AC3E}">
        <p14:creationId xmlns:p14="http://schemas.microsoft.com/office/powerpoint/2010/main" val="1892701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AD42BC2-CCD9-833A-E56A-16E94E05334F}"/>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CEBAA2ED-78FE-E330-0E09-1421BAA181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0A9B962F-3286-9167-2C3E-D0E26A1E7FC1}"/>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3BCC9FC3-D81C-F308-3A5C-10AA42DE57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4442036C-B00C-6166-C884-2751B1769B9D}"/>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2B49EF86-CE7E-106D-3A67-1F418837FE0D}"/>
              </a:ext>
            </a:extLst>
          </p:cNvPr>
          <p:cNvSpPr>
            <a:spLocks noGrp="1"/>
          </p:cNvSpPr>
          <p:nvPr>
            <p:ph type="dt" sz="half" idx="10"/>
          </p:nvPr>
        </p:nvSpPr>
        <p:spPr/>
        <p:txBody>
          <a:bodyPr/>
          <a:lstStyle/>
          <a:p>
            <a:fld id="{A70C9D83-F985-402F-AAAE-302D39A0A421}" type="datetimeFigureOut">
              <a:rPr lang="nb-NO" smtClean="0"/>
              <a:t>18.02.2026</a:t>
            </a:fld>
            <a:endParaRPr lang="nb-NO"/>
          </a:p>
        </p:txBody>
      </p:sp>
      <p:sp>
        <p:nvSpPr>
          <p:cNvPr id="8" name="Plassholder for bunntekst 7">
            <a:extLst>
              <a:ext uri="{FF2B5EF4-FFF2-40B4-BE49-F238E27FC236}">
                <a16:creationId xmlns:a16="http://schemas.microsoft.com/office/drawing/2014/main" id="{1A7DB223-77D4-8443-7006-B198783687E4}"/>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F449FDA0-0270-BFBE-F423-3425601C3F34}"/>
              </a:ext>
            </a:extLst>
          </p:cNvPr>
          <p:cNvSpPr>
            <a:spLocks noGrp="1"/>
          </p:cNvSpPr>
          <p:nvPr>
            <p:ph type="sldNum" sz="quarter" idx="12"/>
          </p:nvPr>
        </p:nvSpPr>
        <p:spPr/>
        <p:txBody>
          <a:bodyPr/>
          <a:lstStyle/>
          <a:p>
            <a:fld id="{95ED9DDF-DFCE-47EA-927B-9AD3C85B4C9F}" type="slidenum">
              <a:rPr lang="nb-NO" smtClean="0"/>
              <a:t>‹#›</a:t>
            </a:fld>
            <a:endParaRPr lang="nb-NO"/>
          </a:p>
        </p:txBody>
      </p:sp>
    </p:spTree>
    <p:extLst>
      <p:ext uri="{BB962C8B-B14F-4D97-AF65-F5344CB8AC3E}">
        <p14:creationId xmlns:p14="http://schemas.microsoft.com/office/powerpoint/2010/main" val="1797877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A658F6A-5645-3670-07C2-D51AC0FA8425}"/>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40758619-30D4-EDF1-E772-69B80A33CA6D}"/>
              </a:ext>
            </a:extLst>
          </p:cNvPr>
          <p:cNvSpPr>
            <a:spLocks noGrp="1"/>
          </p:cNvSpPr>
          <p:nvPr>
            <p:ph type="dt" sz="half" idx="10"/>
          </p:nvPr>
        </p:nvSpPr>
        <p:spPr/>
        <p:txBody>
          <a:bodyPr/>
          <a:lstStyle/>
          <a:p>
            <a:fld id="{A70C9D83-F985-402F-AAAE-302D39A0A421}" type="datetimeFigureOut">
              <a:rPr lang="nb-NO" smtClean="0"/>
              <a:t>18.02.2026</a:t>
            </a:fld>
            <a:endParaRPr lang="nb-NO"/>
          </a:p>
        </p:txBody>
      </p:sp>
      <p:sp>
        <p:nvSpPr>
          <p:cNvPr id="4" name="Plassholder for bunntekst 3">
            <a:extLst>
              <a:ext uri="{FF2B5EF4-FFF2-40B4-BE49-F238E27FC236}">
                <a16:creationId xmlns:a16="http://schemas.microsoft.com/office/drawing/2014/main" id="{73F013C6-1DDD-2891-A436-CFC6F7F81A48}"/>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C45F1670-37A8-DA80-68A8-6E000A8357D3}"/>
              </a:ext>
            </a:extLst>
          </p:cNvPr>
          <p:cNvSpPr>
            <a:spLocks noGrp="1"/>
          </p:cNvSpPr>
          <p:nvPr>
            <p:ph type="sldNum" sz="quarter" idx="12"/>
          </p:nvPr>
        </p:nvSpPr>
        <p:spPr/>
        <p:txBody>
          <a:bodyPr/>
          <a:lstStyle/>
          <a:p>
            <a:fld id="{95ED9DDF-DFCE-47EA-927B-9AD3C85B4C9F}" type="slidenum">
              <a:rPr lang="nb-NO" smtClean="0"/>
              <a:t>‹#›</a:t>
            </a:fld>
            <a:endParaRPr lang="nb-NO"/>
          </a:p>
        </p:txBody>
      </p:sp>
    </p:spTree>
    <p:extLst>
      <p:ext uri="{BB962C8B-B14F-4D97-AF65-F5344CB8AC3E}">
        <p14:creationId xmlns:p14="http://schemas.microsoft.com/office/powerpoint/2010/main" val="1587244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95985A13-F817-84E7-EA76-5EF3B1CBC4D8}"/>
              </a:ext>
            </a:extLst>
          </p:cNvPr>
          <p:cNvSpPr>
            <a:spLocks noGrp="1"/>
          </p:cNvSpPr>
          <p:nvPr>
            <p:ph type="dt" sz="half" idx="10"/>
          </p:nvPr>
        </p:nvSpPr>
        <p:spPr/>
        <p:txBody>
          <a:bodyPr/>
          <a:lstStyle/>
          <a:p>
            <a:fld id="{A70C9D83-F985-402F-AAAE-302D39A0A421}" type="datetimeFigureOut">
              <a:rPr lang="nb-NO" smtClean="0"/>
              <a:t>18.02.2026</a:t>
            </a:fld>
            <a:endParaRPr lang="nb-NO"/>
          </a:p>
        </p:txBody>
      </p:sp>
      <p:sp>
        <p:nvSpPr>
          <p:cNvPr id="3" name="Plassholder for bunntekst 2">
            <a:extLst>
              <a:ext uri="{FF2B5EF4-FFF2-40B4-BE49-F238E27FC236}">
                <a16:creationId xmlns:a16="http://schemas.microsoft.com/office/drawing/2014/main" id="{19720D7D-1297-1F35-9168-A8D1DA0DF657}"/>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AE10A835-8676-531E-0E3C-B1A752D2AA2D}"/>
              </a:ext>
            </a:extLst>
          </p:cNvPr>
          <p:cNvSpPr>
            <a:spLocks noGrp="1"/>
          </p:cNvSpPr>
          <p:nvPr>
            <p:ph type="sldNum" sz="quarter" idx="12"/>
          </p:nvPr>
        </p:nvSpPr>
        <p:spPr/>
        <p:txBody>
          <a:bodyPr/>
          <a:lstStyle/>
          <a:p>
            <a:fld id="{95ED9DDF-DFCE-47EA-927B-9AD3C85B4C9F}" type="slidenum">
              <a:rPr lang="nb-NO" smtClean="0"/>
              <a:t>‹#›</a:t>
            </a:fld>
            <a:endParaRPr lang="nb-NO"/>
          </a:p>
        </p:txBody>
      </p:sp>
    </p:spTree>
    <p:extLst>
      <p:ext uri="{BB962C8B-B14F-4D97-AF65-F5344CB8AC3E}">
        <p14:creationId xmlns:p14="http://schemas.microsoft.com/office/powerpoint/2010/main" val="1562215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7803871-AA79-519C-2516-DACC0CBB9EDD}"/>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612D6F0C-6EBE-87E8-5F12-25711634D3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BE69642D-6D7D-E006-0787-3ECE7BE300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637AE860-AC6E-AB78-4F3F-B44AA4ADF9AD}"/>
              </a:ext>
            </a:extLst>
          </p:cNvPr>
          <p:cNvSpPr>
            <a:spLocks noGrp="1"/>
          </p:cNvSpPr>
          <p:nvPr>
            <p:ph type="dt" sz="half" idx="10"/>
          </p:nvPr>
        </p:nvSpPr>
        <p:spPr/>
        <p:txBody>
          <a:bodyPr/>
          <a:lstStyle/>
          <a:p>
            <a:fld id="{A70C9D83-F985-402F-AAAE-302D39A0A421}" type="datetimeFigureOut">
              <a:rPr lang="nb-NO" smtClean="0"/>
              <a:t>18.02.2026</a:t>
            </a:fld>
            <a:endParaRPr lang="nb-NO"/>
          </a:p>
        </p:txBody>
      </p:sp>
      <p:sp>
        <p:nvSpPr>
          <p:cNvPr id="6" name="Plassholder for bunntekst 5">
            <a:extLst>
              <a:ext uri="{FF2B5EF4-FFF2-40B4-BE49-F238E27FC236}">
                <a16:creationId xmlns:a16="http://schemas.microsoft.com/office/drawing/2014/main" id="{DB32672D-06F3-C479-CBF8-D509B41290E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C511EB9-EC7A-9719-48D2-21B0527FC95E}"/>
              </a:ext>
            </a:extLst>
          </p:cNvPr>
          <p:cNvSpPr>
            <a:spLocks noGrp="1"/>
          </p:cNvSpPr>
          <p:nvPr>
            <p:ph type="sldNum" sz="quarter" idx="12"/>
          </p:nvPr>
        </p:nvSpPr>
        <p:spPr/>
        <p:txBody>
          <a:bodyPr/>
          <a:lstStyle/>
          <a:p>
            <a:fld id="{95ED9DDF-DFCE-47EA-927B-9AD3C85B4C9F}" type="slidenum">
              <a:rPr lang="nb-NO" smtClean="0"/>
              <a:t>‹#›</a:t>
            </a:fld>
            <a:endParaRPr lang="nb-NO"/>
          </a:p>
        </p:txBody>
      </p:sp>
    </p:spTree>
    <p:extLst>
      <p:ext uri="{BB962C8B-B14F-4D97-AF65-F5344CB8AC3E}">
        <p14:creationId xmlns:p14="http://schemas.microsoft.com/office/powerpoint/2010/main" val="2375590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2A8D988-BBD9-4305-1BC5-2663806B62A0}"/>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2AD10967-2A49-364E-A6D9-F1895BC0CD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17A0C1FD-0772-8EF1-1AEF-51F53993E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CC5096E2-E11F-5CEE-B785-5DC4DBBBBB39}"/>
              </a:ext>
            </a:extLst>
          </p:cNvPr>
          <p:cNvSpPr>
            <a:spLocks noGrp="1"/>
          </p:cNvSpPr>
          <p:nvPr>
            <p:ph type="dt" sz="half" idx="10"/>
          </p:nvPr>
        </p:nvSpPr>
        <p:spPr/>
        <p:txBody>
          <a:bodyPr/>
          <a:lstStyle/>
          <a:p>
            <a:fld id="{A70C9D83-F985-402F-AAAE-302D39A0A421}" type="datetimeFigureOut">
              <a:rPr lang="nb-NO" smtClean="0"/>
              <a:t>18.02.2026</a:t>
            </a:fld>
            <a:endParaRPr lang="nb-NO"/>
          </a:p>
        </p:txBody>
      </p:sp>
      <p:sp>
        <p:nvSpPr>
          <p:cNvPr id="6" name="Plassholder for bunntekst 5">
            <a:extLst>
              <a:ext uri="{FF2B5EF4-FFF2-40B4-BE49-F238E27FC236}">
                <a16:creationId xmlns:a16="http://schemas.microsoft.com/office/drawing/2014/main" id="{E66F5C80-6BE2-E008-E7F0-C74A9F07C11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0DEC898-5493-21AC-DEC2-F9881295D3E8}"/>
              </a:ext>
            </a:extLst>
          </p:cNvPr>
          <p:cNvSpPr>
            <a:spLocks noGrp="1"/>
          </p:cNvSpPr>
          <p:nvPr>
            <p:ph type="sldNum" sz="quarter" idx="12"/>
          </p:nvPr>
        </p:nvSpPr>
        <p:spPr/>
        <p:txBody>
          <a:bodyPr/>
          <a:lstStyle/>
          <a:p>
            <a:fld id="{95ED9DDF-DFCE-47EA-927B-9AD3C85B4C9F}" type="slidenum">
              <a:rPr lang="nb-NO" smtClean="0"/>
              <a:t>‹#›</a:t>
            </a:fld>
            <a:endParaRPr lang="nb-NO"/>
          </a:p>
        </p:txBody>
      </p:sp>
    </p:spTree>
    <p:extLst>
      <p:ext uri="{BB962C8B-B14F-4D97-AF65-F5344CB8AC3E}">
        <p14:creationId xmlns:p14="http://schemas.microsoft.com/office/powerpoint/2010/main" val="3637719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52310CD4-BCD8-B014-19C9-E5BE9EE509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3F0FAB8B-CD31-E3AF-50F8-0A4EFBAA8D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25DE6B3-9D07-EEAE-8EA6-0F523DF64D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70C9D83-F985-402F-AAAE-302D39A0A421}" type="datetimeFigureOut">
              <a:rPr lang="nb-NO" smtClean="0"/>
              <a:t>18.02.2026</a:t>
            </a:fld>
            <a:endParaRPr lang="nb-NO"/>
          </a:p>
        </p:txBody>
      </p:sp>
      <p:sp>
        <p:nvSpPr>
          <p:cNvPr id="5" name="Plassholder for bunntekst 4">
            <a:extLst>
              <a:ext uri="{FF2B5EF4-FFF2-40B4-BE49-F238E27FC236}">
                <a16:creationId xmlns:a16="http://schemas.microsoft.com/office/drawing/2014/main" id="{708D576B-0777-54D7-1D68-182215FDC3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A172320B-ED00-55F8-7C90-4A6969226A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5ED9DDF-DFCE-47EA-927B-9AD3C85B4C9F}" type="slidenum">
              <a:rPr lang="nb-NO" smtClean="0"/>
              <a:t>‹#›</a:t>
            </a:fld>
            <a:endParaRPr lang="nb-NO"/>
          </a:p>
        </p:txBody>
      </p:sp>
    </p:spTree>
    <p:extLst>
      <p:ext uri="{BB962C8B-B14F-4D97-AF65-F5344CB8AC3E}">
        <p14:creationId xmlns:p14="http://schemas.microsoft.com/office/powerpoint/2010/main" val="1068632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kstSylinder 20">
            <a:extLst>
              <a:ext uri="{FF2B5EF4-FFF2-40B4-BE49-F238E27FC236}">
                <a16:creationId xmlns:a16="http://schemas.microsoft.com/office/drawing/2014/main" id="{6FC3AE18-E2B5-1C24-5079-4433F24AB660}"/>
              </a:ext>
            </a:extLst>
          </p:cNvPr>
          <p:cNvSpPr txBox="1"/>
          <p:nvPr/>
        </p:nvSpPr>
        <p:spPr>
          <a:xfrm>
            <a:off x="1944460" y="2922815"/>
            <a:ext cx="8139793" cy="1200329"/>
          </a:xfrm>
          <a:prstGeom prst="rect">
            <a:avLst/>
          </a:prstGeom>
          <a:noFill/>
        </p:spPr>
        <p:txBody>
          <a:bodyPr wrap="square" rtlCol="0">
            <a:spAutoFit/>
          </a:bodyPr>
          <a:lstStyle/>
          <a:p>
            <a:r>
              <a:rPr lang="nb-NO" dirty="0"/>
              <a:t>HMS = Helse, miljø og sikkerhet </a:t>
            </a:r>
          </a:p>
          <a:p>
            <a:endParaRPr lang="nb-NO" dirty="0"/>
          </a:p>
          <a:p>
            <a:endParaRPr lang="nb-NO" dirty="0"/>
          </a:p>
          <a:p>
            <a:r>
              <a:rPr lang="nb-NO" dirty="0"/>
              <a:t>Gå på jakt etter feil i bildene – hvor mange finner dere? </a:t>
            </a:r>
          </a:p>
        </p:txBody>
      </p:sp>
    </p:spTree>
    <p:extLst>
      <p:ext uri="{BB962C8B-B14F-4D97-AF65-F5344CB8AC3E}">
        <p14:creationId xmlns:p14="http://schemas.microsoft.com/office/powerpoint/2010/main" val="4127095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D9EF3-62C7-4182-78A3-635B2BBE5721}"/>
            </a:ext>
          </a:extLst>
        </p:cNvPr>
        <p:cNvGrpSpPr/>
        <p:nvPr/>
      </p:nvGrpSpPr>
      <p:grpSpPr>
        <a:xfrm>
          <a:off x="0" y="0"/>
          <a:ext cx="0" cy="0"/>
          <a:chOff x="0" y="0"/>
          <a:chExt cx="0" cy="0"/>
        </a:xfrm>
      </p:grpSpPr>
      <p:pic>
        <p:nvPicPr>
          <p:cNvPr id="2" name="Bilde 1" descr="Et bilde som inneholder klær, person, møbler, sko&#10;&#10;KI-generert innhold kan være feil.">
            <a:extLst>
              <a:ext uri="{FF2B5EF4-FFF2-40B4-BE49-F238E27FC236}">
                <a16:creationId xmlns:a16="http://schemas.microsoft.com/office/drawing/2014/main" id="{83DC9FB0-129A-1020-ACDE-206618856A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1894" y="0"/>
            <a:ext cx="4571598" cy="6858000"/>
          </a:xfrm>
          <a:prstGeom prst="rect">
            <a:avLst/>
          </a:prstGeom>
        </p:spPr>
      </p:pic>
      <p:pic>
        <p:nvPicPr>
          <p:cNvPr id="3" name="Grafikk 2" descr="Avmerking med heldekkende fyll">
            <a:extLst>
              <a:ext uri="{FF2B5EF4-FFF2-40B4-BE49-F238E27FC236}">
                <a16:creationId xmlns:a16="http://schemas.microsoft.com/office/drawing/2014/main" id="{B5F017FF-C569-0DFA-CEBE-7E5356E34A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75864" y="3627664"/>
            <a:ext cx="914400" cy="914400"/>
          </a:xfrm>
          <a:prstGeom prst="rect">
            <a:avLst/>
          </a:prstGeom>
        </p:spPr>
      </p:pic>
      <p:pic>
        <p:nvPicPr>
          <p:cNvPr id="4" name="Grafikk 3" descr="Avmerking med heldekkende fyll">
            <a:extLst>
              <a:ext uri="{FF2B5EF4-FFF2-40B4-BE49-F238E27FC236}">
                <a16:creationId xmlns:a16="http://schemas.microsoft.com/office/drawing/2014/main" id="{DF37283B-3BC5-2F83-1554-72F64C682F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27693" y="3061606"/>
            <a:ext cx="914400" cy="914400"/>
          </a:xfrm>
          <a:prstGeom prst="rect">
            <a:avLst/>
          </a:prstGeom>
        </p:spPr>
      </p:pic>
      <p:sp>
        <p:nvSpPr>
          <p:cNvPr id="5" name="TekstSylinder 4">
            <a:extLst>
              <a:ext uri="{FF2B5EF4-FFF2-40B4-BE49-F238E27FC236}">
                <a16:creationId xmlns:a16="http://schemas.microsoft.com/office/drawing/2014/main" id="{EA7DE039-0AEB-E22A-F287-749B08DC7069}"/>
              </a:ext>
            </a:extLst>
          </p:cNvPr>
          <p:cNvSpPr txBox="1"/>
          <p:nvPr/>
        </p:nvSpPr>
        <p:spPr>
          <a:xfrm>
            <a:off x="122464" y="3027499"/>
            <a:ext cx="4759779" cy="1200329"/>
          </a:xfrm>
          <a:prstGeom prst="rect">
            <a:avLst/>
          </a:prstGeom>
          <a:noFill/>
        </p:spPr>
        <p:txBody>
          <a:bodyPr wrap="square" rtlCol="0">
            <a:spAutoFit/>
          </a:bodyPr>
          <a:lstStyle/>
          <a:p>
            <a:pPr marL="285750" indent="-285750">
              <a:buFontTx/>
              <a:buChar char="-"/>
            </a:pPr>
            <a:r>
              <a:rPr lang="nb-NO" dirty="0"/>
              <a:t>Hånda som holder i pinnen er bak kniven </a:t>
            </a:r>
            <a:r>
              <a:rPr lang="nb-NO" dirty="0">
                <a:sym typeface="Wingdings" panose="05000000000000000000" pitchFamily="2" charset="2"/>
              </a:rPr>
              <a:t></a:t>
            </a:r>
            <a:endParaRPr lang="nb-NO" dirty="0"/>
          </a:p>
          <a:p>
            <a:pPr marL="285750" indent="-285750">
              <a:buFontTx/>
              <a:buChar char="-"/>
            </a:pPr>
            <a:r>
              <a:rPr lang="nb-NO" dirty="0">
                <a:sym typeface="Wingdings" panose="05000000000000000000" pitchFamily="2" charset="2"/>
              </a:rPr>
              <a:t>Sitter stødig og med beina fra hverandre </a:t>
            </a:r>
          </a:p>
          <a:p>
            <a:pPr marL="285750" indent="-285750">
              <a:buFontTx/>
              <a:buChar char="-"/>
            </a:pPr>
            <a:r>
              <a:rPr lang="nb-NO" dirty="0">
                <a:sym typeface="Wingdings" panose="05000000000000000000" pitchFamily="2" charset="2"/>
              </a:rPr>
              <a:t>Det er ingen personer rett foran jenta som spikker </a:t>
            </a:r>
          </a:p>
        </p:txBody>
      </p:sp>
      <p:pic>
        <p:nvPicPr>
          <p:cNvPr id="6" name="Grafikk 5" descr="Avmerking med heldekkende fyll">
            <a:extLst>
              <a:ext uri="{FF2B5EF4-FFF2-40B4-BE49-F238E27FC236}">
                <a16:creationId xmlns:a16="http://schemas.microsoft.com/office/drawing/2014/main" id="{075F3C97-1508-66FE-AEE9-F71E3D2397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77249" y="6008914"/>
            <a:ext cx="914400" cy="914400"/>
          </a:xfrm>
          <a:prstGeom prst="rect">
            <a:avLst/>
          </a:prstGeom>
        </p:spPr>
      </p:pic>
      <p:sp>
        <p:nvSpPr>
          <p:cNvPr id="7" name="TekstSylinder 6">
            <a:extLst>
              <a:ext uri="{FF2B5EF4-FFF2-40B4-BE49-F238E27FC236}">
                <a16:creationId xmlns:a16="http://schemas.microsoft.com/office/drawing/2014/main" id="{02506971-DCD0-085F-FB48-E54B789D5BD5}"/>
              </a:ext>
            </a:extLst>
          </p:cNvPr>
          <p:cNvSpPr txBox="1"/>
          <p:nvPr/>
        </p:nvSpPr>
        <p:spPr>
          <a:xfrm>
            <a:off x="186118" y="2275994"/>
            <a:ext cx="2929317" cy="400110"/>
          </a:xfrm>
          <a:prstGeom prst="rect">
            <a:avLst/>
          </a:prstGeom>
          <a:noFill/>
        </p:spPr>
        <p:txBody>
          <a:bodyPr wrap="square" rtlCol="0">
            <a:spAutoFit/>
          </a:bodyPr>
          <a:lstStyle/>
          <a:p>
            <a:r>
              <a:rPr lang="nb-NO" sz="2000" b="1" dirty="0"/>
              <a:t>Her går det bedre</a:t>
            </a:r>
            <a:r>
              <a:rPr lang="nb-NO" sz="2000" dirty="0"/>
              <a:t>!</a:t>
            </a:r>
          </a:p>
        </p:txBody>
      </p:sp>
    </p:spTree>
    <p:extLst>
      <p:ext uri="{BB962C8B-B14F-4D97-AF65-F5344CB8AC3E}">
        <p14:creationId xmlns:p14="http://schemas.microsoft.com/office/powerpoint/2010/main" val="327926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7CDBC-FBC9-C2B8-074F-4E2DDD63E260}"/>
            </a:ext>
          </a:extLst>
        </p:cNvPr>
        <p:cNvGrpSpPr/>
        <p:nvPr/>
      </p:nvGrpSpPr>
      <p:grpSpPr>
        <a:xfrm>
          <a:off x="0" y="0"/>
          <a:ext cx="0" cy="0"/>
          <a:chOff x="0" y="0"/>
          <a:chExt cx="0" cy="0"/>
        </a:xfrm>
      </p:grpSpPr>
      <p:pic>
        <p:nvPicPr>
          <p:cNvPr id="2" name="Bilde 1" descr="Et bilde som inneholder person, klær, innendørs, maskin&#10;&#10;KI-generert innhold kan være feil.">
            <a:extLst>
              <a:ext uri="{FF2B5EF4-FFF2-40B4-BE49-F238E27FC236}">
                <a16:creationId xmlns:a16="http://schemas.microsoft.com/office/drawing/2014/main" id="{C972F49E-7FD0-CBF3-1254-24DA3A252A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1876" y="0"/>
            <a:ext cx="4572405" cy="6858000"/>
          </a:xfrm>
          <a:prstGeom prst="rect">
            <a:avLst/>
          </a:prstGeom>
        </p:spPr>
      </p:pic>
      <p:sp>
        <p:nvSpPr>
          <p:cNvPr id="3" name="TekstSylinder 2">
            <a:extLst>
              <a:ext uri="{FF2B5EF4-FFF2-40B4-BE49-F238E27FC236}">
                <a16:creationId xmlns:a16="http://schemas.microsoft.com/office/drawing/2014/main" id="{23B30A1F-AB66-24FF-EBF3-1C028E9F101D}"/>
              </a:ext>
            </a:extLst>
          </p:cNvPr>
          <p:cNvSpPr txBox="1"/>
          <p:nvPr/>
        </p:nvSpPr>
        <p:spPr>
          <a:xfrm>
            <a:off x="758508" y="2967335"/>
            <a:ext cx="3698422" cy="923330"/>
          </a:xfrm>
          <a:prstGeom prst="rect">
            <a:avLst/>
          </a:prstGeom>
          <a:noFill/>
        </p:spPr>
        <p:txBody>
          <a:bodyPr wrap="square" rtlCol="0">
            <a:spAutoFit/>
          </a:bodyPr>
          <a:lstStyle/>
          <a:p>
            <a:r>
              <a:rPr lang="nb-NO" b="1" dirty="0"/>
              <a:t>Mål: </a:t>
            </a:r>
            <a:r>
              <a:rPr lang="nb-NO" dirty="0"/>
              <a:t>sage rett gjennom en planke</a:t>
            </a:r>
          </a:p>
          <a:p>
            <a:endParaRPr lang="nb-NO" dirty="0"/>
          </a:p>
          <a:p>
            <a:r>
              <a:rPr lang="nb-NO" b="1" dirty="0"/>
              <a:t>Hva har gått feil her?! </a:t>
            </a:r>
          </a:p>
        </p:txBody>
      </p:sp>
    </p:spTree>
    <p:extLst>
      <p:ext uri="{BB962C8B-B14F-4D97-AF65-F5344CB8AC3E}">
        <p14:creationId xmlns:p14="http://schemas.microsoft.com/office/powerpoint/2010/main" val="2796659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41910-2222-5086-F176-B22E5B49DE72}"/>
            </a:ext>
          </a:extLst>
        </p:cNvPr>
        <p:cNvGrpSpPr/>
        <p:nvPr/>
      </p:nvGrpSpPr>
      <p:grpSpPr>
        <a:xfrm>
          <a:off x="0" y="0"/>
          <a:ext cx="0" cy="0"/>
          <a:chOff x="0" y="0"/>
          <a:chExt cx="0" cy="0"/>
        </a:xfrm>
      </p:grpSpPr>
      <p:pic>
        <p:nvPicPr>
          <p:cNvPr id="2" name="Bilde 1" descr="Et bilde som inneholder person, klær, innendørs, maskin&#10;&#10;KI-generert innhold kan være feil.">
            <a:extLst>
              <a:ext uri="{FF2B5EF4-FFF2-40B4-BE49-F238E27FC236}">
                <a16:creationId xmlns:a16="http://schemas.microsoft.com/office/drawing/2014/main" id="{E78FAFA8-C004-73C1-9F29-B0035C8EBA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1876" y="0"/>
            <a:ext cx="4572405" cy="6858000"/>
          </a:xfrm>
          <a:prstGeom prst="rect">
            <a:avLst/>
          </a:prstGeom>
        </p:spPr>
      </p:pic>
      <p:pic>
        <p:nvPicPr>
          <p:cNvPr id="5" name="Grafikk 4" descr="Lukk med heldekkende fyll">
            <a:extLst>
              <a:ext uri="{FF2B5EF4-FFF2-40B4-BE49-F238E27FC236}">
                <a16:creationId xmlns:a16="http://schemas.microsoft.com/office/drawing/2014/main" id="{DBFAEAA5-B33C-CEEE-9F9F-387D017B4A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800" y="1891395"/>
            <a:ext cx="914400" cy="914400"/>
          </a:xfrm>
          <a:prstGeom prst="rect">
            <a:avLst/>
          </a:prstGeom>
        </p:spPr>
      </p:pic>
      <p:sp>
        <p:nvSpPr>
          <p:cNvPr id="6" name="TekstSylinder 5">
            <a:extLst>
              <a:ext uri="{FF2B5EF4-FFF2-40B4-BE49-F238E27FC236}">
                <a16:creationId xmlns:a16="http://schemas.microsoft.com/office/drawing/2014/main" id="{79E5F228-8892-567F-5D0A-84F0C7D627DB}"/>
              </a:ext>
            </a:extLst>
          </p:cNvPr>
          <p:cNvSpPr txBox="1"/>
          <p:nvPr/>
        </p:nvSpPr>
        <p:spPr>
          <a:xfrm>
            <a:off x="720499" y="2934091"/>
            <a:ext cx="3398347" cy="923330"/>
          </a:xfrm>
          <a:prstGeom prst="rect">
            <a:avLst/>
          </a:prstGeom>
          <a:noFill/>
        </p:spPr>
        <p:txBody>
          <a:bodyPr wrap="square">
            <a:spAutoFit/>
          </a:bodyPr>
          <a:lstStyle/>
          <a:p>
            <a:pPr marL="285750" indent="-285750">
              <a:buFontTx/>
              <a:buChar char="-"/>
            </a:pPr>
            <a:r>
              <a:rPr lang="nb-NO" dirty="0"/>
              <a:t>Båndsagen skal aldri brukes av elever på barne- eller ungdomsskolen! </a:t>
            </a:r>
            <a:r>
              <a:rPr lang="nb-NO" dirty="0">
                <a:sym typeface="Wingdings" panose="05000000000000000000" pitchFamily="2" charset="2"/>
              </a:rPr>
              <a:t></a:t>
            </a:r>
          </a:p>
        </p:txBody>
      </p:sp>
      <p:sp>
        <p:nvSpPr>
          <p:cNvPr id="7" name="TekstSylinder 6">
            <a:extLst>
              <a:ext uri="{FF2B5EF4-FFF2-40B4-BE49-F238E27FC236}">
                <a16:creationId xmlns:a16="http://schemas.microsoft.com/office/drawing/2014/main" id="{F4463D70-80E3-D1CD-A07C-2463BF920C1B}"/>
              </a:ext>
            </a:extLst>
          </p:cNvPr>
          <p:cNvSpPr txBox="1"/>
          <p:nvPr/>
        </p:nvSpPr>
        <p:spPr>
          <a:xfrm>
            <a:off x="372268" y="4610102"/>
            <a:ext cx="4289540" cy="1600438"/>
          </a:xfrm>
          <a:prstGeom prst="rect">
            <a:avLst/>
          </a:prstGeom>
          <a:noFill/>
        </p:spPr>
        <p:txBody>
          <a:bodyPr wrap="square">
            <a:spAutoFit/>
          </a:bodyPr>
          <a:lstStyle/>
          <a:p>
            <a:r>
              <a:rPr lang="nb-NO" sz="1600" dirty="0">
                <a:sym typeface="Wingdings" panose="05000000000000000000" pitchFamily="2" charset="2"/>
              </a:rPr>
              <a:t>HUSK: på sløydsalen kan det være mange maskiner som KUN skal brukes av voksne som har fått opplæring. ALDRI sku på en bryter uten at du har fått tydelig beskjed om at det er greit av ansvarlig voksen på verkstedet.</a:t>
            </a:r>
          </a:p>
          <a:p>
            <a:r>
              <a:rPr lang="nb-NO" dirty="0">
                <a:sym typeface="Wingdings" panose="05000000000000000000" pitchFamily="2" charset="2"/>
              </a:rPr>
              <a:t> </a:t>
            </a:r>
            <a:endParaRPr lang="nb-NO" dirty="0"/>
          </a:p>
        </p:txBody>
      </p:sp>
      <p:sp>
        <p:nvSpPr>
          <p:cNvPr id="8" name="TekstSylinder 7">
            <a:extLst>
              <a:ext uri="{FF2B5EF4-FFF2-40B4-BE49-F238E27FC236}">
                <a16:creationId xmlns:a16="http://schemas.microsoft.com/office/drawing/2014/main" id="{7EC3B755-B9EF-C6E5-7118-42FB1FCD0561}"/>
              </a:ext>
            </a:extLst>
          </p:cNvPr>
          <p:cNvSpPr txBox="1"/>
          <p:nvPr/>
        </p:nvSpPr>
        <p:spPr>
          <a:xfrm>
            <a:off x="1949800" y="6581001"/>
            <a:ext cx="3318115" cy="276999"/>
          </a:xfrm>
          <a:prstGeom prst="rect">
            <a:avLst/>
          </a:prstGeom>
          <a:noFill/>
        </p:spPr>
        <p:txBody>
          <a:bodyPr wrap="square">
            <a:spAutoFit/>
          </a:bodyPr>
          <a:lstStyle/>
          <a:p>
            <a:r>
              <a:rPr lang="nb-NO" sz="1200" i="1" dirty="0">
                <a:sym typeface="Wingdings" panose="05000000000000000000" pitchFamily="2" charset="2"/>
              </a:rPr>
              <a:t>OBS: Sagen var uten strøm når bildet ble tatt </a:t>
            </a:r>
          </a:p>
        </p:txBody>
      </p:sp>
    </p:spTree>
    <p:extLst>
      <p:ext uri="{BB962C8B-B14F-4D97-AF65-F5344CB8AC3E}">
        <p14:creationId xmlns:p14="http://schemas.microsoft.com/office/powerpoint/2010/main" val="3709948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BD6AC-D3DF-1F8E-CE2B-A6D38432D60F}"/>
            </a:ext>
          </a:extLst>
        </p:cNvPr>
        <p:cNvGrpSpPr/>
        <p:nvPr/>
      </p:nvGrpSpPr>
      <p:grpSpPr>
        <a:xfrm>
          <a:off x="0" y="0"/>
          <a:ext cx="0" cy="0"/>
          <a:chOff x="0" y="0"/>
          <a:chExt cx="0" cy="0"/>
        </a:xfrm>
      </p:grpSpPr>
      <p:pic>
        <p:nvPicPr>
          <p:cNvPr id="2" name="Bilde 1" descr="Et bilde som inneholder klær, person, innendørs, sko&#10;&#10;KI-generert innhold kan være feil.">
            <a:extLst>
              <a:ext uri="{FF2B5EF4-FFF2-40B4-BE49-F238E27FC236}">
                <a16:creationId xmlns:a16="http://schemas.microsoft.com/office/drawing/2014/main" id="{D36060E7-40A2-0438-A5AF-FF7D842D88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7970" y="0"/>
            <a:ext cx="4572000" cy="6858000"/>
          </a:xfrm>
          <a:prstGeom prst="rect">
            <a:avLst/>
          </a:prstGeom>
        </p:spPr>
      </p:pic>
      <p:pic>
        <p:nvPicPr>
          <p:cNvPr id="3" name="Grafikk 2" descr="Avmerking med heldekkende fyll">
            <a:extLst>
              <a:ext uri="{FF2B5EF4-FFF2-40B4-BE49-F238E27FC236}">
                <a16:creationId xmlns:a16="http://schemas.microsoft.com/office/drawing/2014/main" id="{E3E2FDC9-C9F4-0679-0F19-5DBFBD2F3F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15941" y="1885950"/>
            <a:ext cx="914400" cy="914400"/>
          </a:xfrm>
          <a:prstGeom prst="rect">
            <a:avLst/>
          </a:prstGeom>
        </p:spPr>
      </p:pic>
      <p:pic>
        <p:nvPicPr>
          <p:cNvPr id="4" name="Grafikk 3" descr="Avmerking med heldekkende fyll">
            <a:extLst>
              <a:ext uri="{FF2B5EF4-FFF2-40B4-BE49-F238E27FC236}">
                <a16:creationId xmlns:a16="http://schemas.microsoft.com/office/drawing/2014/main" id="{D58874FC-19E2-B95A-803C-E614A6C3F1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57970" y="1989364"/>
            <a:ext cx="914400" cy="914400"/>
          </a:xfrm>
          <a:prstGeom prst="rect">
            <a:avLst/>
          </a:prstGeom>
        </p:spPr>
      </p:pic>
      <p:sp>
        <p:nvSpPr>
          <p:cNvPr id="5" name="TekstSylinder 4">
            <a:extLst>
              <a:ext uri="{FF2B5EF4-FFF2-40B4-BE49-F238E27FC236}">
                <a16:creationId xmlns:a16="http://schemas.microsoft.com/office/drawing/2014/main" id="{C9DA5599-EEB5-9036-AAE8-3D3B727306BA}"/>
              </a:ext>
            </a:extLst>
          </p:cNvPr>
          <p:cNvSpPr txBox="1"/>
          <p:nvPr/>
        </p:nvSpPr>
        <p:spPr>
          <a:xfrm>
            <a:off x="57726" y="2136338"/>
            <a:ext cx="4991703" cy="2308324"/>
          </a:xfrm>
          <a:prstGeom prst="rect">
            <a:avLst/>
          </a:prstGeom>
          <a:noFill/>
        </p:spPr>
        <p:txBody>
          <a:bodyPr wrap="square" rtlCol="0">
            <a:spAutoFit/>
          </a:bodyPr>
          <a:lstStyle/>
          <a:p>
            <a:pPr marL="285750" indent="-285750">
              <a:buFontTx/>
              <a:buChar char="-"/>
            </a:pPr>
            <a:r>
              <a:rPr lang="nb-NO" dirty="0"/>
              <a:t>Julius er elev på trearbeidslinjen på Edvard Munch videregående skole og har fått grundig opplæring i hvordan båndsagen skal brukes og i sikkerhet på verkstedet – han kan bruke sagen </a:t>
            </a:r>
            <a:r>
              <a:rPr lang="nb-NO" dirty="0">
                <a:sym typeface="Wingdings" panose="05000000000000000000" pitchFamily="2" charset="2"/>
              </a:rPr>
              <a:t></a:t>
            </a:r>
            <a:endParaRPr lang="nb-NO" dirty="0"/>
          </a:p>
          <a:p>
            <a:pPr marL="285750" indent="-285750">
              <a:buFontTx/>
              <a:buChar char="-"/>
            </a:pPr>
            <a:r>
              <a:rPr lang="nb-NO" dirty="0">
                <a:sym typeface="Wingdings" panose="05000000000000000000" pitchFamily="2" charset="2"/>
              </a:rPr>
              <a:t>Både lærer og elev har hørselvern på </a:t>
            </a:r>
          </a:p>
          <a:p>
            <a:pPr marL="285750" indent="-285750">
              <a:buFontTx/>
              <a:buChar char="-"/>
            </a:pPr>
            <a:r>
              <a:rPr lang="nb-NO" dirty="0">
                <a:sym typeface="Wingdings" panose="05000000000000000000" pitchFamily="2" charset="2"/>
              </a:rPr>
              <a:t>Eleven holder god avstand til læreren som arbeider ved båndsagen og sitter er helt i ro </a:t>
            </a:r>
          </a:p>
        </p:txBody>
      </p:sp>
      <p:sp>
        <p:nvSpPr>
          <p:cNvPr id="6" name="TekstSylinder 5">
            <a:extLst>
              <a:ext uri="{FF2B5EF4-FFF2-40B4-BE49-F238E27FC236}">
                <a16:creationId xmlns:a16="http://schemas.microsoft.com/office/drawing/2014/main" id="{B5297607-1570-984C-D563-A22195A1EE05}"/>
              </a:ext>
            </a:extLst>
          </p:cNvPr>
          <p:cNvSpPr txBox="1"/>
          <p:nvPr/>
        </p:nvSpPr>
        <p:spPr>
          <a:xfrm>
            <a:off x="331774" y="1511744"/>
            <a:ext cx="2929317" cy="400110"/>
          </a:xfrm>
          <a:prstGeom prst="rect">
            <a:avLst/>
          </a:prstGeom>
          <a:noFill/>
        </p:spPr>
        <p:txBody>
          <a:bodyPr wrap="square" rtlCol="0">
            <a:spAutoFit/>
          </a:bodyPr>
          <a:lstStyle/>
          <a:p>
            <a:r>
              <a:rPr lang="nb-NO" sz="2000" b="1" dirty="0"/>
              <a:t>Her går det bedre</a:t>
            </a:r>
            <a:r>
              <a:rPr lang="nb-NO" sz="2000" dirty="0"/>
              <a:t>!</a:t>
            </a:r>
          </a:p>
        </p:txBody>
      </p:sp>
    </p:spTree>
    <p:extLst>
      <p:ext uri="{BB962C8B-B14F-4D97-AF65-F5344CB8AC3E}">
        <p14:creationId xmlns:p14="http://schemas.microsoft.com/office/powerpoint/2010/main" val="1206201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5A0DB-2483-CC90-C617-778FE4369AD0}"/>
            </a:ext>
          </a:extLst>
        </p:cNvPr>
        <p:cNvGrpSpPr/>
        <p:nvPr/>
      </p:nvGrpSpPr>
      <p:grpSpPr>
        <a:xfrm>
          <a:off x="0" y="0"/>
          <a:ext cx="0" cy="0"/>
          <a:chOff x="0" y="0"/>
          <a:chExt cx="0" cy="0"/>
        </a:xfrm>
      </p:grpSpPr>
      <p:pic>
        <p:nvPicPr>
          <p:cNvPr id="5" name="Bilde 4" descr="Et bilde som inneholder klær, person, møbler, sko&#10;&#10;KI-generert innhold kan være feil.">
            <a:extLst>
              <a:ext uri="{FF2B5EF4-FFF2-40B4-BE49-F238E27FC236}">
                <a16:creationId xmlns:a16="http://schemas.microsoft.com/office/drawing/2014/main" id="{383C1F0D-B8BF-0A50-7A3C-477560712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8507" y="0"/>
            <a:ext cx="4572000" cy="6858000"/>
          </a:xfrm>
          <a:prstGeom prst="rect">
            <a:avLst/>
          </a:prstGeom>
        </p:spPr>
      </p:pic>
      <p:sp>
        <p:nvSpPr>
          <p:cNvPr id="3" name="TekstSylinder 2">
            <a:extLst>
              <a:ext uri="{FF2B5EF4-FFF2-40B4-BE49-F238E27FC236}">
                <a16:creationId xmlns:a16="http://schemas.microsoft.com/office/drawing/2014/main" id="{B2F5C004-1F49-18B0-6D9F-334A331C8828}"/>
              </a:ext>
            </a:extLst>
          </p:cNvPr>
          <p:cNvSpPr txBox="1"/>
          <p:nvPr/>
        </p:nvSpPr>
        <p:spPr>
          <a:xfrm>
            <a:off x="639126" y="3064440"/>
            <a:ext cx="3314700" cy="923330"/>
          </a:xfrm>
          <a:prstGeom prst="rect">
            <a:avLst/>
          </a:prstGeom>
          <a:noFill/>
        </p:spPr>
        <p:txBody>
          <a:bodyPr wrap="square" rtlCol="0">
            <a:spAutoFit/>
          </a:bodyPr>
          <a:lstStyle/>
          <a:p>
            <a:r>
              <a:rPr lang="nb-NO" dirty="0"/>
              <a:t>Mål: sage rett</a:t>
            </a:r>
          </a:p>
          <a:p>
            <a:endParaRPr lang="nb-NO" dirty="0"/>
          </a:p>
          <a:p>
            <a:r>
              <a:rPr lang="nb-NO" b="1" dirty="0"/>
              <a:t>Hva har gått feil her?! </a:t>
            </a:r>
          </a:p>
        </p:txBody>
      </p:sp>
    </p:spTree>
    <p:extLst>
      <p:ext uri="{BB962C8B-B14F-4D97-AF65-F5344CB8AC3E}">
        <p14:creationId xmlns:p14="http://schemas.microsoft.com/office/powerpoint/2010/main" val="3377559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2F5BE-A3DC-9FCF-3165-C8F3329D7C47}"/>
            </a:ext>
          </a:extLst>
        </p:cNvPr>
        <p:cNvGrpSpPr/>
        <p:nvPr/>
      </p:nvGrpSpPr>
      <p:grpSpPr>
        <a:xfrm>
          <a:off x="0" y="0"/>
          <a:ext cx="0" cy="0"/>
          <a:chOff x="0" y="0"/>
          <a:chExt cx="0" cy="0"/>
        </a:xfrm>
      </p:grpSpPr>
      <p:pic>
        <p:nvPicPr>
          <p:cNvPr id="5" name="Bilde 4" descr="Et bilde som inneholder klær, person, møbler, sko&#10;&#10;KI-generert innhold kan være feil.">
            <a:extLst>
              <a:ext uri="{FF2B5EF4-FFF2-40B4-BE49-F238E27FC236}">
                <a16:creationId xmlns:a16="http://schemas.microsoft.com/office/drawing/2014/main" id="{A34D461C-4BB2-7C7F-5B60-52C20CBC7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1164" y="0"/>
            <a:ext cx="4572000" cy="6858000"/>
          </a:xfrm>
          <a:prstGeom prst="rect">
            <a:avLst/>
          </a:prstGeom>
        </p:spPr>
      </p:pic>
      <p:pic>
        <p:nvPicPr>
          <p:cNvPr id="3" name="Grafikk 2" descr="Lukk med heldekkende fyll">
            <a:extLst>
              <a:ext uri="{FF2B5EF4-FFF2-40B4-BE49-F238E27FC236}">
                <a16:creationId xmlns:a16="http://schemas.microsoft.com/office/drawing/2014/main" id="{E0F02E4F-7F51-D273-3A86-E465D027EC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01342" y="5943600"/>
            <a:ext cx="914400" cy="914400"/>
          </a:xfrm>
          <a:prstGeom prst="rect">
            <a:avLst/>
          </a:prstGeom>
        </p:spPr>
      </p:pic>
      <p:pic>
        <p:nvPicPr>
          <p:cNvPr id="6" name="Grafikk 5" descr="Lukk med heldekkende fyll">
            <a:extLst>
              <a:ext uri="{FF2B5EF4-FFF2-40B4-BE49-F238E27FC236}">
                <a16:creationId xmlns:a16="http://schemas.microsoft.com/office/drawing/2014/main" id="{F62639F8-794B-3A4B-9D1E-9155A98DF0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89964" y="1932215"/>
            <a:ext cx="914400" cy="914400"/>
          </a:xfrm>
          <a:prstGeom prst="rect">
            <a:avLst/>
          </a:prstGeom>
        </p:spPr>
      </p:pic>
      <p:pic>
        <p:nvPicPr>
          <p:cNvPr id="7" name="Grafikk 6" descr="Lukk med heldekkende fyll">
            <a:extLst>
              <a:ext uri="{FF2B5EF4-FFF2-40B4-BE49-F238E27FC236}">
                <a16:creationId xmlns:a16="http://schemas.microsoft.com/office/drawing/2014/main" id="{DCF75C6B-D9AD-1AE3-AFC2-8795871ABB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03821" y="3709309"/>
            <a:ext cx="914400" cy="914400"/>
          </a:xfrm>
          <a:prstGeom prst="rect">
            <a:avLst/>
          </a:prstGeom>
        </p:spPr>
      </p:pic>
      <p:pic>
        <p:nvPicPr>
          <p:cNvPr id="9" name="Grafikk 8" descr="Lukk med heldekkende fyll">
            <a:extLst>
              <a:ext uri="{FF2B5EF4-FFF2-40B4-BE49-F238E27FC236}">
                <a16:creationId xmlns:a16="http://schemas.microsoft.com/office/drawing/2014/main" id="{A932FE04-CF88-468E-B8BA-08AD7A208D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04364" y="2846615"/>
            <a:ext cx="914400" cy="914400"/>
          </a:xfrm>
          <a:prstGeom prst="rect">
            <a:avLst/>
          </a:prstGeom>
        </p:spPr>
      </p:pic>
      <p:sp>
        <p:nvSpPr>
          <p:cNvPr id="10" name="TekstSylinder 9">
            <a:extLst>
              <a:ext uri="{FF2B5EF4-FFF2-40B4-BE49-F238E27FC236}">
                <a16:creationId xmlns:a16="http://schemas.microsoft.com/office/drawing/2014/main" id="{FE3411BB-C797-B5A3-84E3-EB0F830101A7}"/>
              </a:ext>
            </a:extLst>
          </p:cNvPr>
          <p:cNvSpPr txBox="1"/>
          <p:nvPr/>
        </p:nvSpPr>
        <p:spPr>
          <a:xfrm>
            <a:off x="857249" y="3004456"/>
            <a:ext cx="3616780" cy="1477328"/>
          </a:xfrm>
          <a:prstGeom prst="rect">
            <a:avLst/>
          </a:prstGeom>
          <a:noFill/>
        </p:spPr>
        <p:txBody>
          <a:bodyPr wrap="square" rtlCol="0">
            <a:spAutoFit/>
          </a:bodyPr>
          <a:lstStyle/>
          <a:p>
            <a:pPr marL="285750" indent="-285750">
              <a:buFontTx/>
              <a:buChar char="-"/>
            </a:pPr>
            <a:r>
              <a:rPr lang="nb-NO" dirty="0"/>
              <a:t>Barbeint og føttene samlet </a:t>
            </a:r>
            <a:r>
              <a:rPr lang="nb-NO" dirty="0">
                <a:sym typeface="Wingdings" panose="05000000000000000000" pitchFamily="2" charset="2"/>
              </a:rPr>
              <a:t></a:t>
            </a:r>
            <a:endParaRPr lang="nb-NO" dirty="0"/>
          </a:p>
          <a:p>
            <a:pPr marL="285750" indent="-285750">
              <a:buFontTx/>
              <a:buChar char="-"/>
            </a:pPr>
            <a:r>
              <a:rPr lang="nb-NO" dirty="0"/>
              <a:t>Veske over skulderen </a:t>
            </a:r>
            <a:r>
              <a:rPr lang="nb-NO" dirty="0">
                <a:sym typeface="Wingdings" panose="05000000000000000000" pitchFamily="2" charset="2"/>
              </a:rPr>
              <a:t></a:t>
            </a:r>
            <a:endParaRPr lang="nb-NO" dirty="0"/>
          </a:p>
          <a:p>
            <a:pPr marL="285750" indent="-285750">
              <a:buFontTx/>
              <a:buChar char="-"/>
            </a:pPr>
            <a:r>
              <a:rPr lang="nb-NO" dirty="0"/>
              <a:t>Lener seg på høvelbenken </a:t>
            </a:r>
            <a:r>
              <a:rPr lang="nb-NO" dirty="0">
                <a:sym typeface="Wingdings" panose="05000000000000000000" pitchFamily="2" charset="2"/>
              </a:rPr>
              <a:t></a:t>
            </a:r>
          </a:p>
          <a:p>
            <a:pPr marL="285750" indent="-285750">
              <a:buFontTx/>
              <a:buChar char="-"/>
            </a:pPr>
            <a:r>
              <a:rPr lang="nb-NO" dirty="0">
                <a:sym typeface="Wingdings" panose="05000000000000000000" pitchFamily="2" charset="2"/>
              </a:rPr>
              <a:t>Planken er for løst festet </a:t>
            </a:r>
          </a:p>
          <a:p>
            <a:pPr marL="285750" indent="-285750">
              <a:buFontTx/>
              <a:buChar char="-"/>
            </a:pPr>
            <a:r>
              <a:rPr lang="nb-NO" dirty="0">
                <a:sym typeface="Wingdings" panose="05000000000000000000" pitchFamily="2" charset="2"/>
              </a:rPr>
              <a:t>Ser du enda flere?</a:t>
            </a:r>
            <a:endParaRPr lang="nb-NO" dirty="0"/>
          </a:p>
        </p:txBody>
      </p:sp>
    </p:spTree>
    <p:extLst>
      <p:ext uri="{BB962C8B-B14F-4D97-AF65-F5344CB8AC3E}">
        <p14:creationId xmlns:p14="http://schemas.microsoft.com/office/powerpoint/2010/main" val="835729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BA90A-3D93-B234-0BD3-F236C52FE379}"/>
            </a:ext>
          </a:extLst>
        </p:cNvPr>
        <p:cNvGrpSpPr/>
        <p:nvPr/>
      </p:nvGrpSpPr>
      <p:grpSpPr>
        <a:xfrm>
          <a:off x="0" y="0"/>
          <a:ext cx="0" cy="0"/>
          <a:chOff x="0" y="0"/>
          <a:chExt cx="0" cy="0"/>
        </a:xfrm>
      </p:grpSpPr>
      <p:pic>
        <p:nvPicPr>
          <p:cNvPr id="7" name="Bilde 6" descr="Et bilde som inneholder klær, person, sko, møbler&#10;&#10;KI-generert innhold kan være feil.">
            <a:extLst>
              <a:ext uri="{FF2B5EF4-FFF2-40B4-BE49-F238E27FC236}">
                <a16:creationId xmlns:a16="http://schemas.microsoft.com/office/drawing/2014/main" id="{E544F80E-2023-FE10-493B-596ABE391B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4097" y="0"/>
            <a:ext cx="4571577" cy="6858000"/>
          </a:xfrm>
          <a:prstGeom prst="rect">
            <a:avLst/>
          </a:prstGeom>
        </p:spPr>
      </p:pic>
      <p:pic>
        <p:nvPicPr>
          <p:cNvPr id="3" name="Grafikk 2" descr="Avmerking med heldekkende fyll">
            <a:extLst>
              <a:ext uri="{FF2B5EF4-FFF2-40B4-BE49-F238E27FC236}">
                <a16:creationId xmlns:a16="http://schemas.microsoft.com/office/drawing/2014/main" id="{C2D2F5D9-F667-08A5-F3D6-98F839606E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88679" y="800100"/>
            <a:ext cx="914400" cy="914400"/>
          </a:xfrm>
          <a:prstGeom prst="rect">
            <a:avLst/>
          </a:prstGeom>
        </p:spPr>
      </p:pic>
      <p:pic>
        <p:nvPicPr>
          <p:cNvPr id="4" name="Grafikk 3" descr="Avmerking med heldekkende fyll">
            <a:extLst>
              <a:ext uri="{FF2B5EF4-FFF2-40B4-BE49-F238E27FC236}">
                <a16:creationId xmlns:a16="http://schemas.microsoft.com/office/drawing/2014/main" id="{5AB22CEA-4C31-334F-1BF5-522B42EB74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19770" y="2160815"/>
            <a:ext cx="914400" cy="914400"/>
          </a:xfrm>
          <a:prstGeom prst="rect">
            <a:avLst/>
          </a:prstGeom>
        </p:spPr>
      </p:pic>
      <p:pic>
        <p:nvPicPr>
          <p:cNvPr id="6" name="Grafikk 5" descr="Avmerking med heldekkende fyll">
            <a:extLst>
              <a:ext uri="{FF2B5EF4-FFF2-40B4-BE49-F238E27FC236}">
                <a16:creationId xmlns:a16="http://schemas.microsoft.com/office/drawing/2014/main" id="{DFA89ADD-ADB7-9F25-13E5-08CA6E07E9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50860" y="3004456"/>
            <a:ext cx="914400" cy="914400"/>
          </a:xfrm>
          <a:prstGeom prst="rect">
            <a:avLst/>
          </a:prstGeom>
        </p:spPr>
      </p:pic>
      <p:pic>
        <p:nvPicPr>
          <p:cNvPr id="8" name="Grafikk 7" descr="Avmerking med heldekkende fyll">
            <a:extLst>
              <a:ext uri="{FF2B5EF4-FFF2-40B4-BE49-F238E27FC236}">
                <a16:creationId xmlns:a16="http://schemas.microsoft.com/office/drawing/2014/main" id="{D18A1755-8DF8-CACE-DC17-BA41D7DE10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77843" y="5143500"/>
            <a:ext cx="914400" cy="914400"/>
          </a:xfrm>
          <a:prstGeom prst="rect">
            <a:avLst/>
          </a:prstGeom>
        </p:spPr>
      </p:pic>
      <p:sp>
        <p:nvSpPr>
          <p:cNvPr id="9" name="TekstSylinder 8">
            <a:extLst>
              <a:ext uri="{FF2B5EF4-FFF2-40B4-BE49-F238E27FC236}">
                <a16:creationId xmlns:a16="http://schemas.microsoft.com/office/drawing/2014/main" id="{9F5DA4F8-A158-1991-3855-2D06C4B1F595}"/>
              </a:ext>
            </a:extLst>
          </p:cNvPr>
          <p:cNvSpPr txBox="1"/>
          <p:nvPr/>
        </p:nvSpPr>
        <p:spPr>
          <a:xfrm>
            <a:off x="338404" y="2416628"/>
            <a:ext cx="4938968" cy="1754326"/>
          </a:xfrm>
          <a:prstGeom prst="rect">
            <a:avLst/>
          </a:prstGeom>
          <a:noFill/>
        </p:spPr>
        <p:txBody>
          <a:bodyPr wrap="square" rtlCol="0">
            <a:spAutoFit/>
          </a:bodyPr>
          <a:lstStyle/>
          <a:p>
            <a:pPr marL="285750" indent="-285750">
              <a:buFontTx/>
              <a:buChar char="-"/>
            </a:pPr>
            <a:r>
              <a:rPr lang="nb-NO" dirty="0"/>
              <a:t>Sko på og står stødig </a:t>
            </a:r>
            <a:r>
              <a:rPr lang="nb-NO" dirty="0">
                <a:sym typeface="Wingdings" panose="05000000000000000000" pitchFamily="2" charset="2"/>
              </a:rPr>
              <a:t></a:t>
            </a:r>
            <a:endParaRPr lang="nb-NO" dirty="0"/>
          </a:p>
          <a:p>
            <a:pPr marL="285750" indent="-285750">
              <a:buFontTx/>
              <a:buChar char="-"/>
            </a:pPr>
            <a:r>
              <a:rPr lang="nb-NO" dirty="0"/>
              <a:t>Fullt fokus på verktøyet </a:t>
            </a:r>
            <a:r>
              <a:rPr lang="nb-NO" dirty="0">
                <a:sym typeface="Wingdings" panose="05000000000000000000" pitchFamily="2" charset="2"/>
              </a:rPr>
              <a:t></a:t>
            </a:r>
            <a:endParaRPr lang="nb-NO" dirty="0"/>
          </a:p>
          <a:p>
            <a:pPr marL="285750" indent="-285750">
              <a:buFontTx/>
              <a:buChar char="-"/>
            </a:pPr>
            <a:r>
              <a:rPr lang="nb-NO" dirty="0"/>
              <a:t>Sagen holdes rett </a:t>
            </a:r>
            <a:r>
              <a:rPr lang="nb-NO" dirty="0">
                <a:sym typeface="Wingdings" panose="05000000000000000000" pitchFamily="2" charset="2"/>
              </a:rPr>
              <a:t></a:t>
            </a:r>
          </a:p>
          <a:p>
            <a:pPr marL="285750" indent="-285750">
              <a:buFontTx/>
              <a:buChar char="-"/>
            </a:pPr>
            <a:r>
              <a:rPr lang="nb-NO" dirty="0">
                <a:sym typeface="Wingdings" panose="05000000000000000000" pitchFamily="2" charset="2"/>
              </a:rPr>
              <a:t>Bruker ledig hånd aktivt </a:t>
            </a:r>
          </a:p>
          <a:p>
            <a:pPr marL="285750" indent="-285750">
              <a:buFontTx/>
              <a:buChar char="-"/>
            </a:pPr>
            <a:r>
              <a:rPr lang="nb-NO" dirty="0">
                <a:sym typeface="Wingdings" panose="05000000000000000000" pitchFamily="2" charset="2"/>
              </a:rPr>
              <a:t>Planken er festet rett - og skrutvingen er strammet så hardt at planken ikke sklir  </a:t>
            </a:r>
          </a:p>
        </p:txBody>
      </p:sp>
      <p:pic>
        <p:nvPicPr>
          <p:cNvPr id="10" name="Grafikk 9" descr="Avmerking med heldekkende fyll">
            <a:extLst>
              <a:ext uri="{FF2B5EF4-FFF2-40B4-BE49-F238E27FC236}">
                <a16:creationId xmlns:a16="http://schemas.microsoft.com/office/drawing/2014/main" id="{8B629AB7-7C76-0E66-2F90-1CB9C3DCC3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38748" y="3004456"/>
            <a:ext cx="914400" cy="914400"/>
          </a:xfrm>
          <a:prstGeom prst="rect">
            <a:avLst/>
          </a:prstGeom>
        </p:spPr>
      </p:pic>
      <p:sp>
        <p:nvSpPr>
          <p:cNvPr id="2" name="TekstSylinder 1">
            <a:extLst>
              <a:ext uri="{FF2B5EF4-FFF2-40B4-BE49-F238E27FC236}">
                <a16:creationId xmlns:a16="http://schemas.microsoft.com/office/drawing/2014/main" id="{674EED94-2102-2D8B-6D47-0BB95EDE547E}"/>
              </a:ext>
            </a:extLst>
          </p:cNvPr>
          <p:cNvSpPr txBox="1"/>
          <p:nvPr/>
        </p:nvSpPr>
        <p:spPr>
          <a:xfrm>
            <a:off x="477431" y="1839024"/>
            <a:ext cx="2929317" cy="400110"/>
          </a:xfrm>
          <a:prstGeom prst="rect">
            <a:avLst/>
          </a:prstGeom>
          <a:noFill/>
        </p:spPr>
        <p:txBody>
          <a:bodyPr wrap="square" rtlCol="0">
            <a:spAutoFit/>
          </a:bodyPr>
          <a:lstStyle/>
          <a:p>
            <a:r>
              <a:rPr lang="nb-NO" sz="2000" b="1" dirty="0"/>
              <a:t>Her går det bedre</a:t>
            </a:r>
            <a:r>
              <a:rPr lang="nb-NO" sz="2000" dirty="0"/>
              <a:t>!</a:t>
            </a:r>
          </a:p>
        </p:txBody>
      </p:sp>
    </p:spTree>
    <p:extLst>
      <p:ext uri="{BB962C8B-B14F-4D97-AF65-F5344CB8AC3E}">
        <p14:creationId xmlns:p14="http://schemas.microsoft.com/office/powerpoint/2010/main" val="135683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F2E11-7BB8-F75C-2C82-2DBD8DE2A72C}"/>
            </a:ext>
          </a:extLst>
        </p:cNvPr>
        <p:cNvGrpSpPr/>
        <p:nvPr/>
      </p:nvGrpSpPr>
      <p:grpSpPr>
        <a:xfrm>
          <a:off x="0" y="0"/>
          <a:ext cx="0" cy="0"/>
          <a:chOff x="0" y="0"/>
          <a:chExt cx="0" cy="0"/>
        </a:xfrm>
      </p:grpSpPr>
      <p:pic>
        <p:nvPicPr>
          <p:cNvPr id="2" name="Bilde 1" descr="Et bilde som inneholder person, klær, innendørs, verktøy&#10;&#10;KI-generert innhold kan være feil.">
            <a:extLst>
              <a:ext uri="{FF2B5EF4-FFF2-40B4-BE49-F238E27FC236}">
                <a16:creationId xmlns:a16="http://schemas.microsoft.com/office/drawing/2014/main" id="{CD9D1373-BDB1-622A-70D5-AE8A131023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4594" y="0"/>
            <a:ext cx="4572000" cy="6858000"/>
          </a:xfrm>
          <a:prstGeom prst="rect">
            <a:avLst/>
          </a:prstGeom>
        </p:spPr>
      </p:pic>
      <p:sp>
        <p:nvSpPr>
          <p:cNvPr id="3" name="TekstSylinder 2">
            <a:extLst>
              <a:ext uri="{FF2B5EF4-FFF2-40B4-BE49-F238E27FC236}">
                <a16:creationId xmlns:a16="http://schemas.microsoft.com/office/drawing/2014/main" id="{C75294F3-DA49-CF6D-A726-E480E785397F}"/>
              </a:ext>
            </a:extLst>
          </p:cNvPr>
          <p:cNvSpPr txBox="1"/>
          <p:nvPr/>
        </p:nvSpPr>
        <p:spPr>
          <a:xfrm>
            <a:off x="898071" y="2967335"/>
            <a:ext cx="3314700" cy="923330"/>
          </a:xfrm>
          <a:prstGeom prst="rect">
            <a:avLst/>
          </a:prstGeom>
          <a:noFill/>
        </p:spPr>
        <p:txBody>
          <a:bodyPr wrap="square" rtlCol="0">
            <a:spAutoFit/>
          </a:bodyPr>
          <a:lstStyle/>
          <a:p>
            <a:r>
              <a:rPr lang="nb-NO" b="1" dirty="0"/>
              <a:t>Mål</a:t>
            </a:r>
            <a:r>
              <a:rPr lang="nb-NO" dirty="0"/>
              <a:t>: bore et hul inn i pinnen </a:t>
            </a:r>
          </a:p>
          <a:p>
            <a:endParaRPr lang="nb-NO" dirty="0"/>
          </a:p>
          <a:p>
            <a:r>
              <a:rPr lang="nb-NO" b="1" dirty="0"/>
              <a:t>Hva har gått feil her?! </a:t>
            </a:r>
          </a:p>
        </p:txBody>
      </p:sp>
    </p:spTree>
    <p:extLst>
      <p:ext uri="{BB962C8B-B14F-4D97-AF65-F5344CB8AC3E}">
        <p14:creationId xmlns:p14="http://schemas.microsoft.com/office/powerpoint/2010/main" val="1575607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0BDC-F1DC-CB1E-9DA1-2FD9648269B8}"/>
            </a:ext>
          </a:extLst>
        </p:cNvPr>
        <p:cNvGrpSpPr/>
        <p:nvPr/>
      </p:nvGrpSpPr>
      <p:grpSpPr>
        <a:xfrm>
          <a:off x="0" y="0"/>
          <a:ext cx="0" cy="0"/>
          <a:chOff x="0" y="0"/>
          <a:chExt cx="0" cy="0"/>
        </a:xfrm>
      </p:grpSpPr>
      <p:pic>
        <p:nvPicPr>
          <p:cNvPr id="2" name="Bilde 1" descr="Et bilde som inneholder person, klær, innendørs, verktøy&#10;&#10;KI-generert innhold kan være feil.">
            <a:extLst>
              <a:ext uri="{FF2B5EF4-FFF2-40B4-BE49-F238E27FC236}">
                <a16:creationId xmlns:a16="http://schemas.microsoft.com/office/drawing/2014/main" id="{738E5123-26EC-CF5D-FF51-BA990C4F80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4594" y="0"/>
            <a:ext cx="4572000" cy="6858000"/>
          </a:xfrm>
          <a:prstGeom prst="rect">
            <a:avLst/>
          </a:prstGeom>
        </p:spPr>
      </p:pic>
      <p:pic>
        <p:nvPicPr>
          <p:cNvPr id="4" name="Grafikk 3" descr="Lukk med heldekkende fyll">
            <a:extLst>
              <a:ext uri="{FF2B5EF4-FFF2-40B4-BE49-F238E27FC236}">
                <a16:creationId xmlns:a16="http://schemas.microsoft.com/office/drawing/2014/main" id="{A18158D0-8964-F615-1948-1018CA6AF1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94121" y="1785258"/>
            <a:ext cx="914400" cy="914400"/>
          </a:xfrm>
          <a:prstGeom prst="rect">
            <a:avLst/>
          </a:prstGeom>
        </p:spPr>
      </p:pic>
      <p:pic>
        <p:nvPicPr>
          <p:cNvPr id="5" name="Grafikk 4" descr="Lukk med heldekkende fyll">
            <a:extLst>
              <a:ext uri="{FF2B5EF4-FFF2-40B4-BE49-F238E27FC236}">
                <a16:creationId xmlns:a16="http://schemas.microsoft.com/office/drawing/2014/main" id="{9BC5BD1D-BD0E-2396-D333-9C6C4D6F09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94121" y="3890665"/>
            <a:ext cx="914400" cy="914400"/>
          </a:xfrm>
          <a:prstGeom prst="rect">
            <a:avLst/>
          </a:prstGeom>
        </p:spPr>
      </p:pic>
      <p:pic>
        <p:nvPicPr>
          <p:cNvPr id="6" name="Grafikk 5" descr="Lukk med heldekkende fyll">
            <a:extLst>
              <a:ext uri="{FF2B5EF4-FFF2-40B4-BE49-F238E27FC236}">
                <a16:creationId xmlns:a16="http://schemas.microsoft.com/office/drawing/2014/main" id="{C0BEA049-3941-B4C7-9234-83C83ED079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15098" y="2344894"/>
            <a:ext cx="914400" cy="914400"/>
          </a:xfrm>
          <a:prstGeom prst="rect">
            <a:avLst/>
          </a:prstGeom>
        </p:spPr>
      </p:pic>
      <p:sp>
        <p:nvSpPr>
          <p:cNvPr id="7" name="TekstSylinder 6">
            <a:extLst>
              <a:ext uri="{FF2B5EF4-FFF2-40B4-BE49-F238E27FC236}">
                <a16:creationId xmlns:a16="http://schemas.microsoft.com/office/drawing/2014/main" id="{FD83C210-91D4-672A-747B-85A689DCA920}"/>
              </a:ext>
            </a:extLst>
          </p:cNvPr>
          <p:cNvSpPr txBox="1"/>
          <p:nvPr/>
        </p:nvSpPr>
        <p:spPr>
          <a:xfrm>
            <a:off x="816427" y="2922813"/>
            <a:ext cx="3616780" cy="1200329"/>
          </a:xfrm>
          <a:prstGeom prst="rect">
            <a:avLst/>
          </a:prstGeom>
          <a:noFill/>
        </p:spPr>
        <p:txBody>
          <a:bodyPr wrap="square" rtlCol="0">
            <a:spAutoFit/>
          </a:bodyPr>
          <a:lstStyle/>
          <a:p>
            <a:pPr marL="285750" indent="-285750">
              <a:buFontTx/>
              <a:buChar char="-"/>
            </a:pPr>
            <a:r>
              <a:rPr lang="nb-NO" dirty="0"/>
              <a:t>Håret er løst – katastrofe! </a:t>
            </a:r>
            <a:r>
              <a:rPr lang="nb-NO" dirty="0">
                <a:sym typeface="Wingdings" panose="05000000000000000000" pitchFamily="2" charset="2"/>
              </a:rPr>
              <a:t></a:t>
            </a:r>
            <a:endParaRPr lang="nb-NO" dirty="0"/>
          </a:p>
          <a:p>
            <a:pPr marL="285750" indent="-285750">
              <a:buFontTx/>
              <a:buChar char="-"/>
            </a:pPr>
            <a:r>
              <a:rPr lang="nb-NO" dirty="0"/>
              <a:t>Holder pinnen med hendene </a:t>
            </a:r>
            <a:r>
              <a:rPr lang="nb-NO" dirty="0">
                <a:sym typeface="Wingdings" panose="05000000000000000000" pitchFamily="2" charset="2"/>
              </a:rPr>
              <a:t></a:t>
            </a:r>
            <a:endParaRPr lang="nb-NO" dirty="0"/>
          </a:p>
          <a:p>
            <a:pPr marL="285750" indent="-285750">
              <a:buFontTx/>
              <a:buChar char="-"/>
            </a:pPr>
            <a:r>
              <a:rPr lang="nb-NO" dirty="0"/>
              <a:t>Drillen holdes helt skjevt </a:t>
            </a:r>
            <a:r>
              <a:rPr lang="nb-NO" dirty="0">
                <a:sym typeface="Wingdings" panose="05000000000000000000" pitchFamily="2" charset="2"/>
              </a:rPr>
              <a:t></a:t>
            </a:r>
          </a:p>
          <a:p>
            <a:pPr marL="285750" indent="-285750">
              <a:buFontTx/>
              <a:buChar char="-"/>
            </a:pPr>
            <a:r>
              <a:rPr lang="nb-NO" dirty="0">
                <a:sym typeface="Wingdings" panose="05000000000000000000" pitchFamily="2" charset="2"/>
              </a:rPr>
              <a:t>Ser du enda flere?</a:t>
            </a:r>
            <a:endParaRPr lang="nb-NO" dirty="0"/>
          </a:p>
        </p:txBody>
      </p:sp>
    </p:spTree>
    <p:extLst>
      <p:ext uri="{BB962C8B-B14F-4D97-AF65-F5344CB8AC3E}">
        <p14:creationId xmlns:p14="http://schemas.microsoft.com/office/powerpoint/2010/main" val="2160266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213B4-36E6-294E-4060-BD5BEB303B94}"/>
            </a:ext>
          </a:extLst>
        </p:cNvPr>
        <p:cNvGrpSpPr/>
        <p:nvPr/>
      </p:nvGrpSpPr>
      <p:grpSpPr>
        <a:xfrm>
          <a:off x="0" y="0"/>
          <a:ext cx="0" cy="0"/>
          <a:chOff x="0" y="0"/>
          <a:chExt cx="0" cy="0"/>
        </a:xfrm>
      </p:grpSpPr>
      <p:pic>
        <p:nvPicPr>
          <p:cNvPr id="2" name="Bilde 1" descr="Et bilde som inneholder person, klær, Menneskeansikt, innendørs&#10;&#10;KI-generert innhold kan være feil.">
            <a:extLst>
              <a:ext uri="{FF2B5EF4-FFF2-40B4-BE49-F238E27FC236}">
                <a16:creationId xmlns:a16="http://schemas.microsoft.com/office/drawing/2014/main" id="{65706255-451A-37F5-536A-19A273426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6622" y="0"/>
            <a:ext cx="4572000" cy="6858000"/>
          </a:xfrm>
          <a:prstGeom prst="rect">
            <a:avLst/>
          </a:prstGeom>
        </p:spPr>
      </p:pic>
      <p:pic>
        <p:nvPicPr>
          <p:cNvPr id="3" name="Grafikk 2" descr="Avmerking med heldekkende fyll">
            <a:extLst>
              <a:ext uri="{FF2B5EF4-FFF2-40B4-BE49-F238E27FC236}">
                <a16:creationId xmlns:a16="http://schemas.microsoft.com/office/drawing/2014/main" id="{457CA7CF-BE09-994F-C45B-F77F704D3C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25443" y="204108"/>
            <a:ext cx="914400" cy="914400"/>
          </a:xfrm>
          <a:prstGeom prst="rect">
            <a:avLst/>
          </a:prstGeom>
        </p:spPr>
      </p:pic>
      <p:pic>
        <p:nvPicPr>
          <p:cNvPr id="4" name="Grafikk 3" descr="Avmerking med heldekkende fyll">
            <a:extLst>
              <a:ext uri="{FF2B5EF4-FFF2-40B4-BE49-F238E27FC236}">
                <a16:creationId xmlns:a16="http://schemas.microsoft.com/office/drawing/2014/main" id="{A819FFDB-74B9-1D9E-2EA2-0A09DCFE7F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10300" y="1513114"/>
            <a:ext cx="914400" cy="914400"/>
          </a:xfrm>
          <a:prstGeom prst="rect">
            <a:avLst/>
          </a:prstGeom>
        </p:spPr>
      </p:pic>
      <p:pic>
        <p:nvPicPr>
          <p:cNvPr id="5" name="Grafikk 4" descr="Avmerking med heldekkende fyll">
            <a:extLst>
              <a:ext uri="{FF2B5EF4-FFF2-40B4-BE49-F238E27FC236}">
                <a16:creationId xmlns:a16="http://schemas.microsoft.com/office/drawing/2014/main" id="{21BAFB27-3E52-9864-80EC-C5C487FC27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6000" y="4316186"/>
            <a:ext cx="914400" cy="914400"/>
          </a:xfrm>
          <a:prstGeom prst="rect">
            <a:avLst/>
          </a:prstGeom>
        </p:spPr>
      </p:pic>
      <p:sp>
        <p:nvSpPr>
          <p:cNvPr id="6" name="TekstSylinder 5">
            <a:extLst>
              <a:ext uri="{FF2B5EF4-FFF2-40B4-BE49-F238E27FC236}">
                <a16:creationId xmlns:a16="http://schemas.microsoft.com/office/drawing/2014/main" id="{132CF0D1-451E-96E1-AF41-3B2A7631972C}"/>
              </a:ext>
            </a:extLst>
          </p:cNvPr>
          <p:cNvSpPr txBox="1"/>
          <p:nvPr/>
        </p:nvSpPr>
        <p:spPr>
          <a:xfrm>
            <a:off x="256762" y="2838858"/>
            <a:ext cx="4486689" cy="1477328"/>
          </a:xfrm>
          <a:prstGeom prst="rect">
            <a:avLst/>
          </a:prstGeom>
          <a:noFill/>
        </p:spPr>
        <p:txBody>
          <a:bodyPr wrap="square" rtlCol="0">
            <a:spAutoFit/>
          </a:bodyPr>
          <a:lstStyle/>
          <a:p>
            <a:pPr marL="285750" indent="-285750">
              <a:buFontTx/>
              <a:buChar char="-"/>
            </a:pPr>
            <a:r>
              <a:rPr lang="nb-NO" dirty="0"/>
              <a:t>Håret er samlet i strikk </a:t>
            </a:r>
            <a:r>
              <a:rPr lang="nb-NO" dirty="0">
                <a:sym typeface="Wingdings" panose="05000000000000000000" pitchFamily="2" charset="2"/>
              </a:rPr>
              <a:t></a:t>
            </a:r>
            <a:endParaRPr lang="nb-NO" dirty="0"/>
          </a:p>
          <a:p>
            <a:pPr marL="285750" indent="-285750">
              <a:buFontTx/>
              <a:buChar char="-"/>
            </a:pPr>
            <a:r>
              <a:rPr lang="nb-NO" dirty="0"/>
              <a:t>Pinnen er festet i høvelbenken </a:t>
            </a:r>
            <a:r>
              <a:rPr lang="nb-NO" dirty="0">
                <a:sym typeface="Wingdings" panose="05000000000000000000" pitchFamily="2" charset="2"/>
              </a:rPr>
              <a:t></a:t>
            </a:r>
            <a:endParaRPr lang="nb-NO" dirty="0"/>
          </a:p>
          <a:p>
            <a:pPr marL="285750" indent="-285750">
              <a:buFontTx/>
              <a:buChar char="-"/>
            </a:pPr>
            <a:r>
              <a:rPr lang="nb-NO" dirty="0"/>
              <a:t>Drillen holdes rett og stødig – legg merke til hånden på toppen av drillen som brukes til å presse nedover </a:t>
            </a:r>
            <a:r>
              <a:rPr lang="nb-NO" dirty="0">
                <a:sym typeface="Wingdings" panose="05000000000000000000" pitchFamily="2" charset="2"/>
              </a:rPr>
              <a:t></a:t>
            </a:r>
          </a:p>
        </p:txBody>
      </p:sp>
      <p:sp>
        <p:nvSpPr>
          <p:cNvPr id="7" name="TekstSylinder 6">
            <a:extLst>
              <a:ext uri="{FF2B5EF4-FFF2-40B4-BE49-F238E27FC236}">
                <a16:creationId xmlns:a16="http://schemas.microsoft.com/office/drawing/2014/main" id="{2C3C796B-1317-3F60-78C4-5781800930BF}"/>
              </a:ext>
            </a:extLst>
          </p:cNvPr>
          <p:cNvSpPr txBox="1"/>
          <p:nvPr/>
        </p:nvSpPr>
        <p:spPr>
          <a:xfrm>
            <a:off x="477431" y="1839024"/>
            <a:ext cx="2929317" cy="400110"/>
          </a:xfrm>
          <a:prstGeom prst="rect">
            <a:avLst/>
          </a:prstGeom>
          <a:noFill/>
        </p:spPr>
        <p:txBody>
          <a:bodyPr wrap="square" rtlCol="0">
            <a:spAutoFit/>
          </a:bodyPr>
          <a:lstStyle/>
          <a:p>
            <a:r>
              <a:rPr lang="nb-NO" sz="2000" b="1" dirty="0"/>
              <a:t>Her går det bedre</a:t>
            </a:r>
            <a:r>
              <a:rPr lang="nb-NO" sz="2000" dirty="0"/>
              <a:t>!</a:t>
            </a:r>
          </a:p>
        </p:txBody>
      </p:sp>
    </p:spTree>
    <p:extLst>
      <p:ext uri="{BB962C8B-B14F-4D97-AF65-F5344CB8AC3E}">
        <p14:creationId xmlns:p14="http://schemas.microsoft.com/office/powerpoint/2010/main" val="2356106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BC6D8-3251-4597-79F4-8E11908AC47F}"/>
            </a:ext>
          </a:extLst>
        </p:cNvPr>
        <p:cNvGrpSpPr/>
        <p:nvPr/>
      </p:nvGrpSpPr>
      <p:grpSpPr>
        <a:xfrm>
          <a:off x="0" y="0"/>
          <a:ext cx="0" cy="0"/>
          <a:chOff x="0" y="0"/>
          <a:chExt cx="0" cy="0"/>
        </a:xfrm>
      </p:grpSpPr>
      <p:pic>
        <p:nvPicPr>
          <p:cNvPr id="2" name="Bilde 1" descr="Et bilde som inneholder klær, person, Menneskeansikt, møbler&#10;&#10;KI-generert innhold kan være feil.">
            <a:extLst>
              <a:ext uri="{FF2B5EF4-FFF2-40B4-BE49-F238E27FC236}">
                <a16:creationId xmlns:a16="http://schemas.microsoft.com/office/drawing/2014/main" id="{10B378D3-9995-A43D-9075-111828E7A0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3143" y="0"/>
            <a:ext cx="4572000" cy="6858000"/>
          </a:xfrm>
          <a:prstGeom prst="rect">
            <a:avLst/>
          </a:prstGeom>
        </p:spPr>
      </p:pic>
      <p:sp>
        <p:nvSpPr>
          <p:cNvPr id="3" name="TekstSylinder 2">
            <a:extLst>
              <a:ext uri="{FF2B5EF4-FFF2-40B4-BE49-F238E27FC236}">
                <a16:creationId xmlns:a16="http://schemas.microsoft.com/office/drawing/2014/main" id="{0B202021-4B28-1247-7C1D-F5F876687737}"/>
              </a:ext>
            </a:extLst>
          </p:cNvPr>
          <p:cNvSpPr txBox="1"/>
          <p:nvPr/>
        </p:nvSpPr>
        <p:spPr>
          <a:xfrm>
            <a:off x="898071" y="2967335"/>
            <a:ext cx="3698422" cy="923330"/>
          </a:xfrm>
          <a:prstGeom prst="rect">
            <a:avLst/>
          </a:prstGeom>
          <a:noFill/>
        </p:spPr>
        <p:txBody>
          <a:bodyPr wrap="square" rtlCol="0">
            <a:spAutoFit/>
          </a:bodyPr>
          <a:lstStyle/>
          <a:p>
            <a:r>
              <a:rPr lang="nb-NO" b="1" dirty="0"/>
              <a:t>Mål: </a:t>
            </a:r>
            <a:r>
              <a:rPr lang="nb-NO" dirty="0"/>
              <a:t>bruke spikkekniv uten skader</a:t>
            </a:r>
          </a:p>
          <a:p>
            <a:endParaRPr lang="nb-NO" dirty="0"/>
          </a:p>
          <a:p>
            <a:r>
              <a:rPr lang="nb-NO" b="1" dirty="0"/>
              <a:t>Hva har gått feil her?! </a:t>
            </a:r>
          </a:p>
        </p:txBody>
      </p:sp>
    </p:spTree>
    <p:extLst>
      <p:ext uri="{BB962C8B-B14F-4D97-AF65-F5344CB8AC3E}">
        <p14:creationId xmlns:p14="http://schemas.microsoft.com/office/powerpoint/2010/main" val="1810335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FB4B7-6D96-4103-1C57-929C8BE5ED93}"/>
            </a:ext>
          </a:extLst>
        </p:cNvPr>
        <p:cNvGrpSpPr/>
        <p:nvPr/>
      </p:nvGrpSpPr>
      <p:grpSpPr>
        <a:xfrm>
          <a:off x="0" y="0"/>
          <a:ext cx="0" cy="0"/>
          <a:chOff x="0" y="0"/>
          <a:chExt cx="0" cy="0"/>
        </a:xfrm>
      </p:grpSpPr>
      <p:pic>
        <p:nvPicPr>
          <p:cNvPr id="2" name="Bilde 1" descr="Et bilde som inneholder klær, person, Menneskeansikt, møbler&#10;&#10;KI-generert innhold kan være feil.">
            <a:extLst>
              <a:ext uri="{FF2B5EF4-FFF2-40B4-BE49-F238E27FC236}">
                <a16:creationId xmlns:a16="http://schemas.microsoft.com/office/drawing/2014/main" id="{5805AE8C-E283-8A83-0561-7996139A7E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3143" y="0"/>
            <a:ext cx="4572000" cy="6858000"/>
          </a:xfrm>
          <a:prstGeom prst="rect">
            <a:avLst/>
          </a:prstGeom>
        </p:spPr>
      </p:pic>
      <p:pic>
        <p:nvPicPr>
          <p:cNvPr id="4" name="Grafikk 3" descr="Lukk med heldekkende fyll">
            <a:extLst>
              <a:ext uri="{FF2B5EF4-FFF2-40B4-BE49-F238E27FC236}">
                <a16:creationId xmlns:a16="http://schemas.microsoft.com/office/drawing/2014/main" id="{2FC14540-2D49-F838-51BD-AFF8C3C554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49143" y="3605895"/>
            <a:ext cx="914400" cy="914400"/>
          </a:xfrm>
          <a:prstGeom prst="rect">
            <a:avLst/>
          </a:prstGeom>
        </p:spPr>
      </p:pic>
      <p:pic>
        <p:nvPicPr>
          <p:cNvPr id="3" name="Grafikk 2" descr="Lukk med heldekkende fyll">
            <a:extLst>
              <a:ext uri="{FF2B5EF4-FFF2-40B4-BE49-F238E27FC236}">
                <a16:creationId xmlns:a16="http://schemas.microsoft.com/office/drawing/2014/main" id="{573ADC32-6617-0BDF-2C8B-0649EF09C9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39567" y="4185559"/>
            <a:ext cx="914400" cy="914400"/>
          </a:xfrm>
          <a:prstGeom prst="rect">
            <a:avLst/>
          </a:prstGeom>
        </p:spPr>
      </p:pic>
      <p:pic>
        <p:nvPicPr>
          <p:cNvPr id="5" name="Grafikk 4" descr="Lukk med heldekkende fyll">
            <a:extLst>
              <a:ext uri="{FF2B5EF4-FFF2-40B4-BE49-F238E27FC236}">
                <a16:creationId xmlns:a16="http://schemas.microsoft.com/office/drawing/2014/main" id="{CC122556-A329-63A2-5988-3E633967E1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96150" y="5099959"/>
            <a:ext cx="914400" cy="914400"/>
          </a:xfrm>
          <a:prstGeom prst="rect">
            <a:avLst/>
          </a:prstGeom>
        </p:spPr>
      </p:pic>
      <p:sp>
        <p:nvSpPr>
          <p:cNvPr id="6" name="TekstSylinder 5">
            <a:extLst>
              <a:ext uri="{FF2B5EF4-FFF2-40B4-BE49-F238E27FC236}">
                <a16:creationId xmlns:a16="http://schemas.microsoft.com/office/drawing/2014/main" id="{6198DF58-3B77-C753-D1A5-C1C2063B7DB3}"/>
              </a:ext>
            </a:extLst>
          </p:cNvPr>
          <p:cNvSpPr txBox="1"/>
          <p:nvPr/>
        </p:nvSpPr>
        <p:spPr>
          <a:xfrm>
            <a:off x="433499" y="2677885"/>
            <a:ext cx="4246716" cy="1477328"/>
          </a:xfrm>
          <a:prstGeom prst="rect">
            <a:avLst/>
          </a:prstGeom>
          <a:noFill/>
        </p:spPr>
        <p:txBody>
          <a:bodyPr wrap="square" rtlCol="0">
            <a:spAutoFit/>
          </a:bodyPr>
          <a:lstStyle/>
          <a:p>
            <a:pPr marL="285750" indent="-285750">
              <a:buFontTx/>
              <a:buChar char="-"/>
            </a:pPr>
            <a:r>
              <a:rPr lang="nb-NO" dirty="0"/>
              <a:t>Hånda som holder pinnen er foran spikkekniven – au! </a:t>
            </a:r>
            <a:r>
              <a:rPr lang="nb-NO" dirty="0">
                <a:sym typeface="Wingdings" panose="05000000000000000000" pitchFamily="2" charset="2"/>
              </a:rPr>
              <a:t></a:t>
            </a:r>
          </a:p>
          <a:p>
            <a:pPr marL="285750" indent="-285750">
              <a:buFontTx/>
              <a:buChar char="-"/>
            </a:pPr>
            <a:r>
              <a:rPr lang="nb-NO" dirty="0"/>
              <a:t>Spikker mot en annen elev </a:t>
            </a:r>
            <a:r>
              <a:rPr lang="nb-NO" dirty="0">
                <a:sym typeface="Wingdings" panose="05000000000000000000" pitchFamily="2" charset="2"/>
              </a:rPr>
              <a:t></a:t>
            </a:r>
            <a:endParaRPr lang="nb-NO" dirty="0"/>
          </a:p>
          <a:p>
            <a:pPr marL="285750" indent="-285750">
              <a:buFontTx/>
              <a:buChar char="-"/>
            </a:pPr>
            <a:r>
              <a:rPr lang="nb-NO" dirty="0"/>
              <a:t>Sitter med beina samlet </a:t>
            </a:r>
            <a:r>
              <a:rPr lang="nb-NO" dirty="0">
                <a:sym typeface="Wingdings" panose="05000000000000000000" pitchFamily="2" charset="2"/>
              </a:rPr>
              <a:t></a:t>
            </a:r>
          </a:p>
          <a:p>
            <a:pPr marL="285750" indent="-285750">
              <a:buFontTx/>
              <a:buChar char="-"/>
            </a:pPr>
            <a:r>
              <a:rPr lang="nb-NO" dirty="0">
                <a:sym typeface="Wingdings" panose="05000000000000000000" pitchFamily="2" charset="2"/>
              </a:rPr>
              <a:t>Ser du enda flere?</a:t>
            </a:r>
            <a:endParaRPr lang="nb-NO" dirty="0"/>
          </a:p>
        </p:txBody>
      </p:sp>
      <p:sp>
        <p:nvSpPr>
          <p:cNvPr id="8" name="TekstSylinder 7">
            <a:extLst>
              <a:ext uri="{FF2B5EF4-FFF2-40B4-BE49-F238E27FC236}">
                <a16:creationId xmlns:a16="http://schemas.microsoft.com/office/drawing/2014/main" id="{0B327B96-36E5-7381-A347-6C4DC5B12F47}"/>
              </a:ext>
            </a:extLst>
          </p:cNvPr>
          <p:cNvSpPr txBox="1"/>
          <p:nvPr/>
        </p:nvSpPr>
        <p:spPr>
          <a:xfrm>
            <a:off x="560046" y="5165274"/>
            <a:ext cx="3993621" cy="861774"/>
          </a:xfrm>
          <a:prstGeom prst="rect">
            <a:avLst/>
          </a:prstGeom>
          <a:noFill/>
        </p:spPr>
        <p:txBody>
          <a:bodyPr wrap="square">
            <a:spAutoFit/>
          </a:bodyPr>
          <a:lstStyle/>
          <a:p>
            <a:r>
              <a:rPr lang="nb-NO" sz="1600" dirty="0">
                <a:sym typeface="Wingdings" panose="05000000000000000000" pitchFamily="2" charset="2"/>
              </a:rPr>
              <a:t>HUSK: det er hånda som ikke holder kniven som oftest blir skadet </a:t>
            </a:r>
          </a:p>
          <a:p>
            <a:r>
              <a:rPr lang="nb-NO" sz="1600" dirty="0">
                <a:sym typeface="Wingdings" panose="05000000000000000000" pitchFamily="2" charset="2"/>
              </a:rPr>
              <a:t>– følg ALLTID med på hvor den er</a:t>
            </a:r>
            <a:endParaRPr lang="nb-NO" sz="1600" dirty="0"/>
          </a:p>
        </p:txBody>
      </p:sp>
    </p:spTree>
    <p:extLst>
      <p:ext uri="{BB962C8B-B14F-4D97-AF65-F5344CB8AC3E}">
        <p14:creationId xmlns:p14="http://schemas.microsoft.com/office/powerpoint/2010/main" val="1915925940"/>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ec81f12-6286-4550-8911-f446fcdafa1f}" enabled="0" method="" siteId="{fec81f12-6286-4550-8911-f446fcdafa1f}" removed="1"/>
</clbl:labelList>
</file>

<file path=docProps/app.xml><?xml version="1.0" encoding="utf-8"?>
<Properties xmlns="http://schemas.openxmlformats.org/officeDocument/2006/extended-properties" xmlns:vt="http://schemas.openxmlformats.org/officeDocument/2006/docPropsVTypes">
  <TotalTime>95</TotalTime>
  <Words>402</Words>
  <Application>Microsoft Office PowerPoint</Application>
  <PresentationFormat>Widescreen</PresentationFormat>
  <Paragraphs>53</Paragraphs>
  <Slides>13</Slides>
  <Notes>0</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13</vt:i4>
      </vt:variant>
    </vt:vector>
  </HeadingPairs>
  <TitlesOfParts>
    <vt:vector size="18" baseType="lpstr">
      <vt:lpstr>Aptos</vt:lpstr>
      <vt:lpstr>Aptos Display</vt:lpstr>
      <vt:lpstr>Arial</vt:lpstr>
      <vt:lpstr>Wingdings</vt:lpstr>
      <vt:lpstr>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Eva Lutnæs</dc:creator>
  <cp:lastModifiedBy>Eva Lutnæs</cp:lastModifiedBy>
  <cp:revision>1</cp:revision>
  <dcterms:created xsi:type="dcterms:W3CDTF">2026-02-02T11:00:15Z</dcterms:created>
  <dcterms:modified xsi:type="dcterms:W3CDTF">2026-02-18T08:39:56Z</dcterms:modified>
</cp:coreProperties>
</file>