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6"/>
  </p:notesMasterIdLst>
  <p:sldIdLst>
    <p:sldId id="295" r:id="rId5"/>
  </p:sldIdLst>
  <p:sldSz cx="12192000" cy="6858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Century Gothic" panose="020B0502020202020204" pitchFamily="34" charset="0"/>
      <p:regular r:id="rId11"/>
      <p:bold r:id="rId12"/>
      <p:italic r:id="rId13"/>
      <p:boldItalic r:id="rId14"/>
    </p:embeddedFont>
    <p:embeddedFont>
      <p:font typeface="Enova" panose="020B0504020203020204" pitchFamily="34" charset="0"/>
      <p:regular r:id="rId15"/>
      <p:bold r:id="rId16"/>
      <p:italic r:id="rId17"/>
      <p:boldItalic r:id="rId18"/>
    </p:embeddedFont>
  </p:embeddedFontLst>
  <p:defaultTextStyle>
    <a:defPPr>
      <a:defRPr lang="nb-NO"/>
    </a:defPPr>
    <a:lvl1pPr marL="0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2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95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26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89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52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3A8"/>
    <a:srgbClr val="FF864B"/>
    <a:srgbClr val="00CB9A"/>
    <a:srgbClr val="CCF2E6"/>
    <a:srgbClr val="94E5CD"/>
    <a:srgbClr val="EAF970"/>
    <a:srgbClr val="FAFDDD"/>
    <a:srgbClr val="F5FCBA"/>
    <a:srgbClr val="B6FDFF"/>
    <a:srgbClr val="4DF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CB5490-D246-46B6-8306-86B6204650B1}" v="10" dt="2023-11-02T12:54:39.8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634" autoAdjust="0"/>
  </p:normalViewPr>
  <p:slideViewPr>
    <p:cSldViewPr snapToGrid="0">
      <p:cViewPr varScale="1">
        <p:scale>
          <a:sx n="97" d="100"/>
          <a:sy n="97" d="100"/>
        </p:scale>
        <p:origin x="10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customXml" Target="../customXml/item2.xml"/><Relationship Id="rId16" Type="http://schemas.openxmlformats.org/officeDocument/2006/relationships/font" Target="fonts/font10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9.fntdata"/><Relationship Id="rId23" Type="http://schemas.microsoft.com/office/2016/11/relationships/changesInfo" Target="changesInfos/changesInfo1.xml"/><Relationship Id="rId10" Type="http://schemas.openxmlformats.org/officeDocument/2006/relationships/font" Target="fonts/font4.fntdata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v Åse" userId="f1841553-8471-498c-811a-8fb313e13380" providerId="ADAL" clId="{815B9471-AC31-4607-82C2-A5872AFA5940}"/>
    <pc:docChg chg="undo custSel delSld modSld">
      <pc:chgData name="Siv Åse" userId="f1841553-8471-498c-811a-8fb313e13380" providerId="ADAL" clId="{815B9471-AC31-4607-82C2-A5872AFA5940}" dt="2023-10-18T11:23:03.033" v="1416" actId="1076"/>
      <pc:docMkLst>
        <pc:docMk/>
      </pc:docMkLst>
      <pc:sldChg chg="del">
        <pc:chgData name="Siv Åse" userId="f1841553-8471-498c-811a-8fb313e13380" providerId="ADAL" clId="{815B9471-AC31-4607-82C2-A5872AFA5940}" dt="2023-10-16T14:45:57.717" v="1" actId="47"/>
        <pc:sldMkLst>
          <pc:docMk/>
          <pc:sldMk cId="1232784638" sldId="271"/>
        </pc:sldMkLst>
      </pc:sldChg>
      <pc:sldChg chg="del">
        <pc:chgData name="Siv Åse" userId="f1841553-8471-498c-811a-8fb313e13380" providerId="ADAL" clId="{815B9471-AC31-4607-82C2-A5872AFA5940}" dt="2023-10-16T14:45:57.717" v="1" actId="47"/>
        <pc:sldMkLst>
          <pc:docMk/>
          <pc:sldMk cId="2328914019" sldId="272"/>
        </pc:sldMkLst>
      </pc:sldChg>
      <pc:sldChg chg="del">
        <pc:chgData name="Siv Åse" userId="f1841553-8471-498c-811a-8fb313e13380" providerId="ADAL" clId="{815B9471-AC31-4607-82C2-A5872AFA5940}" dt="2023-10-16T14:45:49.544" v="0" actId="47"/>
        <pc:sldMkLst>
          <pc:docMk/>
          <pc:sldMk cId="4158458093" sldId="273"/>
        </pc:sldMkLst>
      </pc:sldChg>
      <pc:sldChg chg="del">
        <pc:chgData name="Siv Åse" userId="f1841553-8471-498c-811a-8fb313e13380" providerId="ADAL" clId="{815B9471-AC31-4607-82C2-A5872AFA5940}" dt="2023-10-16T14:45:49.544" v="0" actId="47"/>
        <pc:sldMkLst>
          <pc:docMk/>
          <pc:sldMk cId="3736380554" sldId="274"/>
        </pc:sldMkLst>
      </pc:sldChg>
      <pc:sldChg chg="del">
        <pc:chgData name="Siv Åse" userId="f1841553-8471-498c-811a-8fb313e13380" providerId="ADAL" clId="{815B9471-AC31-4607-82C2-A5872AFA5940}" dt="2023-10-16T14:45:57.717" v="1" actId="47"/>
        <pc:sldMkLst>
          <pc:docMk/>
          <pc:sldMk cId="2390419321" sldId="277"/>
        </pc:sldMkLst>
      </pc:sldChg>
      <pc:sldChg chg="del">
        <pc:chgData name="Siv Åse" userId="f1841553-8471-498c-811a-8fb313e13380" providerId="ADAL" clId="{815B9471-AC31-4607-82C2-A5872AFA5940}" dt="2023-10-16T14:45:49.544" v="0" actId="47"/>
        <pc:sldMkLst>
          <pc:docMk/>
          <pc:sldMk cId="2060627900" sldId="278"/>
        </pc:sldMkLst>
      </pc:sldChg>
      <pc:sldChg chg="del">
        <pc:chgData name="Siv Åse" userId="f1841553-8471-498c-811a-8fb313e13380" providerId="ADAL" clId="{815B9471-AC31-4607-82C2-A5872AFA5940}" dt="2023-10-16T14:45:57.717" v="1" actId="47"/>
        <pc:sldMkLst>
          <pc:docMk/>
          <pc:sldMk cId="452349262" sldId="280"/>
        </pc:sldMkLst>
      </pc:sldChg>
      <pc:sldChg chg="del">
        <pc:chgData name="Siv Åse" userId="f1841553-8471-498c-811a-8fb313e13380" providerId="ADAL" clId="{815B9471-AC31-4607-82C2-A5872AFA5940}" dt="2023-10-16T14:45:57.717" v="1" actId="47"/>
        <pc:sldMkLst>
          <pc:docMk/>
          <pc:sldMk cId="3152782486" sldId="281"/>
        </pc:sldMkLst>
      </pc:sldChg>
      <pc:sldChg chg="del">
        <pc:chgData name="Siv Åse" userId="f1841553-8471-498c-811a-8fb313e13380" providerId="ADAL" clId="{815B9471-AC31-4607-82C2-A5872AFA5940}" dt="2023-10-16T14:45:57.717" v="1" actId="47"/>
        <pc:sldMkLst>
          <pc:docMk/>
          <pc:sldMk cId="1116523977" sldId="282"/>
        </pc:sldMkLst>
      </pc:sldChg>
      <pc:sldChg chg="del">
        <pc:chgData name="Siv Åse" userId="f1841553-8471-498c-811a-8fb313e13380" providerId="ADAL" clId="{815B9471-AC31-4607-82C2-A5872AFA5940}" dt="2023-10-16T14:45:57.717" v="1" actId="47"/>
        <pc:sldMkLst>
          <pc:docMk/>
          <pc:sldMk cId="4003336232" sldId="283"/>
        </pc:sldMkLst>
      </pc:sldChg>
      <pc:sldChg chg="del">
        <pc:chgData name="Siv Åse" userId="f1841553-8471-498c-811a-8fb313e13380" providerId="ADAL" clId="{815B9471-AC31-4607-82C2-A5872AFA5940}" dt="2023-10-16T14:45:57.717" v="1" actId="47"/>
        <pc:sldMkLst>
          <pc:docMk/>
          <pc:sldMk cId="531910023" sldId="284"/>
        </pc:sldMkLst>
      </pc:sldChg>
      <pc:sldChg chg="del">
        <pc:chgData name="Siv Åse" userId="f1841553-8471-498c-811a-8fb313e13380" providerId="ADAL" clId="{815B9471-AC31-4607-82C2-A5872AFA5940}" dt="2023-10-16T14:45:57.717" v="1" actId="47"/>
        <pc:sldMkLst>
          <pc:docMk/>
          <pc:sldMk cId="1771782378" sldId="285"/>
        </pc:sldMkLst>
      </pc:sldChg>
      <pc:sldChg chg="del">
        <pc:chgData name="Siv Åse" userId="f1841553-8471-498c-811a-8fb313e13380" providerId="ADAL" clId="{815B9471-AC31-4607-82C2-A5872AFA5940}" dt="2023-10-16T14:45:57.717" v="1" actId="47"/>
        <pc:sldMkLst>
          <pc:docMk/>
          <pc:sldMk cId="1909341151" sldId="286"/>
        </pc:sldMkLst>
      </pc:sldChg>
      <pc:sldChg chg="del">
        <pc:chgData name="Siv Åse" userId="f1841553-8471-498c-811a-8fb313e13380" providerId="ADAL" clId="{815B9471-AC31-4607-82C2-A5872AFA5940}" dt="2023-10-16T14:45:57.717" v="1" actId="47"/>
        <pc:sldMkLst>
          <pc:docMk/>
          <pc:sldMk cId="3459048371" sldId="287"/>
        </pc:sldMkLst>
      </pc:sldChg>
      <pc:sldChg chg="del">
        <pc:chgData name="Siv Åse" userId="f1841553-8471-498c-811a-8fb313e13380" providerId="ADAL" clId="{815B9471-AC31-4607-82C2-A5872AFA5940}" dt="2023-10-16T14:45:57.717" v="1" actId="47"/>
        <pc:sldMkLst>
          <pc:docMk/>
          <pc:sldMk cId="530054761" sldId="288"/>
        </pc:sldMkLst>
      </pc:sldChg>
      <pc:sldChg chg="del">
        <pc:chgData name="Siv Åse" userId="f1841553-8471-498c-811a-8fb313e13380" providerId="ADAL" clId="{815B9471-AC31-4607-82C2-A5872AFA5940}" dt="2023-10-16T14:45:57.717" v="1" actId="47"/>
        <pc:sldMkLst>
          <pc:docMk/>
          <pc:sldMk cId="3665233041" sldId="289"/>
        </pc:sldMkLst>
      </pc:sldChg>
      <pc:sldChg chg="del">
        <pc:chgData name="Siv Åse" userId="f1841553-8471-498c-811a-8fb313e13380" providerId="ADAL" clId="{815B9471-AC31-4607-82C2-A5872AFA5940}" dt="2023-10-16T14:45:57.717" v="1" actId="47"/>
        <pc:sldMkLst>
          <pc:docMk/>
          <pc:sldMk cId="691141819" sldId="290"/>
        </pc:sldMkLst>
      </pc:sldChg>
      <pc:sldChg chg="del">
        <pc:chgData name="Siv Åse" userId="f1841553-8471-498c-811a-8fb313e13380" providerId="ADAL" clId="{815B9471-AC31-4607-82C2-A5872AFA5940}" dt="2023-10-16T14:45:57.717" v="1" actId="47"/>
        <pc:sldMkLst>
          <pc:docMk/>
          <pc:sldMk cId="92473470" sldId="291"/>
        </pc:sldMkLst>
      </pc:sldChg>
      <pc:sldChg chg="del">
        <pc:chgData name="Siv Åse" userId="f1841553-8471-498c-811a-8fb313e13380" providerId="ADAL" clId="{815B9471-AC31-4607-82C2-A5872AFA5940}" dt="2023-10-16T14:45:57.717" v="1" actId="47"/>
        <pc:sldMkLst>
          <pc:docMk/>
          <pc:sldMk cId="2111214112" sldId="292"/>
        </pc:sldMkLst>
      </pc:sldChg>
      <pc:sldChg chg="del">
        <pc:chgData name="Siv Åse" userId="f1841553-8471-498c-811a-8fb313e13380" providerId="ADAL" clId="{815B9471-AC31-4607-82C2-A5872AFA5940}" dt="2023-10-16T14:45:57.717" v="1" actId="47"/>
        <pc:sldMkLst>
          <pc:docMk/>
          <pc:sldMk cId="1314274625" sldId="293"/>
        </pc:sldMkLst>
      </pc:sldChg>
      <pc:sldChg chg="del">
        <pc:chgData name="Siv Åse" userId="f1841553-8471-498c-811a-8fb313e13380" providerId="ADAL" clId="{815B9471-AC31-4607-82C2-A5872AFA5940}" dt="2023-10-16T14:45:57.717" v="1" actId="47"/>
        <pc:sldMkLst>
          <pc:docMk/>
          <pc:sldMk cId="1505863310" sldId="294"/>
        </pc:sldMkLst>
      </pc:sldChg>
      <pc:sldChg chg="addSp delSp modSp mod">
        <pc:chgData name="Siv Åse" userId="f1841553-8471-498c-811a-8fb313e13380" providerId="ADAL" clId="{815B9471-AC31-4607-82C2-A5872AFA5940}" dt="2023-10-18T11:23:03.033" v="1416" actId="1076"/>
        <pc:sldMkLst>
          <pc:docMk/>
          <pc:sldMk cId="460249986" sldId="295"/>
        </pc:sldMkLst>
        <pc:spChg chg="add mod">
          <ac:chgData name="Siv Åse" userId="f1841553-8471-498c-811a-8fb313e13380" providerId="ADAL" clId="{815B9471-AC31-4607-82C2-A5872AFA5940}" dt="2023-10-18T11:21:36.558" v="1413" actId="14100"/>
          <ac:spMkLst>
            <pc:docMk/>
            <pc:sldMk cId="460249986" sldId="295"/>
            <ac:spMk id="2" creationId="{71EC95C1-EF29-1F21-CEBD-A42AAFEB899E}"/>
          </ac:spMkLst>
        </pc:spChg>
        <pc:spChg chg="add del mod">
          <ac:chgData name="Siv Åse" userId="f1841553-8471-498c-811a-8fb313e13380" providerId="ADAL" clId="{815B9471-AC31-4607-82C2-A5872AFA5940}" dt="2023-10-18T10:56:14.593" v="1225" actId="478"/>
          <ac:spMkLst>
            <pc:docMk/>
            <pc:sldMk cId="460249986" sldId="295"/>
            <ac:spMk id="3" creationId="{3AEA077C-F55F-743E-EAEC-6FE658CDB67A}"/>
          </ac:spMkLst>
        </pc:spChg>
        <pc:spChg chg="mod">
          <ac:chgData name="Siv Åse" userId="f1841553-8471-498c-811a-8fb313e13380" providerId="ADAL" clId="{815B9471-AC31-4607-82C2-A5872AFA5940}" dt="2023-10-18T11:19:35.175" v="1385" actId="1076"/>
          <ac:spMkLst>
            <pc:docMk/>
            <pc:sldMk cId="460249986" sldId="295"/>
            <ac:spMk id="4" creationId="{C5404FE3-5E94-AFA4-DDDB-2D915E7B1F49}"/>
          </ac:spMkLst>
        </pc:spChg>
        <pc:spChg chg="mod">
          <ac:chgData name="Siv Åse" userId="f1841553-8471-498c-811a-8fb313e13380" providerId="ADAL" clId="{815B9471-AC31-4607-82C2-A5872AFA5940}" dt="2023-10-18T11:14:00.187" v="1340" actId="1076"/>
          <ac:spMkLst>
            <pc:docMk/>
            <pc:sldMk cId="460249986" sldId="295"/>
            <ac:spMk id="5" creationId="{CD86F6A3-F56D-8821-317D-DCF7C2657AE1}"/>
          </ac:spMkLst>
        </pc:spChg>
        <pc:spChg chg="mod">
          <ac:chgData name="Siv Åse" userId="f1841553-8471-498c-811a-8fb313e13380" providerId="ADAL" clId="{815B9471-AC31-4607-82C2-A5872AFA5940}" dt="2023-10-18T11:14:03.518" v="1341" actId="1076"/>
          <ac:spMkLst>
            <pc:docMk/>
            <pc:sldMk cId="460249986" sldId="295"/>
            <ac:spMk id="6" creationId="{D3A06010-9693-66BE-423B-4A80F91618BC}"/>
          </ac:spMkLst>
        </pc:spChg>
        <pc:spChg chg="del mod">
          <ac:chgData name="Siv Åse" userId="f1841553-8471-498c-811a-8fb313e13380" providerId="ADAL" clId="{815B9471-AC31-4607-82C2-A5872AFA5940}" dt="2023-10-18T10:48:24.314" v="1139" actId="478"/>
          <ac:spMkLst>
            <pc:docMk/>
            <pc:sldMk cId="460249986" sldId="295"/>
            <ac:spMk id="7" creationId="{40B91018-F8A5-C418-B9CE-6A580E9A2BE5}"/>
          </ac:spMkLst>
        </pc:spChg>
        <pc:spChg chg="mod">
          <ac:chgData name="Siv Åse" userId="f1841553-8471-498c-811a-8fb313e13380" providerId="ADAL" clId="{815B9471-AC31-4607-82C2-A5872AFA5940}" dt="2023-10-18T11:16:16.548" v="1358" actId="14100"/>
          <ac:spMkLst>
            <pc:docMk/>
            <pc:sldMk cId="460249986" sldId="295"/>
            <ac:spMk id="8" creationId="{C044B296-F158-1E52-F6E0-E2DF910CBE62}"/>
          </ac:spMkLst>
        </pc:spChg>
        <pc:spChg chg="del mod">
          <ac:chgData name="Siv Åse" userId="f1841553-8471-498c-811a-8fb313e13380" providerId="ADAL" clId="{815B9471-AC31-4607-82C2-A5872AFA5940}" dt="2023-10-18T10:48:55.277" v="1145" actId="478"/>
          <ac:spMkLst>
            <pc:docMk/>
            <pc:sldMk cId="460249986" sldId="295"/>
            <ac:spMk id="9" creationId="{E51D8A94-2A39-2997-7B59-6C9CF74E7192}"/>
          </ac:spMkLst>
        </pc:spChg>
        <pc:spChg chg="mod">
          <ac:chgData name="Siv Åse" userId="f1841553-8471-498c-811a-8fb313e13380" providerId="ADAL" clId="{815B9471-AC31-4607-82C2-A5872AFA5940}" dt="2023-10-18T11:16:19.540" v="1359" actId="14100"/>
          <ac:spMkLst>
            <pc:docMk/>
            <pc:sldMk cId="460249986" sldId="295"/>
            <ac:spMk id="10" creationId="{AE35CA55-3312-053A-BBF3-49F4BC7D1B0E}"/>
          </ac:spMkLst>
        </pc:spChg>
        <pc:spChg chg="del mod">
          <ac:chgData name="Siv Åse" userId="f1841553-8471-498c-811a-8fb313e13380" providerId="ADAL" clId="{815B9471-AC31-4607-82C2-A5872AFA5940}" dt="2023-10-18T10:49:14.346" v="1150" actId="478"/>
          <ac:spMkLst>
            <pc:docMk/>
            <pc:sldMk cId="460249986" sldId="295"/>
            <ac:spMk id="11" creationId="{3229040F-5C98-B924-37F9-D04EE1D92E51}"/>
          </ac:spMkLst>
        </pc:spChg>
        <pc:spChg chg="del mod">
          <ac:chgData name="Siv Åse" userId="f1841553-8471-498c-811a-8fb313e13380" providerId="ADAL" clId="{815B9471-AC31-4607-82C2-A5872AFA5940}" dt="2023-10-18T10:32:43.989" v="913" actId="478"/>
          <ac:spMkLst>
            <pc:docMk/>
            <pc:sldMk cId="460249986" sldId="295"/>
            <ac:spMk id="12" creationId="{93538670-5470-E562-F076-56849F4FB6C3}"/>
          </ac:spMkLst>
        </pc:spChg>
        <pc:spChg chg="del mod">
          <ac:chgData name="Siv Åse" userId="f1841553-8471-498c-811a-8fb313e13380" providerId="ADAL" clId="{815B9471-AC31-4607-82C2-A5872AFA5940}" dt="2023-10-18T10:52:53.551" v="1196" actId="478"/>
          <ac:spMkLst>
            <pc:docMk/>
            <pc:sldMk cId="460249986" sldId="295"/>
            <ac:spMk id="13" creationId="{DF98D7F4-7B4C-8177-BBAC-6383F1266C25}"/>
          </ac:spMkLst>
        </pc:spChg>
        <pc:spChg chg="del mod">
          <ac:chgData name="Siv Åse" userId="f1841553-8471-498c-811a-8fb313e13380" providerId="ADAL" clId="{815B9471-AC31-4607-82C2-A5872AFA5940}" dt="2023-10-18T10:50:20.751" v="1167" actId="478"/>
          <ac:spMkLst>
            <pc:docMk/>
            <pc:sldMk cId="460249986" sldId="295"/>
            <ac:spMk id="14" creationId="{4A3C0ACB-56A1-8B9A-EB38-F0D74F478991}"/>
          </ac:spMkLst>
        </pc:spChg>
        <pc:spChg chg="del mod">
          <ac:chgData name="Siv Åse" userId="f1841553-8471-498c-811a-8fb313e13380" providerId="ADAL" clId="{815B9471-AC31-4607-82C2-A5872AFA5940}" dt="2023-10-18T10:50:45.560" v="1172" actId="478"/>
          <ac:spMkLst>
            <pc:docMk/>
            <pc:sldMk cId="460249986" sldId="295"/>
            <ac:spMk id="15" creationId="{93F6A7F4-AF38-DEA7-EE3D-1904541B6919}"/>
          </ac:spMkLst>
        </pc:spChg>
        <pc:spChg chg="del mod">
          <ac:chgData name="Siv Åse" userId="f1841553-8471-498c-811a-8fb313e13380" providerId="ADAL" clId="{815B9471-AC31-4607-82C2-A5872AFA5940}" dt="2023-10-18T10:51:27.155" v="1178" actId="478"/>
          <ac:spMkLst>
            <pc:docMk/>
            <pc:sldMk cId="460249986" sldId="295"/>
            <ac:spMk id="16" creationId="{9126E1A7-022F-41E3-A082-9C092C97F12D}"/>
          </ac:spMkLst>
        </pc:spChg>
        <pc:spChg chg="del mod">
          <ac:chgData name="Siv Åse" userId="f1841553-8471-498c-811a-8fb313e13380" providerId="ADAL" clId="{815B9471-AC31-4607-82C2-A5872AFA5940}" dt="2023-10-18T10:30:10.857" v="883" actId="478"/>
          <ac:spMkLst>
            <pc:docMk/>
            <pc:sldMk cId="460249986" sldId="295"/>
            <ac:spMk id="17" creationId="{EEC446B2-3244-C8B9-BCD1-78C8BFD14EF8}"/>
          </ac:spMkLst>
        </pc:spChg>
        <pc:spChg chg="mod">
          <ac:chgData name="Siv Åse" userId="f1841553-8471-498c-811a-8fb313e13380" providerId="ADAL" clId="{815B9471-AC31-4607-82C2-A5872AFA5940}" dt="2023-10-18T11:12:32.450" v="1332" actId="14100"/>
          <ac:spMkLst>
            <pc:docMk/>
            <pc:sldMk cId="460249986" sldId="295"/>
            <ac:spMk id="18" creationId="{13B865AD-D9F8-A03D-F548-590D55929F4E}"/>
          </ac:spMkLst>
        </pc:spChg>
        <pc:spChg chg="del mod">
          <ac:chgData name="Siv Åse" userId="f1841553-8471-498c-811a-8fb313e13380" providerId="ADAL" clId="{815B9471-AC31-4607-82C2-A5872AFA5940}" dt="2023-10-18T10:25:45.066" v="840" actId="478"/>
          <ac:spMkLst>
            <pc:docMk/>
            <pc:sldMk cId="460249986" sldId="295"/>
            <ac:spMk id="19" creationId="{E9724848-1934-82C1-3565-0817E4E782BA}"/>
          </ac:spMkLst>
        </pc:spChg>
        <pc:spChg chg="mod">
          <ac:chgData name="Siv Åse" userId="f1841553-8471-498c-811a-8fb313e13380" providerId="ADAL" clId="{815B9471-AC31-4607-82C2-A5872AFA5940}" dt="2023-10-18T11:14:25.569" v="1346" actId="14100"/>
          <ac:spMkLst>
            <pc:docMk/>
            <pc:sldMk cId="460249986" sldId="295"/>
            <ac:spMk id="20" creationId="{978A4E00-40E0-3C24-C7EF-4A7AF9684A0E}"/>
          </ac:spMkLst>
        </pc:spChg>
        <pc:spChg chg="del mod">
          <ac:chgData name="Siv Åse" userId="f1841553-8471-498c-811a-8fb313e13380" providerId="ADAL" clId="{815B9471-AC31-4607-82C2-A5872AFA5940}" dt="2023-10-18T10:29:27.562" v="874" actId="478"/>
          <ac:spMkLst>
            <pc:docMk/>
            <pc:sldMk cId="460249986" sldId="295"/>
            <ac:spMk id="21" creationId="{E609C440-A235-C96C-EDD5-8F29D23C355E}"/>
          </ac:spMkLst>
        </pc:spChg>
        <pc:spChg chg="mod">
          <ac:chgData name="Siv Åse" userId="f1841553-8471-498c-811a-8fb313e13380" providerId="ADAL" clId="{815B9471-AC31-4607-82C2-A5872AFA5940}" dt="2023-10-18T11:22:31.227" v="1414" actId="1076"/>
          <ac:spMkLst>
            <pc:docMk/>
            <pc:sldMk cId="460249986" sldId="295"/>
            <ac:spMk id="22" creationId="{A7F69105-3998-F5EB-21AB-F890E9A885D3}"/>
          </ac:spMkLst>
        </pc:spChg>
        <pc:spChg chg="del mod">
          <ac:chgData name="Siv Åse" userId="f1841553-8471-498c-811a-8fb313e13380" providerId="ADAL" clId="{815B9471-AC31-4607-82C2-A5872AFA5940}" dt="2023-10-18T10:52:13.554" v="1188" actId="478"/>
          <ac:spMkLst>
            <pc:docMk/>
            <pc:sldMk cId="460249986" sldId="295"/>
            <ac:spMk id="23" creationId="{AE0635DE-4869-12B5-6CB4-2690BEEE6AE0}"/>
          </ac:spMkLst>
        </pc:spChg>
        <pc:spChg chg="del mod">
          <ac:chgData name="Siv Åse" userId="f1841553-8471-498c-811a-8fb313e13380" providerId="ADAL" clId="{815B9471-AC31-4607-82C2-A5872AFA5940}" dt="2023-10-18T10:59:51.887" v="1253" actId="478"/>
          <ac:spMkLst>
            <pc:docMk/>
            <pc:sldMk cId="460249986" sldId="295"/>
            <ac:spMk id="24" creationId="{780C77C0-1157-5C11-711B-E55A1E1BAD37}"/>
          </ac:spMkLst>
        </pc:spChg>
        <pc:spChg chg="del mod">
          <ac:chgData name="Siv Åse" userId="f1841553-8471-498c-811a-8fb313e13380" providerId="ADAL" clId="{815B9471-AC31-4607-82C2-A5872AFA5940}" dt="2023-10-18T10:29:44.441" v="879" actId="478"/>
          <ac:spMkLst>
            <pc:docMk/>
            <pc:sldMk cId="460249986" sldId="295"/>
            <ac:spMk id="25" creationId="{F0486E49-55BF-C749-0125-04CD263BDAA6}"/>
          </ac:spMkLst>
        </pc:spChg>
        <pc:spChg chg="mod">
          <ac:chgData name="Siv Åse" userId="f1841553-8471-498c-811a-8fb313e13380" providerId="ADAL" clId="{815B9471-AC31-4607-82C2-A5872AFA5940}" dt="2023-10-18T11:14:14.181" v="1343" actId="1076"/>
          <ac:spMkLst>
            <pc:docMk/>
            <pc:sldMk cId="460249986" sldId="295"/>
            <ac:spMk id="26" creationId="{389569CD-4AD4-8877-4B9E-616B6661C281}"/>
          </ac:spMkLst>
        </pc:spChg>
        <pc:spChg chg="del mod">
          <ac:chgData name="Siv Åse" userId="f1841553-8471-498c-811a-8fb313e13380" providerId="ADAL" clId="{815B9471-AC31-4607-82C2-A5872AFA5940}" dt="2023-10-18T11:00:52.575" v="1261" actId="478"/>
          <ac:spMkLst>
            <pc:docMk/>
            <pc:sldMk cId="460249986" sldId="295"/>
            <ac:spMk id="27" creationId="{D3DEB5E3-260C-EB71-FC0D-8D0BD2484753}"/>
          </ac:spMkLst>
        </pc:spChg>
        <pc:spChg chg="del mod">
          <ac:chgData name="Siv Åse" userId="f1841553-8471-498c-811a-8fb313e13380" providerId="ADAL" clId="{815B9471-AC31-4607-82C2-A5872AFA5940}" dt="2023-10-18T10:56:58.262" v="1233" actId="478"/>
          <ac:spMkLst>
            <pc:docMk/>
            <pc:sldMk cId="460249986" sldId="295"/>
            <ac:spMk id="28" creationId="{3DC060CE-8868-0701-ACBA-67F68596F9FD}"/>
          </ac:spMkLst>
        </pc:spChg>
        <pc:spChg chg="mod">
          <ac:chgData name="Siv Åse" userId="f1841553-8471-498c-811a-8fb313e13380" providerId="ADAL" clId="{815B9471-AC31-4607-82C2-A5872AFA5940}" dt="2023-10-18T11:14:21.826" v="1345" actId="14100"/>
          <ac:spMkLst>
            <pc:docMk/>
            <pc:sldMk cId="460249986" sldId="295"/>
            <ac:spMk id="29" creationId="{663ECFCF-09D4-CC73-99C9-AD8863EB398A}"/>
          </ac:spMkLst>
        </pc:spChg>
        <pc:spChg chg="mod">
          <ac:chgData name="Siv Åse" userId="f1841553-8471-498c-811a-8fb313e13380" providerId="ADAL" clId="{815B9471-AC31-4607-82C2-A5872AFA5940}" dt="2023-10-18T10:31:56.953" v="910" actId="6549"/>
          <ac:spMkLst>
            <pc:docMk/>
            <pc:sldMk cId="460249986" sldId="295"/>
            <ac:spMk id="30" creationId="{C543EBEA-3869-B539-38D6-705F42167283}"/>
          </ac:spMkLst>
        </pc:spChg>
        <pc:spChg chg="add mod">
          <ac:chgData name="Siv Åse" userId="f1841553-8471-498c-811a-8fb313e13380" providerId="ADAL" clId="{815B9471-AC31-4607-82C2-A5872AFA5940}" dt="2023-10-18T11:22:41.371" v="1415" actId="14100"/>
          <ac:spMkLst>
            <pc:docMk/>
            <pc:sldMk cId="460249986" sldId="295"/>
            <ac:spMk id="31" creationId="{D334AED2-7BEF-967E-E82A-F8B9DA98DCC5}"/>
          </ac:spMkLst>
        </pc:spChg>
        <pc:spChg chg="add mod">
          <ac:chgData name="Siv Åse" userId="f1841553-8471-498c-811a-8fb313e13380" providerId="ADAL" clId="{815B9471-AC31-4607-82C2-A5872AFA5940}" dt="2023-10-18T11:20:21.070" v="1389" actId="1076"/>
          <ac:spMkLst>
            <pc:docMk/>
            <pc:sldMk cId="460249986" sldId="295"/>
            <ac:spMk id="32" creationId="{04A3DB46-845F-D94F-FFDB-F02DD8411015}"/>
          </ac:spMkLst>
        </pc:spChg>
        <pc:spChg chg="add mod">
          <ac:chgData name="Siv Åse" userId="f1841553-8471-498c-811a-8fb313e13380" providerId="ADAL" clId="{815B9471-AC31-4607-82C2-A5872AFA5940}" dt="2023-10-18T11:19:01.312" v="1382" actId="14100"/>
          <ac:spMkLst>
            <pc:docMk/>
            <pc:sldMk cId="460249986" sldId="295"/>
            <ac:spMk id="33" creationId="{24BF441B-5CA4-C0CB-EDCA-BBC120B5400D}"/>
          </ac:spMkLst>
        </pc:spChg>
        <pc:spChg chg="add mod">
          <ac:chgData name="Siv Åse" userId="f1841553-8471-498c-811a-8fb313e13380" providerId="ADAL" clId="{815B9471-AC31-4607-82C2-A5872AFA5940}" dt="2023-10-18T11:19:21.528" v="1384" actId="14100"/>
          <ac:spMkLst>
            <pc:docMk/>
            <pc:sldMk cId="460249986" sldId="295"/>
            <ac:spMk id="34" creationId="{E2F634FD-3EA4-87F1-C3AF-4BD8FEC68593}"/>
          </ac:spMkLst>
        </pc:spChg>
        <pc:spChg chg="add mod">
          <ac:chgData name="Siv Åse" userId="f1841553-8471-498c-811a-8fb313e13380" providerId="ADAL" clId="{815B9471-AC31-4607-82C2-A5872AFA5940}" dt="2023-10-18T11:08:33.215" v="1306" actId="404"/>
          <ac:spMkLst>
            <pc:docMk/>
            <pc:sldMk cId="460249986" sldId="295"/>
            <ac:spMk id="35" creationId="{EC56D21D-6196-1DA7-A5E4-0AED12E1B519}"/>
          </ac:spMkLst>
        </pc:spChg>
        <pc:spChg chg="add mod">
          <ac:chgData name="Siv Åse" userId="f1841553-8471-498c-811a-8fb313e13380" providerId="ADAL" clId="{815B9471-AC31-4607-82C2-A5872AFA5940}" dt="2023-10-18T11:18:11.496" v="1374" actId="1076"/>
          <ac:spMkLst>
            <pc:docMk/>
            <pc:sldMk cId="460249986" sldId="295"/>
            <ac:spMk id="36" creationId="{9DE43C33-E624-6750-458D-B6278122F1DD}"/>
          </ac:spMkLst>
        </pc:spChg>
        <pc:spChg chg="add mod">
          <ac:chgData name="Siv Åse" userId="f1841553-8471-498c-811a-8fb313e13380" providerId="ADAL" clId="{815B9471-AC31-4607-82C2-A5872AFA5940}" dt="2023-10-18T11:18:15.312" v="1375" actId="1076"/>
          <ac:spMkLst>
            <pc:docMk/>
            <pc:sldMk cId="460249986" sldId="295"/>
            <ac:spMk id="37" creationId="{B01B380D-2D3A-C5BD-CA14-8EADAC9BD60B}"/>
          </ac:spMkLst>
        </pc:spChg>
        <pc:spChg chg="add mod">
          <ac:chgData name="Siv Åse" userId="f1841553-8471-498c-811a-8fb313e13380" providerId="ADAL" clId="{815B9471-AC31-4607-82C2-A5872AFA5940}" dt="2023-10-18T11:20:02.659" v="1387" actId="1076"/>
          <ac:spMkLst>
            <pc:docMk/>
            <pc:sldMk cId="460249986" sldId="295"/>
            <ac:spMk id="38" creationId="{CD8C3385-356A-22FA-0C50-99AD67B7E7D9}"/>
          </ac:spMkLst>
        </pc:spChg>
        <pc:spChg chg="add mod">
          <ac:chgData name="Siv Åse" userId="f1841553-8471-498c-811a-8fb313e13380" providerId="ADAL" clId="{815B9471-AC31-4607-82C2-A5872AFA5940}" dt="2023-10-18T11:13:27.968" v="1336" actId="1076"/>
          <ac:spMkLst>
            <pc:docMk/>
            <pc:sldMk cId="460249986" sldId="295"/>
            <ac:spMk id="39" creationId="{3583A2A8-C93C-BB25-23C1-AC26159C2C11}"/>
          </ac:spMkLst>
        </pc:spChg>
        <pc:spChg chg="add mod">
          <ac:chgData name="Siv Åse" userId="f1841553-8471-498c-811a-8fb313e13380" providerId="ADAL" clId="{815B9471-AC31-4607-82C2-A5872AFA5940}" dt="2023-10-18T11:13:32.820" v="1337" actId="1076"/>
          <ac:spMkLst>
            <pc:docMk/>
            <pc:sldMk cId="460249986" sldId="295"/>
            <ac:spMk id="40" creationId="{7D97635A-1F7B-6ABD-64F8-FAE7DB9E906A}"/>
          </ac:spMkLst>
        </pc:spChg>
        <pc:spChg chg="add mod">
          <ac:chgData name="Siv Åse" userId="f1841553-8471-498c-811a-8fb313e13380" providerId="ADAL" clId="{815B9471-AC31-4607-82C2-A5872AFA5940}" dt="2023-10-18T11:19:11.847" v="1383" actId="1076"/>
          <ac:spMkLst>
            <pc:docMk/>
            <pc:sldMk cId="460249986" sldId="295"/>
            <ac:spMk id="41" creationId="{E914C293-2D06-2700-87A8-FAF93F924240}"/>
          </ac:spMkLst>
        </pc:spChg>
        <pc:spChg chg="add mod">
          <ac:chgData name="Siv Åse" userId="f1841553-8471-498c-811a-8fb313e13380" providerId="ADAL" clId="{815B9471-AC31-4607-82C2-A5872AFA5940}" dt="2023-10-18T11:23:03.033" v="1416" actId="1076"/>
          <ac:spMkLst>
            <pc:docMk/>
            <pc:sldMk cId="460249986" sldId="295"/>
            <ac:spMk id="42" creationId="{CDACB56A-DBFA-D3D4-7051-1714B8542290}"/>
          </ac:spMkLst>
        </pc:spChg>
        <pc:spChg chg="add mod">
          <ac:chgData name="Siv Åse" userId="f1841553-8471-498c-811a-8fb313e13380" providerId="ADAL" clId="{815B9471-AC31-4607-82C2-A5872AFA5940}" dt="2023-10-18T11:12:40.539" v="1333" actId="1076"/>
          <ac:spMkLst>
            <pc:docMk/>
            <pc:sldMk cId="460249986" sldId="295"/>
            <ac:spMk id="43" creationId="{BE306D5A-A1EA-B99B-75FD-78A6925B2F75}"/>
          </ac:spMkLst>
        </pc:spChg>
        <pc:spChg chg="add mod">
          <ac:chgData name="Siv Åse" userId="f1841553-8471-498c-811a-8fb313e13380" providerId="ADAL" clId="{815B9471-AC31-4607-82C2-A5872AFA5940}" dt="2023-10-18T11:14:35.107" v="1347" actId="1076"/>
          <ac:spMkLst>
            <pc:docMk/>
            <pc:sldMk cId="460249986" sldId="295"/>
            <ac:spMk id="44" creationId="{9B88A084-BC86-E4CD-2B16-470C23940982}"/>
          </ac:spMkLst>
        </pc:spChg>
        <pc:spChg chg="add mod">
          <ac:chgData name="Siv Åse" userId="f1841553-8471-498c-811a-8fb313e13380" providerId="ADAL" clId="{815B9471-AC31-4607-82C2-A5872AFA5940}" dt="2023-10-18T11:18:47.052" v="1379" actId="1076"/>
          <ac:spMkLst>
            <pc:docMk/>
            <pc:sldMk cId="460249986" sldId="295"/>
            <ac:spMk id="45" creationId="{F83C3BB4-9C6E-60E4-4C28-CDDAE68C2258}"/>
          </ac:spMkLst>
        </pc:spChg>
        <pc:spChg chg="add del mod">
          <ac:chgData name="Siv Åse" userId="f1841553-8471-498c-811a-8fb313e13380" providerId="ADAL" clId="{815B9471-AC31-4607-82C2-A5872AFA5940}" dt="2023-10-18T11:00:32.760" v="1258"/>
          <ac:spMkLst>
            <pc:docMk/>
            <pc:sldMk cId="460249986" sldId="295"/>
            <ac:spMk id="46" creationId="{6038AAB6-7011-6360-E6A1-9872951A655F}"/>
          </ac:spMkLst>
        </pc:spChg>
        <pc:spChg chg="add mod">
          <ac:chgData name="Siv Åse" userId="f1841553-8471-498c-811a-8fb313e13380" providerId="ADAL" clId="{815B9471-AC31-4607-82C2-A5872AFA5940}" dt="2023-10-18T11:10:54.785" v="1321" actId="404"/>
          <ac:spMkLst>
            <pc:docMk/>
            <pc:sldMk cId="460249986" sldId="295"/>
            <ac:spMk id="47" creationId="{C9E94DC5-8A77-5DAE-A334-C1ED40F04CDD}"/>
          </ac:spMkLst>
        </pc:spChg>
        <pc:spChg chg="add del mod">
          <ac:chgData name="Siv Åse" userId="f1841553-8471-498c-811a-8fb313e13380" providerId="ADAL" clId="{815B9471-AC31-4607-82C2-A5872AFA5940}" dt="2023-10-18T11:05:40.183" v="1289" actId="478"/>
          <ac:spMkLst>
            <pc:docMk/>
            <pc:sldMk cId="460249986" sldId="295"/>
            <ac:spMk id="48" creationId="{6016699E-96B5-06B0-58E7-2A65DF5AF33A}"/>
          </ac:spMkLst>
        </pc:spChg>
      </pc:sldChg>
    </pc:docChg>
  </pc:docChgLst>
  <pc:docChgLst>
    <pc:chgData name="Siv Åse" userId="f1841553-8471-498c-811a-8fb313e13380" providerId="ADAL" clId="{2FCB5490-D246-46B6-8306-86B6204650B1}"/>
    <pc:docChg chg="undo custSel modSld">
      <pc:chgData name="Siv Åse" userId="f1841553-8471-498c-811a-8fb313e13380" providerId="ADAL" clId="{2FCB5490-D246-46B6-8306-86B6204650B1}" dt="2023-11-02T13:00:16.142" v="5680" actId="1076"/>
      <pc:docMkLst>
        <pc:docMk/>
      </pc:docMkLst>
      <pc:sldChg chg="addSp delSp modSp mod modNotesTx">
        <pc:chgData name="Siv Åse" userId="f1841553-8471-498c-811a-8fb313e13380" providerId="ADAL" clId="{2FCB5490-D246-46B6-8306-86B6204650B1}" dt="2023-11-02T13:00:16.142" v="5680" actId="1076"/>
        <pc:sldMkLst>
          <pc:docMk/>
          <pc:sldMk cId="460249986" sldId="295"/>
        </pc:sldMkLst>
        <pc:spChg chg="add mod">
          <ac:chgData name="Siv Åse" userId="f1841553-8471-498c-811a-8fb313e13380" providerId="ADAL" clId="{2FCB5490-D246-46B6-8306-86B6204650B1}" dt="2023-11-02T13:00:16.142" v="5680" actId="1076"/>
          <ac:spMkLst>
            <pc:docMk/>
            <pc:sldMk cId="460249986" sldId="295"/>
            <ac:spMk id="7" creationId="{178BB748-5E30-5E8C-ABEA-40E6519AE6C8}"/>
          </ac:spMkLst>
        </pc:spChg>
        <pc:spChg chg="add mod">
          <ac:chgData name="Siv Åse" userId="f1841553-8471-498c-811a-8fb313e13380" providerId="ADAL" clId="{2FCB5490-D246-46B6-8306-86B6204650B1}" dt="2023-11-02T12:55:53.319" v="5679" actId="1076"/>
          <ac:spMkLst>
            <pc:docMk/>
            <pc:sldMk cId="460249986" sldId="295"/>
            <ac:spMk id="9" creationId="{7035ECA7-AC8F-B16B-C954-81C6FF059D03}"/>
          </ac:spMkLst>
        </pc:spChg>
        <pc:spChg chg="mod">
          <ac:chgData name="Siv Åse" userId="f1841553-8471-498c-811a-8fb313e13380" providerId="ADAL" clId="{2FCB5490-D246-46B6-8306-86B6204650B1}" dt="2023-10-19T08:08:46.187" v="4" actId="20577"/>
          <ac:spMkLst>
            <pc:docMk/>
            <pc:sldMk cId="460249986" sldId="295"/>
            <ac:spMk id="10" creationId="{AE35CA55-3312-053A-BBF3-49F4BC7D1B0E}"/>
          </ac:spMkLst>
        </pc:spChg>
        <pc:spChg chg="add mod">
          <ac:chgData name="Siv Åse" userId="f1841553-8471-498c-811a-8fb313e13380" providerId="ADAL" clId="{2FCB5490-D246-46B6-8306-86B6204650B1}" dt="2023-11-02T12:55:27.961" v="5678" actId="20577"/>
          <ac:spMkLst>
            <pc:docMk/>
            <pc:sldMk cId="460249986" sldId="295"/>
            <ac:spMk id="11" creationId="{7A1000CB-4129-49D4-2158-F260F8C70483}"/>
          </ac:spMkLst>
        </pc:spChg>
        <pc:spChg chg="mod">
          <ac:chgData name="Siv Åse" userId="f1841553-8471-498c-811a-8fb313e13380" providerId="ADAL" clId="{2FCB5490-D246-46B6-8306-86B6204650B1}" dt="2023-10-19T08:30:15.344" v="12" actId="14100"/>
          <ac:spMkLst>
            <pc:docMk/>
            <pc:sldMk cId="460249986" sldId="295"/>
            <ac:spMk id="18" creationId="{13B865AD-D9F8-A03D-F548-590D55929F4E}"/>
          </ac:spMkLst>
        </pc:spChg>
        <pc:spChg chg="mod">
          <ac:chgData name="Siv Åse" userId="f1841553-8471-498c-811a-8fb313e13380" providerId="ADAL" clId="{2FCB5490-D246-46B6-8306-86B6204650B1}" dt="2023-10-19T08:30:57.016" v="16" actId="14100"/>
          <ac:spMkLst>
            <pc:docMk/>
            <pc:sldMk cId="460249986" sldId="295"/>
            <ac:spMk id="20" creationId="{978A4E00-40E0-3C24-C7EF-4A7AF9684A0E}"/>
          </ac:spMkLst>
        </pc:spChg>
        <pc:spChg chg="mod">
          <ac:chgData name="Siv Åse" userId="f1841553-8471-498c-811a-8fb313e13380" providerId="ADAL" clId="{2FCB5490-D246-46B6-8306-86B6204650B1}" dt="2023-11-02T12:55:20.422" v="5677" actId="14100"/>
          <ac:spMkLst>
            <pc:docMk/>
            <pc:sldMk cId="460249986" sldId="295"/>
            <ac:spMk id="26" creationId="{389569CD-4AD4-8877-4B9E-616B6661C281}"/>
          </ac:spMkLst>
        </pc:spChg>
        <pc:spChg chg="del mod">
          <ac:chgData name="Siv Åse" userId="f1841553-8471-498c-811a-8fb313e13380" providerId="ADAL" clId="{2FCB5490-D246-46B6-8306-86B6204650B1}" dt="2023-11-02T12:53:54.510" v="5668" actId="478"/>
          <ac:spMkLst>
            <pc:docMk/>
            <pc:sldMk cId="460249986" sldId="295"/>
            <ac:spMk id="29" creationId="{663ECFCF-09D4-CC73-99C9-AD8863EB398A}"/>
          </ac:spMkLst>
        </pc:spChg>
        <pc:spChg chg="mod">
          <ac:chgData name="Siv Åse" userId="f1841553-8471-498c-811a-8fb313e13380" providerId="ADAL" clId="{2FCB5490-D246-46B6-8306-86B6204650B1}" dt="2023-10-19T08:30:27.809" v="13" actId="14100"/>
          <ac:spMkLst>
            <pc:docMk/>
            <pc:sldMk cId="460249986" sldId="295"/>
            <ac:spMk id="32" creationId="{04A3DB46-845F-D94F-FFDB-F02DD8411015}"/>
          </ac:spMkLst>
        </pc:spChg>
        <pc:spChg chg="mod">
          <ac:chgData name="Siv Åse" userId="f1841553-8471-498c-811a-8fb313e13380" providerId="ADAL" clId="{2FCB5490-D246-46B6-8306-86B6204650B1}" dt="2023-10-19T08:32:26.393" v="19" actId="1076"/>
          <ac:spMkLst>
            <pc:docMk/>
            <pc:sldMk cId="460249986" sldId="295"/>
            <ac:spMk id="39" creationId="{3583A2A8-C93C-BB25-23C1-AC26159C2C11}"/>
          </ac:spMkLst>
        </pc:spChg>
        <pc:spChg chg="mod">
          <ac:chgData name="Siv Åse" userId="f1841553-8471-498c-811a-8fb313e13380" providerId="ADAL" clId="{2FCB5490-D246-46B6-8306-86B6204650B1}" dt="2023-10-19T08:32:42.231" v="20" actId="1076"/>
          <ac:spMkLst>
            <pc:docMk/>
            <pc:sldMk cId="460249986" sldId="295"/>
            <ac:spMk id="40" creationId="{7D97635A-1F7B-6ABD-64F8-FAE7DB9E906A}"/>
          </ac:spMkLst>
        </pc:spChg>
        <pc:spChg chg="mod">
          <ac:chgData name="Siv Åse" userId="f1841553-8471-498c-811a-8fb313e13380" providerId="ADAL" clId="{2FCB5490-D246-46B6-8306-86B6204650B1}" dt="2023-10-19T08:29:51.327" v="8" actId="1076"/>
          <ac:spMkLst>
            <pc:docMk/>
            <pc:sldMk cId="460249986" sldId="295"/>
            <ac:spMk id="43" creationId="{BE306D5A-A1EA-B99B-75FD-78A6925B2F75}"/>
          </ac:spMkLst>
        </pc:spChg>
        <pc:spChg chg="mod">
          <ac:chgData name="Siv Åse" userId="f1841553-8471-498c-811a-8fb313e13380" providerId="ADAL" clId="{2FCB5490-D246-46B6-8306-86B6204650B1}" dt="2023-11-02T12:53:24.990" v="5663" actId="1076"/>
          <ac:spMkLst>
            <pc:docMk/>
            <pc:sldMk cId="460249986" sldId="295"/>
            <ac:spMk id="44" creationId="{9B88A084-BC86-E4CD-2B16-470C23940982}"/>
          </ac:spMkLst>
        </pc:spChg>
        <pc:spChg chg="mod">
          <ac:chgData name="Siv Åse" userId="f1841553-8471-498c-811a-8fb313e13380" providerId="ADAL" clId="{2FCB5490-D246-46B6-8306-86B6204650B1}" dt="2023-10-19T08:31:52.991" v="18" actId="1076"/>
          <ac:spMkLst>
            <pc:docMk/>
            <pc:sldMk cId="460249986" sldId="295"/>
            <ac:spMk id="47" creationId="{C9E94DC5-8A77-5DAE-A334-C1ED40F04CDD}"/>
          </ac:spMkLst>
        </pc:spChg>
      </pc:sldChg>
    </pc:docChg>
  </pc:docChgLst>
  <pc:docChgLst>
    <pc:chgData name="Marit Sandbakk" userId="S::marit.sandbakk@enova.no::3d504435-3a77-4c59-85b3-21e3dfb6d48f" providerId="AD" clId="Web-{3A4E6B44-78F6-43BB-A101-362E380BB8F8}"/>
    <pc:docChg chg="modSld">
      <pc:chgData name="Marit Sandbakk" userId="S::marit.sandbakk@enova.no::3d504435-3a77-4c59-85b3-21e3dfb6d48f" providerId="AD" clId="Web-{3A4E6B44-78F6-43BB-A101-362E380BB8F8}" dt="2023-10-18T13:59:31.910" v="9"/>
      <pc:docMkLst>
        <pc:docMk/>
      </pc:docMkLst>
      <pc:sldChg chg="addSp modSp">
        <pc:chgData name="Marit Sandbakk" userId="S::marit.sandbakk@enova.no::3d504435-3a77-4c59-85b3-21e3dfb6d48f" providerId="AD" clId="Web-{3A4E6B44-78F6-43BB-A101-362E380BB8F8}" dt="2023-10-18T13:59:31.910" v="9"/>
        <pc:sldMkLst>
          <pc:docMk/>
          <pc:sldMk cId="460249986" sldId="295"/>
        </pc:sldMkLst>
        <pc:spChg chg="add mod">
          <ac:chgData name="Marit Sandbakk" userId="S::marit.sandbakk@enova.no::3d504435-3a77-4c59-85b3-21e3dfb6d48f" providerId="AD" clId="Web-{3A4E6B44-78F6-43BB-A101-362E380BB8F8}" dt="2023-10-18T13:58:43.316" v="5"/>
          <ac:spMkLst>
            <pc:docMk/>
            <pc:sldMk cId="460249986" sldId="295"/>
            <ac:spMk id="3" creationId="{6FF0BADC-DAF9-AAB7-DF3B-410399924603}"/>
          </ac:spMkLst>
        </pc:spChg>
        <pc:spChg chg="mod ord">
          <ac:chgData name="Marit Sandbakk" userId="S::marit.sandbakk@enova.no::3d504435-3a77-4c59-85b3-21e3dfb6d48f" providerId="AD" clId="Web-{3A4E6B44-78F6-43BB-A101-362E380BB8F8}" dt="2023-10-18T13:59:31.910" v="9"/>
          <ac:spMkLst>
            <pc:docMk/>
            <pc:sldMk cId="460249986" sldId="295"/>
            <ac:spMk id="30" creationId="{C543EBEA-3869-B539-38D6-705F4216728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0C4F6A-58CC-4B23-9365-B26C0A028ACC}" type="datetimeFigureOut">
              <a:rPr lang="nb-NO" smtClean="0"/>
              <a:t>02.11.2023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7D6FE4-D7B0-4BA3-AB17-02824B42E69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8465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2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95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26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89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52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2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800" dirty="0">
              <a:solidFill>
                <a:srgbClr val="222222"/>
              </a:solidFill>
              <a:effectLst/>
              <a:latin typeface="Enova" panose="020B0504020203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2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800" dirty="0">
              <a:solidFill>
                <a:srgbClr val="222222"/>
              </a:solidFill>
              <a:effectLst/>
              <a:latin typeface="Enova" panose="020B0504020203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D6FE4-D7B0-4BA3-AB17-02824B42E69E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8727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8.svg"/><Relationship Id="rId7" Type="http://schemas.openxmlformats.org/officeDocument/2006/relationships/image" Target="../media/image54.sv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3.png"/><Relationship Id="rId5" Type="http://schemas.openxmlformats.org/officeDocument/2006/relationships/image" Target="../media/image52.svg"/><Relationship Id="rId4" Type="http://schemas.openxmlformats.org/officeDocument/2006/relationships/image" Target="../media/image51.png"/><Relationship Id="rId9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2" Type="http://schemas.openxmlformats.org/officeDocument/2006/relationships/image" Target="../media/image6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6.svg"/><Relationship Id="rId4" Type="http://schemas.openxmlformats.org/officeDocument/2006/relationships/image" Target="../media/image65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7" Type="http://schemas.openxmlformats.org/officeDocument/2006/relationships/image" Target="../media/image70.sv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9.png"/><Relationship Id="rId5" Type="http://schemas.openxmlformats.org/officeDocument/2006/relationships/image" Target="../media/image68.svg"/><Relationship Id="rId4" Type="http://schemas.openxmlformats.org/officeDocument/2006/relationships/image" Target="../media/image6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47.png"/><Relationship Id="rId7" Type="http://schemas.openxmlformats.org/officeDocument/2006/relationships/image" Target="../media/image58.pn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10" Type="http://schemas.openxmlformats.org/officeDocument/2006/relationships/image" Target="../media/image50.svg"/><Relationship Id="rId4" Type="http://schemas.openxmlformats.org/officeDocument/2006/relationships/image" Target="../media/image48.svg"/><Relationship Id="rId9" Type="http://schemas.openxmlformats.org/officeDocument/2006/relationships/image" Target="../media/image4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bilde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14F27D0-0AE4-4B8F-A249-47C3EBC442C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96383" y="0"/>
            <a:ext cx="4595617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r">
              <a:buNone/>
              <a:defRPr sz="1100"/>
            </a:lvl1pPr>
          </a:lstStyle>
          <a:p>
            <a:r>
              <a:rPr lang="en-US" err="1"/>
              <a:t>Trykk</a:t>
            </a:r>
            <a:r>
              <a:rPr lang="en-US"/>
              <a:t> sett inn – </a:t>
            </a:r>
            <a:r>
              <a:rPr lang="en-US" err="1"/>
              <a:t>bilder</a:t>
            </a:r>
            <a:r>
              <a:rPr lang="en-US"/>
              <a:t> – for å </a:t>
            </a:r>
            <a:r>
              <a:rPr lang="en-US" err="1"/>
              <a:t>endre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sette</a:t>
            </a:r>
            <a:r>
              <a:rPr lang="en-US"/>
              <a:t> inn </a:t>
            </a:r>
            <a:r>
              <a:rPr lang="en-US" err="1"/>
              <a:t>bilde</a:t>
            </a:r>
            <a:endParaRPr lang="nb-NO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20517B8-A91B-36FE-02CE-957DE17338D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29501" y="0"/>
            <a:ext cx="4762500" cy="6858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0DBF505-8D67-FC85-E375-475B6458EE1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-12700" y="-2381"/>
            <a:ext cx="7815151" cy="6898481"/>
          </a:xfrm>
          <a:custGeom>
            <a:avLst/>
            <a:gdLst>
              <a:gd name="connsiteX0" fmla="*/ 0 w 7802760"/>
              <a:gd name="connsiteY0" fmla="*/ 258550 h 6863556"/>
              <a:gd name="connsiteX1" fmla="*/ 258550 w 7802760"/>
              <a:gd name="connsiteY1" fmla="*/ 0 h 6863556"/>
              <a:gd name="connsiteX2" fmla="*/ 7544210 w 7802760"/>
              <a:gd name="connsiteY2" fmla="*/ 0 h 6863556"/>
              <a:gd name="connsiteX3" fmla="*/ 7802760 w 7802760"/>
              <a:gd name="connsiteY3" fmla="*/ 258550 h 6863556"/>
              <a:gd name="connsiteX4" fmla="*/ 7802760 w 7802760"/>
              <a:gd name="connsiteY4" fmla="*/ 6605006 h 6863556"/>
              <a:gd name="connsiteX5" fmla="*/ 7544210 w 7802760"/>
              <a:gd name="connsiteY5" fmla="*/ 6863556 h 6863556"/>
              <a:gd name="connsiteX6" fmla="*/ 258550 w 7802760"/>
              <a:gd name="connsiteY6" fmla="*/ 6863556 h 6863556"/>
              <a:gd name="connsiteX7" fmla="*/ 0 w 7802760"/>
              <a:gd name="connsiteY7" fmla="*/ 6605006 h 6863556"/>
              <a:gd name="connsiteX8" fmla="*/ 0 w 7802760"/>
              <a:gd name="connsiteY8" fmla="*/ 258550 h 6863556"/>
              <a:gd name="connsiteX0" fmla="*/ 55518 w 7858278"/>
              <a:gd name="connsiteY0" fmla="*/ 258550 h 6863556"/>
              <a:gd name="connsiteX1" fmla="*/ 66418 w 7858278"/>
              <a:gd name="connsiteY1" fmla="*/ 4763 h 6863556"/>
              <a:gd name="connsiteX2" fmla="*/ 7599728 w 7858278"/>
              <a:gd name="connsiteY2" fmla="*/ 0 h 6863556"/>
              <a:gd name="connsiteX3" fmla="*/ 7858278 w 7858278"/>
              <a:gd name="connsiteY3" fmla="*/ 258550 h 6863556"/>
              <a:gd name="connsiteX4" fmla="*/ 7858278 w 7858278"/>
              <a:gd name="connsiteY4" fmla="*/ 6605006 h 6863556"/>
              <a:gd name="connsiteX5" fmla="*/ 7599728 w 7858278"/>
              <a:gd name="connsiteY5" fmla="*/ 6863556 h 6863556"/>
              <a:gd name="connsiteX6" fmla="*/ 314068 w 7858278"/>
              <a:gd name="connsiteY6" fmla="*/ 6863556 h 6863556"/>
              <a:gd name="connsiteX7" fmla="*/ 55518 w 7858278"/>
              <a:gd name="connsiteY7" fmla="*/ 6605006 h 6863556"/>
              <a:gd name="connsiteX8" fmla="*/ 55518 w 7858278"/>
              <a:gd name="connsiteY8" fmla="*/ 258550 h 6863556"/>
              <a:gd name="connsiteX0" fmla="*/ 334 w 7803094"/>
              <a:gd name="connsiteY0" fmla="*/ 258550 h 6863556"/>
              <a:gd name="connsiteX1" fmla="*/ 11234 w 7803094"/>
              <a:gd name="connsiteY1" fmla="*/ 4763 h 6863556"/>
              <a:gd name="connsiteX2" fmla="*/ 7544544 w 7803094"/>
              <a:gd name="connsiteY2" fmla="*/ 0 h 6863556"/>
              <a:gd name="connsiteX3" fmla="*/ 7803094 w 7803094"/>
              <a:gd name="connsiteY3" fmla="*/ 258550 h 6863556"/>
              <a:gd name="connsiteX4" fmla="*/ 7803094 w 7803094"/>
              <a:gd name="connsiteY4" fmla="*/ 6605006 h 6863556"/>
              <a:gd name="connsiteX5" fmla="*/ 7544544 w 7803094"/>
              <a:gd name="connsiteY5" fmla="*/ 6863556 h 6863556"/>
              <a:gd name="connsiteX6" fmla="*/ 258884 w 7803094"/>
              <a:gd name="connsiteY6" fmla="*/ 6863556 h 6863556"/>
              <a:gd name="connsiteX7" fmla="*/ 334 w 7803094"/>
              <a:gd name="connsiteY7" fmla="*/ 6605006 h 6863556"/>
              <a:gd name="connsiteX8" fmla="*/ 334 w 7803094"/>
              <a:gd name="connsiteY8" fmla="*/ 258550 h 6863556"/>
              <a:gd name="connsiteX0" fmla="*/ 5315 w 7808075"/>
              <a:gd name="connsiteY0" fmla="*/ 258550 h 6863556"/>
              <a:gd name="connsiteX1" fmla="*/ 6690 w 7808075"/>
              <a:gd name="connsiteY1" fmla="*/ 4763 h 6863556"/>
              <a:gd name="connsiteX2" fmla="*/ 7549525 w 7808075"/>
              <a:gd name="connsiteY2" fmla="*/ 0 h 6863556"/>
              <a:gd name="connsiteX3" fmla="*/ 7808075 w 7808075"/>
              <a:gd name="connsiteY3" fmla="*/ 258550 h 6863556"/>
              <a:gd name="connsiteX4" fmla="*/ 7808075 w 7808075"/>
              <a:gd name="connsiteY4" fmla="*/ 6605006 h 6863556"/>
              <a:gd name="connsiteX5" fmla="*/ 7549525 w 7808075"/>
              <a:gd name="connsiteY5" fmla="*/ 6863556 h 6863556"/>
              <a:gd name="connsiteX6" fmla="*/ 263865 w 7808075"/>
              <a:gd name="connsiteY6" fmla="*/ 6863556 h 6863556"/>
              <a:gd name="connsiteX7" fmla="*/ 5315 w 7808075"/>
              <a:gd name="connsiteY7" fmla="*/ 6605006 h 6863556"/>
              <a:gd name="connsiteX8" fmla="*/ 5315 w 7808075"/>
              <a:gd name="connsiteY8" fmla="*/ 258550 h 6863556"/>
              <a:gd name="connsiteX0" fmla="*/ 1133 w 7803893"/>
              <a:gd name="connsiteY0" fmla="*/ 258550 h 6863556"/>
              <a:gd name="connsiteX1" fmla="*/ 2508 w 7803893"/>
              <a:gd name="connsiteY1" fmla="*/ 4763 h 6863556"/>
              <a:gd name="connsiteX2" fmla="*/ 7545343 w 7803893"/>
              <a:gd name="connsiteY2" fmla="*/ 0 h 6863556"/>
              <a:gd name="connsiteX3" fmla="*/ 7803893 w 7803893"/>
              <a:gd name="connsiteY3" fmla="*/ 258550 h 6863556"/>
              <a:gd name="connsiteX4" fmla="*/ 7803893 w 7803893"/>
              <a:gd name="connsiteY4" fmla="*/ 6605006 h 6863556"/>
              <a:gd name="connsiteX5" fmla="*/ 7545343 w 7803893"/>
              <a:gd name="connsiteY5" fmla="*/ 6863556 h 6863556"/>
              <a:gd name="connsiteX6" fmla="*/ 259683 w 7803893"/>
              <a:gd name="connsiteY6" fmla="*/ 6863556 h 6863556"/>
              <a:gd name="connsiteX7" fmla="*/ 1133 w 7803893"/>
              <a:gd name="connsiteY7" fmla="*/ 6605006 h 6863556"/>
              <a:gd name="connsiteX8" fmla="*/ 1133 w 7803893"/>
              <a:gd name="connsiteY8" fmla="*/ 258550 h 6863556"/>
              <a:gd name="connsiteX0" fmla="*/ 62447 w 7865207"/>
              <a:gd name="connsiteY0" fmla="*/ 258550 h 6863556"/>
              <a:gd name="connsiteX1" fmla="*/ 63822 w 7865207"/>
              <a:gd name="connsiteY1" fmla="*/ 4763 h 6863556"/>
              <a:gd name="connsiteX2" fmla="*/ 7606657 w 7865207"/>
              <a:gd name="connsiteY2" fmla="*/ 0 h 6863556"/>
              <a:gd name="connsiteX3" fmla="*/ 7865207 w 7865207"/>
              <a:gd name="connsiteY3" fmla="*/ 258550 h 6863556"/>
              <a:gd name="connsiteX4" fmla="*/ 7865207 w 7865207"/>
              <a:gd name="connsiteY4" fmla="*/ 6605006 h 6863556"/>
              <a:gd name="connsiteX5" fmla="*/ 7606657 w 7865207"/>
              <a:gd name="connsiteY5" fmla="*/ 6863556 h 6863556"/>
              <a:gd name="connsiteX6" fmla="*/ 63822 w 7865207"/>
              <a:gd name="connsiteY6" fmla="*/ 6863556 h 6863556"/>
              <a:gd name="connsiteX7" fmla="*/ 62447 w 7865207"/>
              <a:gd name="connsiteY7" fmla="*/ 6605006 h 6863556"/>
              <a:gd name="connsiteX8" fmla="*/ 62447 w 7865207"/>
              <a:gd name="connsiteY8" fmla="*/ 258550 h 6863556"/>
              <a:gd name="connsiteX0" fmla="*/ 1133 w 7803893"/>
              <a:gd name="connsiteY0" fmla="*/ 258550 h 6863556"/>
              <a:gd name="connsiteX1" fmla="*/ 2508 w 7803893"/>
              <a:gd name="connsiteY1" fmla="*/ 4763 h 6863556"/>
              <a:gd name="connsiteX2" fmla="*/ 7545343 w 7803893"/>
              <a:gd name="connsiteY2" fmla="*/ 0 h 6863556"/>
              <a:gd name="connsiteX3" fmla="*/ 7803893 w 7803893"/>
              <a:gd name="connsiteY3" fmla="*/ 258550 h 6863556"/>
              <a:gd name="connsiteX4" fmla="*/ 7803893 w 7803893"/>
              <a:gd name="connsiteY4" fmla="*/ 6605006 h 6863556"/>
              <a:gd name="connsiteX5" fmla="*/ 7545343 w 7803893"/>
              <a:gd name="connsiteY5" fmla="*/ 6863556 h 6863556"/>
              <a:gd name="connsiteX6" fmla="*/ 2508 w 7803893"/>
              <a:gd name="connsiteY6" fmla="*/ 6863556 h 6863556"/>
              <a:gd name="connsiteX7" fmla="*/ 1133 w 7803893"/>
              <a:gd name="connsiteY7" fmla="*/ 6605006 h 6863556"/>
              <a:gd name="connsiteX8" fmla="*/ 1133 w 7803893"/>
              <a:gd name="connsiteY8" fmla="*/ 258550 h 6863556"/>
              <a:gd name="connsiteX0" fmla="*/ 4975 w 7807735"/>
              <a:gd name="connsiteY0" fmla="*/ 258550 h 6863556"/>
              <a:gd name="connsiteX1" fmla="*/ 6350 w 7807735"/>
              <a:gd name="connsiteY1" fmla="*/ 4763 h 6863556"/>
              <a:gd name="connsiteX2" fmla="*/ 7549185 w 7807735"/>
              <a:gd name="connsiteY2" fmla="*/ 0 h 6863556"/>
              <a:gd name="connsiteX3" fmla="*/ 7807735 w 7807735"/>
              <a:gd name="connsiteY3" fmla="*/ 258550 h 6863556"/>
              <a:gd name="connsiteX4" fmla="*/ 7807735 w 7807735"/>
              <a:gd name="connsiteY4" fmla="*/ 6605006 h 6863556"/>
              <a:gd name="connsiteX5" fmla="*/ 7549185 w 7807735"/>
              <a:gd name="connsiteY5" fmla="*/ 6863556 h 6863556"/>
              <a:gd name="connsiteX6" fmla="*/ 0 w 7807735"/>
              <a:gd name="connsiteY6" fmla="*/ 6860381 h 6863556"/>
              <a:gd name="connsiteX7" fmla="*/ 4975 w 7807735"/>
              <a:gd name="connsiteY7" fmla="*/ 6605006 h 6863556"/>
              <a:gd name="connsiteX8" fmla="*/ 4975 w 7807735"/>
              <a:gd name="connsiteY8" fmla="*/ 258550 h 6863556"/>
              <a:gd name="connsiteX0" fmla="*/ 4975 w 7807735"/>
              <a:gd name="connsiteY0" fmla="*/ 258550 h 6863556"/>
              <a:gd name="connsiteX1" fmla="*/ 6350 w 7807735"/>
              <a:gd name="connsiteY1" fmla="*/ 4763 h 6863556"/>
              <a:gd name="connsiteX2" fmla="*/ 7549185 w 7807735"/>
              <a:gd name="connsiteY2" fmla="*/ 0 h 6863556"/>
              <a:gd name="connsiteX3" fmla="*/ 7807735 w 7807735"/>
              <a:gd name="connsiteY3" fmla="*/ 258550 h 6863556"/>
              <a:gd name="connsiteX4" fmla="*/ 7807735 w 7807735"/>
              <a:gd name="connsiteY4" fmla="*/ 6605006 h 6863556"/>
              <a:gd name="connsiteX5" fmla="*/ 7549185 w 7807735"/>
              <a:gd name="connsiteY5" fmla="*/ 6863556 h 6863556"/>
              <a:gd name="connsiteX6" fmla="*/ 0 w 7807735"/>
              <a:gd name="connsiteY6" fmla="*/ 6860381 h 6863556"/>
              <a:gd name="connsiteX7" fmla="*/ 4975 w 7807735"/>
              <a:gd name="connsiteY7" fmla="*/ 6605006 h 6863556"/>
              <a:gd name="connsiteX8" fmla="*/ 4975 w 7807735"/>
              <a:gd name="connsiteY8" fmla="*/ 258550 h 6863556"/>
              <a:gd name="connsiteX0" fmla="*/ 1133 w 7803893"/>
              <a:gd name="connsiteY0" fmla="*/ 258550 h 6863556"/>
              <a:gd name="connsiteX1" fmla="*/ 2508 w 7803893"/>
              <a:gd name="connsiteY1" fmla="*/ 4763 h 6863556"/>
              <a:gd name="connsiteX2" fmla="*/ 7545343 w 7803893"/>
              <a:gd name="connsiteY2" fmla="*/ 0 h 6863556"/>
              <a:gd name="connsiteX3" fmla="*/ 7803893 w 7803893"/>
              <a:gd name="connsiteY3" fmla="*/ 258550 h 6863556"/>
              <a:gd name="connsiteX4" fmla="*/ 7803893 w 7803893"/>
              <a:gd name="connsiteY4" fmla="*/ 6605006 h 6863556"/>
              <a:gd name="connsiteX5" fmla="*/ 7545343 w 7803893"/>
              <a:gd name="connsiteY5" fmla="*/ 6863556 h 6863556"/>
              <a:gd name="connsiteX6" fmla="*/ 2508 w 7803893"/>
              <a:gd name="connsiteY6" fmla="*/ 6857206 h 6863556"/>
              <a:gd name="connsiteX7" fmla="*/ 1133 w 7803893"/>
              <a:gd name="connsiteY7" fmla="*/ 6605006 h 6863556"/>
              <a:gd name="connsiteX8" fmla="*/ 1133 w 7803893"/>
              <a:gd name="connsiteY8" fmla="*/ 258550 h 6863556"/>
              <a:gd name="connsiteX0" fmla="*/ 1800 w 7804560"/>
              <a:gd name="connsiteY0" fmla="*/ 258550 h 6863556"/>
              <a:gd name="connsiteX1" fmla="*/ 3175 w 7804560"/>
              <a:gd name="connsiteY1" fmla="*/ 4763 h 6863556"/>
              <a:gd name="connsiteX2" fmla="*/ 7546010 w 7804560"/>
              <a:gd name="connsiteY2" fmla="*/ 0 h 6863556"/>
              <a:gd name="connsiteX3" fmla="*/ 7804560 w 7804560"/>
              <a:gd name="connsiteY3" fmla="*/ 258550 h 6863556"/>
              <a:gd name="connsiteX4" fmla="*/ 7804560 w 7804560"/>
              <a:gd name="connsiteY4" fmla="*/ 6605006 h 6863556"/>
              <a:gd name="connsiteX5" fmla="*/ 7546010 w 7804560"/>
              <a:gd name="connsiteY5" fmla="*/ 6863556 h 6863556"/>
              <a:gd name="connsiteX6" fmla="*/ 0 w 7804560"/>
              <a:gd name="connsiteY6" fmla="*/ 6860381 h 6863556"/>
              <a:gd name="connsiteX7" fmla="*/ 1800 w 7804560"/>
              <a:gd name="connsiteY7" fmla="*/ 6605006 h 6863556"/>
              <a:gd name="connsiteX8" fmla="*/ 1800 w 7804560"/>
              <a:gd name="connsiteY8" fmla="*/ 258550 h 6863556"/>
              <a:gd name="connsiteX0" fmla="*/ 1800 w 7804560"/>
              <a:gd name="connsiteY0" fmla="*/ 258550 h 6863556"/>
              <a:gd name="connsiteX1" fmla="*/ 3175 w 7804560"/>
              <a:gd name="connsiteY1" fmla="*/ 4763 h 6863556"/>
              <a:gd name="connsiteX2" fmla="*/ 7546010 w 7804560"/>
              <a:gd name="connsiteY2" fmla="*/ 0 h 6863556"/>
              <a:gd name="connsiteX3" fmla="*/ 7804560 w 7804560"/>
              <a:gd name="connsiteY3" fmla="*/ 258550 h 6863556"/>
              <a:gd name="connsiteX4" fmla="*/ 7804560 w 7804560"/>
              <a:gd name="connsiteY4" fmla="*/ 6605006 h 6863556"/>
              <a:gd name="connsiteX5" fmla="*/ 7546010 w 7804560"/>
              <a:gd name="connsiteY5" fmla="*/ 6863556 h 6863556"/>
              <a:gd name="connsiteX6" fmla="*/ 0 w 7804560"/>
              <a:gd name="connsiteY6" fmla="*/ 6860381 h 6863556"/>
              <a:gd name="connsiteX7" fmla="*/ 1800 w 7804560"/>
              <a:gd name="connsiteY7" fmla="*/ 6605006 h 6863556"/>
              <a:gd name="connsiteX8" fmla="*/ 1800 w 7804560"/>
              <a:gd name="connsiteY8" fmla="*/ 258550 h 6863556"/>
              <a:gd name="connsiteX0" fmla="*/ 1800 w 7804560"/>
              <a:gd name="connsiteY0" fmla="*/ 258550 h 6863556"/>
              <a:gd name="connsiteX1" fmla="*/ 3175 w 7804560"/>
              <a:gd name="connsiteY1" fmla="*/ 24 h 6863556"/>
              <a:gd name="connsiteX2" fmla="*/ 7546010 w 7804560"/>
              <a:gd name="connsiteY2" fmla="*/ 0 h 6863556"/>
              <a:gd name="connsiteX3" fmla="*/ 7804560 w 7804560"/>
              <a:gd name="connsiteY3" fmla="*/ 258550 h 6863556"/>
              <a:gd name="connsiteX4" fmla="*/ 7804560 w 7804560"/>
              <a:gd name="connsiteY4" fmla="*/ 6605006 h 6863556"/>
              <a:gd name="connsiteX5" fmla="*/ 7546010 w 7804560"/>
              <a:gd name="connsiteY5" fmla="*/ 6863556 h 6863556"/>
              <a:gd name="connsiteX6" fmla="*/ 0 w 7804560"/>
              <a:gd name="connsiteY6" fmla="*/ 6860381 h 6863556"/>
              <a:gd name="connsiteX7" fmla="*/ 1800 w 7804560"/>
              <a:gd name="connsiteY7" fmla="*/ 6605006 h 6863556"/>
              <a:gd name="connsiteX8" fmla="*/ 1800 w 7804560"/>
              <a:gd name="connsiteY8" fmla="*/ 258550 h 6863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04560" h="6863556">
                <a:moveTo>
                  <a:pt x="1800" y="258550"/>
                </a:moveTo>
                <a:cubicBezTo>
                  <a:pt x="1800" y="115757"/>
                  <a:pt x="-1505" y="495324"/>
                  <a:pt x="3175" y="24"/>
                </a:cubicBezTo>
                <a:lnTo>
                  <a:pt x="7546010" y="0"/>
                </a:lnTo>
                <a:cubicBezTo>
                  <a:pt x="7688803" y="0"/>
                  <a:pt x="7804560" y="115757"/>
                  <a:pt x="7804560" y="258550"/>
                </a:cubicBezTo>
                <a:lnTo>
                  <a:pt x="7804560" y="6605006"/>
                </a:lnTo>
                <a:cubicBezTo>
                  <a:pt x="7804560" y="6747799"/>
                  <a:pt x="7688803" y="6863556"/>
                  <a:pt x="7546010" y="6863556"/>
                </a:cubicBezTo>
                <a:lnTo>
                  <a:pt x="0" y="6860381"/>
                </a:lnTo>
                <a:cubicBezTo>
                  <a:pt x="3257" y="6663531"/>
                  <a:pt x="1800" y="6747799"/>
                  <a:pt x="1800" y="6605006"/>
                </a:cubicBezTo>
                <a:lnTo>
                  <a:pt x="1800" y="258550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92BC0C-826D-B859-9B1A-A34E53C743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5729" y="2647534"/>
            <a:ext cx="6716108" cy="238760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5001" spc="-50" baseline="0">
                <a:solidFill>
                  <a:schemeClr val="bg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3F18A3-F64B-AA92-9977-34925E26C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730" y="5183136"/>
            <a:ext cx="6716108" cy="552501"/>
          </a:xfrm>
        </p:spPr>
        <p:txBody>
          <a:bodyPr>
            <a:noAutofit/>
          </a:bodyPr>
          <a:lstStyle>
            <a:lvl1pPr marL="0" indent="0" algn="l">
              <a:buNone/>
              <a:defRPr sz="2000" b="1" spc="-10" baseline="0">
                <a:solidFill>
                  <a:schemeClr val="accent3"/>
                </a:solidFill>
              </a:defRPr>
            </a:lvl1pPr>
            <a:lvl2pPr marL="228646" indent="0" algn="ctr">
              <a:buNone/>
              <a:defRPr sz="1000"/>
            </a:lvl2pPr>
            <a:lvl3pPr marL="457291" indent="0" algn="ctr">
              <a:buNone/>
              <a:defRPr sz="900"/>
            </a:lvl3pPr>
            <a:lvl4pPr marL="685937" indent="0" algn="ctr">
              <a:buNone/>
              <a:defRPr sz="800"/>
            </a:lvl4pPr>
            <a:lvl5pPr marL="914583" indent="0" algn="ctr">
              <a:buNone/>
              <a:defRPr sz="800"/>
            </a:lvl5pPr>
            <a:lvl6pPr marL="1143229" indent="0" algn="ctr">
              <a:buNone/>
              <a:defRPr sz="800"/>
            </a:lvl6pPr>
            <a:lvl7pPr marL="1371874" indent="0" algn="ctr">
              <a:buNone/>
              <a:defRPr sz="800"/>
            </a:lvl7pPr>
            <a:lvl8pPr marL="1600520" indent="0" algn="ctr">
              <a:buNone/>
              <a:defRPr sz="800"/>
            </a:lvl8pPr>
            <a:lvl9pPr marL="1829166" indent="0" algn="ctr">
              <a:buNone/>
              <a:defRPr sz="8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BD9D668E-40CC-2EA9-62A8-ACEF3CB92F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9540" y="5997634"/>
            <a:ext cx="6712297" cy="294357"/>
          </a:xfrm>
        </p:spPr>
        <p:txBody>
          <a:bodyPr anchor="b">
            <a:noAutofit/>
          </a:bodyPr>
          <a:lstStyle>
            <a:lvl1pPr marL="0" indent="0">
              <a:buNone/>
              <a:defRPr sz="1600" b="1" spc="-25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Navn, tittel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7F51FD9C-A340-7969-6E13-652DE50EDEA5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485729" y="6291991"/>
            <a:ext cx="6716107" cy="273399"/>
          </a:xfrm>
        </p:spPr>
        <p:txBody>
          <a:bodyPr lIns="0" tIns="0" rIns="0" bIns="0" anchor="t"/>
          <a:lstStyle>
            <a:lvl1pPr>
              <a:defRPr sz="1600" b="0">
                <a:solidFill>
                  <a:schemeClr val="bg1"/>
                </a:solidFill>
              </a:defRPr>
            </a:lvl1pPr>
          </a:lstStyle>
          <a:p>
            <a:fld id="{C47FBC42-0605-43B9-B5B6-10555CA77B51}" type="datetime1">
              <a:rPr lang="nb-NO" smtClean="0"/>
              <a:t>02.11.2023</a:t>
            </a:fld>
            <a:endParaRPr lang="nb-NO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DBBB5CA0-89FA-4B23-D946-422D4D5FEC0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88905" y="488707"/>
            <a:ext cx="1949813" cy="562825"/>
          </a:xfrm>
          <a:blipFill dpi="0"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r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45790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F782FF7F-AA41-433B-3652-3B8CC33A71A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4595617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</a:lstStyle>
          <a:p>
            <a:r>
              <a:rPr lang="nb-NO"/>
              <a:t>Klikk sett inn – bilder – for å endre eller sette inn bilde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AAEDCEF7-90A5-0025-2310-8BAAF47B908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flipH="1">
            <a:off x="4392098" y="-51"/>
            <a:ext cx="7799902" cy="6858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2232" r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BB98AE-D3B8-B269-F903-6FAF63072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4743" y="664699"/>
            <a:ext cx="6831684" cy="838714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64B848-5DFA-63B2-B04F-0FD64B4AF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7283" y="1695345"/>
            <a:ext cx="6828987" cy="403058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0002D43-38F3-649E-A352-9DC836555A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41" y="6228138"/>
            <a:ext cx="1235893" cy="356748"/>
          </a:xfrm>
          <a:blipFill dpi="0"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r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6402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to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B98AE-D3B8-B269-F903-6FAF63072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40" y="664699"/>
            <a:ext cx="8039693" cy="838714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64B848-5DFA-63B2-B04F-0FD64B4AF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180" y="1695345"/>
            <a:ext cx="8036520" cy="403058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6021E60-CD91-6294-DAB5-96251A15F17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269032" y="664699"/>
            <a:ext cx="1949704" cy="2238634"/>
          </a:xfrm>
          <a:prstGeom prst="roundRect">
            <a:avLst>
              <a:gd name="adj" fmla="val 6081"/>
            </a:avLst>
          </a:prstGeo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900"/>
            </a:lvl1pPr>
          </a:lstStyle>
          <a:p>
            <a:r>
              <a:rPr lang="nb-NO"/>
              <a:t>Klikk sett inn – bilder – for å endre eller sette inn bilde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C2072E1-E7F5-CBA5-CE1E-1165A0150AF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269032" y="3487298"/>
            <a:ext cx="1949704" cy="2238634"/>
          </a:xfrm>
          <a:prstGeom prst="roundRect">
            <a:avLst>
              <a:gd name="adj" fmla="val 6081"/>
            </a:avLst>
          </a:prstGeo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900"/>
            </a:lvl1pPr>
          </a:lstStyle>
          <a:p>
            <a:r>
              <a:rPr lang="nb-NO"/>
              <a:t>Klikk sett inn – bilder – for å endre eller sette inn bilde</a:t>
            </a:r>
          </a:p>
        </p:txBody>
      </p:sp>
    </p:spTree>
    <p:extLst>
      <p:ext uri="{BB962C8B-B14F-4D97-AF65-F5344CB8AC3E}">
        <p14:creationId xmlns:p14="http://schemas.microsoft.com/office/powerpoint/2010/main" val="647653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et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B98AE-D3B8-B269-F903-6FAF63072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40" y="664699"/>
            <a:ext cx="6818913" cy="838714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64B848-5DFA-63B2-B04F-0FD64B4AF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180" y="1695345"/>
            <a:ext cx="6816222" cy="403058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6021E60-CD91-6294-DAB5-96251A15F17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84193" y="664699"/>
            <a:ext cx="3922077" cy="5061234"/>
          </a:xfrm>
          <a:prstGeom prst="roundRect">
            <a:avLst>
              <a:gd name="adj" fmla="val 4088"/>
            </a:avLst>
          </a:prstGeo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>
              <a:buNone/>
              <a:tabLst>
                <a:tab pos="1564794" algn="l"/>
              </a:tabLst>
              <a:defRPr sz="1600"/>
            </a:lvl1pPr>
          </a:lstStyle>
          <a:p>
            <a:r>
              <a:rPr lang="nb-NO"/>
              <a:t>Klikk sett inn – bilder – for å endre eller sette inn bilde</a:t>
            </a:r>
          </a:p>
        </p:txBody>
      </p:sp>
    </p:spTree>
    <p:extLst>
      <p:ext uri="{BB962C8B-B14F-4D97-AF65-F5344CB8AC3E}">
        <p14:creationId xmlns:p14="http://schemas.microsoft.com/office/powerpoint/2010/main" val="3452599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, tekst og bilde høyre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F782FF7F-AA41-433B-3652-3B8CC33A71A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96383" y="0"/>
            <a:ext cx="4595617" cy="685795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r">
              <a:buNone/>
              <a:defRPr sz="1600"/>
            </a:lvl1pPr>
          </a:lstStyle>
          <a:p>
            <a:r>
              <a:rPr lang="nb-NO"/>
              <a:t>Klikk sett inn – bilder – for å endre eller sette inn bilde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CB2C3A1-DCCB-EF16-3C33-9B66CAC47E6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577" y="-10320"/>
            <a:ext cx="7804029" cy="6870650"/>
          </a:xfrm>
          <a:custGeom>
            <a:avLst/>
            <a:gdLst>
              <a:gd name="connsiteX0" fmla="*/ 0 w 7802451"/>
              <a:gd name="connsiteY0" fmla="*/ 127010 h 6858000"/>
              <a:gd name="connsiteX1" fmla="*/ 127010 w 7802451"/>
              <a:gd name="connsiteY1" fmla="*/ 0 h 6858000"/>
              <a:gd name="connsiteX2" fmla="*/ 7675441 w 7802451"/>
              <a:gd name="connsiteY2" fmla="*/ 0 h 6858000"/>
              <a:gd name="connsiteX3" fmla="*/ 7802451 w 7802451"/>
              <a:gd name="connsiteY3" fmla="*/ 127010 h 6858000"/>
              <a:gd name="connsiteX4" fmla="*/ 7802451 w 7802451"/>
              <a:gd name="connsiteY4" fmla="*/ 6730990 h 6858000"/>
              <a:gd name="connsiteX5" fmla="*/ 7675441 w 7802451"/>
              <a:gd name="connsiteY5" fmla="*/ 6858000 h 6858000"/>
              <a:gd name="connsiteX6" fmla="*/ 127010 w 7802451"/>
              <a:gd name="connsiteY6" fmla="*/ 6858000 h 6858000"/>
              <a:gd name="connsiteX7" fmla="*/ 0 w 7802451"/>
              <a:gd name="connsiteY7" fmla="*/ 6730990 h 6858000"/>
              <a:gd name="connsiteX8" fmla="*/ 0 w 7802451"/>
              <a:gd name="connsiteY8" fmla="*/ 127010 h 6858000"/>
              <a:gd name="connsiteX0" fmla="*/ 28838 w 7831289"/>
              <a:gd name="connsiteY0" fmla="*/ 130185 h 6861175"/>
              <a:gd name="connsiteX1" fmla="*/ 32023 w 7831289"/>
              <a:gd name="connsiteY1" fmla="*/ 0 h 6861175"/>
              <a:gd name="connsiteX2" fmla="*/ 7704279 w 7831289"/>
              <a:gd name="connsiteY2" fmla="*/ 3175 h 6861175"/>
              <a:gd name="connsiteX3" fmla="*/ 7831289 w 7831289"/>
              <a:gd name="connsiteY3" fmla="*/ 130185 h 6861175"/>
              <a:gd name="connsiteX4" fmla="*/ 7831289 w 7831289"/>
              <a:gd name="connsiteY4" fmla="*/ 6734165 h 6861175"/>
              <a:gd name="connsiteX5" fmla="*/ 7704279 w 7831289"/>
              <a:gd name="connsiteY5" fmla="*/ 6861175 h 6861175"/>
              <a:gd name="connsiteX6" fmla="*/ 155848 w 7831289"/>
              <a:gd name="connsiteY6" fmla="*/ 6861175 h 6861175"/>
              <a:gd name="connsiteX7" fmla="*/ 28838 w 7831289"/>
              <a:gd name="connsiteY7" fmla="*/ 6734165 h 6861175"/>
              <a:gd name="connsiteX8" fmla="*/ 28838 w 7831289"/>
              <a:gd name="connsiteY8" fmla="*/ 130185 h 6861175"/>
              <a:gd name="connsiteX0" fmla="*/ 901 w 7803352"/>
              <a:gd name="connsiteY0" fmla="*/ 130185 h 6861175"/>
              <a:gd name="connsiteX1" fmla="*/ 4086 w 7803352"/>
              <a:gd name="connsiteY1" fmla="*/ 0 h 6861175"/>
              <a:gd name="connsiteX2" fmla="*/ 7676342 w 7803352"/>
              <a:gd name="connsiteY2" fmla="*/ 3175 h 6861175"/>
              <a:gd name="connsiteX3" fmla="*/ 7803352 w 7803352"/>
              <a:gd name="connsiteY3" fmla="*/ 130185 h 6861175"/>
              <a:gd name="connsiteX4" fmla="*/ 7803352 w 7803352"/>
              <a:gd name="connsiteY4" fmla="*/ 6734165 h 6861175"/>
              <a:gd name="connsiteX5" fmla="*/ 7676342 w 7803352"/>
              <a:gd name="connsiteY5" fmla="*/ 6861175 h 6861175"/>
              <a:gd name="connsiteX6" fmla="*/ 127911 w 7803352"/>
              <a:gd name="connsiteY6" fmla="*/ 6861175 h 6861175"/>
              <a:gd name="connsiteX7" fmla="*/ 901 w 7803352"/>
              <a:gd name="connsiteY7" fmla="*/ 6734165 h 6861175"/>
              <a:gd name="connsiteX8" fmla="*/ 901 w 7803352"/>
              <a:gd name="connsiteY8" fmla="*/ 130185 h 6861175"/>
              <a:gd name="connsiteX0" fmla="*/ 123 w 7802574"/>
              <a:gd name="connsiteY0" fmla="*/ 130185 h 6861175"/>
              <a:gd name="connsiteX1" fmla="*/ 3308 w 7802574"/>
              <a:gd name="connsiteY1" fmla="*/ 0 h 6861175"/>
              <a:gd name="connsiteX2" fmla="*/ 7675564 w 7802574"/>
              <a:gd name="connsiteY2" fmla="*/ 3175 h 6861175"/>
              <a:gd name="connsiteX3" fmla="*/ 7802574 w 7802574"/>
              <a:gd name="connsiteY3" fmla="*/ 130185 h 6861175"/>
              <a:gd name="connsiteX4" fmla="*/ 7802574 w 7802574"/>
              <a:gd name="connsiteY4" fmla="*/ 6734165 h 6861175"/>
              <a:gd name="connsiteX5" fmla="*/ 7675564 w 7802574"/>
              <a:gd name="connsiteY5" fmla="*/ 6861175 h 6861175"/>
              <a:gd name="connsiteX6" fmla="*/ 127133 w 7802574"/>
              <a:gd name="connsiteY6" fmla="*/ 6861175 h 6861175"/>
              <a:gd name="connsiteX7" fmla="*/ 123 w 7802574"/>
              <a:gd name="connsiteY7" fmla="*/ 6734165 h 6861175"/>
              <a:gd name="connsiteX8" fmla="*/ 123 w 7802574"/>
              <a:gd name="connsiteY8" fmla="*/ 130185 h 6861175"/>
              <a:gd name="connsiteX0" fmla="*/ 1325 w 7803776"/>
              <a:gd name="connsiteY0" fmla="*/ 130185 h 6861175"/>
              <a:gd name="connsiteX1" fmla="*/ 2128 w 7803776"/>
              <a:gd name="connsiteY1" fmla="*/ 0 h 6861175"/>
              <a:gd name="connsiteX2" fmla="*/ 7676766 w 7803776"/>
              <a:gd name="connsiteY2" fmla="*/ 3175 h 6861175"/>
              <a:gd name="connsiteX3" fmla="*/ 7803776 w 7803776"/>
              <a:gd name="connsiteY3" fmla="*/ 130185 h 6861175"/>
              <a:gd name="connsiteX4" fmla="*/ 7803776 w 7803776"/>
              <a:gd name="connsiteY4" fmla="*/ 6734165 h 6861175"/>
              <a:gd name="connsiteX5" fmla="*/ 7676766 w 7803776"/>
              <a:gd name="connsiteY5" fmla="*/ 6861175 h 6861175"/>
              <a:gd name="connsiteX6" fmla="*/ 128335 w 7803776"/>
              <a:gd name="connsiteY6" fmla="*/ 6861175 h 6861175"/>
              <a:gd name="connsiteX7" fmla="*/ 1325 w 7803776"/>
              <a:gd name="connsiteY7" fmla="*/ 6734165 h 6861175"/>
              <a:gd name="connsiteX8" fmla="*/ 1325 w 7803776"/>
              <a:gd name="connsiteY8" fmla="*/ 130185 h 6861175"/>
              <a:gd name="connsiteX0" fmla="*/ 309 w 7802760"/>
              <a:gd name="connsiteY0" fmla="*/ 130185 h 6861175"/>
              <a:gd name="connsiteX1" fmla="*/ 1112 w 7802760"/>
              <a:gd name="connsiteY1" fmla="*/ 0 h 6861175"/>
              <a:gd name="connsiteX2" fmla="*/ 7675750 w 7802760"/>
              <a:gd name="connsiteY2" fmla="*/ 3175 h 6861175"/>
              <a:gd name="connsiteX3" fmla="*/ 7802760 w 7802760"/>
              <a:gd name="connsiteY3" fmla="*/ 130185 h 6861175"/>
              <a:gd name="connsiteX4" fmla="*/ 7802760 w 7802760"/>
              <a:gd name="connsiteY4" fmla="*/ 6734165 h 6861175"/>
              <a:gd name="connsiteX5" fmla="*/ 7675750 w 7802760"/>
              <a:gd name="connsiteY5" fmla="*/ 6861175 h 6861175"/>
              <a:gd name="connsiteX6" fmla="*/ 127319 w 7802760"/>
              <a:gd name="connsiteY6" fmla="*/ 6861175 h 6861175"/>
              <a:gd name="connsiteX7" fmla="*/ 309 w 7802760"/>
              <a:gd name="connsiteY7" fmla="*/ 6734165 h 6861175"/>
              <a:gd name="connsiteX8" fmla="*/ 309 w 7802760"/>
              <a:gd name="connsiteY8" fmla="*/ 130185 h 6861175"/>
              <a:gd name="connsiteX0" fmla="*/ 28838 w 7831289"/>
              <a:gd name="connsiteY0" fmla="*/ 130185 h 6863556"/>
              <a:gd name="connsiteX1" fmla="*/ 29641 w 7831289"/>
              <a:gd name="connsiteY1" fmla="*/ 0 h 6863556"/>
              <a:gd name="connsiteX2" fmla="*/ 7704279 w 7831289"/>
              <a:gd name="connsiteY2" fmla="*/ 3175 h 6863556"/>
              <a:gd name="connsiteX3" fmla="*/ 7831289 w 7831289"/>
              <a:gd name="connsiteY3" fmla="*/ 130185 h 6863556"/>
              <a:gd name="connsiteX4" fmla="*/ 7831289 w 7831289"/>
              <a:gd name="connsiteY4" fmla="*/ 6734165 h 6863556"/>
              <a:gd name="connsiteX5" fmla="*/ 7704279 w 7831289"/>
              <a:gd name="connsiteY5" fmla="*/ 6861175 h 6863556"/>
              <a:gd name="connsiteX6" fmla="*/ 32023 w 7831289"/>
              <a:gd name="connsiteY6" fmla="*/ 6863556 h 6863556"/>
              <a:gd name="connsiteX7" fmla="*/ 28838 w 7831289"/>
              <a:gd name="connsiteY7" fmla="*/ 6734165 h 6863556"/>
              <a:gd name="connsiteX8" fmla="*/ 28838 w 7831289"/>
              <a:gd name="connsiteY8" fmla="*/ 130185 h 6863556"/>
              <a:gd name="connsiteX0" fmla="*/ 309 w 7802760"/>
              <a:gd name="connsiteY0" fmla="*/ 130185 h 6863556"/>
              <a:gd name="connsiteX1" fmla="*/ 1112 w 7802760"/>
              <a:gd name="connsiteY1" fmla="*/ 0 h 6863556"/>
              <a:gd name="connsiteX2" fmla="*/ 7675750 w 7802760"/>
              <a:gd name="connsiteY2" fmla="*/ 3175 h 6863556"/>
              <a:gd name="connsiteX3" fmla="*/ 7802760 w 7802760"/>
              <a:gd name="connsiteY3" fmla="*/ 130185 h 6863556"/>
              <a:gd name="connsiteX4" fmla="*/ 7802760 w 7802760"/>
              <a:gd name="connsiteY4" fmla="*/ 6734165 h 6863556"/>
              <a:gd name="connsiteX5" fmla="*/ 7675750 w 7802760"/>
              <a:gd name="connsiteY5" fmla="*/ 6861175 h 6863556"/>
              <a:gd name="connsiteX6" fmla="*/ 3494 w 7802760"/>
              <a:gd name="connsiteY6" fmla="*/ 6863556 h 6863556"/>
              <a:gd name="connsiteX7" fmla="*/ 309 w 7802760"/>
              <a:gd name="connsiteY7" fmla="*/ 6734165 h 6863556"/>
              <a:gd name="connsiteX8" fmla="*/ 309 w 7802760"/>
              <a:gd name="connsiteY8" fmla="*/ 130185 h 6863556"/>
              <a:gd name="connsiteX0" fmla="*/ 309 w 7802760"/>
              <a:gd name="connsiteY0" fmla="*/ 130185 h 6863556"/>
              <a:gd name="connsiteX1" fmla="*/ 1112 w 7802760"/>
              <a:gd name="connsiteY1" fmla="*/ 0 h 6863556"/>
              <a:gd name="connsiteX2" fmla="*/ 7675750 w 7802760"/>
              <a:gd name="connsiteY2" fmla="*/ 3175 h 6863556"/>
              <a:gd name="connsiteX3" fmla="*/ 7802760 w 7802760"/>
              <a:gd name="connsiteY3" fmla="*/ 130185 h 6863556"/>
              <a:gd name="connsiteX4" fmla="*/ 7802760 w 7802760"/>
              <a:gd name="connsiteY4" fmla="*/ 6734165 h 6863556"/>
              <a:gd name="connsiteX5" fmla="*/ 7675750 w 7802760"/>
              <a:gd name="connsiteY5" fmla="*/ 6861175 h 6863556"/>
              <a:gd name="connsiteX6" fmla="*/ 1112 w 7802760"/>
              <a:gd name="connsiteY6" fmla="*/ 6863556 h 6863556"/>
              <a:gd name="connsiteX7" fmla="*/ 309 w 7802760"/>
              <a:gd name="connsiteY7" fmla="*/ 6734165 h 6863556"/>
              <a:gd name="connsiteX8" fmla="*/ 309 w 7802760"/>
              <a:gd name="connsiteY8" fmla="*/ 130185 h 6863556"/>
              <a:gd name="connsiteX0" fmla="*/ 309 w 7802760"/>
              <a:gd name="connsiteY0" fmla="*/ 133359 h 6866730"/>
              <a:gd name="connsiteX1" fmla="*/ 1112 w 7802760"/>
              <a:gd name="connsiteY1" fmla="*/ 0 h 6866730"/>
              <a:gd name="connsiteX2" fmla="*/ 7675750 w 7802760"/>
              <a:gd name="connsiteY2" fmla="*/ 6349 h 6866730"/>
              <a:gd name="connsiteX3" fmla="*/ 7802760 w 7802760"/>
              <a:gd name="connsiteY3" fmla="*/ 133359 h 6866730"/>
              <a:gd name="connsiteX4" fmla="*/ 7802760 w 7802760"/>
              <a:gd name="connsiteY4" fmla="*/ 6737339 h 6866730"/>
              <a:gd name="connsiteX5" fmla="*/ 7675750 w 7802760"/>
              <a:gd name="connsiteY5" fmla="*/ 6864349 h 6866730"/>
              <a:gd name="connsiteX6" fmla="*/ 1112 w 7802760"/>
              <a:gd name="connsiteY6" fmla="*/ 6866730 h 6866730"/>
              <a:gd name="connsiteX7" fmla="*/ 309 w 7802760"/>
              <a:gd name="connsiteY7" fmla="*/ 6737339 h 6866730"/>
              <a:gd name="connsiteX8" fmla="*/ 309 w 7802760"/>
              <a:gd name="connsiteY8" fmla="*/ 133359 h 6866730"/>
              <a:gd name="connsiteX0" fmla="*/ 2139 w 7804590"/>
              <a:gd name="connsiteY0" fmla="*/ 135739 h 6869110"/>
              <a:gd name="connsiteX1" fmla="*/ 561 w 7804590"/>
              <a:gd name="connsiteY1" fmla="*/ 0 h 6869110"/>
              <a:gd name="connsiteX2" fmla="*/ 7677580 w 7804590"/>
              <a:gd name="connsiteY2" fmla="*/ 8729 h 6869110"/>
              <a:gd name="connsiteX3" fmla="*/ 7804590 w 7804590"/>
              <a:gd name="connsiteY3" fmla="*/ 135739 h 6869110"/>
              <a:gd name="connsiteX4" fmla="*/ 7804590 w 7804590"/>
              <a:gd name="connsiteY4" fmla="*/ 6739719 h 6869110"/>
              <a:gd name="connsiteX5" fmla="*/ 7677580 w 7804590"/>
              <a:gd name="connsiteY5" fmla="*/ 6866729 h 6869110"/>
              <a:gd name="connsiteX6" fmla="*/ 2942 w 7804590"/>
              <a:gd name="connsiteY6" fmla="*/ 6869110 h 6869110"/>
              <a:gd name="connsiteX7" fmla="*/ 2139 w 7804590"/>
              <a:gd name="connsiteY7" fmla="*/ 6739719 h 6869110"/>
              <a:gd name="connsiteX8" fmla="*/ 2139 w 7804590"/>
              <a:gd name="connsiteY8" fmla="*/ 135739 h 6869110"/>
              <a:gd name="connsiteX0" fmla="*/ 2139 w 7804590"/>
              <a:gd name="connsiteY0" fmla="*/ 133357 h 6869110"/>
              <a:gd name="connsiteX1" fmla="*/ 561 w 7804590"/>
              <a:gd name="connsiteY1" fmla="*/ 0 h 6869110"/>
              <a:gd name="connsiteX2" fmla="*/ 7677580 w 7804590"/>
              <a:gd name="connsiteY2" fmla="*/ 8729 h 6869110"/>
              <a:gd name="connsiteX3" fmla="*/ 7804590 w 7804590"/>
              <a:gd name="connsiteY3" fmla="*/ 135739 h 6869110"/>
              <a:gd name="connsiteX4" fmla="*/ 7804590 w 7804590"/>
              <a:gd name="connsiteY4" fmla="*/ 6739719 h 6869110"/>
              <a:gd name="connsiteX5" fmla="*/ 7677580 w 7804590"/>
              <a:gd name="connsiteY5" fmla="*/ 6866729 h 6869110"/>
              <a:gd name="connsiteX6" fmla="*/ 2942 w 7804590"/>
              <a:gd name="connsiteY6" fmla="*/ 6869110 h 6869110"/>
              <a:gd name="connsiteX7" fmla="*/ 2139 w 7804590"/>
              <a:gd name="connsiteY7" fmla="*/ 6739719 h 6869110"/>
              <a:gd name="connsiteX8" fmla="*/ 2139 w 7804590"/>
              <a:gd name="connsiteY8" fmla="*/ 133357 h 6869110"/>
              <a:gd name="connsiteX0" fmla="*/ 1578 w 7804029"/>
              <a:gd name="connsiteY0" fmla="*/ 6739719 h 6869110"/>
              <a:gd name="connsiteX1" fmla="*/ 0 w 7804029"/>
              <a:gd name="connsiteY1" fmla="*/ 0 h 6869110"/>
              <a:gd name="connsiteX2" fmla="*/ 7677019 w 7804029"/>
              <a:gd name="connsiteY2" fmla="*/ 8729 h 6869110"/>
              <a:gd name="connsiteX3" fmla="*/ 7804029 w 7804029"/>
              <a:gd name="connsiteY3" fmla="*/ 135739 h 6869110"/>
              <a:gd name="connsiteX4" fmla="*/ 7804029 w 7804029"/>
              <a:gd name="connsiteY4" fmla="*/ 6739719 h 6869110"/>
              <a:gd name="connsiteX5" fmla="*/ 7677019 w 7804029"/>
              <a:gd name="connsiteY5" fmla="*/ 6866729 h 6869110"/>
              <a:gd name="connsiteX6" fmla="*/ 2381 w 7804029"/>
              <a:gd name="connsiteY6" fmla="*/ 6869110 h 6869110"/>
              <a:gd name="connsiteX7" fmla="*/ 1578 w 7804029"/>
              <a:gd name="connsiteY7" fmla="*/ 6739719 h 686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04029" h="6869110">
                <a:moveTo>
                  <a:pt x="1578" y="6739719"/>
                </a:moveTo>
                <a:lnTo>
                  <a:pt x="0" y="0"/>
                </a:lnTo>
                <a:lnTo>
                  <a:pt x="7677019" y="8729"/>
                </a:lnTo>
                <a:cubicBezTo>
                  <a:pt x="7747165" y="8729"/>
                  <a:pt x="7804029" y="65593"/>
                  <a:pt x="7804029" y="135739"/>
                </a:cubicBezTo>
                <a:lnTo>
                  <a:pt x="7804029" y="6739719"/>
                </a:lnTo>
                <a:cubicBezTo>
                  <a:pt x="7804029" y="6809865"/>
                  <a:pt x="7747165" y="6866729"/>
                  <a:pt x="7677019" y="6866729"/>
                </a:cubicBezTo>
                <a:lnTo>
                  <a:pt x="2381" y="6869110"/>
                </a:lnTo>
                <a:cubicBezTo>
                  <a:pt x="1291" y="6773860"/>
                  <a:pt x="1578" y="6809865"/>
                  <a:pt x="1578" y="6739719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BB98AE-D3B8-B269-F903-6FAF63072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40" y="664699"/>
            <a:ext cx="6818913" cy="8387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C2D295A-5E95-DD04-5735-FF0115AC4D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2640" y="4130258"/>
            <a:ext cx="6816222" cy="1607530"/>
          </a:xfrm>
        </p:spPr>
        <p:txBody>
          <a:bodyPr/>
          <a:lstStyle>
            <a:lvl1pPr marL="371549" indent="-371549">
              <a:buFont typeface="+mj-lt"/>
              <a:buAutoNum type="arabicPeriod"/>
              <a:defRPr sz="1600">
                <a:solidFill>
                  <a:srgbClr val="ABDFEA"/>
                </a:solidFill>
              </a:defRPr>
            </a:lvl1pPr>
            <a:lvl2pPr marL="600195" indent="-371549">
              <a:buFont typeface="+mj-lt"/>
              <a:buAutoNum type="arabicPeriod"/>
              <a:defRPr sz="1600">
                <a:solidFill>
                  <a:srgbClr val="ABDFEA"/>
                </a:solidFill>
              </a:defRPr>
            </a:lvl2pPr>
            <a:lvl3pPr marL="828841" indent="-371549">
              <a:buFont typeface="+mj-lt"/>
              <a:buAutoNum type="arabicPeriod"/>
              <a:defRPr sz="1600">
                <a:solidFill>
                  <a:srgbClr val="ABDFEA"/>
                </a:solidFill>
              </a:defRPr>
            </a:lvl3pPr>
            <a:lvl4pPr marL="1057486" indent="-371549">
              <a:buFont typeface="+mj-lt"/>
              <a:buAutoNum type="arabicPeriod"/>
              <a:defRPr sz="1600">
                <a:solidFill>
                  <a:srgbClr val="ABDFEA"/>
                </a:solidFill>
              </a:defRPr>
            </a:lvl4pPr>
            <a:lvl5pPr marL="1286132" indent="-371549">
              <a:buFont typeface="+mj-lt"/>
              <a:buAutoNum type="arabicPeriod"/>
              <a:defRPr sz="1600">
                <a:solidFill>
                  <a:srgbClr val="ABDFEA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2FBC89D7-D2E6-5B04-30E1-BAC96BE8D1B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2641" y="6228138"/>
            <a:ext cx="1235893" cy="356748"/>
          </a:xfr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r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B87CFE-20A1-BD13-884E-DBBE983F3C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5181" y="1695346"/>
            <a:ext cx="6816222" cy="222818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645332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, tekst og bilde Venstre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F782FF7F-AA41-433B-3652-3B8CC33A71A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4595617" cy="685795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l">
              <a:buNone/>
              <a:defRPr sz="1600"/>
            </a:lvl1pPr>
          </a:lstStyle>
          <a:p>
            <a:r>
              <a:rPr lang="nb-NO"/>
              <a:t>Klikk sett inn – bilder – for å endre eller sette inn bilde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CB2C3A1-DCCB-EF16-3C33-9B66CAC47E6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flipH="1">
            <a:off x="4487775" y="-4764"/>
            <a:ext cx="7704221" cy="6868319"/>
          </a:xfrm>
          <a:custGeom>
            <a:avLst/>
            <a:gdLst>
              <a:gd name="connsiteX0" fmla="*/ 0 w 7802451"/>
              <a:gd name="connsiteY0" fmla="*/ 127010 h 6858000"/>
              <a:gd name="connsiteX1" fmla="*/ 127010 w 7802451"/>
              <a:gd name="connsiteY1" fmla="*/ 0 h 6858000"/>
              <a:gd name="connsiteX2" fmla="*/ 7675441 w 7802451"/>
              <a:gd name="connsiteY2" fmla="*/ 0 h 6858000"/>
              <a:gd name="connsiteX3" fmla="*/ 7802451 w 7802451"/>
              <a:gd name="connsiteY3" fmla="*/ 127010 h 6858000"/>
              <a:gd name="connsiteX4" fmla="*/ 7802451 w 7802451"/>
              <a:gd name="connsiteY4" fmla="*/ 6730990 h 6858000"/>
              <a:gd name="connsiteX5" fmla="*/ 7675441 w 7802451"/>
              <a:gd name="connsiteY5" fmla="*/ 6858000 h 6858000"/>
              <a:gd name="connsiteX6" fmla="*/ 127010 w 7802451"/>
              <a:gd name="connsiteY6" fmla="*/ 6858000 h 6858000"/>
              <a:gd name="connsiteX7" fmla="*/ 0 w 7802451"/>
              <a:gd name="connsiteY7" fmla="*/ 6730990 h 6858000"/>
              <a:gd name="connsiteX8" fmla="*/ 0 w 7802451"/>
              <a:gd name="connsiteY8" fmla="*/ 127010 h 6858000"/>
              <a:gd name="connsiteX0" fmla="*/ 28838 w 7831289"/>
              <a:gd name="connsiteY0" fmla="*/ 130185 h 6861175"/>
              <a:gd name="connsiteX1" fmla="*/ 32023 w 7831289"/>
              <a:gd name="connsiteY1" fmla="*/ 0 h 6861175"/>
              <a:gd name="connsiteX2" fmla="*/ 7704279 w 7831289"/>
              <a:gd name="connsiteY2" fmla="*/ 3175 h 6861175"/>
              <a:gd name="connsiteX3" fmla="*/ 7831289 w 7831289"/>
              <a:gd name="connsiteY3" fmla="*/ 130185 h 6861175"/>
              <a:gd name="connsiteX4" fmla="*/ 7831289 w 7831289"/>
              <a:gd name="connsiteY4" fmla="*/ 6734165 h 6861175"/>
              <a:gd name="connsiteX5" fmla="*/ 7704279 w 7831289"/>
              <a:gd name="connsiteY5" fmla="*/ 6861175 h 6861175"/>
              <a:gd name="connsiteX6" fmla="*/ 155848 w 7831289"/>
              <a:gd name="connsiteY6" fmla="*/ 6861175 h 6861175"/>
              <a:gd name="connsiteX7" fmla="*/ 28838 w 7831289"/>
              <a:gd name="connsiteY7" fmla="*/ 6734165 h 6861175"/>
              <a:gd name="connsiteX8" fmla="*/ 28838 w 7831289"/>
              <a:gd name="connsiteY8" fmla="*/ 130185 h 6861175"/>
              <a:gd name="connsiteX0" fmla="*/ 901 w 7803352"/>
              <a:gd name="connsiteY0" fmla="*/ 130185 h 6861175"/>
              <a:gd name="connsiteX1" fmla="*/ 4086 w 7803352"/>
              <a:gd name="connsiteY1" fmla="*/ 0 h 6861175"/>
              <a:gd name="connsiteX2" fmla="*/ 7676342 w 7803352"/>
              <a:gd name="connsiteY2" fmla="*/ 3175 h 6861175"/>
              <a:gd name="connsiteX3" fmla="*/ 7803352 w 7803352"/>
              <a:gd name="connsiteY3" fmla="*/ 130185 h 6861175"/>
              <a:gd name="connsiteX4" fmla="*/ 7803352 w 7803352"/>
              <a:gd name="connsiteY4" fmla="*/ 6734165 h 6861175"/>
              <a:gd name="connsiteX5" fmla="*/ 7676342 w 7803352"/>
              <a:gd name="connsiteY5" fmla="*/ 6861175 h 6861175"/>
              <a:gd name="connsiteX6" fmla="*/ 127911 w 7803352"/>
              <a:gd name="connsiteY6" fmla="*/ 6861175 h 6861175"/>
              <a:gd name="connsiteX7" fmla="*/ 901 w 7803352"/>
              <a:gd name="connsiteY7" fmla="*/ 6734165 h 6861175"/>
              <a:gd name="connsiteX8" fmla="*/ 901 w 7803352"/>
              <a:gd name="connsiteY8" fmla="*/ 130185 h 6861175"/>
              <a:gd name="connsiteX0" fmla="*/ 123 w 7802574"/>
              <a:gd name="connsiteY0" fmla="*/ 130185 h 6861175"/>
              <a:gd name="connsiteX1" fmla="*/ 3308 w 7802574"/>
              <a:gd name="connsiteY1" fmla="*/ 0 h 6861175"/>
              <a:gd name="connsiteX2" fmla="*/ 7675564 w 7802574"/>
              <a:gd name="connsiteY2" fmla="*/ 3175 h 6861175"/>
              <a:gd name="connsiteX3" fmla="*/ 7802574 w 7802574"/>
              <a:gd name="connsiteY3" fmla="*/ 130185 h 6861175"/>
              <a:gd name="connsiteX4" fmla="*/ 7802574 w 7802574"/>
              <a:gd name="connsiteY4" fmla="*/ 6734165 h 6861175"/>
              <a:gd name="connsiteX5" fmla="*/ 7675564 w 7802574"/>
              <a:gd name="connsiteY5" fmla="*/ 6861175 h 6861175"/>
              <a:gd name="connsiteX6" fmla="*/ 127133 w 7802574"/>
              <a:gd name="connsiteY6" fmla="*/ 6861175 h 6861175"/>
              <a:gd name="connsiteX7" fmla="*/ 123 w 7802574"/>
              <a:gd name="connsiteY7" fmla="*/ 6734165 h 6861175"/>
              <a:gd name="connsiteX8" fmla="*/ 123 w 7802574"/>
              <a:gd name="connsiteY8" fmla="*/ 130185 h 6861175"/>
              <a:gd name="connsiteX0" fmla="*/ 1325 w 7803776"/>
              <a:gd name="connsiteY0" fmla="*/ 130185 h 6861175"/>
              <a:gd name="connsiteX1" fmla="*/ 2128 w 7803776"/>
              <a:gd name="connsiteY1" fmla="*/ 0 h 6861175"/>
              <a:gd name="connsiteX2" fmla="*/ 7676766 w 7803776"/>
              <a:gd name="connsiteY2" fmla="*/ 3175 h 6861175"/>
              <a:gd name="connsiteX3" fmla="*/ 7803776 w 7803776"/>
              <a:gd name="connsiteY3" fmla="*/ 130185 h 6861175"/>
              <a:gd name="connsiteX4" fmla="*/ 7803776 w 7803776"/>
              <a:gd name="connsiteY4" fmla="*/ 6734165 h 6861175"/>
              <a:gd name="connsiteX5" fmla="*/ 7676766 w 7803776"/>
              <a:gd name="connsiteY5" fmla="*/ 6861175 h 6861175"/>
              <a:gd name="connsiteX6" fmla="*/ 128335 w 7803776"/>
              <a:gd name="connsiteY6" fmla="*/ 6861175 h 6861175"/>
              <a:gd name="connsiteX7" fmla="*/ 1325 w 7803776"/>
              <a:gd name="connsiteY7" fmla="*/ 6734165 h 6861175"/>
              <a:gd name="connsiteX8" fmla="*/ 1325 w 7803776"/>
              <a:gd name="connsiteY8" fmla="*/ 130185 h 6861175"/>
              <a:gd name="connsiteX0" fmla="*/ 309 w 7802760"/>
              <a:gd name="connsiteY0" fmla="*/ 130185 h 6861175"/>
              <a:gd name="connsiteX1" fmla="*/ 1112 w 7802760"/>
              <a:gd name="connsiteY1" fmla="*/ 0 h 6861175"/>
              <a:gd name="connsiteX2" fmla="*/ 7675750 w 7802760"/>
              <a:gd name="connsiteY2" fmla="*/ 3175 h 6861175"/>
              <a:gd name="connsiteX3" fmla="*/ 7802760 w 7802760"/>
              <a:gd name="connsiteY3" fmla="*/ 130185 h 6861175"/>
              <a:gd name="connsiteX4" fmla="*/ 7802760 w 7802760"/>
              <a:gd name="connsiteY4" fmla="*/ 6734165 h 6861175"/>
              <a:gd name="connsiteX5" fmla="*/ 7675750 w 7802760"/>
              <a:gd name="connsiteY5" fmla="*/ 6861175 h 6861175"/>
              <a:gd name="connsiteX6" fmla="*/ 127319 w 7802760"/>
              <a:gd name="connsiteY6" fmla="*/ 6861175 h 6861175"/>
              <a:gd name="connsiteX7" fmla="*/ 309 w 7802760"/>
              <a:gd name="connsiteY7" fmla="*/ 6734165 h 6861175"/>
              <a:gd name="connsiteX8" fmla="*/ 309 w 7802760"/>
              <a:gd name="connsiteY8" fmla="*/ 130185 h 6861175"/>
              <a:gd name="connsiteX0" fmla="*/ 28838 w 7831289"/>
              <a:gd name="connsiteY0" fmla="*/ 130185 h 6863556"/>
              <a:gd name="connsiteX1" fmla="*/ 29641 w 7831289"/>
              <a:gd name="connsiteY1" fmla="*/ 0 h 6863556"/>
              <a:gd name="connsiteX2" fmla="*/ 7704279 w 7831289"/>
              <a:gd name="connsiteY2" fmla="*/ 3175 h 6863556"/>
              <a:gd name="connsiteX3" fmla="*/ 7831289 w 7831289"/>
              <a:gd name="connsiteY3" fmla="*/ 130185 h 6863556"/>
              <a:gd name="connsiteX4" fmla="*/ 7831289 w 7831289"/>
              <a:gd name="connsiteY4" fmla="*/ 6734165 h 6863556"/>
              <a:gd name="connsiteX5" fmla="*/ 7704279 w 7831289"/>
              <a:gd name="connsiteY5" fmla="*/ 6861175 h 6863556"/>
              <a:gd name="connsiteX6" fmla="*/ 32023 w 7831289"/>
              <a:gd name="connsiteY6" fmla="*/ 6863556 h 6863556"/>
              <a:gd name="connsiteX7" fmla="*/ 28838 w 7831289"/>
              <a:gd name="connsiteY7" fmla="*/ 6734165 h 6863556"/>
              <a:gd name="connsiteX8" fmla="*/ 28838 w 7831289"/>
              <a:gd name="connsiteY8" fmla="*/ 130185 h 6863556"/>
              <a:gd name="connsiteX0" fmla="*/ 309 w 7802760"/>
              <a:gd name="connsiteY0" fmla="*/ 130185 h 6863556"/>
              <a:gd name="connsiteX1" fmla="*/ 1112 w 7802760"/>
              <a:gd name="connsiteY1" fmla="*/ 0 h 6863556"/>
              <a:gd name="connsiteX2" fmla="*/ 7675750 w 7802760"/>
              <a:gd name="connsiteY2" fmla="*/ 3175 h 6863556"/>
              <a:gd name="connsiteX3" fmla="*/ 7802760 w 7802760"/>
              <a:gd name="connsiteY3" fmla="*/ 130185 h 6863556"/>
              <a:gd name="connsiteX4" fmla="*/ 7802760 w 7802760"/>
              <a:gd name="connsiteY4" fmla="*/ 6734165 h 6863556"/>
              <a:gd name="connsiteX5" fmla="*/ 7675750 w 7802760"/>
              <a:gd name="connsiteY5" fmla="*/ 6861175 h 6863556"/>
              <a:gd name="connsiteX6" fmla="*/ 3494 w 7802760"/>
              <a:gd name="connsiteY6" fmla="*/ 6863556 h 6863556"/>
              <a:gd name="connsiteX7" fmla="*/ 309 w 7802760"/>
              <a:gd name="connsiteY7" fmla="*/ 6734165 h 6863556"/>
              <a:gd name="connsiteX8" fmla="*/ 309 w 7802760"/>
              <a:gd name="connsiteY8" fmla="*/ 130185 h 6863556"/>
              <a:gd name="connsiteX0" fmla="*/ 309 w 7802760"/>
              <a:gd name="connsiteY0" fmla="*/ 130185 h 6863556"/>
              <a:gd name="connsiteX1" fmla="*/ 1112 w 7802760"/>
              <a:gd name="connsiteY1" fmla="*/ 0 h 6863556"/>
              <a:gd name="connsiteX2" fmla="*/ 7675750 w 7802760"/>
              <a:gd name="connsiteY2" fmla="*/ 3175 h 6863556"/>
              <a:gd name="connsiteX3" fmla="*/ 7802760 w 7802760"/>
              <a:gd name="connsiteY3" fmla="*/ 130185 h 6863556"/>
              <a:gd name="connsiteX4" fmla="*/ 7802760 w 7802760"/>
              <a:gd name="connsiteY4" fmla="*/ 6734165 h 6863556"/>
              <a:gd name="connsiteX5" fmla="*/ 7675750 w 7802760"/>
              <a:gd name="connsiteY5" fmla="*/ 6861175 h 6863556"/>
              <a:gd name="connsiteX6" fmla="*/ 1112 w 7802760"/>
              <a:gd name="connsiteY6" fmla="*/ 6863556 h 6863556"/>
              <a:gd name="connsiteX7" fmla="*/ 309 w 7802760"/>
              <a:gd name="connsiteY7" fmla="*/ 6734165 h 6863556"/>
              <a:gd name="connsiteX8" fmla="*/ 309 w 7802760"/>
              <a:gd name="connsiteY8" fmla="*/ 130185 h 6863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02760" h="6863556">
                <a:moveTo>
                  <a:pt x="309" y="130185"/>
                </a:moveTo>
                <a:cubicBezTo>
                  <a:pt x="309" y="60039"/>
                  <a:pt x="-772" y="392112"/>
                  <a:pt x="1112" y="0"/>
                </a:cubicBezTo>
                <a:lnTo>
                  <a:pt x="7675750" y="3175"/>
                </a:lnTo>
                <a:cubicBezTo>
                  <a:pt x="7745896" y="3175"/>
                  <a:pt x="7802760" y="60039"/>
                  <a:pt x="7802760" y="130185"/>
                </a:cubicBezTo>
                <a:lnTo>
                  <a:pt x="7802760" y="6734165"/>
                </a:lnTo>
                <a:cubicBezTo>
                  <a:pt x="7802760" y="6804311"/>
                  <a:pt x="7745896" y="6861175"/>
                  <a:pt x="7675750" y="6861175"/>
                </a:cubicBezTo>
                <a:lnTo>
                  <a:pt x="1112" y="6863556"/>
                </a:lnTo>
                <a:cubicBezTo>
                  <a:pt x="22" y="6768306"/>
                  <a:pt x="309" y="6804311"/>
                  <a:pt x="309" y="6734165"/>
                </a:cubicBezTo>
                <a:lnTo>
                  <a:pt x="309" y="130185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BB98AE-D3B8-B269-F903-6FAF63072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6519" y="664699"/>
            <a:ext cx="6818913" cy="8387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C2D295A-5E95-DD04-5735-FF0115AC4D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06519" y="4130258"/>
            <a:ext cx="6816222" cy="1607530"/>
          </a:xfrm>
        </p:spPr>
        <p:txBody>
          <a:bodyPr/>
          <a:lstStyle>
            <a:lvl1pPr marL="371549" indent="-371549">
              <a:buFont typeface="+mj-lt"/>
              <a:buAutoNum type="arabicPeriod"/>
              <a:defRPr sz="1600">
                <a:solidFill>
                  <a:srgbClr val="ABDFEA"/>
                </a:solidFill>
              </a:defRPr>
            </a:lvl1pPr>
            <a:lvl2pPr marL="600195" indent="-371549">
              <a:buFont typeface="+mj-lt"/>
              <a:buAutoNum type="arabicPeriod"/>
              <a:defRPr sz="1600">
                <a:solidFill>
                  <a:srgbClr val="ABDFEA"/>
                </a:solidFill>
              </a:defRPr>
            </a:lvl2pPr>
            <a:lvl3pPr marL="828841" indent="-371549">
              <a:buFont typeface="+mj-lt"/>
              <a:buAutoNum type="arabicPeriod"/>
              <a:defRPr sz="1600">
                <a:solidFill>
                  <a:srgbClr val="ABDFEA"/>
                </a:solidFill>
              </a:defRPr>
            </a:lvl3pPr>
            <a:lvl4pPr marL="1057486" indent="-371549">
              <a:buFont typeface="+mj-lt"/>
              <a:buAutoNum type="arabicPeriod"/>
              <a:defRPr sz="1600">
                <a:solidFill>
                  <a:srgbClr val="ABDFEA"/>
                </a:solidFill>
              </a:defRPr>
            </a:lvl4pPr>
            <a:lvl5pPr marL="1286132" indent="-371549">
              <a:buFont typeface="+mj-lt"/>
              <a:buAutoNum type="arabicPeriod"/>
              <a:defRPr sz="1600">
                <a:solidFill>
                  <a:srgbClr val="ABDFEA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2FBC89D7-D2E6-5B04-30E1-BAC96BE8D1B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2641" y="6228138"/>
            <a:ext cx="1235893" cy="356748"/>
          </a:xfr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r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68EDFD-B2D1-EED7-0880-2F57FFD1683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009060" y="1695346"/>
            <a:ext cx="6816222" cy="222818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5638157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sitat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F156877-E36E-A20C-5291-7DA56026C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40" y="664699"/>
            <a:ext cx="11223630" cy="838714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4DBCF2A-057D-E7B2-450C-EC6BFFFED4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640" y="1682418"/>
            <a:ext cx="5178669" cy="3543330"/>
          </a:xfrm>
        </p:spPr>
        <p:txBody>
          <a:bodyPr>
            <a:normAutofit/>
          </a:bodyPr>
          <a:lstStyle>
            <a:lvl1pPr marL="0" indent="0">
              <a:buNone/>
              <a:defRPr sz="2501" i="1" spc="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sitat</a:t>
            </a:r>
            <a:endParaRPr lang="nb-NO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6A94E53-3172-FE95-D0A1-B299F48DE9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7578" y="1718434"/>
            <a:ext cx="5378692" cy="3507315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522656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side m farget bakgrun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E0B9616-8F2C-6090-9192-8E489F542DA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7675" y="1413706"/>
            <a:ext cx="10516650" cy="403058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5000" i="1"/>
            </a:lvl1pPr>
          </a:lstStyle>
          <a:p>
            <a:pPr lvl="0"/>
            <a:r>
              <a:rPr lang="en-US"/>
              <a:t>K</a:t>
            </a:r>
            <a:r>
              <a:rPr lang="nb-NO"/>
              <a:t>likk for å skrive inn sitat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A547467-A18A-581B-A38B-8868FD1D5E1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02250" y="5859462"/>
            <a:ext cx="2089150" cy="350837"/>
          </a:xfrm>
          <a:prstGeom prst="roundRect">
            <a:avLst>
              <a:gd name="adj" fmla="val 50000"/>
            </a:avLst>
          </a:prstGeom>
          <a:ln>
            <a:solidFill>
              <a:schemeClr val="tx2"/>
            </a:solidFill>
          </a:ln>
        </p:spPr>
        <p:txBody>
          <a:bodyPr anchor="ctr"/>
          <a:lstStyle>
            <a:lvl1pPr marL="0" indent="0" algn="ctr">
              <a:buNone/>
              <a:defRPr sz="800" b="1" cap="all" baseline="0"/>
            </a:lvl1pPr>
          </a:lstStyle>
          <a:p>
            <a:pPr lvl="0"/>
            <a:r>
              <a:rPr lang="nb-NO"/>
              <a:t>TEMA / NAVIGASJON</a:t>
            </a:r>
          </a:p>
        </p:txBody>
      </p:sp>
    </p:spTree>
    <p:extLst>
      <p:ext uri="{BB962C8B-B14F-4D97-AF65-F5344CB8AC3E}">
        <p14:creationId xmlns:p14="http://schemas.microsoft.com/office/powerpoint/2010/main" val="12099972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og rundt bil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4DBCF2A-057D-E7B2-450C-EC6BFFFED4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52816" y="1209507"/>
            <a:ext cx="5768916" cy="3285448"/>
          </a:xfrm>
        </p:spPr>
        <p:txBody>
          <a:bodyPr anchor="b">
            <a:noAutofit/>
          </a:bodyPr>
          <a:lstStyle>
            <a:lvl1pPr marL="0" indent="0">
              <a:lnSpc>
                <a:spcPct val="101000"/>
              </a:lnSpc>
              <a:buNone/>
              <a:defRPr sz="2501" i="1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sitat</a:t>
            </a:r>
            <a:endParaRPr lang="nb-NO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9CC40F6-82A4-7E11-5280-24704416D7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52816" y="4924972"/>
            <a:ext cx="5768916" cy="503063"/>
          </a:xfrm>
        </p:spPr>
        <p:txBody>
          <a:bodyPr>
            <a:noAutofit/>
          </a:bodyPr>
          <a:lstStyle>
            <a:lvl1pPr marL="0" indent="0">
              <a:spcBef>
                <a:spcPts val="2150"/>
              </a:spcBef>
              <a:buNone/>
              <a:defRPr sz="1600" spc="-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6896B1D-5DEB-CA0F-E47F-7BE9C493B0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76312" y="1209507"/>
            <a:ext cx="4401123" cy="4420419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sett inn – bilder – for å endre eller sette inn bilde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FB57F8A-FBEB-250B-6399-83355366B0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641" y="6228138"/>
            <a:ext cx="1235893" cy="35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6677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side helfar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40D6B-C2FB-A3C5-A3E9-37A7EE7084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46330" y="2413339"/>
            <a:ext cx="7299340" cy="2031321"/>
          </a:xfrm>
        </p:spPr>
        <p:txBody>
          <a:bodyPr anchor="ctr">
            <a:noAutofit/>
          </a:bodyPr>
          <a:lstStyle>
            <a:lvl1pPr algn="ctr">
              <a:lnSpc>
                <a:spcPct val="101000"/>
              </a:lnSpc>
              <a:defRPr sz="6001" b="0" spc="-100" baseline="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Kapittelside</a:t>
            </a:r>
            <a:r>
              <a:rPr lang="en-US"/>
              <a:t> - </a:t>
            </a:r>
            <a:r>
              <a:rPr lang="en-US" err="1"/>
              <a:t>bilde</a:t>
            </a:r>
            <a:endParaRPr lang="nb-NO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58DFA368-5675-B50C-BE3D-39C0F90D5A3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41" y="6228138"/>
            <a:ext cx="1235893" cy="356748"/>
          </a:xfr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r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93790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side bilde 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070A8A2-F573-B2CE-A571-DA9146F218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marL="0" marR="0" lvl="0" indent="0" algn="l" defTabSz="457291" rtl="0" eaLnBrk="1" fontAlgn="auto" latinLnBrk="0" hangingPunct="1">
              <a:lnSpc>
                <a:spcPct val="101000"/>
              </a:lnSpc>
              <a:spcBef>
                <a:spcPts val="1050"/>
              </a:spcBef>
              <a:spcAft>
                <a:spcPts val="0"/>
              </a:spcAft>
              <a:buClrTx/>
              <a:buSzPct val="105000"/>
              <a:buFont typeface="Century Gothic" panose="020B0502020202020204" pitchFamily="34" charset="0"/>
              <a:buNone/>
              <a:tabLst/>
              <a:defRPr/>
            </a:pPr>
            <a:r>
              <a:rPr lang="en-US" err="1"/>
              <a:t>Klikk</a:t>
            </a:r>
            <a:r>
              <a:rPr lang="en-US"/>
              <a:t> sett inn – </a:t>
            </a:r>
            <a:r>
              <a:rPr lang="en-US" err="1"/>
              <a:t>bilder</a:t>
            </a:r>
            <a:r>
              <a:rPr lang="en-US"/>
              <a:t> – for å </a:t>
            </a:r>
            <a:r>
              <a:rPr lang="en-US" err="1"/>
              <a:t>endre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sette</a:t>
            </a:r>
            <a:r>
              <a:rPr lang="en-US"/>
              <a:t> inn </a:t>
            </a:r>
            <a:r>
              <a:rPr lang="en-US" err="1"/>
              <a:t>bilde</a:t>
            </a:r>
            <a:r>
              <a:rPr lang="en-US"/>
              <a:t>.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640D6B-C2FB-A3C5-A3E9-37A7EE7084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46330" y="2413339"/>
            <a:ext cx="7299340" cy="2031321"/>
          </a:xfrm>
        </p:spPr>
        <p:txBody>
          <a:bodyPr anchor="ctr">
            <a:noAutofit/>
          </a:bodyPr>
          <a:lstStyle>
            <a:lvl1pPr algn="ctr">
              <a:lnSpc>
                <a:spcPct val="101000"/>
              </a:lnSpc>
              <a:defRPr sz="6001" b="0" spc="-100" baseline="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Kapittelside</a:t>
            </a:r>
            <a:r>
              <a:rPr lang="en-US"/>
              <a:t> - </a:t>
            </a:r>
            <a:r>
              <a:rPr lang="en-US" err="1"/>
              <a:t>bilde</a:t>
            </a:r>
            <a:endParaRPr lang="nb-NO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58DFA368-5675-B50C-BE3D-39C0F90D5A3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41" y="6228138"/>
            <a:ext cx="1235893" cy="356748"/>
          </a:xfr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r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2300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ilde lang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14F27D0-0AE4-4B8F-A249-47C3EBC442C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423624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r">
              <a:buNone/>
              <a:defRPr/>
            </a:lvl1pPr>
          </a:lstStyle>
          <a:p>
            <a:pPr marL="0" marR="0" lvl="0" indent="0" algn="r" defTabSz="457291" rtl="0" eaLnBrk="1" fontAlgn="auto" latinLnBrk="0" hangingPunct="1">
              <a:lnSpc>
                <a:spcPct val="101000"/>
              </a:lnSpc>
              <a:spcBef>
                <a:spcPts val="1050"/>
              </a:spcBef>
              <a:spcAft>
                <a:spcPts val="0"/>
              </a:spcAft>
              <a:buClrTx/>
              <a:buSzPct val="105000"/>
              <a:buFont typeface="Century Gothic" panose="020B0502020202020204" pitchFamily="34" charset="0"/>
              <a:buNone/>
              <a:tabLst/>
              <a:defRPr/>
            </a:pPr>
            <a:r>
              <a:rPr lang="en-US" err="1"/>
              <a:t>Trykk</a:t>
            </a:r>
            <a:r>
              <a:rPr lang="en-US"/>
              <a:t> sett inn – </a:t>
            </a:r>
            <a:r>
              <a:rPr lang="en-US" err="1"/>
              <a:t>bilder</a:t>
            </a:r>
            <a:r>
              <a:rPr lang="en-US"/>
              <a:t> – for å </a:t>
            </a:r>
            <a:r>
              <a:rPr lang="en-US" err="1"/>
              <a:t>endre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sette</a:t>
            </a:r>
            <a:r>
              <a:rPr lang="en-US"/>
              <a:t> inn </a:t>
            </a:r>
            <a:r>
              <a:rPr lang="en-US" err="1"/>
              <a:t>bilde</a:t>
            </a:r>
            <a:endParaRPr lang="nb-NO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9182E7EE-AB23-9546-E301-F5DB3C4D001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" y="0"/>
            <a:ext cx="12192000" cy="423624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5581717D-EA90-7654-4E36-6C92B2F364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5215" y="4233277"/>
            <a:ext cx="8846785" cy="2624723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84F13EDE-B95D-E8D1-E5AB-FEC67863B8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4059" r="-1" b="15996"/>
          <a:stretch/>
        </p:blipFill>
        <p:spPr>
          <a:xfrm>
            <a:off x="-1" y="4229100"/>
            <a:ext cx="4390156" cy="26288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92BC0C-826D-B859-9B1A-A34E53C743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2846" y="4584973"/>
            <a:ext cx="6833880" cy="520045"/>
          </a:xfrm>
        </p:spPr>
        <p:txBody>
          <a:bodyPr anchor="b">
            <a:noAutofit/>
          </a:bodyPr>
          <a:lstStyle>
            <a:lvl1pPr algn="l">
              <a:defRPr sz="3001" spc="-35" baseline="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3F18A3-F64B-AA92-9977-34925E26C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2845" y="5103613"/>
            <a:ext cx="6833881" cy="451325"/>
          </a:xfrm>
        </p:spPr>
        <p:txBody>
          <a:bodyPr>
            <a:noAutofit/>
          </a:bodyPr>
          <a:lstStyle>
            <a:lvl1pPr marL="0" indent="0" algn="l">
              <a:buNone/>
              <a:defRPr sz="2000" b="1" spc="-10" baseline="0">
                <a:solidFill>
                  <a:schemeClr val="accent3"/>
                </a:solidFill>
              </a:defRPr>
            </a:lvl1pPr>
            <a:lvl2pPr marL="228646" indent="0" algn="ctr">
              <a:buNone/>
              <a:defRPr sz="1000"/>
            </a:lvl2pPr>
            <a:lvl3pPr marL="457291" indent="0" algn="ctr">
              <a:buNone/>
              <a:defRPr sz="900"/>
            </a:lvl3pPr>
            <a:lvl4pPr marL="685937" indent="0" algn="ctr">
              <a:buNone/>
              <a:defRPr sz="800"/>
            </a:lvl4pPr>
            <a:lvl5pPr marL="914583" indent="0" algn="ctr">
              <a:buNone/>
              <a:defRPr sz="800"/>
            </a:lvl5pPr>
            <a:lvl6pPr marL="1143229" indent="0" algn="ctr">
              <a:buNone/>
              <a:defRPr sz="800"/>
            </a:lvl6pPr>
            <a:lvl7pPr marL="1371874" indent="0" algn="ctr">
              <a:buNone/>
              <a:defRPr sz="800"/>
            </a:lvl7pPr>
            <a:lvl8pPr marL="1600520" indent="0" algn="ctr">
              <a:buNone/>
              <a:defRPr sz="800"/>
            </a:lvl8pPr>
            <a:lvl9pPr marL="1829166" indent="0" algn="ctr">
              <a:buNone/>
              <a:defRPr sz="8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BD9D668E-40CC-2EA9-62A8-ACEF3CB92F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72846" y="5722012"/>
            <a:ext cx="6833880" cy="315755"/>
          </a:xfrm>
        </p:spPr>
        <p:txBody>
          <a:bodyPr anchor="b">
            <a:noAutofit/>
          </a:bodyPr>
          <a:lstStyle>
            <a:lvl1pPr marL="0" indent="0">
              <a:buNone/>
              <a:defRPr sz="1600" b="1" spc="-25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Navn, tittel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7F51FD9C-A340-7969-6E13-652DE50EDEA5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4872845" y="6037767"/>
            <a:ext cx="6833880" cy="273399"/>
          </a:xfrm>
        </p:spPr>
        <p:txBody>
          <a:bodyPr lIns="0" tIns="0" rIns="0" bIns="0" anchor="t">
            <a:noAutofit/>
          </a:bodyPr>
          <a:lstStyle>
            <a:lvl1pPr>
              <a:defRPr sz="1600" b="0">
                <a:solidFill>
                  <a:schemeClr val="bg1"/>
                </a:solidFill>
              </a:defRPr>
            </a:lvl1pPr>
          </a:lstStyle>
          <a:p>
            <a:fld id="{5715AA24-50BE-441E-891A-686135889437}" type="datetime1">
              <a:rPr lang="nb-NO" smtClean="0"/>
              <a:t>02.11.2023</a:t>
            </a:fld>
            <a:endParaRPr lang="nb-NO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D8EF8F5D-34DC-E117-1720-B52F13343FC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72340" y="5263093"/>
            <a:ext cx="1959888" cy="56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3507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side bilde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070A8A2-F573-B2CE-A571-DA9146F218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marL="0" marR="0" lvl="0" indent="0" algn="l" defTabSz="457291" rtl="0" eaLnBrk="1" fontAlgn="auto" latinLnBrk="0" hangingPunct="1">
              <a:lnSpc>
                <a:spcPct val="101000"/>
              </a:lnSpc>
              <a:spcBef>
                <a:spcPts val="1050"/>
              </a:spcBef>
              <a:spcAft>
                <a:spcPts val="0"/>
              </a:spcAft>
              <a:buClrTx/>
              <a:buSzPct val="105000"/>
              <a:buFont typeface="Century Gothic" panose="020B0502020202020204" pitchFamily="34" charset="0"/>
              <a:buNone/>
              <a:tabLst/>
              <a:defRPr/>
            </a:pPr>
            <a:r>
              <a:rPr lang="en-US" err="1"/>
              <a:t>Klikk</a:t>
            </a:r>
            <a:r>
              <a:rPr lang="en-US"/>
              <a:t> sett inn – </a:t>
            </a:r>
            <a:r>
              <a:rPr lang="en-US" err="1"/>
              <a:t>bilder</a:t>
            </a:r>
            <a:r>
              <a:rPr lang="en-US"/>
              <a:t> – for å </a:t>
            </a:r>
            <a:r>
              <a:rPr lang="en-US" err="1"/>
              <a:t>endre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sette</a:t>
            </a:r>
            <a:r>
              <a:rPr lang="en-US"/>
              <a:t> inn </a:t>
            </a:r>
            <a:r>
              <a:rPr lang="en-US" err="1"/>
              <a:t>bilde</a:t>
            </a:r>
            <a:r>
              <a:rPr lang="en-US"/>
              <a:t>.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640D6B-C2FB-A3C5-A3E9-37A7EE7084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46330" y="2413339"/>
            <a:ext cx="7299340" cy="2031321"/>
          </a:xfrm>
        </p:spPr>
        <p:txBody>
          <a:bodyPr anchor="ctr">
            <a:noAutofit/>
          </a:bodyPr>
          <a:lstStyle>
            <a:lvl1pPr algn="ctr">
              <a:lnSpc>
                <a:spcPct val="101000"/>
              </a:lnSpc>
              <a:defRPr sz="6001" b="0" spc="-100" baseline="0">
                <a:solidFill>
                  <a:schemeClr val="accent1"/>
                </a:solidFill>
              </a:defRPr>
            </a:lvl1pPr>
          </a:lstStyle>
          <a:p>
            <a:r>
              <a:rPr lang="en-US" err="1"/>
              <a:t>Kapittelside</a:t>
            </a:r>
            <a:r>
              <a:rPr lang="en-US"/>
              <a:t> - </a:t>
            </a:r>
            <a:r>
              <a:rPr lang="en-US" err="1"/>
              <a:t>bilde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9D2BAC-D567-D764-10EC-798C919A84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2641" y="6228138"/>
            <a:ext cx="1235893" cy="356748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35761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ekst på heldekkende bilde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8180FF1-527F-B120-DABC-EA18E13D200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sett inn – bilder – for å endre eller sette inn bilde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DDAD23B1-AF8B-15FA-0512-F3FF27612E8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" y="0"/>
            <a:ext cx="12192000" cy="6857999"/>
          </a:xfrm>
          <a:prstGeom prst="roundRect">
            <a:avLst>
              <a:gd name="adj" fmla="val 0"/>
            </a:avLst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CD3177-164A-84C5-B0D2-5B4410258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40" y="664699"/>
            <a:ext cx="5373232" cy="8387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16D6FD-B50E-E5E7-20C0-512CB5E817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640" y="1692875"/>
            <a:ext cx="5373232" cy="4351338"/>
          </a:xfrm>
        </p:spPr>
        <p:txBody>
          <a:bodyPr>
            <a:no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DB2F75F7-3F3E-8D0A-09FA-6A9DE863EB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41" y="6228138"/>
            <a:ext cx="1235893" cy="356748"/>
          </a:xfrm>
          <a:blipFill dpi="0"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r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49385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ekst på heldekkende bilde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8180FF1-527F-B120-DABC-EA18E13D200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sett inn – bilder – for å endre eller sette inn bilde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DDAD23B1-AF8B-15FA-0512-F3FF27612E8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" y="0"/>
            <a:ext cx="12192000" cy="6857999"/>
          </a:xfrm>
          <a:prstGeom prst="roundRect">
            <a:avLst>
              <a:gd name="adj" fmla="val 0"/>
            </a:avLst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CD3177-164A-84C5-B0D2-5B4410258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40" y="664699"/>
            <a:ext cx="5373232" cy="8387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16D6FD-B50E-E5E7-20C0-512CB5E817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640" y="1692875"/>
            <a:ext cx="5373232" cy="4351338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DB2F75F7-3F3E-8D0A-09FA-6A9DE863EB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41" y="6228138"/>
            <a:ext cx="1235893" cy="356748"/>
          </a:xfrm>
          <a:blipFill dpi="0"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r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751861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kort tekst på heldekkende bilde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8180FF1-527F-B120-DABC-EA18E13D200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err="1"/>
              <a:t>Klikk</a:t>
            </a:r>
            <a:r>
              <a:rPr lang="en-US"/>
              <a:t> sett inn – </a:t>
            </a:r>
            <a:r>
              <a:rPr lang="en-US" err="1"/>
              <a:t>bilder</a:t>
            </a:r>
            <a:r>
              <a:rPr lang="en-US"/>
              <a:t> – for å </a:t>
            </a:r>
            <a:r>
              <a:rPr lang="en-US" err="1"/>
              <a:t>endre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sette</a:t>
            </a:r>
            <a:r>
              <a:rPr lang="en-US"/>
              <a:t> inn </a:t>
            </a:r>
            <a:r>
              <a:rPr lang="en-US" err="1"/>
              <a:t>bilde</a:t>
            </a:r>
            <a:r>
              <a:rPr lang="en-US"/>
              <a:t>.</a:t>
            </a:r>
            <a:endParaRPr lang="nb-NO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735374F3-7660-C23B-EC3D-CB2009B15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" y="0"/>
            <a:ext cx="12192000" cy="6857999"/>
          </a:xfrm>
          <a:prstGeom prst="roundRect">
            <a:avLst>
              <a:gd name="adj" fmla="val 0"/>
            </a:avLst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CD3177-164A-84C5-B0D2-5B4410258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41" y="516253"/>
            <a:ext cx="9090310" cy="3398096"/>
          </a:xfrm>
        </p:spPr>
        <p:txBody>
          <a:bodyPr anchor="b">
            <a:noAutofit/>
          </a:bodyPr>
          <a:lstStyle>
            <a:lvl1pPr>
              <a:lnSpc>
                <a:spcPct val="83000"/>
              </a:lnSpc>
              <a:defRPr sz="6001" spc="-50" baseline="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DB2F75F7-3F3E-8D0A-09FA-6A9DE863EB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41" y="6228138"/>
            <a:ext cx="1235893" cy="356748"/>
          </a:xfrm>
          <a:blipFill dpi="0"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r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E2BEBA-A0CD-D140-0D30-336DAAAF497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7391" y="4262777"/>
            <a:ext cx="9075560" cy="144551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97000"/>
              </a:lnSpc>
              <a:spcBef>
                <a:spcPts val="1050"/>
              </a:spcBef>
              <a:spcAft>
                <a:spcPts val="0"/>
              </a:spcAft>
              <a:buClrTx/>
              <a:buFont typeface="Century Gothic" panose="020B0502020202020204" pitchFamily="34" charset="0"/>
              <a:buNone/>
              <a:defRPr sz="3001" b="1" i="0" u="none" cap="none" spc="-20" baseline="0">
                <a:solidFill>
                  <a:schemeClr val="bg1"/>
                </a:solidFill>
                <a:latin typeface="+mn-lt"/>
              </a:defRPr>
            </a:lvl1pPr>
            <a:lvl2pPr marL="342969" indent="-114323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Tx/>
              <a:buFont typeface="Century Gothic" panose="020B0502020202020204" pitchFamily="34" charset="0"/>
              <a:buChar char="•"/>
              <a:defRPr sz="1600" b="0" i="0" u="none" cap="none">
                <a:solidFill>
                  <a:schemeClr val="bg1"/>
                </a:solidFill>
                <a:latin typeface="+mn-lt"/>
              </a:defRPr>
            </a:lvl2pPr>
            <a:lvl3pPr marL="571614" indent="-114323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Tx/>
              <a:buFont typeface="Century Gothic" panose="020B0502020202020204" pitchFamily="34" charset="0"/>
              <a:buChar char="•"/>
              <a:defRPr sz="1600" b="0" i="0" u="none" cap="none">
                <a:solidFill>
                  <a:schemeClr val="bg1"/>
                </a:solidFill>
                <a:latin typeface="+mn-lt"/>
              </a:defRPr>
            </a:lvl3pPr>
            <a:lvl4pPr marL="800260" indent="-114323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Tx/>
              <a:buFont typeface="Century Gothic" panose="020B0502020202020204" pitchFamily="34" charset="0"/>
              <a:buChar char="•"/>
              <a:defRPr sz="1600" b="0" i="0" u="none" cap="none">
                <a:solidFill>
                  <a:schemeClr val="bg1"/>
                </a:solidFill>
                <a:latin typeface="+mn-lt"/>
              </a:defRPr>
            </a:lvl4pPr>
            <a:lvl5pPr marL="1028906" indent="-114323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Tx/>
              <a:buFont typeface="Century Gothic" panose="020B0502020202020204" pitchFamily="34" charset="0"/>
              <a:buChar char="•"/>
              <a:defRPr sz="1600" b="0" i="0" u="none" cap="none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5242409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kort tekst på heldekkende bilde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8180FF1-527F-B120-DABC-EA18E13D200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err="1"/>
              <a:t>Klikk</a:t>
            </a:r>
            <a:r>
              <a:rPr lang="en-US"/>
              <a:t> sett inn – </a:t>
            </a:r>
            <a:r>
              <a:rPr lang="en-US" err="1"/>
              <a:t>bilder</a:t>
            </a:r>
            <a:r>
              <a:rPr lang="en-US"/>
              <a:t> – for å </a:t>
            </a:r>
            <a:r>
              <a:rPr lang="en-US" err="1"/>
              <a:t>endre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sette</a:t>
            </a:r>
            <a:r>
              <a:rPr lang="en-US"/>
              <a:t> inn </a:t>
            </a:r>
            <a:r>
              <a:rPr lang="en-US" err="1"/>
              <a:t>bilde</a:t>
            </a:r>
            <a:r>
              <a:rPr lang="en-US"/>
              <a:t>.</a:t>
            </a:r>
            <a:endParaRPr lang="nb-NO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735374F3-7660-C23B-EC3D-CB2009B15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" y="0"/>
            <a:ext cx="12192000" cy="6857999"/>
          </a:xfrm>
          <a:prstGeom prst="roundRect">
            <a:avLst>
              <a:gd name="adj" fmla="val 0"/>
            </a:avLst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CD3177-164A-84C5-B0D2-5B4410258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41" y="516253"/>
            <a:ext cx="9090310" cy="3398096"/>
          </a:xfrm>
        </p:spPr>
        <p:txBody>
          <a:bodyPr anchor="b">
            <a:noAutofit/>
          </a:bodyPr>
          <a:lstStyle>
            <a:lvl1pPr>
              <a:lnSpc>
                <a:spcPct val="83000"/>
              </a:lnSpc>
              <a:defRPr sz="6001" spc="-50" baseline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4448F2-84F3-F65A-5965-2A16CEEBE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02F26A2-9CFF-4662-9CF9-1DD4FA5EDA5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E2BEBA-A0CD-D140-0D30-336DAAAF497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7391" y="4262777"/>
            <a:ext cx="9075560" cy="144551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97000"/>
              </a:lnSpc>
              <a:spcBef>
                <a:spcPts val="1050"/>
              </a:spcBef>
              <a:spcAft>
                <a:spcPts val="0"/>
              </a:spcAft>
              <a:buClrTx/>
              <a:buFont typeface="Century Gothic" panose="020B0502020202020204" pitchFamily="34" charset="0"/>
              <a:buNone/>
              <a:defRPr sz="3001" b="1" i="0" u="none" cap="none" spc="-20" baseline="0">
                <a:solidFill>
                  <a:schemeClr val="tx2"/>
                </a:solidFill>
                <a:latin typeface="+mn-lt"/>
              </a:defRPr>
            </a:lvl1pPr>
            <a:lvl2pPr marL="342969" indent="-114323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Tx/>
              <a:buFont typeface="Century Gothic" panose="020B0502020202020204" pitchFamily="34" charset="0"/>
              <a:buChar char="•"/>
              <a:defRPr sz="1600" b="0" i="0" u="none" cap="none">
                <a:solidFill>
                  <a:schemeClr val="bg1"/>
                </a:solidFill>
                <a:latin typeface="+mn-lt"/>
              </a:defRPr>
            </a:lvl2pPr>
            <a:lvl3pPr marL="571614" indent="-114323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Tx/>
              <a:buFont typeface="Century Gothic" panose="020B0502020202020204" pitchFamily="34" charset="0"/>
              <a:buChar char="•"/>
              <a:defRPr sz="1600" b="0" i="0" u="none" cap="none">
                <a:solidFill>
                  <a:schemeClr val="bg1"/>
                </a:solidFill>
                <a:latin typeface="+mn-lt"/>
              </a:defRPr>
            </a:lvl3pPr>
            <a:lvl4pPr marL="800260" indent="-114323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Tx/>
              <a:buFont typeface="Century Gothic" panose="020B0502020202020204" pitchFamily="34" charset="0"/>
              <a:buChar char="•"/>
              <a:defRPr sz="1600" b="0" i="0" u="none" cap="none">
                <a:solidFill>
                  <a:schemeClr val="bg1"/>
                </a:solidFill>
                <a:latin typeface="+mn-lt"/>
              </a:defRPr>
            </a:lvl4pPr>
            <a:lvl5pPr marL="1028906" indent="-114323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Tx/>
              <a:buFont typeface="Century Gothic" panose="020B0502020202020204" pitchFamily="34" charset="0"/>
              <a:buChar char="•"/>
              <a:defRPr sz="1600" b="0" i="0" u="none" cap="none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6A0ADE7F-3A7A-0AB5-1D46-180959C3D2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41" y="6228138"/>
            <a:ext cx="1235893" cy="356748"/>
          </a:xfrm>
          <a:blipFill dpi="0"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r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85130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grafikk/tabeller Lys"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78792-4DAB-A659-3458-A978D3BBFF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2640" y="664699"/>
            <a:ext cx="11223522" cy="10463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 </a:t>
            </a:r>
            <a:endParaRPr lang="nb-NO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33D64F6-816E-464A-38BD-F88180DEFAA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2640" y="1947013"/>
            <a:ext cx="11223522" cy="4091133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7073431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grafikk/tabeller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78792-4DAB-A659-3458-A978D3BBFF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2640" y="664699"/>
            <a:ext cx="11223522" cy="10463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 </a:t>
            </a:r>
            <a:endParaRPr lang="nb-NO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33D64F6-816E-464A-38BD-F88180DEFAA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2640" y="1947013"/>
            <a:ext cx="11223522" cy="4091133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3D4A0DD-EF83-4094-D115-D8A4D4EA24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641" y="6228138"/>
            <a:ext cx="1235893" cy="35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6058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kser og bilder"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78792-4DAB-A659-3458-A978D3BBFF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2640" y="664699"/>
            <a:ext cx="11223522" cy="10463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 </a:t>
            </a:r>
            <a:endParaRPr lang="nb-NO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FA84FB-217B-DC48-3558-2C2EBEAC8B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68021" y="2731837"/>
            <a:ext cx="2923004" cy="1006726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91901CE-943F-5ADA-6BA1-9E0DE4B834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68020" y="3738563"/>
            <a:ext cx="2923004" cy="1319212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A59105B-0A52-909E-55C6-5EAE53D73F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07494" y="2731837"/>
            <a:ext cx="2923004" cy="1006726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1F73555E-8137-C3BD-913F-D0570280F6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07493" y="3738563"/>
            <a:ext cx="2923004" cy="1319212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B98A9074-FE4D-99F8-436A-0FB0882DE2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6644" y="2730724"/>
            <a:ext cx="3325228" cy="1007839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60439FA8-989C-A489-A87B-7A609729F85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62463" y="3020684"/>
            <a:ext cx="1467073" cy="42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8103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nde bilder og logo"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78792-4DAB-A659-3458-A978D3BBFF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2640" y="664699"/>
            <a:ext cx="11223522" cy="10463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 </a:t>
            </a:r>
            <a:endParaRPr lang="nb-NO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84AB4666-6452-1E4D-F2B6-0E8F851016C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98686" y="2297780"/>
            <a:ext cx="2919413" cy="2926683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pPr marL="0" marR="0" lvl="0" indent="0" algn="l" defTabSz="457291" rtl="0" eaLnBrk="1" fontAlgn="auto" latinLnBrk="0" hangingPunct="1">
              <a:lnSpc>
                <a:spcPct val="101000"/>
              </a:lnSpc>
              <a:spcBef>
                <a:spcPts val="1050"/>
              </a:spcBef>
              <a:spcAft>
                <a:spcPts val="0"/>
              </a:spcAft>
              <a:buClrTx/>
              <a:buSzPct val="105000"/>
              <a:buFont typeface="Century Gothic" panose="020B0502020202020204" pitchFamily="34" charset="0"/>
              <a:buNone/>
              <a:tabLst/>
              <a:defRPr/>
            </a:pPr>
            <a:r>
              <a:rPr lang="en-US" err="1"/>
              <a:t>Trykk</a:t>
            </a:r>
            <a:r>
              <a:rPr lang="en-US"/>
              <a:t> sett inn – </a:t>
            </a:r>
            <a:r>
              <a:rPr lang="en-US" err="1"/>
              <a:t>bilder</a:t>
            </a:r>
            <a:r>
              <a:rPr lang="en-US"/>
              <a:t> – for å </a:t>
            </a:r>
            <a:r>
              <a:rPr lang="en-US" err="1"/>
              <a:t>endre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sette</a:t>
            </a:r>
            <a:r>
              <a:rPr lang="en-US"/>
              <a:t> inn </a:t>
            </a:r>
            <a:r>
              <a:rPr lang="en-US" err="1"/>
              <a:t>bilde</a:t>
            </a:r>
            <a:r>
              <a:rPr lang="en-US"/>
              <a:t>.</a:t>
            </a:r>
            <a:endParaRPr lang="nb-NO"/>
          </a:p>
          <a:p>
            <a:endParaRPr lang="nb-NO"/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E52F7C15-6E34-0CB1-CDE0-10C2FCFD4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073903" y="2296651"/>
            <a:ext cx="2919413" cy="2926683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pPr marL="0" marR="0" lvl="0" indent="0" algn="l" defTabSz="457291" rtl="0" eaLnBrk="1" fontAlgn="auto" latinLnBrk="0" hangingPunct="1">
              <a:lnSpc>
                <a:spcPct val="101000"/>
              </a:lnSpc>
              <a:spcBef>
                <a:spcPts val="1050"/>
              </a:spcBef>
              <a:spcAft>
                <a:spcPts val="0"/>
              </a:spcAft>
              <a:buClrTx/>
              <a:buSzPct val="105000"/>
              <a:buFont typeface="Century Gothic" panose="020B0502020202020204" pitchFamily="34" charset="0"/>
              <a:buNone/>
              <a:tabLst/>
              <a:defRPr/>
            </a:pPr>
            <a:r>
              <a:rPr lang="en-US" err="1"/>
              <a:t>Trykk</a:t>
            </a:r>
            <a:r>
              <a:rPr lang="en-US"/>
              <a:t> sett inn – </a:t>
            </a:r>
            <a:r>
              <a:rPr lang="en-US" err="1"/>
              <a:t>bilder</a:t>
            </a:r>
            <a:r>
              <a:rPr lang="en-US"/>
              <a:t> – for å </a:t>
            </a:r>
            <a:r>
              <a:rPr lang="en-US" err="1"/>
              <a:t>endre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sette</a:t>
            </a:r>
            <a:r>
              <a:rPr lang="en-US"/>
              <a:t> inn </a:t>
            </a:r>
            <a:r>
              <a:rPr lang="en-US" err="1"/>
              <a:t>bilde</a:t>
            </a:r>
            <a:r>
              <a:rPr lang="en-US"/>
              <a:t>.</a:t>
            </a:r>
            <a:endParaRPr lang="nb-NO"/>
          </a:p>
          <a:p>
            <a:endParaRPr lang="nb-NO"/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CF9D7102-5773-86D6-1DFF-1D414A469B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98686" y="2297780"/>
            <a:ext cx="2919413" cy="2926683"/>
          </a:xfrm>
          <a:prstGeom prst="ellipse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27" name="Text Placeholder 6">
            <a:extLst>
              <a:ext uri="{FF2B5EF4-FFF2-40B4-BE49-F238E27FC236}">
                <a16:creationId xmlns:a16="http://schemas.microsoft.com/office/drawing/2014/main" id="{8390F340-530B-7510-F8B9-F17A498D68A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73903" y="2296651"/>
            <a:ext cx="2919413" cy="2926683"/>
          </a:xfrm>
          <a:prstGeom prst="ellipse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6ACCC8C-6BD2-39E9-12D6-3AA6128C6F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58979" y="3236837"/>
            <a:ext cx="1974933" cy="1046312"/>
          </a:xfrm>
        </p:spPr>
        <p:txBody>
          <a:bodyPr anchor="ctr"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0BA4B187-AE58-DFAF-5855-79F4ED61D7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3325" y="3236837"/>
            <a:ext cx="1974933" cy="1046312"/>
          </a:xfrm>
        </p:spPr>
        <p:txBody>
          <a:bodyPr anchor="ctr"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7392A204-3D79-59DC-9B15-583F195D6A9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70789" y="3550938"/>
            <a:ext cx="1451493" cy="422825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060D5427-2956-74D9-15E2-3D333CE51A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33912" y="2309812"/>
            <a:ext cx="2919413" cy="2900363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r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605860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dekkende bilde og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4">
            <a:extLst>
              <a:ext uri="{FF2B5EF4-FFF2-40B4-BE49-F238E27FC236}">
                <a16:creationId xmlns:a16="http://schemas.microsoft.com/office/drawing/2014/main" id="{4884FD98-550C-8F12-6CEB-312CB85DF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1" cy="6858000"/>
          </a:xfrm>
          <a:solidFill>
            <a:schemeClr val="bg1">
              <a:lumMod val="65000"/>
            </a:schemeClr>
          </a:solidFill>
        </p:spPr>
        <p:txBody>
          <a:bodyPr/>
          <a:lstStyle>
            <a:lvl1pPr marL="0" indent="0" algn="r">
              <a:buNone/>
              <a:defRPr/>
            </a:lvl1pPr>
          </a:lstStyle>
          <a:p>
            <a:r>
              <a:rPr lang="en-US" err="1"/>
              <a:t>Trykk</a:t>
            </a:r>
            <a:r>
              <a:rPr lang="en-US"/>
              <a:t> sett inn – </a:t>
            </a:r>
            <a:r>
              <a:rPr lang="en-US" err="1"/>
              <a:t>bilder</a:t>
            </a:r>
            <a:r>
              <a:rPr lang="en-US"/>
              <a:t> – for å </a:t>
            </a:r>
            <a:r>
              <a:rPr lang="en-US" err="1"/>
              <a:t>endre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sette</a:t>
            </a:r>
            <a:r>
              <a:rPr lang="en-US"/>
              <a:t> inn </a:t>
            </a:r>
            <a:r>
              <a:rPr lang="en-US" err="1"/>
              <a:t>bilde</a:t>
            </a:r>
            <a:r>
              <a:rPr lang="en-US"/>
              <a:t>.</a:t>
            </a:r>
            <a:endParaRPr lang="nb-NO"/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B682F18A-69FC-7130-BE9C-651991C4635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" y="0"/>
            <a:ext cx="12192000" cy="6857999"/>
          </a:xfrm>
          <a:prstGeom prst="roundRect">
            <a:avLst>
              <a:gd name="adj" fmla="val 0"/>
            </a:avLst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95696CA5-3FB5-654E-D5FC-2F3C683DFF1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2640" y="5268234"/>
            <a:ext cx="3971953" cy="129555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Kontakt</a:t>
            </a:r>
          </a:p>
          <a:p>
            <a:pPr lvl="0"/>
            <a:r>
              <a:rPr lang="nb-NO"/>
              <a:t>Kari Normann </a:t>
            </a:r>
          </a:p>
          <a:p>
            <a:pPr lvl="0"/>
            <a:r>
              <a:rPr lang="nb-NO"/>
              <a:t>kari@enova.no</a:t>
            </a:r>
          </a:p>
          <a:p>
            <a:pPr lvl="0"/>
            <a:r>
              <a:rPr lang="nb-NO"/>
              <a:t>+47 1234 5678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AE404C7-B4BE-E3C9-8B16-64752DFBBE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51881" y="2876034"/>
            <a:ext cx="3865697" cy="1115857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44126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eldekk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14F27D0-0AE4-4B8F-A249-47C3EBC442C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1" cy="6858000"/>
          </a:xfrm>
          <a:solidFill>
            <a:schemeClr val="bg1">
              <a:lumMod val="65000"/>
            </a:schemeClr>
          </a:solidFill>
        </p:spPr>
        <p:txBody>
          <a:bodyPr/>
          <a:lstStyle>
            <a:lvl1pPr marL="0" indent="0" algn="r">
              <a:buNone/>
              <a:defRPr/>
            </a:lvl1pPr>
          </a:lstStyle>
          <a:p>
            <a:r>
              <a:rPr lang="en-US" err="1"/>
              <a:t>Trykk</a:t>
            </a:r>
            <a:r>
              <a:rPr lang="en-US"/>
              <a:t> sett inn – </a:t>
            </a:r>
            <a:r>
              <a:rPr lang="en-US" err="1"/>
              <a:t>bilder</a:t>
            </a:r>
            <a:r>
              <a:rPr lang="en-US"/>
              <a:t> – for å </a:t>
            </a:r>
            <a:r>
              <a:rPr lang="en-US" err="1"/>
              <a:t>endre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bilde</a:t>
            </a:r>
            <a:endParaRPr lang="nb-NO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5F0B19AE-B00E-0B2A-FF77-8C1D5738B6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" y="0"/>
            <a:ext cx="12192000" cy="6858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92BC0C-826D-B859-9B1A-A34E53C743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5729" y="3429000"/>
            <a:ext cx="6716108" cy="1492486"/>
          </a:xfrm>
        </p:spPr>
        <p:txBody>
          <a:bodyPr anchor="b">
            <a:noAutofit/>
          </a:bodyPr>
          <a:lstStyle>
            <a:lvl1pPr algn="l">
              <a:defRPr sz="5001" spc="-50" baseline="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3F18A3-F64B-AA92-9977-34925E26C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8905" y="4921486"/>
            <a:ext cx="6716108" cy="833111"/>
          </a:xfrm>
        </p:spPr>
        <p:txBody>
          <a:bodyPr>
            <a:noAutofit/>
          </a:bodyPr>
          <a:lstStyle>
            <a:lvl1pPr marL="0" indent="0" algn="l">
              <a:buNone/>
              <a:defRPr sz="2000" b="1" spc="-10" baseline="0">
                <a:solidFill>
                  <a:schemeClr val="accent3"/>
                </a:solidFill>
              </a:defRPr>
            </a:lvl1pPr>
            <a:lvl2pPr marL="228646" indent="0" algn="ctr">
              <a:buNone/>
              <a:defRPr sz="1000"/>
            </a:lvl2pPr>
            <a:lvl3pPr marL="457291" indent="0" algn="ctr">
              <a:buNone/>
              <a:defRPr sz="900"/>
            </a:lvl3pPr>
            <a:lvl4pPr marL="685937" indent="0" algn="ctr">
              <a:buNone/>
              <a:defRPr sz="800"/>
            </a:lvl4pPr>
            <a:lvl5pPr marL="914583" indent="0" algn="ctr">
              <a:buNone/>
              <a:defRPr sz="800"/>
            </a:lvl5pPr>
            <a:lvl6pPr marL="1143229" indent="0" algn="ctr">
              <a:buNone/>
              <a:defRPr sz="800"/>
            </a:lvl6pPr>
            <a:lvl7pPr marL="1371874" indent="0" algn="ctr">
              <a:buNone/>
              <a:defRPr sz="800"/>
            </a:lvl7pPr>
            <a:lvl8pPr marL="1600520" indent="0" algn="ctr">
              <a:buNone/>
              <a:defRPr sz="800"/>
            </a:lvl8pPr>
            <a:lvl9pPr marL="1829166" indent="0" algn="ctr">
              <a:buNone/>
              <a:defRPr sz="8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BD9D668E-40CC-2EA9-62A8-ACEF3CB92F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9540" y="6047207"/>
            <a:ext cx="6712297" cy="244783"/>
          </a:xfrm>
        </p:spPr>
        <p:txBody>
          <a:bodyPr>
            <a:noAutofit/>
          </a:bodyPr>
          <a:lstStyle>
            <a:lvl1pPr marL="0" indent="0">
              <a:buNone/>
              <a:defRPr sz="1600" b="1" spc="-25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Navn, tittel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7F51FD9C-A340-7969-6E13-652DE50EDEA5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485729" y="6291991"/>
            <a:ext cx="6716107" cy="273399"/>
          </a:xfrm>
        </p:spPr>
        <p:txBody>
          <a:bodyPr lIns="0" tIns="0" rIns="0" bIns="0" anchor="t">
            <a:noAutofit/>
          </a:bodyPr>
          <a:lstStyle>
            <a:lvl1pPr>
              <a:defRPr sz="1600" b="0">
                <a:solidFill>
                  <a:schemeClr val="bg1"/>
                </a:solidFill>
              </a:defRPr>
            </a:lvl1pPr>
          </a:lstStyle>
          <a:p>
            <a:fld id="{41B30FB0-7090-4C83-AB50-3BD6E05649ED}" type="datetime1">
              <a:rPr lang="nb-NO" smtClean="0"/>
              <a:t>02.11.2023</a:t>
            </a:fld>
            <a:endParaRPr lang="nb-NO"/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1A8A9842-4C8F-29A9-B414-B14267EC367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88905" y="488707"/>
            <a:ext cx="1949813" cy="562825"/>
          </a:xfrm>
          <a:blipFill dpi="0"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r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70502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bokser, bilde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4">
            <a:extLst>
              <a:ext uri="{FF2B5EF4-FFF2-40B4-BE49-F238E27FC236}">
                <a16:creationId xmlns:a16="http://schemas.microsoft.com/office/drawing/2014/main" id="{4884FD98-550C-8F12-6CEB-312CB85DF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1" cy="6858000"/>
          </a:xfrm>
          <a:solidFill>
            <a:schemeClr val="bg1">
              <a:lumMod val="65000"/>
            </a:schemeClr>
          </a:solidFill>
        </p:spPr>
        <p:txBody>
          <a:bodyPr/>
          <a:lstStyle>
            <a:lvl1pPr marL="0" indent="0" algn="r">
              <a:buNone/>
              <a:defRPr/>
            </a:lvl1pPr>
          </a:lstStyle>
          <a:p>
            <a:r>
              <a:rPr lang="en-US" err="1"/>
              <a:t>Trykk</a:t>
            </a:r>
            <a:r>
              <a:rPr lang="en-US"/>
              <a:t> sett inn – </a:t>
            </a:r>
            <a:r>
              <a:rPr lang="en-US" err="1"/>
              <a:t>bilder</a:t>
            </a:r>
            <a:r>
              <a:rPr lang="en-US"/>
              <a:t> – for å </a:t>
            </a:r>
            <a:r>
              <a:rPr lang="en-US" err="1"/>
              <a:t>endre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sette</a:t>
            </a:r>
            <a:r>
              <a:rPr lang="en-US"/>
              <a:t> inn </a:t>
            </a:r>
            <a:r>
              <a:rPr lang="en-US" err="1"/>
              <a:t>bilde</a:t>
            </a:r>
            <a:r>
              <a:rPr lang="en-US"/>
              <a:t>.</a:t>
            </a:r>
            <a:endParaRPr lang="nb-NO"/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B682F18A-69FC-7130-BE9C-651991C4635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" y="0"/>
            <a:ext cx="12192000" cy="6857999"/>
          </a:xfrm>
          <a:prstGeom prst="roundRect">
            <a:avLst>
              <a:gd name="adj" fmla="val 0"/>
            </a:avLst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10FF8714-F091-5F4E-AC20-2E1B688A808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41" y="6228138"/>
            <a:ext cx="1235893" cy="356748"/>
          </a:xfrm>
          <a:blipFill dpi="0"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r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0853BBC-7757-E8E4-03E2-3FC54A5B1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40" y="664699"/>
            <a:ext cx="11214060" cy="8387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C7FBAB9-FE16-F040-AA4B-2B484C8793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82600" y="2247900"/>
            <a:ext cx="2451100" cy="3707125"/>
          </a:xfrm>
          <a:prstGeom prst="roundRect">
            <a:avLst>
              <a:gd name="adj" fmla="val 4661"/>
            </a:avLst>
          </a:prstGeom>
          <a:solidFill>
            <a:schemeClr val="bg1">
              <a:alpha val="68000"/>
            </a:schemeClr>
          </a:solidFill>
        </p:spPr>
        <p:txBody>
          <a:bodyPr lIns="216000" tIns="1008000" rIns="216000"/>
          <a:lstStyle>
            <a:lvl1pPr marL="285750" indent="-285750">
              <a:spcBef>
                <a:spcPts val="100"/>
              </a:spcBef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7F85948-7F38-0222-CE8F-B7F39536442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30250" y="2578100"/>
            <a:ext cx="1958975" cy="139700"/>
          </a:xfrm>
        </p:spPr>
        <p:txBody>
          <a:bodyPr/>
          <a:lstStyle>
            <a:lvl1pPr marL="0" indent="0">
              <a:buNone/>
              <a:defRPr sz="800" b="1" cap="all" spc="70" baseline="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40C6272-B078-1DC1-DF5A-D61CC21AFC8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0250" y="2755261"/>
            <a:ext cx="1958975" cy="368939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29C4F683-FC06-3235-5C66-491E0AB8F56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416299" y="2247900"/>
            <a:ext cx="2451100" cy="3707125"/>
          </a:xfrm>
          <a:prstGeom prst="roundRect">
            <a:avLst>
              <a:gd name="adj" fmla="val 4661"/>
            </a:avLst>
          </a:prstGeom>
          <a:solidFill>
            <a:schemeClr val="bg1">
              <a:alpha val="68000"/>
            </a:schemeClr>
          </a:solidFill>
        </p:spPr>
        <p:txBody>
          <a:bodyPr lIns="216000" tIns="1008000" rIns="216000"/>
          <a:lstStyle>
            <a:lvl1pPr marL="285750" indent="-285750">
              <a:spcBef>
                <a:spcPts val="100"/>
              </a:spcBef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5D5520D9-A0D2-B367-19B2-D2773786E2F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663949" y="2578100"/>
            <a:ext cx="1958975" cy="139700"/>
          </a:xfrm>
        </p:spPr>
        <p:txBody>
          <a:bodyPr/>
          <a:lstStyle>
            <a:lvl1pPr marL="0" indent="0">
              <a:buNone/>
              <a:defRPr sz="800" b="1" cap="all" spc="70" baseline="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A7E461F6-6078-CCF3-7377-01BAD57E7C4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663949" y="2755261"/>
            <a:ext cx="1958975" cy="368939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D6CA8CE7-78D5-6938-A5F2-0C4C2FE3A87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349998" y="2247900"/>
            <a:ext cx="2451100" cy="3707125"/>
          </a:xfrm>
          <a:prstGeom prst="roundRect">
            <a:avLst>
              <a:gd name="adj" fmla="val 4661"/>
            </a:avLst>
          </a:prstGeom>
          <a:solidFill>
            <a:schemeClr val="tx2">
              <a:alpha val="68000"/>
            </a:schemeClr>
          </a:solidFill>
        </p:spPr>
        <p:txBody>
          <a:bodyPr lIns="216000" tIns="1008000" rIns="216000"/>
          <a:lstStyle>
            <a:lvl1pPr marL="285750" indent="-285750">
              <a:spcBef>
                <a:spcPts val="1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29178B6B-0B2F-6619-6209-005D6AEC74B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597648" y="2578100"/>
            <a:ext cx="1958975" cy="139700"/>
          </a:xfrm>
        </p:spPr>
        <p:txBody>
          <a:bodyPr/>
          <a:lstStyle>
            <a:lvl1pPr marL="0" indent="0">
              <a:buNone/>
              <a:defRPr sz="800" b="1" cap="all" spc="7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B7A42EE2-84AA-F0CA-A99F-1EBFFC893351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597648" y="2755261"/>
            <a:ext cx="1958975" cy="368939"/>
          </a:xfrm>
        </p:spPr>
        <p:txBody>
          <a:bodyPr/>
          <a:lstStyle>
            <a:lvl1pPr marL="0" indent="0">
              <a:buNone/>
              <a:defRPr sz="20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553D19D6-C78E-60B1-146D-7BDABA223EF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245600" y="2243644"/>
            <a:ext cx="2451100" cy="3707125"/>
          </a:xfrm>
          <a:prstGeom prst="roundRect">
            <a:avLst>
              <a:gd name="adj" fmla="val 4661"/>
            </a:avLst>
          </a:prstGeom>
          <a:solidFill>
            <a:schemeClr val="bg1">
              <a:alpha val="68000"/>
            </a:schemeClr>
          </a:solidFill>
        </p:spPr>
        <p:txBody>
          <a:bodyPr lIns="216000" tIns="1008000" rIns="216000"/>
          <a:lstStyle>
            <a:lvl1pPr marL="285750" indent="-285750">
              <a:spcBef>
                <a:spcPts val="100"/>
              </a:spcBef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A38F534E-2F7F-DA89-D377-FFC6982D7AF3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493250" y="2573844"/>
            <a:ext cx="1958975" cy="139700"/>
          </a:xfrm>
        </p:spPr>
        <p:txBody>
          <a:bodyPr/>
          <a:lstStyle>
            <a:lvl1pPr marL="0" indent="0">
              <a:buNone/>
              <a:defRPr sz="800" b="1" cap="all" spc="70" baseline="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077A0261-C4F7-CCB4-43E3-9EC5EF60AAFA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9493250" y="2751005"/>
            <a:ext cx="1958975" cy="368939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5087370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på mørk grønn">
    <p:bg>
      <p:bgPr>
        <a:solidFill>
          <a:schemeClr val="dk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2A743DB2-E5B3-2DE6-83AA-DCC422969C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63151" y="2871071"/>
            <a:ext cx="3865697" cy="111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3542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6A0FCAA-1045-FC49-37EC-723DFA41AD1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39099" y="-1040"/>
            <a:ext cx="4152901" cy="68597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</a:lstStyle>
          <a:p>
            <a:r>
              <a:rPr lang="nb-NO"/>
              <a:t>Klikk sett inn – bilder – for å endre eller sette inn bilde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F664657-0C66-4F19-30CC-5F88B373379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39099" y="0"/>
            <a:ext cx="4152902" cy="6857999"/>
          </a:xfrm>
          <a:prstGeom prst="roundRect">
            <a:avLst>
              <a:gd name="adj" fmla="val 0"/>
            </a:avLst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DB827432-B495-971F-2069-BA0FA0709F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308" y="-1041"/>
            <a:ext cx="8191808" cy="6861371"/>
          </a:xfrm>
          <a:custGeom>
            <a:avLst/>
            <a:gdLst>
              <a:gd name="connsiteX0" fmla="*/ 0 w 7802451"/>
              <a:gd name="connsiteY0" fmla="*/ 127010 h 6858000"/>
              <a:gd name="connsiteX1" fmla="*/ 127010 w 7802451"/>
              <a:gd name="connsiteY1" fmla="*/ 0 h 6858000"/>
              <a:gd name="connsiteX2" fmla="*/ 7675441 w 7802451"/>
              <a:gd name="connsiteY2" fmla="*/ 0 h 6858000"/>
              <a:gd name="connsiteX3" fmla="*/ 7802451 w 7802451"/>
              <a:gd name="connsiteY3" fmla="*/ 127010 h 6858000"/>
              <a:gd name="connsiteX4" fmla="*/ 7802451 w 7802451"/>
              <a:gd name="connsiteY4" fmla="*/ 6730990 h 6858000"/>
              <a:gd name="connsiteX5" fmla="*/ 7675441 w 7802451"/>
              <a:gd name="connsiteY5" fmla="*/ 6858000 h 6858000"/>
              <a:gd name="connsiteX6" fmla="*/ 127010 w 7802451"/>
              <a:gd name="connsiteY6" fmla="*/ 6858000 h 6858000"/>
              <a:gd name="connsiteX7" fmla="*/ 0 w 7802451"/>
              <a:gd name="connsiteY7" fmla="*/ 6730990 h 6858000"/>
              <a:gd name="connsiteX8" fmla="*/ 0 w 7802451"/>
              <a:gd name="connsiteY8" fmla="*/ 127010 h 6858000"/>
              <a:gd name="connsiteX0" fmla="*/ 28838 w 7831289"/>
              <a:gd name="connsiteY0" fmla="*/ 130185 h 6861175"/>
              <a:gd name="connsiteX1" fmla="*/ 32023 w 7831289"/>
              <a:gd name="connsiteY1" fmla="*/ 0 h 6861175"/>
              <a:gd name="connsiteX2" fmla="*/ 7704279 w 7831289"/>
              <a:gd name="connsiteY2" fmla="*/ 3175 h 6861175"/>
              <a:gd name="connsiteX3" fmla="*/ 7831289 w 7831289"/>
              <a:gd name="connsiteY3" fmla="*/ 130185 h 6861175"/>
              <a:gd name="connsiteX4" fmla="*/ 7831289 w 7831289"/>
              <a:gd name="connsiteY4" fmla="*/ 6734165 h 6861175"/>
              <a:gd name="connsiteX5" fmla="*/ 7704279 w 7831289"/>
              <a:gd name="connsiteY5" fmla="*/ 6861175 h 6861175"/>
              <a:gd name="connsiteX6" fmla="*/ 155848 w 7831289"/>
              <a:gd name="connsiteY6" fmla="*/ 6861175 h 6861175"/>
              <a:gd name="connsiteX7" fmla="*/ 28838 w 7831289"/>
              <a:gd name="connsiteY7" fmla="*/ 6734165 h 6861175"/>
              <a:gd name="connsiteX8" fmla="*/ 28838 w 7831289"/>
              <a:gd name="connsiteY8" fmla="*/ 130185 h 6861175"/>
              <a:gd name="connsiteX0" fmla="*/ 901 w 7803352"/>
              <a:gd name="connsiteY0" fmla="*/ 130185 h 6861175"/>
              <a:gd name="connsiteX1" fmla="*/ 4086 w 7803352"/>
              <a:gd name="connsiteY1" fmla="*/ 0 h 6861175"/>
              <a:gd name="connsiteX2" fmla="*/ 7676342 w 7803352"/>
              <a:gd name="connsiteY2" fmla="*/ 3175 h 6861175"/>
              <a:gd name="connsiteX3" fmla="*/ 7803352 w 7803352"/>
              <a:gd name="connsiteY3" fmla="*/ 130185 h 6861175"/>
              <a:gd name="connsiteX4" fmla="*/ 7803352 w 7803352"/>
              <a:gd name="connsiteY4" fmla="*/ 6734165 h 6861175"/>
              <a:gd name="connsiteX5" fmla="*/ 7676342 w 7803352"/>
              <a:gd name="connsiteY5" fmla="*/ 6861175 h 6861175"/>
              <a:gd name="connsiteX6" fmla="*/ 127911 w 7803352"/>
              <a:gd name="connsiteY6" fmla="*/ 6861175 h 6861175"/>
              <a:gd name="connsiteX7" fmla="*/ 901 w 7803352"/>
              <a:gd name="connsiteY7" fmla="*/ 6734165 h 6861175"/>
              <a:gd name="connsiteX8" fmla="*/ 901 w 7803352"/>
              <a:gd name="connsiteY8" fmla="*/ 130185 h 6861175"/>
              <a:gd name="connsiteX0" fmla="*/ 123 w 7802574"/>
              <a:gd name="connsiteY0" fmla="*/ 130185 h 6861175"/>
              <a:gd name="connsiteX1" fmla="*/ 3308 w 7802574"/>
              <a:gd name="connsiteY1" fmla="*/ 0 h 6861175"/>
              <a:gd name="connsiteX2" fmla="*/ 7675564 w 7802574"/>
              <a:gd name="connsiteY2" fmla="*/ 3175 h 6861175"/>
              <a:gd name="connsiteX3" fmla="*/ 7802574 w 7802574"/>
              <a:gd name="connsiteY3" fmla="*/ 130185 h 6861175"/>
              <a:gd name="connsiteX4" fmla="*/ 7802574 w 7802574"/>
              <a:gd name="connsiteY4" fmla="*/ 6734165 h 6861175"/>
              <a:gd name="connsiteX5" fmla="*/ 7675564 w 7802574"/>
              <a:gd name="connsiteY5" fmla="*/ 6861175 h 6861175"/>
              <a:gd name="connsiteX6" fmla="*/ 127133 w 7802574"/>
              <a:gd name="connsiteY6" fmla="*/ 6861175 h 6861175"/>
              <a:gd name="connsiteX7" fmla="*/ 123 w 7802574"/>
              <a:gd name="connsiteY7" fmla="*/ 6734165 h 6861175"/>
              <a:gd name="connsiteX8" fmla="*/ 123 w 7802574"/>
              <a:gd name="connsiteY8" fmla="*/ 130185 h 6861175"/>
              <a:gd name="connsiteX0" fmla="*/ 1325 w 7803776"/>
              <a:gd name="connsiteY0" fmla="*/ 130185 h 6861175"/>
              <a:gd name="connsiteX1" fmla="*/ 2128 w 7803776"/>
              <a:gd name="connsiteY1" fmla="*/ 0 h 6861175"/>
              <a:gd name="connsiteX2" fmla="*/ 7676766 w 7803776"/>
              <a:gd name="connsiteY2" fmla="*/ 3175 h 6861175"/>
              <a:gd name="connsiteX3" fmla="*/ 7803776 w 7803776"/>
              <a:gd name="connsiteY3" fmla="*/ 130185 h 6861175"/>
              <a:gd name="connsiteX4" fmla="*/ 7803776 w 7803776"/>
              <a:gd name="connsiteY4" fmla="*/ 6734165 h 6861175"/>
              <a:gd name="connsiteX5" fmla="*/ 7676766 w 7803776"/>
              <a:gd name="connsiteY5" fmla="*/ 6861175 h 6861175"/>
              <a:gd name="connsiteX6" fmla="*/ 128335 w 7803776"/>
              <a:gd name="connsiteY6" fmla="*/ 6861175 h 6861175"/>
              <a:gd name="connsiteX7" fmla="*/ 1325 w 7803776"/>
              <a:gd name="connsiteY7" fmla="*/ 6734165 h 6861175"/>
              <a:gd name="connsiteX8" fmla="*/ 1325 w 7803776"/>
              <a:gd name="connsiteY8" fmla="*/ 130185 h 6861175"/>
              <a:gd name="connsiteX0" fmla="*/ 309 w 7802760"/>
              <a:gd name="connsiteY0" fmla="*/ 130185 h 6861175"/>
              <a:gd name="connsiteX1" fmla="*/ 1112 w 7802760"/>
              <a:gd name="connsiteY1" fmla="*/ 0 h 6861175"/>
              <a:gd name="connsiteX2" fmla="*/ 7675750 w 7802760"/>
              <a:gd name="connsiteY2" fmla="*/ 3175 h 6861175"/>
              <a:gd name="connsiteX3" fmla="*/ 7802760 w 7802760"/>
              <a:gd name="connsiteY3" fmla="*/ 130185 h 6861175"/>
              <a:gd name="connsiteX4" fmla="*/ 7802760 w 7802760"/>
              <a:gd name="connsiteY4" fmla="*/ 6734165 h 6861175"/>
              <a:gd name="connsiteX5" fmla="*/ 7675750 w 7802760"/>
              <a:gd name="connsiteY5" fmla="*/ 6861175 h 6861175"/>
              <a:gd name="connsiteX6" fmla="*/ 127319 w 7802760"/>
              <a:gd name="connsiteY6" fmla="*/ 6861175 h 6861175"/>
              <a:gd name="connsiteX7" fmla="*/ 309 w 7802760"/>
              <a:gd name="connsiteY7" fmla="*/ 6734165 h 6861175"/>
              <a:gd name="connsiteX8" fmla="*/ 309 w 7802760"/>
              <a:gd name="connsiteY8" fmla="*/ 130185 h 6861175"/>
              <a:gd name="connsiteX0" fmla="*/ 28838 w 7831289"/>
              <a:gd name="connsiteY0" fmla="*/ 130185 h 6863556"/>
              <a:gd name="connsiteX1" fmla="*/ 29641 w 7831289"/>
              <a:gd name="connsiteY1" fmla="*/ 0 h 6863556"/>
              <a:gd name="connsiteX2" fmla="*/ 7704279 w 7831289"/>
              <a:gd name="connsiteY2" fmla="*/ 3175 h 6863556"/>
              <a:gd name="connsiteX3" fmla="*/ 7831289 w 7831289"/>
              <a:gd name="connsiteY3" fmla="*/ 130185 h 6863556"/>
              <a:gd name="connsiteX4" fmla="*/ 7831289 w 7831289"/>
              <a:gd name="connsiteY4" fmla="*/ 6734165 h 6863556"/>
              <a:gd name="connsiteX5" fmla="*/ 7704279 w 7831289"/>
              <a:gd name="connsiteY5" fmla="*/ 6861175 h 6863556"/>
              <a:gd name="connsiteX6" fmla="*/ 32023 w 7831289"/>
              <a:gd name="connsiteY6" fmla="*/ 6863556 h 6863556"/>
              <a:gd name="connsiteX7" fmla="*/ 28838 w 7831289"/>
              <a:gd name="connsiteY7" fmla="*/ 6734165 h 6863556"/>
              <a:gd name="connsiteX8" fmla="*/ 28838 w 7831289"/>
              <a:gd name="connsiteY8" fmla="*/ 130185 h 6863556"/>
              <a:gd name="connsiteX0" fmla="*/ 309 w 7802760"/>
              <a:gd name="connsiteY0" fmla="*/ 130185 h 6863556"/>
              <a:gd name="connsiteX1" fmla="*/ 1112 w 7802760"/>
              <a:gd name="connsiteY1" fmla="*/ 0 h 6863556"/>
              <a:gd name="connsiteX2" fmla="*/ 7675750 w 7802760"/>
              <a:gd name="connsiteY2" fmla="*/ 3175 h 6863556"/>
              <a:gd name="connsiteX3" fmla="*/ 7802760 w 7802760"/>
              <a:gd name="connsiteY3" fmla="*/ 130185 h 6863556"/>
              <a:gd name="connsiteX4" fmla="*/ 7802760 w 7802760"/>
              <a:gd name="connsiteY4" fmla="*/ 6734165 h 6863556"/>
              <a:gd name="connsiteX5" fmla="*/ 7675750 w 7802760"/>
              <a:gd name="connsiteY5" fmla="*/ 6861175 h 6863556"/>
              <a:gd name="connsiteX6" fmla="*/ 3494 w 7802760"/>
              <a:gd name="connsiteY6" fmla="*/ 6863556 h 6863556"/>
              <a:gd name="connsiteX7" fmla="*/ 309 w 7802760"/>
              <a:gd name="connsiteY7" fmla="*/ 6734165 h 6863556"/>
              <a:gd name="connsiteX8" fmla="*/ 309 w 7802760"/>
              <a:gd name="connsiteY8" fmla="*/ 130185 h 6863556"/>
              <a:gd name="connsiteX0" fmla="*/ 309 w 7802760"/>
              <a:gd name="connsiteY0" fmla="*/ 130185 h 6863556"/>
              <a:gd name="connsiteX1" fmla="*/ 1112 w 7802760"/>
              <a:gd name="connsiteY1" fmla="*/ 0 h 6863556"/>
              <a:gd name="connsiteX2" fmla="*/ 7675750 w 7802760"/>
              <a:gd name="connsiteY2" fmla="*/ 3175 h 6863556"/>
              <a:gd name="connsiteX3" fmla="*/ 7802760 w 7802760"/>
              <a:gd name="connsiteY3" fmla="*/ 130185 h 6863556"/>
              <a:gd name="connsiteX4" fmla="*/ 7802760 w 7802760"/>
              <a:gd name="connsiteY4" fmla="*/ 6734165 h 6863556"/>
              <a:gd name="connsiteX5" fmla="*/ 7675750 w 7802760"/>
              <a:gd name="connsiteY5" fmla="*/ 6861175 h 6863556"/>
              <a:gd name="connsiteX6" fmla="*/ 1112 w 7802760"/>
              <a:gd name="connsiteY6" fmla="*/ 6863556 h 6863556"/>
              <a:gd name="connsiteX7" fmla="*/ 309 w 7802760"/>
              <a:gd name="connsiteY7" fmla="*/ 6734165 h 6863556"/>
              <a:gd name="connsiteX8" fmla="*/ 309 w 7802760"/>
              <a:gd name="connsiteY8" fmla="*/ 130185 h 6863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02760" h="6863556">
                <a:moveTo>
                  <a:pt x="309" y="130185"/>
                </a:moveTo>
                <a:cubicBezTo>
                  <a:pt x="309" y="60039"/>
                  <a:pt x="-772" y="392112"/>
                  <a:pt x="1112" y="0"/>
                </a:cubicBezTo>
                <a:lnTo>
                  <a:pt x="7675750" y="3175"/>
                </a:lnTo>
                <a:cubicBezTo>
                  <a:pt x="7745896" y="3175"/>
                  <a:pt x="7802760" y="60039"/>
                  <a:pt x="7802760" y="130185"/>
                </a:cubicBezTo>
                <a:lnTo>
                  <a:pt x="7802760" y="6734165"/>
                </a:lnTo>
                <a:cubicBezTo>
                  <a:pt x="7802760" y="6804311"/>
                  <a:pt x="7745896" y="6861175"/>
                  <a:pt x="7675750" y="6861175"/>
                </a:cubicBezTo>
                <a:lnTo>
                  <a:pt x="1112" y="6863556"/>
                </a:lnTo>
                <a:cubicBezTo>
                  <a:pt x="22" y="6768306"/>
                  <a:pt x="309" y="6804311"/>
                  <a:pt x="309" y="6734165"/>
                </a:cubicBezTo>
                <a:lnTo>
                  <a:pt x="309" y="130185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EF0C64-7FA5-A127-33B8-4FA3A2AC1B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2640" y="448106"/>
            <a:ext cx="4294519" cy="10078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err="1"/>
              <a:t>Takk</a:t>
            </a:r>
            <a:r>
              <a:rPr lang="en-US"/>
              <a:t> for </a:t>
            </a:r>
            <a:r>
              <a:rPr lang="en-US" err="1"/>
              <a:t>oppmerksomheten</a:t>
            </a:r>
            <a:endParaRPr lang="nb-NO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8DAB176-E965-A72E-0666-4FB4DC4269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2640" y="3433900"/>
            <a:ext cx="4294519" cy="1596744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Kontakt</a:t>
            </a:r>
          </a:p>
          <a:p>
            <a:pPr lvl="0"/>
            <a:r>
              <a:rPr lang="nb-NO"/>
              <a:t>Kari Normann </a:t>
            </a:r>
          </a:p>
          <a:p>
            <a:pPr lvl="0"/>
            <a:r>
              <a:rPr lang="nb-NO"/>
              <a:t>kari@enova.no</a:t>
            </a:r>
          </a:p>
          <a:p>
            <a:pPr lvl="0"/>
            <a:r>
              <a:rPr lang="nb-NO"/>
              <a:t>+47 1234 5678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5BA5F7-7CAD-A8D1-3788-6BF064954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2641" y="5662886"/>
            <a:ext cx="1949813" cy="562825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8661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6A0FCAA-1045-FC49-37EC-723DFA41AD1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97284" y="-50"/>
            <a:ext cx="4894717" cy="6867041"/>
          </a:xfrm>
          <a:custGeom>
            <a:avLst/>
            <a:gdLst>
              <a:gd name="connsiteX0" fmla="*/ 0 w 8792482"/>
              <a:gd name="connsiteY0" fmla="*/ 303429 h 13717862"/>
              <a:gd name="connsiteX1" fmla="*/ 303429 w 8792482"/>
              <a:gd name="connsiteY1" fmla="*/ 0 h 13717862"/>
              <a:gd name="connsiteX2" fmla="*/ 8489053 w 8792482"/>
              <a:gd name="connsiteY2" fmla="*/ 0 h 13717862"/>
              <a:gd name="connsiteX3" fmla="*/ 8792482 w 8792482"/>
              <a:gd name="connsiteY3" fmla="*/ 303429 h 13717862"/>
              <a:gd name="connsiteX4" fmla="*/ 8792482 w 8792482"/>
              <a:gd name="connsiteY4" fmla="*/ 13414433 h 13717862"/>
              <a:gd name="connsiteX5" fmla="*/ 8489053 w 8792482"/>
              <a:gd name="connsiteY5" fmla="*/ 13717862 h 13717862"/>
              <a:gd name="connsiteX6" fmla="*/ 303429 w 8792482"/>
              <a:gd name="connsiteY6" fmla="*/ 13717862 h 13717862"/>
              <a:gd name="connsiteX7" fmla="*/ 0 w 8792482"/>
              <a:gd name="connsiteY7" fmla="*/ 13414433 h 13717862"/>
              <a:gd name="connsiteX8" fmla="*/ 0 w 8792482"/>
              <a:gd name="connsiteY8" fmla="*/ 303429 h 13717862"/>
              <a:gd name="connsiteX0" fmla="*/ 0 w 8792482"/>
              <a:gd name="connsiteY0" fmla="*/ 373314 h 13787747"/>
              <a:gd name="connsiteX1" fmla="*/ 303429 w 8792482"/>
              <a:gd name="connsiteY1" fmla="*/ 69885 h 13787747"/>
              <a:gd name="connsiteX2" fmla="*/ 8489053 w 8792482"/>
              <a:gd name="connsiteY2" fmla="*/ 69885 h 13787747"/>
              <a:gd name="connsiteX3" fmla="*/ 8792482 w 8792482"/>
              <a:gd name="connsiteY3" fmla="*/ 76134 h 13787747"/>
              <a:gd name="connsiteX4" fmla="*/ 8792482 w 8792482"/>
              <a:gd name="connsiteY4" fmla="*/ 13484318 h 13787747"/>
              <a:gd name="connsiteX5" fmla="*/ 8489053 w 8792482"/>
              <a:gd name="connsiteY5" fmla="*/ 13787747 h 13787747"/>
              <a:gd name="connsiteX6" fmla="*/ 303429 w 8792482"/>
              <a:gd name="connsiteY6" fmla="*/ 13787747 h 13787747"/>
              <a:gd name="connsiteX7" fmla="*/ 0 w 8792482"/>
              <a:gd name="connsiteY7" fmla="*/ 13484318 h 13787747"/>
              <a:gd name="connsiteX8" fmla="*/ 0 w 8792482"/>
              <a:gd name="connsiteY8" fmla="*/ 373314 h 13787747"/>
              <a:gd name="connsiteX0" fmla="*/ 0 w 8792482"/>
              <a:gd name="connsiteY0" fmla="*/ 303429 h 13717862"/>
              <a:gd name="connsiteX1" fmla="*/ 303429 w 8792482"/>
              <a:gd name="connsiteY1" fmla="*/ 0 h 13717862"/>
              <a:gd name="connsiteX2" fmla="*/ 8489053 w 8792482"/>
              <a:gd name="connsiteY2" fmla="*/ 0 h 13717862"/>
              <a:gd name="connsiteX3" fmla="*/ 8792482 w 8792482"/>
              <a:gd name="connsiteY3" fmla="*/ 6249 h 13717862"/>
              <a:gd name="connsiteX4" fmla="*/ 8792482 w 8792482"/>
              <a:gd name="connsiteY4" fmla="*/ 13414433 h 13717862"/>
              <a:gd name="connsiteX5" fmla="*/ 8489053 w 8792482"/>
              <a:gd name="connsiteY5" fmla="*/ 13717862 h 13717862"/>
              <a:gd name="connsiteX6" fmla="*/ 303429 w 8792482"/>
              <a:gd name="connsiteY6" fmla="*/ 13717862 h 13717862"/>
              <a:gd name="connsiteX7" fmla="*/ 0 w 8792482"/>
              <a:gd name="connsiteY7" fmla="*/ 13414433 h 13717862"/>
              <a:gd name="connsiteX8" fmla="*/ 0 w 8792482"/>
              <a:gd name="connsiteY8" fmla="*/ 303429 h 13717862"/>
              <a:gd name="connsiteX0" fmla="*/ 0 w 8792482"/>
              <a:gd name="connsiteY0" fmla="*/ 303429 h 13717862"/>
              <a:gd name="connsiteX1" fmla="*/ 303429 w 8792482"/>
              <a:gd name="connsiteY1" fmla="*/ 0 h 13717862"/>
              <a:gd name="connsiteX2" fmla="*/ 8489053 w 8792482"/>
              <a:gd name="connsiteY2" fmla="*/ 0 h 13717862"/>
              <a:gd name="connsiteX3" fmla="*/ 8792482 w 8792482"/>
              <a:gd name="connsiteY3" fmla="*/ 6249 h 13717862"/>
              <a:gd name="connsiteX4" fmla="*/ 8792482 w 8792482"/>
              <a:gd name="connsiteY4" fmla="*/ 13414433 h 13717862"/>
              <a:gd name="connsiteX5" fmla="*/ 8489053 w 8792482"/>
              <a:gd name="connsiteY5" fmla="*/ 13717862 h 13717862"/>
              <a:gd name="connsiteX6" fmla="*/ 303429 w 8792482"/>
              <a:gd name="connsiteY6" fmla="*/ 13717862 h 13717862"/>
              <a:gd name="connsiteX7" fmla="*/ 0 w 8792482"/>
              <a:gd name="connsiteY7" fmla="*/ 13414433 h 13717862"/>
              <a:gd name="connsiteX8" fmla="*/ 0 w 8792482"/>
              <a:gd name="connsiteY8" fmla="*/ 303429 h 13717862"/>
              <a:gd name="connsiteX0" fmla="*/ 0 w 8792482"/>
              <a:gd name="connsiteY0" fmla="*/ 304800 h 13719233"/>
              <a:gd name="connsiteX1" fmla="*/ 303429 w 8792482"/>
              <a:gd name="connsiteY1" fmla="*/ 1371 h 13719233"/>
              <a:gd name="connsiteX2" fmla="*/ 8489053 w 8792482"/>
              <a:gd name="connsiteY2" fmla="*/ 1371 h 13719233"/>
              <a:gd name="connsiteX3" fmla="*/ 8792482 w 8792482"/>
              <a:gd name="connsiteY3" fmla="*/ 0 h 13719233"/>
              <a:gd name="connsiteX4" fmla="*/ 8792482 w 8792482"/>
              <a:gd name="connsiteY4" fmla="*/ 13415804 h 13719233"/>
              <a:gd name="connsiteX5" fmla="*/ 8489053 w 8792482"/>
              <a:gd name="connsiteY5" fmla="*/ 13719233 h 13719233"/>
              <a:gd name="connsiteX6" fmla="*/ 303429 w 8792482"/>
              <a:gd name="connsiteY6" fmla="*/ 13719233 h 13719233"/>
              <a:gd name="connsiteX7" fmla="*/ 0 w 8792482"/>
              <a:gd name="connsiteY7" fmla="*/ 13415804 h 13719233"/>
              <a:gd name="connsiteX8" fmla="*/ 0 w 8792482"/>
              <a:gd name="connsiteY8" fmla="*/ 304800 h 13719233"/>
              <a:gd name="connsiteX0" fmla="*/ 0 w 8792482"/>
              <a:gd name="connsiteY0" fmla="*/ 304800 h 13806248"/>
              <a:gd name="connsiteX1" fmla="*/ 303429 w 8792482"/>
              <a:gd name="connsiteY1" fmla="*/ 1371 h 13806248"/>
              <a:gd name="connsiteX2" fmla="*/ 8489053 w 8792482"/>
              <a:gd name="connsiteY2" fmla="*/ 1371 h 13806248"/>
              <a:gd name="connsiteX3" fmla="*/ 8792482 w 8792482"/>
              <a:gd name="connsiteY3" fmla="*/ 0 h 13806248"/>
              <a:gd name="connsiteX4" fmla="*/ 8792482 w 8792482"/>
              <a:gd name="connsiteY4" fmla="*/ 13735844 h 13806248"/>
              <a:gd name="connsiteX5" fmla="*/ 8489053 w 8792482"/>
              <a:gd name="connsiteY5" fmla="*/ 13719233 h 13806248"/>
              <a:gd name="connsiteX6" fmla="*/ 303429 w 8792482"/>
              <a:gd name="connsiteY6" fmla="*/ 13719233 h 13806248"/>
              <a:gd name="connsiteX7" fmla="*/ 0 w 8792482"/>
              <a:gd name="connsiteY7" fmla="*/ 13415804 h 13806248"/>
              <a:gd name="connsiteX8" fmla="*/ 0 w 8792482"/>
              <a:gd name="connsiteY8" fmla="*/ 304800 h 13806248"/>
              <a:gd name="connsiteX0" fmla="*/ 0 w 8792482"/>
              <a:gd name="connsiteY0" fmla="*/ 304800 h 13735844"/>
              <a:gd name="connsiteX1" fmla="*/ 303429 w 8792482"/>
              <a:gd name="connsiteY1" fmla="*/ 1371 h 13735844"/>
              <a:gd name="connsiteX2" fmla="*/ 8489053 w 8792482"/>
              <a:gd name="connsiteY2" fmla="*/ 1371 h 13735844"/>
              <a:gd name="connsiteX3" fmla="*/ 8792482 w 8792482"/>
              <a:gd name="connsiteY3" fmla="*/ 0 h 13735844"/>
              <a:gd name="connsiteX4" fmla="*/ 8792482 w 8792482"/>
              <a:gd name="connsiteY4" fmla="*/ 13735844 h 13735844"/>
              <a:gd name="connsiteX5" fmla="*/ 8489053 w 8792482"/>
              <a:gd name="connsiteY5" fmla="*/ 13719233 h 13735844"/>
              <a:gd name="connsiteX6" fmla="*/ 303429 w 8792482"/>
              <a:gd name="connsiteY6" fmla="*/ 13719233 h 13735844"/>
              <a:gd name="connsiteX7" fmla="*/ 0 w 8792482"/>
              <a:gd name="connsiteY7" fmla="*/ 13415804 h 13735844"/>
              <a:gd name="connsiteX8" fmla="*/ 0 w 8792482"/>
              <a:gd name="connsiteY8" fmla="*/ 304800 h 13735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92482" h="13735844">
                <a:moveTo>
                  <a:pt x="0" y="304800"/>
                </a:moveTo>
                <a:cubicBezTo>
                  <a:pt x="0" y="137221"/>
                  <a:pt x="135850" y="1371"/>
                  <a:pt x="303429" y="1371"/>
                </a:cubicBezTo>
                <a:lnTo>
                  <a:pt x="8489053" y="1371"/>
                </a:lnTo>
                <a:cubicBezTo>
                  <a:pt x="8656632" y="1371"/>
                  <a:pt x="8541022" y="61"/>
                  <a:pt x="8792482" y="0"/>
                </a:cubicBezTo>
                <a:lnTo>
                  <a:pt x="8792482" y="13735844"/>
                </a:lnTo>
                <a:cubicBezTo>
                  <a:pt x="8617222" y="13735783"/>
                  <a:pt x="8656632" y="13719233"/>
                  <a:pt x="8489053" y="13719233"/>
                </a:cubicBezTo>
                <a:lnTo>
                  <a:pt x="303429" y="13719233"/>
                </a:lnTo>
                <a:cubicBezTo>
                  <a:pt x="135850" y="13719233"/>
                  <a:pt x="0" y="13583383"/>
                  <a:pt x="0" y="13415804"/>
                </a:cubicBezTo>
                <a:lnTo>
                  <a:pt x="0" y="3048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err="1"/>
              <a:t>Klikk</a:t>
            </a:r>
            <a:r>
              <a:rPr lang="en-US"/>
              <a:t> sett inn – </a:t>
            </a:r>
            <a:r>
              <a:rPr lang="en-US" err="1"/>
              <a:t>bilder</a:t>
            </a:r>
            <a:r>
              <a:rPr lang="en-US"/>
              <a:t> – for å </a:t>
            </a:r>
            <a:r>
              <a:rPr lang="en-US" err="1"/>
              <a:t>endre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sette</a:t>
            </a:r>
            <a:r>
              <a:rPr lang="en-US"/>
              <a:t> inn </a:t>
            </a:r>
            <a:r>
              <a:rPr lang="en-US" err="1"/>
              <a:t>bilde</a:t>
            </a:r>
            <a:endParaRPr lang="nb-NO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498008B-3FE8-68DC-D64D-DDE69C042F2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-4764"/>
            <a:ext cx="7802452" cy="6888163"/>
          </a:xfrm>
          <a:custGeom>
            <a:avLst/>
            <a:gdLst>
              <a:gd name="connsiteX0" fmla="*/ 0 w 7802451"/>
              <a:gd name="connsiteY0" fmla="*/ 127010 h 6858000"/>
              <a:gd name="connsiteX1" fmla="*/ 127010 w 7802451"/>
              <a:gd name="connsiteY1" fmla="*/ 0 h 6858000"/>
              <a:gd name="connsiteX2" fmla="*/ 7675441 w 7802451"/>
              <a:gd name="connsiteY2" fmla="*/ 0 h 6858000"/>
              <a:gd name="connsiteX3" fmla="*/ 7802451 w 7802451"/>
              <a:gd name="connsiteY3" fmla="*/ 127010 h 6858000"/>
              <a:gd name="connsiteX4" fmla="*/ 7802451 w 7802451"/>
              <a:gd name="connsiteY4" fmla="*/ 6730990 h 6858000"/>
              <a:gd name="connsiteX5" fmla="*/ 7675441 w 7802451"/>
              <a:gd name="connsiteY5" fmla="*/ 6858000 h 6858000"/>
              <a:gd name="connsiteX6" fmla="*/ 127010 w 7802451"/>
              <a:gd name="connsiteY6" fmla="*/ 6858000 h 6858000"/>
              <a:gd name="connsiteX7" fmla="*/ 0 w 7802451"/>
              <a:gd name="connsiteY7" fmla="*/ 6730990 h 6858000"/>
              <a:gd name="connsiteX8" fmla="*/ 0 w 7802451"/>
              <a:gd name="connsiteY8" fmla="*/ 127010 h 6858000"/>
              <a:gd name="connsiteX0" fmla="*/ 28838 w 7831289"/>
              <a:gd name="connsiteY0" fmla="*/ 130185 h 6861175"/>
              <a:gd name="connsiteX1" fmla="*/ 32023 w 7831289"/>
              <a:gd name="connsiteY1" fmla="*/ 0 h 6861175"/>
              <a:gd name="connsiteX2" fmla="*/ 7704279 w 7831289"/>
              <a:gd name="connsiteY2" fmla="*/ 3175 h 6861175"/>
              <a:gd name="connsiteX3" fmla="*/ 7831289 w 7831289"/>
              <a:gd name="connsiteY3" fmla="*/ 130185 h 6861175"/>
              <a:gd name="connsiteX4" fmla="*/ 7831289 w 7831289"/>
              <a:gd name="connsiteY4" fmla="*/ 6734165 h 6861175"/>
              <a:gd name="connsiteX5" fmla="*/ 7704279 w 7831289"/>
              <a:gd name="connsiteY5" fmla="*/ 6861175 h 6861175"/>
              <a:gd name="connsiteX6" fmla="*/ 155848 w 7831289"/>
              <a:gd name="connsiteY6" fmla="*/ 6861175 h 6861175"/>
              <a:gd name="connsiteX7" fmla="*/ 28838 w 7831289"/>
              <a:gd name="connsiteY7" fmla="*/ 6734165 h 6861175"/>
              <a:gd name="connsiteX8" fmla="*/ 28838 w 7831289"/>
              <a:gd name="connsiteY8" fmla="*/ 130185 h 6861175"/>
              <a:gd name="connsiteX0" fmla="*/ 901 w 7803352"/>
              <a:gd name="connsiteY0" fmla="*/ 130185 h 6861175"/>
              <a:gd name="connsiteX1" fmla="*/ 4086 w 7803352"/>
              <a:gd name="connsiteY1" fmla="*/ 0 h 6861175"/>
              <a:gd name="connsiteX2" fmla="*/ 7676342 w 7803352"/>
              <a:gd name="connsiteY2" fmla="*/ 3175 h 6861175"/>
              <a:gd name="connsiteX3" fmla="*/ 7803352 w 7803352"/>
              <a:gd name="connsiteY3" fmla="*/ 130185 h 6861175"/>
              <a:gd name="connsiteX4" fmla="*/ 7803352 w 7803352"/>
              <a:gd name="connsiteY4" fmla="*/ 6734165 h 6861175"/>
              <a:gd name="connsiteX5" fmla="*/ 7676342 w 7803352"/>
              <a:gd name="connsiteY5" fmla="*/ 6861175 h 6861175"/>
              <a:gd name="connsiteX6" fmla="*/ 127911 w 7803352"/>
              <a:gd name="connsiteY6" fmla="*/ 6861175 h 6861175"/>
              <a:gd name="connsiteX7" fmla="*/ 901 w 7803352"/>
              <a:gd name="connsiteY7" fmla="*/ 6734165 h 6861175"/>
              <a:gd name="connsiteX8" fmla="*/ 901 w 7803352"/>
              <a:gd name="connsiteY8" fmla="*/ 130185 h 6861175"/>
              <a:gd name="connsiteX0" fmla="*/ 123 w 7802574"/>
              <a:gd name="connsiteY0" fmla="*/ 130185 h 6861175"/>
              <a:gd name="connsiteX1" fmla="*/ 3308 w 7802574"/>
              <a:gd name="connsiteY1" fmla="*/ 0 h 6861175"/>
              <a:gd name="connsiteX2" fmla="*/ 7675564 w 7802574"/>
              <a:gd name="connsiteY2" fmla="*/ 3175 h 6861175"/>
              <a:gd name="connsiteX3" fmla="*/ 7802574 w 7802574"/>
              <a:gd name="connsiteY3" fmla="*/ 130185 h 6861175"/>
              <a:gd name="connsiteX4" fmla="*/ 7802574 w 7802574"/>
              <a:gd name="connsiteY4" fmla="*/ 6734165 h 6861175"/>
              <a:gd name="connsiteX5" fmla="*/ 7675564 w 7802574"/>
              <a:gd name="connsiteY5" fmla="*/ 6861175 h 6861175"/>
              <a:gd name="connsiteX6" fmla="*/ 127133 w 7802574"/>
              <a:gd name="connsiteY6" fmla="*/ 6861175 h 6861175"/>
              <a:gd name="connsiteX7" fmla="*/ 123 w 7802574"/>
              <a:gd name="connsiteY7" fmla="*/ 6734165 h 6861175"/>
              <a:gd name="connsiteX8" fmla="*/ 123 w 7802574"/>
              <a:gd name="connsiteY8" fmla="*/ 130185 h 6861175"/>
              <a:gd name="connsiteX0" fmla="*/ 1325 w 7803776"/>
              <a:gd name="connsiteY0" fmla="*/ 130185 h 6861175"/>
              <a:gd name="connsiteX1" fmla="*/ 2128 w 7803776"/>
              <a:gd name="connsiteY1" fmla="*/ 0 h 6861175"/>
              <a:gd name="connsiteX2" fmla="*/ 7676766 w 7803776"/>
              <a:gd name="connsiteY2" fmla="*/ 3175 h 6861175"/>
              <a:gd name="connsiteX3" fmla="*/ 7803776 w 7803776"/>
              <a:gd name="connsiteY3" fmla="*/ 130185 h 6861175"/>
              <a:gd name="connsiteX4" fmla="*/ 7803776 w 7803776"/>
              <a:gd name="connsiteY4" fmla="*/ 6734165 h 6861175"/>
              <a:gd name="connsiteX5" fmla="*/ 7676766 w 7803776"/>
              <a:gd name="connsiteY5" fmla="*/ 6861175 h 6861175"/>
              <a:gd name="connsiteX6" fmla="*/ 128335 w 7803776"/>
              <a:gd name="connsiteY6" fmla="*/ 6861175 h 6861175"/>
              <a:gd name="connsiteX7" fmla="*/ 1325 w 7803776"/>
              <a:gd name="connsiteY7" fmla="*/ 6734165 h 6861175"/>
              <a:gd name="connsiteX8" fmla="*/ 1325 w 7803776"/>
              <a:gd name="connsiteY8" fmla="*/ 130185 h 6861175"/>
              <a:gd name="connsiteX0" fmla="*/ 309 w 7802760"/>
              <a:gd name="connsiteY0" fmla="*/ 130185 h 6861175"/>
              <a:gd name="connsiteX1" fmla="*/ 1112 w 7802760"/>
              <a:gd name="connsiteY1" fmla="*/ 0 h 6861175"/>
              <a:gd name="connsiteX2" fmla="*/ 7675750 w 7802760"/>
              <a:gd name="connsiteY2" fmla="*/ 3175 h 6861175"/>
              <a:gd name="connsiteX3" fmla="*/ 7802760 w 7802760"/>
              <a:gd name="connsiteY3" fmla="*/ 130185 h 6861175"/>
              <a:gd name="connsiteX4" fmla="*/ 7802760 w 7802760"/>
              <a:gd name="connsiteY4" fmla="*/ 6734165 h 6861175"/>
              <a:gd name="connsiteX5" fmla="*/ 7675750 w 7802760"/>
              <a:gd name="connsiteY5" fmla="*/ 6861175 h 6861175"/>
              <a:gd name="connsiteX6" fmla="*/ 127319 w 7802760"/>
              <a:gd name="connsiteY6" fmla="*/ 6861175 h 6861175"/>
              <a:gd name="connsiteX7" fmla="*/ 309 w 7802760"/>
              <a:gd name="connsiteY7" fmla="*/ 6734165 h 6861175"/>
              <a:gd name="connsiteX8" fmla="*/ 309 w 7802760"/>
              <a:gd name="connsiteY8" fmla="*/ 130185 h 6861175"/>
              <a:gd name="connsiteX0" fmla="*/ 28838 w 7831289"/>
              <a:gd name="connsiteY0" fmla="*/ 130185 h 6863556"/>
              <a:gd name="connsiteX1" fmla="*/ 29641 w 7831289"/>
              <a:gd name="connsiteY1" fmla="*/ 0 h 6863556"/>
              <a:gd name="connsiteX2" fmla="*/ 7704279 w 7831289"/>
              <a:gd name="connsiteY2" fmla="*/ 3175 h 6863556"/>
              <a:gd name="connsiteX3" fmla="*/ 7831289 w 7831289"/>
              <a:gd name="connsiteY3" fmla="*/ 130185 h 6863556"/>
              <a:gd name="connsiteX4" fmla="*/ 7831289 w 7831289"/>
              <a:gd name="connsiteY4" fmla="*/ 6734165 h 6863556"/>
              <a:gd name="connsiteX5" fmla="*/ 7704279 w 7831289"/>
              <a:gd name="connsiteY5" fmla="*/ 6861175 h 6863556"/>
              <a:gd name="connsiteX6" fmla="*/ 32023 w 7831289"/>
              <a:gd name="connsiteY6" fmla="*/ 6863556 h 6863556"/>
              <a:gd name="connsiteX7" fmla="*/ 28838 w 7831289"/>
              <a:gd name="connsiteY7" fmla="*/ 6734165 h 6863556"/>
              <a:gd name="connsiteX8" fmla="*/ 28838 w 7831289"/>
              <a:gd name="connsiteY8" fmla="*/ 130185 h 6863556"/>
              <a:gd name="connsiteX0" fmla="*/ 309 w 7802760"/>
              <a:gd name="connsiteY0" fmla="*/ 130185 h 6863556"/>
              <a:gd name="connsiteX1" fmla="*/ 1112 w 7802760"/>
              <a:gd name="connsiteY1" fmla="*/ 0 h 6863556"/>
              <a:gd name="connsiteX2" fmla="*/ 7675750 w 7802760"/>
              <a:gd name="connsiteY2" fmla="*/ 3175 h 6863556"/>
              <a:gd name="connsiteX3" fmla="*/ 7802760 w 7802760"/>
              <a:gd name="connsiteY3" fmla="*/ 130185 h 6863556"/>
              <a:gd name="connsiteX4" fmla="*/ 7802760 w 7802760"/>
              <a:gd name="connsiteY4" fmla="*/ 6734165 h 6863556"/>
              <a:gd name="connsiteX5" fmla="*/ 7675750 w 7802760"/>
              <a:gd name="connsiteY5" fmla="*/ 6861175 h 6863556"/>
              <a:gd name="connsiteX6" fmla="*/ 3494 w 7802760"/>
              <a:gd name="connsiteY6" fmla="*/ 6863556 h 6863556"/>
              <a:gd name="connsiteX7" fmla="*/ 309 w 7802760"/>
              <a:gd name="connsiteY7" fmla="*/ 6734165 h 6863556"/>
              <a:gd name="connsiteX8" fmla="*/ 309 w 7802760"/>
              <a:gd name="connsiteY8" fmla="*/ 130185 h 6863556"/>
              <a:gd name="connsiteX0" fmla="*/ 309 w 7802760"/>
              <a:gd name="connsiteY0" fmla="*/ 130185 h 6863556"/>
              <a:gd name="connsiteX1" fmla="*/ 1112 w 7802760"/>
              <a:gd name="connsiteY1" fmla="*/ 0 h 6863556"/>
              <a:gd name="connsiteX2" fmla="*/ 7675750 w 7802760"/>
              <a:gd name="connsiteY2" fmla="*/ 3175 h 6863556"/>
              <a:gd name="connsiteX3" fmla="*/ 7802760 w 7802760"/>
              <a:gd name="connsiteY3" fmla="*/ 130185 h 6863556"/>
              <a:gd name="connsiteX4" fmla="*/ 7802760 w 7802760"/>
              <a:gd name="connsiteY4" fmla="*/ 6734165 h 6863556"/>
              <a:gd name="connsiteX5" fmla="*/ 7675750 w 7802760"/>
              <a:gd name="connsiteY5" fmla="*/ 6861175 h 6863556"/>
              <a:gd name="connsiteX6" fmla="*/ 1112 w 7802760"/>
              <a:gd name="connsiteY6" fmla="*/ 6863556 h 6863556"/>
              <a:gd name="connsiteX7" fmla="*/ 309 w 7802760"/>
              <a:gd name="connsiteY7" fmla="*/ 6734165 h 6863556"/>
              <a:gd name="connsiteX8" fmla="*/ 309 w 7802760"/>
              <a:gd name="connsiteY8" fmla="*/ 130185 h 6863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02760" h="6863556">
                <a:moveTo>
                  <a:pt x="309" y="130185"/>
                </a:moveTo>
                <a:cubicBezTo>
                  <a:pt x="309" y="60039"/>
                  <a:pt x="-772" y="392112"/>
                  <a:pt x="1112" y="0"/>
                </a:cubicBezTo>
                <a:lnTo>
                  <a:pt x="7675750" y="3175"/>
                </a:lnTo>
                <a:cubicBezTo>
                  <a:pt x="7745896" y="3175"/>
                  <a:pt x="7802760" y="60039"/>
                  <a:pt x="7802760" y="130185"/>
                </a:cubicBezTo>
                <a:lnTo>
                  <a:pt x="7802760" y="6734165"/>
                </a:lnTo>
                <a:cubicBezTo>
                  <a:pt x="7802760" y="6804311"/>
                  <a:pt x="7745896" y="6861175"/>
                  <a:pt x="7675750" y="6861175"/>
                </a:cubicBezTo>
                <a:lnTo>
                  <a:pt x="1112" y="6863556"/>
                </a:lnTo>
                <a:cubicBezTo>
                  <a:pt x="22" y="6768306"/>
                  <a:pt x="309" y="6804311"/>
                  <a:pt x="309" y="6734165"/>
                </a:cubicBezTo>
                <a:lnTo>
                  <a:pt x="309" y="130185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EF0C64-7FA5-A127-33B8-4FA3A2AC1B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2641" y="663754"/>
            <a:ext cx="6332002" cy="73750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Agenda</a:t>
            </a:r>
            <a:endParaRPr lang="nb-NO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A7E3A4F-1944-5298-DD0A-FF45034591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640" y="5662885"/>
            <a:ext cx="1949813" cy="562825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F13F523-CA03-2F84-966C-7100C999DE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2641" y="1695813"/>
            <a:ext cx="6332002" cy="3966337"/>
          </a:xfrm>
        </p:spPr>
        <p:txBody>
          <a:bodyPr/>
          <a:lstStyle>
            <a:lvl1pPr marL="371549" indent="-371549">
              <a:lnSpc>
                <a:spcPct val="101000"/>
              </a:lnSpc>
              <a:buFont typeface="+mj-lt"/>
              <a:buAutoNum type="arabicPeriod"/>
              <a:defRPr sz="2400" b="0"/>
            </a:lvl1pPr>
            <a:lvl2pPr marL="600195" indent="-371549">
              <a:lnSpc>
                <a:spcPct val="101000"/>
              </a:lnSpc>
              <a:buFont typeface="+mj-lt"/>
              <a:buAutoNum type="arabicPeriod"/>
              <a:defRPr sz="2400" b="0"/>
            </a:lvl2pPr>
            <a:lvl3pPr marL="828841" indent="-371549">
              <a:lnSpc>
                <a:spcPct val="101000"/>
              </a:lnSpc>
              <a:buFont typeface="+mj-lt"/>
              <a:buAutoNum type="arabicPeriod"/>
              <a:defRPr sz="2400" b="0"/>
            </a:lvl3pPr>
            <a:lvl4pPr marL="1057486" indent="-371549">
              <a:lnSpc>
                <a:spcPct val="101000"/>
              </a:lnSpc>
              <a:buFont typeface="+mj-lt"/>
              <a:buAutoNum type="arabicPeriod"/>
              <a:defRPr sz="2400" b="0"/>
            </a:lvl4pPr>
            <a:lvl5pPr marL="1286132" indent="-371549">
              <a:lnSpc>
                <a:spcPct val="101000"/>
              </a:lnSpc>
              <a:buFont typeface="+mj-lt"/>
              <a:buAutoNum type="arabicPeriod"/>
              <a:defRPr sz="2400" b="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FD5216F2-C36D-4E8C-5D4A-910DBE7788F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41" y="6228138"/>
            <a:ext cx="1235893" cy="356748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84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side 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B98AE-D3B8-B269-F903-6FAF63072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40" y="664699"/>
            <a:ext cx="11145161" cy="838714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CEBEC23-EFB9-B7C5-7807-9A85CA9D6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179" y="1695345"/>
            <a:ext cx="11140763" cy="403058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55793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side Grønn">
    <p:bg>
      <p:bgPr>
        <a:solidFill>
          <a:schemeClr val="dk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B98AE-D3B8-B269-F903-6FAF63072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40" y="664699"/>
            <a:ext cx="11145161" cy="8387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CEBEC23-EFB9-B7C5-7807-9A85CA9D6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179" y="1695345"/>
            <a:ext cx="11140763" cy="4030587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1918A360-4F51-5AC9-7F6F-39F478B2B3A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2641" y="6228138"/>
            <a:ext cx="1235893" cy="356748"/>
          </a:xfr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r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682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 grafikk/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4734EA9-E2EE-6B43-33B7-FD82D5781BB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sett inn – bilder – for å endre eller sette inn bilde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1FD72744-4276-E344-1D6B-5FA13F4A085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" y="0"/>
            <a:ext cx="12192000" cy="6858000"/>
          </a:xfr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9C859B3-C0E7-52F0-DEE1-98D24C830B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948236" y="1565735"/>
            <a:ext cx="3170990" cy="2059655"/>
          </a:xfrm>
        </p:spPr>
        <p:txBody>
          <a:bodyPr anchor="ctr"/>
          <a:lstStyle>
            <a:lvl1pPr marL="0" indent="0">
              <a:buNone/>
              <a:defRPr sz="2500">
                <a:solidFill>
                  <a:schemeClr val="bg1"/>
                </a:solidFill>
              </a:defRPr>
            </a:lvl1pPr>
            <a:lvl5pPr marL="998100" indent="0"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FBB420-9BA5-A674-26CC-A20945E9F4A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59363" y="1649413"/>
            <a:ext cx="1841500" cy="1841500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C74F81-A280-25B0-E88E-000E32D6A9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9487" y="2523124"/>
            <a:ext cx="691314" cy="95272"/>
          </a:xfr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EA05380E-21BC-2B95-63C3-F0BABF247DD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2641" y="6228138"/>
            <a:ext cx="1235893" cy="356748"/>
          </a:xfrm>
          <a:blipFill dpi="0"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 r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134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F782FF7F-AA41-433B-3652-3B8CC33A71A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96383" y="0"/>
            <a:ext cx="4595617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r">
              <a:buNone/>
              <a:defRPr sz="1200"/>
            </a:lvl1pPr>
          </a:lstStyle>
          <a:p>
            <a:r>
              <a:rPr lang="nb-NO"/>
              <a:t>Klikk sett inn – bilder – for å endre eller sette inn bilde</a:t>
            </a:r>
          </a:p>
          <a:p>
            <a:endParaRPr lang="nb-NO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E56C6C-F6A4-2204-6392-8C606A59FD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308" y="-4763"/>
            <a:ext cx="7802760" cy="6865094"/>
          </a:xfrm>
          <a:custGeom>
            <a:avLst/>
            <a:gdLst>
              <a:gd name="connsiteX0" fmla="*/ 0 w 7802451"/>
              <a:gd name="connsiteY0" fmla="*/ 127010 h 6858000"/>
              <a:gd name="connsiteX1" fmla="*/ 127010 w 7802451"/>
              <a:gd name="connsiteY1" fmla="*/ 0 h 6858000"/>
              <a:gd name="connsiteX2" fmla="*/ 7675441 w 7802451"/>
              <a:gd name="connsiteY2" fmla="*/ 0 h 6858000"/>
              <a:gd name="connsiteX3" fmla="*/ 7802451 w 7802451"/>
              <a:gd name="connsiteY3" fmla="*/ 127010 h 6858000"/>
              <a:gd name="connsiteX4" fmla="*/ 7802451 w 7802451"/>
              <a:gd name="connsiteY4" fmla="*/ 6730990 h 6858000"/>
              <a:gd name="connsiteX5" fmla="*/ 7675441 w 7802451"/>
              <a:gd name="connsiteY5" fmla="*/ 6858000 h 6858000"/>
              <a:gd name="connsiteX6" fmla="*/ 127010 w 7802451"/>
              <a:gd name="connsiteY6" fmla="*/ 6858000 h 6858000"/>
              <a:gd name="connsiteX7" fmla="*/ 0 w 7802451"/>
              <a:gd name="connsiteY7" fmla="*/ 6730990 h 6858000"/>
              <a:gd name="connsiteX8" fmla="*/ 0 w 7802451"/>
              <a:gd name="connsiteY8" fmla="*/ 127010 h 6858000"/>
              <a:gd name="connsiteX0" fmla="*/ 28838 w 7831289"/>
              <a:gd name="connsiteY0" fmla="*/ 130185 h 6861175"/>
              <a:gd name="connsiteX1" fmla="*/ 32023 w 7831289"/>
              <a:gd name="connsiteY1" fmla="*/ 0 h 6861175"/>
              <a:gd name="connsiteX2" fmla="*/ 7704279 w 7831289"/>
              <a:gd name="connsiteY2" fmla="*/ 3175 h 6861175"/>
              <a:gd name="connsiteX3" fmla="*/ 7831289 w 7831289"/>
              <a:gd name="connsiteY3" fmla="*/ 130185 h 6861175"/>
              <a:gd name="connsiteX4" fmla="*/ 7831289 w 7831289"/>
              <a:gd name="connsiteY4" fmla="*/ 6734165 h 6861175"/>
              <a:gd name="connsiteX5" fmla="*/ 7704279 w 7831289"/>
              <a:gd name="connsiteY5" fmla="*/ 6861175 h 6861175"/>
              <a:gd name="connsiteX6" fmla="*/ 155848 w 7831289"/>
              <a:gd name="connsiteY6" fmla="*/ 6861175 h 6861175"/>
              <a:gd name="connsiteX7" fmla="*/ 28838 w 7831289"/>
              <a:gd name="connsiteY7" fmla="*/ 6734165 h 6861175"/>
              <a:gd name="connsiteX8" fmla="*/ 28838 w 7831289"/>
              <a:gd name="connsiteY8" fmla="*/ 130185 h 6861175"/>
              <a:gd name="connsiteX0" fmla="*/ 901 w 7803352"/>
              <a:gd name="connsiteY0" fmla="*/ 130185 h 6861175"/>
              <a:gd name="connsiteX1" fmla="*/ 4086 w 7803352"/>
              <a:gd name="connsiteY1" fmla="*/ 0 h 6861175"/>
              <a:gd name="connsiteX2" fmla="*/ 7676342 w 7803352"/>
              <a:gd name="connsiteY2" fmla="*/ 3175 h 6861175"/>
              <a:gd name="connsiteX3" fmla="*/ 7803352 w 7803352"/>
              <a:gd name="connsiteY3" fmla="*/ 130185 h 6861175"/>
              <a:gd name="connsiteX4" fmla="*/ 7803352 w 7803352"/>
              <a:gd name="connsiteY4" fmla="*/ 6734165 h 6861175"/>
              <a:gd name="connsiteX5" fmla="*/ 7676342 w 7803352"/>
              <a:gd name="connsiteY5" fmla="*/ 6861175 h 6861175"/>
              <a:gd name="connsiteX6" fmla="*/ 127911 w 7803352"/>
              <a:gd name="connsiteY6" fmla="*/ 6861175 h 6861175"/>
              <a:gd name="connsiteX7" fmla="*/ 901 w 7803352"/>
              <a:gd name="connsiteY7" fmla="*/ 6734165 h 6861175"/>
              <a:gd name="connsiteX8" fmla="*/ 901 w 7803352"/>
              <a:gd name="connsiteY8" fmla="*/ 130185 h 6861175"/>
              <a:gd name="connsiteX0" fmla="*/ 123 w 7802574"/>
              <a:gd name="connsiteY0" fmla="*/ 130185 h 6861175"/>
              <a:gd name="connsiteX1" fmla="*/ 3308 w 7802574"/>
              <a:gd name="connsiteY1" fmla="*/ 0 h 6861175"/>
              <a:gd name="connsiteX2" fmla="*/ 7675564 w 7802574"/>
              <a:gd name="connsiteY2" fmla="*/ 3175 h 6861175"/>
              <a:gd name="connsiteX3" fmla="*/ 7802574 w 7802574"/>
              <a:gd name="connsiteY3" fmla="*/ 130185 h 6861175"/>
              <a:gd name="connsiteX4" fmla="*/ 7802574 w 7802574"/>
              <a:gd name="connsiteY4" fmla="*/ 6734165 h 6861175"/>
              <a:gd name="connsiteX5" fmla="*/ 7675564 w 7802574"/>
              <a:gd name="connsiteY5" fmla="*/ 6861175 h 6861175"/>
              <a:gd name="connsiteX6" fmla="*/ 127133 w 7802574"/>
              <a:gd name="connsiteY6" fmla="*/ 6861175 h 6861175"/>
              <a:gd name="connsiteX7" fmla="*/ 123 w 7802574"/>
              <a:gd name="connsiteY7" fmla="*/ 6734165 h 6861175"/>
              <a:gd name="connsiteX8" fmla="*/ 123 w 7802574"/>
              <a:gd name="connsiteY8" fmla="*/ 130185 h 6861175"/>
              <a:gd name="connsiteX0" fmla="*/ 1325 w 7803776"/>
              <a:gd name="connsiteY0" fmla="*/ 130185 h 6861175"/>
              <a:gd name="connsiteX1" fmla="*/ 2128 w 7803776"/>
              <a:gd name="connsiteY1" fmla="*/ 0 h 6861175"/>
              <a:gd name="connsiteX2" fmla="*/ 7676766 w 7803776"/>
              <a:gd name="connsiteY2" fmla="*/ 3175 h 6861175"/>
              <a:gd name="connsiteX3" fmla="*/ 7803776 w 7803776"/>
              <a:gd name="connsiteY3" fmla="*/ 130185 h 6861175"/>
              <a:gd name="connsiteX4" fmla="*/ 7803776 w 7803776"/>
              <a:gd name="connsiteY4" fmla="*/ 6734165 h 6861175"/>
              <a:gd name="connsiteX5" fmla="*/ 7676766 w 7803776"/>
              <a:gd name="connsiteY5" fmla="*/ 6861175 h 6861175"/>
              <a:gd name="connsiteX6" fmla="*/ 128335 w 7803776"/>
              <a:gd name="connsiteY6" fmla="*/ 6861175 h 6861175"/>
              <a:gd name="connsiteX7" fmla="*/ 1325 w 7803776"/>
              <a:gd name="connsiteY7" fmla="*/ 6734165 h 6861175"/>
              <a:gd name="connsiteX8" fmla="*/ 1325 w 7803776"/>
              <a:gd name="connsiteY8" fmla="*/ 130185 h 6861175"/>
              <a:gd name="connsiteX0" fmla="*/ 309 w 7802760"/>
              <a:gd name="connsiteY0" fmla="*/ 130185 h 6861175"/>
              <a:gd name="connsiteX1" fmla="*/ 1112 w 7802760"/>
              <a:gd name="connsiteY1" fmla="*/ 0 h 6861175"/>
              <a:gd name="connsiteX2" fmla="*/ 7675750 w 7802760"/>
              <a:gd name="connsiteY2" fmla="*/ 3175 h 6861175"/>
              <a:gd name="connsiteX3" fmla="*/ 7802760 w 7802760"/>
              <a:gd name="connsiteY3" fmla="*/ 130185 h 6861175"/>
              <a:gd name="connsiteX4" fmla="*/ 7802760 w 7802760"/>
              <a:gd name="connsiteY4" fmla="*/ 6734165 h 6861175"/>
              <a:gd name="connsiteX5" fmla="*/ 7675750 w 7802760"/>
              <a:gd name="connsiteY5" fmla="*/ 6861175 h 6861175"/>
              <a:gd name="connsiteX6" fmla="*/ 127319 w 7802760"/>
              <a:gd name="connsiteY6" fmla="*/ 6861175 h 6861175"/>
              <a:gd name="connsiteX7" fmla="*/ 309 w 7802760"/>
              <a:gd name="connsiteY7" fmla="*/ 6734165 h 6861175"/>
              <a:gd name="connsiteX8" fmla="*/ 309 w 7802760"/>
              <a:gd name="connsiteY8" fmla="*/ 130185 h 6861175"/>
              <a:gd name="connsiteX0" fmla="*/ 28838 w 7831289"/>
              <a:gd name="connsiteY0" fmla="*/ 130185 h 6863556"/>
              <a:gd name="connsiteX1" fmla="*/ 29641 w 7831289"/>
              <a:gd name="connsiteY1" fmla="*/ 0 h 6863556"/>
              <a:gd name="connsiteX2" fmla="*/ 7704279 w 7831289"/>
              <a:gd name="connsiteY2" fmla="*/ 3175 h 6863556"/>
              <a:gd name="connsiteX3" fmla="*/ 7831289 w 7831289"/>
              <a:gd name="connsiteY3" fmla="*/ 130185 h 6863556"/>
              <a:gd name="connsiteX4" fmla="*/ 7831289 w 7831289"/>
              <a:gd name="connsiteY4" fmla="*/ 6734165 h 6863556"/>
              <a:gd name="connsiteX5" fmla="*/ 7704279 w 7831289"/>
              <a:gd name="connsiteY5" fmla="*/ 6861175 h 6863556"/>
              <a:gd name="connsiteX6" fmla="*/ 32023 w 7831289"/>
              <a:gd name="connsiteY6" fmla="*/ 6863556 h 6863556"/>
              <a:gd name="connsiteX7" fmla="*/ 28838 w 7831289"/>
              <a:gd name="connsiteY7" fmla="*/ 6734165 h 6863556"/>
              <a:gd name="connsiteX8" fmla="*/ 28838 w 7831289"/>
              <a:gd name="connsiteY8" fmla="*/ 130185 h 6863556"/>
              <a:gd name="connsiteX0" fmla="*/ 309 w 7802760"/>
              <a:gd name="connsiteY0" fmla="*/ 130185 h 6863556"/>
              <a:gd name="connsiteX1" fmla="*/ 1112 w 7802760"/>
              <a:gd name="connsiteY1" fmla="*/ 0 h 6863556"/>
              <a:gd name="connsiteX2" fmla="*/ 7675750 w 7802760"/>
              <a:gd name="connsiteY2" fmla="*/ 3175 h 6863556"/>
              <a:gd name="connsiteX3" fmla="*/ 7802760 w 7802760"/>
              <a:gd name="connsiteY3" fmla="*/ 130185 h 6863556"/>
              <a:gd name="connsiteX4" fmla="*/ 7802760 w 7802760"/>
              <a:gd name="connsiteY4" fmla="*/ 6734165 h 6863556"/>
              <a:gd name="connsiteX5" fmla="*/ 7675750 w 7802760"/>
              <a:gd name="connsiteY5" fmla="*/ 6861175 h 6863556"/>
              <a:gd name="connsiteX6" fmla="*/ 3494 w 7802760"/>
              <a:gd name="connsiteY6" fmla="*/ 6863556 h 6863556"/>
              <a:gd name="connsiteX7" fmla="*/ 309 w 7802760"/>
              <a:gd name="connsiteY7" fmla="*/ 6734165 h 6863556"/>
              <a:gd name="connsiteX8" fmla="*/ 309 w 7802760"/>
              <a:gd name="connsiteY8" fmla="*/ 130185 h 6863556"/>
              <a:gd name="connsiteX0" fmla="*/ 309 w 7802760"/>
              <a:gd name="connsiteY0" fmla="*/ 130185 h 6863556"/>
              <a:gd name="connsiteX1" fmla="*/ 1112 w 7802760"/>
              <a:gd name="connsiteY1" fmla="*/ 0 h 6863556"/>
              <a:gd name="connsiteX2" fmla="*/ 7675750 w 7802760"/>
              <a:gd name="connsiteY2" fmla="*/ 3175 h 6863556"/>
              <a:gd name="connsiteX3" fmla="*/ 7802760 w 7802760"/>
              <a:gd name="connsiteY3" fmla="*/ 130185 h 6863556"/>
              <a:gd name="connsiteX4" fmla="*/ 7802760 w 7802760"/>
              <a:gd name="connsiteY4" fmla="*/ 6734165 h 6863556"/>
              <a:gd name="connsiteX5" fmla="*/ 7675750 w 7802760"/>
              <a:gd name="connsiteY5" fmla="*/ 6861175 h 6863556"/>
              <a:gd name="connsiteX6" fmla="*/ 1112 w 7802760"/>
              <a:gd name="connsiteY6" fmla="*/ 6863556 h 6863556"/>
              <a:gd name="connsiteX7" fmla="*/ 309 w 7802760"/>
              <a:gd name="connsiteY7" fmla="*/ 6734165 h 6863556"/>
              <a:gd name="connsiteX8" fmla="*/ 309 w 7802760"/>
              <a:gd name="connsiteY8" fmla="*/ 130185 h 6863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02760" h="6863556">
                <a:moveTo>
                  <a:pt x="309" y="130185"/>
                </a:moveTo>
                <a:cubicBezTo>
                  <a:pt x="309" y="60039"/>
                  <a:pt x="-772" y="392112"/>
                  <a:pt x="1112" y="0"/>
                </a:cubicBezTo>
                <a:lnTo>
                  <a:pt x="7675750" y="3175"/>
                </a:lnTo>
                <a:cubicBezTo>
                  <a:pt x="7745896" y="3175"/>
                  <a:pt x="7802760" y="60039"/>
                  <a:pt x="7802760" y="130185"/>
                </a:cubicBezTo>
                <a:lnTo>
                  <a:pt x="7802760" y="6734165"/>
                </a:lnTo>
                <a:cubicBezTo>
                  <a:pt x="7802760" y="6804311"/>
                  <a:pt x="7745896" y="6861175"/>
                  <a:pt x="7675750" y="6861175"/>
                </a:cubicBezTo>
                <a:lnTo>
                  <a:pt x="1112" y="6863556"/>
                </a:lnTo>
                <a:cubicBezTo>
                  <a:pt x="22" y="6768306"/>
                  <a:pt x="309" y="6804311"/>
                  <a:pt x="309" y="6734165"/>
                </a:cubicBezTo>
                <a:lnTo>
                  <a:pt x="309" y="130185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BB98AE-D3B8-B269-F903-6FAF63072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40" y="664699"/>
            <a:ext cx="6818913" cy="838714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CEBEC23-EFB9-B7C5-7807-9A85CA9D6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180" y="1695345"/>
            <a:ext cx="6816222" cy="403058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9BAE3C-B3F1-B988-76E7-8673AF62CF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41" y="6228138"/>
            <a:ext cx="1235893" cy="356748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614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stort bil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F782FF7F-AA41-433B-3652-3B8CC33A71A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l">
              <a:buNone/>
              <a:defRPr sz="1200"/>
            </a:lvl1pPr>
          </a:lstStyle>
          <a:p>
            <a:r>
              <a:rPr lang="nb-NO"/>
              <a:t>Klikk sett inn – bilder – for å endre eller sette inn bilde</a:t>
            </a:r>
          </a:p>
          <a:p>
            <a:endParaRPr lang="nb-NO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E56C6C-F6A4-2204-6392-8C606A59FD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flipH="1">
            <a:off x="6010275" y="-3176"/>
            <a:ext cx="6181724" cy="6861175"/>
          </a:xfrm>
          <a:custGeom>
            <a:avLst/>
            <a:gdLst>
              <a:gd name="connsiteX0" fmla="*/ 0 w 7802451"/>
              <a:gd name="connsiteY0" fmla="*/ 127010 h 6858000"/>
              <a:gd name="connsiteX1" fmla="*/ 127010 w 7802451"/>
              <a:gd name="connsiteY1" fmla="*/ 0 h 6858000"/>
              <a:gd name="connsiteX2" fmla="*/ 7675441 w 7802451"/>
              <a:gd name="connsiteY2" fmla="*/ 0 h 6858000"/>
              <a:gd name="connsiteX3" fmla="*/ 7802451 w 7802451"/>
              <a:gd name="connsiteY3" fmla="*/ 127010 h 6858000"/>
              <a:gd name="connsiteX4" fmla="*/ 7802451 w 7802451"/>
              <a:gd name="connsiteY4" fmla="*/ 6730990 h 6858000"/>
              <a:gd name="connsiteX5" fmla="*/ 7675441 w 7802451"/>
              <a:gd name="connsiteY5" fmla="*/ 6858000 h 6858000"/>
              <a:gd name="connsiteX6" fmla="*/ 127010 w 7802451"/>
              <a:gd name="connsiteY6" fmla="*/ 6858000 h 6858000"/>
              <a:gd name="connsiteX7" fmla="*/ 0 w 7802451"/>
              <a:gd name="connsiteY7" fmla="*/ 6730990 h 6858000"/>
              <a:gd name="connsiteX8" fmla="*/ 0 w 7802451"/>
              <a:gd name="connsiteY8" fmla="*/ 127010 h 6858000"/>
              <a:gd name="connsiteX0" fmla="*/ 28838 w 7831289"/>
              <a:gd name="connsiteY0" fmla="*/ 130185 h 6861175"/>
              <a:gd name="connsiteX1" fmla="*/ 32023 w 7831289"/>
              <a:gd name="connsiteY1" fmla="*/ 0 h 6861175"/>
              <a:gd name="connsiteX2" fmla="*/ 7704279 w 7831289"/>
              <a:gd name="connsiteY2" fmla="*/ 3175 h 6861175"/>
              <a:gd name="connsiteX3" fmla="*/ 7831289 w 7831289"/>
              <a:gd name="connsiteY3" fmla="*/ 130185 h 6861175"/>
              <a:gd name="connsiteX4" fmla="*/ 7831289 w 7831289"/>
              <a:gd name="connsiteY4" fmla="*/ 6734165 h 6861175"/>
              <a:gd name="connsiteX5" fmla="*/ 7704279 w 7831289"/>
              <a:gd name="connsiteY5" fmla="*/ 6861175 h 6861175"/>
              <a:gd name="connsiteX6" fmla="*/ 155848 w 7831289"/>
              <a:gd name="connsiteY6" fmla="*/ 6861175 h 6861175"/>
              <a:gd name="connsiteX7" fmla="*/ 28838 w 7831289"/>
              <a:gd name="connsiteY7" fmla="*/ 6734165 h 6861175"/>
              <a:gd name="connsiteX8" fmla="*/ 28838 w 7831289"/>
              <a:gd name="connsiteY8" fmla="*/ 130185 h 6861175"/>
              <a:gd name="connsiteX0" fmla="*/ 901 w 7803352"/>
              <a:gd name="connsiteY0" fmla="*/ 130185 h 6861175"/>
              <a:gd name="connsiteX1" fmla="*/ 4086 w 7803352"/>
              <a:gd name="connsiteY1" fmla="*/ 0 h 6861175"/>
              <a:gd name="connsiteX2" fmla="*/ 7676342 w 7803352"/>
              <a:gd name="connsiteY2" fmla="*/ 3175 h 6861175"/>
              <a:gd name="connsiteX3" fmla="*/ 7803352 w 7803352"/>
              <a:gd name="connsiteY3" fmla="*/ 130185 h 6861175"/>
              <a:gd name="connsiteX4" fmla="*/ 7803352 w 7803352"/>
              <a:gd name="connsiteY4" fmla="*/ 6734165 h 6861175"/>
              <a:gd name="connsiteX5" fmla="*/ 7676342 w 7803352"/>
              <a:gd name="connsiteY5" fmla="*/ 6861175 h 6861175"/>
              <a:gd name="connsiteX6" fmla="*/ 127911 w 7803352"/>
              <a:gd name="connsiteY6" fmla="*/ 6861175 h 6861175"/>
              <a:gd name="connsiteX7" fmla="*/ 901 w 7803352"/>
              <a:gd name="connsiteY7" fmla="*/ 6734165 h 6861175"/>
              <a:gd name="connsiteX8" fmla="*/ 901 w 7803352"/>
              <a:gd name="connsiteY8" fmla="*/ 130185 h 6861175"/>
              <a:gd name="connsiteX0" fmla="*/ 123 w 7802574"/>
              <a:gd name="connsiteY0" fmla="*/ 130185 h 6861175"/>
              <a:gd name="connsiteX1" fmla="*/ 3308 w 7802574"/>
              <a:gd name="connsiteY1" fmla="*/ 0 h 6861175"/>
              <a:gd name="connsiteX2" fmla="*/ 7675564 w 7802574"/>
              <a:gd name="connsiteY2" fmla="*/ 3175 h 6861175"/>
              <a:gd name="connsiteX3" fmla="*/ 7802574 w 7802574"/>
              <a:gd name="connsiteY3" fmla="*/ 130185 h 6861175"/>
              <a:gd name="connsiteX4" fmla="*/ 7802574 w 7802574"/>
              <a:gd name="connsiteY4" fmla="*/ 6734165 h 6861175"/>
              <a:gd name="connsiteX5" fmla="*/ 7675564 w 7802574"/>
              <a:gd name="connsiteY5" fmla="*/ 6861175 h 6861175"/>
              <a:gd name="connsiteX6" fmla="*/ 127133 w 7802574"/>
              <a:gd name="connsiteY6" fmla="*/ 6861175 h 6861175"/>
              <a:gd name="connsiteX7" fmla="*/ 123 w 7802574"/>
              <a:gd name="connsiteY7" fmla="*/ 6734165 h 6861175"/>
              <a:gd name="connsiteX8" fmla="*/ 123 w 7802574"/>
              <a:gd name="connsiteY8" fmla="*/ 130185 h 6861175"/>
              <a:gd name="connsiteX0" fmla="*/ 1325 w 7803776"/>
              <a:gd name="connsiteY0" fmla="*/ 130185 h 6861175"/>
              <a:gd name="connsiteX1" fmla="*/ 2128 w 7803776"/>
              <a:gd name="connsiteY1" fmla="*/ 0 h 6861175"/>
              <a:gd name="connsiteX2" fmla="*/ 7676766 w 7803776"/>
              <a:gd name="connsiteY2" fmla="*/ 3175 h 6861175"/>
              <a:gd name="connsiteX3" fmla="*/ 7803776 w 7803776"/>
              <a:gd name="connsiteY3" fmla="*/ 130185 h 6861175"/>
              <a:gd name="connsiteX4" fmla="*/ 7803776 w 7803776"/>
              <a:gd name="connsiteY4" fmla="*/ 6734165 h 6861175"/>
              <a:gd name="connsiteX5" fmla="*/ 7676766 w 7803776"/>
              <a:gd name="connsiteY5" fmla="*/ 6861175 h 6861175"/>
              <a:gd name="connsiteX6" fmla="*/ 128335 w 7803776"/>
              <a:gd name="connsiteY6" fmla="*/ 6861175 h 6861175"/>
              <a:gd name="connsiteX7" fmla="*/ 1325 w 7803776"/>
              <a:gd name="connsiteY7" fmla="*/ 6734165 h 6861175"/>
              <a:gd name="connsiteX8" fmla="*/ 1325 w 7803776"/>
              <a:gd name="connsiteY8" fmla="*/ 130185 h 6861175"/>
              <a:gd name="connsiteX0" fmla="*/ 309 w 7802760"/>
              <a:gd name="connsiteY0" fmla="*/ 130185 h 6861175"/>
              <a:gd name="connsiteX1" fmla="*/ 1112 w 7802760"/>
              <a:gd name="connsiteY1" fmla="*/ 0 h 6861175"/>
              <a:gd name="connsiteX2" fmla="*/ 7675750 w 7802760"/>
              <a:gd name="connsiteY2" fmla="*/ 3175 h 6861175"/>
              <a:gd name="connsiteX3" fmla="*/ 7802760 w 7802760"/>
              <a:gd name="connsiteY3" fmla="*/ 130185 h 6861175"/>
              <a:gd name="connsiteX4" fmla="*/ 7802760 w 7802760"/>
              <a:gd name="connsiteY4" fmla="*/ 6734165 h 6861175"/>
              <a:gd name="connsiteX5" fmla="*/ 7675750 w 7802760"/>
              <a:gd name="connsiteY5" fmla="*/ 6861175 h 6861175"/>
              <a:gd name="connsiteX6" fmla="*/ 127319 w 7802760"/>
              <a:gd name="connsiteY6" fmla="*/ 6861175 h 6861175"/>
              <a:gd name="connsiteX7" fmla="*/ 309 w 7802760"/>
              <a:gd name="connsiteY7" fmla="*/ 6734165 h 6861175"/>
              <a:gd name="connsiteX8" fmla="*/ 309 w 7802760"/>
              <a:gd name="connsiteY8" fmla="*/ 130185 h 6861175"/>
              <a:gd name="connsiteX0" fmla="*/ 28838 w 7831289"/>
              <a:gd name="connsiteY0" fmla="*/ 130185 h 6863556"/>
              <a:gd name="connsiteX1" fmla="*/ 29641 w 7831289"/>
              <a:gd name="connsiteY1" fmla="*/ 0 h 6863556"/>
              <a:gd name="connsiteX2" fmla="*/ 7704279 w 7831289"/>
              <a:gd name="connsiteY2" fmla="*/ 3175 h 6863556"/>
              <a:gd name="connsiteX3" fmla="*/ 7831289 w 7831289"/>
              <a:gd name="connsiteY3" fmla="*/ 130185 h 6863556"/>
              <a:gd name="connsiteX4" fmla="*/ 7831289 w 7831289"/>
              <a:gd name="connsiteY4" fmla="*/ 6734165 h 6863556"/>
              <a:gd name="connsiteX5" fmla="*/ 7704279 w 7831289"/>
              <a:gd name="connsiteY5" fmla="*/ 6861175 h 6863556"/>
              <a:gd name="connsiteX6" fmla="*/ 32023 w 7831289"/>
              <a:gd name="connsiteY6" fmla="*/ 6863556 h 6863556"/>
              <a:gd name="connsiteX7" fmla="*/ 28838 w 7831289"/>
              <a:gd name="connsiteY7" fmla="*/ 6734165 h 6863556"/>
              <a:gd name="connsiteX8" fmla="*/ 28838 w 7831289"/>
              <a:gd name="connsiteY8" fmla="*/ 130185 h 6863556"/>
              <a:gd name="connsiteX0" fmla="*/ 309 w 7802760"/>
              <a:gd name="connsiteY0" fmla="*/ 130185 h 6863556"/>
              <a:gd name="connsiteX1" fmla="*/ 1112 w 7802760"/>
              <a:gd name="connsiteY1" fmla="*/ 0 h 6863556"/>
              <a:gd name="connsiteX2" fmla="*/ 7675750 w 7802760"/>
              <a:gd name="connsiteY2" fmla="*/ 3175 h 6863556"/>
              <a:gd name="connsiteX3" fmla="*/ 7802760 w 7802760"/>
              <a:gd name="connsiteY3" fmla="*/ 130185 h 6863556"/>
              <a:gd name="connsiteX4" fmla="*/ 7802760 w 7802760"/>
              <a:gd name="connsiteY4" fmla="*/ 6734165 h 6863556"/>
              <a:gd name="connsiteX5" fmla="*/ 7675750 w 7802760"/>
              <a:gd name="connsiteY5" fmla="*/ 6861175 h 6863556"/>
              <a:gd name="connsiteX6" fmla="*/ 3494 w 7802760"/>
              <a:gd name="connsiteY6" fmla="*/ 6863556 h 6863556"/>
              <a:gd name="connsiteX7" fmla="*/ 309 w 7802760"/>
              <a:gd name="connsiteY7" fmla="*/ 6734165 h 6863556"/>
              <a:gd name="connsiteX8" fmla="*/ 309 w 7802760"/>
              <a:gd name="connsiteY8" fmla="*/ 130185 h 6863556"/>
              <a:gd name="connsiteX0" fmla="*/ 309 w 7802760"/>
              <a:gd name="connsiteY0" fmla="*/ 130185 h 6863556"/>
              <a:gd name="connsiteX1" fmla="*/ 1112 w 7802760"/>
              <a:gd name="connsiteY1" fmla="*/ 0 h 6863556"/>
              <a:gd name="connsiteX2" fmla="*/ 7675750 w 7802760"/>
              <a:gd name="connsiteY2" fmla="*/ 3175 h 6863556"/>
              <a:gd name="connsiteX3" fmla="*/ 7802760 w 7802760"/>
              <a:gd name="connsiteY3" fmla="*/ 130185 h 6863556"/>
              <a:gd name="connsiteX4" fmla="*/ 7802760 w 7802760"/>
              <a:gd name="connsiteY4" fmla="*/ 6734165 h 6863556"/>
              <a:gd name="connsiteX5" fmla="*/ 7675750 w 7802760"/>
              <a:gd name="connsiteY5" fmla="*/ 6861175 h 6863556"/>
              <a:gd name="connsiteX6" fmla="*/ 1112 w 7802760"/>
              <a:gd name="connsiteY6" fmla="*/ 6863556 h 6863556"/>
              <a:gd name="connsiteX7" fmla="*/ 309 w 7802760"/>
              <a:gd name="connsiteY7" fmla="*/ 6734165 h 6863556"/>
              <a:gd name="connsiteX8" fmla="*/ 309 w 7802760"/>
              <a:gd name="connsiteY8" fmla="*/ 130185 h 6863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02760" h="6863556">
                <a:moveTo>
                  <a:pt x="309" y="130185"/>
                </a:moveTo>
                <a:cubicBezTo>
                  <a:pt x="309" y="60039"/>
                  <a:pt x="-772" y="392112"/>
                  <a:pt x="1112" y="0"/>
                </a:cubicBezTo>
                <a:lnTo>
                  <a:pt x="7675750" y="3175"/>
                </a:lnTo>
                <a:cubicBezTo>
                  <a:pt x="7745896" y="3175"/>
                  <a:pt x="7802760" y="60039"/>
                  <a:pt x="7802760" y="130185"/>
                </a:cubicBezTo>
                <a:lnTo>
                  <a:pt x="7802760" y="6734165"/>
                </a:lnTo>
                <a:cubicBezTo>
                  <a:pt x="7802760" y="6804311"/>
                  <a:pt x="7745896" y="6861175"/>
                  <a:pt x="7675750" y="6861175"/>
                </a:cubicBezTo>
                <a:lnTo>
                  <a:pt x="1112" y="6863556"/>
                </a:lnTo>
                <a:cubicBezTo>
                  <a:pt x="22" y="6768306"/>
                  <a:pt x="309" y="6804311"/>
                  <a:pt x="309" y="6734165"/>
                </a:cubicBezTo>
                <a:lnTo>
                  <a:pt x="309" y="130185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BB98AE-D3B8-B269-F903-6FAF63072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182" y="664699"/>
            <a:ext cx="5412043" cy="838714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CEBEC23-EFB9-B7C5-7807-9A85CA9D6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4722" y="1695345"/>
            <a:ext cx="5409907" cy="403058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9BAE3C-B3F1-B988-76E7-8673AF62CF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41" y="6228138"/>
            <a:ext cx="1235893" cy="356748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227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6.svg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png"/><Relationship Id="rId42" Type="http://schemas.openxmlformats.org/officeDocument/2006/relationships/image" Target="../media/image9.png"/><Relationship Id="rId47" Type="http://schemas.openxmlformats.org/officeDocument/2006/relationships/image" Target="../media/image14.svg"/><Relationship Id="rId50" Type="http://schemas.openxmlformats.org/officeDocument/2006/relationships/image" Target="../media/image17.png"/><Relationship Id="rId55" Type="http://schemas.openxmlformats.org/officeDocument/2006/relationships/image" Target="../media/image22.svg"/><Relationship Id="rId63" Type="http://schemas.openxmlformats.org/officeDocument/2006/relationships/image" Target="../media/image30.svg"/><Relationship Id="rId68" Type="http://schemas.openxmlformats.org/officeDocument/2006/relationships/image" Target="../media/image35.png"/><Relationship Id="rId76" Type="http://schemas.openxmlformats.org/officeDocument/2006/relationships/image" Target="../media/image43.png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38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4.svg"/><Relationship Id="rId40" Type="http://schemas.openxmlformats.org/officeDocument/2006/relationships/image" Target="../media/image7.png"/><Relationship Id="rId45" Type="http://schemas.openxmlformats.org/officeDocument/2006/relationships/image" Target="../media/image12.svg"/><Relationship Id="rId53" Type="http://schemas.openxmlformats.org/officeDocument/2006/relationships/image" Target="../media/image20.svg"/><Relationship Id="rId58" Type="http://schemas.openxmlformats.org/officeDocument/2006/relationships/image" Target="../media/image25.png"/><Relationship Id="rId66" Type="http://schemas.openxmlformats.org/officeDocument/2006/relationships/image" Target="../media/image33.png"/><Relationship Id="rId74" Type="http://schemas.openxmlformats.org/officeDocument/2006/relationships/image" Target="../media/image41.png"/><Relationship Id="rId79" Type="http://schemas.openxmlformats.org/officeDocument/2006/relationships/image" Target="../media/image46.svg"/><Relationship Id="rId5" Type="http://schemas.openxmlformats.org/officeDocument/2006/relationships/slideLayout" Target="../slideLayouts/slideLayout5.xml"/><Relationship Id="rId61" Type="http://schemas.openxmlformats.org/officeDocument/2006/relationships/image" Target="../media/image28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11.png"/><Relationship Id="rId52" Type="http://schemas.openxmlformats.org/officeDocument/2006/relationships/image" Target="../media/image19.png"/><Relationship Id="rId60" Type="http://schemas.openxmlformats.org/officeDocument/2006/relationships/image" Target="../media/image27.png"/><Relationship Id="rId65" Type="http://schemas.openxmlformats.org/officeDocument/2006/relationships/image" Target="../media/image32.svg"/><Relationship Id="rId73" Type="http://schemas.openxmlformats.org/officeDocument/2006/relationships/image" Target="../media/image40.svg"/><Relationship Id="rId78" Type="http://schemas.openxmlformats.org/officeDocument/2006/relationships/image" Target="../media/image4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2.svg"/><Relationship Id="rId43" Type="http://schemas.openxmlformats.org/officeDocument/2006/relationships/image" Target="../media/image10.svg"/><Relationship Id="rId48" Type="http://schemas.openxmlformats.org/officeDocument/2006/relationships/image" Target="../media/image15.png"/><Relationship Id="rId56" Type="http://schemas.openxmlformats.org/officeDocument/2006/relationships/image" Target="../media/image23.png"/><Relationship Id="rId64" Type="http://schemas.openxmlformats.org/officeDocument/2006/relationships/image" Target="../media/image31.png"/><Relationship Id="rId69" Type="http://schemas.openxmlformats.org/officeDocument/2006/relationships/image" Target="../media/image36.svg"/><Relationship Id="rId77" Type="http://schemas.openxmlformats.org/officeDocument/2006/relationships/image" Target="../media/image44.svg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18.svg"/><Relationship Id="rId72" Type="http://schemas.openxmlformats.org/officeDocument/2006/relationships/image" Target="../media/image39.pn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38" Type="http://schemas.openxmlformats.org/officeDocument/2006/relationships/image" Target="../media/image5.png"/><Relationship Id="rId46" Type="http://schemas.openxmlformats.org/officeDocument/2006/relationships/image" Target="../media/image13.png"/><Relationship Id="rId59" Type="http://schemas.openxmlformats.org/officeDocument/2006/relationships/image" Target="../media/image26.svg"/><Relationship Id="rId67" Type="http://schemas.openxmlformats.org/officeDocument/2006/relationships/image" Target="../media/image34.svg"/><Relationship Id="rId20" Type="http://schemas.openxmlformats.org/officeDocument/2006/relationships/slideLayout" Target="../slideLayouts/slideLayout20.xml"/><Relationship Id="rId41" Type="http://schemas.openxmlformats.org/officeDocument/2006/relationships/image" Target="../media/image8.svg"/><Relationship Id="rId54" Type="http://schemas.openxmlformats.org/officeDocument/2006/relationships/image" Target="../media/image21.png"/><Relationship Id="rId62" Type="http://schemas.openxmlformats.org/officeDocument/2006/relationships/image" Target="../media/image29.png"/><Relationship Id="rId70" Type="http://schemas.openxmlformats.org/officeDocument/2006/relationships/image" Target="../media/image37.png"/><Relationship Id="rId75" Type="http://schemas.openxmlformats.org/officeDocument/2006/relationships/image" Target="../media/image4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3.png"/><Relationship Id="rId49" Type="http://schemas.openxmlformats.org/officeDocument/2006/relationships/image" Target="../media/image16.svg"/><Relationship Id="rId57" Type="http://schemas.openxmlformats.org/officeDocument/2006/relationships/image" Target="../media/image24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4AE777-7E05-D0B6-61EB-708931CD3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40" y="664699"/>
            <a:ext cx="6435254" cy="83871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Enova </a:t>
            </a:r>
            <a:r>
              <a:rPr lang="en-US" err="1"/>
              <a:t>støtter</a:t>
            </a:r>
            <a:r>
              <a:rPr lang="en-US"/>
              <a:t> de </a:t>
            </a:r>
            <a:r>
              <a:rPr lang="en-US" err="1"/>
              <a:t>som</a:t>
            </a:r>
            <a:r>
              <a:rPr lang="en-US"/>
              <a:t> </a:t>
            </a:r>
            <a:r>
              <a:rPr lang="en-US" err="1"/>
              <a:t>går</a:t>
            </a:r>
            <a:r>
              <a:rPr lang="en-US"/>
              <a:t> </a:t>
            </a:r>
            <a:r>
              <a:rPr lang="en-US" err="1"/>
              <a:t>foran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70E4F-0BB6-1BFA-CF47-F7D4E2EDE7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5180" y="1695345"/>
            <a:ext cx="6432714" cy="36441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7C368-5C3E-B912-72DC-1039FCD47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704224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>
                <a:solidFill>
                  <a:schemeClr val="tx2"/>
                </a:solidFill>
              </a:defRPr>
            </a:lvl1pPr>
          </a:lstStyle>
          <a:p>
            <a:fld id="{415DDAEE-1BE9-49F6-9521-EC69C076ACAA}" type="datetime1">
              <a:rPr lang="nb-NO" smtClean="0"/>
              <a:t>02.11.2023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20EB34-D4D0-9FA7-BA59-33755FDAE5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87701" y="6369884"/>
            <a:ext cx="2943807" cy="15632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00" b="1">
                <a:solidFill>
                  <a:schemeClr val="tx2"/>
                </a:solidFill>
              </a:defRPr>
            </a:lvl1pPr>
          </a:lstStyle>
          <a:p>
            <a:pPr algn="r"/>
            <a:r>
              <a:rPr lang="en-US" err="1"/>
              <a:t>Prosjekt</a:t>
            </a:r>
            <a:r>
              <a:rPr lang="en-US"/>
              <a:t> </a:t>
            </a:r>
            <a:r>
              <a:rPr lang="en-US" err="1"/>
              <a:t>tittel</a:t>
            </a:r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301D9-C3F9-FC9D-8163-0E3AC91393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50490" y="6369884"/>
            <a:ext cx="455781" cy="15632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 b="1">
                <a:solidFill>
                  <a:schemeClr val="tx2"/>
                </a:solidFill>
              </a:defRPr>
            </a:lvl1pPr>
          </a:lstStyle>
          <a:p>
            <a:fld id="{502F26A2-9CFF-4662-9CF9-1DD4FA5EDA5B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393E00A-FE22-7B52-D0E3-2EC6088C2D63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82641" y="6228138"/>
            <a:ext cx="1235893" cy="356748"/>
          </a:xfrm>
          <a:prstGeom prst="rect">
            <a:avLst/>
          </a:prstGeom>
        </p:spPr>
      </p:pic>
      <p:grpSp>
        <p:nvGrpSpPr>
          <p:cNvPr id="9" name="point" hidden="1">
            <a:extLst>
              <a:ext uri="{FF2B5EF4-FFF2-40B4-BE49-F238E27FC236}">
                <a16:creationId xmlns:a16="http://schemas.microsoft.com/office/drawing/2014/main" id="{4D36B478-A3D7-0F1C-4ACC-9C23147B5F98}"/>
              </a:ext>
            </a:extLst>
          </p:cNvPr>
          <p:cNvGrpSpPr/>
          <p:nvPr userDrawn="1"/>
        </p:nvGrpSpPr>
        <p:grpSpPr>
          <a:xfrm>
            <a:off x="7475254" y="2428623"/>
            <a:ext cx="3568700" cy="783353"/>
            <a:chOff x="6395371" y="-1835949"/>
            <a:chExt cx="3568700" cy="783353"/>
          </a:xfrm>
        </p:grpSpPr>
        <p:cxnSp>
          <p:nvCxnSpPr>
            <p:cNvPr id="7" name="Straight Connector 8">
              <a:extLst>
                <a:ext uri="{FF2B5EF4-FFF2-40B4-BE49-F238E27FC236}">
                  <a16:creationId xmlns:a16="http://schemas.microsoft.com/office/drawing/2014/main" id="{58518326-462F-A80F-C588-4DFE83187BE0}"/>
                </a:ext>
              </a:extLst>
            </p:cNvPr>
            <p:cNvCxnSpPr/>
            <p:nvPr userDrawn="1"/>
          </p:nvCxnSpPr>
          <p:spPr>
            <a:xfrm>
              <a:off x="6395371" y="-1835949"/>
              <a:ext cx="35687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FC2F2BE6-4425-9436-06E2-06D33816E5F8}"/>
                </a:ext>
              </a:extLst>
            </p:cNvPr>
            <p:cNvSpPr txBox="1"/>
            <p:nvPr userDrawn="1"/>
          </p:nvSpPr>
          <p:spPr>
            <a:xfrm>
              <a:off x="6395371" y="-1480342"/>
              <a:ext cx="2226095" cy="4277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nb-NO" sz="1000" b="1">
                  <a:solidFill>
                    <a:schemeClr val="bg1"/>
                  </a:solidFill>
                </a:rPr>
                <a:t>Tittel</a:t>
              </a:r>
            </a:p>
            <a:p>
              <a:pPr marL="88900" indent="-88900">
                <a:lnSpc>
                  <a:spcPct val="114000"/>
                </a:lnSpc>
                <a:buFont typeface="Arial" panose="020B0604020202020204" pitchFamily="34" charset="0"/>
                <a:buChar char="•"/>
              </a:pPr>
              <a:r>
                <a:rPr lang="nb-NO" sz="1000">
                  <a:solidFill>
                    <a:schemeClr val="bg1"/>
                  </a:solidFill>
                </a:rPr>
                <a:t>Tekst</a:t>
              </a:r>
            </a:p>
          </p:txBody>
        </p:sp>
      </p:grpSp>
      <p:pic>
        <p:nvPicPr>
          <p:cNvPr id="90" name="asterisk" hidden="1">
            <a:extLst>
              <a:ext uri="{FF2B5EF4-FFF2-40B4-BE49-F238E27FC236}">
                <a16:creationId xmlns:a16="http://schemas.microsoft.com/office/drawing/2014/main" id="{84740908-8996-8853-9C04-DA8C9BD18D40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943475" y="2079282"/>
            <a:ext cx="2085975" cy="2085975"/>
          </a:xfrm>
          <a:prstGeom prst="rect">
            <a:avLst/>
          </a:prstGeom>
        </p:spPr>
      </p:pic>
      <p:pic>
        <p:nvPicPr>
          <p:cNvPr id="91" name="baat" hidden="1">
            <a:extLst>
              <a:ext uri="{FF2B5EF4-FFF2-40B4-BE49-F238E27FC236}">
                <a16:creationId xmlns:a16="http://schemas.microsoft.com/office/drawing/2014/main" id="{C1866490-45D9-71AC-A52A-83C8D6AD9D00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943475" y="2079282"/>
            <a:ext cx="2085975" cy="1495425"/>
          </a:xfrm>
          <a:prstGeom prst="rect">
            <a:avLst/>
          </a:prstGeom>
        </p:spPr>
      </p:pic>
      <p:pic>
        <p:nvPicPr>
          <p:cNvPr id="92" name="blad" hidden="1">
            <a:extLst>
              <a:ext uri="{FF2B5EF4-FFF2-40B4-BE49-F238E27FC236}">
                <a16:creationId xmlns:a16="http://schemas.microsoft.com/office/drawing/2014/main" id="{16162681-C658-BB91-5ABA-4E6C607001D6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4943475" y="2079282"/>
            <a:ext cx="2085975" cy="2038350"/>
          </a:xfrm>
          <a:prstGeom prst="rect">
            <a:avLst/>
          </a:prstGeom>
        </p:spPr>
      </p:pic>
      <p:pic>
        <p:nvPicPr>
          <p:cNvPr id="93" name="brygger" hidden="1">
            <a:extLst>
              <a:ext uri="{FF2B5EF4-FFF2-40B4-BE49-F238E27FC236}">
                <a16:creationId xmlns:a16="http://schemas.microsoft.com/office/drawing/2014/main" id="{F48B6E37-7C43-70B8-5206-F23A5D3A78B4}"/>
              </a:ext>
            </a:extLst>
          </p:cNvPr>
          <p:cNvPicPr>
            <a:picLocks noChangeAspect="1"/>
          </p:cNvPicPr>
          <p:nvPr userDrawn="1"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4943475" y="2079282"/>
            <a:ext cx="2085975" cy="1095375"/>
          </a:xfrm>
          <a:prstGeom prst="rect">
            <a:avLst/>
          </a:prstGeom>
        </p:spPr>
      </p:pic>
      <p:pic>
        <p:nvPicPr>
          <p:cNvPr id="94" name="draape" hidden="1">
            <a:extLst>
              <a:ext uri="{FF2B5EF4-FFF2-40B4-BE49-F238E27FC236}">
                <a16:creationId xmlns:a16="http://schemas.microsoft.com/office/drawing/2014/main" id="{C3FCC009-D5E5-53F9-F236-F4CB12E81CA3}"/>
              </a:ext>
            </a:extLst>
          </p:cNvPr>
          <p:cNvPicPr>
            <a:picLocks noChangeAspect="1"/>
          </p:cNvPicPr>
          <p:nvPr userDrawn="1"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4943475" y="2079282"/>
            <a:ext cx="2085975" cy="2085975"/>
          </a:xfrm>
          <a:prstGeom prst="rect">
            <a:avLst/>
          </a:prstGeom>
        </p:spPr>
      </p:pic>
      <p:pic>
        <p:nvPicPr>
          <p:cNvPr id="95" name="fyr" hidden="1">
            <a:extLst>
              <a:ext uri="{FF2B5EF4-FFF2-40B4-BE49-F238E27FC236}">
                <a16:creationId xmlns:a16="http://schemas.microsoft.com/office/drawing/2014/main" id="{5057B522-C3DE-FD76-5EFF-29A72A627493}"/>
              </a:ext>
            </a:extLst>
          </p:cNvPr>
          <p:cNvPicPr>
            <a:picLocks noChangeAspect="1"/>
          </p:cNvPicPr>
          <p:nvPr userDrawn="1"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4943475" y="2079282"/>
            <a:ext cx="2085975" cy="2085975"/>
          </a:xfrm>
          <a:prstGeom prst="rect">
            <a:avLst/>
          </a:prstGeom>
        </p:spPr>
      </p:pic>
      <p:pic>
        <p:nvPicPr>
          <p:cNvPr id="96" name="hav" hidden="1">
            <a:extLst>
              <a:ext uri="{FF2B5EF4-FFF2-40B4-BE49-F238E27FC236}">
                <a16:creationId xmlns:a16="http://schemas.microsoft.com/office/drawing/2014/main" id="{44C8B78E-A556-1F8A-3B00-4E9A968DD89E}"/>
              </a:ext>
            </a:extLst>
          </p:cNvPr>
          <p:cNvPicPr>
            <a:picLocks noChangeAspect="1"/>
          </p:cNvPicPr>
          <p:nvPr userDrawn="1"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4943475" y="2079282"/>
            <a:ext cx="2085975" cy="1095375"/>
          </a:xfrm>
          <a:prstGeom prst="rect">
            <a:avLst/>
          </a:prstGeom>
        </p:spPr>
      </p:pic>
      <p:pic>
        <p:nvPicPr>
          <p:cNvPr id="97" name="jorde" hidden="1">
            <a:extLst>
              <a:ext uri="{FF2B5EF4-FFF2-40B4-BE49-F238E27FC236}">
                <a16:creationId xmlns:a16="http://schemas.microsoft.com/office/drawing/2014/main" id="{72D104A1-FFE6-72ED-4205-0670C537A6CF}"/>
              </a:ext>
            </a:extLst>
          </p:cNvPr>
          <p:cNvPicPr>
            <a:picLocks noChangeAspect="1"/>
          </p:cNvPicPr>
          <p:nvPr userDrawn="1"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4943475" y="2079282"/>
            <a:ext cx="2085975" cy="1971675"/>
          </a:xfrm>
          <a:prstGeom prst="rect">
            <a:avLst/>
          </a:prstGeom>
        </p:spPr>
      </p:pic>
      <p:pic>
        <p:nvPicPr>
          <p:cNvPr id="98" name="kompass1" hidden="1">
            <a:extLst>
              <a:ext uri="{FF2B5EF4-FFF2-40B4-BE49-F238E27FC236}">
                <a16:creationId xmlns:a16="http://schemas.microsoft.com/office/drawing/2014/main" id="{60898D65-8A88-4AD0-6CDE-434642FDAB43}"/>
              </a:ext>
            </a:extLst>
          </p:cNvPr>
          <p:cNvPicPr>
            <a:picLocks noChangeAspect="1"/>
          </p:cNvPicPr>
          <p:nvPr userDrawn="1"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4943475" y="2079282"/>
            <a:ext cx="2028825" cy="2038350"/>
          </a:xfrm>
          <a:prstGeom prst="rect">
            <a:avLst/>
          </a:prstGeom>
        </p:spPr>
      </p:pic>
      <p:pic>
        <p:nvPicPr>
          <p:cNvPr id="99" name="kompass2" hidden="1">
            <a:extLst>
              <a:ext uri="{FF2B5EF4-FFF2-40B4-BE49-F238E27FC236}">
                <a16:creationId xmlns:a16="http://schemas.microsoft.com/office/drawing/2014/main" id="{5D734FD7-178E-3A1C-12B6-C30825968CBC}"/>
              </a:ext>
            </a:extLst>
          </p:cNvPr>
          <p:cNvPicPr>
            <a:picLocks noChangeAspect="1"/>
          </p:cNvPicPr>
          <p:nvPr userDrawn="1"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4943475" y="2079282"/>
            <a:ext cx="2085975" cy="2047875"/>
          </a:xfrm>
          <a:prstGeom prst="rect">
            <a:avLst/>
          </a:prstGeom>
        </p:spPr>
      </p:pic>
      <p:pic>
        <p:nvPicPr>
          <p:cNvPr id="100" name="kompass3" hidden="1">
            <a:extLst>
              <a:ext uri="{FF2B5EF4-FFF2-40B4-BE49-F238E27FC236}">
                <a16:creationId xmlns:a16="http://schemas.microsoft.com/office/drawing/2014/main" id="{345E3313-123C-345A-CB6C-0D38941DC26D}"/>
              </a:ext>
            </a:extLst>
          </p:cNvPr>
          <p:cNvPicPr>
            <a:picLocks noChangeAspect="1"/>
          </p:cNvPicPr>
          <p:nvPr userDrawn="1"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4943475" y="2079282"/>
            <a:ext cx="2228850" cy="1628775"/>
          </a:xfrm>
          <a:prstGeom prst="rect">
            <a:avLst/>
          </a:prstGeom>
        </p:spPr>
      </p:pic>
      <p:pic>
        <p:nvPicPr>
          <p:cNvPr id="101" name="kompass4" hidden="1">
            <a:extLst>
              <a:ext uri="{FF2B5EF4-FFF2-40B4-BE49-F238E27FC236}">
                <a16:creationId xmlns:a16="http://schemas.microsoft.com/office/drawing/2014/main" id="{8341F879-8CCD-EF8E-24BF-F621F7EA0E54}"/>
              </a:ext>
            </a:extLst>
          </p:cNvPr>
          <p:cNvPicPr>
            <a:picLocks noChangeAspect="1"/>
          </p:cNvPicPr>
          <p:nvPr userDrawn="1"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4943475" y="2079282"/>
            <a:ext cx="1609725" cy="2305050"/>
          </a:xfrm>
          <a:prstGeom prst="rect">
            <a:avLst/>
          </a:prstGeom>
        </p:spPr>
      </p:pic>
      <p:pic>
        <p:nvPicPr>
          <p:cNvPr id="102" name="kompass5" hidden="1">
            <a:extLst>
              <a:ext uri="{FF2B5EF4-FFF2-40B4-BE49-F238E27FC236}">
                <a16:creationId xmlns:a16="http://schemas.microsoft.com/office/drawing/2014/main" id="{E5A86D47-2BCD-E5A3-AAE8-A4581FFD07B2}"/>
              </a:ext>
            </a:extLst>
          </p:cNvPr>
          <p:cNvPicPr>
            <a:picLocks noChangeAspect="1"/>
          </p:cNvPicPr>
          <p:nvPr userDrawn="1"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943475" y="2079282"/>
            <a:ext cx="2228850" cy="1628775"/>
          </a:xfrm>
          <a:prstGeom prst="rect">
            <a:avLst/>
          </a:prstGeom>
        </p:spPr>
      </p:pic>
      <p:pic>
        <p:nvPicPr>
          <p:cNvPr id="103" name="kryss" hidden="1">
            <a:extLst>
              <a:ext uri="{FF2B5EF4-FFF2-40B4-BE49-F238E27FC236}">
                <a16:creationId xmlns:a16="http://schemas.microsoft.com/office/drawing/2014/main" id="{B018E528-7B8D-7E3D-F897-03584F42B211}"/>
              </a:ext>
            </a:extLst>
          </p:cNvPr>
          <p:cNvPicPr>
            <a:picLocks noChangeAspect="1"/>
          </p:cNvPicPr>
          <p:nvPr userDrawn="1"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943475" y="2079282"/>
            <a:ext cx="2085975" cy="2085975"/>
          </a:xfrm>
          <a:prstGeom prst="rect">
            <a:avLst/>
          </a:prstGeom>
        </p:spPr>
      </p:pic>
      <p:pic>
        <p:nvPicPr>
          <p:cNvPr id="104" name="kryss2" hidden="1">
            <a:extLst>
              <a:ext uri="{FF2B5EF4-FFF2-40B4-BE49-F238E27FC236}">
                <a16:creationId xmlns:a16="http://schemas.microsoft.com/office/drawing/2014/main" id="{E14EDF09-B602-FE19-A8D7-337D37C140C0}"/>
              </a:ext>
            </a:extLst>
          </p:cNvPr>
          <p:cNvPicPr>
            <a:picLocks noChangeAspect="1"/>
          </p:cNvPicPr>
          <p:nvPr userDrawn="1"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4943475" y="2079282"/>
            <a:ext cx="2085975" cy="2085975"/>
          </a:xfrm>
          <a:prstGeom prst="rect">
            <a:avLst/>
          </a:prstGeom>
        </p:spPr>
      </p:pic>
      <p:pic>
        <p:nvPicPr>
          <p:cNvPr id="105" name="logosymbol" hidden="1">
            <a:extLst>
              <a:ext uri="{FF2B5EF4-FFF2-40B4-BE49-F238E27FC236}">
                <a16:creationId xmlns:a16="http://schemas.microsoft.com/office/drawing/2014/main" id="{27C3C99C-5970-B3C4-675C-618A610D78EE}"/>
              </a:ext>
            </a:extLst>
          </p:cNvPr>
          <p:cNvPicPr>
            <a:picLocks noChangeAspect="1"/>
          </p:cNvPicPr>
          <p:nvPr userDrawn="1"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4943475" y="2079282"/>
            <a:ext cx="2371725" cy="2362200"/>
          </a:xfrm>
          <a:prstGeom prst="rect">
            <a:avLst/>
          </a:prstGeom>
        </p:spPr>
      </p:pic>
      <p:pic>
        <p:nvPicPr>
          <p:cNvPr id="106" name="pil" hidden="1">
            <a:extLst>
              <a:ext uri="{FF2B5EF4-FFF2-40B4-BE49-F238E27FC236}">
                <a16:creationId xmlns:a16="http://schemas.microsoft.com/office/drawing/2014/main" id="{337A6555-2C8B-E74E-1317-0623213B0776}"/>
              </a:ext>
            </a:extLst>
          </p:cNvPr>
          <p:cNvPicPr>
            <a:picLocks noChangeAspect="1"/>
          </p:cNvPicPr>
          <p:nvPr userDrawn="1"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4943475" y="2079282"/>
            <a:ext cx="2085975" cy="2085975"/>
          </a:xfrm>
          <a:prstGeom prst="rect">
            <a:avLst/>
          </a:prstGeom>
        </p:spPr>
      </p:pic>
      <p:pic>
        <p:nvPicPr>
          <p:cNvPr id="107" name="pil2" hidden="1">
            <a:extLst>
              <a:ext uri="{FF2B5EF4-FFF2-40B4-BE49-F238E27FC236}">
                <a16:creationId xmlns:a16="http://schemas.microsoft.com/office/drawing/2014/main" id="{0007FE90-8173-EC1C-DC7B-5262FC8154B6}"/>
              </a:ext>
            </a:extLst>
          </p:cNvPr>
          <p:cNvPicPr>
            <a:picLocks noChangeAspect="1"/>
          </p:cNvPicPr>
          <p:nvPr userDrawn="1"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4943475" y="2079282"/>
            <a:ext cx="2295525" cy="1571625"/>
          </a:xfrm>
          <a:prstGeom prst="rect">
            <a:avLst/>
          </a:prstGeom>
        </p:spPr>
      </p:pic>
      <p:pic>
        <p:nvPicPr>
          <p:cNvPr id="108" name="sitattegn" hidden="1">
            <a:extLst>
              <a:ext uri="{FF2B5EF4-FFF2-40B4-BE49-F238E27FC236}">
                <a16:creationId xmlns:a16="http://schemas.microsoft.com/office/drawing/2014/main" id="{92143C53-6274-1BCE-140B-FB9731E13FF8}"/>
              </a:ext>
            </a:extLst>
          </p:cNvPr>
          <p:cNvPicPr>
            <a:picLocks noChangeAspect="1"/>
          </p:cNvPicPr>
          <p:nvPr userDrawn="1"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4943475" y="2079282"/>
            <a:ext cx="962025" cy="1524000"/>
          </a:xfrm>
          <a:prstGeom prst="rect">
            <a:avLst/>
          </a:prstGeom>
        </p:spPr>
      </p:pic>
      <p:pic>
        <p:nvPicPr>
          <p:cNvPr id="109" name="tannhjul" hidden="1">
            <a:extLst>
              <a:ext uri="{FF2B5EF4-FFF2-40B4-BE49-F238E27FC236}">
                <a16:creationId xmlns:a16="http://schemas.microsoft.com/office/drawing/2014/main" id="{C2DE34F4-A552-2A02-FAD8-AAD57BC1FEAA}"/>
              </a:ext>
            </a:extLst>
          </p:cNvPr>
          <p:cNvPicPr>
            <a:picLocks noChangeAspect="1"/>
          </p:cNvPicPr>
          <p:nvPr userDrawn="1"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4943475" y="2079282"/>
            <a:ext cx="2085975" cy="2085975"/>
          </a:xfrm>
          <a:prstGeom prst="rect">
            <a:avLst/>
          </a:prstGeom>
        </p:spPr>
      </p:pic>
      <p:pic>
        <p:nvPicPr>
          <p:cNvPr id="110" name="tre" hidden="1">
            <a:extLst>
              <a:ext uri="{FF2B5EF4-FFF2-40B4-BE49-F238E27FC236}">
                <a16:creationId xmlns:a16="http://schemas.microsoft.com/office/drawing/2014/main" id="{F6DB2B01-F1A7-C4B1-1840-1F3A8E271B52}"/>
              </a:ext>
            </a:extLst>
          </p:cNvPr>
          <p:cNvPicPr>
            <a:picLocks noChangeAspect="1"/>
          </p:cNvPicPr>
          <p:nvPr userDrawn="1"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4943475" y="2079282"/>
            <a:ext cx="2085975" cy="2085975"/>
          </a:xfrm>
          <a:prstGeom prst="rect">
            <a:avLst/>
          </a:prstGeom>
        </p:spPr>
      </p:pic>
      <p:pic>
        <p:nvPicPr>
          <p:cNvPr id="111" name="vindmolle" hidden="1">
            <a:extLst>
              <a:ext uri="{FF2B5EF4-FFF2-40B4-BE49-F238E27FC236}">
                <a16:creationId xmlns:a16="http://schemas.microsoft.com/office/drawing/2014/main" id="{D84FEB5B-9DBA-2C9F-662A-B025397859D2}"/>
              </a:ext>
            </a:extLst>
          </p:cNvPr>
          <p:cNvPicPr>
            <a:picLocks noChangeAspect="1"/>
          </p:cNvPicPr>
          <p:nvPr userDrawn="1"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4943475" y="2079282"/>
            <a:ext cx="2085975" cy="208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075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70" r:id="rId4"/>
    <p:sldLayoutId id="2147483676" r:id="rId5"/>
    <p:sldLayoutId id="2147483677" r:id="rId6"/>
    <p:sldLayoutId id="2147483682" r:id="rId7"/>
    <p:sldLayoutId id="2147483650" r:id="rId8"/>
    <p:sldLayoutId id="2147483674" r:id="rId9"/>
    <p:sldLayoutId id="2147483664" r:id="rId10"/>
    <p:sldLayoutId id="2147483665" r:id="rId11"/>
    <p:sldLayoutId id="2147483666" r:id="rId12"/>
    <p:sldLayoutId id="2147483667" r:id="rId13"/>
    <p:sldLayoutId id="2147483673" r:id="rId14"/>
    <p:sldLayoutId id="2147483651" r:id="rId15"/>
    <p:sldLayoutId id="2147483681" r:id="rId16"/>
    <p:sldLayoutId id="2147483668" r:id="rId17"/>
    <p:sldLayoutId id="2147483687" r:id="rId18"/>
    <p:sldLayoutId id="2147483669" r:id="rId19"/>
    <p:sldLayoutId id="2147483675" r:id="rId20"/>
    <p:sldLayoutId id="2147483652" r:id="rId21"/>
    <p:sldLayoutId id="2147483678" r:id="rId22"/>
    <p:sldLayoutId id="2147483671" r:id="rId23"/>
    <p:sldLayoutId id="2147483679" r:id="rId24"/>
    <p:sldLayoutId id="2147483672" r:id="rId25"/>
    <p:sldLayoutId id="2147483684" r:id="rId26"/>
    <p:sldLayoutId id="2147483685" r:id="rId27"/>
    <p:sldLayoutId id="2147483686" r:id="rId28"/>
    <p:sldLayoutId id="2147483663" r:id="rId29"/>
    <p:sldLayoutId id="2147483683" r:id="rId30"/>
    <p:sldLayoutId id="2147483680" r:id="rId31"/>
    <p:sldLayoutId id="2147483662" r:id="rId32"/>
  </p:sldLayoutIdLst>
  <p:hf hdr="0"/>
  <p:txStyles>
    <p:titleStyle>
      <a:lvl1pPr algn="l" defTabSz="457291" rtl="0" eaLnBrk="1" latinLnBrk="0" hangingPunct="1">
        <a:lnSpc>
          <a:spcPct val="90000"/>
        </a:lnSpc>
        <a:spcBef>
          <a:spcPct val="0"/>
        </a:spcBef>
        <a:buNone/>
        <a:defRPr sz="3001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226" indent="-257226" algn="l" defTabSz="457291" rtl="0" eaLnBrk="1" latinLnBrk="0" hangingPunct="1">
        <a:lnSpc>
          <a:spcPct val="101000"/>
        </a:lnSpc>
        <a:spcBef>
          <a:spcPts val="1050"/>
        </a:spcBef>
        <a:buSzPct val="105000"/>
        <a:buFont typeface="Century Gothic" panose="020B0502020202020204" pitchFamily="34" charset="0"/>
        <a:buChar char="•"/>
        <a:defRPr sz="1600" kern="1200" spc="-30" baseline="0">
          <a:solidFill>
            <a:schemeClr val="tx2"/>
          </a:solidFill>
          <a:latin typeface="+mn-lt"/>
          <a:ea typeface="+mn-ea"/>
          <a:cs typeface="+mn-cs"/>
        </a:defRPr>
      </a:lvl1pPr>
      <a:lvl2pPr marL="533400" indent="-259200" algn="l" defTabSz="457291" rtl="0" eaLnBrk="1" latinLnBrk="0" hangingPunct="1">
        <a:lnSpc>
          <a:spcPct val="101000"/>
        </a:lnSpc>
        <a:spcBef>
          <a:spcPts val="1050"/>
        </a:spcBef>
        <a:buSzPct val="105000"/>
        <a:buFont typeface="Century Gothic" panose="020B0502020202020204" pitchFamily="34" charset="0"/>
        <a:buChar char="•"/>
        <a:defRPr sz="1600" kern="1200" spc="-35" baseline="0">
          <a:solidFill>
            <a:schemeClr val="tx2"/>
          </a:solidFill>
          <a:latin typeface="+mn-lt"/>
          <a:ea typeface="+mn-ea"/>
          <a:cs typeface="+mn-cs"/>
        </a:defRPr>
      </a:lvl2pPr>
      <a:lvl3pPr marL="812800" indent="-259200" algn="l" defTabSz="457291" rtl="0" eaLnBrk="1" latinLnBrk="0" hangingPunct="1">
        <a:lnSpc>
          <a:spcPct val="101000"/>
        </a:lnSpc>
        <a:spcBef>
          <a:spcPts val="1050"/>
        </a:spcBef>
        <a:buSzPct val="105000"/>
        <a:buFont typeface="Century Gothic" panose="020B0502020202020204" pitchFamily="34" charset="0"/>
        <a:buChar char="•"/>
        <a:defRPr sz="1600" kern="1200" spc="-35" baseline="0">
          <a:solidFill>
            <a:schemeClr val="tx2"/>
          </a:solidFill>
          <a:latin typeface="+mn-lt"/>
          <a:ea typeface="+mn-ea"/>
          <a:cs typeface="+mn-cs"/>
        </a:defRPr>
      </a:lvl3pPr>
      <a:lvl4pPr marL="1079500" indent="-259200" algn="l" defTabSz="457291" rtl="0" eaLnBrk="1" latinLnBrk="0" hangingPunct="1">
        <a:lnSpc>
          <a:spcPct val="101000"/>
        </a:lnSpc>
        <a:spcBef>
          <a:spcPts val="1050"/>
        </a:spcBef>
        <a:buSzPct val="105000"/>
        <a:buFont typeface="Century Gothic" panose="020B0502020202020204" pitchFamily="34" charset="0"/>
        <a:buChar char="•"/>
        <a:tabLst/>
        <a:defRPr sz="1600" kern="1200" spc="-35" baseline="0">
          <a:solidFill>
            <a:schemeClr val="tx2"/>
          </a:solidFill>
          <a:latin typeface="+mn-lt"/>
          <a:ea typeface="+mn-ea"/>
          <a:cs typeface="+mn-cs"/>
        </a:defRPr>
      </a:lvl4pPr>
      <a:lvl5pPr marL="1257300" indent="-259200" algn="l" defTabSz="457291" rtl="0" eaLnBrk="1" latinLnBrk="0" hangingPunct="1">
        <a:lnSpc>
          <a:spcPct val="101000"/>
        </a:lnSpc>
        <a:spcBef>
          <a:spcPts val="1050"/>
        </a:spcBef>
        <a:buSzPct val="105000"/>
        <a:buFont typeface="Century Gothic" panose="020B0502020202020204" pitchFamily="34" charset="0"/>
        <a:buChar char="•"/>
        <a:defRPr sz="1600" kern="1200" spc="-35" baseline="0">
          <a:solidFill>
            <a:schemeClr val="tx2"/>
          </a:solidFill>
          <a:latin typeface="+mn-lt"/>
          <a:ea typeface="+mn-ea"/>
          <a:cs typeface="+mn-cs"/>
        </a:defRPr>
      </a:lvl5pPr>
      <a:lvl6pPr marL="1257551" indent="-114323" algn="l" defTabSz="457291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6197" indent="-114323" algn="l" defTabSz="457291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843" indent="-114323" algn="l" defTabSz="457291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489" indent="-114323" algn="l" defTabSz="457291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46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91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937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583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229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874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520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9166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16" userDrawn="1">
          <p15:clr>
            <a:srgbClr val="F26B43"/>
          </p15:clr>
        </p15:guide>
        <p15:guide id="2" pos="302" userDrawn="1">
          <p15:clr>
            <a:srgbClr val="F26B43"/>
          </p15:clr>
        </p15:guide>
        <p15:guide id="3" orient="horz" pos="308" userDrawn="1">
          <p15:clr>
            <a:srgbClr val="F26B43"/>
          </p15:clr>
        </p15:guide>
        <p15:guide id="4" pos="608" userDrawn="1">
          <p15:clr>
            <a:srgbClr val="F26B43"/>
          </p15:clr>
        </p15:guide>
        <p15:guide id="5" pos="914" userDrawn="1">
          <p15:clr>
            <a:srgbClr val="F26B43"/>
          </p15:clr>
        </p15:guide>
        <p15:guide id="6" pos="3681" userDrawn="1">
          <p15:clr>
            <a:srgbClr val="F26B43"/>
          </p15:clr>
        </p15:guide>
        <p15:guide id="7" pos="3994" userDrawn="1">
          <p15:clr>
            <a:srgbClr val="F26B43"/>
          </p15:clr>
        </p15:guide>
        <p15:guide id="8" pos="6753" userDrawn="1">
          <p15:clr>
            <a:srgbClr val="F26B43"/>
          </p15:clr>
        </p15:guide>
        <p15:guide id="9" pos="7056" userDrawn="1">
          <p15:clr>
            <a:srgbClr val="F26B43"/>
          </p15:clr>
        </p15:guide>
        <p15:guide id="10" pos="7367" userDrawn="1">
          <p15:clr>
            <a:srgbClr val="F26B43"/>
          </p15:clr>
        </p15:guide>
        <p15:guide id="11" orient="horz" pos="4088" userDrawn="1">
          <p15:clr>
            <a:srgbClr val="F26B43"/>
          </p15:clr>
        </p15:guide>
        <p15:guide id="12" orient="horz" pos="459" userDrawn="1">
          <p15:clr>
            <a:srgbClr val="F26B43"/>
          </p15:clr>
        </p15:guide>
        <p15:guide id="13" orient="horz" pos="618" userDrawn="1">
          <p15:clr>
            <a:srgbClr val="F26B43"/>
          </p15:clr>
        </p15:guide>
        <p15:guide id="14" orient="horz" pos="777" userDrawn="1">
          <p15:clr>
            <a:srgbClr val="F26B43"/>
          </p15:clr>
        </p15:guide>
        <p15:guide id="15" orient="horz" pos="935" userDrawn="1">
          <p15:clr>
            <a:srgbClr val="F26B43"/>
          </p15:clr>
        </p15:guide>
        <p15:guide id="16" orient="horz" pos="1094" userDrawn="1">
          <p15:clr>
            <a:srgbClr val="F26B43"/>
          </p15:clr>
        </p15:guide>
        <p15:guide id="17" orient="horz" pos="1248" userDrawn="1">
          <p15:clr>
            <a:srgbClr val="F26B43"/>
          </p15:clr>
        </p15:guide>
        <p15:guide id="18" orient="horz" pos="1564" userDrawn="1">
          <p15:clr>
            <a:srgbClr val="F26B43"/>
          </p15:clr>
        </p15:guide>
        <p15:guide id="19" orient="horz" pos="1404" userDrawn="1">
          <p15:clr>
            <a:srgbClr val="F26B43"/>
          </p15:clr>
        </p15:guide>
        <p15:guide id="20" orient="horz" pos="1720" userDrawn="1">
          <p15:clr>
            <a:srgbClr val="F26B43"/>
          </p15:clr>
        </p15:guide>
        <p15:guide id="21" orient="horz" pos="1876" userDrawn="1">
          <p15:clr>
            <a:srgbClr val="F26B43"/>
          </p15:clr>
        </p15:guide>
        <p15:guide id="22" orient="horz" pos="2032" userDrawn="1">
          <p15:clr>
            <a:srgbClr val="F26B43"/>
          </p15:clr>
        </p15:guide>
        <p15:guide id="23" orient="horz" pos="2192" userDrawn="1">
          <p15:clr>
            <a:srgbClr val="F26B43"/>
          </p15:clr>
        </p15:guide>
        <p15:guide id="24" orient="horz" pos="2348" userDrawn="1">
          <p15:clr>
            <a:srgbClr val="F26B43"/>
          </p15:clr>
        </p15:guide>
        <p15:guide id="25" orient="horz" pos="2504" userDrawn="1">
          <p15:clr>
            <a:srgbClr val="F26B43"/>
          </p15:clr>
        </p15:guide>
        <p15:guide id="26" orient="horz" pos="2664" userDrawn="1">
          <p15:clr>
            <a:srgbClr val="F26B43"/>
          </p15:clr>
        </p15:guide>
        <p15:guide id="27" orient="horz" pos="2818" userDrawn="1">
          <p15:clr>
            <a:srgbClr val="F26B43"/>
          </p15:clr>
        </p15:guide>
        <p15:guide id="28" orient="horz" pos="2976" userDrawn="1">
          <p15:clr>
            <a:srgbClr val="F26B43"/>
          </p15:clr>
        </p15:guide>
        <p15:guide id="29" orient="horz" pos="3132" userDrawn="1">
          <p15:clr>
            <a:srgbClr val="F26B43"/>
          </p15:clr>
        </p15:guide>
        <p15:guide id="30" orient="horz" pos="3292" userDrawn="1">
          <p15:clr>
            <a:srgbClr val="F26B43"/>
          </p15:clr>
        </p15:guide>
        <p15:guide id="31" orient="horz" pos="3448" userDrawn="1">
          <p15:clr>
            <a:srgbClr val="F26B43"/>
          </p15:clr>
        </p15:guide>
        <p15:guide id="32" orient="horz" pos="3604" userDrawn="1">
          <p15:clr>
            <a:srgbClr val="F26B43"/>
          </p15:clr>
        </p15:guide>
        <p15:guide id="33" orient="horz" pos="3760" userDrawn="1">
          <p15:clr>
            <a:srgbClr val="F26B43"/>
          </p15:clr>
        </p15:guide>
        <p15:guide id="34" pos="4294" userDrawn="1">
          <p15:clr>
            <a:srgbClr val="F26B43"/>
          </p15:clr>
        </p15:guide>
        <p15:guide id="35" pos="4611" userDrawn="1">
          <p15:clr>
            <a:srgbClr val="F26B43"/>
          </p15:clr>
        </p15:guide>
        <p15:guide id="36" pos="4906" userDrawn="1">
          <p15:clr>
            <a:srgbClr val="F26B43"/>
          </p15:clr>
        </p15:guide>
        <p15:guide id="37" pos="5223" userDrawn="1">
          <p15:clr>
            <a:srgbClr val="F26B43"/>
          </p15:clr>
        </p15:guide>
        <p15:guide id="38" pos="5518" userDrawn="1">
          <p15:clr>
            <a:srgbClr val="F26B43"/>
          </p15:clr>
        </p15:guide>
        <p15:guide id="39" pos="5836" userDrawn="1">
          <p15:clr>
            <a:srgbClr val="F26B43"/>
          </p15:clr>
        </p15:guide>
        <p15:guide id="40" pos="6136" userDrawn="1">
          <p15:clr>
            <a:srgbClr val="F26B43"/>
          </p15:clr>
        </p15:guide>
        <p15:guide id="41" pos="6448" userDrawn="1">
          <p15:clr>
            <a:srgbClr val="F26B43"/>
          </p15:clr>
        </p15:guide>
        <p15:guide id="42" pos="3386" userDrawn="1">
          <p15:clr>
            <a:srgbClr val="F26B43"/>
          </p15:clr>
        </p15:guide>
        <p15:guide id="43" pos="3069" userDrawn="1">
          <p15:clr>
            <a:srgbClr val="F26B43"/>
          </p15:clr>
        </p15:guide>
        <p15:guide id="44" pos="2774" userDrawn="1">
          <p15:clr>
            <a:srgbClr val="F26B43"/>
          </p15:clr>
        </p15:guide>
        <p15:guide id="45" pos="2457" userDrawn="1">
          <p15:clr>
            <a:srgbClr val="F26B43"/>
          </p15:clr>
        </p15:guide>
        <p15:guide id="46" pos="2162" userDrawn="1">
          <p15:clr>
            <a:srgbClr val="F26B43"/>
          </p15:clr>
        </p15:guide>
        <p15:guide id="47" pos="1844" userDrawn="1">
          <p15:clr>
            <a:srgbClr val="F26B43"/>
          </p15:clr>
        </p15:guide>
        <p15:guide id="48" pos="1527" userDrawn="1">
          <p15:clr>
            <a:srgbClr val="F26B43"/>
          </p15:clr>
        </p15:guide>
        <p15:guide id="49" pos="12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ihåndsform: figur 3">
            <a:extLst>
              <a:ext uri="{FF2B5EF4-FFF2-40B4-BE49-F238E27FC236}">
                <a16:creationId xmlns:a16="http://schemas.microsoft.com/office/drawing/2014/main" id="{C5404FE3-5E94-AFA4-DDDB-2D915E7B1F49}"/>
              </a:ext>
            </a:extLst>
          </p:cNvPr>
          <p:cNvSpPr/>
          <p:nvPr/>
        </p:nvSpPr>
        <p:spPr>
          <a:xfrm>
            <a:off x="652502" y="735151"/>
            <a:ext cx="1530973" cy="844534"/>
          </a:xfrm>
          <a:custGeom>
            <a:avLst/>
            <a:gdLst>
              <a:gd name="connsiteX0" fmla="*/ 0 w 1591716"/>
              <a:gd name="connsiteY0" fmla="*/ 99980 h 999797"/>
              <a:gd name="connsiteX1" fmla="*/ 99980 w 1591716"/>
              <a:gd name="connsiteY1" fmla="*/ 0 h 999797"/>
              <a:gd name="connsiteX2" fmla="*/ 1491736 w 1591716"/>
              <a:gd name="connsiteY2" fmla="*/ 0 h 999797"/>
              <a:gd name="connsiteX3" fmla="*/ 1591716 w 1591716"/>
              <a:gd name="connsiteY3" fmla="*/ 99980 h 999797"/>
              <a:gd name="connsiteX4" fmla="*/ 1591716 w 1591716"/>
              <a:gd name="connsiteY4" fmla="*/ 899817 h 999797"/>
              <a:gd name="connsiteX5" fmla="*/ 1491736 w 1591716"/>
              <a:gd name="connsiteY5" fmla="*/ 999797 h 999797"/>
              <a:gd name="connsiteX6" fmla="*/ 99980 w 1591716"/>
              <a:gd name="connsiteY6" fmla="*/ 999797 h 999797"/>
              <a:gd name="connsiteX7" fmla="*/ 0 w 1591716"/>
              <a:gd name="connsiteY7" fmla="*/ 899817 h 999797"/>
              <a:gd name="connsiteX8" fmla="*/ 0 w 1591716"/>
              <a:gd name="connsiteY8" fmla="*/ 99980 h 999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716" h="999797">
                <a:moveTo>
                  <a:pt x="0" y="99980"/>
                </a:moveTo>
                <a:cubicBezTo>
                  <a:pt x="0" y="44763"/>
                  <a:pt x="44763" y="0"/>
                  <a:pt x="99980" y="0"/>
                </a:cubicBezTo>
                <a:lnTo>
                  <a:pt x="1491736" y="0"/>
                </a:lnTo>
                <a:cubicBezTo>
                  <a:pt x="1546953" y="0"/>
                  <a:pt x="1591716" y="44763"/>
                  <a:pt x="1591716" y="99980"/>
                </a:cubicBezTo>
                <a:lnTo>
                  <a:pt x="1591716" y="899817"/>
                </a:lnTo>
                <a:cubicBezTo>
                  <a:pt x="1591716" y="955034"/>
                  <a:pt x="1546953" y="999797"/>
                  <a:pt x="1491736" y="999797"/>
                </a:cubicBezTo>
                <a:lnTo>
                  <a:pt x="99980" y="999797"/>
                </a:lnTo>
                <a:cubicBezTo>
                  <a:pt x="44763" y="999797"/>
                  <a:pt x="0" y="955034"/>
                  <a:pt x="0" y="899817"/>
                </a:cubicBezTo>
                <a:lnTo>
                  <a:pt x="0" y="9998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003" tIns="75003" rIns="75003" bIns="75003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900" b="1" kern="1200">
                <a:solidFill>
                  <a:schemeClr val="tx1"/>
                </a:solidFill>
              </a:rPr>
              <a:t>Gjelder prosjektet nybygg/nytt anlegg?</a:t>
            </a:r>
            <a:endParaRPr lang="en-US" sz="900" b="1" kern="1200">
              <a:solidFill>
                <a:schemeClr val="tx1"/>
              </a:solidFill>
            </a:endParaRPr>
          </a:p>
        </p:txBody>
      </p:sp>
      <p:sp>
        <p:nvSpPr>
          <p:cNvPr id="5" name="Frihåndsform: figur 4">
            <a:extLst>
              <a:ext uri="{FF2B5EF4-FFF2-40B4-BE49-F238E27FC236}">
                <a16:creationId xmlns:a16="http://schemas.microsoft.com/office/drawing/2014/main" id="{CD86F6A3-F56D-8821-317D-DCF7C2657AE1}"/>
              </a:ext>
            </a:extLst>
          </p:cNvPr>
          <p:cNvSpPr/>
          <p:nvPr/>
        </p:nvSpPr>
        <p:spPr>
          <a:xfrm>
            <a:off x="2241308" y="1020960"/>
            <a:ext cx="372584" cy="239802"/>
          </a:xfrm>
          <a:custGeom>
            <a:avLst/>
            <a:gdLst>
              <a:gd name="connsiteX0" fmla="*/ 0 w 337443"/>
              <a:gd name="connsiteY0" fmla="*/ 78949 h 394745"/>
              <a:gd name="connsiteX1" fmla="*/ 168722 w 337443"/>
              <a:gd name="connsiteY1" fmla="*/ 78949 h 394745"/>
              <a:gd name="connsiteX2" fmla="*/ 168722 w 337443"/>
              <a:gd name="connsiteY2" fmla="*/ 0 h 394745"/>
              <a:gd name="connsiteX3" fmla="*/ 337443 w 337443"/>
              <a:gd name="connsiteY3" fmla="*/ 197373 h 394745"/>
              <a:gd name="connsiteX4" fmla="*/ 168722 w 337443"/>
              <a:gd name="connsiteY4" fmla="*/ 394745 h 394745"/>
              <a:gd name="connsiteX5" fmla="*/ 168722 w 337443"/>
              <a:gd name="connsiteY5" fmla="*/ 315796 h 394745"/>
              <a:gd name="connsiteX6" fmla="*/ 0 w 337443"/>
              <a:gd name="connsiteY6" fmla="*/ 315796 h 394745"/>
              <a:gd name="connsiteX7" fmla="*/ 0 w 337443"/>
              <a:gd name="connsiteY7" fmla="*/ 78949 h 394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7443" h="394745">
                <a:moveTo>
                  <a:pt x="0" y="78949"/>
                </a:moveTo>
                <a:lnTo>
                  <a:pt x="168722" y="78949"/>
                </a:lnTo>
                <a:lnTo>
                  <a:pt x="168722" y="0"/>
                </a:lnTo>
                <a:lnTo>
                  <a:pt x="337443" y="197373"/>
                </a:lnTo>
                <a:lnTo>
                  <a:pt x="168722" y="394745"/>
                </a:lnTo>
                <a:lnTo>
                  <a:pt x="168722" y="315796"/>
                </a:lnTo>
                <a:lnTo>
                  <a:pt x="0" y="315796"/>
                </a:lnTo>
                <a:lnTo>
                  <a:pt x="0" y="78949"/>
                </a:lnTo>
                <a:close/>
              </a:path>
            </a:pathLst>
          </a:custGeom>
          <a:solidFill>
            <a:schemeClr val="tx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8949" rIns="101233" bIns="78949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700" kern="1200"/>
              <a:t>Ja</a:t>
            </a:r>
            <a:endParaRPr lang="en-US" sz="800" kern="1200"/>
          </a:p>
        </p:txBody>
      </p:sp>
      <p:sp>
        <p:nvSpPr>
          <p:cNvPr id="6" name="Frihåndsform: figur 5">
            <a:extLst>
              <a:ext uri="{FF2B5EF4-FFF2-40B4-BE49-F238E27FC236}">
                <a16:creationId xmlns:a16="http://schemas.microsoft.com/office/drawing/2014/main" id="{D3A06010-9693-66BE-423B-4A80F91618BC}"/>
              </a:ext>
            </a:extLst>
          </p:cNvPr>
          <p:cNvSpPr/>
          <p:nvPr/>
        </p:nvSpPr>
        <p:spPr>
          <a:xfrm>
            <a:off x="2626559" y="710584"/>
            <a:ext cx="2068798" cy="844533"/>
          </a:xfrm>
          <a:custGeom>
            <a:avLst/>
            <a:gdLst>
              <a:gd name="connsiteX0" fmla="*/ 0 w 1591716"/>
              <a:gd name="connsiteY0" fmla="*/ 99980 h 999797"/>
              <a:gd name="connsiteX1" fmla="*/ 99980 w 1591716"/>
              <a:gd name="connsiteY1" fmla="*/ 0 h 999797"/>
              <a:gd name="connsiteX2" fmla="*/ 1491736 w 1591716"/>
              <a:gd name="connsiteY2" fmla="*/ 0 h 999797"/>
              <a:gd name="connsiteX3" fmla="*/ 1591716 w 1591716"/>
              <a:gd name="connsiteY3" fmla="*/ 99980 h 999797"/>
              <a:gd name="connsiteX4" fmla="*/ 1591716 w 1591716"/>
              <a:gd name="connsiteY4" fmla="*/ 899817 h 999797"/>
              <a:gd name="connsiteX5" fmla="*/ 1491736 w 1591716"/>
              <a:gd name="connsiteY5" fmla="*/ 999797 h 999797"/>
              <a:gd name="connsiteX6" fmla="*/ 99980 w 1591716"/>
              <a:gd name="connsiteY6" fmla="*/ 999797 h 999797"/>
              <a:gd name="connsiteX7" fmla="*/ 0 w 1591716"/>
              <a:gd name="connsiteY7" fmla="*/ 899817 h 999797"/>
              <a:gd name="connsiteX8" fmla="*/ 0 w 1591716"/>
              <a:gd name="connsiteY8" fmla="*/ 99980 h 999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716" h="999797">
                <a:moveTo>
                  <a:pt x="0" y="99980"/>
                </a:moveTo>
                <a:cubicBezTo>
                  <a:pt x="0" y="44763"/>
                  <a:pt x="44763" y="0"/>
                  <a:pt x="99980" y="0"/>
                </a:cubicBezTo>
                <a:lnTo>
                  <a:pt x="1491736" y="0"/>
                </a:lnTo>
                <a:cubicBezTo>
                  <a:pt x="1546953" y="0"/>
                  <a:pt x="1591716" y="44763"/>
                  <a:pt x="1591716" y="99980"/>
                </a:cubicBezTo>
                <a:lnTo>
                  <a:pt x="1591716" y="899817"/>
                </a:lnTo>
                <a:cubicBezTo>
                  <a:pt x="1591716" y="955034"/>
                  <a:pt x="1546953" y="999797"/>
                  <a:pt x="1491736" y="999797"/>
                </a:cubicBezTo>
                <a:lnTo>
                  <a:pt x="99980" y="999797"/>
                </a:lnTo>
                <a:cubicBezTo>
                  <a:pt x="44763" y="999797"/>
                  <a:pt x="0" y="955034"/>
                  <a:pt x="0" y="899817"/>
                </a:cubicBezTo>
                <a:lnTo>
                  <a:pt x="0" y="9998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003" tIns="75003" rIns="75003" bIns="75003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800" b="1" kern="1200">
                <a:solidFill>
                  <a:schemeClr val="tx1"/>
                </a:solidFill>
              </a:rPr>
              <a:t>Er prosjektet lokalisert i et konsesjonsområde for fjernvarme?</a:t>
            </a:r>
            <a:endParaRPr lang="en-US" sz="800" b="1" kern="1200">
              <a:solidFill>
                <a:schemeClr val="tx1"/>
              </a:solidFill>
            </a:endParaRPr>
          </a:p>
        </p:txBody>
      </p:sp>
      <p:sp>
        <p:nvSpPr>
          <p:cNvPr id="8" name="Frihåndsform: figur 7">
            <a:extLst>
              <a:ext uri="{FF2B5EF4-FFF2-40B4-BE49-F238E27FC236}">
                <a16:creationId xmlns:a16="http://schemas.microsoft.com/office/drawing/2014/main" id="{C044B296-F158-1E52-F6E0-E2DF910CBE62}"/>
              </a:ext>
            </a:extLst>
          </p:cNvPr>
          <p:cNvSpPr/>
          <p:nvPr/>
        </p:nvSpPr>
        <p:spPr>
          <a:xfrm>
            <a:off x="5182862" y="735151"/>
            <a:ext cx="2236681" cy="819965"/>
          </a:xfrm>
          <a:custGeom>
            <a:avLst/>
            <a:gdLst>
              <a:gd name="connsiteX0" fmla="*/ 0 w 1591716"/>
              <a:gd name="connsiteY0" fmla="*/ 99980 h 999797"/>
              <a:gd name="connsiteX1" fmla="*/ 99980 w 1591716"/>
              <a:gd name="connsiteY1" fmla="*/ 0 h 999797"/>
              <a:gd name="connsiteX2" fmla="*/ 1491736 w 1591716"/>
              <a:gd name="connsiteY2" fmla="*/ 0 h 999797"/>
              <a:gd name="connsiteX3" fmla="*/ 1591716 w 1591716"/>
              <a:gd name="connsiteY3" fmla="*/ 99980 h 999797"/>
              <a:gd name="connsiteX4" fmla="*/ 1591716 w 1591716"/>
              <a:gd name="connsiteY4" fmla="*/ 899817 h 999797"/>
              <a:gd name="connsiteX5" fmla="*/ 1491736 w 1591716"/>
              <a:gd name="connsiteY5" fmla="*/ 999797 h 999797"/>
              <a:gd name="connsiteX6" fmla="*/ 99980 w 1591716"/>
              <a:gd name="connsiteY6" fmla="*/ 999797 h 999797"/>
              <a:gd name="connsiteX7" fmla="*/ 0 w 1591716"/>
              <a:gd name="connsiteY7" fmla="*/ 899817 h 999797"/>
              <a:gd name="connsiteX8" fmla="*/ 0 w 1591716"/>
              <a:gd name="connsiteY8" fmla="*/ 99980 h 999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716" h="999797">
                <a:moveTo>
                  <a:pt x="0" y="99980"/>
                </a:moveTo>
                <a:cubicBezTo>
                  <a:pt x="0" y="44763"/>
                  <a:pt x="44763" y="0"/>
                  <a:pt x="99980" y="0"/>
                </a:cubicBezTo>
                <a:lnTo>
                  <a:pt x="1491736" y="0"/>
                </a:lnTo>
                <a:cubicBezTo>
                  <a:pt x="1546953" y="0"/>
                  <a:pt x="1591716" y="44763"/>
                  <a:pt x="1591716" y="99980"/>
                </a:cubicBezTo>
                <a:lnTo>
                  <a:pt x="1591716" y="899817"/>
                </a:lnTo>
                <a:cubicBezTo>
                  <a:pt x="1591716" y="955034"/>
                  <a:pt x="1546953" y="999797"/>
                  <a:pt x="1491736" y="999797"/>
                </a:cubicBezTo>
                <a:lnTo>
                  <a:pt x="99980" y="999797"/>
                </a:lnTo>
                <a:cubicBezTo>
                  <a:pt x="44763" y="999797"/>
                  <a:pt x="0" y="955034"/>
                  <a:pt x="0" y="899817"/>
                </a:cubicBezTo>
                <a:lnTo>
                  <a:pt x="0" y="9998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003" tIns="75003" rIns="75003" bIns="75003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800" b="1" kern="1200">
                <a:solidFill>
                  <a:schemeClr val="tx1"/>
                </a:solidFill>
              </a:rPr>
              <a:t>Er prosjektet lokalisert i et område med tilknytningsplikt til fjernvarme?</a:t>
            </a:r>
            <a:endParaRPr lang="en-US" sz="800" b="1" kern="1200">
              <a:solidFill>
                <a:schemeClr val="tx1"/>
              </a:solidFill>
            </a:endParaRPr>
          </a:p>
        </p:txBody>
      </p:sp>
      <p:sp>
        <p:nvSpPr>
          <p:cNvPr id="10" name="Frihåndsform: figur 9">
            <a:extLst>
              <a:ext uri="{FF2B5EF4-FFF2-40B4-BE49-F238E27FC236}">
                <a16:creationId xmlns:a16="http://schemas.microsoft.com/office/drawing/2014/main" id="{AE35CA55-3312-053A-BBF3-49F4BC7D1B0E}"/>
              </a:ext>
            </a:extLst>
          </p:cNvPr>
          <p:cNvSpPr/>
          <p:nvPr/>
        </p:nvSpPr>
        <p:spPr>
          <a:xfrm>
            <a:off x="7853751" y="710584"/>
            <a:ext cx="2541543" cy="868510"/>
          </a:xfrm>
          <a:custGeom>
            <a:avLst/>
            <a:gdLst>
              <a:gd name="connsiteX0" fmla="*/ 0 w 1591716"/>
              <a:gd name="connsiteY0" fmla="*/ 99980 h 999797"/>
              <a:gd name="connsiteX1" fmla="*/ 99980 w 1591716"/>
              <a:gd name="connsiteY1" fmla="*/ 0 h 999797"/>
              <a:gd name="connsiteX2" fmla="*/ 1491736 w 1591716"/>
              <a:gd name="connsiteY2" fmla="*/ 0 h 999797"/>
              <a:gd name="connsiteX3" fmla="*/ 1591716 w 1591716"/>
              <a:gd name="connsiteY3" fmla="*/ 99980 h 999797"/>
              <a:gd name="connsiteX4" fmla="*/ 1591716 w 1591716"/>
              <a:gd name="connsiteY4" fmla="*/ 899817 h 999797"/>
              <a:gd name="connsiteX5" fmla="*/ 1491736 w 1591716"/>
              <a:gd name="connsiteY5" fmla="*/ 999797 h 999797"/>
              <a:gd name="connsiteX6" fmla="*/ 99980 w 1591716"/>
              <a:gd name="connsiteY6" fmla="*/ 999797 h 999797"/>
              <a:gd name="connsiteX7" fmla="*/ 0 w 1591716"/>
              <a:gd name="connsiteY7" fmla="*/ 899817 h 999797"/>
              <a:gd name="connsiteX8" fmla="*/ 0 w 1591716"/>
              <a:gd name="connsiteY8" fmla="*/ 99980 h 999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716" h="999797">
                <a:moveTo>
                  <a:pt x="0" y="99980"/>
                </a:moveTo>
                <a:cubicBezTo>
                  <a:pt x="0" y="44763"/>
                  <a:pt x="44763" y="0"/>
                  <a:pt x="99980" y="0"/>
                </a:cubicBezTo>
                <a:lnTo>
                  <a:pt x="1491736" y="0"/>
                </a:lnTo>
                <a:cubicBezTo>
                  <a:pt x="1546953" y="0"/>
                  <a:pt x="1591716" y="44763"/>
                  <a:pt x="1591716" y="99980"/>
                </a:cubicBezTo>
                <a:lnTo>
                  <a:pt x="1591716" y="899817"/>
                </a:lnTo>
                <a:cubicBezTo>
                  <a:pt x="1591716" y="955034"/>
                  <a:pt x="1546953" y="999797"/>
                  <a:pt x="1491736" y="999797"/>
                </a:cubicBezTo>
                <a:lnTo>
                  <a:pt x="99980" y="999797"/>
                </a:lnTo>
                <a:cubicBezTo>
                  <a:pt x="44763" y="999797"/>
                  <a:pt x="0" y="955034"/>
                  <a:pt x="0" y="899817"/>
                </a:cubicBezTo>
                <a:lnTo>
                  <a:pt x="0" y="9998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003" tIns="75003" rIns="75003" bIns="75003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800" b="1" kern="1200" dirty="0">
                <a:solidFill>
                  <a:schemeClr val="tx1"/>
                </a:solidFill>
              </a:rPr>
              <a:t>Bekrefter fjernvarmeselskapet at de ikke kommer til å tilby fjernvarme til søker? Signert bekreftelse må innhentes.</a:t>
            </a:r>
            <a:endParaRPr lang="en-US" sz="800" b="1" kern="1200" dirty="0">
              <a:solidFill>
                <a:schemeClr val="tx1"/>
              </a:solidFill>
            </a:endParaRPr>
          </a:p>
        </p:txBody>
      </p:sp>
      <p:sp>
        <p:nvSpPr>
          <p:cNvPr id="18" name="Frihåndsform: figur 17">
            <a:extLst>
              <a:ext uri="{FF2B5EF4-FFF2-40B4-BE49-F238E27FC236}">
                <a16:creationId xmlns:a16="http://schemas.microsoft.com/office/drawing/2014/main" id="{13B865AD-D9F8-A03D-F548-590D55929F4E}"/>
              </a:ext>
            </a:extLst>
          </p:cNvPr>
          <p:cNvSpPr/>
          <p:nvPr/>
        </p:nvSpPr>
        <p:spPr>
          <a:xfrm>
            <a:off x="708164" y="4110087"/>
            <a:ext cx="1475311" cy="949054"/>
          </a:xfrm>
          <a:custGeom>
            <a:avLst/>
            <a:gdLst>
              <a:gd name="connsiteX0" fmla="*/ 0 w 1591716"/>
              <a:gd name="connsiteY0" fmla="*/ 99980 h 999797"/>
              <a:gd name="connsiteX1" fmla="*/ 99980 w 1591716"/>
              <a:gd name="connsiteY1" fmla="*/ 0 h 999797"/>
              <a:gd name="connsiteX2" fmla="*/ 1491736 w 1591716"/>
              <a:gd name="connsiteY2" fmla="*/ 0 h 999797"/>
              <a:gd name="connsiteX3" fmla="*/ 1591716 w 1591716"/>
              <a:gd name="connsiteY3" fmla="*/ 99980 h 999797"/>
              <a:gd name="connsiteX4" fmla="*/ 1591716 w 1591716"/>
              <a:gd name="connsiteY4" fmla="*/ 899817 h 999797"/>
              <a:gd name="connsiteX5" fmla="*/ 1491736 w 1591716"/>
              <a:gd name="connsiteY5" fmla="*/ 999797 h 999797"/>
              <a:gd name="connsiteX6" fmla="*/ 99980 w 1591716"/>
              <a:gd name="connsiteY6" fmla="*/ 999797 h 999797"/>
              <a:gd name="connsiteX7" fmla="*/ 0 w 1591716"/>
              <a:gd name="connsiteY7" fmla="*/ 899817 h 999797"/>
              <a:gd name="connsiteX8" fmla="*/ 0 w 1591716"/>
              <a:gd name="connsiteY8" fmla="*/ 99980 h 999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716" h="999797">
                <a:moveTo>
                  <a:pt x="0" y="99980"/>
                </a:moveTo>
                <a:cubicBezTo>
                  <a:pt x="0" y="44763"/>
                  <a:pt x="44763" y="0"/>
                  <a:pt x="99980" y="0"/>
                </a:cubicBezTo>
                <a:lnTo>
                  <a:pt x="1491736" y="0"/>
                </a:lnTo>
                <a:cubicBezTo>
                  <a:pt x="1546953" y="0"/>
                  <a:pt x="1591716" y="44763"/>
                  <a:pt x="1591716" y="99980"/>
                </a:cubicBezTo>
                <a:lnTo>
                  <a:pt x="1591716" y="899817"/>
                </a:lnTo>
                <a:cubicBezTo>
                  <a:pt x="1591716" y="955034"/>
                  <a:pt x="1546953" y="999797"/>
                  <a:pt x="1491736" y="999797"/>
                </a:cubicBezTo>
                <a:lnTo>
                  <a:pt x="99980" y="999797"/>
                </a:lnTo>
                <a:cubicBezTo>
                  <a:pt x="44763" y="999797"/>
                  <a:pt x="0" y="955034"/>
                  <a:pt x="0" y="899817"/>
                </a:cubicBezTo>
                <a:lnTo>
                  <a:pt x="0" y="9998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003" tIns="75003" rIns="75003" bIns="75003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900" b="1" dirty="0">
                <a:solidFill>
                  <a:schemeClr val="tx1"/>
                </a:solidFill>
              </a:rPr>
              <a:t>Er dagens varmeløsning fjernvarme, fast, eller flytende biobrensel?</a:t>
            </a:r>
            <a:endParaRPr lang="en-US" sz="900" b="1" kern="1200" dirty="0">
              <a:solidFill>
                <a:schemeClr val="tx1"/>
              </a:solidFill>
            </a:endParaRPr>
          </a:p>
        </p:txBody>
      </p:sp>
      <p:sp>
        <p:nvSpPr>
          <p:cNvPr id="20" name="Frihåndsform: figur 19">
            <a:extLst>
              <a:ext uri="{FF2B5EF4-FFF2-40B4-BE49-F238E27FC236}">
                <a16:creationId xmlns:a16="http://schemas.microsoft.com/office/drawing/2014/main" id="{978A4E00-40E0-3C24-C7EF-4A7AF9684A0E}"/>
              </a:ext>
            </a:extLst>
          </p:cNvPr>
          <p:cNvSpPr/>
          <p:nvPr/>
        </p:nvSpPr>
        <p:spPr>
          <a:xfrm>
            <a:off x="708164" y="5551491"/>
            <a:ext cx="1475311" cy="474404"/>
          </a:xfrm>
          <a:custGeom>
            <a:avLst/>
            <a:gdLst>
              <a:gd name="connsiteX0" fmla="*/ 0 w 1591716"/>
              <a:gd name="connsiteY0" fmla="*/ 99980 h 999797"/>
              <a:gd name="connsiteX1" fmla="*/ 99980 w 1591716"/>
              <a:gd name="connsiteY1" fmla="*/ 0 h 999797"/>
              <a:gd name="connsiteX2" fmla="*/ 1491736 w 1591716"/>
              <a:gd name="connsiteY2" fmla="*/ 0 h 999797"/>
              <a:gd name="connsiteX3" fmla="*/ 1591716 w 1591716"/>
              <a:gd name="connsiteY3" fmla="*/ 99980 h 999797"/>
              <a:gd name="connsiteX4" fmla="*/ 1591716 w 1591716"/>
              <a:gd name="connsiteY4" fmla="*/ 899817 h 999797"/>
              <a:gd name="connsiteX5" fmla="*/ 1491736 w 1591716"/>
              <a:gd name="connsiteY5" fmla="*/ 999797 h 999797"/>
              <a:gd name="connsiteX6" fmla="*/ 99980 w 1591716"/>
              <a:gd name="connsiteY6" fmla="*/ 999797 h 999797"/>
              <a:gd name="connsiteX7" fmla="*/ 0 w 1591716"/>
              <a:gd name="connsiteY7" fmla="*/ 899817 h 999797"/>
              <a:gd name="connsiteX8" fmla="*/ 0 w 1591716"/>
              <a:gd name="connsiteY8" fmla="*/ 99980 h 999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716" h="999797">
                <a:moveTo>
                  <a:pt x="0" y="99980"/>
                </a:moveTo>
                <a:cubicBezTo>
                  <a:pt x="0" y="44763"/>
                  <a:pt x="44763" y="0"/>
                  <a:pt x="99980" y="0"/>
                </a:cubicBezTo>
                <a:lnTo>
                  <a:pt x="1491736" y="0"/>
                </a:lnTo>
                <a:cubicBezTo>
                  <a:pt x="1546953" y="0"/>
                  <a:pt x="1591716" y="44763"/>
                  <a:pt x="1591716" y="99980"/>
                </a:cubicBezTo>
                <a:lnTo>
                  <a:pt x="1591716" y="899817"/>
                </a:lnTo>
                <a:cubicBezTo>
                  <a:pt x="1591716" y="955034"/>
                  <a:pt x="1546953" y="999797"/>
                  <a:pt x="1491736" y="999797"/>
                </a:cubicBezTo>
                <a:lnTo>
                  <a:pt x="99980" y="999797"/>
                </a:lnTo>
                <a:cubicBezTo>
                  <a:pt x="44763" y="999797"/>
                  <a:pt x="0" y="955034"/>
                  <a:pt x="0" y="899817"/>
                </a:cubicBezTo>
                <a:lnTo>
                  <a:pt x="0" y="9998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003" tIns="75003" rIns="75003" bIns="75003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900" b="1" kern="1200" dirty="0">
                <a:solidFill>
                  <a:schemeClr val="tx1"/>
                </a:solidFill>
              </a:rPr>
              <a:t>Kan ikke søke støtte*</a:t>
            </a:r>
            <a:endParaRPr lang="en-US" sz="900" b="1" kern="1200" dirty="0">
              <a:solidFill>
                <a:schemeClr val="tx1"/>
              </a:solidFill>
            </a:endParaRPr>
          </a:p>
        </p:txBody>
      </p:sp>
      <p:sp>
        <p:nvSpPr>
          <p:cNvPr id="22" name="Frihåndsform: figur 21">
            <a:extLst>
              <a:ext uri="{FF2B5EF4-FFF2-40B4-BE49-F238E27FC236}">
                <a16:creationId xmlns:a16="http://schemas.microsoft.com/office/drawing/2014/main" id="{A7F69105-3998-F5EB-21AB-F890E9A885D3}"/>
              </a:ext>
            </a:extLst>
          </p:cNvPr>
          <p:cNvSpPr/>
          <p:nvPr/>
        </p:nvSpPr>
        <p:spPr>
          <a:xfrm>
            <a:off x="5175014" y="1996966"/>
            <a:ext cx="2260565" cy="847262"/>
          </a:xfrm>
          <a:custGeom>
            <a:avLst/>
            <a:gdLst>
              <a:gd name="connsiteX0" fmla="*/ 0 w 1591716"/>
              <a:gd name="connsiteY0" fmla="*/ 99980 h 999797"/>
              <a:gd name="connsiteX1" fmla="*/ 99980 w 1591716"/>
              <a:gd name="connsiteY1" fmla="*/ 0 h 999797"/>
              <a:gd name="connsiteX2" fmla="*/ 1491736 w 1591716"/>
              <a:gd name="connsiteY2" fmla="*/ 0 h 999797"/>
              <a:gd name="connsiteX3" fmla="*/ 1591716 w 1591716"/>
              <a:gd name="connsiteY3" fmla="*/ 99980 h 999797"/>
              <a:gd name="connsiteX4" fmla="*/ 1591716 w 1591716"/>
              <a:gd name="connsiteY4" fmla="*/ 899817 h 999797"/>
              <a:gd name="connsiteX5" fmla="*/ 1491736 w 1591716"/>
              <a:gd name="connsiteY5" fmla="*/ 999797 h 999797"/>
              <a:gd name="connsiteX6" fmla="*/ 99980 w 1591716"/>
              <a:gd name="connsiteY6" fmla="*/ 999797 h 999797"/>
              <a:gd name="connsiteX7" fmla="*/ 0 w 1591716"/>
              <a:gd name="connsiteY7" fmla="*/ 899817 h 999797"/>
              <a:gd name="connsiteX8" fmla="*/ 0 w 1591716"/>
              <a:gd name="connsiteY8" fmla="*/ 99980 h 999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716" h="999797">
                <a:moveTo>
                  <a:pt x="0" y="99980"/>
                </a:moveTo>
                <a:cubicBezTo>
                  <a:pt x="0" y="44763"/>
                  <a:pt x="44763" y="0"/>
                  <a:pt x="99980" y="0"/>
                </a:cubicBezTo>
                <a:lnTo>
                  <a:pt x="1491736" y="0"/>
                </a:lnTo>
                <a:cubicBezTo>
                  <a:pt x="1546953" y="0"/>
                  <a:pt x="1591716" y="44763"/>
                  <a:pt x="1591716" y="99980"/>
                </a:cubicBezTo>
                <a:lnTo>
                  <a:pt x="1591716" y="899817"/>
                </a:lnTo>
                <a:cubicBezTo>
                  <a:pt x="1591716" y="955034"/>
                  <a:pt x="1546953" y="999797"/>
                  <a:pt x="1491736" y="999797"/>
                </a:cubicBezTo>
                <a:lnTo>
                  <a:pt x="99980" y="999797"/>
                </a:lnTo>
                <a:cubicBezTo>
                  <a:pt x="44763" y="999797"/>
                  <a:pt x="0" y="955034"/>
                  <a:pt x="0" y="899817"/>
                </a:cubicBezTo>
                <a:lnTo>
                  <a:pt x="0" y="9998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003" tIns="75003" rIns="75003" bIns="75003" numCol="1" spcCol="1270" anchor="ctr" anchorCtr="0">
            <a:noAutofit/>
          </a:bodyPr>
          <a:lstStyle/>
          <a:p>
            <a:pPr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900" b="1" kern="1200">
                <a:solidFill>
                  <a:schemeClr val="tx1"/>
                </a:solidFill>
              </a:rPr>
              <a:t>Bekrefter fjernvarmeselskapet at de ikke vil dekke søkers termiske behov (omfatter også kjøling)? Signert bekreftelse må innhentes.</a:t>
            </a:r>
            <a:endParaRPr lang="en-US" sz="900" b="1" kern="1200">
              <a:solidFill>
                <a:schemeClr val="tx1"/>
              </a:solidFill>
            </a:endParaRPr>
          </a:p>
        </p:txBody>
      </p:sp>
      <p:sp>
        <p:nvSpPr>
          <p:cNvPr id="26" name="Frihåndsform: figur 25">
            <a:extLst>
              <a:ext uri="{FF2B5EF4-FFF2-40B4-BE49-F238E27FC236}">
                <a16:creationId xmlns:a16="http://schemas.microsoft.com/office/drawing/2014/main" id="{389569CD-4AD4-8877-4B9E-616B6661C281}"/>
              </a:ext>
            </a:extLst>
          </p:cNvPr>
          <p:cNvSpPr/>
          <p:nvPr/>
        </p:nvSpPr>
        <p:spPr>
          <a:xfrm>
            <a:off x="2699630" y="4110086"/>
            <a:ext cx="1995727" cy="943453"/>
          </a:xfrm>
          <a:custGeom>
            <a:avLst/>
            <a:gdLst>
              <a:gd name="connsiteX0" fmla="*/ 0 w 1591716"/>
              <a:gd name="connsiteY0" fmla="*/ 99980 h 999797"/>
              <a:gd name="connsiteX1" fmla="*/ 99980 w 1591716"/>
              <a:gd name="connsiteY1" fmla="*/ 0 h 999797"/>
              <a:gd name="connsiteX2" fmla="*/ 1491736 w 1591716"/>
              <a:gd name="connsiteY2" fmla="*/ 0 h 999797"/>
              <a:gd name="connsiteX3" fmla="*/ 1591716 w 1591716"/>
              <a:gd name="connsiteY3" fmla="*/ 99980 h 999797"/>
              <a:gd name="connsiteX4" fmla="*/ 1591716 w 1591716"/>
              <a:gd name="connsiteY4" fmla="*/ 899817 h 999797"/>
              <a:gd name="connsiteX5" fmla="*/ 1491736 w 1591716"/>
              <a:gd name="connsiteY5" fmla="*/ 999797 h 999797"/>
              <a:gd name="connsiteX6" fmla="*/ 99980 w 1591716"/>
              <a:gd name="connsiteY6" fmla="*/ 999797 h 999797"/>
              <a:gd name="connsiteX7" fmla="*/ 0 w 1591716"/>
              <a:gd name="connsiteY7" fmla="*/ 899817 h 999797"/>
              <a:gd name="connsiteX8" fmla="*/ 0 w 1591716"/>
              <a:gd name="connsiteY8" fmla="*/ 99980 h 999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716" h="999797">
                <a:moveTo>
                  <a:pt x="0" y="99980"/>
                </a:moveTo>
                <a:cubicBezTo>
                  <a:pt x="0" y="44763"/>
                  <a:pt x="44763" y="0"/>
                  <a:pt x="99980" y="0"/>
                </a:cubicBezTo>
                <a:lnTo>
                  <a:pt x="1491736" y="0"/>
                </a:lnTo>
                <a:cubicBezTo>
                  <a:pt x="1546953" y="0"/>
                  <a:pt x="1591716" y="44763"/>
                  <a:pt x="1591716" y="99980"/>
                </a:cubicBezTo>
                <a:lnTo>
                  <a:pt x="1591716" y="899817"/>
                </a:lnTo>
                <a:cubicBezTo>
                  <a:pt x="1591716" y="955034"/>
                  <a:pt x="1546953" y="999797"/>
                  <a:pt x="1491736" y="999797"/>
                </a:cubicBezTo>
                <a:lnTo>
                  <a:pt x="99980" y="999797"/>
                </a:lnTo>
                <a:cubicBezTo>
                  <a:pt x="44763" y="999797"/>
                  <a:pt x="0" y="955034"/>
                  <a:pt x="0" y="899817"/>
                </a:cubicBezTo>
                <a:lnTo>
                  <a:pt x="0" y="9998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003" tIns="75003" rIns="75003" bIns="75003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900" b="1">
                <a:solidFill>
                  <a:schemeClr val="tx1"/>
                </a:solidFill>
              </a:rPr>
              <a:t>Er dagens varmeløsning fossil olje, fossil gass eller direkte strøm?</a:t>
            </a:r>
            <a:endParaRPr lang="en-US" sz="900" b="1" kern="1200">
              <a:solidFill>
                <a:schemeClr val="tx1"/>
              </a:solidFill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71EC95C1-EF29-1F21-CEBD-A42AAFEB899E}"/>
              </a:ext>
            </a:extLst>
          </p:cNvPr>
          <p:cNvSpPr txBox="1"/>
          <p:nvPr/>
        </p:nvSpPr>
        <p:spPr>
          <a:xfrm>
            <a:off x="652501" y="132822"/>
            <a:ext cx="112108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/>
              <a:t>Hvem kan søke om støtte til varmesentral i et fjernvarmeområde?</a:t>
            </a:r>
          </a:p>
        </p:txBody>
      </p:sp>
      <p:sp>
        <p:nvSpPr>
          <p:cNvPr id="31" name="Frihåndsform: figur 30">
            <a:extLst>
              <a:ext uri="{FF2B5EF4-FFF2-40B4-BE49-F238E27FC236}">
                <a16:creationId xmlns:a16="http://schemas.microsoft.com/office/drawing/2014/main" id="{D334AED2-7BEF-967E-E82A-F8B9DA98DCC5}"/>
              </a:ext>
            </a:extLst>
          </p:cNvPr>
          <p:cNvSpPr/>
          <p:nvPr/>
        </p:nvSpPr>
        <p:spPr>
          <a:xfrm>
            <a:off x="2626559" y="1986266"/>
            <a:ext cx="2068798" cy="857962"/>
          </a:xfrm>
          <a:custGeom>
            <a:avLst/>
            <a:gdLst>
              <a:gd name="connsiteX0" fmla="*/ 0 w 1591716"/>
              <a:gd name="connsiteY0" fmla="*/ 99980 h 999797"/>
              <a:gd name="connsiteX1" fmla="*/ 99980 w 1591716"/>
              <a:gd name="connsiteY1" fmla="*/ 0 h 999797"/>
              <a:gd name="connsiteX2" fmla="*/ 1491736 w 1591716"/>
              <a:gd name="connsiteY2" fmla="*/ 0 h 999797"/>
              <a:gd name="connsiteX3" fmla="*/ 1591716 w 1591716"/>
              <a:gd name="connsiteY3" fmla="*/ 99980 h 999797"/>
              <a:gd name="connsiteX4" fmla="*/ 1591716 w 1591716"/>
              <a:gd name="connsiteY4" fmla="*/ 899817 h 999797"/>
              <a:gd name="connsiteX5" fmla="*/ 1491736 w 1591716"/>
              <a:gd name="connsiteY5" fmla="*/ 999797 h 999797"/>
              <a:gd name="connsiteX6" fmla="*/ 99980 w 1591716"/>
              <a:gd name="connsiteY6" fmla="*/ 999797 h 999797"/>
              <a:gd name="connsiteX7" fmla="*/ 0 w 1591716"/>
              <a:gd name="connsiteY7" fmla="*/ 899817 h 999797"/>
              <a:gd name="connsiteX8" fmla="*/ 0 w 1591716"/>
              <a:gd name="connsiteY8" fmla="*/ 99980 h 999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716" h="999797">
                <a:moveTo>
                  <a:pt x="0" y="99980"/>
                </a:moveTo>
                <a:cubicBezTo>
                  <a:pt x="0" y="44763"/>
                  <a:pt x="44763" y="0"/>
                  <a:pt x="99980" y="0"/>
                </a:cubicBezTo>
                <a:lnTo>
                  <a:pt x="1491736" y="0"/>
                </a:lnTo>
                <a:cubicBezTo>
                  <a:pt x="1546953" y="0"/>
                  <a:pt x="1591716" y="44763"/>
                  <a:pt x="1591716" y="99980"/>
                </a:cubicBezTo>
                <a:lnTo>
                  <a:pt x="1591716" y="899817"/>
                </a:lnTo>
                <a:cubicBezTo>
                  <a:pt x="1591716" y="955034"/>
                  <a:pt x="1546953" y="999797"/>
                  <a:pt x="1491736" y="999797"/>
                </a:cubicBezTo>
                <a:lnTo>
                  <a:pt x="99980" y="999797"/>
                </a:lnTo>
                <a:cubicBezTo>
                  <a:pt x="44763" y="999797"/>
                  <a:pt x="0" y="955034"/>
                  <a:pt x="0" y="899817"/>
                </a:cubicBezTo>
                <a:lnTo>
                  <a:pt x="0" y="9998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003" tIns="75003" rIns="75003" bIns="75003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900" b="1" kern="1200">
                <a:solidFill>
                  <a:schemeClr val="tx1"/>
                </a:solidFill>
              </a:rPr>
              <a:t>Kan søke støtte</a:t>
            </a:r>
            <a:endParaRPr lang="en-US" sz="900" b="1" kern="1200">
              <a:solidFill>
                <a:schemeClr val="tx1"/>
              </a:solidFill>
            </a:endParaRPr>
          </a:p>
        </p:txBody>
      </p:sp>
      <p:sp>
        <p:nvSpPr>
          <p:cNvPr id="32" name="Frihåndsform: figur 31">
            <a:extLst>
              <a:ext uri="{FF2B5EF4-FFF2-40B4-BE49-F238E27FC236}">
                <a16:creationId xmlns:a16="http://schemas.microsoft.com/office/drawing/2014/main" id="{04A3DB46-845F-D94F-FFDB-F02DD8411015}"/>
              </a:ext>
            </a:extLst>
          </p:cNvPr>
          <p:cNvSpPr/>
          <p:nvPr/>
        </p:nvSpPr>
        <p:spPr>
          <a:xfrm>
            <a:off x="5158977" y="3330315"/>
            <a:ext cx="2260565" cy="473589"/>
          </a:xfrm>
          <a:custGeom>
            <a:avLst/>
            <a:gdLst>
              <a:gd name="connsiteX0" fmla="*/ 0 w 1591716"/>
              <a:gd name="connsiteY0" fmla="*/ 99980 h 999797"/>
              <a:gd name="connsiteX1" fmla="*/ 99980 w 1591716"/>
              <a:gd name="connsiteY1" fmla="*/ 0 h 999797"/>
              <a:gd name="connsiteX2" fmla="*/ 1491736 w 1591716"/>
              <a:gd name="connsiteY2" fmla="*/ 0 h 999797"/>
              <a:gd name="connsiteX3" fmla="*/ 1591716 w 1591716"/>
              <a:gd name="connsiteY3" fmla="*/ 99980 h 999797"/>
              <a:gd name="connsiteX4" fmla="*/ 1591716 w 1591716"/>
              <a:gd name="connsiteY4" fmla="*/ 899817 h 999797"/>
              <a:gd name="connsiteX5" fmla="*/ 1491736 w 1591716"/>
              <a:gd name="connsiteY5" fmla="*/ 999797 h 999797"/>
              <a:gd name="connsiteX6" fmla="*/ 99980 w 1591716"/>
              <a:gd name="connsiteY6" fmla="*/ 999797 h 999797"/>
              <a:gd name="connsiteX7" fmla="*/ 0 w 1591716"/>
              <a:gd name="connsiteY7" fmla="*/ 899817 h 999797"/>
              <a:gd name="connsiteX8" fmla="*/ 0 w 1591716"/>
              <a:gd name="connsiteY8" fmla="*/ 99980 h 999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716" h="999797">
                <a:moveTo>
                  <a:pt x="0" y="99980"/>
                </a:moveTo>
                <a:cubicBezTo>
                  <a:pt x="0" y="44763"/>
                  <a:pt x="44763" y="0"/>
                  <a:pt x="99980" y="0"/>
                </a:cubicBezTo>
                <a:lnTo>
                  <a:pt x="1491736" y="0"/>
                </a:lnTo>
                <a:cubicBezTo>
                  <a:pt x="1546953" y="0"/>
                  <a:pt x="1591716" y="44763"/>
                  <a:pt x="1591716" y="99980"/>
                </a:cubicBezTo>
                <a:lnTo>
                  <a:pt x="1591716" y="899817"/>
                </a:lnTo>
                <a:cubicBezTo>
                  <a:pt x="1591716" y="955034"/>
                  <a:pt x="1546953" y="999797"/>
                  <a:pt x="1491736" y="999797"/>
                </a:cubicBezTo>
                <a:lnTo>
                  <a:pt x="99980" y="999797"/>
                </a:lnTo>
                <a:cubicBezTo>
                  <a:pt x="44763" y="999797"/>
                  <a:pt x="0" y="955034"/>
                  <a:pt x="0" y="899817"/>
                </a:cubicBezTo>
                <a:lnTo>
                  <a:pt x="0" y="9998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003" tIns="75003" rIns="75003" bIns="75003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900" b="1" kern="1200">
                <a:solidFill>
                  <a:schemeClr val="tx1"/>
                </a:solidFill>
              </a:rPr>
              <a:t>Kan søke støtte</a:t>
            </a:r>
            <a:endParaRPr lang="en-US" sz="900" b="1" kern="1200">
              <a:solidFill>
                <a:schemeClr val="tx1"/>
              </a:solidFill>
            </a:endParaRPr>
          </a:p>
        </p:txBody>
      </p:sp>
      <p:sp>
        <p:nvSpPr>
          <p:cNvPr id="33" name="Frihåndsform: figur 32">
            <a:extLst>
              <a:ext uri="{FF2B5EF4-FFF2-40B4-BE49-F238E27FC236}">
                <a16:creationId xmlns:a16="http://schemas.microsoft.com/office/drawing/2014/main" id="{24BF441B-5CA4-C0CB-EDCA-BBC120B5400D}"/>
              </a:ext>
            </a:extLst>
          </p:cNvPr>
          <p:cNvSpPr/>
          <p:nvPr/>
        </p:nvSpPr>
        <p:spPr>
          <a:xfrm>
            <a:off x="7853751" y="1986257"/>
            <a:ext cx="2541543" cy="857971"/>
          </a:xfrm>
          <a:custGeom>
            <a:avLst/>
            <a:gdLst>
              <a:gd name="connsiteX0" fmla="*/ 0 w 1591716"/>
              <a:gd name="connsiteY0" fmla="*/ 99980 h 999797"/>
              <a:gd name="connsiteX1" fmla="*/ 99980 w 1591716"/>
              <a:gd name="connsiteY1" fmla="*/ 0 h 999797"/>
              <a:gd name="connsiteX2" fmla="*/ 1491736 w 1591716"/>
              <a:gd name="connsiteY2" fmla="*/ 0 h 999797"/>
              <a:gd name="connsiteX3" fmla="*/ 1591716 w 1591716"/>
              <a:gd name="connsiteY3" fmla="*/ 99980 h 999797"/>
              <a:gd name="connsiteX4" fmla="*/ 1591716 w 1591716"/>
              <a:gd name="connsiteY4" fmla="*/ 899817 h 999797"/>
              <a:gd name="connsiteX5" fmla="*/ 1491736 w 1591716"/>
              <a:gd name="connsiteY5" fmla="*/ 999797 h 999797"/>
              <a:gd name="connsiteX6" fmla="*/ 99980 w 1591716"/>
              <a:gd name="connsiteY6" fmla="*/ 999797 h 999797"/>
              <a:gd name="connsiteX7" fmla="*/ 0 w 1591716"/>
              <a:gd name="connsiteY7" fmla="*/ 899817 h 999797"/>
              <a:gd name="connsiteX8" fmla="*/ 0 w 1591716"/>
              <a:gd name="connsiteY8" fmla="*/ 99980 h 999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716" h="999797">
                <a:moveTo>
                  <a:pt x="0" y="99980"/>
                </a:moveTo>
                <a:cubicBezTo>
                  <a:pt x="0" y="44763"/>
                  <a:pt x="44763" y="0"/>
                  <a:pt x="99980" y="0"/>
                </a:cubicBezTo>
                <a:lnTo>
                  <a:pt x="1491736" y="0"/>
                </a:lnTo>
                <a:cubicBezTo>
                  <a:pt x="1546953" y="0"/>
                  <a:pt x="1591716" y="44763"/>
                  <a:pt x="1591716" y="99980"/>
                </a:cubicBezTo>
                <a:lnTo>
                  <a:pt x="1591716" y="899817"/>
                </a:lnTo>
                <a:cubicBezTo>
                  <a:pt x="1591716" y="955034"/>
                  <a:pt x="1546953" y="999797"/>
                  <a:pt x="1491736" y="999797"/>
                </a:cubicBezTo>
                <a:lnTo>
                  <a:pt x="99980" y="999797"/>
                </a:lnTo>
                <a:cubicBezTo>
                  <a:pt x="44763" y="999797"/>
                  <a:pt x="0" y="955034"/>
                  <a:pt x="0" y="899817"/>
                </a:cubicBezTo>
                <a:lnTo>
                  <a:pt x="0" y="9998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003" tIns="75003" rIns="75003" bIns="75003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900" b="1" kern="1200">
                <a:solidFill>
                  <a:schemeClr val="tx1"/>
                </a:solidFill>
              </a:rPr>
              <a:t>Kan ikke søke støtte</a:t>
            </a:r>
            <a:endParaRPr lang="en-US" sz="900" b="1" kern="1200">
              <a:solidFill>
                <a:schemeClr val="tx1"/>
              </a:solidFill>
            </a:endParaRPr>
          </a:p>
        </p:txBody>
      </p:sp>
      <p:sp>
        <p:nvSpPr>
          <p:cNvPr id="34" name="Frihåndsform: figur 33">
            <a:extLst>
              <a:ext uri="{FF2B5EF4-FFF2-40B4-BE49-F238E27FC236}">
                <a16:creationId xmlns:a16="http://schemas.microsoft.com/office/drawing/2014/main" id="{E2F634FD-3EA4-87F1-C3AF-4BD8FEC68593}"/>
              </a:ext>
            </a:extLst>
          </p:cNvPr>
          <p:cNvSpPr/>
          <p:nvPr/>
        </p:nvSpPr>
        <p:spPr>
          <a:xfrm>
            <a:off x="10843356" y="715618"/>
            <a:ext cx="1019989" cy="859792"/>
          </a:xfrm>
          <a:custGeom>
            <a:avLst/>
            <a:gdLst>
              <a:gd name="connsiteX0" fmla="*/ 0 w 1591716"/>
              <a:gd name="connsiteY0" fmla="*/ 99980 h 999797"/>
              <a:gd name="connsiteX1" fmla="*/ 99980 w 1591716"/>
              <a:gd name="connsiteY1" fmla="*/ 0 h 999797"/>
              <a:gd name="connsiteX2" fmla="*/ 1491736 w 1591716"/>
              <a:gd name="connsiteY2" fmla="*/ 0 h 999797"/>
              <a:gd name="connsiteX3" fmla="*/ 1591716 w 1591716"/>
              <a:gd name="connsiteY3" fmla="*/ 99980 h 999797"/>
              <a:gd name="connsiteX4" fmla="*/ 1591716 w 1591716"/>
              <a:gd name="connsiteY4" fmla="*/ 899817 h 999797"/>
              <a:gd name="connsiteX5" fmla="*/ 1491736 w 1591716"/>
              <a:gd name="connsiteY5" fmla="*/ 999797 h 999797"/>
              <a:gd name="connsiteX6" fmla="*/ 99980 w 1591716"/>
              <a:gd name="connsiteY6" fmla="*/ 999797 h 999797"/>
              <a:gd name="connsiteX7" fmla="*/ 0 w 1591716"/>
              <a:gd name="connsiteY7" fmla="*/ 899817 h 999797"/>
              <a:gd name="connsiteX8" fmla="*/ 0 w 1591716"/>
              <a:gd name="connsiteY8" fmla="*/ 99980 h 999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716" h="999797">
                <a:moveTo>
                  <a:pt x="0" y="99980"/>
                </a:moveTo>
                <a:cubicBezTo>
                  <a:pt x="0" y="44763"/>
                  <a:pt x="44763" y="0"/>
                  <a:pt x="99980" y="0"/>
                </a:cubicBezTo>
                <a:lnTo>
                  <a:pt x="1491736" y="0"/>
                </a:lnTo>
                <a:cubicBezTo>
                  <a:pt x="1546953" y="0"/>
                  <a:pt x="1591716" y="44763"/>
                  <a:pt x="1591716" y="99980"/>
                </a:cubicBezTo>
                <a:lnTo>
                  <a:pt x="1591716" y="899817"/>
                </a:lnTo>
                <a:cubicBezTo>
                  <a:pt x="1591716" y="955034"/>
                  <a:pt x="1546953" y="999797"/>
                  <a:pt x="1491736" y="999797"/>
                </a:cubicBezTo>
                <a:lnTo>
                  <a:pt x="99980" y="999797"/>
                </a:lnTo>
                <a:cubicBezTo>
                  <a:pt x="44763" y="999797"/>
                  <a:pt x="0" y="955034"/>
                  <a:pt x="0" y="899817"/>
                </a:cubicBezTo>
                <a:lnTo>
                  <a:pt x="0" y="9998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003" tIns="75003" rIns="75003" bIns="75003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900" b="1" kern="1200">
                <a:solidFill>
                  <a:schemeClr val="tx1"/>
                </a:solidFill>
              </a:rPr>
              <a:t>Kan søke støtte</a:t>
            </a:r>
            <a:endParaRPr lang="en-US" sz="900" b="1" kern="1200">
              <a:solidFill>
                <a:schemeClr val="tx1"/>
              </a:solidFill>
            </a:endParaRPr>
          </a:p>
        </p:txBody>
      </p:sp>
      <p:sp>
        <p:nvSpPr>
          <p:cNvPr id="35" name="Frihåndsform: figur 34">
            <a:extLst>
              <a:ext uri="{FF2B5EF4-FFF2-40B4-BE49-F238E27FC236}">
                <a16:creationId xmlns:a16="http://schemas.microsoft.com/office/drawing/2014/main" id="{EC56D21D-6196-1DA7-A5E4-0AED12E1B519}"/>
              </a:ext>
            </a:extLst>
          </p:cNvPr>
          <p:cNvSpPr/>
          <p:nvPr/>
        </p:nvSpPr>
        <p:spPr>
          <a:xfrm>
            <a:off x="4786394" y="1041068"/>
            <a:ext cx="372584" cy="239802"/>
          </a:xfrm>
          <a:custGeom>
            <a:avLst/>
            <a:gdLst>
              <a:gd name="connsiteX0" fmla="*/ 0 w 337443"/>
              <a:gd name="connsiteY0" fmla="*/ 78949 h 394745"/>
              <a:gd name="connsiteX1" fmla="*/ 168722 w 337443"/>
              <a:gd name="connsiteY1" fmla="*/ 78949 h 394745"/>
              <a:gd name="connsiteX2" fmla="*/ 168722 w 337443"/>
              <a:gd name="connsiteY2" fmla="*/ 0 h 394745"/>
              <a:gd name="connsiteX3" fmla="*/ 337443 w 337443"/>
              <a:gd name="connsiteY3" fmla="*/ 197373 h 394745"/>
              <a:gd name="connsiteX4" fmla="*/ 168722 w 337443"/>
              <a:gd name="connsiteY4" fmla="*/ 394745 h 394745"/>
              <a:gd name="connsiteX5" fmla="*/ 168722 w 337443"/>
              <a:gd name="connsiteY5" fmla="*/ 315796 h 394745"/>
              <a:gd name="connsiteX6" fmla="*/ 0 w 337443"/>
              <a:gd name="connsiteY6" fmla="*/ 315796 h 394745"/>
              <a:gd name="connsiteX7" fmla="*/ 0 w 337443"/>
              <a:gd name="connsiteY7" fmla="*/ 78949 h 394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7443" h="394745">
                <a:moveTo>
                  <a:pt x="0" y="78949"/>
                </a:moveTo>
                <a:lnTo>
                  <a:pt x="168722" y="78949"/>
                </a:lnTo>
                <a:lnTo>
                  <a:pt x="168722" y="0"/>
                </a:lnTo>
                <a:lnTo>
                  <a:pt x="337443" y="197373"/>
                </a:lnTo>
                <a:lnTo>
                  <a:pt x="168722" y="394745"/>
                </a:lnTo>
                <a:lnTo>
                  <a:pt x="168722" y="315796"/>
                </a:lnTo>
                <a:lnTo>
                  <a:pt x="0" y="315796"/>
                </a:lnTo>
                <a:lnTo>
                  <a:pt x="0" y="78949"/>
                </a:lnTo>
                <a:close/>
              </a:path>
            </a:pathLst>
          </a:custGeom>
          <a:solidFill>
            <a:schemeClr val="tx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8949" rIns="101233" bIns="78949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700" kern="1200"/>
              <a:t>Ja</a:t>
            </a:r>
            <a:endParaRPr lang="en-US" sz="800" kern="1200"/>
          </a:p>
        </p:txBody>
      </p:sp>
      <p:sp>
        <p:nvSpPr>
          <p:cNvPr id="36" name="Frihåndsform: figur 35">
            <a:extLst>
              <a:ext uri="{FF2B5EF4-FFF2-40B4-BE49-F238E27FC236}">
                <a16:creationId xmlns:a16="http://schemas.microsoft.com/office/drawing/2014/main" id="{9DE43C33-E624-6750-458D-B6278122F1DD}"/>
              </a:ext>
            </a:extLst>
          </p:cNvPr>
          <p:cNvSpPr/>
          <p:nvPr/>
        </p:nvSpPr>
        <p:spPr>
          <a:xfrm>
            <a:off x="7457282" y="1029757"/>
            <a:ext cx="372584" cy="239802"/>
          </a:xfrm>
          <a:custGeom>
            <a:avLst/>
            <a:gdLst>
              <a:gd name="connsiteX0" fmla="*/ 0 w 337443"/>
              <a:gd name="connsiteY0" fmla="*/ 78949 h 394745"/>
              <a:gd name="connsiteX1" fmla="*/ 168722 w 337443"/>
              <a:gd name="connsiteY1" fmla="*/ 78949 h 394745"/>
              <a:gd name="connsiteX2" fmla="*/ 168722 w 337443"/>
              <a:gd name="connsiteY2" fmla="*/ 0 h 394745"/>
              <a:gd name="connsiteX3" fmla="*/ 337443 w 337443"/>
              <a:gd name="connsiteY3" fmla="*/ 197373 h 394745"/>
              <a:gd name="connsiteX4" fmla="*/ 168722 w 337443"/>
              <a:gd name="connsiteY4" fmla="*/ 394745 h 394745"/>
              <a:gd name="connsiteX5" fmla="*/ 168722 w 337443"/>
              <a:gd name="connsiteY5" fmla="*/ 315796 h 394745"/>
              <a:gd name="connsiteX6" fmla="*/ 0 w 337443"/>
              <a:gd name="connsiteY6" fmla="*/ 315796 h 394745"/>
              <a:gd name="connsiteX7" fmla="*/ 0 w 337443"/>
              <a:gd name="connsiteY7" fmla="*/ 78949 h 394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7443" h="394745">
                <a:moveTo>
                  <a:pt x="0" y="78949"/>
                </a:moveTo>
                <a:lnTo>
                  <a:pt x="168722" y="78949"/>
                </a:lnTo>
                <a:lnTo>
                  <a:pt x="168722" y="0"/>
                </a:lnTo>
                <a:lnTo>
                  <a:pt x="337443" y="197373"/>
                </a:lnTo>
                <a:lnTo>
                  <a:pt x="168722" y="394745"/>
                </a:lnTo>
                <a:lnTo>
                  <a:pt x="168722" y="315796"/>
                </a:lnTo>
                <a:lnTo>
                  <a:pt x="0" y="315796"/>
                </a:lnTo>
                <a:lnTo>
                  <a:pt x="0" y="78949"/>
                </a:lnTo>
                <a:close/>
              </a:path>
            </a:pathLst>
          </a:custGeom>
          <a:solidFill>
            <a:schemeClr val="tx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8949" rIns="101233" bIns="78949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700" kern="1200"/>
              <a:t>Ja</a:t>
            </a:r>
            <a:endParaRPr lang="en-US" sz="800" kern="1200"/>
          </a:p>
        </p:txBody>
      </p:sp>
      <p:sp>
        <p:nvSpPr>
          <p:cNvPr id="37" name="Frihåndsform: figur 36">
            <a:extLst>
              <a:ext uri="{FF2B5EF4-FFF2-40B4-BE49-F238E27FC236}">
                <a16:creationId xmlns:a16="http://schemas.microsoft.com/office/drawing/2014/main" id="{B01B380D-2D3A-C5BD-CA14-8EADAC9BD60B}"/>
              </a:ext>
            </a:extLst>
          </p:cNvPr>
          <p:cNvSpPr/>
          <p:nvPr/>
        </p:nvSpPr>
        <p:spPr>
          <a:xfrm>
            <a:off x="10456670" y="1029757"/>
            <a:ext cx="372584" cy="239802"/>
          </a:xfrm>
          <a:custGeom>
            <a:avLst/>
            <a:gdLst>
              <a:gd name="connsiteX0" fmla="*/ 0 w 337443"/>
              <a:gd name="connsiteY0" fmla="*/ 78949 h 394745"/>
              <a:gd name="connsiteX1" fmla="*/ 168722 w 337443"/>
              <a:gd name="connsiteY1" fmla="*/ 78949 h 394745"/>
              <a:gd name="connsiteX2" fmla="*/ 168722 w 337443"/>
              <a:gd name="connsiteY2" fmla="*/ 0 h 394745"/>
              <a:gd name="connsiteX3" fmla="*/ 337443 w 337443"/>
              <a:gd name="connsiteY3" fmla="*/ 197373 h 394745"/>
              <a:gd name="connsiteX4" fmla="*/ 168722 w 337443"/>
              <a:gd name="connsiteY4" fmla="*/ 394745 h 394745"/>
              <a:gd name="connsiteX5" fmla="*/ 168722 w 337443"/>
              <a:gd name="connsiteY5" fmla="*/ 315796 h 394745"/>
              <a:gd name="connsiteX6" fmla="*/ 0 w 337443"/>
              <a:gd name="connsiteY6" fmla="*/ 315796 h 394745"/>
              <a:gd name="connsiteX7" fmla="*/ 0 w 337443"/>
              <a:gd name="connsiteY7" fmla="*/ 78949 h 394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7443" h="394745">
                <a:moveTo>
                  <a:pt x="0" y="78949"/>
                </a:moveTo>
                <a:lnTo>
                  <a:pt x="168722" y="78949"/>
                </a:lnTo>
                <a:lnTo>
                  <a:pt x="168722" y="0"/>
                </a:lnTo>
                <a:lnTo>
                  <a:pt x="337443" y="197373"/>
                </a:lnTo>
                <a:lnTo>
                  <a:pt x="168722" y="394745"/>
                </a:lnTo>
                <a:lnTo>
                  <a:pt x="168722" y="315796"/>
                </a:lnTo>
                <a:lnTo>
                  <a:pt x="0" y="315796"/>
                </a:lnTo>
                <a:lnTo>
                  <a:pt x="0" y="78949"/>
                </a:lnTo>
                <a:close/>
              </a:path>
            </a:pathLst>
          </a:custGeom>
          <a:solidFill>
            <a:schemeClr val="tx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8949" rIns="101233" bIns="78949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700" kern="1200"/>
              <a:t>Ja</a:t>
            </a:r>
            <a:endParaRPr lang="en-US" sz="800" kern="1200"/>
          </a:p>
        </p:txBody>
      </p:sp>
      <p:sp>
        <p:nvSpPr>
          <p:cNvPr id="38" name="Frihåndsform: figur 37">
            <a:extLst>
              <a:ext uri="{FF2B5EF4-FFF2-40B4-BE49-F238E27FC236}">
                <a16:creationId xmlns:a16="http://schemas.microsoft.com/office/drawing/2014/main" id="{CD8C3385-356A-22FA-0C50-99AD67B7E7D9}"/>
              </a:ext>
            </a:extLst>
          </p:cNvPr>
          <p:cNvSpPr/>
          <p:nvPr/>
        </p:nvSpPr>
        <p:spPr>
          <a:xfrm rot="5400000">
            <a:off x="3428491" y="1668057"/>
            <a:ext cx="372584" cy="239802"/>
          </a:xfrm>
          <a:custGeom>
            <a:avLst/>
            <a:gdLst>
              <a:gd name="connsiteX0" fmla="*/ 0 w 337443"/>
              <a:gd name="connsiteY0" fmla="*/ 78949 h 394745"/>
              <a:gd name="connsiteX1" fmla="*/ 168722 w 337443"/>
              <a:gd name="connsiteY1" fmla="*/ 78949 h 394745"/>
              <a:gd name="connsiteX2" fmla="*/ 168722 w 337443"/>
              <a:gd name="connsiteY2" fmla="*/ 0 h 394745"/>
              <a:gd name="connsiteX3" fmla="*/ 337443 w 337443"/>
              <a:gd name="connsiteY3" fmla="*/ 197373 h 394745"/>
              <a:gd name="connsiteX4" fmla="*/ 168722 w 337443"/>
              <a:gd name="connsiteY4" fmla="*/ 394745 h 394745"/>
              <a:gd name="connsiteX5" fmla="*/ 168722 w 337443"/>
              <a:gd name="connsiteY5" fmla="*/ 315796 h 394745"/>
              <a:gd name="connsiteX6" fmla="*/ 0 w 337443"/>
              <a:gd name="connsiteY6" fmla="*/ 315796 h 394745"/>
              <a:gd name="connsiteX7" fmla="*/ 0 w 337443"/>
              <a:gd name="connsiteY7" fmla="*/ 78949 h 394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7443" h="394745">
                <a:moveTo>
                  <a:pt x="0" y="78949"/>
                </a:moveTo>
                <a:lnTo>
                  <a:pt x="168722" y="78949"/>
                </a:lnTo>
                <a:lnTo>
                  <a:pt x="168722" y="0"/>
                </a:lnTo>
                <a:lnTo>
                  <a:pt x="337443" y="197373"/>
                </a:lnTo>
                <a:lnTo>
                  <a:pt x="168722" y="394745"/>
                </a:lnTo>
                <a:lnTo>
                  <a:pt x="168722" y="315796"/>
                </a:lnTo>
                <a:lnTo>
                  <a:pt x="0" y="315796"/>
                </a:lnTo>
                <a:lnTo>
                  <a:pt x="0" y="78949"/>
                </a:lnTo>
                <a:close/>
              </a:path>
            </a:pathLst>
          </a:custGeom>
          <a:solidFill>
            <a:schemeClr val="tx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8949" rIns="101233" bIns="78949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700"/>
              <a:t>Ne</a:t>
            </a:r>
            <a:r>
              <a:rPr lang="nb-NO" sz="800"/>
              <a:t>i</a:t>
            </a:r>
            <a:endParaRPr lang="en-US" sz="800" kern="1200"/>
          </a:p>
        </p:txBody>
      </p:sp>
      <p:sp>
        <p:nvSpPr>
          <p:cNvPr id="39" name="Frihåndsform: figur 38">
            <a:extLst>
              <a:ext uri="{FF2B5EF4-FFF2-40B4-BE49-F238E27FC236}">
                <a16:creationId xmlns:a16="http://schemas.microsoft.com/office/drawing/2014/main" id="{3583A2A8-C93C-BB25-23C1-AC26159C2C11}"/>
              </a:ext>
            </a:extLst>
          </p:cNvPr>
          <p:cNvSpPr/>
          <p:nvPr/>
        </p:nvSpPr>
        <p:spPr>
          <a:xfrm rot="5400000">
            <a:off x="6060707" y="1668057"/>
            <a:ext cx="372584" cy="239802"/>
          </a:xfrm>
          <a:custGeom>
            <a:avLst/>
            <a:gdLst>
              <a:gd name="connsiteX0" fmla="*/ 0 w 337443"/>
              <a:gd name="connsiteY0" fmla="*/ 78949 h 394745"/>
              <a:gd name="connsiteX1" fmla="*/ 168722 w 337443"/>
              <a:gd name="connsiteY1" fmla="*/ 78949 h 394745"/>
              <a:gd name="connsiteX2" fmla="*/ 168722 w 337443"/>
              <a:gd name="connsiteY2" fmla="*/ 0 h 394745"/>
              <a:gd name="connsiteX3" fmla="*/ 337443 w 337443"/>
              <a:gd name="connsiteY3" fmla="*/ 197373 h 394745"/>
              <a:gd name="connsiteX4" fmla="*/ 168722 w 337443"/>
              <a:gd name="connsiteY4" fmla="*/ 394745 h 394745"/>
              <a:gd name="connsiteX5" fmla="*/ 168722 w 337443"/>
              <a:gd name="connsiteY5" fmla="*/ 315796 h 394745"/>
              <a:gd name="connsiteX6" fmla="*/ 0 w 337443"/>
              <a:gd name="connsiteY6" fmla="*/ 315796 h 394745"/>
              <a:gd name="connsiteX7" fmla="*/ 0 w 337443"/>
              <a:gd name="connsiteY7" fmla="*/ 78949 h 394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7443" h="394745">
                <a:moveTo>
                  <a:pt x="0" y="78949"/>
                </a:moveTo>
                <a:lnTo>
                  <a:pt x="168722" y="78949"/>
                </a:lnTo>
                <a:lnTo>
                  <a:pt x="168722" y="0"/>
                </a:lnTo>
                <a:lnTo>
                  <a:pt x="337443" y="197373"/>
                </a:lnTo>
                <a:lnTo>
                  <a:pt x="168722" y="394745"/>
                </a:lnTo>
                <a:lnTo>
                  <a:pt x="168722" y="315796"/>
                </a:lnTo>
                <a:lnTo>
                  <a:pt x="0" y="315796"/>
                </a:lnTo>
                <a:lnTo>
                  <a:pt x="0" y="78949"/>
                </a:lnTo>
                <a:close/>
              </a:path>
            </a:pathLst>
          </a:custGeom>
          <a:solidFill>
            <a:schemeClr val="tx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8949" rIns="101233" bIns="78949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700"/>
              <a:t>Ne</a:t>
            </a:r>
            <a:r>
              <a:rPr lang="nb-NO" sz="800"/>
              <a:t>i</a:t>
            </a:r>
            <a:endParaRPr lang="en-US" sz="800" kern="1200"/>
          </a:p>
        </p:txBody>
      </p:sp>
      <p:sp>
        <p:nvSpPr>
          <p:cNvPr id="40" name="Frihåndsform: figur 39">
            <a:extLst>
              <a:ext uri="{FF2B5EF4-FFF2-40B4-BE49-F238E27FC236}">
                <a16:creationId xmlns:a16="http://schemas.microsoft.com/office/drawing/2014/main" id="{7D97635A-1F7B-6ABD-64F8-FAE7DB9E906A}"/>
              </a:ext>
            </a:extLst>
          </p:cNvPr>
          <p:cNvSpPr/>
          <p:nvPr/>
        </p:nvSpPr>
        <p:spPr>
          <a:xfrm rot="5400000">
            <a:off x="8938230" y="1690773"/>
            <a:ext cx="372584" cy="239802"/>
          </a:xfrm>
          <a:custGeom>
            <a:avLst/>
            <a:gdLst>
              <a:gd name="connsiteX0" fmla="*/ 0 w 337443"/>
              <a:gd name="connsiteY0" fmla="*/ 78949 h 394745"/>
              <a:gd name="connsiteX1" fmla="*/ 168722 w 337443"/>
              <a:gd name="connsiteY1" fmla="*/ 78949 h 394745"/>
              <a:gd name="connsiteX2" fmla="*/ 168722 w 337443"/>
              <a:gd name="connsiteY2" fmla="*/ 0 h 394745"/>
              <a:gd name="connsiteX3" fmla="*/ 337443 w 337443"/>
              <a:gd name="connsiteY3" fmla="*/ 197373 h 394745"/>
              <a:gd name="connsiteX4" fmla="*/ 168722 w 337443"/>
              <a:gd name="connsiteY4" fmla="*/ 394745 h 394745"/>
              <a:gd name="connsiteX5" fmla="*/ 168722 w 337443"/>
              <a:gd name="connsiteY5" fmla="*/ 315796 h 394745"/>
              <a:gd name="connsiteX6" fmla="*/ 0 w 337443"/>
              <a:gd name="connsiteY6" fmla="*/ 315796 h 394745"/>
              <a:gd name="connsiteX7" fmla="*/ 0 w 337443"/>
              <a:gd name="connsiteY7" fmla="*/ 78949 h 394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7443" h="394745">
                <a:moveTo>
                  <a:pt x="0" y="78949"/>
                </a:moveTo>
                <a:lnTo>
                  <a:pt x="168722" y="78949"/>
                </a:lnTo>
                <a:lnTo>
                  <a:pt x="168722" y="0"/>
                </a:lnTo>
                <a:lnTo>
                  <a:pt x="337443" y="197373"/>
                </a:lnTo>
                <a:lnTo>
                  <a:pt x="168722" y="394745"/>
                </a:lnTo>
                <a:lnTo>
                  <a:pt x="168722" y="315796"/>
                </a:lnTo>
                <a:lnTo>
                  <a:pt x="0" y="315796"/>
                </a:lnTo>
                <a:lnTo>
                  <a:pt x="0" y="78949"/>
                </a:lnTo>
                <a:close/>
              </a:path>
            </a:pathLst>
          </a:custGeom>
          <a:solidFill>
            <a:schemeClr val="tx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8949" rIns="101233" bIns="78949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700"/>
              <a:t>Ne</a:t>
            </a:r>
            <a:r>
              <a:rPr lang="nb-NO" sz="800"/>
              <a:t>i</a:t>
            </a:r>
            <a:endParaRPr lang="en-US" sz="800" kern="1200"/>
          </a:p>
        </p:txBody>
      </p:sp>
      <p:sp>
        <p:nvSpPr>
          <p:cNvPr id="41" name="Frihåndsform: figur 40">
            <a:extLst>
              <a:ext uri="{FF2B5EF4-FFF2-40B4-BE49-F238E27FC236}">
                <a16:creationId xmlns:a16="http://schemas.microsoft.com/office/drawing/2014/main" id="{E914C293-2D06-2700-87A8-FAF93F924240}"/>
              </a:ext>
            </a:extLst>
          </p:cNvPr>
          <p:cNvSpPr/>
          <p:nvPr/>
        </p:nvSpPr>
        <p:spPr>
          <a:xfrm>
            <a:off x="7450355" y="2295341"/>
            <a:ext cx="372584" cy="239802"/>
          </a:xfrm>
          <a:custGeom>
            <a:avLst/>
            <a:gdLst>
              <a:gd name="connsiteX0" fmla="*/ 0 w 337443"/>
              <a:gd name="connsiteY0" fmla="*/ 78949 h 394745"/>
              <a:gd name="connsiteX1" fmla="*/ 168722 w 337443"/>
              <a:gd name="connsiteY1" fmla="*/ 78949 h 394745"/>
              <a:gd name="connsiteX2" fmla="*/ 168722 w 337443"/>
              <a:gd name="connsiteY2" fmla="*/ 0 h 394745"/>
              <a:gd name="connsiteX3" fmla="*/ 337443 w 337443"/>
              <a:gd name="connsiteY3" fmla="*/ 197373 h 394745"/>
              <a:gd name="connsiteX4" fmla="*/ 168722 w 337443"/>
              <a:gd name="connsiteY4" fmla="*/ 394745 h 394745"/>
              <a:gd name="connsiteX5" fmla="*/ 168722 w 337443"/>
              <a:gd name="connsiteY5" fmla="*/ 315796 h 394745"/>
              <a:gd name="connsiteX6" fmla="*/ 0 w 337443"/>
              <a:gd name="connsiteY6" fmla="*/ 315796 h 394745"/>
              <a:gd name="connsiteX7" fmla="*/ 0 w 337443"/>
              <a:gd name="connsiteY7" fmla="*/ 78949 h 394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7443" h="394745">
                <a:moveTo>
                  <a:pt x="0" y="78949"/>
                </a:moveTo>
                <a:lnTo>
                  <a:pt x="168722" y="78949"/>
                </a:lnTo>
                <a:lnTo>
                  <a:pt x="168722" y="0"/>
                </a:lnTo>
                <a:lnTo>
                  <a:pt x="337443" y="197373"/>
                </a:lnTo>
                <a:lnTo>
                  <a:pt x="168722" y="394745"/>
                </a:lnTo>
                <a:lnTo>
                  <a:pt x="168722" y="315796"/>
                </a:lnTo>
                <a:lnTo>
                  <a:pt x="0" y="315796"/>
                </a:lnTo>
                <a:lnTo>
                  <a:pt x="0" y="78949"/>
                </a:lnTo>
                <a:close/>
              </a:path>
            </a:pathLst>
          </a:custGeom>
          <a:solidFill>
            <a:schemeClr val="tx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8949" rIns="101233" bIns="78949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700"/>
              <a:t>Nei</a:t>
            </a:r>
            <a:endParaRPr lang="en-US" sz="800" kern="1200"/>
          </a:p>
        </p:txBody>
      </p:sp>
      <p:sp>
        <p:nvSpPr>
          <p:cNvPr id="42" name="Frihåndsform: figur 41">
            <a:extLst>
              <a:ext uri="{FF2B5EF4-FFF2-40B4-BE49-F238E27FC236}">
                <a16:creationId xmlns:a16="http://schemas.microsoft.com/office/drawing/2014/main" id="{CDACB56A-DBFA-D3D4-7051-1714B8542290}"/>
              </a:ext>
            </a:extLst>
          </p:cNvPr>
          <p:cNvSpPr/>
          <p:nvPr/>
        </p:nvSpPr>
        <p:spPr>
          <a:xfrm rot="5400000">
            <a:off x="282132" y="2667076"/>
            <a:ext cx="2271711" cy="290167"/>
          </a:xfrm>
          <a:custGeom>
            <a:avLst/>
            <a:gdLst>
              <a:gd name="connsiteX0" fmla="*/ 0 w 337443"/>
              <a:gd name="connsiteY0" fmla="*/ 78949 h 394745"/>
              <a:gd name="connsiteX1" fmla="*/ 168722 w 337443"/>
              <a:gd name="connsiteY1" fmla="*/ 78949 h 394745"/>
              <a:gd name="connsiteX2" fmla="*/ 168722 w 337443"/>
              <a:gd name="connsiteY2" fmla="*/ 0 h 394745"/>
              <a:gd name="connsiteX3" fmla="*/ 337443 w 337443"/>
              <a:gd name="connsiteY3" fmla="*/ 197373 h 394745"/>
              <a:gd name="connsiteX4" fmla="*/ 168722 w 337443"/>
              <a:gd name="connsiteY4" fmla="*/ 394745 h 394745"/>
              <a:gd name="connsiteX5" fmla="*/ 168722 w 337443"/>
              <a:gd name="connsiteY5" fmla="*/ 315796 h 394745"/>
              <a:gd name="connsiteX6" fmla="*/ 0 w 337443"/>
              <a:gd name="connsiteY6" fmla="*/ 315796 h 394745"/>
              <a:gd name="connsiteX7" fmla="*/ 0 w 337443"/>
              <a:gd name="connsiteY7" fmla="*/ 78949 h 394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7443" h="394745">
                <a:moveTo>
                  <a:pt x="0" y="78949"/>
                </a:moveTo>
                <a:lnTo>
                  <a:pt x="168722" y="78949"/>
                </a:lnTo>
                <a:lnTo>
                  <a:pt x="168722" y="0"/>
                </a:lnTo>
                <a:lnTo>
                  <a:pt x="337443" y="197373"/>
                </a:lnTo>
                <a:lnTo>
                  <a:pt x="168722" y="394745"/>
                </a:lnTo>
                <a:lnTo>
                  <a:pt x="168722" y="315796"/>
                </a:lnTo>
                <a:lnTo>
                  <a:pt x="0" y="315796"/>
                </a:lnTo>
                <a:lnTo>
                  <a:pt x="0" y="78949"/>
                </a:lnTo>
                <a:close/>
              </a:path>
            </a:pathLst>
          </a:custGeom>
          <a:solidFill>
            <a:schemeClr val="tx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8949" rIns="101233" bIns="78949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900"/>
              <a:t>Nei</a:t>
            </a:r>
            <a:endParaRPr lang="en-US" sz="900" kern="1200"/>
          </a:p>
        </p:txBody>
      </p:sp>
      <p:sp>
        <p:nvSpPr>
          <p:cNvPr id="43" name="Frihåndsform: figur 42">
            <a:extLst>
              <a:ext uri="{FF2B5EF4-FFF2-40B4-BE49-F238E27FC236}">
                <a16:creationId xmlns:a16="http://schemas.microsoft.com/office/drawing/2014/main" id="{BE306D5A-A1EA-B99B-75FD-78A6925B2F75}"/>
              </a:ext>
            </a:extLst>
          </p:cNvPr>
          <p:cNvSpPr/>
          <p:nvPr/>
        </p:nvSpPr>
        <p:spPr>
          <a:xfrm rot="5400000">
            <a:off x="1233527" y="5198721"/>
            <a:ext cx="372584" cy="239802"/>
          </a:xfrm>
          <a:custGeom>
            <a:avLst/>
            <a:gdLst>
              <a:gd name="connsiteX0" fmla="*/ 0 w 337443"/>
              <a:gd name="connsiteY0" fmla="*/ 78949 h 394745"/>
              <a:gd name="connsiteX1" fmla="*/ 168722 w 337443"/>
              <a:gd name="connsiteY1" fmla="*/ 78949 h 394745"/>
              <a:gd name="connsiteX2" fmla="*/ 168722 w 337443"/>
              <a:gd name="connsiteY2" fmla="*/ 0 h 394745"/>
              <a:gd name="connsiteX3" fmla="*/ 337443 w 337443"/>
              <a:gd name="connsiteY3" fmla="*/ 197373 h 394745"/>
              <a:gd name="connsiteX4" fmla="*/ 168722 w 337443"/>
              <a:gd name="connsiteY4" fmla="*/ 394745 h 394745"/>
              <a:gd name="connsiteX5" fmla="*/ 168722 w 337443"/>
              <a:gd name="connsiteY5" fmla="*/ 315796 h 394745"/>
              <a:gd name="connsiteX6" fmla="*/ 0 w 337443"/>
              <a:gd name="connsiteY6" fmla="*/ 315796 h 394745"/>
              <a:gd name="connsiteX7" fmla="*/ 0 w 337443"/>
              <a:gd name="connsiteY7" fmla="*/ 78949 h 394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7443" h="394745">
                <a:moveTo>
                  <a:pt x="0" y="78949"/>
                </a:moveTo>
                <a:lnTo>
                  <a:pt x="168722" y="78949"/>
                </a:lnTo>
                <a:lnTo>
                  <a:pt x="168722" y="0"/>
                </a:lnTo>
                <a:lnTo>
                  <a:pt x="337443" y="197373"/>
                </a:lnTo>
                <a:lnTo>
                  <a:pt x="168722" y="394745"/>
                </a:lnTo>
                <a:lnTo>
                  <a:pt x="168722" y="315796"/>
                </a:lnTo>
                <a:lnTo>
                  <a:pt x="0" y="315796"/>
                </a:lnTo>
                <a:lnTo>
                  <a:pt x="0" y="78949"/>
                </a:lnTo>
                <a:close/>
              </a:path>
            </a:pathLst>
          </a:custGeom>
          <a:solidFill>
            <a:schemeClr val="tx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8949" rIns="101233" bIns="78949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700" kern="1200"/>
              <a:t>Ja</a:t>
            </a:r>
            <a:endParaRPr lang="en-US" sz="700" kern="1200"/>
          </a:p>
        </p:txBody>
      </p:sp>
      <p:sp>
        <p:nvSpPr>
          <p:cNvPr id="44" name="Frihåndsform: figur 43">
            <a:extLst>
              <a:ext uri="{FF2B5EF4-FFF2-40B4-BE49-F238E27FC236}">
                <a16:creationId xmlns:a16="http://schemas.microsoft.com/office/drawing/2014/main" id="{9B88A084-BC86-E4CD-2B16-470C23940982}"/>
              </a:ext>
            </a:extLst>
          </p:cNvPr>
          <p:cNvSpPr/>
          <p:nvPr/>
        </p:nvSpPr>
        <p:spPr>
          <a:xfrm>
            <a:off x="4786393" y="4478089"/>
            <a:ext cx="372584" cy="239802"/>
          </a:xfrm>
          <a:custGeom>
            <a:avLst/>
            <a:gdLst>
              <a:gd name="connsiteX0" fmla="*/ 0 w 337443"/>
              <a:gd name="connsiteY0" fmla="*/ 78949 h 394745"/>
              <a:gd name="connsiteX1" fmla="*/ 168722 w 337443"/>
              <a:gd name="connsiteY1" fmla="*/ 78949 h 394745"/>
              <a:gd name="connsiteX2" fmla="*/ 168722 w 337443"/>
              <a:gd name="connsiteY2" fmla="*/ 0 h 394745"/>
              <a:gd name="connsiteX3" fmla="*/ 337443 w 337443"/>
              <a:gd name="connsiteY3" fmla="*/ 197373 h 394745"/>
              <a:gd name="connsiteX4" fmla="*/ 168722 w 337443"/>
              <a:gd name="connsiteY4" fmla="*/ 394745 h 394745"/>
              <a:gd name="connsiteX5" fmla="*/ 168722 w 337443"/>
              <a:gd name="connsiteY5" fmla="*/ 315796 h 394745"/>
              <a:gd name="connsiteX6" fmla="*/ 0 w 337443"/>
              <a:gd name="connsiteY6" fmla="*/ 315796 h 394745"/>
              <a:gd name="connsiteX7" fmla="*/ 0 w 337443"/>
              <a:gd name="connsiteY7" fmla="*/ 78949 h 394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7443" h="394745">
                <a:moveTo>
                  <a:pt x="0" y="78949"/>
                </a:moveTo>
                <a:lnTo>
                  <a:pt x="168722" y="78949"/>
                </a:lnTo>
                <a:lnTo>
                  <a:pt x="168722" y="0"/>
                </a:lnTo>
                <a:lnTo>
                  <a:pt x="337443" y="197373"/>
                </a:lnTo>
                <a:lnTo>
                  <a:pt x="168722" y="394745"/>
                </a:lnTo>
                <a:lnTo>
                  <a:pt x="168722" y="315796"/>
                </a:lnTo>
                <a:lnTo>
                  <a:pt x="0" y="315796"/>
                </a:lnTo>
                <a:lnTo>
                  <a:pt x="0" y="78949"/>
                </a:lnTo>
                <a:close/>
              </a:path>
            </a:pathLst>
          </a:custGeom>
          <a:solidFill>
            <a:schemeClr val="tx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8949" rIns="101233" bIns="78949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700" kern="1200" dirty="0"/>
              <a:t>Ja</a:t>
            </a:r>
            <a:endParaRPr lang="en-US" sz="700" kern="1200" dirty="0"/>
          </a:p>
        </p:txBody>
      </p:sp>
      <p:sp>
        <p:nvSpPr>
          <p:cNvPr id="45" name="Frihåndsform: figur 44">
            <a:extLst>
              <a:ext uri="{FF2B5EF4-FFF2-40B4-BE49-F238E27FC236}">
                <a16:creationId xmlns:a16="http://schemas.microsoft.com/office/drawing/2014/main" id="{F83C3BB4-9C6E-60E4-4C28-CDDAE68C2258}"/>
              </a:ext>
            </a:extLst>
          </p:cNvPr>
          <p:cNvSpPr/>
          <p:nvPr/>
        </p:nvSpPr>
        <p:spPr>
          <a:xfrm rot="5400000">
            <a:off x="6029609" y="2990718"/>
            <a:ext cx="372584" cy="239802"/>
          </a:xfrm>
          <a:custGeom>
            <a:avLst/>
            <a:gdLst>
              <a:gd name="connsiteX0" fmla="*/ 0 w 337443"/>
              <a:gd name="connsiteY0" fmla="*/ 78949 h 394745"/>
              <a:gd name="connsiteX1" fmla="*/ 168722 w 337443"/>
              <a:gd name="connsiteY1" fmla="*/ 78949 h 394745"/>
              <a:gd name="connsiteX2" fmla="*/ 168722 w 337443"/>
              <a:gd name="connsiteY2" fmla="*/ 0 h 394745"/>
              <a:gd name="connsiteX3" fmla="*/ 337443 w 337443"/>
              <a:gd name="connsiteY3" fmla="*/ 197373 h 394745"/>
              <a:gd name="connsiteX4" fmla="*/ 168722 w 337443"/>
              <a:gd name="connsiteY4" fmla="*/ 394745 h 394745"/>
              <a:gd name="connsiteX5" fmla="*/ 168722 w 337443"/>
              <a:gd name="connsiteY5" fmla="*/ 315796 h 394745"/>
              <a:gd name="connsiteX6" fmla="*/ 0 w 337443"/>
              <a:gd name="connsiteY6" fmla="*/ 315796 h 394745"/>
              <a:gd name="connsiteX7" fmla="*/ 0 w 337443"/>
              <a:gd name="connsiteY7" fmla="*/ 78949 h 394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7443" h="394745">
                <a:moveTo>
                  <a:pt x="0" y="78949"/>
                </a:moveTo>
                <a:lnTo>
                  <a:pt x="168722" y="78949"/>
                </a:lnTo>
                <a:lnTo>
                  <a:pt x="168722" y="0"/>
                </a:lnTo>
                <a:lnTo>
                  <a:pt x="337443" y="197373"/>
                </a:lnTo>
                <a:lnTo>
                  <a:pt x="168722" y="394745"/>
                </a:lnTo>
                <a:lnTo>
                  <a:pt x="168722" y="315796"/>
                </a:lnTo>
                <a:lnTo>
                  <a:pt x="0" y="315796"/>
                </a:lnTo>
                <a:lnTo>
                  <a:pt x="0" y="78949"/>
                </a:lnTo>
                <a:close/>
              </a:path>
            </a:pathLst>
          </a:custGeom>
          <a:solidFill>
            <a:schemeClr val="tx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8949" rIns="101233" bIns="78949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700" kern="1200"/>
              <a:t>Ja</a:t>
            </a:r>
            <a:endParaRPr lang="en-US" sz="700" kern="1200"/>
          </a:p>
        </p:txBody>
      </p:sp>
      <p:sp>
        <p:nvSpPr>
          <p:cNvPr id="47" name="Frihåndsform: figur 46">
            <a:extLst>
              <a:ext uri="{FF2B5EF4-FFF2-40B4-BE49-F238E27FC236}">
                <a16:creationId xmlns:a16="http://schemas.microsoft.com/office/drawing/2014/main" id="{C9E94DC5-8A77-5DAE-A334-C1ED40F04CDD}"/>
              </a:ext>
            </a:extLst>
          </p:cNvPr>
          <p:cNvSpPr/>
          <p:nvPr/>
        </p:nvSpPr>
        <p:spPr>
          <a:xfrm>
            <a:off x="2241308" y="4485565"/>
            <a:ext cx="372584" cy="239802"/>
          </a:xfrm>
          <a:custGeom>
            <a:avLst/>
            <a:gdLst>
              <a:gd name="connsiteX0" fmla="*/ 0 w 337443"/>
              <a:gd name="connsiteY0" fmla="*/ 78949 h 394745"/>
              <a:gd name="connsiteX1" fmla="*/ 168722 w 337443"/>
              <a:gd name="connsiteY1" fmla="*/ 78949 h 394745"/>
              <a:gd name="connsiteX2" fmla="*/ 168722 w 337443"/>
              <a:gd name="connsiteY2" fmla="*/ 0 h 394745"/>
              <a:gd name="connsiteX3" fmla="*/ 337443 w 337443"/>
              <a:gd name="connsiteY3" fmla="*/ 197373 h 394745"/>
              <a:gd name="connsiteX4" fmla="*/ 168722 w 337443"/>
              <a:gd name="connsiteY4" fmla="*/ 394745 h 394745"/>
              <a:gd name="connsiteX5" fmla="*/ 168722 w 337443"/>
              <a:gd name="connsiteY5" fmla="*/ 315796 h 394745"/>
              <a:gd name="connsiteX6" fmla="*/ 0 w 337443"/>
              <a:gd name="connsiteY6" fmla="*/ 315796 h 394745"/>
              <a:gd name="connsiteX7" fmla="*/ 0 w 337443"/>
              <a:gd name="connsiteY7" fmla="*/ 78949 h 394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7443" h="394745">
                <a:moveTo>
                  <a:pt x="0" y="78949"/>
                </a:moveTo>
                <a:lnTo>
                  <a:pt x="168722" y="78949"/>
                </a:lnTo>
                <a:lnTo>
                  <a:pt x="168722" y="0"/>
                </a:lnTo>
                <a:lnTo>
                  <a:pt x="337443" y="197373"/>
                </a:lnTo>
                <a:lnTo>
                  <a:pt x="168722" y="394745"/>
                </a:lnTo>
                <a:lnTo>
                  <a:pt x="168722" y="315796"/>
                </a:lnTo>
                <a:lnTo>
                  <a:pt x="0" y="315796"/>
                </a:lnTo>
                <a:lnTo>
                  <a:pt x="0" y="78949"/>
                </a:lnTo>
                <a:close/>
              </a:path>
            </a:pathLst>
          </a:custGeom>
          <a:solidFill>
            <a:schemeClr val="tx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8949" rIns="101233" bIns="78949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700"/>
              <a:t>Nei</a:t>
            </a:r>
            <a:endParaRPr lang="en-US" sz="800" kern="120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6FF0BADC-DAF9-AAB7-DF3B-410399924603}"/>
              </a:ext>
            </a:extLst>
          </p:cNvPr>
          <p:cNvSpPr/>
          <p:nvPr/>
        </p:nvSpPr>
        <p:spPr>
          <a:xfrm>
            <a:off x="214312" y="6101953"/>
            <a:ext cx="1821656" cy="5834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C543EBEA-3869-B539-38D6-705F42167283}"/>
              </a:ext>
            </a:extLst>
          </p:cNvPr>
          <p:cNvSpPr txBox="1"/>
          <p:nvPr/>
        </p:nvSpPr>
        <p:spPr>
          <a:xfrm>
            <a:off x="487897" y="6366705"/>
            <a:ext cx="9086142" cy="2000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nb-NO" sz="700"/>
              <a:t>*) Dersom en eksisterende varmepumpe erstattes med en ny, kan eventuell ny ekstra kapasitet støttes. Det samme gjelder for biobrensel. Erstatning av fjernvarme støttes ikke under noen omstendighet.</a:t>
            </a:r>
            <a:endParaRPr lang="en-US" sz="700"/>
          </a:p>
        </p:txBody>
      </p:sp>
      <p:sp>
        <p:nvSpPr>
          <p:cNvPr id="7" name="Frihåndsform: figur 6">
            <a:extLst>
              <a:ext uri="{FF2B5EF4-FFF2-40B4-BE49-F238E27FC236}">
                <a16:creationId xmlns:a16="http://schemas.microsoft.com/office/drawing/2014/main" id="{178BB748-5E30-5E8C-ABEA-40E6519AE6C8}"/>
              </a:ext>
            </a:extLst>
          </p:cNvPr>
          <p:cNvSpPr/>
          <p:nvPr/>
        </p:nvSpPr>
        <p:spPr>
          <a:xfrm>
            <a:off x="5170919" y="4357662"/>
            <a:ext cx="2260565" cy="473589"/>
          </a:xfrm>
          <a:custGeom>
            <a:avLst/>
            <a:gdLst>
              <a:gd name="connsiteX0" fmla="*/ 0 w 1591716"/>
              <a:gd name="connsiteY0" fmla="*/ 99980 h 999797"/>
              <a:gd name="connsiteX1" fmla="*/ 99980 w 1591716"/>
              <a:gd name="connsiteY1" fmla="*/ 0 h 999797"/>
              <a:gd name="connsiteX2" fmla="*/ 1491736 w 1591716"/>
              <a:gd name="connsiteY2" fmla="*/ 0 h 999797"/>
              <a:gd name="connsiteX3" fmla="*/ 1591716 w 1591716"/>
              <a:gd name="connsiteY3" fmla="*/ 99980 h 999797"/>
              <a:gd name="connsiteX4" fmla="*/ 1591716 w 1591716"/>
              <a:gd name="connsiteY4" fmla="*/ 899817 h 999797"/>
              <a:gd name="connsiteX5" fmla="*/ 1491736 w 1591716"/>
              <a:gd name="connsiteY5" fmla="*/ 999797 h 999797"/>
              <a:gd name="connsiteX6" fmla="*/ 99980 w 1591716"/>
              <a:gd name="connsiteY6" fmla="*/ 999797 h 999797"/>
              <a:gd name="connsiteX7" fmla="*/ 0 w 1591716"/>
              <a:gd name="connsiteY7" fmla="*/ 899817 h 999797"/>
              <a:gd name="connsiteX8" fmla="*/ 0 w 1591716"/>
              <a:gd name="connsiteY8" fmla="*/ 99980 h 999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716" h="999797">
                <a:moveTo>
                  <a:pt x="0" y="99980"/>
                </a:moveTo>
                <a:cubicBezTo>
                  <a:pt x="0" y="44763"/>
                  <a:pt x="44763" y="0"/>
                  <a:pt x="99980" y="0"/>
                </a:cubicBezTo>
                <a:lnTo>
                  <a:pt x="1491736" y="0"/>
                </a:lnTo>
                <a:cubicBezTo>
                  <a:pt x="1546953" y="0"/>
                  <a:pt x="1591716" y="44763"/>
                  <a:pt x="1591716" y="99980"/>
                </a:cubicBezTo>
                <a:lnTo>
                  <a:pt x="1591716" y="899817"/>
                </a:lnTo>
                <a:cubicBezTo>
                  <a:pt x="1591716" y="955034"/>
                  <a:pt x="1546953" y="999797"/>
                  <a:pt x="1491736" y="999797"/>
                </a:cubicBezTo>
                <a:lnTo>
                  <a:pt x="99980" y="999797"/>
                </a:lnTo>
                <a:cubicBezTo>
                  <a:pt x="44763" y="999797"/>
                  <a:pt x="0" y="955034"/>
                  <a:pt x="0" y="899817"/>
                </a:cubicBezTo>
                <a:lnTo>
                  <a:pt x="0" y="9998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003" tIns="75003" rIns="75003" bIns="75003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900" b="1" kern="1200">
                <a:solidFill>
                  <a:schemeClr val="tx1"/>
                </a:solidFill>
              </a:rPr>
              <a:t>Kan søke støtte</a:t>
            </a:r>
            <a:endParaRPr lang="en-US" sz="900" b="1" kern="1200">
              <a:solidFill>
                <a:schemeClr val="tx1"/>
              </a:solidFill>
            </a:endParaRPr>
          </a:p>
        </p:txBody>
      </p:sp>
      <p:sp>
        <p:nvSpPr>
          <p:cNvPr id="9" name="Frihåndsform: figur 8">
            <a:extLst>
              <a:ext uri="{FF2B5EF4-FFF2-40B4-BE49-F238E27FC236}">
                <a16:creationId xmlns:a16="http://schemas.microsoft.com/office/drawing/2014/main" id="{7035ECA7-AC8F-B16B-C954-81C6FF059D03}"/>
              </a:ext>
            </a:extLst>
          </p:cNvPr>
          <p:cNvSpPr/>
          <p:nvPr/>
        </p:nvSpPr>
        <p:spPr>
          <a:xfrm rot="5400000">
            <a:off x="3474666" y="5198390"/>
            <a:ext cx="372584" cy="239802"/>
          </a:xfrm>
          <a:custGeom>
            <a:avLst/>
            <a:gdLst>
              <a:gd name="connsiteX0" fmla="*/ 0 w 337443"/>
              <a:gd name="connsiteY0" fmla="*/ 78949 h 394745"/>
              <a:gd name="connsiteX1" fmla="*/ 168722 w 337443"/>
              <a:gd name="connsiteY1" fmla="*/ 78949 h 394745"/>
              <a:gd name="connsiteX2" fmla="*/ 168722 w 337443"/>
              <a:gd name="connsiteY2" fmla="*/ 0 h 394745"/>
              <a:gd name="connsiteX3" fmla="*/ 337443 w 337443"/>
              <a:gd name="connsiteY3" fmla="*/ 197373 h 394745"/>
              <a:gd name="connsiteX4" fmla="*/ 168722 w 337443"/>
              <a:gd name="connsiteY4" fmla="*/ 394745 h 394745"/>
              <a:gd name="connsiteX5" fmla="*/ 168722 w 337443"/>
              <a:gd name="connsiteY5" fmla="*/ 315796 h 394745"/>
              <a:gd name="connsiteX6" fmla="*/ 0 w 337443"/>
              <a:gd name="connsiteY6" fmla="*/ 315796 h 394745"/>
              <a:gd name="connsiteX7" fmla="*/ 0 w 337443"/>
              <a:gd name="connsiteY7" fmla="*/ 78949 h 394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7443" h="394745">
                <a:moveTo>
                  <a:pt x="0" y="78949"/>
                </a:moveTo>
                <a:lnTo>
                  <a:pt x="168722" y="78949"/>
                </a:lnTo>
                <a:lnTo>
                  <a:pt x="168722" y="0"/>
                </a:lnTo>
                <a:lnTo>
                  <a:pt x="337443" y="197373"/>
                </a:lnTo>
                <a:lnTo>
                  <a:pt x="168722" y="394745"/>
                </a:lnTo>
                <a:lnTo>
                  <a:pt x="168722" y="315796"/>
                </a:lnTo>
                <a:lnTo>
                  <a:pt x="0" y="315796"/>
                </a:lnTo>
                <a:lnTo>
                  <a:pt x="0" y="78949"/>
                </a:lnTo>
                <a:close/>
              </a:path>
            </a:pathLst>
          </a:custGeom>
          <a:solidFill>
            <a:schemeClr val="tx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8949" rIns="101233" bIns="78949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700"/>
              <a:t>Ne</a:t>
            </a:r>
            <a:r>
              <a:rPr lang="nb-NO" sz="800"/>
              <a:t>i</a:t>
            </a:r>
            <a:endParaRPr lang="en-US" sz="800" kern="1200"/>
          </a:p>
        </p:txBody>
      </p:sp>
      <p:sp>
        <p:nvSpPr>
          <p:cNvPr id="11" name="Frihåndsform: figur 10">
            <a:extLst>
              <a:ext uri="{FF2B5EF4-FFF2-40B4-BE49-F238E27FC236}">
                <a16:creationId xmlns:a16="http://schemas.microsoft.com/office/drawing/2014/main" id="{7A1000CB-4129-49D4-2158-F260F8C70483}"/>
              </a:ext>
            </a:extLst>
          </p:cNvPr>
          <p:cNvSpPr/>
          <p:nvPr/>
        </p:nvSpPr>
        <p:spPr>
          <a:xfrm>
            <a:off x="2695603" y="5522723"/>
            <a:ext cx="1999754" cy="474404"/>
          </a:xfrm>
          <a:custGeom>
            <a:avLst/>
            <a:gdLst>
              <a:gd name="connsiteX0" fmla="*/ 0 w 1591716"/>
              <a:gd name="connsiteY0" fmla="*/ 99980 h 999797"/>
              <a:gd name="connsiteX1" fmla="*/ 99980 w 1591716"/>
              <a:gd name="connsiteY1" fmla="*/ 0 h 999797"/>
              <a:gd name="connsiteX2" fmla="*/ 1491736 w 1591716"/>
              <a:gd name="connsiteY2" fmla="*/ 0 h 999797"/>
              <a:gd name="connsiteX3" fmla="*/ 1591716 w 1591716"/>
              <a:gd name="connsiteY3" fmla="*/ 99980 h 999797"/>
              <a:gd name="connsiteX4" fmla="*/ 1591716 w 1591716"/>
              <a:gd name="connsiteY4" fmla="*/ 899817 h 999797"/>
              <a:gd name="connsiteX5" fmla="*/ 1491736 w 1591716"/>
              <a:gd name="connsiteY5" fmla="*/ 999797 h 999797"/>
              <a:gd name="connsiteX6" fmla="*/ 99980 w 1591716"/>
              <a:gd name="connsiteY6" fmla="*/ 999797 h 999797"/>
              <a:gd name="connsiteX7" fmla="*/ 0 w 1591716"/>
              <a:gd name="connsiteY7" fmla="*/ 899817 h 999797"/>
              <a:gd name="connsiteX8" fmla="*/ 0 w 1591716"/>
              <a:gd name="connsiteY8" fmla="*/ 99980 h 999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716" h="999797">
                <a:moveTo>
                  <a:pt x="0" y="99980"/>
                </a:moveTo>
                <a:cubicBezTo>
                  <a:pt x="0" y="44763"/>
                  <a:pt x="44763" y="0"/>
                  <a:pt x="99980" y="0"/>
                </a:cubicBezTo>
                <a:lnTo>
                  <a:pt x="1491736" y="0"/>
                </a:lnTo>
                <a:cubicBezTo>
                  <a:pt x="1546953" y="0"/>
                  <a:pt x="1591716" y="44763"/>
                  <a:pt x="1591716" y="99980"/>
                </a:cubicBezTo>
                <a:lnTo>
                  <a:pt x="1591716" y="899817"/>
                </a:lnTo>
                <a:cubicBezTo>
                  <a:pt x="1591716" y="955034"/>
                  <a:pt x="1546953" y="999797"/>
                  <a:pt x="1491736" y="999797"/>
                </a:cubicBezTo>
                <a:lnTo>
                  <a:pt x="99980" y="999797"/>
                </a:lnTo>
                <a:cubicBezTo>
                  <a:pt x="44763" y="999797"/>
                  <a:pt x="0" y="955034"/>
                  <a:pt x="0" y="899817"/>
                </a:cubicBezTo>
                <a:lnTo>
                  <a:pt x="0" y="9998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003" tIns="75003" rIns="75003" bIns="75003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900" b="1" kern="1200" dirty="0">
                <a:solidFill>
                  <a:schemeClr val="tx1"/>
                </a:solidFill>
              </a:rPr>
              <a:t>Kan ikke søke støtte</a:t>
            </a:r>
            <a:endParaRPr lang="en-US" sz="900" b="1" kern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249986"/>
      </p:ext>
    </p:extLst>
  </p:cSld>
  <p:clrMapOvr>
    <a:masterClrMapping/>
  </p:clrMapOvr>
</p:sld>
</file>

<file path=ppt/theme/theme1.xml><?xml version="1.0" encoding="utf-8"?>
<a:theme xmlns:a="http://schemas.openxmlformats.org/drawingml/2006/main" name="Enova">
  <a:themeElements>
    <a:clrScheme name="Enova">
      <a:dk1>
        <a:sysClr val="windowText" lastClr="000000"/>
      </a:dk1>
      <a:lt1>
        <a:sysClr val="window" lastClr="FFFFFF"/>
      </a:lt1>
      <a:dk2>
        <a:srgbClr val="334947"/>
      </a:dk2>
      <a:lt2>
        <a:srgbClr val="E5E1DC"/>
      </a:lt2>
      <a:accent1>
        <a:srgbClr val="334947"/>
      </a:accent1>
      <a:accent2>
        <a:srgbClr val="EC8450"/>
      </a:accent2>
      <a:accent3>
        <a:srgbClr val="66C299"/>
      </a:accent3>
      <a:accent4>
        <a:srgbClr val="E5E1DC"/>
      </a:accent4>
      <a:accent5>
        <a:srgbClr val="5F8899"/>
      </a:accent5>
      <a:accent6>
        <a:srgbClr val="ABDFEA"/>
      </a:accent6>
      <a:hlink>
        <a:srgbClr val="0563C1"/>
      </a:hlink>
      <a:folHlink>
        <a:srgbClr val="954F72"/>
      </a:folHlink>
    </a:clrScheme>
    <a:fontScheme name="Custom 74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ova_PPT_12.01.23" id="{1317FA8C-2B96-4004-87A1-1C77972D047B}" vid="{9D74ABF9-79F8-41F1-A2B6-F5CA4A8DE7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7b742c5-2fd4-49fe-8d90-9f423064f83b" xsi:nil="true"/>
    <lcf76f155ced4ddcb4097134ff3c332f xmlns="018d71d0-c01a-4620-85f0-58fb4f36cad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8F80DB5C081EE4DA178CCF5A5D76A3B" ma:contentTypeVersion="15" ma:contentTypeDescription="Opprett et nytt dokument." ma:contentTypeScope="" ma:versionID="6a3b5736c98d95cc343880204a99b60c">
  <xsd:schema xmlns:xsd="http://www.w3.org/2001/XMLSchema" xmlns:xs="http://www.w3.org/2001/XMLSchema" xmlns:p="http://schemas.microsoft.com/office/2006/metadata/properties" xmlns:ns2="018d71d0-c01a-4620-85f0-58fb4f36cada" xmlns:ns3="57b742c5-2fd4-49fe-8d90-9f423064f83b" targetNamespace="http://schemas.microsoft.com/office/2006/metadata/properties" ma:root="true" ma:fieldsID="d2cb496fb65d78ad3aeaff6d1d347167" ns2:_="" ns3:_="">
    <xsd:import namespace="018d71d0-c01a-4620-85f0-58fb4f36cada"/>
    <xsd:import namespace="57b742c5-2fd4-49fe-8d90-9f423064f83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8d71d0-c01a-4620-85f0-58fb4f36ca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ildemerkelapper" ma:readOnly="false" ma:fieldId="{5cf76f15-5ced-4ddc-b409-7134ff3c332f}" ma:taxonomyMulti="true" ma:sspId="4a9cb451-a5cc-4161-8184-4f4f334f6a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b742c5-2fd4-49fe-8d90-9f423064f83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95b0b669-8ef2-4bf3-afeb-4b0f33a278fd}" ma:internalName="TaxCatchAll" ma:showField="CatchAllData" ma:web="57b742c5-2fd4-49fe-8d90-9f423064f83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6D091CA-B986-4587-841D-ADCD7D9D0A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5971765-9D62-4A5F-91E4-D5D595A7C56A}">
  <ds:schemaRefs>
    <ds:schemaRef ds:uri="018d71d0-c01a-4620-85f0-58fb4f36cada"/>
    <ds:schemaRef ds:uri="57b742c5-2fd4-49fe-8d90-9f423064f83b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1CAFF1C-034F-4EA5-B5A0-CE2843A75F64}"/>
</file>

<file path=docProps/app.xml><?xml version="1.0" encoding="utf-8"?>
<Properties xmlns="http://schemas.openxmlformats.org/officeDocument/2006/extended-properties" xmlns:vt="http://schemas.openxmlformats.org/officeDocument/2006/docPropsVTypes">
  <Template>Enova_PPT</Template>
  <TotalTime>30</TotalTime>
  <Words>171</Words>
  <Application>Microsoft Office PowerPoint</Application>
  <PresentationFormat>Widescreen</PresentationFormat>
  <Paragraphs>31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Century Gothic</vt:lpstr>
      <vt:lpstr>Enova</vt:lpstr>
      <vt:lpstr>Arial</vt:lpstr>
      <vt:lpstr>Calibri</vt:lpstr>
      <vt:lpstr>Enova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Siv Åse</dc:creator>
  <cp:lastModifiedBy>Siv Åse</cp:lastModifiedBy>
  <cp:revision>1</cp:revision>
  <dcterms:created xsi:type="dcterms:W3CDTF">2023-10-16T12:52:14Z</dcterms:created>
  <dcterms:modified xsi:type="dcterms:W3CDTF">2023-11-02T13:00:28Z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0x010100E8F80DB5C081EE4DA178CCF5A5D76A3B</vt:lpwstr>
  </property>
  <property fmtid="{D5CDD505-2E9C-101B-9397-08002B2CF9AE}" pid="3" name="MediaServiceImageTags">
    <vt:lpwstr/>
  </property>
</Properties>
</file>