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ngesInfos/changesInfo1.xml" ContentType="application/vnd.ms-powerpoint.changesinfo+xml"/>
  <Override PartName="/ppt/embeddings/oleObject1.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embeddings/oleObject16.bin" ContentType="application/vnd.openxmlformats-officedocument.oleObject"/>
  <Override PartName="/ppt/embeddings/oleObject17.bin" ContentType="application/vnd.openxmlformats-officedocument.oleObject"/>
  <Override PartName="/ppt/embeddings/oleObject18.bin" ContentType="application/vnd.openxmlformats-officedocument.oleObject"/>
  <Override PartName="/ppt/embeddings/oleObject19.bin" ContentType="application/vnd.openxmlformats-officedocument.oleObject"/>
  <Override PartName="/ppt/embeddings/oleObject2.bin" ContentType="application/vnd.openxmlformats-officedocument.oleObject"/>
  <Override PartName="/ppt/embeddings/oleObject20.bin" ContentType="application/vnd.openxmlformats-officedocument.oleObject"/>
  <Override PartName="/ppt/embeddings/oleObject21.bin" ContentType="application/vnd.openxmlformats-officedocument.oleObject"/>
  <Override PartName="/ppt/embeddings/oleObject22.bin" ContentType="application/vnd.openxmlformats-officedocument.oleObject"/>
  <Override PartName="/ppt/embeddings/oleObject23.bin" ContentType="application/vnd.openxmlformats-officedocument.oleObject"/>
  <Override PartName="/ppt/embeddings/oleObject24.bin" ContentType="application/vnd.openxmlformats-officedocument.oleObject"/>
  <Override PartName="/ppt/embeddings/oleObject25.bin" ContentType="application/vnd.openxmlformats-officedocument.oleObject"/>
  <Override PartName="/ppt/embeddings/oleObject26.bin" ContentType="application/vnd.openxmlformats-officedocument.oleObject"/>
  <Override PartName="/ppt/embeddings/oleObject27.bin" ContentType="application/vnd.openxmlformats-officedocument.oleObject"/>
  <Override PartName="/ppt/embeddings/oleObject28.bin" ContentType="application/vnd.openxmlformats-officedocument.oleObject"/>
  <Override PartName="/ppt/embeddings/oleObject29.bin" ContentType="application/vnd.openxmlformats-officedocument.oleObject"/>
  <Override PartName="/ppt/embeddings/oleObject3.bin" ContentType="application/vnd.openxmlformats-officedocument.oleObject"/>
  <Override PartName="/ppt/embeddings/oleObject30.bin" ContentType="application/vnd.openxmlformats-officedocument.oleObject"/>
  <Override PartName="/ppt/embeddings/oleObject31.bin" ContentType="application/vnd.openxmlformats-officedocument.oleObject"/>
  <Override PartName="/ppt/embeddings/oleObject32.bin" ContentType="application/vnd.openxmlformats-officedocument.oleObject"/>
  <Override PartName="/ppt/embeddings/oleObject33.bin" ContentType="application/vnd.openxmlformats-officedocument.oleObject"/>
  <Override PartName="/ppt/embeddings/oleObject34.bin" ContentType="application/vnd.openxmlformats-officedocument.oleObject"/>
  <Override PartName="/ppt/embeddings/oleObject35.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ink/ink1.xml" ContentType="application/inkml+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revisionInfo.xml" ContentType="application/vnd.ms-powerpoint.revisioninfo+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60" r:id="rId4"/>
    <p:sldId id="261" r:id="rId5"/>
    <p:sldId id="262" r:id="rId6"/>
    <p:sldId id="263" r:id="rId7"/>
    <p:sldId id="264" r:id="rId8"/>
    <p:sldId id="265"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58" r:id="rId36"/>
    <p:sldId id="259"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1376"/>
    <a:srgbClr val="DFD1F7"/>
    <a:srgbClr val="C8194B"/>
    <a:srgbClr val="F7C1D0"/>
    <a:srgbClr val="D1BE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899E61-66C3-4A66-BCF5-8A57DD1DD243}" v="14" dt="2026-08-11T10:41:37.8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1" autoAdjust="0"/>
    <p:restoredTop sz="94660"/>
  </p:normalViewPr>
  <p:slideViewPr>
    <p:cSldViewPr snapToGrid="0" showGuides="1">
      <p:cViewPr varScale="1">
        <p:scale>
          <a:sx n="150" d="100"/>
          <a:sy n="150" d="100"/>
        </p:scale>
        <p:origin x="474" y="19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 Id="rId43" Type="http://schemas.microsoft.com/office/2016/11/relationships/changesInfo" Target="changesInfos/changesInfo1.xml"/><Relationship Id="rId4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irley Tonge" userId="76c2587ba8c72159" providerId="LiveId" clId="{920AF4F5-1171-489B-A192-4109E1D51610}"/>
    <pc:docChg chg="undo custSel addSld delSld modSld sldOrd">
      <pc:chgData name="Shirley Tonge" userId="76c2587ba8c72159" providerId="LiveId" clId="{920AF4F5-1171-489B-A192-4109E1D51610}" dt="2026-08-05T08:56:20.343" v="10377"/>
      <pc:docMkLst>
        <pc:docMk/>
      </pc:docMkLst>
      <pc:sldChg chg="addSp modSp mod">
        <pc:chgData name="Shirley Tonge" userId="76c2587ba8c72159" providerId="LiveId" clId="{920AF4F5-1171-489B-A192-4109E1D51610}" dt="2026-07-27T10:21:35.762" v="8761" actId="207"/>
        <pc:sldMkLst>
          <pc:docMk/>
          <pc:sldMk cId="3710902101" sldId="256"/>
        </pc:sldMkLst>
        <pc:spChg chg="mod">
          <ac:chgData name="Shirley Tonge" userId="76c2587ba8c72159" providerId="LiveId" clId="{920AF4F5-1171-489B-A192-4109E1D51610}" dt="2026-07-23T09:11:27.358" v="22" actId="13926"/>
          <ac:spMkLst>
            <pc:docMk/>
            <pc:sldMk cId="3710902101" sldId="256"/>
            <ac:spMk id="7" creationId="{CED5E639-B94B-72ED-30D8-BAD34C8D1482}"/>
          </ac:spMkLst>
        </pc:spChg>
        <pc:graphicFrameChg chg="mod modGraphic">
          <ac:chgData name="Shirley Tonge" userId="76c2587ba8c72159" providerId="LiveId" clId="{920AF4F5-1171-489B-A192-4109E1D51610}" dt="2026-07-27T10:21:35.762" v="8761" actId="207"/>
          <ac:graphicFrameMkLst>
            <pc:docMk/>
            <pc:sldMk cId="3710902101" sldId="256"/>
            <ac:graphicFrameMk id="8" creationId="{F8532BBD-6BD7-6372-CC7C-074DBB7F13C8}"/>
          </ac:graphicFrameMkLst>
        </pc:graphicFrameChg>
        <pc:picChg chg="add mod">
          <ac:chgData name="Shirley Tonge" userId="76c2587ba8c72159" providerId="LiveId" clId="{920AF4F5-1171-489B-A192-4109E1D51610}" dt="2026-07-23T09:16:54.722" v="30" actId="1076"/>
          <ac:picMkLst>
            <pc:docMk/>
            <pc:sldMk cId="3710902101" sldId="256"/>
            <ac:picMk id="6" creationId="{C3203D4C-740F-8844-CD9E-C744C94DB68A}"/>
          </ac:picMkLst>
        </pc:picChg>
      </pc:sldChg>
      <pc:sldChg chg="addSp delSp modSp mod delAnim modAnim">
        <pc:chgData name="Shirley Tonge" userId="76c2587ba8c72159" providerId="LiveId" clId="{920AF4F5-1171-489B-A192-4109E1D51610}" dt="2026-07-27T10:22:06.875" v="8767" actId="207"/>
        <pc:sldMkLst>
          <pc:docMk/>
          <pc:sldMk cId="685034775" sldId="257"/>
        </pc:sldMkLst>
        <pc:spChg chg="mod">
          <ac:chgData name="Shirley Tonge" userId="76c2587ba8c72159" providerId="LiveId" clId="{920AF4F5-1171-489B-A192-4109E1D51610}" dt="2026-07-23T09:20:09.903" v="76" actId="13926"/>
          <ac:spMkLst>
            <pc:docMk/>
            <pc:sldMk cId="685034775" sldId="257"/>
            <ac:spMk id="7" creationId="{EFEB447B-1108-142C-E6ED-0251C6CA94A6}"/>
          </ac:spMkLst>
        </pc:spChg>
        <pc:spChg chg="add mod">
          <ac:chgData name="Shirley Tonge" userId="76c2587ba8c72159" providerId="LiveId" clId="{920AF4F5-1171-489B-A192-4109E1D51610}" dt="2026-07-23T09:38:15.572" v="385" actId="14100"/>
          <ac:spMkLst>
            <pc:docMk/>
            <pc:sldMk cId="685034775" sldId="257"/>
            <ac:spMk id="10" creationId="{65F9518C-64B5-9055-9665-38DA3E74021A}"/>
          </ac:spMkLst>
        </pc:spChg>
        <pc:spChg chg="add mod">
          <ac:chgData name="Shirley Tonge" userId="76c2587ba8c72159" providerId="LiveId" clId="{920AF4F5-1171-489B-A192-4109E1D51610}" dt="2026-07-23T09:38:57.678" v="393" actId="1076"/>
          <ac:spMkLst>
            <pc:docMk/>
            <pc:sldMk cId="685034775" sldId="257"/>
            <ac:spMk id="12" creationId="{92D169B8-7B61-5D7E-5DA5-4630673CB87A}"/>
          </ac:spMkLst>
        </pc:spChg>
        <pc:spChg chg="add mod">
          <ac:chgData name="Shirley Tonge" userId="76c2587ba8c72159" providerId="LiveId" clId="{920AF4F5-1171-489B-A192-4109E1D51610}" dt="2026-07-23T09:48:23.361" v="509" actId="403"/>
          <ac:spMkLst>
            <pc:docMk/>
            <pc:sldMk cId="685034775" sldId="257"/>
            <ac:spMk id="14" creationId="{0C0C0D90-AE03-9CDC-68A5-04C1132DF189}"/>
          </ac:spMkLst>
        </pc:spChg>
        <pc:spChg chg="add mod">
          <ac:chgData name="Shirley Tonge" userId="76c2587ba8c72159" providerId="LiveId" clId="{920AF4F5-1171-489B-A192-4109E1D51610}" dt="2026-07-23T09:41:17.783" v="420" actId="1076"/>
          <ac:spMkLst>
            <pc:docMk/>
            <pc:sldMk cId="685034775" sldId="257"/>
            <ac:spMk id="15" creationId="{4566F114-28B5-457F-2866-F92BF25DF065}"/>
          </ac:spMkLst>
        </pc:spChg>
        <pc:spChg chg="add mod">
          <ac:chgData name="Shirley Tonge" userId="76c2587ba8c72159" providerId="LiveId" clId="{920AF4F5-1171-489B-A192-4109E1D51610}" dt="2026-07-23T10:31:43.788" v="1096" actId="27107"/>
          <ac:spMkLst>
            <pc:docMk/>
            <pc:sldMk cId="685034775" sldId="257"/>
            <ac:spMk id="16" creationId="{26F85EBD-268B-70E2-050F-3ED61D83827A}"/>
          </ac:spMkLst>
        </pc:spChg>
        <pc:spChg chg="add mod">
          <ac:chgData name="Shirley Tonge" userId="76c2587ba8c72159" providerId="LiveId" clId="{920AF4F5-1171-489B-A192-4109E1D51610}" dt="2026-07-23T09:44:40.740" v="446" actId="208"/>
          <ac:spMkLst>
            <pc:docMk/>
            <pc:sldMk cId="685034775" sldId="257"/>
            <ac:spMk id="18" creationId="{353F5E2D-B263-982D-03EB-2A9BBEED98FB}"/>
          </ac:spMkLst>
        </pc:spChg>
        <pc:spChg chg="add mod">
          <ac:chgData name="Shirley Tonge" userId="76c2587ba8c72159" providerId="LiveId" clId="{920AF4F5-1171-489B-A192-4109E1D51610}" dt="2026-07-23T09:47:59.146" v="507" actId="20577"/>
          <ac:spMkLst>
            <pc:docMk/>
            <pc:sldMk cId="685034775" sldId="257"/>
            <ac:spMk id="19" creationId="{49F542F3-AE75-64E3-EFB3-F2D26113115C}"/>
          </ac:spMkLst>
        </pc:spChg>
        <pc:spChg chg="add mod">
          <ac:chgData name="Shirley Tonge" userId="76c2587ba8c72159" providerId="LiveId" clId="{920AF4F5-1171-489B-A192-4109E1D51610}" dt="2026-07-23T09:50:28.426" v="538" actId="255"/>
          <ac:spMkLst>
            <pc:docMk/>
            <pc:sldMk cId="685034775" sldId="257"/>
            <ac:spMk id="21" creationId="{02B45BBA-E4D2-1EF0-2214-25F387399A59}"/>
          </ac:spMkLst>
        </pc:spChg>
        <pc:spChg chg="add mod">
          <ac:chgData name="Shirley Tonge" userId="76c2587ba8c72159" providerId="LiveId" clId="{920AF4F5-1171-489B-A192-4109E1D51610}" dt="2026-07-23T09:51:32.821" v="561" actId="207"/>
          <ac:spMkLst>
            <pc:docMk/>
            <pc:sldMk cId="685034775" sldId="257"/>
            <ac:spMk id="22" creationId="{50307D07-533D-B441-0781-C1310309CB5E}"/>
          </ac:spMkLst>
        </pc:spChg>
        <pc:spChg chg="add mod">
          <ac:chgData name="Shirley Tonge" userId="76c2587ba8c72159" providerId="LiveId" clId="{920AF4F5-1171-489B-A192-4109E1D51610}" dt="2026-07-23T09:52:15.562" v="572" actId="207"/>
          <ac:spMkLst>
            <pc:docMk/>
            <pc:sldMk cId="685034775" sldId="257"/>
            <ac:spMk id="23" creationId="{93A83FF9-D9FE-76BF-C8FC-FA9BB37C0554}"/>
          </ac:spMkLst>
        </pc:spChg>
        <pc:graphicFrameChg chg="mod modGraphic">
          <ac:chgData name="Shirley Tonge" userId="76c2587ba8c72159" providerId="LiveId" clId="{920AF4F5-1171-489B-A192-4109E1D51610}" dt="2026-07-27T10:22:06.875" v="8767" actId="207"/>
          <ac:graphicFrameMkLst>
            <pc:docMk/>
            <pc:sldMk cId="685034775" sldId="257"/>
            <ac:graphicFrameMk id="8" creationId="{56C50481-D10E-1D80-2567-6DCA7B251DD3}"/>
          </ac:graphicFrameMkLst>
        </pc:graphicFrameChg>
        <pc:graphicFrameChg chg="add mod">
          <ac:chgData name="Shirley Tonge" userId="76c2587ba8c72159" providerId="LiveId" clId="{920AF4F5-1171-489B-A192-4109E1D51610}" dt="2026-07-23T09:49:04.637" v="513"/>
          <ac:graphicFrameMkLst>
            <pc:docMk/>
            <pc:sldMk cId="685034775" sldId="257"/>
            <ac:graphicFrameMk id="9" creationId="{16712EF2-5D6E-475B-DA9E-CC4F2C51256D}"/>
          </ac:graphicFrameMkLst>
        </pc:graphicFrameChg>
        <pc:graphicFrameChg chg="add mod">
          <ac:chgData name="Shirley Tonge" userId="76c2587ba8c72159" providerId="LiveId" clId="{920AF4F5-1171-489B-A192-4109E1D51610}" dt="2026-07-23T09:48:44.769" v="511"/>
          <ac:graphicFrameMkLst>
            <pc:docMk/>
            <pc:sldMk cId="685034775" sldId="257"/>
            <ac:graphicFrameMk id="20" creationId="{8161CAC1-EC75-95F8-C218-F219BB8D3CDC}"/>
          </ac:graphicFrameMkLst>
        </pc:graphicFrameChg>
        <pc:picChg chg="add">
          <ac:chgData name="Shirley Tonge" userId="76c2587ba8c72159" providerId="LiveId" clId="{920AF4F5-1171-489B-A192-4109E1D51610}" dt="2026-07-23T09:21:37.053" v="82" actId="22"/>
          <ac:picMkLst>
            <pc:docMk/>
            <pc:sldMk cId="685034775" sldId="257"/>
            <ac:picMk id="6" creationId="{BCF95C29-B40F-0F0F-2B9C-05D525EDCADF}"/>
          </ac:picMkLst>
        </pc:picChg>
      </pc:sldChg>
      <pc:sldChg chg="addSp modSp add mod">
        <pc:chgData name="Shirley Tonge" userId="76c2587ba8c72159" providerId="LiveId" clId="{920AF4F5-1171-489B-A192-4109E1D51610}" dt="2026-07-27T11:31:34.985" v="10111" actId="1076"/>
        <pc:sldMkLst>
          <pc:docMk/>
          <pc:sldMk cId="2218505141" sldId="258"/>
        </pc:sldMkLst>
        <pc:spChg chg="mod">
          <ac:chgData name="Shirley Tonge" userId="76c2587ba8c72159" providerId="LiveId" clId="{920AF4F5-1171-489B-A192-4109E1D51610}" dt="2026-07-27T10:21:05.711" v="8756" actId="13926"/>
          <ac:spMkLst>
            <pc:docMk/>
            <pc:sldMk cId="2218505141" sldId="258"/>
            <ac:spMk id="7" creationId="{CED5E639-B94B-72ED-30D8-BAD34C8D1482}"/>
          </ac:spMkLst>
        </pc:spChg>
        <pc:graphicFrameChg chg="mod modGraphic">
          <ac:chgData name="Shirley Tonge" userId="76c2587ba8c72159" providerId="LiveId" clId="{920AF4F5-1171-489B-A192-4109E1D51610}" dt="2026-07-27T11:29:58.861" v="10101" actId="20577"/>
          <ac:graphicFrameMkLst>
            <pc:docMk/>
            <pc:sldMk cId="2218505141" sldId="258"/>
            <ac:graphicFrameMk id="8" creationId="{F8532BBD-6BD7-6372-CC7C-074DBB7F13C8}"/>
          </ac:graphicFrameMkLst>
        </pc:graphicFrameChg>
        <pc:graphicFrameChg chg="add mod">
          <ac:chgData name="Shirley Tonge" userId="76c2587ba8c72159" providerId="LiveId" clId="{920AF4F5-1171-489B-A192-4109E1D51610}" dt="2026-07-27T11:31:34.985" v="10111" actId="1076"/>
          <ac:graphicFrameMkLst>
            <pc:docMk/>
            <pc:sldMk cId="2218505141" sldId="258"/>
            <ac:graphicFrameMk id="11" creationId="{0977ADC2-D94F-48B1-F6C5-8F063D368A4A}"/>
          </ac:graphicFrameMkLst>
        </pc:graphicFrameChg>
        <pc:picChg chg="add mod">
          <ac:chgData name="Shirley Tonge" userId="76c2587ba8c72159" providerId="LiveId" clId="{920AF4F5-1171-489B-A192-4109E1D51610}" dt="2026-07-27T11:19:06.589" v="9816" actId="1076"/>
          <ac:picMkLst>
            <pc:docMk/>
            <pc:sldMk cId="2218505141" sldId="258"/>
            <ac:picMk id="6" creationId="{57D3CFBA-DE6E-0E04-948C-D26250203E34}"/>
          </ac:picMkLst>
        </pc:picChg>
        <pc:picChg chg="add mod">
          <ac:chgData name="Shirley Tonge" userId="76c2587ba8c72159" providerId="LiveId" clId="{920AF4F5-1171-489B-A192-4109E1D51610}" dt="2026-07-27T11:28:17.914" v="10085" actId="1076"/>
          <ac:picMkLst>
            <pc:docMk/>
            <pc:sldMk cId="2218505141" sldId="258"/>
            <ac:picMk id="10" creationId="{6E3CA251-71D1-7EB7-4C0D-257816FB89EA}"/>
          </ac:picMkLst>
        </pc:picChg>
      </pc:sldChg>
      <pc:sldChg chg="addSp delSp modSp add mod modAnim">
        <pc:chgData name="Shirley Tonge" userId="76c2587ba8c72159" providerId="LiveId" clId="{920AF4F5-1171-489B-A192-4109E1D51610}" dt="2026-07-27T11:44:21.148" v="10332"/>
        <pc:sldMkLst>
          <pc:docMk/>
          <pc:sldMk cId="3886242119" sldId="259"/>
        </pc:sldMkLst>
        <pc:spChg chg="mod">
          <ac:chgData name="Shirley Tonge" userId="76c2587ba8c72159" providerId="LiveId" clId="{920AF4F5-1171-489B-A192-4109E1D51610}" dt="2026-07-27T10:21:20.533" v="8760" actId="13926"/>
          <ac:spMkLst>
            <pc:docMk/>
            <pc:sldMk cId="3886242119" sldId="259"/>
            <ac:spMk id="7" creationId="{EFEB447B-1108-142C-E6ED-0251C6CA94A6}"/>
          </ac:spMkLst>
        </pc:spChg>
        <pc:spChg chg="add mod">
          <ac:chgData name="Shirley Tonge" userId="76c2587ba8c72159" providerId="LiveId" clId="{920AF4F5-1171-489B-A192-4109E1D51610}" dt="2026-07-27T11:32:15.307" v="10117" actId="1076"/>
          <ac:spMkLst>
            <pc:docMk/>
            <pc:sldMk cId="3886242119" sldId="259"/>
            <ac:spMk id="13" creationId="{D12010BE-7044-6A0C-F7EE-858FC819C52A}"/>
          </ac:spMkLst>
        </pc:spChg>
        <pc:spChg chg="add mod">
          <ac:chgData name="Shirley Tonge" userId="76c2587ba8c72159" providerId="LiveId" clId="{920AF4F5-1171-489B-A192-4109E1D51610}" dt="2026-07-27T11:36:10.985" v="10198" actId="207"/>
          <ac:spMkLst>
            <pc:docMk/>
            <pc:sldMk cId="3886242119" sldId="259"/>
            <ac:spMk id="14" creationId="{D7B13168-AA07-E72F-9EB0-BA809F7FEEA9}"/>
          </ac:spMkLst>
        </pc:spChg>
        <pc:spChg chg="add mod">
          <ac:chgData name="Shirley Tonge" userId="76c2587ba8c72159" providerId="LiveId" clId="{920AF4F5-1171-489B-A192-4109E1D51610}" dt="2026-07-27T11:36:38.374" v="10203" actId="20577"/>
          <ac:spMkLst>
            <pc:docMk/>
            <pc:sldMk cId="3886242119" sldId="259"/>
            <ac:spMk id="16" creationId="{9BBD5D5A-5055-C9BB-77FE-C13DA504DC23}"/>
          </ac:spMkLst>
        </pc:spChg>
        <pc:spChg chg="add mod">
          <ac:chgData name="Shirley Tonge" userId="76c2587ba8c72159" providerId="LiveId" clId="{920AF4F5-1171-489B-A192-4109E1D51610}" dt="2026-07-27T11:37:27.626" v="10250" actId="14100"/>
          <ac:spMkLst>
            <pc:docMk/>
            <pc:sldMk cId="3886242119" sldId="259"/>
            <ac:spMk id="17" creationId="{56A41C27-3D9C-73FA-B7DB-97A796AAAF3A}"/>
          </ac:spMkLst>
        </pc:spChg>
        <pc:spChg chg="add mod">
          <ac:chgData name="Shirley Tonge" userId="76c2587ba8c72159" providerId="LiveId" clId="{920AF4F5-1171-489B-A192-4109E1D51610}" dt="2026-07-27T11:38:27.364" v="10267" actId="207"/>
          <ac:spMkLst>
            <pc:docMk/>
            <pc:sldMk cId="3886242119" sldId="259"/>
            <ac:spMk id="19" creationId="{820A4AE8-B857-360D-58C7-E7D6C6F1CFB3}"/>
          </ac:spMkLst>
        </pc:spChg>
        <pc:spChg chg="add mod">
          <ac:chgData name="Shirley Tonge" userId="76c2587ba8c72159" providerId="LiveId" clId="{920AF4F5-1171-489B-A192-4109E1D51610}" dt="2026-07-27T11:40:54.670" v="10283" actId="1076"/>
          <ac:spMkLst>
            <pc:docMk/>
            <pc:sldMk cId="3886242119" sldId="259"/>
            <ac:spMk id="21" creationId="{86B5BE65-3808-B351-48C1-62283BA78DBC}"/>
          </ac:spMkLst>
        </pc:spChg>
        <pc:spChg chg="add mod">
          <ac:chgData name="Shirley Tonge" userId="76c2587ba8c72159" providerId="LiveId" clId="{920AF4F5-1171-489B-A192-4109E1D51610}" dt="2026-07-27T11:42:30.604" v="10316" actId="403"/>
          <ac:spMkLst>
            <pc:docMk/>
            <pc:sldMk cId="3886242119" sldId="259"/>
            <ac:spMk id="22" creationId="{BFE8379A-7872-5FF6-AECC-8E721FD745CC}"/>
          </ac:spMkLst>
        </pc:spChg>
        <pc:spChg chg="add mod">
          <ac:chgData name="Shirley Tonge" userId="76c2587ba8c72159" providerId="LiveId" clId="{920AF4F5-1171-489B-A192-4109E1D51610}" dt="2026-07-27T11:43:30.288" v="10322" actId="207"/>
          <ac:spMkLst>
            <pc:docMk/>
            <pc:sldMk cId="3886242119" sldId="259"/>
            <ac:spMk id="23" creationId="{C990B5D8-0B71-91B2-2F42-FB679362BA6F}"/>
          </ac:spMkLst>
        </pc:spChg>
        <pc:spChg chg="add mod">
          <ac:chgData name="Shirley Tonge" userId="76c2587ba8c72159" providerId="LiveId" clId="{920AF4F5-1171-489B-A192-4109E1D51610}" dt="2026-07-27T11:43:48.419" v="10324" actId="1076"/>
          <ac:spMkLst>
            <pc:docMk/>
            <pc:sldMk cId="3886242119" sldId="259"/>
            <ac:spMk id="25" creationId="{F5A8035C-B259-F35A-C54E-FBDA1012EE72}"/>
          </ac:spMkLst>
        </pc:spChg>
        <pc:spChg chg="add mod">
          <ac:chgData name="Shirley Tonge" userId="76c2587ba8c72159" providerId="LiveId" clId="{920AF4F5-1171-489B-A192-4109E1D51610}" dt="2026-07-27T11:43:55.246" v="10326" actId="1076"/>
          <ac:spMkLst>
            <pc:docMk/>
            <pc:sldMk cId="3886242119" sldId="259"/>
            <ac:spMk id="27" creationId="{ACA18AA0-C98D-0FD1-8756-185D55AB62E4}"/>
          </ac:spMkLst>
        </pc:spChg>
        <pc:spChg chg="add mod">
          <ac:chgData name="Shirley Tonge" userId="76c2587ba8c72159" providerId="LiveId" clId="{920AF4F5-1171-489B-A192-4109E1D51610}" dt="2026-07-27T11:44:00.357" v="10328" actId="1076"/>
          <ac:spMkLst>
            <pc:docMk/>
            <pc:sldMk cId="3886242119" sldId="259"/>
            <ac:spMk id="29" creationId="{B89C1396-A36F-96B2-4C45-FF8FFEC51CC6}"/>
          </ac:spMkLst>
        </pc:spChg>
        <pc:graphicFrameChg chg="add mod modGraphic">
          <ac:chgData name="Shirley Tonge" userId="76c2587ba8c72159" providerId="LiveId" clId="{920AF4F5-1171-489B-A192-4109E1D51610}" dt="2026-07-27T11:40:57.951" v="10284" actId="20577"/>
          <ac:graphicFrameMkLst>
            <pc:docMk/>
            <pc:sldMk cId="3886242119" sldId="259"/>
            <ac:graphicFrameMk id="3" creationId="{DC818971-38C1-AB10-32DE-286B32AC38B1}"/>
          </ac:graphicFrameMkLst>
        </pc:graphicFrameChg>
        <pc:graphicFrameChg chg="add mod">
          <ac:chgData name="Shirley Tonge" userId="76c2587ba8c72159" providerId="LiveId" clId="{920AF4F5-1171-489B-A192-4109E1D51610}" dt="2026-07-27T11:31:23.570" v="10109" actId="1076"/>
          <ac:graphicFrameMkLst>
            <pc:docMk/>
            <pc:sldMk cId="3886242119" sldId="259"/>
            <ac:graphicFrameMk id="10" creationId="{4B750925-E883-B594-5EC4-4AC6D03CD1AA}"/>
          </ac:graphicFrameMkLst>
        </pc:graphicFrameChg>
        <pc:graphicFrameChg chg="add mod">
          <ac:chgData name="Shirley Tonge" userId="76c2587ba8c72159" providerId="LiveId" clId="{920AF4F5-1171-489B-A192-4109E1D51610}" dt="2026-07-27T11:40:14.247" v="10273" actId="1076"/>
          <ac:graphicFrameMkLst>
            <pc:docMk/>
            <pc:sldMk cId="3886242119" sldId="259"/>
            <ac:graphicFrameMk id="20" creationId="{61214B5A-8EB0-60EB-395A-8319CBC69518}"/>
          </ac:graphicFrameMkLst>
        </pc:graphicFrameChg>
        <pc:picChg chg="add">
          <ac:chgData name="Shirley Tonge" userId="76c2587ba8c72159" providerId="LiveId" clId="{920AF4F5-1171-489B-A192-4109E1D51610}" dt="2026-07-27T11:30:46.977" v="10104" actId="22"/>
          <ac:picMkLst>
            <pc:docMk/>
            <pc:sldMk cId="3886242119" sldId="259"/>
            <ac:picMk id="9" creationId="{4B8454BC-E543-8118-B16E-66F74F188249}"/>
          </ac:picMkLst>
        </pc:picChg>
        <pc:picChg chg="add mod">
          <ac:chgData name="Shirley Tonge" userId="76c2587ba8c72159" providerId="LiveId" clId="{920AF4F5-1171-489B-A192-4109E1D51610}" dt="2026-07-27T11:31:48.955" v="10113" actId="1076"/>
          <ac:picMkLst>
            <pc:docMk/>
            <pc:sldMk cId="3886242119" sldId="259"/>
            <ac:picMk id="12" creationId="{B7B5811D-8158-BFF9-1B8F-EE064068B1D3}"/>
          </ac:picMkLst>
        </pc:picChg>
      </pc:sldChg>
      <pc:sldChg chg="addSp delSp modSp add mod">
        <pc:chgData name="Shirley Tonge" userId="76c2587ba8c72159" providerId="LiveId" clId="{920AF4F5-1171-489B-A192-4109E1D51610}" dt="2026-07-27T10:22:23.550" v="8770" actId="207"/>
        <pc:sldMkLst>
          <pc:docMk/>
          <pc:sldMk cId="4129797662" sldId="260"/>
        </pc:sldMkLst>
        <pc:spChg chg="mod">
          <ac:chgData name="Shirley Tonge" userId="76c2587ba8c72159" providerId="LiveId" clId="{920AF4F5-1171-489B-A192-4109E1D51610}" dt="2026-07-23T09:55:20.749" v="583" actId="13926"/>
          <ac:spMkLst>
            <pc:docMk/>
            <pc:sldMk cId="4129797662" sldId="260"/>
            <ac:spMk id="7" creationId="{1593C694-C461-BF8D-61E4-011B21D75539}"/>
          </ac:spMkLst>
        </pc:spChg>
        <pc:graphicFrameChg chg="add mod">
          <ac:chgData name="Shirley Tonge" userId="76c2587ba8c72159" providerId="LiveId" clId="{920AF4F5-1171-489B-A192-4109E1D51610}" dt="2026-07-23T09:59:25.358" v="606" actId="1076"/>
          <ac:graphicFrameMkLst>
            <pc:docMk/>
            <pc:sldMk cId="4129797662" sldId="260"/>
            <ac:graphicFrameMk id="6" creationId="{7DB17AFB-DA0D-90E3-473F-2CDE320B16C3}"/>
          </ac:graphicFrameMkLst>
        </pc:graphicFrameChg>
        <pc:graphicFrameChg chg="mod modGraphic">
          <ac:chgData name="Shirley Tonge" userId="76c2587ba8c72159" providerId="LiveId" clId="{920AF4F5-1171-489B-A192-4109E1D51610}" dt="2026-07-27T10:22:23.550" v="8770" actId="207"/>
          <ac:graphicFrameMkLst>
            <pc:docMk/>
            <pc:sldMk cId="4129797662" sldId="260"/>
            <ac:graphicFrameMk id="8" creationId="{9DF3C64B-0A9E-90CE-C9B0-2624C95CEAE2}"/>
          </ac:graphicFrameMkLst>
        </pc:graphicFrameChg>
        <pc:picChg chg="add mod">
          <ac:chgData name="Shirley Tonge" userId="76c2587ba8c72159" providerId="LiveId" clId="{920AF4F5-1171-489B-A192-4109E1D51610}" dt="2026-07-23T10:05:54.746" v="703" actId="1076"/>
          <ac:picMkLst>
            <pc:docMk/>
            <pc:sldMk cId="4129797662" sldId="260"/>
            <ac:picMk id="10" creationId="{E68F6B88-876D-AD0B-ECD8-07DC4E8F0FBA}"/>
          </ac:picMkLst>
        </pc:picChg>
      </pc:sldChg>
      <pc:sldChg chg="addSp delSp modSp add mod modAnim">
        <pc:chgData name="Shirley Tonge" userId="76c2587ba8c72159" providerId="LiveId" clId="{920AF4F5-1171-489B-A192-4109E1D51610}" dt="2026-07-27T10:27:54.934" v="8814" actId="404"/>
        <pc:sldMkLst>
          <pc:docMk/>
          <pc:sldMk cId="2258404758" sldId="261"/>
        </pc:sldMkLst>
        <pc:spChg chg="mod">
          <ac:chgData name="Shirley Tonge" userId="76c2587ba8c72159" providerId="LiveId" clId="{920AF4F5-1171-489B-A192-4109E1D51610}" dt="2026-07-23T09:55:44.670" v="587" actId="13926"/>
          <ac:spMkLst>
            <pc:docMk/>
            <pc:sldMk cId="2258404758" sldId="261"/>
            <ac:spMk id="7" creationId="{3B9481AE-1224-5087-37F8-6723A447AE94}"/>
          </ac:spMkLst>
        </pc:spChg>
        <pc:spChg chg="add mod">
          <ac:chgData name="Shirley Tonge" userId="76c2587ba8c72159" providerId="LiveId" clId="{920AF4F5-1171-489B-A192-4109E1D51610}" dt="2026-07-27T10:27:38.362" v="8811" actId="404"/>
          <ac:spMkLst>
            <pc:docMk/>
            <pc:sldMk cId="2258404758" sldId="261"/>
            <ac:spMk id="11" creationId="{2402F1E8-8959-F2BE-4EC4-5392001F18C9}"/>
          </ac:spMkLst>
        </pc:spChg>
        <pc:spChg chg="add mod">
          <ac:chgData name="Shirley Tonge" userId="76c2587ba8c72159" providerId="LiveId" clId="{920AF4F5-1171-489B-A192-4109E1D51610}" dt="2026-07-23T10:27:17.633" v="1047" actId="403"/>
          <ac:spMkLst>
            <pc:docMk/>
            <pc:sldMk cId="2258404758" sldId="261"/>
            <ac:spMk id="12" creationId="{1C2ACBAC-2F79-54A8-92F7-B4373680E17C}"/>
          </ac:spMkLst>
        </pc:spChg>
        <pc:spChg chg="add mod">
          <ac:chgData name="Shirley Tonge" userId="76c2587ba8c72159" providerId="LiveId" clId="{920AF4F5-1171-489B-A192-4109E1D51610}" dt="2026-07-23T10:15:31.547" v="832" actId="403"/>
          <ac:spMkLst>
            <pc:docMk/>
            <pc:sldMk cId="2258404758" sldId="261"/>
            <ac:spMk id="13" creationId="{BF28AF00-9981-AEA5-3CEF-D336CDDD4A53}"/>
          </ac:spMkLst>
        </pc:spChg>
        <pc:spChg chg="add mod">
          <ac:chgData name="Shirley Tonge" userId="76c2587ba8c72159" providerId="LiveId" clId="{920AF4F5-1171-489B-A192-4109E1D51610}" dt="2026-07-23T10:15:52.689" v="837" actId="14100"/>
          <ac:spMkLst>
            <pc:docMk/>
            <pc:sldMk cId="2258404758" sldId="261"/>
            <ac:spMk id="14" creationId="{FBAEF220-ED00-34A4-ED1C-DDBE53BAA1D0}"/>
          </ac:spMkLst>
        </pc:spChg>
        <pc:spChg chg="add mod">
          <ac:chgData name="Shirley Tonge" userId="76c2587ba8c72159" providerId="LiveId" clId="{920AF4F5-1171-489B-A192-4109E1D51610}" dt="2026-07-27T10:27:27.280" v="8810" actId="1076"/>
          <ac:spMkLst>
            <pc:docMk/>
            <pc:sldMk cId="2258404758" sldId="261"/>
            <ac:spMk id="15" creationId="{45D5C54A-5FAB-1A49-DCE7-FDDC6B84426C}"/>
          </ac:spMkLst>
        </pc:spChg>
        <pc:spChg chg="add mod">
          <ac:chgData name="Shirley Tonge" userId="76c2587ba8c72159" providerId="LiveId" clId="{920AF4F5-1171-489B-A192-4109E1D51610}" dt="2026-07-23T10:17:39.431" v="885" actId="403"/>
          <ac:spMkLst>
            <pc:docMk/>
            <pc:sldMk cId="2258404758" sldId="261"/>
            <ac:spMk id="16" creationId="{B4BF45B4-4BF0-19DB-81C9-42E2F71D8F09}"/>
          </ac:spMkLst>
        </pc:spChg>
        <pc:spChg chg="add mod">
          <ac:chgData name="Shirley Tonge" userId="76c2587ba8c72159" providerId="LiveId" clId="{920AF4F5-1171-489B-A192-4109E1D51610}" dt="2026-07-23T11:53:50.423" v="1973" actId="403"/>
          <ac:spMkLst>
            <pc:docMk/>
            <pc:sldMk cId="2258404758" sldId="261"/>
            <ac:spMk id="17" creationId="{CF90C186-9D31-6E2F-A741-C737882C3C7D}"/>
          </ac:spMkLst>
        </pc:spChg>
        <pc:spChg chg="add mod">
          <ac:chgData name="Shirley Tonge" userId="76c2587ba8c72159" providerId="LiveId" clId="{920AF4F5-1171-489B-A192-4109E1D51610}" dt="2026-07-23T10:20:21.198" v="926" actId="207"/>
          <ac:spMkLst>
            <pc:docMk/>
            <pc:sldMk cId="2258404758" sldId="261"/>
            <ac:spMk id="18" creationId="{C1367CFF-172F-8B48-895B-5527FC81A639}"/>
          </ac:spMkLst>
        </pc:spChg>
        <pc:spChg chg="add mod">
          <ac:chgData name="Shirley Tonge" userId="76c2587ba8c72159" providerId="LiveId" clId="{920AF4F5-1171-489B-A192-4109E1D51610}" dt="2026-07-23T10:21:34.709" v="946" actId="403"/>
          <ac:spMkLst>
            <pc:docMk/>
            <pc:sldMk cId="2258404758" sldId="261"/>
            <ac:spMk id="19" creationId="{B335890D-776E-7790-4B31-E5098183AC64}"/>
          </ac:spMkLst>
        </pc:spChg>
        <pc:spChg chg="add mod">
          <ac:chgData name="Shirley Tonge" userId="76c2587ba8c72159" providerId="LiveId" clId="{920AF4F5-1171-489B-A192-4109E1D51610}" dt="2026-07-27T10:27:48.058" v="8812" actId="404"/>
          <ac:spMkLst>
            <pc:docMk/>
            <pc:sldMk cId="2258404758" sldId="261"/>
            <ac:spMk id="20" creationId="{1EB75D17-B432-7319-37E7-59EEE8D91B14}"/>
          </ac:spMkLst>
        </pc:spChg>
        <pc:spChg chg="add mod">
          <ac:chgData name="Shirley Tonge" userId="76c2587ba8c72159" providerId="LiveId" clId="{920AF4F5-1171-489B-A192-4109E1D51610}" dt="2026-07-23T10:24:13.389" v="989" actId="1076"/>
          <ac:spMkLst>
            <pc:docMk/>
            <pc:sldMk cId="2258404758" sldId="261"/>
            <ac:spMk id="21" creationId="{802D035B-91E0-D2EC-2ACB-88999BA695D0}"/>
          </ac:spMkLst>
        </pc:spChg>
        <pc:spChg chg="add mod">
          <ac:chgData name="Shirley Tonge" userId="76c2587ba8c72159" providerId="LiveId" clId="{920AF4F5-1171-489B-A192-4109E1D51610}" dt="2026-07-23T10:25:37.240" v="1017" actId="207"/>
          <ac:spMkLst>
            <pc:docMk/>
            <pc:sldMk cId="2258404758" sldId="261"/>
            <ac:spMk id="22" creationId="{A56BA2C5-B3B8-2C80-D1E0-C4C784669FC9}"/>
          </ac:spMkLst>
        </pc:spChg>
        <pc:spChg chg="add mod">
          <ac:chgData name="Shirley Tonge" userId="76c2587ba8c72159" providerId="LiveId" clId="{920AF4F5-1171-489B-A192-4109E1D51610}" dt="2026-07-23T10:27:41.102" v="1050" actId="207"/>
          <ac:spMkLst>
            <pc:docMk/>
            <pc:sldMk cId="2258404758" sldId="261"/>
            <ac:spMk id="23" creationId="{6ADEC39D-C3F4-B2EA-1F47-0154BEEAEA07}"/>
          </ac:spMkLst>
        </pc:spChg>
        <pc:spChg chg="add mod">
          <ac:chgData name="Shirley Tonge" userId="76c2587ba8c72159" providerId="LiveId" clId="{920AF4F5-1171-489B-A192-4109E1D51610}" dt="2026-07-27T10:27:54.934" v="8814" actId="404"/>
          <ac:spMkLst>
            <pc:docMk/>
            <pc:sldMk cId="2258404758" sldId="261"/>
            <ac:spMk id="24" creationId="{6B3AA36E-E8EF-F31A-1CF5-F3002F016E65}"/>
          </ac:spMkLst>
        </pc:spChg>
        <pc:graphicFrameChg chg="add mod modGraphic">
          <ac:chgData name="Shirley Tonge" userId="76c2587ba8c72159" providerId="LiveId" clId="{920AF4F5-1171-489B-A192-4109E1D51610}" dt="2026-07-27T10:22:55.489" v="8776" actId="207"/>
          <ac:graphicFrameMkLst>
            <pc:docMk/>
            <pc:sldMk cId="2258404758" sldId="261"/>
            <ac:graphicFrameMk id="3" creationId="{0D698967-B44B-DC6E-1806-DE29C6A68186}"/>
          </ac:graphicFrameMkLst>
        </pc:graphicFrameChg>
        <pc:graphicFrameChg chg="add mod">
          <ac:chgData name="Shirley Tonge" userId="76c2587ba8c72159" providerId="LiveId" clId="{920AF4F5-1171-489B-A192-4109E1D51610}" dt="2026-07-23T10:11:55.156" v="753" actId="1076"/>
          <ac:graphicFrameMkLst>
            <pc:docMk/>
            <pc:sldMk cId="2258404758" sldId="261"/>
            <ac:graphicFrameMk id="6" creationId="{11CC3538-F3BE-ECB4-526F-042BDA368410}"/>
          </ac:graphicFrameMkLst>
        </pc:graphicFrameChg>
        <pc:picChg chg="add mod">
          <ac:chgData name="Shirley Tonge" userId="76c2587ba8c72159" providerId="LiveId" clId="{920AF4F5-1171-489B-A192-4109E1D51610}" dt="2026-07-23T10:23:54.794" v="985" actId="1076"/>
          <ac:picMkLst>
            <pc:docMk/>
            <pc:sldMk cId="2258404758" sldId="261"/>
            <ac:picMk id="10" creationId="{9FA03055-D0F5-0EB0-D298-E3506457684E}"/>
          </ac:picMkLst>
        </pc:picChg>
      </pc:sldChg>
      <pc:sldChg chg="addSp modSp add mod">
        <pc:chgData name="Shirley Tonge" userId="76c2587ba8c72159" providerId="LiveId" clId="{920AF4F5-1171-489B-A192-4109E1D51610}" dt="2026-07-27T10:23:02.472" v="8777" actId="207"/>
        <pc:sldMkLst>
          <pc:docMk/>
          <pc:sldMk cId="3449432370" sldId="262"/>
        </pc:sldMkLst>
        <pc:spChg chg="mod">
          <ac:chgData name="Shirley Tonge" userId="76c2587ba8c72159" providerId="LiveId" clId="{920AF4F5-1171-489B-A192-4109E1D51610}" dt="2026-07-23T10:30:59.493" v="1091" actId="13926"/>
          <ac:spMkLst>
            <pc:docMk/>
            <pc:sldMk cId="3449432370" sldId="262"/>
            <ac:spMk id="7" creationId="{EF9898ED-E56C-2648-5F3C-5673626A14AA}"/>
          </ac:spMkLst>
        </pc:spChg>
        <pc:graphicFrameChg chg="mod modGraphic">
          <ac:chgData name="Shirley Tonge" userId="76c2587ba8c72159" providerId="LiveId" clId="{920AF4F5-1171-489B-A192-4109E1D51610}" dt="2026-07-27T10:23:02.472" v="8777" actId="207"/>
          <ac:graphicFrameMkLst>
            <pc:docMk/>
            <pc:sldMk cId="3449432370" sldId="262"/>
            <ac:graphicFrameMk id="8" creationId="{76EC0662-BB40-8C6C-BE2D-097E6D4A7EFD}"/>
          </ac:graphicFrameMkLst>
        </pc:graphicFrameChg>
        <pc:picChg chg="add mod">
          <ac:chgData name="Shirley Tonge" userId="76c2587ba8c72159" providerId="LiveId" clId="{920AF4F5-1171-489B-A192-4109E1D51610}" dt="2026-07-23T10:39:18.006" v="1114" actId="1076"/>
          <ac:picMkLst>
            <pc:docMk/>
            <pc:sldMk cId="3449432370" sldId="262"/>
            <ac:picMk id="6" creationId="{7E888224-2A6E-7930-9084-5F5A325E39C0}"/>
          </ac:picMkLst>
        </pc:picChg>
        <pc:picChg chg="add mod">
          <ac:chgData name="Shirley Tonge" userId="76c2587ba8c72159" providerId="LiveId" clId="{920AF4F5-1171-489B-A192-4109E1D51610}" dt="2026-07-23T10:47:55.922" v="1236" actId="1076"/>
          <ac:picMkLst>
            <pc:docMk/>
            <pc:sldMk cId="3449432370" sldId="262"/>
            <ac:picMk id="10" creationId="{C911ADD9-F699-4846-D867-E077E1EA41F7}"/>
          </ac:picMkLst>
        </pc:picChg>
      </pc:sldChg>
      <pc:sldChg chg="addSp delSp modSp add mod modAnim">
        <pc:chgData name="Shirley Tonge" userId="76c2587ba8c72159" providerId="LiveId" clId="{920AF4F5-1171-489B-A192-4109E1D51610}" dt="2026-07-27T10:23:44.209" v="8784" actId="207"/>
        <pc:sldMkLst>
          <pc:docMk/>
          <pc:sldMk cId="2008568055" sldId="263"/>
        </pc:sldMkLst>
        <pc:spChg chg="mod">
          <ac:chgData name="Shirley Tonge" userId="76c2587ba8c72159" providerId="LiveId" clId="{920AF4F5-1171-489B-A192-4109E1D51610}" dt="2026-07-23T10:31:09.514" v="1094" actId="13926"/>
          <ac:spMkLst>
            <pc:docMk/>
            <pc:sldMk cId="2008568055" sldId="263"/>
            <ac:spMk id="7" creationId="{32D46C31-3653-6A07-95AA-3B254EE359A5}"/>
          </ac:spMkLst>
        </pc:spChg>
        <pc:spChg chg="add mod">
          <ac:chgData name="Shirley Tonge" userId="76c2587ba8c72159" providerId="LiveId" clId="{920AF4F5-1171-489B-A192-4109E1D51610}" dt="2026-07-23T10:50:45.956" v="1241" actId="767"/>
          <ac:spMkLst>
            <pc:docMk/>
            <pc:sldMk cId="2008568055" sldId="263"/>
            <ac:spMk id="12" creationId="{EBC26940-114D-AE20-3FA6-66FFE2B1A4C0}"/>
          </ac:spMkLst>
        </pc:spChg>
        <pc:spChg chg="add mod">
          <ac:chgData name="Shirley Tonge" userId="76c2587ba8c72159" providerId="LiveId" clId="{920AF4F5-1171-489B-A192-4109E1D51610}" dt="2026-07-23T10:56:32.787" v="1307" actId="20577"/>
          <ac:spMkLst>
            <pc:docMk/>
            <pc:sldMk cId="2008568055" sldId="263"/>
            <ac:spMk id="15" creationId="{263145A7-9EAE-7722-004C-021F5534BADA}"/>
          </ac:spMkLst>
        </pc:spChg>
        <pc:spChg chg="add mod">
          <ac:chgData name="Shirley Tonge" userId="76c2587ba8c72159" providerId="LiveId" clId="{920AF4F5-1171-489B-A192-4109E1D51610}" dt="2026-07-23T10:56:54.710" v="1313" actId="20577"/>
          <ac:spMkLst>
            <pc:docMk/>
            <pc:sldMk cId="2008568055" sldId="263"/>
            <ac:spMk id="16" creationId="{D289E3F0-5A9E-409A-4250-2E14822817CC}"/>
          </ac:spMkLst>
        </pc:spChg>
        <pc:spChg chg="add mod">
          <ac:chgData name="Shirley Tonge" userId="76c2587ba8c72159" providerId="LiveId" clId="{920AF4F5-1171-489B-A192-4109E1D51610}" dt="2026-07-23T10:57:59.556" v="1364" actId="14100"/>
          <ac:spMkLst>
            <pc:docMk/>
            <pc:sldMk cId="2008568055" sldId="263"/>
            <ac:spMk id="17" creationId="{300215EF-0E3D-332B-58BA-A1909C248395}"/>
          </ac:spMkLst>
        </pc:spChg>
        <pc:spChg chg="add mod">
          <ac:chgData name="Shirley Tonge" userId="76c2587ba8c72159" providerId="LiveId" clId="{920AF4F5-1171-489B-A192-4109E1D51610}" dt="2026-07-23T10:59:25.709" v="1401" actId="1076"/>
          <ac:spMkLst>
            <pc:docMk/>
            <pc:sldMk cId="2008568055" sldId="263"/>
            <ac:spMk id="18" creationId="{2CD7BE20-9040-A086-8DBD-984622BD8F6E}"/>
          </ac:spMkLst>
        </pc:spChg>
        <pc:spChg chg="add mod">
          <ac:chgData name="Shirley Tonge" userId="76c2587ba8c72159" providerId="LiveId" clId="{920AF4F5-1171-489B-A192-4109E1D51610}" dt="2026-07-23T11:00:30.697" v="1446" actId="14100"/>
          <ac:spMkLst>
            <pc:docMk/>
            <pc:sldMk cId="2008568055" sldId="263"/>
            <ac:spMk id="19" creationId="{9BD21873-1F52-75B3-C677-B730D924A06E}"/>
          </ac:spMkLst>
        </pc:spChg>
        <pc:spChg chg="add mod">
          <ac:chgData name="Shirley Tonge" userId="76c2587ba8c72159" providerId="LiveId" clId="{920AF4F5-1171-489B-A192-4109E1D51610}" dt="2026-07-23T11:01:01.978" v="1453" actId="1076"/>
          <ac:spMkLst>
            <pc:docMk/>
            <pc:sldMk cId="2008568055" sldId="263"/>
            <ac:spMk id="20" creationId="{EA793BC8-22C3-022A-83C4-73DC10995589}"/>
          </ac:spMkLst>
        </pc:spChg>
        <pc:spChg chg="add mod">
          <ac:chgData name="Shirley Tonge" userId="76c2587ba8c72159" providerId="LiveId" clId="{920AF4F5-1171-489B-A192-4109E1D51610}" dt="2026-07-23T11:02:56.205" v="1534" actId="207"/>
          <ac:spMkLst>
            <pc:docMk/>
            <pc:sldMk cId="2008568055" sldId="263"/>
            <ac:spMk id="21" creationId="{7833A7B2-E145-6233-5015-3D7EDCA585B5}"/>
          </ac:spMkLst>
        </pc:spChg>
        <pc:spChg chg="add mod">
          <ac:chgData name="Shirley Tonge" userId="76c2587ba8c72159" providerId="LiveId" clId="{920AF4F5-1171-489B-A192-4109E1D51610}" dt="2026-07-23T11:03:14.907" v="1539" actId="20577"/>
          <ac:spMkLst>
            <pc:docMk/>
            <pc:sldMk cId="2008568055" sldId="263"/>
            <ac:spMk id="22" creationId="{F90FC4C2-B954-8D2D-BB93-421964420DD8}"/>
          </ac:spMkLst>
        </pc:spChg>
        <pc:graphicFrameChg chg="add mod modGraphic">
          <ac:chgData name="Shirley Tonge" userId="76c2587ba8c72159" providerId="LiveId" clId="{920AF4F5-1171-489B-A192-4109E1D51610}" dt="2026-07-27T10:23:44.209" v="8784" actId="207"/>
          <ac:graphicFrameMkLst>
            <pc:docMk/>
            <pc:sldMk cId="2008568055" sldId="263"/>
            <ac:graphicFrameMk id="3" creationId="{3385D903-AE75-5021-4285-49A1AE2F1273}"/>
          </ac:graphicFrameMkLst>
        </pc:graphicFrameChg>
        <pc:graphicFrameChg chg="add mod modGraphic">
          <ac:chgData name="Shirley Tonge" userId="76c2587ba8c72159" providerId="LiveId" clId="{920AF4F5-1171-489B-A192-4109E1D51610}" dt="2026-07-23T10:54:13.068" v="1278" actId="14734"/>
          <ac:graphicFrameMkLst>
            <pc:docMk/>
            <pc:sldMk cId="2008568055" sldId="263"/>
            <ac:graphicFrameMk id="13" creationId="{062252B0-3BF0-8B45-CB21-E2ED8221A1DD}"/>
          </ac:graphicFrameMkLst>
        </pc:graphicFrameChg>
        <pc:graphicFrameChg chg="add mod">
          <ac:chgData name="Shirley Tonge" userId="76c2587ba8c72159" providerId="LiveId" clId="{920AF4F5-1171-489B-A192-4109E1D51610}" dt="2026-07-23T10:55:28.960" v="1284" actId="1076"/>
          <ac:graphicFrameMkLst>
            <pc:docMk/>
            <pc:sldMk cId="2008568055" sldId="263"/>
            <ac:graphicFrameMk id="14" creationId="{3BF8E1C8-86D3-2DA8-1548-FDC5B7EA331E}"/>
          </ac:graphicFrameMkLst>
        </pc:graphicFrameChg>
        <pc:picChg chg="add">
          <ac:chgData name="Shirley Tonge" userId="76c2587ba8c72159" providerId="LiveId" clId="{920AF4F5-1171-489B-A192-4109E1D51610}" dt="2026-07-23T10:49:19.516" v="1240" actId="22"/>
          <ac:picMkLst>
            <pc:docMk/>
            <pc:sldMk cId="2008568055" sldId="263"/>
            <ac:picMk id="11" creationId="{8C70707B-5101-67E5-5F48-B1D8F79C277C}"/>
          </ac:picMkLst>
        </pc:picChg>
      </pc:sldChg>
      <pc:sldChg chg="addSp delSp modSp add mod">
        <pc:chgData name="Shirley Tonge" userId="76c2587ba8c72159" providerId="LiveId" clId="{920AF4F5-1171-489B-A192-4109E1D51610}" dt="2026-08-05T08:12:19.315" v="10347" actId="403"/>
        <pc:sldMkLst>
          <pc:docMk/>
          <pc:sldMk cId="1407866545" sldId="264"/>
        </pc:sldMkLst>
        <pc:spChg chg="mod">
          <ac:chgData name="Shirley Tonge" userId="76c2587ba8c72159" providerId="LiveId" clId="{920AF4F5-1171-489B-A192-4109E1D51610}" dt="2026-07-23T11:04:47.926" v="1545" actId="13926"/>
          <ac:spMkLst>
            <pc:docMk/>
            <pc:sldMk cId="1407866545" sldId="264"/>
            <ac:spMk id="7" creationId="{6C1A0079-C37D-82B1-2663-73DE9DCFD68B}"/>
          </ac:spMkLst>
        </pc:spChg>
        <pc:graphicFrameChg chg="mod modGraphic">
          <ac:chgData name="Shirley Tonge" userId="76c2587ba8c72159" providerId="LiveId" clId="{920AF4F5-1171-489B-A192-4109E1D51610}" dt="2026-08-05T08:12:19.315" v="10347" actId="403"/>
          <ac:graphicFrameMkLst>
            <pc:docMk/>
            <pc:sldMk cId="1407866545" sldId="264"/>
            <ac:graphicFrameMk id="8" creationId="{8D6759DA-7FC7-E402-424E-51F323DE79F2}"/>
          </ac:graphicFrameMkLst>
        </pc:graphicFrameChg>
        <pc:graphicFrameChg chg="add mod modGraphic">
          <ac:chgData name="Shirley Tonge" userId="76c2587ba8c72159" providerId="LiveId" clId="{920AF4F5-1171-489B-A192-4109E1D51610}" dt="2026-07-23T11:29:39.354" v="1690"/>
          <ac:graphicFrameMkLst>
            <pc:docMk/>
            <pc:sldMk cId="1407866545" sldId="264"/>
            <ac:graphicFrameMk id="13" creationId="{74543578-0BFF-CFFD-95F8-3AB9939A0BBC}"/>
          </ac:graphicFrameMkLst>
        </pc:graphicFrameChg>
        <pc:graphicFrameChg chg="add mod">
          <ac:chgData name="Shirley Tonge" userId="76c2587ba8c72159" providerId="LiveId" clId="{920AF4F5-1171-489B-A192-4109E1D51610}" dt="2026-07-23T11:41:51.273" v="1801" actId="14100"/>
          <ac:graphicFrameMkLst>
            <pc:docMk/>
            <pc:sldMk cId="1407866545" sldId="264"/>
            <ac:graphicFrameMk id="16" creationId="{85F05BCB-320A-C553-6410-D37AC6F7527A}"/>
          </ac:graphicFrameMkLst>
        </pc:graphicFrameChg>
        <pc:picChg chg="add mod">
          <ac:chgData name="Shirley Tonge" userId="76c2587ba8c72159" providerId="LiveId" clId="{920AF4F5-1171-489B-A192-4109E1D51610}" dt="2026-07-23T11:19:28.275" v="1570" actId="1076"/>
          <ac:picMkLst>
            <pc:docMk/>
            <pc:sldMk cId="1407866545" sldId="264"/>
            <ac:picMk id="6" creationId="{AFA53497-2D15-2360-4CCC-E9D9FEE1CA23}"/>
          </ac:picMkLst>
        </pc:picChg>
        <pc:picChg chg="add mod">
          <ac:chgData name="Shirley Tonge" userId="76c2587ba8c72159" providerId="LiveId" clId="{920AF4F5-1171-489B-A192-4109E1D51610}" dt="2026-07-23T11:46:56.110" v="1835" actId="1076"/>
          <ac:picMkLst>
            <pc:docMk/>
            <pc:sldMk cId="1407866545" sldId="264"/>
            <ac:picMk id="18" creationId="{46625082-F4B0-898D-1EC0-C08CB871981E}"/>
          </ac:picMkLst>
        </pc:picChg>
      </pc:sldChg>
      <pc:sldChg chg="addSp delSp modSp add mod modAnim">
        <pc:chgData name="Shirley Tonge" userId="76c2587ba8c72159" providerId="LiveId" clId="{920AF4F5-1171-489B-A192-4109E1D51610}" dt="2026-07-27T10:28:51.747" v="8820" actId="1076"/>
        <pc:sldMkLst>
          <pc:docMk/>
          <pc:sldMk cId="3322768157" sldId="265"/>
        </pc:sldMkLst>
        <pc:spChg chg="mod">
          <ac:chgData name="Shirley Tonge" userId="76c2587ba8c72159" providerId="LiveId" clId="{920AF4F5-1171-489B-A192-4109E1D51610}" dt="2026-07-23T11:05:04.747" v="1548" actId="13926"/>
          <ac:spMkLst>
            <pc:docMk/>
            <pc:sldMk cId="3322768157" sldId="265"/>
            <ac:spMk id="7" creationId="{AF8C4546-BF12-61C1-4D85-CBCFF6CD7C74}"/>
          </ac:spMkLst>
        </pc:spChg>
        <pc:spChg chg="add mod">
          <ac:chgData name="Shirley Tonge" userId="76c2587ba8c72159" providerId="LiveId" clId="{920AF4F5-1171-489B-A192-4109E1D51610}" dt="2026-07-23T11:49:05.291" v="1908" actId="20577"/>
          <ac:spMkLst>
            <pc:docMk/>
            <pc:sldMk cId="3322768157" sldId="265"/>
            <ac:spMk id="14" creationId="{9C70FB2E-3633-9A62-2CAA-6297CB575F91}"/>
          </ac:spMkLst>
        </pc:spChg>
        <pc:spChg chg="add mod">
          <ac:chgData name="Shirley Tonge" userId="76c2587ba8c72159" providerId="LiveId" clId="{920AF4F5-1171-489B-A192-4109E1D51610}" dt="2026-07-23T11:49:35.020" v="1916" actId="20577"/>
          <ac:spMkLst>
            <pc:docMk/>
            <pc:sldMk cId="3322768157" sldId="265"/>
            <ac:spMk id="15" creationId="{5856A0C9-A079-12F6-2013-0632AABB744C}"/>
          </ac:spMkLst>
        </pc:spChg>
        <pc:spChg chg="add mod">
          <ac:chgData name="Shirley Tonge" userId="76c2587ba8c72159" providerId="LiveId" clId="{920AF4F5-1171-489B-A192-4109E1D51610}" dt="2026-07-23T11:52:24.185" v="1951" actId="403"/>
          <ac:spMkLst>
            <pc:docMk/>
            <pc:sldMk cId="3322768157" sldId="265"/>
            <ac:spMk id="16" creationId="{6E0699BB-CA88-67F5-519A-BDB8B65CE1D5}"/>
          </ac:spMkLst>
        </pc:spChg>
        <pc:spChg chg="add mod">
          <ac:chgData name="Shirley Tonge" userId="76c2587ba8c72159" providerId="LiveId" clId="{920AF4F5-1171-489B-A192-4109E1D51610}" dt="2026-07-23T11:54:31.094" v="1978" actId="14100"/>
          <ac:spMkLst>
            <pc:docMk/>
            <pc:sldMk cId="3322768157" sldId="265"/>
            <ac:spMk id="17" creationId="{3218F445-E106-F8A0-D30B-2CFBCEEBD9B4}"/>
          </ac:spMkLst>
        </pc:spChg>
        <pc:spChg chg="add mod">
          <ac:chgData name="Shirley Tonge" userId="76c2587ba8c72159" providerId="LiveId" clId="{920AF4F5-1171-489B-A192-4109E1D51610}" dt="2026-07-27T10:28:41.047" v="8817" actId="1076"/>
          <ac:spMkLst>
            <pc:docMk/>
            <pc:sldMk cId="3322768157" sldId="265"/>
            <ac:spMk id="18" creationId="{3C993CC1-B956-433B-2CC4-41043F154C89}"/>
          </ac:spMkLst>
        </pc:spChg>
        <pc:spChg chg="add mod">
          <ac:chgData name="Shirley Tonge" userId="76c2587ba8c72159" providerId="LiveId" clId="{920AF4F5-1171-489B-A192-4109E1D51610}" dt="2026-07-23T11:58:44.986" v="2020" actId="403"/>
          <ac:spMkLst>
            <pc:docMk/>
            <pc:sldMk cId="3322768157" sldId="265"/>
            <ac:spMk id="21" creationId="{68D63316-D45F-DA96-1566-E1E3EE1750EF}"/>
          </ac:spMkLst>
        </pc:spChg>
        <pc:spChg chg="add mod">
          <ac:chgData name="Shirley Tonge" userId="76c2587ba8c72159" providerId="LiveId" clId="{920AF4F5-1171-489B-A192-4109E1D51610}" dt="2026-07-23T11:58:58.874" v="2023" actId="1076"/>
          <ac:spMkLst>
            <pc:docMk/>
            <pc:sldMk cId="3322768157" sldId="265"/>
            <ac:spMk id="24" creationId="{FB9A2E5E-ADF5-51FF-4BA4-DD3DA1CF656B}"/>
          </ac:spMkLst>
        </pc:spChg>
        <pc:spChg chg="add mod">
          <ac:chgData name="Shirley Tonge" userId="76c2587ba8c72159" providerId="LiveId" clId="{920AF4F5-1171-489B-A192-4109E1D51610}" dt="2026-07-23T12:01:55.364" v="2100" actId="20577"/>
          <ac:spMkLst>
            <pc:docMk/>
            <pc:sldMk cId="3322768157" sldId="265"/>
            <ac:spMk id="26" creationId="{7A70C10E-BFA7-B0C9-7293-05C9DA8EBD60}"/>
          </ac:spMkLst>
        </pc:spChg>
        <pc:spChg chg="add mod">
          <ac:chgData name="Shirley Tonge" userId="76c2587ba8c72159" providerId="LiveId" clId="{920AF4F5-1171-489B-A192-4109E1D51610}" dt="2026-07-23T12:01:28.761" v="2094" actId="255"/>
          <ac:spMkLst>
            <pc:docMk/>
            <pc:sldMk cId="3322768157" sldId="265"/>
            <ac:spMk id="27" creationId="{C53BA196-778D-59A0-D04D-C7FFBEE796DE}"/>
          </ac:spMkLst>
        </pc:spChg>
        <pc:spChg chg="add mod">
          <ac:chgData name="Shirley Tonge" userId="76c2587ba8c72159" providerId="LiveId" clId="{920AF4F5-1171-489B-A192-4109E1D51610}" dt="2026-07-23T12:03:16.226" v="2141" actId="403"/>
          <ac:spMkLst>
            <pc:docMk/>
            <pc:sldMk cId="3322768157" sldId="265"/>
            <ac:spMk id="28" creationId="{573BB14C-4AF7-8419-FE75-51B91E9D5AEF}"/>
          </ac:spMkLst>
        </pc:spChg>
        <pc:spChg chg="add mod">
          <ac:chgData name="Shirley Tonge" userId="76c2587ba8c72159" providerId="LiveId" clId="{920AF4F5-1171-489B-A192-4109E1D51610}" dt="2026-07-23T12:04:20.221" v="2173" actId="403"/>
          <ac:spMkLst>
            <pc:docMk/>
            <pc:sldMk cId="3322768157" sldId="265"/>
            <ac:spMk id="29" creationId="{B0713D22-128D-9507-6DCA-66D94E94C324}"/>
          </ac:spMkLst>
        </pc:spChg>
        <pc:spChg chg="add mod">
          <ac:chgData name="Shirley Tonge" userId="76c2587ba8c72159" providerId="LiveId" clId="{920AF4F5-1171-489B-A192-4109E1D51610}" dt="2026-07-27T10:28:51.747" v="8820" actId="1076"/>
          <ac:spMkLst>
            <pc:docMk/>
            <pc:sldMk cId="3322768157" sldId="265"/>
            <ac:spMk id="30" creationId="{9A6CBDDE-327C-95B4-E086-1CCBD3621557}"/>
          </ac:spMkLst>
        </pc:spChg>
        <pc:graphicFrameChg chg="add mod modGraphic">
          <ac:chgData name="Shirley Tonge" userId="76c2587ba8c72159" providerId="LiveId" clId="{920AF4F5-1171-489B-A192-4109E1D51610}" dt="2026-07-27T10:24:05.283" v="8786" actId="207"/>
          <ac:graphicFrameMkLst>
            <pc:docMk/>
            <pc:sldMk cId="3322768157" sldId="265"/>
            <ac:graphicFrameMk id="3" creationId="{FE9AECD1-FB0C-9D7A-ECFC-B6143A98CFDB}"/>
          </ac:graphicFrameMkLst>
        </pc:graphicFrameChg>
        <pc:graphicFrameChg chg="add mod">
          <ac:chgData name="Shirley Tonge" userId="76c2587ba8c72159" providerId="LiveId" clId="{920AF4F5-1171-489B-A192-4109E1D51610}" dt="2026-07-23T11:56:02.276" v="1991"/>
          <ac:graphicFrameMkLst>
            <pc:docMk/>
            <pc:sldMk cId="3322768157" sldId="265"/>
            <ac:graphicFrameMk id="19" creationId="{445A69B0-5006-6195-9DD9-99D5C6E39836}"/>
          </ac:graphicFrameMkLst>
        </pc:graphicFrameChg>
        <pc:graphicFrameChg chg="add mod">
          <ac:chgData name="Shirley Tonge" userId="76c2587ba8c72159" providerId="LiveId" clId="{920AF4F5-1171-489B-A192-4109E1D51610}" dt="2026-07-23T11:59:02.841" v="2024" actId="1076"/>
          <ac:graphicFrameMkLst>
            <pc:docMk/>
            <pc:sldMk cId="3322768157" sldId="265"/>
            <ac:graphicFrameMk id="22" creationId="{1D437BC4-2D55-08BF-5E78-9A098C9F0908}"/>
          </ac:graphicFrameMkLst>
        </pc:graphicFrameChg>
        <pc:graphicFrameChg chg="add mod">
          <ac:chgData name="Shirley Tonge" userId="76c2587ba8c72159" providerId="LiveId" clId="{920AF4F5-1171-489B-A192-4109E1D51610}" dt="2026-07-23T11:59:20.306" v="2027" actId="1076"/>
          <ac:graphicFrameMkLst>
            <pc:docMk/>
            <pc:sldMk cId="3322768157" sldId="265"/>
            <ac:graphicFrameMk id="23" creationId="{F3BB959E-2B01-0741-0BCD-6FB07036783C}"/>
          </ac:graphicFrameMkLst>
        </pc:graphicFrameChg>
        <pc:picChg chg="add mod">
          <ac:chgData name="Shirley Tonge" userId="76c2587ba8c72159" providerId="LiveId" clId="{920AF4F5-1171-489B-A192-4109E1D51610}" dt="2026-07-23T11:46:11.697" v="1833" actId="1076"/>
          <ac:picMkLst>
            <pc:docMk/>
            <pc:sldMk cId="3322768157" sldId="265"/>
            <ac:picMk id="9" creationId="{FC03620E-3000-D990-FEEA-8A0149C97277}"/>
          </ac:picMkLst>
        </pc:picChg>
        <pc:picChg chg="add mod">
          <ac:chgData name="Shirley Tonge" userId="76c2587ba8c72159" providerId="LiveId" clId="{920AF4F5-1171-489B-A192-4109E1D51610}" dt="2026-07-23T11:47:04.791" v="1837" actId="1076"/>
          <ac:picMkLst>
            <pc:docMk/>
            <pc:sldMk cId="3322768157" sldId="265"/>
            <ac:picMk id="11" creationId="{2A4A2A03-5B60-5CE1-5C41-5CBC22035642}"/>
          </ac:picMkLst>
        </pc:picChg>
        <pc:picChg chg="add mod">
          <ac:chgData name="Shirley Tonge" userId="76c2587ba8c72159" providerId="LiveId" clId="{920AF4F5-1171-489B-A192-4109E1D51610}" dt="2026-07-23T11:47:52.852" v="1841" actId="1076"/>
          <ac:picMkLst>
            <pc:docMk/>
            <pc:sldMk cId="3322768157" sldId="265"/>
            <ac:picMk id="13" creationId="{D1BD513E-EDAD-B341-26F9-2BABAD440B3B}"/>
          </ac:picMkLst>
        </pc:picChg>
      </pc:sldChg>
      <pc:sldChg chg="addSp modSp add mod">
        <pc:chgData name="Shirley Tonge" userId="76c2587ba8c72159" providerId="LiveId" clId="{920AF4F5-1171-489B-A192-4109E1D51610}" dt="2026-07-27T10:24:14.709" v="8787" actId="207"/>
        <pc:sldMkLst>
          <pc:docMk/>
          <pc:sldMk cId="208075550" sldId="267"/>
        </pc:sldMkLst>
        <pc:spChg chg="mod">
          <ac:chgData name="Shirley Tonge" userId="76c2587ba8c72159" providerId="LiveId" clId="{920AF4F5-1171-489B-A192-4109E1D51610}" dt="2026-07-23T12:09:06.669" v="2190" actId="13926"/>
          <ac:spMkLst>
            <pc:docMk/>
            <pc:sldMk cId="208075550" sldId="267"/>
            <ac:spMk id="7" creationId="{9EFCC95E-28FE-988E-D817-05C1BBDAF39A}"/>
          </ac:spMkLst>
        </pc:spChg>
        <pc:graphicFrameChg chg="mod modGraphic">
          <ac:chgData name="Shirley Tonge" userId="76c2587ba8c72159" providerId="LiveId" clId="{920AF4F5-1171-489B-A192-4109E1D51610}" dt="2026-07-27T10:24:14.709" v="8787" actId="207"/>
          <ac:graphicFrameMkLst>
            <pc:docMk/>
            <pc:sldMk cId="208075550" sldId="267"/>
            <ac:graphicFrameMk id="8" creationId="{59E4B62A-8587-C293-EE66-D5D9F413D3C1}"/>
          </ac:graphicFrameMkLst>
        </pc:graphicFrameChg>
        <pc:graphicFrameChg chg="add mod">
          <ac:chgData name="Shirley Tonge" userId="76c2587ba8c72159" providerId="LiveId" clId="{920AF4F5-1171-489B-A192-4109E1D51610}" dt="2026-07-23T12:43:26.321" v="2643" actId="1076"/>
          <ac:graphicFrameMkLst>
            <pc:docMk/>
            <pc:sldMk cId="208075550" sldId="267"/>
            <ac:graphicFrameMk id="9" creationId="{3A4749E0-8505-870D-3CAC-8945122EF123}"/>
          </ac:graphicFrameMkLst>
        </pc:graphicFrameChg>
        <pc:graphicFrameChg chg="add mod">
          <ac:chgData name="Shirley Tonge" userId="76c2587ba8c72159" providerId="LiveId" clId="{920AF4F5-1171-489B-A192-4109E1D51610}" dt="2026-07-23T12:44:14.415" v="2660" actId="1076"/>
          <ac:graphicFrameMkLst>
            <pc:docMk/>
            <pc:sldMk cId="208075550" sldId="267"/>
            <ac:graphicFrameMk id="10" creationId="{0EDB96CA-CA89-F8E0-44A8-83EDB0EFAECD}"/>
          </ac:graphicFrameMkLst>
        </pc:graphicFrameChg>
        <pc:graphicFrameChg chg="add mod">
          <ac:chgData name="Shirley Tonge" userId="76c2587ba8c72159" providerId="LiveId" clId="{920AF4F5-1171-489B-A192-4109E1D51610}" dt="2026-07-23T12:44:26.664" v="2662" actId="1076"/>
          <ac:graphicFrameMkLst>
            <pc:docMk/>
            <pc:sldMk cId="208075550" sldId="267"/>
            <ac:graphicFrameMk id="11" creationId="{77104D9C-D094-6039-E549-F1D7508F7A14}"/>
          </ac:graphicFrameMkLst>
        </pc:graphicFrameChg>
        <pc:picChg chg="add mod">
          <ac:chgData name="Shirley Tonge" userId="76c2587ba8c72159" providerId="LiveId" clId="{920AF4F5-1171-489B-A192-4109E1D51610}" dt="2026-07-23T11:35:45.594" v="1706" actId="14100"/>
          <ac:picMkLst>
            <pc:docMk/>
            <pc:sldMk cId="208075550" sldId="267"/>
            <ac:picMk id="6" creationId="{E1296EB7-AB6D-AF4D-15AB-44F0E7B553AB}"/>
          </ac:picMkLst>
        </pc:picChg>
      </pc:sldChg>
      <pc:sldChg chg="addSp delSp modSp add mod modAnim">
        <pc:chgData name="Shirley Tonge" userId="76c2587ba8c72159" providerId="LiveId" clId="{920AF4F5-1171-489B-A192-4109E1D51610}" dt="2026-08-05T08:17:07.297" v="10366" actId="1076"/>
        <pc:sldMkLst>
          <pc:docMk/>
          <pc:sldMk cId="3107684090" sldId="268"/>
        </pc:sldMkLst>
        <pc:spChg chg="mod">
          <ac:chgData name="Shirley Tonge" userId="76c2587ba8c72159" providerId="LiveId" clId="{920AF4F5-1171-489B-A192-4109E1D51610}" dt="2026-07-23T12:09:21.866" v="2193" actId="13926"/>
          <ac:spMkLst>
            <pc:docMk/>
            <pc:sldMk cId="3107684090" sldId="268"/>
            <ac:spMk id="7" creationId="{CCF7EC31-774B-59C7-8EE8-3CC9DD83AD9E}"/>
          </ac:spMkLst>
        </pc:spChg>
        <pc:spChg chg="add mod">
          <ac:chgData name="Shirley Tonge" userId="76c2587ba8c72159" providerId="LiveId" clId="{920AF4F5-1171-489B-A192-4109E1D51610}" dt="2026-08-05T08:17:02.100" v="10365" actId="1076"/>
          <ac:spMkLst>
            <pc:docMk/>
            <pc:sldMk cId="3107684090" sldId="268"/>
            <ac:spMk id="12" creationId="{8CBFF853-832E-3E9D-8861-AC4882CD56D1}"/>
          </ac:spMkLst>
        </pc:spChg>
        <pc:spChg chg="add mod">
          <ac:chgData name="Shirley Tonge" userId="76c2587ba8c72159" providerId="LiveId" clId="{920AF4F5-1171-489B-A192-4109E1D51610}" dt="2026-08-05T08:17:07.297" v="10366" actId="1076"/>
          <ac:spMkLst>
            <pc:docMk/>
            <pc:sldMk cId="3107684090" sldId="268"/>
            <ac:spMk id="14" creationId="{6DE638F6-3729-3BEE-31B6-AA548F0EF22F}"/>
          </ac:spMkLst>
        </pc:spChg>
        <pc:spChg chg="add mod">
          <ac:chgData name="Shirley Tonge" userId="76c2587ba8c72159" providerId="LiveId" clId="{920AF4F5-1171-489B-A192-4109E1D51610}" dt="2026-07-23T12:47:46.352" v="2690" actId="20577"/>
          <ac:spMkLst>
            <pc:docMk/>
            <pc:sldMk cId="3107684090" sldId="268"/>
            <ac:spMk id="15" creationId="{958F93C9-527E-BBE0-0727-71A4CF45FB6B}"/>
          </ac:spMkLst>
        </pc:spChg>
        <pc:spChg chg="add mod">
          <ac:chgData name="Shirley Tonge" userId="76c2587ba8c72159" providerId="LiveId" clId="{920AF4F5-1171-489B-A192-4109E1D51610}" dt="2026-07-23T12:26:35.077" v="2423" actId="1076"/>
          <ac:spMkLst>
            <pc:docMk/>
            <pc:sldMk cId="3107684090" sldId="268"/>
            <ac:spMk id="16" creationId="{5BB486AD-74BF-6F2B-5039-49514965EE1B}"/>
          </ac:spMkLst>
        </pc:spChg>
        <pc:spChg chg="add mod">
          <ac:chgData name="Shirley Tonge" userId="76c2587ba8c72159" providerId="LiveId" clId="{920AF4F5-1171-489B-A192-4109E1D51610}" dt="2026-07-23T12:37:44.335" v="2604" actId="404"/>
          <ac:spMkLst>
            <pc:docMk/>
            <pc:sldMk cId="3107684090" sldId="268"/>
            <ac:spMk id="17" creationId="{ED737D54-22B1-6641-2E61-DB86F0DB9373}"/>
          </ac:spMkLst>
        </pc:spChg>
        <pc:spChg chg="add mod">
          <ac:chgData name="Shirley Tonge" userId="76c2587ba8c72159" providerId="LiveId" clId="{920AF4F5-1171-489B-A192-4109E1D51610}" dt="2026-07-27T10:29:13.220" v="8823" actId="1076"/>
          <ac:spMkLst>
            <pc:docMk/>
            <pc:sldMk cId="3107684090" sldId="268"/>
            <ac:spMk id="18" creationId="{407C015E-C354-6DFB-FAE0-DC61E02F6738}"/>
          </ac:spMkLst>
        </pc:spChg>
        <pc:spChg chg="add mod">
          <ac:chgData name="Shirley Tonge" userId="76c2587ba8c72159" providerId="LiveId" clId="{920AF4F5-1171-489B-A192-4109E1D51610}" dt="2026-07-23T12:46:41.861" v="2688" actId="1076"/>
          <ac:spMkLst>
            <pc:docMk/>
            <pc:sldMk cId="3107684090" sldId="268"/>
            <ac:spMk id="19" creationId="{F017DD33-16FD-432D-183D-BC3131945051}"/>
          </ac:spMkLst>
        </pc:spChg>
        <pc:spChg chg="add mod">
          <ac:chgData name="Shirley Tonge" userId="76c2587ba8c72159" providerId="LiveId" clId="{920AF4F5-1171-489B-A192-4109E1D51610}" dt="2026-07-23T12:31:47.254" v="2550" actId="1076"/>
          <ac:spMkLst>
            <pc:docMk/>
            <pc:sldMk cId="3107684090" sldId="268"/>
            <ac:spMk id="20" creationId="{4B3B5F95-DB1D-E1D1-C62B-7A3FD57E9894}"/>
          </ac:spMkLst>
        </pc:spChg>
        <pc:spChg chg="add mod">
          <ac:chgData name="Shirley Tonge" userId="76c2587ba8c72159" providerId="LiveId" clId="{920AF4F5-1171-489B-A192-4109E1D51610}" dt="2026-07-27T10:29:42.803" v="8830" actId="1076"/>
          <ac:spMkLst>
            <pc:docMk/>
            <pc:sldMk cId="3107684090" sldId="268"/>
            <ac:spMk id="21" creationId="{37B7F334-2B66-9951-23AA-6BBAD0F020D1}"/>
          </ac:spMkLst>
        </pc:spChg>
        <pc:spChg chg="add mod">
          <ac:chgData name="Shirley Tonge" userId="76c2587ba8c72159" providerId="LiveId" clId="{920AF4F5-1171-489B-A192-4109E1D51610}" dt="2026-07-23T12:33:25.559" v="2572" actId="14100"/>
          <ac:spMkLst>
            <pc:docMk/>
            <pc:sldMk cId="3107684090" sldId="268"/>
            <ac:spMk id="22" creationId="{E6D68EC9-F126-875F-F69A-49296462C73E}"/>
          </ac:spMkLst>
        </pc:spChg>
        <pc:spChg chg="add mod">
          <ac:chgData name="Shirley Tonge" userId="76c2587ba8c72159" providerId="LiveId" clId="{920AF4F5-1171-489B-A192-4109E1D51610}" dt="2026-07-23T12:34:09.460" v="2579"/>
          <ac:spMkLst>
            <pc:docMk/>
            <pc:sldMk cId="3107684090" sldId="268"/>
            <ac:spMk id="24" creationId="{83A54A9C-C753-9FCA-53F7-4D809444675E}"/>
          </ac:spMkLst>
        </pc:spChg>
        <pc:spChg chg="add mod">
          <ac:chgData name="Shirley Tonge" userId="76c2587ba8c72159" providerId="LiveId" clId="{920AF4F5-1171-489B-A192-4109E1D51610}" dt="2026-07-23T12:34:40.287" v="2586" actId="14100"/>
          <ac:spMkLst>
            <pc:docMk/>
            <pc:sldMk cId="3107684090" sldId="268"/>
            <ac:spMk id="25" creationId="{EFCF4ED1-CF44-FF52-1775-C0341962239F}"/>
          </ac:spMkLst>
        </pc:spChg>
        <pc:graphicFrameChg chg="add mod modGraphic">
          <ac:chgData name="Shirley Tonge" userId="76c2587ba8c72159" providerId="LiveId" clId="{920AF4F5-1171-489B-A192-4109E1D51610}" dt="2026-08-05T08:16:55.082" v="10364" actId="20577"/>
          <ac:graphicFrameMkLst>
            <pc:docMk/>
            <pc:sldMk cId="3107684090" sldId="268"/>
            <ac:graphicFrameMk id="3" creationId="{84787EA1-0B03-27B4-4BF4-CBAF1AE6BE0C}"/>
          </ac:graphicFrameMkLst>
        </pc:graphicFrameChg>
        <pc:graphicFrameChg chg="add mod">
          <ac:chgData name="Shirley Tonge" userId="76c2587ba8c72159" providerId="LiveId" clId="{920AF4F5-1171-489B-A192-4109E1D51610}" dt="2026-07-23T12:21:12.372" v="2287"/>
          <ac:graphicFrameMkLst>
            <pc:docMk/>
            <pc:sldMk cId="3107684090" sldId="268"/>
            <ac:graphicFrameMk id="6" creationId="{748F2107-1AAD-71B4-BC0D-CDB4D9D5EDEC}"/>
          </ac:graphicFrameMkLst>
        </pc:graphicFrameChg>
        <pc:graphicFrameChg chg="add mod">
          <ac:chgData name="Shirley Tonge" userId="76c2587ba8c72159" providerId="LiveId" clId="{920AF4F5-1171-489B-A192-4109E1D51610}" dt="2026-07-23T12:21:27.535" v="2288"/>
          <ac:graphicFrameMkLst>
            <pc:docMk/>
            <pc:sldMk cId="3107684090" sldId="268"/>
            <ac:graphicFrameMk id="9" creationId="{CDFEBB0E-8810-3B12-7EFF-645699A80FE3}"/>
          </ac:graphicFrameMkLst>
        </pc:graphicFrameChg>
        <pc:graphicFrameChg chg="add mod">
          <ac:chgData name="Shirley Tonge" userId="76c2587ba8c72159" providerId="LiveId" clId="{920AF4F5-1171-489B-A192-4109E1D51610}" dt="2026-07-23T12:45:52.956" v="2682" actId="1076"/>
          <ac:graphicFrameMkLst>
            <pc:docMk/>
            <pc:sldMk cId="3107684090" sldId="268"/>
            <ac:graphicFrameMk id="13" creationId="{F388334A-C7AE-9289-C910-739090C1CEE2}"/>
          </ac:graphicFrameMkLst>
        </pc:graphicFrameChg>
        <pc:inkChg chg="add mod">
          <ac:chgData name="Shirley Tonge" userId="76c2587ba8c72159" providerId="LiveId" clId="{920AF4F5-1171-489B-A192-4109E1D51610}" dt="2026-07-23T12:36:50.550" v="2603" actId="1076"/>
          <ac:inkMkLst>
            <pc:docMk/>
            <pc:sldMk cId="3107684090" sldId="268"/>
            <ac:inkMk id="31" creationId="{FF86C720-CFEA-FA48-4EF9-4A49A4DF50BF}"/>
          </ac:inkMkLst>
        </pc:inkChg>
      </pc:sldChg>
      <pc:sldChg chg="addSp delSp modSp add mod">
        <pc:chgData name="Shirley Tonge" userId="76c2587ba8c72159" providerId="LiveId" clId="{920AF4F5-1171-489B-A192-4109E1D51610}" dt="2026-07-27T13:56:06.871" v="10345" actId="403"/>
        <pc:sldMkLst>
          <pc:docMk/>
          <pc:sldMk cId="696657840" sldId="269"/>
        </pc:sldMkLst>
        <pc:spChg chg="mod">
          <ac:chgData name="Shirley Tonge" userId="76c2587ba8c72159" providerId="LiveId" clId="{920AF4F5-1171-489B-A192-4109E1D51610}" dt="2026-07-23T12:39:20.426" v="2608" actId="13926"/>
          <ac:spMkLst>
            <pc:docMk/>
            <pc:sldMk cId="696657840" sldId="269"/>
            <ac:spMk id="7" creationId="{0D053CE4-9760-07D6-260B-15031AFA1D02}"/>
          </ac:spMkLst>
        </pc:spChg>
        <pc:graphicFrameChg chg="mod modGraphic">
          <ac:chgData name="Shirley Tonge" userId="76c2587ba8c72159" providerId="LiveId" clId="{920AF4F5-1171-489B-A192-4109E1D51610}" dt="2026-07-27T13:56:06.871" v="10345" actId="403"/>
          <ac:graphicFrameMkLst>
            <pc:docMk/>
            <pc:sldMk cId="696657840" sldId="269"/>
            <ac:graphicFrameMk id="8" creationId="{E824BE8E-5B8D-18AC-44D8-E065F32CED8B}"/>
          </ac:graphicFrameMkLst>
        </pc:graphicFrameChg>
        <pc:picChg chg="add mod">
          <ac:chgData name="Shirley Tonge" userId="76c2587ba8c72159" providerId="LiveId" clId="{920AF4F5-1171-489B-A192-4109E1D51610}" dt="2026-07-27T13:49:54.872" v="10335" actId="1076"/>
          <ac:picMkLst>
            <pc:docMk/>
            <pc:sldMk cId="696657840" sldId="269"/>
            <ac:picMk id="9" creationId="{B977F629-C062-E65E-002A-A66DAC9ACF4D}"/>
          </ac:picMkLst>
        </pc:picChg>
      </pc:sldChg>
      <pc:sldChg chg="addSp delSp modSp add mod modAnim">
        <pc:chgData name="Shirley Tonge" userId="76c2587ba8c72159" providerId="LiveId" clId="{920AF4F5-1171-489B-A192-4109E1D51610}" dt="2026-07-27T13:50:06.079" v="10338" actId="1076"/>
        <pc:sldMkLst>
          <pc:docMk/>
          <pc:sldMk cId="588526430" sldId="270"/>
        </pc:sldMkLst>
        <pc:spChg chg="mod">
          <ac:chgData name="Shirley Tonge" userId="76c2587ba8c72159" providerId="LiveId" clId="{920AF4F5-1171-489B-A192-4109E1D51610}" dt="2026-07-23T12:39:35.228" v="2611" actId="13926"/>
          <ac:spMkLst>
            <pc:docMk/>
            <pc:sldMk cId="588526430" sldId="270"/>
            <ac:spMk id="7" creationId="{A67C8725-CF24-CD2F-35D2-2F8A928568AA}"/>
          </ac:spMkLst>
        </pc:spChg>
        <pc:spChg chg="add mod">
          <ac:chgData name="Shirley Tonge" userId="76c2587ba8c72159" providerId="LiveId" clId="{920AF4F5-1171-489B-A192-4109E1D51610}" dt="2026-07-23T13:20:20.230" v="3240" actId="403"/>
          <ac:spMkLst>
            <pc:docMk/>
            <pc:sldMk cId="588526430" sldId="270"/>
            <ac:spMk id="10" creationId="{CBEC6DEE-A393-50BA-26A6-7DD1067F2677}"/>
          </ac:spMkLst>
        </pc:spChg>
        <pc:spChg chg="add mod">
          <ac:chgData name="Shirley Tonge" userId="76c2587ba8c72159" providerId="LiveId" clId="{920AF4F5-1171-489B-A192-4109E1D51610}" dt="2026-07-23T13:05:08.132" v="2961" actId="14100"/>
          <ac:spMkLst>
            <pc:docMk/>
            <pc:sldMk cId="588526430" sldId="270"/>
            <ac:spMk id="12" creationId="{BB6C38C4-1418-13D6-8F7B-0D3892BDE197}"/>
          </ac:spMkLst>
        </pc:spChg>
        <pc:spChg chg="add mod">
          <ac:chgData name="Shirley Tonge" userId="76c2587ba8c72159" providerId="LiveId" clId="{920AF4F5-1171-489B-A192-4109E1D51610}" dt="2026-07-27T10:30:35.393" v="8835" actId="404"/>
          <ac:spMkLst>
            <pc:docMk/>
            <pc:sldMk cId="588526430" sldId="270"/>
            <ac:spMk id="13" creationId="{53788449-72C3-AAC0-A400-DFA9DB86B9AE}"/>
          </ac:spMkLst>
        </pc:spChg>
        <pc:spChg chg="add mod">
          <ac:chgData name="Shirley Tonge" userId="76c2587ba8c72159" providerId="LiveId" clId="{920AF4F5-1171-489B-A192-4109E1D51610}" dt="2026-07-23T13:07:19.405" v="2993" actId="207"/>
          <ac:spMkLst>
            <pc:docMk/>
            <pc:sldMk cId="588526430" sldId="270"/>
            <ac:spMk id="14" creationId="{FFBEFBAA-CF02-E05B-C2FD-A1C98604C1DB}"/>
          </ac:spMkLst>
        </pc:spChg>
        <pc:spChg chg="add mod">
          <ac:chgData name="Shirley Tonge" userId="76c2587ba8c72159" providerId="LiveId" clId="{920AF4F5-1171-489B-A192-4109E1D51610}" dt="2026-07-23T13:08:27.383" v="3008" actId="14100"/>
          <ac:spMkLst>
            <pc:docMk/>
            <pc:sldMk cId="588526430" sldId="270"/>
            <ac:spMk id="16" creationId="{243E63F4-79AF-2DAC-0352-F9A9E8DFFF42}"/>
          </ac:spMkLst>
        </pc:spChg>
        <pc:spChg chg="add mod">
          <ac:chgData name="Shirley Tonge" userId="76c2587ba8c72159" providerId="LiveId" clId="{920AF4F5-1171-489B-A192-4109E1D51610}" dt="2026-07-27T10:30:25.147" v="8833" actId="1076"/>
          <ac:spMkLst>
            <pc:docMk/>
            <pc:sldMk cId="588526430" sldId="270"/>
            <ac:spMk id="17" creationId="{8B7BAE1C-1CA3-4C87-C8B1-E2D88374AB55}"/>
          </ac:spMkLst>
        </pc:spChg>
        <pc:spChg chg="add mod">
          <ac:chgData name="Shirley Tonge" userId="76c2587ba8c72159" providerId="LiveId" clId="{920AF4F5-1171-489B-A192-4109E1D51610}" dt="2026-07-23T13:15:18.599" v="3170" actId="20577"/>
          <ac:spMkLst>
            <pc:docMk/>
            <pc:sldMk cId="588526430" sldId="270"/>
            <ac:spMk id="18" creationId="{EEA6C46C-F0C5-2061-2BEB-417DD39A6EE5}"/>
          </ac:spMkLst>
        </pc:spChg>
        <pc:spChg chg="add mod">
          <ac:chgData name="Shirley Tonge" userId="76c2587ba8c72159" providerId="LiveId" clId="{920AF4F5-1171-489B-A192-4109E1D51610}" dt="2026-07-23T13:15:04.542" v="3135" actId="1076"/>
          <ac:spMkLst>
            <pc:docMk/>
            <pc:sldMk cId="588526430" sldId="270"/>
            <ac:spMk id="19" creationId="{01444E43-A403-D394-846C-8A7315A3CC60}"/>
          </ac:spMkLst>
        </pc:spChg>
        <pc:spChg chg="add mod">
          <ac:chgData name="Shirley Tonge" userId="76c2587ba8c72159" providerId="LiveId" clId="{920AF4F5-1171-489B-A192-4109E1D51610}" dt="2026-07-23T13:13:35.305" v="3113" actId="20577"/>
          <ac:spMkLst>
            <pc:docMk/>
            <pc:sldMk cId="588526430" sldId="270"/>
            <ac:spMk id="21" creationId="{A78F4078-F0D8-2956-8304-2276C7515A27}"/>
          </ac:spMkLst>
        </pc:spChg>
        <pc:spChg chg="add mod">
          <ac:chgData name="Shirley Tonge" userId="76c2587ba8c72159" providerId="LiveId" clId="{920AF4F5-1171-489B-A192-4109E1D51610}" dt="2026-07-27T10:30:40.617" v="8836" actId="404"/>
          <ac:spMkLst>
            <pc:docMk/>
            <pc:sldMk cId="588526430" sldId="270"/>
            <ac:spMk id="23" creationId="{8739FF2E-B7F2-904F-EF44-4F6BF4E94FB0}"/>
          </ac:spMkLst>
        </pc:spChg>
        <pc:spChg chg="add mod">
          <ac:chgData name="Shirley Tonge" userId="76c2587ba8c72159" providerId="LiveId" clId="{920AF4F5-1171-489B-A192-4109E1D51610}" dt="2026-07-23T13:16:53.545" v="3199" actId="14100"/>
          <ac:spMkLst>
            <pc:docMk/>
            <pc:sldMk cId="588526430" sldId="270"/>
            <ac:spMk id="24" creationId="{5BE44BE4-A826-8371-E66A-3150459F6626}"/>
          </ac:spMkLst>
        </pc:spChg>
        <pc:spChg chg="add mod">
          <ac:chgData name="Shirley Tonge" userId="76c2587ba8c72159" providerId="LiveId" clId="{920AF4F5-1171-489B-A192-4109E1D51610}" dt="2026-07-27T10:30:45.409" v="8838" actId="404"/>
          <ac:spMkLst>
            <pc:docMk/>
            <pc:sldMk cId="588526430" sldId="270"/>
            <ac:spMk id="25" creationId="{4DB5C346-3745-991E-EF70-68D0C9C34882}"/>
          </ac:spMkLst>
        </pc:spChg>
        <pc:spChg chg="add mod">
          <ac:chgData name="Shirley Tonge" userId="76c2587ba8c72159" providerId="LiveId" clId="{920AF4F5-1171-489B-A192-4109E1D51610}" dt="2026-07-23T13:18:57.729" v="3230" actId="207"/>
          <ac:spMkLst>
            <pc:docMk/>
            <pc:sldMk cId="588526430" sldId="270"/>
            <ac:spMk id="26" creationId="{2E316603-B69C-7943-41D1-6DEB1249D4EA}"/>
          </ac:spMkLst>
        </pc:spChg>
        <pc:spChg chg="add mod">
          <ac:chgData name="Shirley Tonge" userId="76c2587ba8c72159" providerId="LiveId" clId="{920AF4F5-1171-489B-A192-4109E1D51610}" dt="2026-07-27T10:30:56.574" v="8841" actId="1076"/>
          <ac:spMkLst>
            <pc:docMk/>
            <pc:sldMk cId="588526430" sldId="270"/>
            <ac:spMk id="27" creationId="{F3B9451F-26C1-3E2F-C258-1065909E5FAA}"/>
          </ac:spMkLst>
        </pc:spChg>
        <pc:graphicFrameChg chg="add mod modGraphic">
          <ac:chgData name="Shirley Tonge" userId="76c2587ba8c72159" providerId="LiveId" clId="{920AF4F5-1171-489B-A192-4109E1D51610}" dt="2026-07-27T10:24:51.426" v="8790" actId="207"/>
          <ac:graphicFrameMkLst>
            <pc:docMk/>
            <pc:sldMk cId="588526430" sldId="270"/>
            <ac:graphicFrameMk id="3" creationId="{98977354-9B26-7862-0065-94DE67F711A6}"/>
          </ac:graphicFrameMkLst>
        </pc:graphicFrameChg>
      </pc:sldChg>
      <pc:sldChg chg="addSp modSp add mod">
        <pc:chgData name="Shirley Tonge" userId="76c2587ba8c72159" providerId="LiveId" clId="{920AF4F5-1171-489B-A192-4109E1D51610}" dt="2026-07-27T10:24:57.171" v="8791" actId="207"/>
        <pc:sldMkLst>
          <pc:docMk/>
          <pc:sldMk cId="1152298701" sldId="271"/>
        </pc:sldMkLst>
        <pc:spChg chg="mod">
          <ac:chgData name="Shirley Tonge" userId="76c2587ba8c72159" providerId="LiveId" clId="{920AF4F5-1171-489B-A192-4109E1D51610}" dt="2026-07-24T09:45:42.181" v="3245" actId="13926"/>
          <ac:spMkLst>
            <pc:docMk/>
            <pc:sldMk cId="1152298701" sldId="271"/>
            <ac:spMk id="7" creationId="{10933BF9-9E2B-2F6D-BA8A-46F83D1325F6}"/>
          </ac:spMkLst>
        </pc:spChg>
        <pc:graphicFrameChg chg="mod modGraphic">
          <ac:chgData name="Shirley Tonge" userId="76c2587ba8c72159" providerId="LiveId" clId="{920AF4F5-1171-489B-A192-4109E1D51610}" dt="2026-07-27T10:24:57.171" v="8791" actId="207"/>
          <ac:graphicFrameMkLst>
            <pc:docMk/>
            <pc:sldMk cId="1152298701" sldId="271"/>
            <ac:graphicFrameMk id="8" creationId="{5C2787BA-5286-8435-DBE3-1538C195B0F6}"/>
          </ac:graphicFrameMkLst>
        </pc:graphicFrameChg>
        <pc:picChg chg="add mod">
          <ac:chgData name="Shirley Tonge" userId="76c2587ba8c72159" providerId="LiveId" clId="{920AF4F5-1171-489B-A192-4109E1D51610}" dt="2026-07-24T10:16:41.743" v="3498" actId="1076"/>
          <ac:picMkLst>
            <pc:docMk/>
            <pc:sldMk cId="1152298701" sldId="271"/>
            <ac:picMk id="6" creationId="{07D51E4C-2FF1-1B8F-7214-85A50275F866}"/>
          </ac:picMkLst>
        </pc:picChg>
      </pc:sldChg>
      <pc:sldChg chg="addSp delSp modSp add mod modAnim">
        <pc:chgData name="Shirley Tonge" userId="76c2587ba8c72159" providerId="LiveId" clId="{920AF4F5-1171-489B-A192-4109E1D51610}" dt="2026-07-27T10:25:07.114" v="8792" actId="207"/>
        <pc:sldMkLst>
          <pc:docMk/>
          <pc:sldMk cId="3324825378" sldId="272"/>
        </pc:sldMkLst>
        <pc:spChg chg="mod">
          <ac:chgData name="Shirley Tonge" userId="76c2587ba8c72159" providerId="LiveId" clId="{920AF4F5-1171-489B-A192-4109E1D51610}" dt="2026-07-24T09:46:00.213" v="3248" actId="13926"/>
          <ac:spMkLst>
            <pc:docMk/>
            <pc:sldMk cId="3324825378" sldId="272"/>
            <ac:spMk id="7" creationId="{C6398B3D-7A8B-EA2B-DB51-E1496E53F613}"/>
          </ac:spMkLst>
        </pc:spChg>
        <pc:spChg chg="add mod">
          <ac:chgData name="Shirley Tonge" userId="76c2587ba8c72159" providerId="LiveId" clId="{920AF4F5-1171-489B-A192-4109E1D51610}" dt="2026-07-24T10:19:42.868" v="3573" actId="14100"/>
          <ac:spMkLst>
            <pc:docMk/>
            <pc:sldMk cId="3324825378" sldId="272"/>
            <ac:spMk id="11" creationId="{486DDFA6-D172-340C-9F05-32401A27337D}"/>
          </ac:spMkLst>
        </pc:spChg>
        <pc:spChg chg="add mod">
          <ac:chgData name="Shirley Tonge" userId="76c2587ba8c72159" providerId="LiveId" clId="{920AF4F5-1171-489B-A192-4109E1D51610}" dt="2026-07-24T10:20:22.977" v="3584" actId="1076"/>
          <ac:spMkLst>
            <pc:docMk/>
            <pc:sldMk cId="3324825378" sldId="272"/>
            <ac:spMk id="12" creationId="{5894EDB0-4DBB-FAFB-E926-E9D69A856356}"/>
          </ac:spMkLst>
        </pc:spChg>
        <pc:spChg chg="add mod">
          <ac:chgData name="Shirley Tonge" userId="76c2587ba8c72159" providerId="LiveId" clId="{920AF4F5-1171-489B-A192-4109E1D51610}" dt="2026-07-24T10:21:22.495" v="3605" actId="403"/>
          <ac:spMkLst>
            <pc:docMk/>
            <pc:sldMk cId="3324825378" sldId="272"/>
            <ac:spMk id="14" creationId="{D8EC22E3-E9A0-78F9-AA30-0D05A8F70335}"/>
          </ac:spMkLst>
        </pc:spChg>
        <pc:spChg chg="add mod">
          <ac:chgData name="Shirley Tonge" userId="76c2587ba8c72159" providerId="LiveId" clId="{920AF4F5-1171-489B-A192-4109E1D51610}" dt="2026-07-24T10:24:57.969" v="3623" actId="14100"/>
          <ac:spMkLst>
            <pc:docMk/>
            <pc:sldMk cId="3324825378" sldId="272"/>
            <ac:spMk id="17" creationId="{0AE31340-34C8-01F2-E9AC-EBBC8E89A239}"/>
          </ac:spMkLst>
        </pc:spChg>
        <pc:spChg chg="add mod">
          <ac:chgData name="Shirley Tonge" userId="76c2587ba8c72159" providerId="LiveId" clId="{920AF4F5-1171-489B-A192-4109E1D51610}" dt="2026-07-24T10:25:37.817" v="3631" actId="208"/>
          <ac:spMkLst>
            <pc:docMk/>
            <pc:sldMk cId="3324825378" sldId="272"/>
            <ac:spMk id="18" creationId="{1FE94A23-A274-FDDF-F3E9-46FCB3D6DD8A}"/>
          </ac:spMkLst>
        </pc:spChg>
        <pc:spChg chg="add mod">
          <ac:chgData name="Shirley Tonge" userId="76c2587ba8c72159" providerId="LiveId" clId="{920AF4F5-1171-489B-A192-4109E1D51610}" dt="2026-07-24T10:27:43.846" v="3659" actId="403"/>
          <ac:spMkLst>
            <pc:docMk/>
            <pc:sldMk cId="3324825378" sldId="272"/>
            <ac:spMk id="19" creationId="{3049FE7D-32D4-6CEB-55B1-D1A4DABE7F03}"/>
          </ac:spMkLst>
        </pc:spChg>
        <pc:spChg chg="add mod">
          <ac:chgData name="Shirley Tonge" userId="76c2587ba8c72159" providerId="LiveId" clId="{920AF4F5-1171-489B-A192-4109E1D51610}" dt="2026-07-24T10:28:32.590" v="3664" actId="207"/>
          <ac:spMkLst>
            <pc:docMk/>
            <pc:sldMk cId="3324825378" sldId="272"/>
            <ac:spMk id="20" creationId="{A1460CC5-6EC4-FDF0-949C-13B9DCD70A2D}"/>
          </ac:spMkLst>
        </pc:spChg>
        <pc:spChg chg="add mod">
          <ac:chgData name="Shirley Tonge" userId="76c2587ba8c72159" providerId="LiveId" clId="{920AF4F5-1171-489B-A192-4109E1D51610}" dt="2026-07-24T10:30:53.809" v="3735" actId="1076"/>
          <ac:spMkLst>
            <pc:docMk/>
            <pc:sldMk cId="3324825378" sldId="272"/>
            <ac:spMk id="21" creationId="{987F9AE3-703A-9B2B-5E08-10C80BA858CC}"/>
          </ac:spMkLst>
        </pc:spChg>
        <pc:graphicFrameChg chg="add modGraphic">
          <ac:chgData name="Shirley Tonge" userId="76c2587ba8c72159" providerId="LiveId" clId="{920AF4F5-1171-489B-A192-4109E1D51610}" dt="2026-07-27T10:25:07.114" v="8792" actId="207"/>
          <ac:graphicFrameMkLst>
            <pc:docMk/>
            <pc:sldMk cId="3324825378" sldId="272"/>
            <ac:graphicFrameMk id="6" creationId="{72D6CB40-FF5E-D738-8797-558F9FF1329C}"/>
          </ac:graphicFrameMkLst>
        </pc:graphicFrameChg>
        <pc:graphicFrameChg chg="add mod">
          <ac:chgData name="Shirley Tonge" userId="76c2587ba8c72159" providerId="LiveId" clId="{920AF4F5-1171-489B-A192-4109E1D51610}" dt="2026-07-24T10:24:20.858" v="3615" actId="1076"/>
          <ac:graphicFrameMkLst>
            <pc:docMk/>
            <pc:sldMk cId="3324825378" sldId="272"/>
            <ac:graphicFrameMk id="16" creationId="{E405D173-AE26-45AF-0BA5-9C17B1B1B385}"/>
          </ac:graphicFrameMkLst>
        </pc:graphicFrameChg>
        <pc:picChg chg="add">
          <ac:chgData name="Shirley Tonge" userId="76c2587ba8c72159" providerId="LiveId" clId="{920AF4F5-1171-489B-A192-4109E1D51610}" dt="2026-07-24T10:18:14.017" v="3505" actId="22"/>
          <ac:picMkLst>
            <pc:docMk/>
            <pc:sldMk cId="3324825378" sldId="272"/>
            <ac:picMk id="10" creationId="{04318ABE-B75C-199B-7813-D9A55D08B8D9}"/>
          </ac:picMkLst>
        </pc:picChg>
      </pc:sldChg>
      <pc:sldChg chg="addSp modSp add mod">
        <pc:chgData name="Shirley Tonge" userId="76c2587ba8c72159" providerId="LiveId" clId="{920AF4F5-1171-489B-A192-4109E1D51610}" dt="2026-07-27T10:25:12.833" v="8793" actId="207"/>
        <pc:sldMkLst>
          <pc:docMk/>
          <pc:sldMk cId="2130233469" sldId="273"/>
        </pc:sldMkLst>
        <pc:spChg chg="mod">
          <ac:chgData name="Shirley Tonge" userId="76c2587ba8c72159" providerId="LiveId" clId="{920AF4F5-1171-489B-A192-4109E1D51610}" dt="2026-07-24T10:31:49.578" v="3739" actId="13926"/>
          <ac:spMkLst>
            <pc:docMk/>
            <pc:sldMk cId="2130233469" sldId="273"/>
            <ac:spMk id="7" creationId="{DC83BD4F-48C7-4652-BCE9-764E6F11A7E7}"/>
          </ac:spMkLst>
        </pc:spChg>
        <pc:graphicFrameChg chg="add mod">
          <ac:chgData name="Shirley Tonge" userId="76c2587ba8c72159" providerId="LiveId" clId="{920AF4F5-1171-489B-A192-4109E1D51610}" dt="2026-07-24T10:48:05.283" v="3807" actId="1076"/>
          <ac:graphicFrameMkLst>
            <pc:docMk/>
            <pc:sldMk cId="2130233469" sldId="273"/>
            <ac:graphicFrameMk id="3" creationId="{7BE65CE9-97DA-05C0-7D07-EACA665CF57E}"/>
          </ac:graphicFrameMkLst>
        </pc:graphicFrameChg>
        <pc:graphicFrameChg chg="mod modGraphic">
          <ac:chgData name="Shirley Tonge" userId="76c2587ba8c72159" providerId="LiveId" clId="{920AF4F5-1171-489B-A192-4109E1D51610}" dt="2026-07-27T10:25:12.833" v="8793" actId="207"/>
          <ac:graphicFrameMkLst>
            <pc:docMk/>
            <pc:sldMk cId="2130233469" sldId="273"/>
            <ac:graphicFrameMk id="8" creationId="{378E032F-F336-0AA2-27AA-8BC240340379}"/>
          </ac:graphicFrameMkLst>
        </pc:graphicFrameChg>
        <pc:picChg chg="add mod">
          <ac:chgData name="Shirley Tonge" userId="76c2587ba8c72159" providerId="LiveId" clId="{920AF4F5-1171-489B-A192-4109E1D51610}" dt="2026-07-24T10:51:05.736" v="3846" actId="1076"/>
          <ac:picMkLst>
            <pc:docMk/>
            <pc:sldMk cId="2130233469" sldId="273"/>
            <ac:picMk id="9" creationId="{F1452DA0-20DE-BA4C-6F4A-6BDACABABB22}"/>
          </ac:picMkLst>
        </pc:picChg>
        <pc:picChg chg="add">
          <ac:chgData name="Shirley Tonge" userId="76c2587ba8c72159" providerId="LiveId" clId="{920AF4F5-1171-489B-A192-4109E1D51610}" dt="2026-07-24T10:52:48.788" v="3910" actId="22"/>
          <ac:picMkLst>
            <pc:docMk/>
            <pc:sldMk cId="2130233469" sldId="273"/>
            <ac:picMk id="11" creationId="{FD98C934-B593-B66B-38E3-ECE7CF11C90A}"/>
          </ac:picMkLst>
        </pc:picChg>
      </pc:sldChg>
      <pc:sldChg chg="addSp delSp modSp add mod modAnim">
        <pc:chgData name="Shirley Tonge" userId="76c2587ba8c72159" providerId="LiveId" clId="{920AF4F5-1171-489B-A192-4109E1D51610}" dt="2026-07-27T10:25:18.317" v="8794" actId="207"/>
        <pc:sldMkLst>
          <pc:docMk/>
          <pc:sldMk cId="2770481212" sldId="274"/>
        </pc:sldMkLst>
        <pc:spChg chg="mod">
          <ac:chgData name="Shirley Tonge" userId="76c2587ba8c72159" providerId="LiveId" clId="{920AF4F5-1171-489B-A192-4109E1D51610}" dt="2026-07-24T10:32:02.814" v="3742" actId="13926"/>
          <ac:spMkLst>
            <pc:docMk/>
            <pc:sldMk cId="2770481212" sldId="274"/>
            <ac:spMk id="7" creationId="{14091605-16C5-2FC7-F553-99ABF2869BA6}"/>
          </ac:spMkLst>
        </pc:spChg>
        <pc:spChg chg="add mod">
          <ac:chgData name="Shirley Tonge" userId="76c2587ba8c72159" providerId="LiveId" clId="{920AF4F5-1171-489B-A192-4109E1D51610}" dt="2026-07-24T10:55:53.519" v="3932" actId="1076"/>
          <ac:spMkLst>
            <pc:docMk/>
            <pc:sldMk cId="2770481212" sldId="274"/>
            <ac:spMk id="13" creationId="{DA1DFB83-AFEE-95E2-F2B3-9CDC2601E9B2}"/>
          </ac:spMkLst>
        </pc:spChg>
        <pc:spChg chg="add mod">
          <ac:chgData name="Shirley Tonge" userId="76c2587ba8c72159" providerId="LiveId" clId="{920AF4F5-1171-489B-A192-4109E1D51610}" dt="2026-07-24T11:00:27.598" v="3998" actId="20577"/>
          <ac:spMkLst>
            <pc:docMk/>
            <pc:sldMk cId="2770481212" sldId="274"/>
            <ac:spMk id="14" creationId="{F7EDA06A-83C9-A2AB-20D2-6365BB1FF0CD}"/>
          </ac:spMkLst>
        </pc:spChg>
        <pc:spChg chg="add mod">
          <ac:chgData name="Shirley Tonge" userId="76c2587ba8c72159" providerId="LiveId" clId="{920AF4F5-1171-489B-A192-4109E1D51610}" dt="2026-07-24T11:09:36.250" v="4151" actId="113"/>
          <ac:spMkLst>
            <pc:docMk/>
            <pc:sldMk cId="2770481212" sldId="274"/>
            <ac:spMk id="16" creationId="{793606AE-85D7-F56E-C66A-54D70372C891}"/>
          </ac:spMkLst>
        </pc:spChg>
        <pc:spChg chg="add mod">
          <ac:chgData name="Shirley Tonge" userId="76c2587ba8c72159" providerId="LiveId" clId="{920AF4F5-1171-489B-A192-4109E1D51610}" dt="2026-07-24T11:01:44.197" v="4008" actId="14100"/>
          <ac:spMkLst>
            <pc:docMk/>
            <pc:sldMk cId="2770481212" sldId="274"/>
            <ac:spMk id="17" creationId="{2D22B8B5-8E19-A927-72B2-7100A7EBF005}"/>
          </ac:spMkLst>
        </pc:spChg>
        <pc:spChg chg="add mod">
          <ac:chgData name="Shirley Tonge" userId="76c2587ba8c72159" providerId="LiveId" clId="{920AF4F5-1171-489B-A192-4109E1D51610}" dt="2026-07-24T11:03:36.906" v="4033" actId="1076"/>
          <ac:spMkLst>
            <pc:docMk/>
            <pc:sldMk cId="2770481212" sldId="274"/>
            <ac:spMk id="20" creationId="{7FD3C05C-7335-EC8B-A10D-660635FB951C}"/>
          </ac:spMkLst>
        </pc:spChg>
        <pc:spChg chg="add mod">
          <ac:chgData name="Shirley Tonge" userId="76c2587ba8c72159" providerId="LiveId" clId="{920AF4F5-1171-489B-A192-4109E1D51610}" dt="2026-07-24T11:04:04.724" v="4040" actId="20577"/>
          <ac:spMkLst>
            <pc:docMk/>
            <pc:sldMk cId="2770481212" sldId="274"/>
            <ac:spMk id="22" creationId="{71DDC76D-5851-26C1-8737-A111581373C6}"/>
          </ac:spMkLst>
        </pc:spChg>
        <pc:spChg chg="add mod">
          <ac:chgData name="Shirley Tonge" userId="76c2587ba8c72159" providerId="LiveId" clId="{920AF4F5-1171-489B-A192-4109E1D51610}" dt="2026-07-24T11:07:45.981" v="4139" actId="14100"/>
          <ac:spMkLst>
            <pc:docMk/>
            <pc:sldMk cId="2770481212" sldId="274"/>
            <ac:spMk id="23" creationId="{C6D68D04-5823-DF8F-23D1-99B6392FC440}"/>
          </ac:spMkLst>
        </pc:spChg>
        <pc:spChg chg="add mod">
          <ac:chgData name="Shirley Tonge" userId="76c2587ba8c72159" providerId="LiveId" clId="{920AF4F5-1171-489B-A192-4109E1D51610}" dt="2026-07-24T11:07:55.094" v="4143" actId="1076"/>
          <ac:spMkLst>
            <pc:docMk/>
            <pc:sldMk cId="2770481212" sldId="274"/>
            <ac:spMk id="24" creationId="{A7AB348B-02BD-D314-C6B4-FDB296A38029}"/>
          </ac:spMkLst>
        </pc:spChg>
        <pc:graphicFrameChg chg="add modGraphic">
          <ac:chgData name="Shirley Tonge" userId="76c2587ba8c72159" providerId="LiveId" clId="{920AF4F5-1171-489B-A192-4109E1D51610}" dt="2026-07-27T10:25:18.317" v="8794" actId="207"/>
          <ac:graphicFrameMkLst>
            <pc:docMk/>
            <pc:sldMk cId="2770481212" sldId="274"/>
            <ac:graphicFrameMk id="6" creationId="{0C9CD14B-1DC5-26D1-B660-5A84C06D0795}"/>
          </ac:graphicFrameMkLst>
        </pc:graphicFrameChg>
        <pc:graphicFrameChg chg="add">
          <ac:chgData name="Shirley Tonge" userId="76c2587ba8c72159" providerId="LiveId" clId="{920AF4F5-1171-489B-A192-4109E1D51610}" dt="2026-07-24T11:02:03.410" v="4010" actId="22"/>
          <ac:graphicFrameMkLst>
            <pc:docMk/>
            <pc:sldMk cId="2770481212" sldId="274"/>
            <ac:graphicFrameMk id="19" creationId="{61F3212A-6F33-E322-2F3C-C3083C51BC0E}"/>
          </ac:graphicFrameMkLst>
        </pc:graphicFrameChg>
      </pc:sldChg>
      <pc:sldChg chg="addSp modSp add mod">
        <pc:chgData name="Shirley Tonge" userId="76c2587ba8c72159" providerId="LiveId" clId="{920AF4F5-1171-489B-A192-4109E1D51610}" dt="2026-07-27T10:25:23.839" v="8795" actId="207"/>
        <pc:sldMkLst>
          <pc:docMk/>
          <pc:sldMk cId="231388829" sldId="275"/>
        </pc:sldMkLst>
        <pc:spChg chg="mod">
          <ac:chgData name="Shirley Tonge" userId="76c2587ba8c72159" providerId="LiveId" clId="{920AF4F5-1171-489B-A192-4109E1D51610}" dt="2026-07-24T11:08:33.717" v="4147" actId="13926"/>
          <ac:spMkLst>
            <pc:docMk/>
            <pc:sldMk cId="231388829" sldId="275"/>
            <ac:spMk id="7" creationId="{236463AB-20C9-9F2B-7C4C-DA87622CF041}"/>
          </ac:spMkLst>
        </pc:spChg>
        <pc:graphicFrameChg chg="mod modGraphic">
          <ac:chgData name="Shirley Tonge" userId="76c2587ba8c72159" providerId="LiveId" clId="{920AF4F5-1171-489B-A192-4109E1D51610}" dt="2026-07-27T10:25:23.839" v="8795" actId="207"/>
          <ac:graphicFrameMkLst>
            <pc:docMk/>
            <pc:sldMk cId="231388829" sldId="275"/>
            <ac:graphicFrameMk id="8" creationId="{35FF14D7-1672-52BE-F472-788A2E5D125E}"/>
          </ac:graphicFrameMkLst>
        </pc:graphicFrameChg>
        <pc:graphicFrameChg chg="add mod modGraphic">
          <ac:chgData name="Shirley Tonge" userId="76c2587ba8c72159" providerId="LiveId" clId="{920AF4F5-1171-489B-A192-4109E1D51610}" dt="2026-07-24T11:28:44.558" v="4472" actId="14734"/>
          <ac:graphicFrameMkLst>
            <pc:docMk/>
            <pc:sldMk cId="231388829" sldId="275"/>
            <ac:graphicFrameMk id="11" creationId="{C95DA9D9-C6D3-2B87-BC10-DA9262B87118}"/>
          </ac:graphicFrameMkLst>
        </pc:graphicFrameChg>
        <pc:picChg chg="add mod">
          <ac:chgData name="Shirley Tonge" userId="76c2587ba8c72159" providerId="LiveId" clId="{920AF4F5-1171-489B-A192-4109E1D51610}" dt="2026-07-24T11:11:04.299" v="4185" actId="14100"/>
          <ac:picMkLst>
            <pc:docMk/>
            <pc:sldMk cId="231388829" sldId="275"/>
            <ac:picMk id="6" creationId="{85D0AFD8-B655-DE3F-1E63-CBA3E471482E}"/>
          </ac:picMkLst>
        </pc:picChg>
        <pc:picChg chg="add">
          <ac:chgData name="Shirley Tonge" userId="76c2587ba8c72159" providerId="LiveId" clId="{920AF4F5-1171-489B-A192-4109E1D51610}" dt="2026-07-24T11:12:16.396" v="4234" actId="22"/>
          <ac:picMkLst>
            <pc:docMk/>
            <pc:sldMk cId="231388829" sldId="275"/>
            <ac:picMk id="10" creationId="{8C8AFF05-2D8C-5DB1-93A0-600D1DF24CE3}"/>
          </ac:picMkLst>
        </pc:picChg>
      </pc:sldChg>
      <pc:sldChg chg="addSp delSp modSp add mod modAnim">
        <pc:chgData name="Shirley Tonge" userId="76c2587ba8c72159" providerId="LiveId" clId="{920AF4F5-1171-489B-A192-4109E1D51610}" dt="2026-07-27T10:25:31.813" v="8796" actId="207"/>
        <pc:sldMkLst>
          <pc:docMk/>
          <pc:sldMk cId="4201697019" sldId="276"/>
        </pc:sldMkLst>
        <pc:spChg chg="mod">
          <ac:chgData name="Shirley Tonge" userId="76c2587ba8c72159" providerId="LiveId" clId="{920AF4F5-1171-489B-A192-4109E1D51610}" dt="2026-07-24T11:08:44.362" v="4150" actId="13926"/>
          <ac:spMkLst>
            <pc:docMk/>
            <pc:sldMk cId="4201697019" sldId="276"/>
            <ac:spMk id="7" creationId="{4E54E089-5CCC-4222-F208-CA46CD924B23}"/>
          </ac:spMkLst>
        </pc:spChg>
        <pc:spChg chg="add mod">
          <ac:chgData name="Shirley Tonge" userId="76c2587ba8c72159" providerId="LiveId" clId="{920AF4F5-1171-489B-A192-4109E1D51610}" dt="2026-07-24T11:34:32.637" v="4531" actId="20577"/>
          <ac:spMkLst>
            <pc:docMk/>
            <pc:sldMk cId="4201697019" sldId="276"/>
            <ac:spMk id="14" creationId="{5ED77427-C148-A315-0AD4-30022E818E0D}"/>
          </ac:spMkLst>
        </pc:spChg>
        <pc:spChg chg="add mod">
          <ac:chgData name="Shirley Tonge" userId="76c2587ba8c72159" providerId="LiveId" clId="{920AF4F5-1171-489B-A192-4109E1D51610}" dt="2026-07-24T11:35:02.961" v="4536" actId="207"/>
          <ac:spMkLst>
            <pc:docMk/>
            <pc:sldMk cId="4201697019" sldId="276"/>
            <ac:spMk id="15" creationId="{13FE5E08-CC4A-4E1F-76E5-97766722432B}"/>
          </ac:spMkLst>
        </pc:spChg>
        <pc:spChg chg="add mod">
          <ac:chgData name="Shirley Tonge" userId="76c2587ba8c72159" providerId="LiveId" clId="{920AF4F5-1171-489B-A192-4109E1D51610}" dt="2026-07-24T11:37:10.543" v="4592" actId="1076"/>
          <ac:spMkLst>
            <pc:docMk/>
            <pc:sldMk cId="4201697019" sldId="276"/>
            <ac:spMk id="16" creationId="{B6247592-3D05-0FF7-1CAD-356146953C4E}"/>
          </ac:spMkLst>
        </pc:spChg>
        <pc:spChg chg="add mod">
          <ac:chgData name="Shirley Tonge" userId="76c2587ba8c72159" providerId="LiveId" clId="{920AF4F5-1171-489B-A192-4109E1D51610}" dt="2026-07-24T11:36:23.796" v="4583" actId="1076"/>
          <ac:spMkLst>
            <pc:docMk/>
            <pc:sldMk cId="4201697019" sldId="276"/>
            <ac:spMk id="17" creationId="{0804E30C-E4A1-28B8-A478-85E22BCF06D8}"/>
          </ac:spMkLst>
        </pc:spChg>
        <pc:spChg chg="add mod">
          <ac:chgData name="Shirley Tonge" userId="76c2587ba8c72159" providerId="LiveId" clId="{920AF4F5-1171-489B-A192-4109E1D51610}" dt="2026-07-24T11:38:30.061" v="4615" actId="207"/>
          <ac:spMkLst>
            <pc:docMk/>
            <pc:sldMk cId="4201697019" sldId="276"/>
            <ac:spMk id="18" creationId="{78A3C7FA-2E49-9D37-7858-49D378BF49F6}"/>
          </ac:spMkLst>
        </pc:spChg>
        <pc:spChg chg="add mod">
          <ac:chgData name="Shirley Tonge" userId="76c2587ba8c72159" providerId="LiveId" clId="{920AF4F5-1171-489B-A192-4109E1D51610}" dt="2026-07-24T11:39:13.665" v="4628" actId="403"/>
          <ac:spMkLst>
            <pc:docMk/>
            <pc:sldMk cId="4201697019" sldId="276"/>
            <ac:spMk id="20" creationId="{65E3F15D-7D0E-CE61-97A1-B7E213D37907}"/>
          </ac:spMkLst>
        </pc:spChg>
        <pc:spChg chg="add mod">
          <ac:chgData name="Shirley Tonge" userId="76c2587ba8c72159" providerId="LiveId" clId="{920AF4F5-1171-489B-A192-4109E1D51610}" dt="2026-07-24T11:40:58.504" v="4687" actId="207"/>
          <ac:spMkLst>
            <pc:docMk/>
            <pc:sldMk cId="4201697019" sldId="276"/>
            <ac:spMk id="21" creationId="{540E87ED-8035-963D-1556-35D90C1B3264}"/>
          </ac:spMkLst>
        </pc:spChg>
        <pc:graphicFrameChg chg="add mod modGraphic">
          <ac:chgData name="Shirley Tonge" userId="76c2587ba8c72159" providerId="LiveId" clId="{920AF4F5-1171-489B-A192-4109E1D51610}" dt="2026-07-27T10:25:31.813" v="8796" actId="207"/>
          <ac:graphicFrameMkLst>
            <pc:docMk/>
            <pc:sldMk cId="4201697019" sldId="276"/>
            <ac:graphicFrameMk id="3" creationId="{3B50D863-9710-97EC-327A-0E04644ABAA4}"/>
          </ac:graphicFrameMkLst>
        </pc:graphicFrameChg>
      </pc:sldChg>
      <pc:sldChg chg="addSp delSp modSp add mod">
        <pc:chgData name="Shirley Tonge" userId="76c2587ba8c72159" providerId="LiveId" clId="{920AF4F5-1171-489B-A192-4109E1D51610}" dt="2026-07-27T10:25:37.207" v="8797" actId="207"/>
        <pc:sldMkLst>
          <pc:docMk/>
          <pc:sldMk cId="282104643" sldId="277"/>
        </pc:sldMkLst>
        <pc:spChg chg="mod">
          <ac:chgData name="Shirley Tonge" userId="76c2587ba8c72159" providerId="LiveId" clId="{920AF4F5-1171-489B-A192-4109E1D51610}" dt="2026-07-26T08:31:13.593" v="4695" actId="13926"/>
          <ac:spMkLst>
            <pc:docMk/>
            <pc:sldMk cId="282104643" sldId="277"/>
            <ac:spMk id="7" creationId="{DD44AFA7-2D4A-4679-695A-80152810D483}"/>
          </ac:spMkLst>
        </pc:spChg>
        <pc:graphicFrameChg chg="mod modGraphic">
          <ac:chgData name="Shirley Tonge" userId="76c2587ba8c72159" providerId="LiveId" clId="{920AF4F5-1171-489B-A192-4109E1D51610}" dt="2026-07-27T10:25:37.207" v="8797" actId="207"/>
          <ac:graphicFrameMkLst>
            <pc:docMk/>
            <pc:sldMk cId="282104643" sldId="277"/>
            <ac:graphicFrameMk id="8" creationId="{7BB1CE18-5D1C-DF09-2FD0-F8D1AE46E917}"/>
          </ac:graphicFrameMkLst>
        </pc:graphicFrameChg>
        <pc:graphicFrameChg chg="add mod">
          <ac:chgData name="Shirley Tonge" userId="76c2587ba8c72159" providerId="LiveId" clId="{920AF4F5-1171-489B-A192-4109E1D51610}" dt="2026-07-26T08:51:37.344" v="4833"/>
          <ac:graphicFrameMkLst>
            <pc:docMk/>
            <pc:sldMk cId="282104643" sldId="277"/>
            <ac:graphicFrameMk id="9" creationId="{4221A3B2-EEA4-5852-B174-CBE5544E2B98}"/>
          </ac:graphicFrameMkLst>
        </pc:graphicFrameChg>
        <pc:picChg chg="add mod">
          <ac:chgData name="Shirley Tonge" userId="76c2587ba8c72159" providerId="LiveId" clId="{920AF4F5-1171-489B-A192-4109E1D51610}" dt="2026-07-26T08:55:48.923" v="4934" actId="14100"/>
          <ac:picMkLst>
            <pc:docMk/>
            <pc:sldMk cId="282104643" sldId="277"/>
            <ac:picMk id="11" creationId="{0943311E-DD8B-7F9E-6C5C-BDDAEC0BDAF8}"/>
          </ac:picMkLst>
        </pc:picChg>
      </pc:sldChg>
      <pc:sldChg chg="addSp delSp modSp add mod modAnim">
        <pc:chgData name="Shirley Tonge" userId="76c2587ba8c72159" providerId="LiveId" clId="{920AF4F5-1171-489B-A192-4109E1D51610}" dt="2026-07-27T10:25:46.585" v="8798" actId="207"/>
        <pc:sldMkLst>
          <pc:docMk/>
          <pc:sldMk cId="1069719388" sldId="278"/>
        </pc:sldMkLst>
        <pc:spChg chg="mod">
          <ac:chgData name="Shirley Tonge" userId="76c2587ba8c72159" providerId="LiveId" clId="{920AF4F5-1171-489B-A192-4109E1D51610}" dt="2026-07-26T08:31:26.684" v="4699" actId="13926"/>
          <ac:spMkLst>
            <pc:docMk/>
            <pc:sldMk cId="1069719388" sldId="278"/>
            <ac:spMk id="7" creationId="{BBBBC971-CB35-1C5B-BD77-D9783C32EB7F}"/>
          </ac:spMkLst>
        </pc:spChg>
        <pc:spChg chg="add mod">
          <ac:chgData name="Shirley Tonge" userId="76c2587ba8c72159" providerId="LiveId" clId="{920AF4F5-1171-489B-A192-4109E1D51610}" dt="2026-07-26T09:03:19.667" v="4997" actId="1076"/>
          <ac:spMkLst>
            <pc:docMk/>
            <pc:sldMk cId="1069719388" sldId="278"/>
            <ac:spMk id="11" creationId="{73A11D59-638B-10A6-30EB-CB9A10EC86F2}"/>
          </ac:spMkLst>
        </pc:spChg>
        <pc:spChg chg="add mod">
          <ac:chgData name="Shirley Tonge" userId="76c2587ba8c72159" providerId="LiveId" clId="{920AF4F5-1171-489B-A192-4109E1D51610}" dt="2026-07-26T09:03:49.717" v="5000" actId="208"/>
          <ac:spMkLst>
            <pc:docMk/>
            <pc:sldMk cId="1069719388" sldId="278"/>
            <ac:spMk id="12" creationId="{3F344B88-2C99-ED50-DEA5-9B338E874B45}"/>
          </ac:spMkLst>
        </pc:spChg>
        <pc:spChg chg="add mod">
          <ac:chgData name="Shirley Tonge" userId="76c2587ba8c72159" providerId="LiveId" clId="{920AF4F5-1171-489B-A192-4109E1D51610}" dt="2026-07-26T09:17:10.381" v="5117" actId="1076"/>
          <ac:spMkLst>
            <pc:docMk/>
            <pc:sldMk cId="1069719388" sldId="278"/>
            <ac:spMk id="17" creationId="{A5DD3F23-1281-F306-E1EE-A35675D41F2F}"/>
          </ac:spMkLst>
        </pc:spChg>
        <pc:spChg chg="add">
          <ac:chgData name="Shirley Tonge" userId="76c2587ba8c72159" providerId="LiveId" clId="{920AF4F5-1171-489B-A192-4109E1D51610}" dt="2026-07-26T09:17:18.435" v="5118" actId="22"/>
          <ac:spMkLst>
            <pc:docMk/>
            <pc:sldMk cId="1069719388" sldId="278"/>
            <ac:spMk id="19" creationId="{D97252CC-BCAF-FA09-F5D6-3ADB3714A3AF}"/>
          </ac:spMkLst>
        </pc:spChg>
        <pc:spChg chg="add mod">
          <ac:chgData name="Shirley Tonge" userId="76c2587ba8c72159" providerId="LiveId" clId="{920AF4F5-1171-489B-A192-4109E1D51610}" dt="2026-07-26T09:20:32.634" v="5168" actId="207"/>
          <ac:spMkLst>
            <pc:docMk/>
            <pc:sldMk cId="1069719388" sldId="278"/>
            <ac:spMk id="21" creationId="{DF17DFA1-D776-E94D-93D4-8D74AAA89C16}"/>
          </ac:spMkLst>
        </pc:spChg>
        <pc:graphicFrameChg chg="add mod modGraphic">
          <ac:chgData name="Shirley Tonge" userId="76c2587ba8c72159" providerId="LiveId" clId="{920AF4F5-1171-489B-A192-4109E1D51610}" dt="2026-07-27T10:25:46.585" v="8798" actId="207"/>
          <ac:graphicFrameMkLst>
            <pc:docMk/>
            <pc:sldMk cId="1069719388" sldId="278"/>
            <ac:graphicFrameMk id="3" creationId="{F3AD7CC2-ED3C-49E7-9514-7401EE6903F6}"/>
          </ac:graphicFrameMkLst>
        </pc:graphicFrameChg>
        <pc:graphicFrameChg chg="add mod">
          <ac:chgData name="Shirley Tonge" userId="76c2587ba8c72159" providerId="LiveId" clId="{920AF4F5-1171-489B-A192-4109E1D51610}" dt="2026-07-26T09:02:04.288" v="4985"/>
          <ac:graphicFrameMkLst>
            <pc:docMk/>
            <pc:sldMk cId="1069719388" sldId="278"/>
            <ac:graphicFrameMk id="6" creationId="{B03497CA-E6F0-743D-EC1D-E8AFBE24E608}"/>
          </ac:graphicFrameMkLst>
        </pc:graphicFrameChg>
        <pc:graphicFrameChg chg="add mod">
          <ac:chgData name="Shirley Tonge" userId="76c2587ba8c72159" providerId="LiveId" clId="{920AF4F5-1171-489B-A192-4109E1D51610}" dt="2026-07-26T09:05:43.215" v="5008"/>
          <ac:graphicFrameMkLst>
            <pc:docMk/>
            <pc:sldMk cId="1069719388" sldId="278"/>
            <ac:graphicFrameMk id="13" creationId="{21DEDE10-9AC6-6354-C389-C6D7D4C9A1EE}"/>
          </ac:graphicFrameMkLst>
        </pc:graphicFrameChg>
        <pc:graphicFrameChg chg="add mod">
          <ac:chgData name="Shirley Tonge" userId="76c2587ba8c72159" providerId="LiveId" clId="{920AF4F5-1171-489B-A192-4109E1D51610}" dt="2026-07-26T09:10:21.434" v="5018"/>
          <ac:graphicFrameMkLst>
            <pc:docMk/>
            <pc:sldMk cId="1069719388" sldId="278"/>
            <ac:graphicFrameMk id="15" creationId="{1939A770-50D4-4717-2B5E-8243BD67F445}"/>
          </ac:graphicFrameMkLst>
        </pc:graphicFrameChg>
        <pc:picChg chg="add">
          <ac:chgData name="Shirley Tonge" userId="76c2587ba8c72159" providerId="LiveId" clId="{920AF4F5-1171-489B-A192-4109E1D51610}" dt="2026-07-26T09:02:17.468" v="4986" actId="22"/>
          <ac:picMkLst>
            <pc:docMk/>
            <pc:sldMk cId="1069719388" sldId="278"/>
            <ac:picMk id="10" creationId="{9922307E-548B-A1BF-B7DF-83EBA6371218}"/>
          </ac:picMkLst>
        </pc:picChg>
      </pc:sldChg>
      <pc:sldChg chg="addSp delSp modSp add mod">
        <pc:chgData name="Shirley Tonge" userId="76c2587ba8c72159" providerId="LiveId" clId="{920AF4F5-1171-489B-A192-4109E1D51610}" dt="2026-07-27T10:25:55.433" v="8800" actId="207"/>
        <pc:sldMkLst>
          <pc:docMk/>
          <pc:sldMk cId="2103390374" sldId="279"/>
        </pc:sldMkLst>
        <pc:spChg chg="mod">
          <ac:chgData name="Shirley Tonge" userId="76c2587ba8c72159" providerId="LiveId" clId="{920AF4F5-1171-489B-A192-4109E1D51610}" dt="2026-07-26T09:18:50.579" v="5126" actId="13926"/>
          <ac:spMkLst>
            <pc:docMk/>
            <pc:sldMk cId="2103390374" sldId="279"/>
            <ac:spMk id="7" creationId="{002EEDAC-875C-9FC6-4AC8-28F7C6CC99DE}"/>
          </ac:spMkLst>
        </pc:spChg>
        <pc:graphicFrameChg chg="add del mod modGraphic">
          <ac:chgData name="Shirley Tonge" userId="76c2587ba8c72159" providerId="LiveId" clId="{920AF4F5-1171-489B-A192-4109E1D51610}" dt="2026-07-27T10:25:55.433" v="8800" actId="207"/>
          <ac:graphicFrameMkLst>
            <pc:docMk/>
            <pc:sldMk cId="2103390374" sldId="279"/>
            <ac:graphicFrameMk id="8" creationId="{DFFCBED1-F46A-F321-0F4A-66194ADD71B0}"/>
          </ac:graphicFrameMkLst>
        </pc:graphicFrameChg>
        <pc:graphicFrameChg chg="add mod">
          <ac:chgData name="Shirley Tonge" userId="76c2587ba8c72159" providerId="LiveId" clId="{920AF4F5-1171-489B-A192-4109E1D51610}" dt="2026-07-26T09:46:54.623" v="5640" actId="1076"/>
          <ac:graphicFrameMkLst>
            <pc:docMk/>
            <pc:sldMk cId="2103390374" sldId="279"/>
            <ac:graphicFrameMk id="12" creationId="{08957259-663C-DD7C-2795-84D52FD9EAFA}"/>
          </ac:graphicFrameMkLst>
        </pc:graphicFrameChg>
        <pc:picChg chg="add mod">
          <ac:chgData name="Shirley Tonge" userId="76c2587ba8c72159" providerId="LiveId" clId="{920AF4F5-1171-489B-A192-4109E1D51610}" dt="2026-07-26T09:58:54.483" v="5824" actId="1076"/>
          <ac:picMkLst>
            <pc:docMk/>
            <pc:sldMk cId="2103390374" sldId="279"/>
            <ac:picMk id="10" creationId="{CED630CB-B15C-CD2C-64B6-690C7AE639BC}"/>
          </ac:picMkLst>
        </pc:picChg>
      </pc:sldChg>
      <pc:sldChg chg="addSp delSp modSp add mod modAnim">
        <pc:chgData name="Shirley Tonge" userId="76c2587ba8c72159" providerId="LiveId" clId="{920AF4F5-1171-489B-A192-4109E1D51610}" dt="2026-08-05T08:39:25.530" v="10368" actId="207"/>
        <pc:sldMkLst>
          <pc:docMk/>
          <pc:sldMk cId="4263840140" sldId="280"/>
        </pc:sldMkLst>
        <pc:spChg chg="mod">
          <ac:chgData name="Shirley Tonge" userId="76c2587ba8c72159" providerId="LiveId" clId="{920AF4F5-1171-489B-A192-4109E1D51610}" dt="2026-07-26T09:19:05.283" v="5130" actId="13926"/>
          <ac:spMkLst>
            <pc:docMk/>
            <pc:sldMk cId="4263840140" sldId="280"/>
            <ac:spMk id="7" creationId="{AF492CBC-2C4E-2F9B-4DA3-B3A2DB0B82EB}"/>
          </ac:spMkLst>
        </pc:spChg>
        <pc:spChg chg="add mod">
          <ac:chgData name="Shirley Tonge" userId="76c2587ba8c72159" providerId="LiveId" clId="{920AF4F5-1171-489B-A192-4109E1D51610}" dt="2026-07-26T09:59:48.011" v="5836" actId="1076"/>
          <ac:spMkLst>
            <pc:docMk/>
            <pc:sldMk cId="4263840140" sldId="280"/>
            <ac:spMk id="12" creationId="{27A63421-F5F6-1385-5C52-54798604F315}"/>
          </ac:spMkLst>
        </pc:spChg>
        <pc:spChg chg="add mod">
          <ac:chgData name="Shirley Tonge" userId="76c2587ba8c72159" providerId="LiveId" clId="{920AF4F5-1171-489B-A192-4109E1D51610}" dt="2026-07-26T10:02:39.866" v="5872" actId="207"/>
          <ac:spMkLst>
            <pc:docMk/>
            <pc:sldMk cId="4263840140" sldId="280"/>
            <ac:spMk id="15" creationId="{AC6E7B62-6C93-623B-9B78-D29DC042E367}"/>
          </ac:spMkLst>
        </pc:spChg>
        <pc:spChg chg="add mod">
          <ac:chgData name="Shirley Tonge" userId="76c2587ba8c72159" providerId="LiveId" clId="{920AF4F5-1171-489B-A192-4109E1D51610}" dt="2026-07-26T10:12:30.663" v="5972" actId="403"/>
          <ac:spMkLst>
            <pc:docMk/>
            <pc:sldMk cId="4263840140" sldId="280"/>
            <ac:spMk id="17" creationId="{09BCBB92-1C50-6A03-B551-DCF12B835B6B}"/>
          </ac:spMkLst>
        </pc:spChg>
        <pc:spChg chg="add mod">
          <ac:chgData name="Shirley Tonge" userId="76c2587ba8c72159" providerId="LiveId" clId="{920AF4F5-1171-489B-A192-4109E1D51610}" dt="2026-07-26T10:13:10.481" v="5977" actId="207"/>
          <ac:spMkLst>
            <pc:docMk/>
            <pc:sldMk cId="4263840140" sldId="280"/>
            <ac:spMk id="18" creationId="{BD20066D-B5A5-7BDE-89C4-B3FF66ABD156}"/>
          </ac:spMkLst>
        </pc:spChg>
        <pc:spChg chg="add mod">
          <ac:chgData name="Shirley Tonge" userId="76c2587ba8c72159" providerId="LiveId" clId="{920AF4F5-1171-489B-A192-4109E1D51610}" dt="2026-07-26T10:13:33.493" v="5981" actId="207"/>
          <ac:spMkLst>
            <pc:docMk/>
            <pc:sldMk cId="4263840140" sldId="280"/>
            <ac:spMk id="19" creationId="{6C914103-FAA7-8937-D9DE-6BE4C5D14BA9}"/>
          </ac:spMkLst>
        </pc:spChg>
        <pc:graphicFrameChg chg="add mod modGraphic">
          <ac:chgData name="Shirley Tonge" userId="76c2587ba8c72159" providerId="LiveId" clId="{920AF4F5-1171-489B-A192-4109E1D51610}" dt="2026-07-27T10:26:03.452" v="8801" actId="207"/>
          <ac:graphicFrameMkLst>
            <pc:docMk/>
            <pc:sldMk cId="4263840140" sldId="280"/>
            <ac:graphicFrameMk id="3" creationId="{75041574-AB10-5191-81AA-7F3F28C8B6A4}"/>
          </ac:graphicFrameMkLst>
        </pc:graphicFrameChg>
        <pc:graphicFrameChg chg="add mod">
          <ac:chgData name="Shirley Tonge" userId="76c2587ba8c72159" providerId="LiveId" clId="{920AF4F5-1171-489B-A192-4109E1D51610}" dt="2026-07-26T09:58:51.533" v="5823"/>
          <ac:graphicFrameMkLst>
            <pc:docMk/>
            <pc:sldMk cId="4263840140" sldId="280"/>
            <ac:graphicFrameMk id="6" creationId="{C78F7CD1-3897-4348-32AE-A77537811380}"/>
          </ac:graphicFrameMkLst>
        </pc:graphicFrameChg>
        <pc:graphicFrameChg chg="add mod">
          <ac:chgData name="Shirley Tonge" userId="76c2587ba8c72159" providerId="LiveId" clId="{920AF4F5-1171-489B-A192-4109E1D51610}" dt="2026-07-26T10:01:09.608" v="5845" actId="1076"/>
          <ac:graphicFrameMkLst>
            <pc:docMk/>
            <pc:sldMk cId="4263840140" sldId="280"/>
            <ac:graphicFrameMk id="14" creationId="{3A839B6D-2C51-9860-346E-3B232926A817}"/>
          </ac:graphicFrameMkLst>
        </pc:graphicFrameChg>
        <pc:graphicFrameChg chg="add mod modGraphic">
          <ac:chgData name="Shirley Tonge" userId="76c2587ba8c72159" providerId="LiveId" clId="{920AF4F5-1171-489B-A192-4109E1D51610}" dt="2026-08-05T08:39:25.530" v="10368" actId="207"/>
          <ac:graphicFrameMkLst>
            <pc:docMk/>
            <pc:sldMk cId="4263840140" sldId="280"/>
            <ac:graphicFrameMk id="16" creationId="{51087761-9AAE-4239-472B-15CDDE22A26D}"/>
          </ac:graphicFrameMkLst>
        </pc:graphicFrameChg>
      </pc:sldChg>
      <pc:sldChg chg="addSp delSp modSp add mod">
        <pc:chgData name="Shirley Tonge" userId="76c2587ba8c72159" providerId="LiveId" clId="{920AF4F5-1171-489B-A192-4109E1D51610}" dt="2026-07-27T10:26:08.365" v="8802" actId="207"/>
        <pc:sldMkLst>
          <pc:docMk/>
          <pc:sldMk cId="3927251239" sldId="281"/>
        </pc:sldMkLst>
        <pc:spChg chg="mod">
          <ac:chgData name="Shirley Tonge" userId="76c2587ba8c72159" providerId="LiveId" clId="{920AF4F5-1171-489B-A192-4109E1D51610}" dt="2026-07-26T10:16:17.952" v="5989" actId="20577"/>
          <ac:spMkLst>
            <pc:docMk/>
            <pc:sldMk cId="3927251239" sldId="281"/>
            <ac:spMk id="7" creationId="{5C05F92F-E68B-C992-77CF-4465606D52C6}"/>
          </ac:spMkLst>
        </pc:spChg>
        <pc:graphicFrameChg chg="mod modGraphic">
          <ac:chgData name="Shirley Tonge" userId="76c2587ba8c72159" providerId="LiveId" clId="{920AF4F5-1171-489B-A192-4109E1D51610}" dt="2026-07-27T10:26:08.365" v="8802" actId="207"/>
          <ac:graphicFrameMkLst>
            <pc:docMk/>
            <pc:sldMk cId="3927251239" sldId="281"/>
            <ac:graphicFrameMk id="8" creationId="{6EC370E0-D71C-EBAE-4763-516B0D3A67FB}"/>
          </ac:graphicFrameMkLst>
        </pc:graphicFrameChg>
        <pc:picChg chg="add mod">
          <ac:chgData name="Shirley Tonge" userId="76c2587ba8c72159" providerId="LiveId" clId="{920AF4F5-1171-489B-A192-4109E1D51610}" dt="2026-07-26T10:28:52.684" v="6114" actId="1076"/>
          <ac:picMkLst>
            <pc:docMk/>
            <pc:sldMk cId="3927251239" sldId="281"/>
            <ac:picMk id="10" creationId="{D4CBC565-082C-A874-0CBB-6B95B9312F0C}"/>
          </ac:picMkLst>
        </pc:picChg>
        <pc:picChg chg="add mod modCrop">
          <ac:chgData name="Shirley Tonge" userId="76c2587ba8c72159" providerId="LiveId" clId="{920AF4F5-1171-489B-A192-4109E1D51610}" dt="2026-07-26T10:28:59.028" v="6115" actId="1076"/>
          <ac:picMkLst>
            <pc:docMk/>
            <pc:sldMk cId="3927251239" sldId="281"/>
            <ac:picMk id="12" creationId="{AB923B23-9795-B6D2-76EC-D50BDF889009}"/>
          </ac:picMkLst>
        </pc:picChg>
        <pc:picChg chg="add">
          <ac:chgData name="Shirley Tonge" userId="76c2587ba8c72159" providerId="LiveId" clId="{920AF4F5-1171-489B-A192-4109E1D51610}" dt="2026-07-26T10:28:20.887" v="6110" actId="22"/>
          <ac:picMkLst>
            <pc:docMk/>
            <pc:sldMk cId="3927251239" sldId="281"/>
            <ac:picMk id="14" creationId="{609C2CB6-3291-B922-22C5-500695B50502}"/>
          </ac:picMkLst>
        </pc:picChg>
      </pc:sldChg>
      <pc:sldChg chg="addSp delSp modSp add mod modAnim">
        <pc:chgData name="Shirley Tonge" userId="76c2587ba8c72159" providerId="LiveId" clId="{920AF4F5-1171-489B-A192-4109E1D51610}" dt="2026-07-27T10:26:13.982" v="8803" actId="207"/>
        <pc:sldMkLst>
          <pc:docMk/>
          <pc:sldMk cId="607027816" sldId="282"/>
        </pc:sldMkLst>
        <pc:spChg chg="mod">
          <ac:chgData name="Shirley Tonge" userId="76c2587ba8c72159" providerId="LiveId" clId="{920AF4F5-1171-489B-A192-4109E1D51610}" dt="2026-07-26T10:16:33.383" v="5995" actId="13926"/>
          <ac:spMkLst>
            <pc:docMk/>
            <pc:sldMk cId="607027816" sldId="282"/>
            <ac:spMk id="7" creationId="{18C8A387-11D5-657C-F6BA-3BF9661FDF17}"/>
          </ac:spMkLst>
        </pc:spChg>
        <pc:spChg chg="add mod">
          <ac:chgData name="Shirley Tonge" userId="76c2587ba8c72159" providerId="LiveId" clId="{920AF4F5-1171-489B-A192-4109E1D51610}" dt="2026-07-26T10:44:53.726" v="6216" actId="403"/>
          <ac:spMkLst>
            <pc:docMk/>
            <pc:sldMk cId="607027816" sldId="282"/>
            <ac:spMk id="14" creationId="{1C060304-589C-89B1-2728-ADDF981BCAB2}"/>
          </ac:spMkLst>
        </pc:spChg>
        <pc:spChg chg="add mod">
          <ac:chgData name="Shirley Tonge" userId="76c2587ba8c72159" providerId="LiveId" clId="{920AF4F5-1171-489B-A192-4109E1D51610}" dt="2026-07-26T10:47:42.915" v="6282" actId="1076"/>
          <ac:spMkLst>
            <pc:docMk/>
            <pc:sldMk cId="607027816" sldId="282"/>
            <ac:spMk id="15" creationId="{185DBE9A-2890-2434-33DE-D5973CFEAA59}"/>
          </ac:spMkLst>
        </pc:spChg>
        <pc:spChg chg="add mod">
          <ac:chgData name="Shirley Tonge" userId="76c2587ba8c72159" providerId="LiveId" clId="{920AF4F5-1171-489B-A192-4109E1D51610}" dt="2026-07-26T10:49:37.349" v="6324" actId="1076"/>
          <ac:spMkLst>
            <pc:docMk/>
            <pc:sldMk cId="607027816" sldId="282"/>
            <ac:spMk id="17" creationId="{20889264-DE26-6A89-C2BF-EC02641A7A19}"/>
          </ac:spMkLst>
        </pc:spChg>
        <pc:spChg chg="add mod">
          <ac:chgData name="Shirley Tonge" userId="76c2587ba8c72159" providerId="LiveId" clId="{920AF4F5-1171-489B-A192-4109E1D51610}" dt="2026-07-26T10:50:59.901" v="6351" actId="403"/>
          <ac:spMkLst>
            <pc:docMk/>
            <pc:sldMk cId="607027816" sldId="282"/>
            <ac:spMk id="18" creationId="{5B2170BE-210E-5D0C-6865-EDEF13238B82}"/>
          </ac:spMkLst>
        </pc:spChg>
        <pc:spChg chg="add mod">
          <ac:chgData name="Shirley Tonge" userId="76c2587ba8c72159" providerId="LiveId" clId="{920AF4F5-1171-489B-A192-4109E1D51610}" dt="2026-07-26T10:52:06.465" v="6372" actId="14100"/>
          <ac:spMkLst>
            <pc:docMk/>
            <pc:sldMk cId="607027816" sldId="282"/>
            <ac:spMk id="19" creationId="{94A7F763-EBB0-590D-0C53-DDBC6DB30ABA}"/>
          </ac:spMkLst>
        </pc:spChg>
        <pc:graphicFrameChg chg="add mod modGraphic">
          <ac:chgData name="Shirley Tonge" userId="76c2587ba8c72159" providerId="LiveId" clId="{920AF4F5-1171-489B-A192-4109E1D51610}" dt="2026-07-27T10:26:13.982" v="8803" actId="207"/>
          <ac:graphicFrameMkLst>
            <pc:docMk/>
            <pc:sldMk cId="607027816" sldId="282"/>
            <ac:graphicFrameMk id="3" creationId="{7A4E4420-9F76-F073-D564-6101DAD44298}"/>
          </ac:graphicFrameMkLst>
        </pc:graphicFrameChg>
        <pc:graphicFrameChg chg="add mod">
          <ac:chgData name="Shirley Tonge" userId="76c2587ba8c72159" providerId="LiveId" clId="{920AF4F5-1171-489B-A192-4109E1D51610}" dt="2026-07-26T10:52:54.808" v="6376" actId="1076"/>
          <ac:graphicFrameMkLst>
            <pc:docMk/>
            <pc:sldMk cId="607027816" sldId="282"/>
            <ac:graphicFrameMk id="20" creationId="{18276E76-013F-0475-A621-7874BAB9722A}"/>
          </ac:graphicFrameMkLst>
        </pc:graphicFrameChg>
        <pc:graphicFrameChg chg="add mod">
          <ac:chgData name="Shirley Tonge" userId="76c2587ba8c72159" providerId="LiveId" clId="{920AF4F5-1171-489B-A192-4109E1D51610}" dt="2026-07-26T10:55:28.615" v="6390" actId="1076"/>
          <ac:graphicFrameMkLst>
            <pc:docMk/>
            <pc:sldMk cId="607027816" sldId="282"/>
            <ac:graphicFrameMk id="22" creationId="{3272DC76-ED75-B32E-73AA-121151BD9178}"/>
          </ac:graphicFrameMkLst>
        </pc:graphicFrameChg>
        <pc:graphicFrameChg chg="add mod">
          <ac:chgData name="Shirley Tonge" userId="76c2587ba8c72159" providerId="LiveId" clId="{920AF4F5-1171-489B-A192-4109E1D51610}" dt="2026-07-26T10:56:06.037" v="6394" actId="1076"/>
          <ac:graphicFrameMkLst>
            <pc:docMk/>
            <pc:sldMk cId="607027816" sldId="282"/>
            <ac:graphicFrameMk id="23" creationId="{363B4411-52A3-169E-44AD-ED808774449D}"/>
          </ac:graphicFrameMkLst>
        </pc:graphicFrameChg>
        <pc:picChg chg="add">
          <ac:chgData name="Shirley Tonge" userId="76c2587ba8c72159" providerId="LiveId" clId="{920AF4F5-1171-489B-A192-4109E1D51610}" dt="2026-07-26T10:42:55.249" v="6189" actId="22"/>
          <ac:picMkLst>
            <pc:docMk/>
            <pc:sldMk cId="607027816" sldId="282"/>
            <ac:picMk id="9" creationId="{CB884BEE-DE86-8643-761F-F89A8D73C344}"/>
          </ac:picMkLst>
        </pc:picChg>
        <pc:picChg chg="add">
          <ac:chgData name="Shirley Tonge" userId="76c2587ba8c72159" providerId="LiveId" clId="{920AF4F5-1171-489B-A192-4109E1D51610}" dt="2026-07-26T10:43:04.678" v="6190" actId="22"/>
          <ac:picMkLst>
            <pc:docMk/>
            <pc:sldMk cId="607027816" sldId="282"/>
            <ac:picMk id="11" creationId="{198D8CA8-5D66-BF6F-E0ED-FAFF97388B4D}"/>
          </ac:picMkLst>
        </pc:picChg>
        <pc:picChg chg="add">
          <ac:chgData name="Shirley Tonge" userId="76c2587ba8c72159" providerId="LiveId" clId="{920AF4F5-1171-489B-A192-4109E1D51610}" dt="2026-07-26T10:43:19.851" v="6191" actId="22"/>
          <ac:picMkLst>
            <pc:docMk/>
            <pc:sldMk cId="607027816" sldId="282"/>
            <ac:picMk id="13" creationId="{F75D3E64-903F-0079-A0B2-D6CB69280B38}"/>
          </ac:picMkLst>
        </pc:picChg>
      </pc:sldChg>
      <pc:sldChg chg="addSp modSp add mod">
        <pc:chgData name="Shirley Tonge" userId="76c2587ba8c72159" providerId="LiveId" clId="{920AF4F5-1171-489B-A192-4109E1D51610}" dt="2026-07-27T10:26:20.454" v="8804" actId="207"/>
        <pc:sldMkLst>
          <pc:docMk/>
          <pc:sldMk cId="3796281052" sldId="283"/>
        </pc:sldMkLst>
        <pc:spChg chg="mod">
          <ac:chgData name="Shirley Tonge" userId="76c2587ba8c72159" providerId="LiveId" clId="{920AF4F5-1171-489B-A192-4109E1D51610}" dt="2026-07-26T10:58:55.719" v="6403" actId="13926"/>
          <ac:spMkLst>
            <pc:docMk/>
            <pc:sldMk cId="3796281052" sldId="283"/>
            <ac:spMk id="7" creationId="{ADCFC272-8EB3-DA0C-07AA-BA173E6729EF}"/>
          </ac:spMkLst>
        </pc:spChg>
        <pc:graphicFrameChg chg="add mod modGraphic">
          <ac:chgData name="Shirley Tonge" userId="76c2587ba8c72159" providerId="LiveId" clId="{920AF4F5-1171-489B-A192-4109E1D51610}" dt="2026-07-26T11:12:38.421" v="6662" actId="1076"/>
          <ac:graphicFrameMkLst>
            <pc:docMk/>
            <pc:sldMk cId="3796281052" sldId="283"/>
            <ac:graphicFrameMk id="3" creationId="{C8A3E15B-6A67-4442-E3E1-219BE49C6780}"/>
          </ac:graphicFrameMkLst>
        </pc:graphicFrameChg>
        <pc:graphicFrameChg chg="mod modGraphic">
          <ac:chgData name="Shirley Tonge" userId="76c2587ba8c72159" providerId="LiveId" clId="{920AF4F5-1171-489B-A192-4109E1D51610}" dt="2026-07-27T10:26:20.454" v="8804" actId="207"/>
          <ac:graphicFrameMkLst>
            <pc:docMk/>
            <pc:sldMk cId="3796281052" sldId="283"/>
            <ac:graphicFrameMk id="8" creationId="{CC72FC92-18B3-B671-B974-74DD58293B35}"/>
          </ac:graphicFrameMkLst>
        </pc:graphicFrameChg>
        <pc:picChg chg="add mod">
          <ac:chgData name="Shirley Tonge" userId="76c2587ba8c72159" providerId="LiveId" clId="{920AF4F5-1171-489B-A192-4109E1D51610}" dt="2026-07-26T11:14:35.759" v="6708" actId="1076"/>
          <ac:picMkLst>
            <pc:docMk/>
            <pc:sldMk cId="3796281052" sldId="283"/>
            <ac:picMk id="9" creationId="{D9D16623-9DEE-87D0-C028-1F7B1D282893}"/>
          </ac:picMkLst>
        </pc:picChg>
        <pc:picChg chg="add">
          <ac:chgData name="Shirley Tonge" userId="76c2587ba8c72159" providerId="LiveId" clId="{920AF4F5-1171-489B-A192-4109E1D51610}" dt="2026-07-26T11:15:33.353" v="6763" actId="22"/>
          <ac:picMkLst>
            <pc:docMk/>
            <pc:sldMk cId="3796281052" sldId="283"/>
            <ac:picMk id="11" creationId="{09963609-132B-16C1-F524-F5F05AEA5AF2}"/>
          </ac:picMkLst>
        </pc:picChg>
      </pc:sldChg>
      <pc:sldChg chg="addSp delSp modSp add mod modAnim">
        <pc:chgData name="Shirley Tonge" userId="76c2587ba8c72159" providerId="LiveId" clId="{920AF4F5-1171-489B-A192-4109E1D51610}" dt="2026-08-05T08:50:29.748" v="10375"/>
        <pc:sldMkLst>
          <pc:docMk/>
          <pc:sldMk cId="2744971610" sldId="284"/>
        </pc:sldMkLst>
        <pc:spChg chg="mod">
          <ac:chgData name="Shirley Tonge" userId="76c2587ba8c72159" providerId="LiveId" clId="{920AF4F5-1171-489B-A192-4109E1D51610}" dt="2026-07-26T10:59:05.368" v="6409" actId="6549"/>
          <ac:spMkLst>
            <pc:docMk/>
            <pc:sldMk cId="2744971610" sldId="284"/>
            <ac:spMk id="7" creationId="{C1887BC3-130D-7893-6AB6-2F34F43B01C0}"/>
          </ac:spMkLst>
        </pc:spChg>
        <pc:spChg chg="add mod">
          <ac:chgData name="Shirley Tonge" userId="76c2587ba8c72159" providerId="LiveId" clId="{920AF4F5-1171-489B-A192-4109E1D51610}" dt="2026-07-26T11:25:03.763" v="6841"/>
          <ac:spMkLst>
            <pc:docMk/>
            <pc:sldMk cId="2744971610" sldId="284"/>
            <ac:spMk id="14" creationId="{4A61C1C4-48B4-6358-581C-66E27B4EC5F8}"/>
          </ac:spMkLst>
        </pc:spChg>
        <pc:spChg chg="add mod">
          <ac:chgData name="Shirley Tonge" userId="76c2587ba8c72159" providerId="LiveId" clId="{920AF4F5-1171-489B-A192-4109E1D51610}" dt="2026-07-26T11:28:14.588" v="6938" actId="1076"/>
          <ac:spMkLst>
            <pc:docMk/>
            <pc:sldMk cId="2744971610" sldId="284"/>
            <ac:spMk id="15" creationId="{99790F8A-2DAC-03F6-7168-68EC62295785}"/>
          </ac:spMkLst>
        </pc:spChg>
        <pc:spChg chg="add mod">
          <ac:chgData name="Shirley Tonge" userId="76c2587ba8c72159" providerId="LiveId" clId="{920AF4F5-1171-489B-A192-4109E1D51610}" dt="2026-07-26T11:29:29.655" v="6973" actId="114"/>
          <ac:spMkLst>
            <pc:docMk/>
            <pc:sldMk cId="2744971610" sldId="284"/>
            <ac:spMk id="16" creationId="{D8713FF5-C3A1-0FE3-22EA-BF5133CAA4A5}"/>
          </ac:spMkLst>
        </pc:spChg>
        <pc:spChg chg="add mod">
          <ac:chgData name="Shirley Tonge" userId="76c2587ba8c72159" providerId="LiveId" clId="{920AF4F5-1171-489B-A192-4109E1D51610}" dt="2026-07-26T11:30:43.417" v="6993" actId="1076"/>
          <ac:spMkLst>
            <pc:docMk/>
            <pc:sldMk cId="2744971610" sldId="284"/>
            <ac:spMk id="17" creationId="{289FEB74-F2A7-5B44-3D7A-48D52DF5BDE7}"/>
          </ac:spMkLst>
        </pc:spChg>
        <pc:spChg chg="add mod">
          <ac:chgData name="Shirley Tonge" userId="76c2587ba8c72159" providerId="LiveId" clId="{920AF4F5-1171-489B-A192-4109E1D51610}" dt="2026-07-26T11:31:07.361" v="6998" actId="207"/>
          <ac:spMkLst>
            <pc:docMk/>
            <pc:sldMk cId="2744971610" sldId="284"/>
            <ac:spMk id="18" creationId="{13E1E52C-2EB8-9419-CB37-A4EFF66E4721}"/>
          </ac:spMkLst>
        </pc:spChg>
        <pc:spChg chg="add mod">
          <ac:chgData name="Shirley Tonge" userId="76c2587ba8c72159" providerId="LiveId" clId="{920AF4F5-1171-489B-A192-4109E1D51610}" dt="2026-07-26T11:37:41.326" v="7124" actId="1076"/>
          <ac:spMkLst>
            <pc:docMk/>
            <pc:sldMk cId="2744971610" sldId="284"/>
            <ac:spMk id="19" creationId="{0A1DE200-18E6-6D3F-B65A-9CD6BEC8A170}"/>
          </ac:spMkLst>
        </pc:spChg>
        <pc:spChg chg="add mod">
          <ac:chgData name="Shirley Tonge" userId="76c2587ba8c72159" providerId="LiveId" clId="{920AF4F5-1171-489B-A192-4109E1D51610}" dt="2026-07-26T11:37:57.914" v="7126" actId="403"/>
          <ac:spMkLst>
            <pc:docMk/>
            <pc:sldMk cId="2744971610" sldId="284"/>
            <ac:spMk id="20" creationId="{E76E0C7E-2754-2304-639E-5ABF96BBE2A5}"/>
          </ac:spMkLst>
        </pc:spChg>
        <pc:graphicFrameChg chg="add mod modGraphic">
          <ac:chgData name="Shirley Tonge" userId="76c2587ba8c72159" providerId="LiveId" clId="{920AF4F5-1171-489B-A192-4109E1D51610}" dt="2026-07-27T10:26:27.676" v="8805" actId="207"/>
          <ac:graphicFrameMkLst>
            <pc:docMk/>
            <pc:sldMk cId="2744971610" sldId="284"/>
            <ac:graphicFrameMk id="3" creationId="{FC556210-481C-E3C8-06C3-E246CF698E73}"/>
          </ac:graphicFrameMkLst>
        </pc:graphicFrameChg>
        <pc:picChg chg="add mod">
          <ac:chgData name="Shirley Tonge" userId="76c2587ba8c72159" providerId="LiveId" clId="{920AF4F5-1171-489B-A192-4109E1D51610}" dt="2026-07-26T11:37:36.826" v="7123" actId="1076"/>
          <ac:picMkLst>
            <pc:docMk/>
            <pc:sldMk cId="2744971610" sldId="284"/>
            <ac:picMk id="11" creationId="{B3CA9978-49DF-6C2B-5FC5-0A2F61744686}"/>
          </ac:picMkLst>
        </pc:picChg>
        <pc:picChg chg="add">
          <ac:chgData name="Shirley Tonge" userId="76c2587ba8c72159" providerId="LiveId" clId="{920AF4F5-1171-489B-A192-4109E1D51610}" dt="2026-07-26T11:23:56.181" v="6797" actId="22"/>
          <ac:picMkLst>
            <pc:docMk/>
            <pc:sldMk cId="2744971610" sldId="284"/>
            <ac:picMk id="13" creationId="{5939C3BC-1B71-C3A8-5691-2F670766355F}"/>
          </ac:picMkLst>
        </pc:picChg>
        <pc:cxnChg chg="add mod">
          <ac:chgData name="Shirley Tonge" userId="76c2587ba8c72159" providerId="LiveId" clId="{920AF4F5-1171-489B-A192-4109E1D51610}" dt="2026-08-05T08:49:11.853" v="10371" actId="1582"/>
          <ac:cxnSpMkLst>
            <pc:docMk/>
            <pc:sldMk cId="2744971610" sldId="284"/>
            <ac:cxnSpMk id="8" creationId="{27AE8E9C-8692-BB9E-5FB2-579C5F0EECEF}"/>
          </ac:cxnSpMkLst>
        </pc:cxnChg>
      </pc:sldChg>
      <pc:sldChg chg="addSp modSp add mod">
        <pc:chgData name="Shirley Tonge" userId="76c2587ba8c72159" providerId="LiveId" clId="{920AF4F5-1171-489B-A192-4109E1D51610}" dt="2026-07-27T10:26:34.769" v="8806" actId="207"/>
        <pc:sldMkLst>
          <pc:docMk/>
          <pc:sldMk cId="2273226859" sldId="285"/>
        </pc:sldMkLst>
        <pc:spChg chg="add mod">
          <ac:chgData name="Shirley Tonge" userId="76c2587ba8c72159" providerId="LiveId" clId="{920AF4F5-1171-489B-A192-4109E1D51610}" dt="2026-07-27T08:27:46.792" v="7258" actId="1076"/>
          <ac:spMkLst>
            <pc:docMk/>
            <pc:sldMk cId="2273226859" sldId="285"/>
            <ac:spMk id="3" creationId="{2A47CFB6-5094-F562-4818-B06BDF85976F}"/>
          </ac:spMkLst>
        </pc:spChg>
        <pc:spChg chg="mod">
          <ac:chgData name="Shirley Tonge" userId="76c2587ba8c72159" providerId="LiveId" clId="{920AF4F5-1171-489B-A192-4109E1D51610}" dt="2026-07-27T08:22:09.021" v="7133" actId="13926"/>
          <ac:spMkLst>
            <pc:docMk/>
            <pc:sldMk cId="2273226859" sldId="285"/>
            <ac:spMk id="7" creationId="{73F02FE5-1492-89FB-FCBE-18DB2E76A31B}"/>
          </ac:spMkLst>
        </pc:spChg>
        <pc:graphicFrameChg chg="mod modGraphic">
          <ac:chgData name="Shirley Tonge" userId="76c2587ba8c72159" providerId="LiveId" clId="{920AF4F5-1171-489B-A192-4109E1D51610}" dt="2026-07-27T10:26:34.769" v="8806" actId="207"/>
          <ac:graphicFrameMkLst>
            <pc:docMk/>
            <pc:sldMk cId="2273226859" sldId="285"/>
            <ac:graphicFrameMk id="8" creationId="{9ABA75C7-5CCB-39F8-8AE5-8316A3B76FB4}"/>
          </ac:graphicFrameMkLst>
        </pc:graphicFrameChg>
        <pc:picChg chg="add mod">
          <ac:chgData name="Shirley Tonge" userId="76c2587ba8c72159" providerId="LiveId" clId="{920AF4F5-1171-489B-A192-4109E1D51610}" dt="2026-07-27T08:35:11.794" v="7455" actId="14100"/>
          <ac:picMkLst>
            <pc:docMk/>
            <pc:sldMk cId="2273226859" sldId="285"/>
            <ac:picMk id="9" creationId="{5AE411B8-BDEF-F590-B603-E170530D7293}"/>
          </ac:picMkLst>
        </pc:picChg>
      </pc:sldChg>
      <pc:sldChg chg="addSp delSp modSp add mod modAnim">
        <pc:chgData name="Shirley Tonge" userId="76c2587ba8c72159" providerId="LiveId" clId="{920AF4F5-1171-489B-A192-4109E1D51610}" dt="2026-07-27T09:07:11.846" v="7845" actId="1076"/>
        <pc:sldMkLst>
          <pc:docMk/>
          <pc:sldMk cId="3134709379" sldId="286"/>
        </pc:sldMkLst>
        <pc:spChg chg="mod">
          <ac:chgData name="Shirley Tonge" userId="76c2587ba8c72159" providerId="LiveId" clId="{920AF4F5-1171-489B-A192-4109E1D51610}" dt="2026-07-27T08:22:26.513" v="7137" actId="13926"/>
          <ac:spMkLst>
            <pc:docMk/>
            <pc:sldMk cId="3134709379" sldId="286"/>
            <ac:spMk id="7" creationId="{57DE0A3A-DC7C-B352-066C-B75A754C3EEE}"/>
          </ac:spMkLst>
        </pc:spChg>
        <pc:spChg chg="add">
          <ac:chgData name="Shirley Tonge" userId="76c2587ba8c72159" providerId="LiveId" clId="{920AF4F5-1171-489B-A192-4109E1D51610}" dt="2026-07-27T08:44:29.354" v="7564" actId="22"/>
          <ac:spMkLst>
            <pc:docMk/>
            <pc:sldMk cId="3134709379" sldId="286"/>
            <ac:spMk id="9" creationId="{760AF077-1623-44E4-1788-F2EF534853F0}"/>
          </ac:spMkLst>
        </pc:spChg>
        <pc:spChg chg="add mod">
          <ac:chgData name="Shirley Tonge" userId="76c2587ba8c72159" providerId="LiveId" clId="{920AF4F5-1171-489B-A192-4109E1D51610}" dt="2026-07-27T08:46:33.250" v="7599" actId="20577"/>
          <ac:spMkLst>
            <pc:docMk/>
            <pc:sldMk cId="3134709379" sldId="286"/>
            <ac:spMk id="12" creationId="{B0EB7EB0-7938-06E6-3F4E-C5F9232067B5}"/>
          </ac:spMkLst>
        </pc:spChg>
        <pc:spChg chg="add mod">
          <ac:chgData name="Shirley Tonge" userId="76c2587ba8c72159" providerId="LiveId" clId="{920AF4F5-1171-489B-A192-4109E1D51610}" dt="2026-07-27T08:47:01.774" v="7607" actId="1076"/>
          <ac:spMkLst>
            <pc:docMk/>
            <pc:sldMk cId="3134709379" sldId="286"/>
            <ac:spMk id="13" creationId="{E82CE776-23C3-34A7-7CBD-1C1D0093EF2B}"/>
          </ac:spMkLst>
        </pc:spChg>
        <pc:spChg chg="add mod">
          <ac:chgData name="Shirley Tonge" userId="76c2587ba8c72159" providerId="LiveId" clId="{920AF4F5-1171-489B-A192-4109E1D51610}" dt="2026-07-27T08:48:13.134" v="7652" actId="1076"/>
          <ac:spMkLst>
            <pc:docMk/>
            <pc:sldMk cId="3134709379" sldId="286"/>
            <ac:spMk id="14" creationId="{3EA0E63D-795E-8740-FE1D-F18073962901}"/>
          </ac:spMkLst>
        </pc:spChg>
        <pc:spChg chg="add mod">
          <ac:chgData name="Shirley Tonge" userId="76c2587ba8c72159" providerId="LiveId" clId="{920AF4F5-1171-489B-A192-4109E1D51610}" dt="2026-07-27T08:52:24.945" v="7708" actId="403"/>
          <ac:spMkLst>
            <pc:docMk/>
            <pc:sldMk cId="3134709379" sldId="286"/>
            <ac:spMk id="16" creationId="{C32765F6-2225-3A91-2B76-3E41B4E2BDD8}"/>
          </ac:spMkLst>
        </pc:spChg>
        <pc:spChg chg="add mod">
          <ac:chgData name="Shirley Tonge" userId="76c2587ba8c72159" providerId="LiveId" clId="{920AF4F5-1171-489B-A192-4109E1D51610}" dt="2026-07-27T08:53:45.818" v="7723" actId="403"/>
          <ac:spMkLst>
            <pc:docMk/>
            <pc:sldMk cId="3134709379" sldId="286"/>
            <ac:spMk id="17" creationId="{31CA3C21-C346-BC99-3AAF-3920358A406E}"/>
          </ac:spMkLst>
        </pc:spChg>
        <pc:spChg chg="add mod">
          <ac:chgData name="Shirley Tonge" userId="76c2587ba8c72159" providerId="LiveId" clId="{920AF4F5-1171-489B-A192-4109E1D51610}" dt="2026-07-27T08:54:47.543" v="7760" actId="1076"/>
          <ac:spMkLst>
            <pc:docMk/>
            <pc:sldMk cId="3134709379" sldId="286"/>
            <ac:spMk id="18" creationId="{981DC390-715E-B40F-4A97-69E3387D8B06}"/>
          </ac:spMkLst>
        </pc:spChg>
        <pc:spChg chg="add mod">
          <ac:chgData name="Shirley Tonge" userId="76c2587ba8c72159" providerId="LiveId" clId="{920AF4F5-1171-489B-A192-4109E1D51610}" dt="2026-07-27T08:56:09.798" v="7776" actId="1076"/>
          <ac:spMkLst>
            <pc:docMk/>
            <pc:sldMk cId="3134709379" sldId="286"/>
            <ac:spMk id="19" creationId="{E8DF1169-D29A-9BE7-19AF-A37C7639D38D}"/>
          </ac:spMkLst>
        </pc:spChg>
        <pc:spChg chg="add mod">
          <ac:chgData name="Shirley Tonge" userId="76c2587ba8c72159" providerId="LiveId" clId="{920AF4F5-1171-489B-A192-4109E1D51610}" dt="2026-07-27T08:56:01.196" v="7774" actId="255"/>
          <ac:spMkLst>
            <pc:docMk/>
            <pc:sldMk cId="3134709379" sldId="286"/>
            <ac:spMk id="21" creationId="{04EDF61A-F2D7-DFF8-D1DF-6EA3E6EB262A}"/>
          </ac:spMkLst>
        </pc:spChg>
        <pc:spChg chg="add">
          <ac:chgData name="Shirley Tonge" userId="76c2587ba8c72159" providerId="LiveId" clId="{920AF4F5-1171-489B-A192-4109E1D51610}" dt="2026-07-27T08:59:44.256" v="7828" actId="34122"/>
          <ac:spMkLst>
            <pc:docMk/>
            <pc:sldMk cId="3134709379" sldId="286"/>
            <ac:spMk id="22" creationId="{343D951D-EF7F-4A4B-AE55-67B063DF006C}"/>
          </ac:spMkLst>
        </pc:spChg>
        <pc:spChg chg="add mod">
          <ac:chgData name="Shirley Tonge" userId="76c2587ba8c72159" providerId="LiveId" clId="{920AF4F5-1171-489B-A192-4109E1D51610}" dt="2026-07-27T08:56:32.749" v="7782" actId="20577"/>
          <ac:spMkLst>
            <pc:docMk/>
            <pc:sldMk cId="3134709379" sldId="286"/>
            <ac:spMk id="23" creationId="{7EF6C392-93F2-9FC9-C556-DD32E0D12EFD}"/>
          </ac:spMkLst>
        </pc:spChg>
        <pc:spChg chg="add mod">
          <ac:chgData name="Shirley Tonge" userId="76c2587ba8c72159" providerId="LiveId" clId="{920AF4F5-1171-489B-A192-4109E1D51610}" dt="2026-07-27T08:57:13.116" v="7786" actId="14100"/>
          <ac:spMkLst>
            <pc:docMk/>
            <pc:sldMk cId="3134709379" sldId="286"/>
            <ac:spMk id="24" creationId="{78834E89-7081-4EB9-7F32-209A0A759005}"/>
          </ac:spMkLst>
        </pc:spChg>
        <pc:spChg chg="add mod">
          <ac:chgData name="Shirley Tonge" userId="76c2587ba8c72159" providerId="LiveId" clId="{920AF4F5-1171-489B-A192-4109E1D51610}" dt="2026-07-27T09:07:11.846" v="7845" actId="1076"/>
          <ac:spMkLst>
            <pc:docMk/>
            <pc:sldMk cId="3134709379" sldId="286"/>
            <ac:spMk id="25" creationId="{CEEFE0EB-4946-D451-2640-F1F56C464832}"/>
          </ac:spMkLst>
        </pc:spChg>
        <pc:spChg chg="add mod">
          <ac:chgData name="Shirley Tonge" userId="76c2587ba8c72159" providerId="LiveId" clId="{920AF4F5-1171-489B-A192-4109E1D51610}" dt="2026-07-27T09:02:33.032" v="7842" actId="14100"/>
          <ac:spMkLst>
            <pc:docMk/>
            <pc:sldMk cId="3134709379" sldId="286"/>
            <ac:spMk id="26" creationId="{805CC2F1-1A4A-4D5C-A4F0-1C0E4EF71134}"/>
          </ac:spMkLst>
        </pc:spChg>
        <pc:spChg chg="add">
          <ac:chgData name="Shirley Tonge" userId="76c2587ba8c72159" providerId="LiveId" clId="{920AF4F5-1171-489B-A192-4109E1D51610}" dt="2026-07-27T09:02:02.502" v="7840" actId="34122"/>
          <ac:spMkLst>
            <pc:docMk/>
            <pc:sldMk cId="3134709379" sldId="286"/>
            <ac:spMk id="40" creationId="{CD10A0EF-D97F-4501-90BB-C62CA3F9605A}"/>
          </ac:spMkLst>
        </pc:spChg>
        <pc:graphicFrameChg chg="add mod">
          <ac:chgData name="Shirley Tonge" userId="76c2587ba8c72159" providerId="LiveId" clId="{920AF4F5-1171-489B-A192-4109E1D51610}" dt="2026-07-27T08:44:16.927" v="7563"/>
          <ac:graphicFrameMkLst>
            <pc:docMk/>
            <pc:sldMk cId="3134709379" sldId="286"/>
            <ac:graphicFrameMk id="3" creationId="{A90BBE8B-4216-62D2-A50B-D838CB648C51}"/>
          </ac:graphicFrameMkLst>
        </pc:graphicFrameChg>
        <pc:graphicFrameChg chg="add mod">
          <ac:chgData name="Shirley Tonge" userId="76c2587ba8c72159" providerId="LiveId" clId="{920AF4F5-1171-489B-A192-4109E1D51610}" dt="2026-07-27T08:49:38.882" v="7656" actId="1076"/>
          <ac:graphicFrameMkLst>
            <pc:docMk/>
            <pc:sldMk cId="3134709379" sldId="286"/>
            <ac:graphicFrameMk id="15" creationId="{5E9FE8B4-5818-4333-D6C5-7C6A35E777E3}"/>
          </ac:graphicFrameMkLst>
        </pc:graphicFrameChg>
        <pc:picChg chg="add">
          <ac:chgData name="Shirley Tonge" userId="76c2587ba8c72159" providerId="LiveId" clId="{920AF4F5-1171-489B-A192-4109E1D51610}" dt="2026-07-27T08:44:43.469" v="7565" actId="22"/>
          <ac:picMkLst>
            <pc:docMk/>
            <pc:sldMk cId="3134709379" sldId="286"/>
            <ac:picMk id="11" creationId="{4E10AAA9-5396-3396-CDFB-5E84953EAA4C}"/>
          </ac:picMkLst>
        </pc:picChg>
      </pc:sldChg>
      <pc:sldChg chg="addSp delSp modSp add mod">
        <pc:chgData name="Shirley Tonge" userId="76c2587ba8c72159" providerId="LiveId" clId="{920AF4F5-1171-489B-A192-4109E1D51610}" dt="2026-08-05T08:56:20.343" v="10377"/>
        <pc:sldMkLst>
          <pc:docMk/>
          <pc:sldMk cId="2275373324" sldId="287"/>
        </pc:sldMkLst>
        <pc:spChg chg="mod">
          <ac:chgData name="Shirley Tonge" userId="76c2587ba8c72159" providerId="LiveId" clId="{920AF4F5-1171-489B-A192-4109E1D51610}" dt="2026-07-27T09:08:00.019" v="7850" actId="13926"/>
          <ac:spMkLst>
            <pc:docMk/>
            <pc:sldMk cId="2275373324" sldId="287"/>
            <ac:spMk id="7" creationId="{EA8CA1F2-50B1-5349-AE64-E0B1C0943DA3}"/>
          </ac:spMkLst>
        </pc:spChg>
        <pc:graphicFrameChg chg="mod modGraphic">
          <ac:chgData name="Shirley Tonge" userId="76c2587ba8c72159" providerId="LiveId" clId="{920AF4F5-1171-489B-A192-4109E1D51610}" dt="2026-07-27T10:26:50.613" v="8807" actId="207"/>
          <ac:graphicFrameMkLst>
            <pc:docMk/>
            <pc:sldMk cId="2275373324" sldId="287"/>
            <ac:graphicFrameMk id="8" creationId="{D737E8CA-9AC1-A061-5AE9-D4C163EE2135}"/>
          </ac:graphicFrameMkLst>
        </pc:graphicFrameChg>
        <pc:graphicFrameChg chg="add mod">
          <ac:chgData name="Shirley Tonge" userId="76c2587ba8c72159" providerId="LiveId" clId="{920AF4F5-1171-489B-A192-4109E1D51610}" dt="2026-08-05T08:56:20.343" v="10377"/>
          <ac:graphicFrameMkLst>
            <pc:docMk/>
            <pc:sldMk cId="2275373324" sldId="287"/>
            <ac:graphicFrameMk id="15" creationId="{4AF4B700-0646-E5CA-485D-D590C48BEBF8}"/>
          </ac:graphicFrameMkLst>
        </pc:graphicFrameChg>
        <pc:graphicFrameChg chg="add mod">
          <ac:chgData name="Shirley Tonge" userId="76c2587ba8c72159" providerId="LiveId" clId="{920AF4F5-1171-489B-A192-4109E1D51610}" dt="2026-07-27T09:31:33.700" v="8083" actId="1076"/>
          <ac:graphicFrameMkLst>
            <pc:docMk/>
            <pc:sldMk cId="2275373324" sldId="287"/>
            <ac:graphicFrameMk id="16" creationId="{54B7F951-B1F9-B2B6-1635-5E147A508068}"/>
          </ac:graphicFrameMkLst>
        </pc:graphicFrameChg>
        <pc:picChg chg="add mod">
          <ac:chgData name="Shirley Tonge" userId="76c2587ba8c72159" providerId="LiveId" clId="{920AF4F5-1171-489B-A192-4109E1D51610}" dt="2026-07-27T09:14:52.626" v="7870" actId="1076"/>
          <ac:picMkLst>
            <pc:docMk/>
            <pc:sldMk cId="2275373324" sldId="287"/>
            <ac:picMk id="12" creationId="{586C1673-DA6D-B4D9-C311-BD419D4A60A2}"/>
          </ac:picMkLst>
        </pc:picChg>
        <pc:picChg chg="add mod">
          <ac:chgData name="Shirley Tonge" userId="76c2587ba8c72159" providerId="LiveId" clId="{920AF4F5-1171-489B-A192-4109E1D51610}" dt="2026-07-27T09:16:33.041" v="7960" actId="1076"/>
          <ac:picMkLst>
            <pc:docMk/>
            <pc:sldMk cId="2275373324" sldId="287"/>
            <ac:picMk id="14" creationId="{CE1FFB17-99D7-07E5-4060-99DFE96DF14F}"/>
          </ac:picMkLst>
        </pc:picChg>
      </pc:sldChg>
      <pc:sldChg chg="addSp delSp modSp add mod modAnim">
        <pc:chgData name="Shirley Tonge" userId="76c2587ba8c72159" providerId="LiveId" clId="{920AF4F5-1171-489B-A192-4109E1D51610}" dt="2026-07-27T10:32:44.963" v="8843" actId="1076"/>
        <pc:sldMkLst>
          <pc:docMk/>
          <pc:sldMk cId="3374812299" sldId="288"/>
        </pc:sldMkLst>
        <pc:spChg chg="mod">
          <ac:chgData name="Shirley Tonge" userId="76c2587ba8c72159" providerId="LiveId" clId="{920AF4F5-1171-489B-A192-4109E1D51610}" dt="2026-07-27T09:08:13.499" v="7854" actId="13926"/>
          <ac:spMkLst>
            <pc:docMk/>
            <pc:sldMk cId="3374812299" sldId="288"/>
            <ac:spMk id="7" creationId="{876072D5-8781-AEB7-6174-38ABC78306BE}"/>
          </ac:spMkLst>
        </pc:spChg>
        <pc:spChg chg="add mod">
          <ac:chgData name="Shirley Tonge" userId="76c2587ba8c72159" providerId="LiveId" clId="{920AF4F5-1171-489B-A192-4109E1D51610}" dt="2026-07-27T09:34:19.033" v="8186" actId="20577"/>
          <ac:spMkLst>
            <pc:docMk/>
            <pc:sldMk cId="3374812299" sldId="288"/>
            <ac:spMk id="11" creationId="{D40095CC-099B-A359-DE9D-3BDBB61B1E5C}"/>
          </ac:spMkLst>
        </pc:spChg>
        <pc:spChg chg="add mod">
          <ac:chgData name="Shirley Tonge" userId="76c2587ba8c72159" providerId="LiveId" clId="{920AF4F5-1171-489B-A192-4109E1D51610}" dt="2026-07-27T10:32:41.710" v="8842" actId="1076"/>
          <ac:spMkLst>
            <pc:docMk/>
            <pc:sldMk cId="3374812299" sldId="288"/>
            <ac:spMk id="12" creationId="{741BB205-3CE4-D088-9085-5FF70AD86521}"/>
          </ac:spMkLst>
        </pc:spChg>
        <pc:spChg chg="add mod">
          <ac:chgData name="Shirley Tonge" userId="76c2587ba8c72159" providerId="LiveId" clId="{920AF4F5-1171-489B-A192-4109E1D51610}" dt="2026-07-27T10:32:44.963" v="8843" actId="1076"/>
          <ac:spMkLst>
            <pc:docMk/>
            <pc:sldMk cId="3374812299" sldId="288"/>
            <ac:spMk id="18" creationId="{705A49C5-CF2B-03E2-0E6B-E8FCF4009CE8}"/>
          </ac:spMkLst>
        </pc:spChg>
        <pc:spChg chg="add mod">
          <ac:chgData name="Shirley Tonge" userId="76c2587ba8c72159" providerId="LiveId" clId="{920AF4F5-1171-489B-A192-4109E1D51610}" dt="2026-07-27T09:38:19.547" v="8214" actId="208"/>
          <ac:spMkLst>
            <pc:docMk/>
            <pc:sldMk cId="3374812299" sldId="288"/>
            <ac:spMk id="19" creationId="{905B9CBC-B82F-D140-6367-46FCBD6029DE}"/>
          </ac:spMkLst>
        </pc:spChg>
        <pc:spChg chg="add mod">
          <ac:chgData name="Shirley Tonge" userId="76c2587ba8c72159" providerId="LiveId" clId="{920AF4F5-1171-489B-A192-4109E1D51610}" dt="2026-07-27T09:40:39.320" v="8305" actId="1076"/>
          <ac:spMkLst>
            <pc:docMk/>
            <pc:sldMk cId="3374812299" sldId="288"/>
            <ac:spMk id="20" creationId="{BA0FEAF8-75CB-10E7-566C-39EC588779CE}"/>
          </ac:spMkLst>
        </pc:spChg>
        <pc:spChg chg="add mod">
          <ac:chgData name="Shirley Tonge" userId="76c2587ba8c72159" providerId="LiveId" clId="{920AF4F5-1171-489B-A192-4109E1D51610}" dt="2026-07-27T09:40:43.461" v="8306" actId="1076"/>
          <ac:spMkLst>
            <pc:docMk/>
            <pc:sldMk cId="3374812299" sldId="288"/>
            <ac:spMk id="21" creationId="{5BB022C8-E15E-0BA8-EB8C-F52E4707277A}"/>
          </ac:spMkLst>
        </pc:spChg>
        <pc:graphicFrameChg chg="add modGraphic">
          <ac:chgData name="Shirley Tonge" userId="76c2587ba8c72159" providerId="LiveId" clId="{920AF4F5-1171-489B-A192-4109E1D51610}" dt="2026-07-27T09:36:48.940" v="8205" actId="20577"/>
          <ac:graphicFrameMkLst>
            <pc:docMk/>
            <pc:sldMk cId="3374812299" sldId="288"/>
            <ac:graphicFrameMk id="10" creationId="{D113082B-09E7-96E9-9CEB-8F8120B28927}"/>
          </ac:graphicFrameMkLst>
        </pc:graphicFrameChg>
        <pc:graphicFrameChg chg="add mod">
          <ac:chgData name="Shirley Tonge" userId="76c2587ba8c72159" providerId="LiveId" clId="{920AF4F5-1171-489B-A192-4109E1D51610}" dt="2026-07-27T09:36:06.076" v="8202"/>
          <ac:graphicFrameMkLst>
            <pc:docMk/>
            <pc:sldMk cId="3374812299" sldId="288"/>
            <ac:graphicFrameMk id="15" creationId="{4D7FE6D4-BC1D-20FB-46B3-8E925F085A1E}"/>
          </ac:graphicFrameMkLst>
        </pc:graphicFrameChg>
        <pc:graphicFrameChg chg="add">
          <ac:chgData name="Shirley Tonge" userId="76c2587ba8c72159" providerId="LiveId" clId="{920AF4F5-1171-489B-A192-4109E1D51610}" dt="2026-07-27T09:36:22.026" v="8203" actId="22"/>
          <ac:graphicFrameMkLst>
            <pc:docMk/>
            <pc:sldMk cId="3374812299" sldId="288"/>
            <ac:graphicFrameMk id="17" creationId="{02B59DAF-C73C-096D-7BF1-C5DADE7E552F}"/>
          </ac:graphicFrameMkLst>
        </pc:graphicFrameChg>
        <pc:picChg chg="add">
          <ac:chgData name="Shirley Tonge" userId="76c2587ba8c72159" providerId="LiveId" clId="{920AF4F5-1171-489B-A192-4109E1D51610}" dt="2026-07-27T09:35:44.471" v="8199" actId="22"/>
          <ac:picMkLst>
            <pc:docMk/>
            <pc:sldMk cId="3374812299" sldId="288"/>
            <ac:picMk id="14" creationId="{DDA6A949-8862-A89A-F836-1ED209D508F7}"/>
          </ac:picMkLst>
        </pc:picChg>
      </pc:sldChg>
      <pc:sldChg chg="addSp modSp add mod">
        <pc:chgData name="Shirley Tonge" userId="76c2587ba8c72159" providerId="LiveId" clId="{920AF4F5-1171-489B-A192-4109E1D51610}" dt="2026-07-27T10:00:41.546" v="8536" actId="207"/>
        <pc:sldMkLst>
          <pc:docMk/>
          <pc:sldMk cId="1011435686" sldId="289"/>
        </pc:sldMkLst>
        <pc:spChg chg="mod">
          <ac:chgData name="Shirley Tonge" userId="76c2587ba8c72159" providerId="LiveId" clId="{920AF4F5-1171-489B-A192-4109E1D51610}" dt="2026-07-27T09:42:15.013" v="8313" actId="13926"/>
          <ac:spMkLst>
            <pc:docMk/>
            <pc:sldMk cId="1011435686" sldId="289"/>
            <ac:spMk id="7" creationId="{11B21F0C-7A4E-F83B-6A74-F73FC4645122}"/>
          </ac:spMkLst>
        </pc:spChg>
        <pc:graphicFrameChg chg="mod modGraphic">
          <ac:chgData name="Shirley Tonge" userId="76c2587ba8c72159" providerId="LiveId" clId="{920AF4F5-1171-489B-A192-4109E1D51610}" dt="2026-07-27T10:00:41.546" v="8536" actId="207"/>
          <ac:graphicFrameMkLst>
            <pc:docMk/>
            <pc:sldMk cId="1011435686" sldId="289"/>
            <ac:graphicFrameMk id="8" creationId="{E6260C7D-2C48-8FC0-EBBA-13AC7C3CCBCA}"/>
          </ac:graphicFrameMkLst>
        </pc:graphicFrameChg>
        <pc:graphicFrameChg chg="add mod">
          <ac:chgData name="Shirley Tonge" userId="76c2587ba8c72159" providerId="LiveId" clId="{920AF4F5-1171-489B-A192-4109E1D51610}" dt="2026-07-27T09:50:14.160" v="8424" actId="1076"/>
          <ac:graphicFrameMkLst>
            <pc:docMk/>
            <pc:sldMk cId="1011435686" sldId="289"/>
            <ac:graphicFrameMk id="9" creationId="{FDC0F0C7-8F56-73D1-57BB-F6C3E56513DA}"/>
          </ac:graphicFrameMkLst>
        </pc:graphicFrameChg>
        <pc:picChg chg="add mod">
          <ac:chgData name="Shirley Tonge" userId="76c2587ba8c72159" providerId="LiveId" clId="{920AF4F5-1171-489B-A192-4109E1D51610}" dt="2026-07-27T09:49:03.431" v="8418" actId="1076"/>
          <ac:picMkLst>
            <pc:docMk/>
            <pc:sldMk cId="1011435686" sldId="289"/>
            <ac:picMk id="6" creationId="{F9BC2EDC-887A-D7FA-1F4E-CB4C33295FC3}"/>
          </ac:picMkLst>
        </pc:picChg>
      </pc:sldChg>
      <pc:sldChg chg="addSp delSp modSp add mod modAnim">
        <pc:chgData name="Shirley Tonge" userId="76c2587ba8c72159" providerId="LiveId" clId="{920AF4F5-1171-489B-A192-4109E1D51610}" dt="2026-07-27T10:16:28.780" v="8735"/>
        <pc:sldMkLst>
          <pc:docMk/>
          <pc:sldMk cId="713522054" sldId="290"/>
        </pc:sldMkLst>
        <pc:spChg chg="mod">
          <ac:chgData name="Shirley Tonge" userId="76c2587ba8c72159" providerId="LiveId" clId="{920AF4F5-1171-489B-A192-4109E1D51610}" dt="2026-07-27T09:42:31.783" v="8317" actId="13926"/>
          <ac:spMkLst>
            <pc:docMk/>
            <pc:sldMk cId="713522054" sldId="290"/>
            <ac:spMk id="7" creationId="{F9CED9EE-6C01-C3F8-793D-4736121A5DE1}"/>
          </ac:spMkLst>
        </pc:spChg>
        <pc:spChg chg="add mod">
          <ac:chgData name="Shirley Tonge" userId="76c2587ba8c72159" providerId="LiveId" clId="{920AF4F5-1171-489B-A192-4109E1D51610}" dt="2026-07-27T10:14:53.268" v="8713" actId="1076"/>
          <ac:spMkLst>
            <pc:docMk/>
            <pc:sldMk cId="713522054" sldId="290"/>
            <ac:spMk id="10" creationId="{420E43B9-F2DC-0E01-CA01-20CB6C9B7771}"/>
          </ac:spMkLst>
        </pc:spChg>
        <pc:spChg chg="add mod">
          <ac:chgData name="Shirley Tonge" userId="76c2587ba8c72159" providerId="LiveId" clId="{920AF4F5-1171-489B-A192-4109E1D51610}" dt="2026-07-27T10:04:30.577" v="8578" actId="1076"/>
          <ac:spMkLst>
            <pc:docMk/>
            <pc:sldMk cId="713522054" sldId="290"/>
            <ac:spMk id="12" creationId="{9DFAE062-F1DA-D356-0658-FDED48BB83E7}"/>
          </ac:spMkLst>
        </pc:spChg>
        <pc:spChg chg="add mod">
          <ac:chgData name="Shirley Tonge" userId="76c2587ba8c72159" providerId="LiveId" clId="{920AF4F5-1171-489B-A192-4109E1D51610}" dt="2026-07-27T10:06:25.298" v="8601" actId="207"/>
          <ac:spMkLst>
            <pc:docMk/>
            <pc:sldMk cId="713522054" sldId="290"/>
            <ac:spMk id="13" creationId="{60184B09-9FDB-72E6-B705-8472B75AE367}"/>
          </ac:spMkLst>
        </pc:spChg>
        <pc:spChg chg="add mod">
          <ac:chgData name="Shirley Tonge" userId="76c2587ba8c72159" providerId="LiveId" clId="{920AF4F5-1171-489B-A192-4109E1D51610}" dt="2026-07-27T10:07:06.007" v="8611" actId="1076"/>
          <ac:spMkLst>
            <pc:docMk/>
            <pc:sldMk cId="713522054" sldId="290"/>
            <ac:spMk id="14" creationId="{B1DF9461-495D-151F-EFEF-7FB54C457F8A}"/>
          </ac:spMkLst>
        </pc:spChg>
        <pc:spChg chg="add mod">
          <ac:chgData name="Shirley Tonge" userId="76c2587ba8c72159" providerId="LiveId" clId="{920AF4F5-1171-489B-A192-4109E1D51610}" dt="2026-07-27T10:11:21.104" v="8666" actId="14100"/>
          <ac:spMkLst>
            <pc:docMk/>
            <pc:sldMk cId="713522054" sldId="290"/>
            <ac:spMk id="15" creationId="{8F3DAB26-5D20-3DF2-BD9F-35C33ADB1A51}"/>
          </ac:spMkLst>
        </pc:spChg>
        <pc:spChg chg="add mod">
          <ac:chgData name="Shirley Tonge" userId="76c2587ba8c72159" providerId="LiveId" clId="{920AF4F5-1171-489B-A192-4109E1D51610}" dt="2026-07-27T10:15:37.902" v="8720" actId="1076"/>
          <ac:spMkLst>
            <pc:docMk/>
            <pc:sldMk cId="713522054" sldId="290"/>
            <ac:spMk id="16" creationId="{B297C3EA-5429-6EC1-3C83-B09F409FA9A7}"/>
          </ac:spMkLst>
        </pc:spChg>
        <pc:spChg chg="add mod">
          <ac:chgData name="Shirley Tonge" userId="76c2587ba8c72159" providerId="LiveId" clId="{920AF4F5-1171-489B-A192-4109E1D51610}" dt="2026-07-27T10:15:58.811" v="8726" actId="1076"/>
          <ac:spMkLst>
            <pc:docMk/>
            <pc:sldMk cId="713522054" sldId="290"/>
            <ac:spMk id="18" creationId="{4F9E7154-985A-9A43-765E-3A443BBFDAEE}"/>
          </ac:spMkLst>
        </pc:spChg>
        <pc:graphicFrameChg chg="add mod">
          <ac:chgData name="Shirley Tonge" userId="76c2587ba8c72159" providerId="LiveId" clId="{920AF4F5-1171-489B-A192-4109E1D51610}" dt="2026-07-27T10:01:17.572" v="8538"/>
          <ac:graphicFrameMkLst>
            <pc:docMk/>
            <pc:sldMk cId="713522054" sldId="290"/>
            <ac:graphicFrameMk id="3" creationId="{A5ECE72C-3F57-2D5C-B714-CF1C85C68029}"/>
          </ac:graphicFrameMkLst>
        </pc:graphicFrameChg>
        <pc:graphicFrameChg chg="add mod">
          <ac:chgData name="Shirley Tonge" userId="76c2587ba8c72159" providerId="LiveId" clId="{920AF4F5-1171-489B-A192-4109E1D51610}" dt="2026-07-27T10:16:14.599" v="8729" actId="1076"/>
          <ac:graphicFrameMkLst>
            <pc:docMk/>
            <pc:sldMk cId="713522054" sldId="290"/>
            <ac:graphicFrameMk id="8" creationId="{CB535CEF-3154-43D1-5205-887A5596EFAA}"/>
          </ac:graphicFrameMkLst>
        </pc:graphicFrameChg>
        <pc:graphicFrameChg chg="add">
          <ac:chgData name="Shirley Tonge" userId="76c2587ba8c72159" providerId="LiveId" clId="{920AF4F5-1171-489B-A192-4109E1D51610}" dt="2026-07-27T10:01:37.273" v="8540" actId="22"/>
          <ac:graphicFrameMkLst>
            <pc:docMk/>
            <pc:sldMk cId="713522054" sldId="290"/>
            <ac:graphicFrameMk id="11" creationId="{E7236FD2-CD71-3DFC-8F9E-5312B5AAB9AB}"/>
          </ac:graphicFrameMkLst>
        </pc:graphicFrameChg>
        <pc:picChg chg="add">
          <ac:chgData name="Shirley Tonge" userId="76c2587ba8c72159" providerId="LiveId" clId="{920AF4F5-1171-489B-A192-4109E1D51610}" dt="2026-07-27T10:01:26.903" v="8539" actId="22"/>
          <ac:picMkLst>
            <pc:docMk/>
            <pc:sldMk cId="713522054" sldId="290"/>
            <ac:picMk id="9" creationId="{AF23FAB9-F8E0-7FE9-B5BB-0654F8F122E6}"/>
          </ac:picMkLst>
        </pc:picChg>
      </pc:sldChg>
      <pc:sldChg chg="addSp modSp add mod ord">
        <pc:chgData name="Shirley Tonge" userId="76c2587ba8c72159" providerId="LiveId" clId="{920AF4F5-1171-489B-A192-4109E1D51610}" dt="2026-07-27T10:59:21.113" v="9467" actId="114"/>
        <pc:sldMkLst>
          <pc:docMk/>
          <pc:sldMk cId="939025736" sldId="291"/>
        </pc:sldMkLst>
        <pc:spChg chg="add mod">
          <ac:chgData name="Shirley Tonge" userId="76c2587ba8c72159" providerId="LiveId" clId="{920AF4F5-1171-489B-A192-4109E1D51610}" dt="2026-07-27T10:41:30.646" v="8993" actId="1076"/>
          <ac:spMkLst>
            <pc:docMk/>
            <pc:sldMk cId="939025736" sldId="291"/>
            <ac:spMk id="6" creationId="{5D619627-AF9A-B23C-2357-0C939C0A1720}"/>
          </ac:spMkLst>
        </pc:spChg>
        <pc:spChg chg="mod">
          <ac:chgData name="Shirley Tonge" userId="76c2587ba8c72159" providerId="LiveId" clId="{920AF4F5-1171-489B-A192-4109E1D51610}" dt="2026-07-27T10:17:44.498" v="8742" actId="13926"/>
          <ac:spMkLst>
            <pc:docMk/>
            <pc:sldMk cId="939025736" sldId="291"/>
            <ac:spMk id="7" creationId="{7F9C836F-0A07-30C5-84A3-77C1A5EF9DD3}"/>
          </ac:spMkLst>
        </pc:spChg>
        <pc:graphicFrameChg chg="add mod">
          <ac:chgData name="Shirley Tonge" userId="76c2587ba8c72159" providerId="LiveId" clId="{920AF4F5-1171-489B-A192-4109E1D51610}" dt="2026-07-27T10:40:37.487" v="8984"/>
          <ac:graphicFrameMkLst>
            <pc:docMk/>
            <pc:sldMk cId="939025736" sldId="291"/>
            <ac:graphicFrameMk id="3" creationId="{E33076D5-A032-188D-B95F-2911B70D8663}"/>
          </ac:graphicFrameMkLst>
        </pc:graphicFrameChg>
        <pc:graphicFrameChg chg="mod modGraphic">
          <ac:chgData name="Shirley Tonge" userId="76c2587ba8c72159" providerId="LiveId" clId="{920AF4F5-1171-489B-A192-4109E1D51610}" dt="2026-07-27T10:59:21.113" v="9467" actId="114"/>
          <ac:graphicFrameMkLst>
            <pc:docMk/>
            <pc:sldMk cId="939025736" sldId="291"/>
            <ac:graphicFrameMk id="8" creationId="{62CEEC17-4CFA-3D8F-05F2-BE1F4F4E608B}"/>
          </ac:graphicFrameMkLst>
        </pc:graphicFrameChg>
        <pc:graphicFrameChg chg="add mod">
          <ac:chgData name="Shirley Tonge" userId="76c2587ba8c72159" providerId="LiveId" clId="{920AF4F5-1171-489B-A192-4109E1D51610}" dt="2026-07-27T10:40:18.873" v="8982" actId="1076"/>
          <ac:graphicFrameMkLst>
            <pc:docMk/>
            <pc:sldMk cId="939025736" sldId="291"/>
            <ac:graphicFrameMk id="9" creationId="{80EE41CA-E981-E510-AA81-F457BE348280}"/>
          </ac:graphicFrameMkLst>
        </pc:graphicFrameChg>
        <pc:graphicFrameChg chg="add mod">
          <ac:chgData name="Shirley Tonge" userId="76c2587ba8c72159" providerId="LiveId" clId="{920AF4F5-1171-489B-A192-4109E1D51610}" dt="2026-07-27T10:46:08.374" v="9053" actId="1076"/>
          <ac:graphicFrameMkLst>
            <pc:docMk/>
            <pc:sldMk cId="939025736" sldId="291"/>
            <ac:graphicFrameMk id="10" creationId="{3A70DC44-4435-05E3-0AB5-BFCCBA823131}"/>
          </ac:graphicFrameMkLst>
        </pc:graphicFrameChg>
        <pc:picChg chg="add mod">
          <ac:chgData name="Shirley Tonge" userId="76c2587ba8c72159" providerId="LiveId" clId="{920AF4F5-1171-489B-A192-4109E1D51610}" dt="2026-07-27T10:53:56.393" v="9318" actId="1076"/>
          <ac:picMkLst>
            <pc:docMk/>
            <pc:sldMk cId="939025736" sldId="291"/>
            <ac:picMk id="12" creationId="{FDE788B6-E1C4-832D-3FF6-32CBBF5DDB7B}"/>
          </ac:picMkLst>
        </pc:picChg>
      </pc:sldChg>
      <pc:sldChg chg="addSp delSp modSp add del mod ord modAnim">
        <pc:chgData name="Shirley Tonge" userId="76c2587ba8c72159" providerId="LiveId" clId="{920AF4F5-1171-489B-A192-4109E1D51610}" dt="2026-07-27T11:15:58.343" v="9671"/>
        <pc:sldMkLst>
          <pc:docMk/>
          <pc:sldMk cId="3278179562" sldId="292"/>
        </pc:sldMkLst>
        <pc:spChg chg="mod">
          <ac:chgData name="Shirley Tonge" userId="76c2587ba8c72159" providerId="LiveId" clId="{920AF4F5-1171-489B-A192-4109E1D51610}" dt="2026-07-27T10:20:45.049" v="8748" actId="13926"/>
          <ac:spMkLst>
            <pc:docMk/>
            <pc:sldMk cId="3278179562" sldId="292"/>
            <ac:spMk id="7" creationId="{FF928347-DFD7-FD25-C4B4-989363581D44}"/>
          </ac:spMkLst>
        </pc:spChg>
        <pc:spChg chg="add">
          <ac:chgData name="Shirley Tonge" userId="76c2587ba8c72159" providerId="LiveId" clId="{920AF4F5-1171-489B-A192-4109E1D51610}" dt="2026-07-27T11:00:28.597" v="9474" actId="22"/>
          <ac:spMkLst>
            <pc:docMk/>
            <pc:sldMk cId="3278179562" sldId="292"/>
            <ac:spMk id="13" creationId="{687FB66C-F59C-ECF0-E75E-B8CB0B9C64D9}"/>
          </ac:spMkLst>
        </pc:spChg>
        <pc:spChg chg="add mod">
          <ac:chgData name="Shirley Tonge" userId="76c2587ba8c72159" providerId="LiveId" clId="{920AF4F5-1171-489B-A192-4109E1D51610}" dt="2026-07-27T11:09:09.054" v="9515" actId="164"/>
          <ac:spMkLst>
            <pc:docMk/>
            <pc:sldMk cId="3278179562" sldId="292"/>
            <ac:spMk id="20" creationId="{31994F8A-E41F-6B5A-4789-7F644158BAEB}"/>
          </ac:spMkLst>
        </pc:spChg>
        <pc:spChg chg="add mod">
          <ac:chgData name="Shirley Tonge" userId="76c2587ba8c72159" providerId="LiveId" clId="{920AF4F5-1171-489B-A192-4109E1D51610}" dt="2026-07-27T11:09:09.054" v="9515" actId="164"/>
          <ac:spMkLst>
            <pc:docMk/>
            <pc:sldMk cId="3278179562" sldId="292"/>
            <ac:spMk id="21" creationId="{082FCFA7-8AF1-74B6-8CEF-B43BC63941EC}"/>
          </ac:spMkLst>
        </pc:spChg>
        <pc:spChg chg="add mod">
          <ac:chgData name="Shirley Tonge" userId="76c2587ba8c72159" providerId="LiveId" clId="{920AF4F5-1171-489B-A192-4109E1D51610}" dt="2026-07-27T11:09:09.054" v="9515" actId="164"/>
          <ac:spMkLst>
            <pc:docMk/>
            <pc:sldMk cId="3278179562" sldId="292"/>
            <ac:spMk id="22" creationId="{7B84ABCC-2C27-A0E1-9954-4E54B87DF68B}"/>
          </ac:spMkLst>
        </pc:spChg>
        <pc:spChg chg="add mod">
          <ac:chgData name="Shirley Tonge" userId="76c2587ba8c72159" providerId="LiveId" clId="{920AF4F5-1171-489B-A192-4109E1D51610}" dt="2026-07-27T11:09:09.054" v="9515" actId="164"/>
          <ac:spMkLst>
            <pc:docMk/>
            <pc:sldMk cId="3278179562" sldId="292"/>
            <ac:spMk id="24" creationId="{B9D6C307-456E-49D4-705C-3702814B95BB}"/>
          </ac:spMkLst>
        </pc:spChg>
        <pc:spChg chg="add mod">
          <ac:chgData name="Shirley Tonge" userId="76c2587ba8c72159" providerId="LiveId" clId="{920AF4F5-1171-489B-A192-4109E1D51610}" dt="2026-07-27T11:11:54.636" v="9544" actId="207"/>
          <ac:spMkLst>
            <pc:docMk/>
            <pc:sldMk cId="3278179562" sldId="292"/>
            <ac:spMk id="28" creationId="{68C33405-6F17-D005-6D39-83091562933B}"/>
          </ac:spMkLst>
        </pc:spChg>
        <pc:spChg chg="add mod">
          <ac:chgData name="Shirley Tonge" userId="76c2587ba8c72159" providerId="LiveId" clId="{920AF4F5-1171-489B-A192-4109E1D51610}" dt="2026-07-27T11:15:13.881" v="9666" actId="164"/>
          <ac:spMkLst>
            <pc:docMk/>
            <pc:sldMk cId="3278179562" sldId="292"/>
            <ac:spMk id="30" creationId="{A4A65590-81E8-42E3-BECC-7F97B28FAEC6}"/>
          </ac:spMkLst>
        </pc:spChg>
        <pc:spChg chg="add mod">
          <ac:chgData name="Shirley Tonge" userId="76c2587ba8c72159" providerId="LiveId" clId="{920AF4F5-1171-489B-A192-4109E1D51610}" dt="2026-07-27T11:15:55.288" v="9670" actId="208"/>
          <ac:spMkLst>
            <pc:docMk/>
            <pc:sldMk cId="3278179562" sldId="292"/>
            <ac:spMk id="33" creationId="{4C8EC197-C547-48C0-53B4-55D4D5085C7A}"/>
          </ac:spMkLst>
        </pc:spChg>
        <pc:grpChg chg="add mod">
          <ac:chgData name="Shirley Tonge" userId="76c2587ba8c72159" providerId="LiveId" clId="{920AF4F5-1171-489B-A192-4109E1D51610}" dt="2026-07-27T11:09:09.054" v="9515" actId="164"/>
          <ac:grpSpMkLst>
            <pc:docMk/>
            <pc:sldMk cId="3278179562" sldId="292"/>
            <ac:grpSpMk id="25" creationId="{BB8CAA53-3C27-D9E5-BBFF-5BD7D7FEEECE}"/>
          </ac:grpSpMkLst>
        </pc:grpChg>
        <pc:grpChg chg="add mod">
          <ac:chgData name="Shirley Tonge" userId="76c2587ba8c72159" providerId="LiveId" clId="{920AF4F5-1171-489B-A192-4109E1D51610}" dt="2026-07-27T11:15:13.881" v="9666" actId="164"/>
          <ac:grpSpMkLst>
            <pc:docMk/>
            <pc:sldMk cId="3278179562" sldId="292"/>
            <ac:grpSpMk id="32" creationId="{E5518A14-E700-23DA-56BE-BA0912927672}"/>
          </ac:grpSpMkLst>
        </pc:grpChg>
        <pc:graphicFrameChg chg="add mod">
          <ac:chgData name="Shirley Tonge" userId="76c2587ba8c72159" providerId="LiveId" clId="{920AF4F5-1171-489B-A192-4109E1D51610}" dt="2026-07-27T10:59:54.550" v="9471"/>
          <ac:graphicFrameMkLst>
            <pc:docMk/>
            <pc:sldMk cId="3278179562" sldId="292"/>
            <ac:graphicFrameMk id="3" creationId="{F685A945-A66A-B011-CC68-C633CFB4F41F}"/>
          </ac:graphicFrameMkLst>
        </pc:graphicFrameChg>
        <pc:graphicFrameChg chg="add">
          <ac:chgData name="Shirley Tonge" userId="76c2587ba8c72159" providerId="LiveId" clId="{920AF4F5-1171-489B-A192-4109E1D51610}" dt="2026-07-27T11:00:17.893" v="9473" actId="22"/>
          <ac:graphicFrameMkLst>
            <pc:docMk/>
            <pc:sldMk cId="3278179562" sldId="292"/>
            <ac:graphicFrameMk id="11" creationId="{A519933B-C043-AD2E-C95F-8A29F311FD3C}"/>
          </ac:graphicFrameMkLst>
        </pc:graphicFrameChg>
        <pc:graphicFrameChg chg="add mod">
          <ac:chgData name="Shirley Tonge" userId="76c2587ba8c72159" providerId="LiveId" clId="{920AF4F5-1171-489B-A192-4109E1D51610}" dt="2026-07-27T11:01:28.566" v="9477"/>
          <ac:graphicFrameMkLst>
            <pc:docMk/>
            <pc:sldMk cId="3278179562" sldId="292"/>
            <ac:graphicFrameMk id="15" creationId="{68A350E5-F331-2C47-2F69-A25491809A44}"/>
          </ac:graphicFrameMkLst>
        </pc:graphicFrameChg>
        <pc:graphicFrameChg chg="add">
          <ac:chgData name="Shirley Tonge" userId="76c2587ba8c72159" providerId="LiveId" clId="{920AF4F5-1171-489B-A192-4109E1D51610}" dt="2026-07-27T11:01:00.519" v="9476" actId="22"/>
          <ac:graphicFrameMkLst>
            <pc:docMk/>
            <pc:sldMk cId="3278179562" sldId="292"/>
            <ac:graphicFrameMk id="17" creationId="{8FB93DE2-6B59-F889-5BC8-A62485E5F719}"/>
          </ac:graphicFrameMkLst>
        </pc:graphicFrameChg>
        <pc:graphicFrameChg chg="add mod">
          <ac:chgData name="Shirley Tonge" userId="76c2587ba8c72159" providerId="LiveId" clId="{920AF4F5-1171-489B-A192-4109E1D51610}" dt="2026-07-27T11:02:23.461" v="9482" actId="1076"/>
          <ac:graphicFrameMkLst>
            <pc:docMk/>
            <pc:sldMk cId="3278179562" sldId="292"/>
            <ac:graphicFrameMk id="18" creationId="{8C4223C1-6DCA-9B5D-30C4-3DC9238C9F34}"/>
          </ac:graphicFrameMkLst>
        </pc:graphicFrameChg>
        <pc:graphicFrameChg chg="add mod">
          <ac:chgData name="Shirley Tonge" userId="76c2587ba8c72159" providerId="LiveId" clId="{920AF4F5-1171-489B-A192-4109E1D51610}" dt="2026-07-27T11:09:09.054" v="9515" actId="164"/>
          <ac:graphicFrameMkLst>
            <pc:docMk/>
            <pc:sldMk cId="3278179562" sldId="292"/>
            <ac:graphicFrameMk id="19" creationId="{77213318-52D6-D456-C7E9-B950EEE52522}"/>
          </ac:graphicFrameMkLst>
        </pc:graphicFrameChg>
        <pc:graphicFrameChg chg="add mod">
          <ac:chgData name="Shirley Tonge" userId="76c2587ba8c72159" providerId="LiveId" clId="{920AF4F5-1171-489B-A192-4109E1D51610}" dt="2026-07-27T11:10:33.385" v="9523" actId="1076"/>
          <ac:graphicFrameMkLst>
            <pc:docMk/>
            <pc:sldMk cId="3278179562" sldId="292"/>
            <ac:graphicFrameMk id="27" creationId="{3584B74C-53FD-9F58-D78B-6CCDF8592D79}"/>
          </ac:graphicFrameMkLst>
        </pc:graphicFrameChg>
        <pc:graphicFrameChg chg="add mod">
          <ac:chgData name="Shirley Tonge" userId="76c2587ba8c72159" providerId="LiveId" clId="{920AF4F5-1171-489B-A192-4109E1D51610}" dt="2026-07-27T11:15:13.881" v="9666" actId="164"/>
          <ac:graphicFrameMkLst>
            <pc:docMk/>
            <pc:sldMk cId="3278179562" sldId="292"/>
            <ac:graphicFrameMk id="31" creationId="{81E0C92D-BDC8-0990-6A51-EB13B3F33681}"/>
          </ac:graphicFrameMkLst>
        </pc:graphicFrameChg>
        <pc:picChg chg="add">
          <ac:chgData name="Shirley Tonge" userId="76c2587ba8c72159" providerId="LiveId" clId="{920AF4F5-1171-489B-A192-4109E1D51610}" dt="2026-07-27T11:00:05.320" v="9472" actId="22"/>
          <ac:picMkLst>
            <pc:docMk/>
            <pc:sldMk cId="3278179562" sldId="292"/>
            <ac:picMk id="9" creationId="{E9E23875-083B-F427-D2C4-0A042C665968}"/>
          </ac:picMkLst>
        </pc:picChg>
      </pc:sldChg>
    </pc:docChg>
  </pc:docChgLst>
  <pc:docChgLst>
    <pc:chgData name="Thomas Brown" userId="25952bc7-784e-487c-9673-8a525d0e2b97" providerId="ADAL" clId="{C4E01232-B453-4009-A9C7-8C4451ED9CC6}"/>
    <pc:docChg chg="undo custSel modSld">
      <pc:chgData name="Thomas Brown" userId="25952bc7-784e-487c-9673-8a525d0e2b97" providerId="ADAL" clId="{C4E01232-B453-4009-A9C7-8C4451ED9CC6}" dt="2026-08-11T10:43:06.999" v="214" actId="14100"/>
      <pc:docMkLst>
        <pc:docMk/>
      </pc:docMkLst>
      <pc:sldChg chg="modSp mod">
        <pc:chgData name="Thomas Brown" userId="25952bc7-784e-487c-9673-8a525d0e2b97" providerId="ADAL" clId="{C4E01232-B453-4009-A9C7-8C4451ED9CC6}" dt="2026-08-11T10:43:06.999" v="214" actId="14100"/>
        <pc:sldMkLst>
          <pc:docMk/>
          <pc:sldMk cId="3886242119" sldId="259"/>
        </pc:sldMkLst>
        <pc:spChg chg="mod">
          <ac:chgData name="Thomas Brown" userId="25952bc7-784e-487c-9673-8a525d0e2b97" providerId="ADAL" clId="{C4E01232-B453-4009-A9C7-8C4451ED9CC6}" dt="2026-08-11T10:42:48.137" v="198" actId="14100"/>
          <ac:spMkLst>
            <pc:docMk/>
            <pc:sldMk cId="3886242119" sldId="259"/>
            <ac:spMk id="13" creationId="{D12010BE-7044-6A0C-F7EE-858FC819C52A}"/>
          </ac:spMkLst>
        </pc:spChg>
        <pc:spChg chg="mod">
          <ac:chgData name="Thomas Brown" userId="25952bc7-784e-487c-9673-8a525d0e2b97" providerId="ADAL" clId="{C4E01232-B453-4009-A9C7-8C4451ED9CC6}" dt="2026-08-11T10:42:34.929" v="193" actId="1076"/>
          <ac:spMkLst>
            <pc:docMk/>
            <pc:sldMk cId="3886242119" sldId="259"/>
            <ac:spMk id="14" creationId="{D7B13168-AA07-E72F-9EB0-BA809F7FEEA9}"/>
          </ac:spMkLst>
        </pc:spChg>
        <pc:spChg chg="mod">
          <ac:chgData name="Thomas Brown" userId="25952bc7-784e-487c-9673-8a525d0e2b97" providerId="ADAL" clId="{C4E01232-B453-4009-A9C7-8C4451ED9CC6}" dt="2026-08-11T10:42:39.575" v="195" actId="1076"/>
          <ac:spMkLst>
            <pc:docMk/>
            <pc:sldMk cId="3886242119" sldId="259"/>
            <ac:spMk id="16" creationId="{9BBD5D5A-5055-C9BB-77FE-C13DA504DC23}"/>
          </ac:spMkLst>
        </pc:spChg>
        <pc:spChg chg="mod">
          <ac:chgData name="Thomas Brown" userId="25952bc7-784e-487c-9673-8a525d0e2b97" providerId="ADAL" clId="{C4E01232-B453-4009-A9C7-8C4451ED9CC6}" dt="2026-08-11T10:42:58.039" v="202" actId="14100"/>
          <ac:spMkLst>
            <pc:docMk/>
            <pc:sldMk cId="3886242119" sldId="259"/>
            <ac:spMk id="23" creationId="{C990B5D8-0B71-91B2-2F42-FB679362BA6F}"/>
          </ac:spMkLst>
        </pc:spChg>
        <pc:spChg chg="mod">
          <ac:chgData name="Thomas Brown" userId="25952bc7-784e-487c-9673-8a525d0e2b97" providerId="ADAL" clId="{C4E01232-B453-4009-A9C7-8C4451ED9CC6}" dt="2026-08-11T10:43:01.397" v="206" actId="14100"/>
          <ac:spMkLst>
            <pc:docMk/>
            <pc:sldMk cId="3886242119" sldId="259"/>
            <ac:spMk id="25" creationId="{F5A8035C-B259-F35A-C54E-FBDA1012EE72}"/>
          </ac:spMkLst>
        </pc:spChg>
        <pc:spChg chg="mod">
          <ac:chgData name="Thomas Brown" userId="25952bc7-784e-487c-9673-8a525d0e2b97" providerId="ADAL" clId="{C4E01232-B453-4009-A9C7-8C4451ED9CC6}" dt="2026-08-11T10:43:04.183" v="210" actId="14100"/>
          <ac:spMkLst>
            <pc:docMk/>
            <pc:sldMk cId="3886242119" sldId="259"/>
            <ac:spMk id="27" creationId="{ACA18AA0-C98D-0FD1-8756-185D55AB62E4}"/>
          </ac:spMkLst>
        </pc:spChg>
        <pc:spChg chg="mod">
          <ac:chgData name="Thomas Brown" userId="25952bc7-784e-487c-9673-8a525d0e2b97" providerId="ADAL" clId="{C4E01232-B453-4009-A9C7-8C4451ED9CC6}" dt="2026-08-11T10:43:06.999" v="214" actId="14100"/>
          <ac:spMkLst>
            <pc:docMk/>
            <pc:sldMk cId="3886242119" sldId="259"/>
            <ac:spMk id="29" creationId="{B89C1396-A36F-96B2-4C45-FF8FFEC51CC6}"/>
          </ac:spMkLst>
        </pc:spChg>
      </pc:sldChg>
      <pc:sldChg chg="modSp mod">
        <pc:chgData name="Thomas Brown" userId="25952bc7-784e-487c-9673-8a525d0e2b97" providerId="ADAL" clId="{C4E01232-B453-4009-A9C7-8C4451ED9CC6}" dt="2026-08-11T10:35:10.650" v="9" actId="1038"/>
        <pc:sldMkLst>
          <pc:docMk/>
          <pc:sldMk cId="3449432370" sldId="262"/>
        </pc:sldMkLst>
        <pc:picChg chg="mod modCrop">
          <ac:chgData name="Thomas Brown" userId="25952bc7-784e-487c-9673-8a525d0e2b97" providerId="ADAL" clId="{C4E01232-B453-4009-A9C7-8C4451ED9CC6}" dt="2026-08-11T10:35:10.650" v="9" actId="1038"/>
          <ac:picMkLst>
            <pc:docMk/>
            <pc:sldMk cId="3449432370" sldId="262"/>
            <ac:picMk id="6" creationId="{7E888224-2A6E-7930-9084-5F5A325E39C0}"/>
          </ac:picMkLst>
        </pc:picChg>
      </pc:sldChg>
      <pc:sldChg chg="addSp delSp modSp mod">
        <pc:chgData name="Thomas Brown" userId="25952bc7-784e-487c-9673-8a525d0e2b97" providerId="ADAL" clId="{C4E01232-B453-4009-A9C7-8C4451ED9CC6}" dt="2026-08-11T10:35:35.586" v="18" actId="572"/>
        <pc:sldMkLst>
          <pc:docMk/>
          <pc:sldMk cId="2008568055" sldId="263"/>
        </pc:sldMkLst>
        <pc:spChg chg="mod">
          <ac:chgData name="Thomas Brown" userId="25952bc7-784e-487c-9673-8a525d0e2b97" providerId="ADAL" clId="{C4E01232-B453-4009-A9C7-8C4451ED9CC6}" dt="2026-08-11T10:35:21.378" v="15" actId="1035"/>
          <ac:spMkLst>
            <pc:docMk/>
            <pc:sldMk cId="2008568055" sldId="263"/>
            <ac:spMk id="20" creationId="{EA793BC8-22C3-022A-83C4-73DC10995589}"/>
          </ac:spMkLst>
        </pc:spChg>
        <pc:graphicFrameChg chg="mod">
          <ac:chgData name="Thomas Brown" userId="25952bc7-784e-487c-9673-8a525d0e2b97" providerId="ADAL" clId="{C4E01232-B453-4009-A9C7-8C4451ED9CC6}" dt="2026-08-11T10:35:35.586" v="18" actId="572"/>
          <ac:graphicFrameMkLst>
            <pc:docMk/>
            <pc:sldMk cId="2008568055" sldId="263"/>
            <ac:graphicFrameMk id="13" creationId="{062252B0-3BF0-8B45-CB21-E2ED8221A1DD}"/>
          </ac:graphicFrameMkLst>
        </pc:graphicFrameChg>
        <pc:picChg chg="add">
          <ac:chgData name="Thomas Brown" userId="25952bc7-784e-487c-9673-8a525d0e2b97" providerId="ADAL" clId="{C4E01232-B453-4009-A9C7-8C4451ED9CC6}" dt="2026-08-11T10:35:15.783" v="11" actId="22"/>
          <ac:picMkLst>
            <pc:docMk/>
            <pc:sldMk cId="2008568055" sldId="263"/>
            <ac:picMk id="8" creationId="{162D8EAC-EADD-9A9D-5CBB-10190098A9BF}"/>
          </ac:picMkLst>
        </pc:picChg>
        <pc:picChg chg="del">
          <ac:chgData name="Thomas Brown" userId="25952bc7-784e-487c-9673-8a525d0e2b97" providerId="ADAL" clId="{C4E01232-B453-4009-A9C7-8C4451ED9CC6}" dt="2026-08-11T10:35:15.452" v="10" actId="478"/>
          <ac:picMkLst>
            <pc:docMk/>
            <pc:sldMk cId="2008568055" sldId="263"/>
            <ac:picMk id="9" creationId="{311B278E-3509-6F99-A290-9108EEC79BD6}"/>
          </ac:picMkLst>
        </pc:picChg>
      </pc:sldChg>
      <pc:sldChg chg="modSp">
        <pc:chgData name="Thomas Brown" userId="25952bc7-784e-487c-9673-8a525d0e2b97" providerId="ADAL" clId="{C4E01232-B453-4009-A9C7-8C4451ED9CC6}" dt="2026-08-11T10:35:46.912" v="21" actId="572"/>
        <pc:sldMkLst>
          <pc:docMk/>
          <pc:sldMk cId="1407866545" sldId="264"/>
        </pc:sldMkLst>
        <pc:graphicFrameChg chg="mod">
          <ac:chgData name="Thomas Brown" userId="25952bc7-784e-487c-9673-8a525d0e2b97" providerId="ADAL" clId="{C4E01232-B453-4009-A9C7-8C4451ED9CC6}" dt="2026-08-11T10:35:46.912" v="21" actId="572"/>
          <ac:graphicFrameMkLst>
            <pc:docMk/>
            <pc:sldMk cId="1407866545" sldId="264"/>
            <ac:graphicFrameMk id="13" creationId="{74543578-0BFF-CFFD-95F8-3AB9939A0BBC}"/>
          </ac:graphicFrameMkLst>
        </pc:graphicFrameChg>
      </pc:sldChg>
      <pc:sldChg chg="modSp mod">
        <pc:chgData name="Thomas Brown" userId="25952bc7-784e-487c-9673-8a525d0e2b97" providerId="ADAL" clId="{C4E01232-B453-4009-A9C7-8C4451ED9CC6}" dt="2026-08-11T10:36:25.654" v="33" actId="1038"/>
        <pc:sldMkLst>
          <pc:docMk/>
          <pc:sldMk cId="208075550" sldId="267"/>
        </pc:sldMkLst>
        <pc:picChg chg="mod">
          <ac:chgData name="Thomas Brown" userId="25952bc7-784e-487c-9673-8a525d0e2b97" providerId="ADAL" clId="{C4E01232-B453-4009-A9C7-8C4451ED9CC6}" dt="2026-08-11T10:36:25.654" v="33" actId="1038"/>
          <ac:picMkLst>
            <pc:docMk/>
            <pc:sldMk cId="208075550" sldId="267"/>
            <ac:picMk id="6" creationId="{E1296EB7-AB6D-AF4D-15AB-44F0E7B553AB}"/>
          </ac:picMkLst>
        </pc:picChg>
      </pc:sldChg>
      <pc:sldChg chg="addSp delSp modSp mod">
        <pc:chgData name="Thomas Brown" userId="25952bc7-784e-487c-9673-8a525d0e2b97" providerId="ADAL" clId="{C4E01232-B453-4009-A9C7-8C4451ED9CC6}" dt="2026-08-11T10:37:02.727" v="74" actId="1036"/>
        <pc:sldMkLst>
          <pc:docMk/>
          <pc:sldMk cId="3107684090" sldId="268"/>
        </pc:sldMkLst>
        <pc:spChg chg="mod">
          <ac:chgData name="Thomas Brown" userId="25952bc7-784e-487c-9673-8a525d0e2b97" providerId="ADAL" clId="{C4E01232-B453-4009-A9C7-8C4451ED9CC6}" dt="2026-08-11T10:36:49.257" v="56" actId="14100"/>
          <ac:spMkLst>
            <pc:docMk/>
            <pc:sldMk cId="3107684090" sldId="268"/>
            <ac:spMk id="12" creationId="{8CBFF853-832E-3E9D-8861-AC4882CD56D1}"/>
          </ac:spMkLst>
        </pc:spChg>
        <pc:spChg chg="mod">
          <ac:chgData name="Thomas Brown" userId="25952bc7-784e-487c-9673-8a525d0e2b97" providerId="ADAL" clId="{C4E01232-B453-4009-A9C7-8C4451ED9CC6}" dt="2026-08-11T10:36:56.882" v="70" actId="1036"/>
          <ac:spMkLst>
            <pc:docMk/>
            <pc:sldMk cId="3107684090" sldId="268"/>
            <ac:spMk id="15" creationId="{958F93C9-527E-BBE0-0727-71A4CF45FB6B}"/>
          </ac:spMkLst>
        </pc:spChg>
        <pc:spChg chg="mod">
          <ac:chgData name="Thomas Brown" userId="25952bc7-784e-487c-9673-8a525d0e2b97" providerId="ADAL" clId="{C4E01232-B453-4009-A9C7-8C4451ED9CC6}" dt="2026-08-11T10:37:02.727" v="74" actId="1036"/>
          <ac:spMkLst>
            <pc:docMk/>
            <pc:sldMk cId="3107684090" sldId="268"/>
            <ac:spMk id="16" creationId="{5BB486AD-74BF-6F2B-5039-49514965EE1B}"/>
          </ac:spMkLst>
        </pc:spChg>
        <pc:picChg chg="add ord">
          <ac:chgData name="Thomas Brown" userId="25952bc7-784e-487c-9673-8a525d0e2b97" providerId="ADAL" clId="{C4E01232-B453-4009-A9C7-8C4451ED9CC6}" dt="2026-08-11T10:36:33.313" v="36" actId="171"/>
          <ac:picMkLst>
            <pc:docMk/>
            <pc:sldMk cId="3107684090" sldId="268"/>
            <ac:picMk id="10" creationId="{46502480-3484-D4EF-5E4A-01C81FF77316}"/>
          </ac:picMkLst>
        </pc:picChg>
        <pc:picChg chg="del">
          <ac:chgData name="Thomas Brown" userId="25952bc7-784e-487c-9673-8a525d0e2b97" providerId="ADAL" clId="{C4E01232-B453-4009-A9C7-8C4451ED9CC6}" dt="2026-08-11T10:36:29.100" v="34" actId="478"/>
          <ac:picMkLst>
            <pc:docMk/>
            <pc:sldMk cId="3107684090" sldId="268"/>
            <ac:picMk id="11" creationId="{DA047273-9B55-BD2F-2405-AF0EACDE35B5}"/>
          </ac:picMkLst>
        </pc:picChg>
        <pc:inkChg chg="mod">
          <ac:chgData name="Thomas Brown" userId="25952bc7-784e-487c-9673-8a525d0e2b97" providerId="ADAL" clId="{C4E01232-B453-4009-A9C7-8C4451ED9CC6}" dt="2026-08-11T10:36:36.155" v="37" actId="1076"/>
          <ac:inkMkLst>
            <pc:docMk/>
            <pc:sldMk cId="3107684090" sldId="268"/>
            <ac:inkMk id="31" creationId="{FF86C720-CFEA-FA48-4EF9-4A49A4DF50BF}"/>
          </ac:inkMkLst>
        </pc:inkChg>
      </pc:sldChg>
      <pc:sldChg chg="modSp mod">
        <pc:chgData name="Thomas Brown" userId="25952bc7-784e-487c-9673-8a525d0e2b97" providerId="ADAL" clId="{C4E01232-B453-4009-A9C7-8C4451ED9CC6}" dt="2026-08-11T10:37:13.106" v="75" actId="732"/>
        <pc:sldMkLst>
          <pc:docMk/>
          <pc:sldMk cId="696657840" sldId="269"/>
        </pc:sldMkLst>
        <pc:picChg chg="mod modCrop">
          <ac:chgData name="Thomas Brown" userId="25952bc7-784e-487c-9673-8a525d0e2b97" providerId="ADAL" clId="{C4E01232-B453-4009-A9C7-8C4451ED9CC6}" dt="2026-08-11T10:37:13.106" v="75" actId="732"/>
          <ac:picMkLst>
            <pc:docMk/>
            <pc:sldMk cId="696657840" sldId="269"/>
            <ac:picMk id="9" creationId="{B977F629-C062-E65E-002A-A66DAC9ACF4D}"/>
          </ac:picMkLst>
        </pc:picChg>
      </pc:sldChg>
      <pc:sldChg chg="addSp delSp mod">
        <pc:chgData name="Thomas Brown" userId="25952bc7-784e-487c-9673-8a525d0e2b97" providerId="ADAL" clId="{C4E01232-B453-4009-A9C7-8C4451ED9CC6}" dt="2026-08-11T10:37:19.009" v="77" actId="22"/>
        <pc:sldMkLst>
          <pc:docMk/>
          <pc:sldMk cId="588526430" sldId="270"/>
        </pc:sldMkLst>
        <pc:picChg chg="del">
          <ac:chgData name="Thomas Brown" userId="25952bc7-784e-487c-9673-8a525d0e2b97" providerId="ADAL" clId="{C4E01232-B453-4009-A9C7-8C4451ED9CC6}" dt="2026-08-11T10:37:18.710" v="76" actId="478"/>
          <ac:picMkLst>
            <pc:docMk/>
            <pc:sldMk cId="588526430" sldId="270"/>
            <ac:picMk id="8" creationId="{3C64C65A-A900-0F80-6B40-40DE9EEE3413}"/>
          </ac:picMkLst>
        </pc:picChg>
        <pc:picChg chg="add">
          <ac:chgData name="Thomas Brown" userId="25952bc7-784e-487c-9673-8a525d0e2b97" providerId="ADAL" clId="{C4E01232-B453-4009-A9C7-8C4451ED9CC6}" dt="2026-08-11T10:37:19.009" v="77" actId="22"/>
          <ac:picMkLst>
            <pc:docMk/>
            <pc:sldMk cId="588526430" sldId="270"/>
            <ac:picMk id="9" creationId="{B36E0A9D-094C-D851-25EB-7506FD9F44C9}"/>
          </ac:picMkLst>
        </pc:picChg>
      </pc:sldChg>
      <pc:sldChg chg="modSp mod">
        <pc:chgData name="Thomas Brown" userId="25952bc7-784e-487c-9673-8a525d0e2b97" providerId="ADAL" clId="{C4E01232-B453-4009-A9C7-8C4451ED9CC6}" dt="2026-08-11T10:37:41.301" v="83" actId="14100"/>
        <pc:sldMkLst>
          <pc:docMk/>
          <pc:sldMk cId="3324825378" sldId="272"/>
        </pc:sldMkLst>
        <pc:spChg chg="mod">
          <ac:chgData name="Thomas Brown" userId="25952bc7-784e-487c-9673-8a525d0e2b97" providerId="ADAL" clId="{C4E01232-B453-4009-A9C7-8C4451ED9CC6}" dt="2026-08-11T10:37:41.301" v="83" actId="14100"/>
          <ac:spMkLst>
            <pc:docMk/>
            <pc:sldMk cId="3324825378" sldId="272"/>
            <ac:spMk id="18" creationId="{1FE94A23-A274-FDDF-F3E9-46FCB3D6DD8A}"/>
          </ac:spMkLst>
        </pc:spChg>
        <pc:spChg chg="mod">
          <ac:chgData name="Thomas Brown" userId="25952bc7-784e-487c-9673-8a525d0e2b97" providerId="ADAL" clId="{C4E01232-B453-4009-A9C7-8C4451ED9CC6}" dt="2026-08-11T10:37:35.391" v="81" actId="207"/>
          <ac:spMkLst>
            <pc:docMk/>
            <pc:sldMk cId="3324825378" sldId="272"/>
            <ac:spMk id="21" creationId="{987F9AE3-703A-9B2B-5E08-10C80BA858CC}"/>
          </ac:spMkLst>
        </pc:spChg>
      </pc:sldChg>
      <pc:sldChg chg="addSp modSp">
        <pc:chgData name="Thomas Brown" userId="25952bc7-784e-487c-9673-8a525d0e2b97" providerId="ADAL" clId="{C4E01232-B453-4009-A9C7-8C4451ED9CC6}" dt="2026-08-11T10:37:48.309" v="84" actId="164"/>
        <pc:sldMkLst>
          <pc:docMk/>
          <pc:sldMk cId="2130233469" sldId="273"/>
        </pc:sldMkLst>
        <pc:grpChg chg="add mod">
          <ac:chgData name="Thomas Brown" userId="25952bc7-784e-487c-9673-8a525d0e2b97" providerId="ADAL" clId="{C4E01232-B453-4009-A9C7-8C4451ED9CC6}" dt="2026-08-11T10:37:48.309" v="84" actId="164"/>
          <ac:grpSpMkLst>
            <pc:docMk/>
            <pc:sldMk cId="2130233469" sldId="273"/>
            <ac:grpSpMk id="6" creationId="{5F376FD4-FE1B-3807-86E3-9985D9C1354E}"/>
          </ac:grpSpMkLst>
        </pc:grpChg>
        <pc:picChg chg="mod">
          <ac:chgData name="Thomas Brown" userId="25952bc7-784e-487c-9673-8a525d0e2b97" providerId="ADAL" clId="{C4E01232-B453-4009-A9C7-8C4451ED9CC6}" dt="2026-08-11T10:37:48.309" v="84" actId="164"/>
          <ac:picMkLst>
            <pc:docMk/>
            <pc:sldMk cId="2130233469" sldId="273"/>
            <ac:picMk id="9" creationId="{F1452DA0-20DE-BA4C-6F4A-6BDACABABB22}"/>
          </ac:picMkLst>
        </pc:picChg>
        <pc:picChg chg="mod">
          <ac:chgData name="Thomas Brown" userId="25952bc7-784e-487c-9673-8a525d0e2b97" providerId="ADAL" clId="{C4E01232-B453-4009-A9C7-8C4451ED9CC6}" dt="2026-08-11T10:37:48.309" v="84" actId="164"/>
          <ac:picMkLst>
            <pc:docMk/>
            <pc:sldMk cId="2130233469" sldId="273"/>
            <ac:picMk id="11" creationId="{FD98C934-B593-B66B-38E3-ECE7CF11C90A}"/>
          </ac:picMkLst>
        </pc:picChg>
      </pc:sldChg>
      <pc:sldChg chg="addSp delSp modSp mod">
        <pc:chgData name="Thomas Brown" userId="25952bc7-784e-487c-9673-8a525d0e2b97" providerId="ADAL" clId="{C4E01232-B453-4009-A9C7-8C4451ED9CC6}" dt="2026-08-11T10:37:52.473" v="87"/>
        <pc:sldMkLst>
          <pc:docMk/>
          <pc:sldMk cId="2770481212" sldId="274"/>
        </pc:sldMkLst>
        <pc:grpChg chg="add mod">
          <ac:chgData name="Thomas Brown" userId="25952bc7-784e-487c-9673-8a525d0e2b97" providerId="ADAL" clId="{C4E01232-B453-4009-A9C7-8C4451ED9CC6}" dt="2026-08-11T10:37:52.473" v="87"/>
          <ac:grpSpMkLst>
            <pc:docMk/>
            <pc:sldMk cId="2770481212" sldId="274"/>
            <ac:grpSpMk id="3" creationId="{107C0333-681B-DD8A-61EC-084719A6B53E}"/>
          </ac:grpSpMkLst>
        </pc:grpChg>
        <pc:picChg chg="mod">
          <ac:chgData name="Thomas Brown" userId="25952bc7-784e-487c-9673-8a525d0e2b97" providerId="ADAL" clId="{C4E01232-B453-4009-A9C7-8C4451ED9CC6}" dt="2026-08-11T10:37:52.473" v="87"/>
          <ac:picMkLst>
            <pc:docMk/>
            <pc:sldMk cId="2770481212" sldId="274"/>
            <ac:picMk id="8" creationId="{338A86CD-1270-7F45-4603-4FA841270112}"/>
          </ac:picMkLst>
        </pc:picChg>
        <pc:picChg chg="mod">
          <ac:chgData name="Thomas Brown" userId="25952bc7-784e-487c-9673-8a525d0e2b97" providerId="ADAL" clId="{C4E01232-B453-4009-A9C7-8C4451ED9CC6}" dt="2026-08-11T10:37:52.473" v="87"/>
          <ac:picMkLst>
            <pc:docMk/>
            <pc:sldMk cId="2770481212" sldId="274"/>
            <ac:picMk id="9" creationId="{15067D15-C219-14AD-E936-B541A1B1C16E}"/>
          </ac:picMkLst>
        </pc:picChg>
        <pc:picChg chg="del">
          <ac:chgData name="Thomas Brown" userId="25952bc7-784e-487c-9673-8a525d0e2b97" providerId="ADAL" clId="{C4E01232-B453-4009-A9C7-8C4451ED9CC6}" dt="2026-08-11T10:37:51.066" v="85" actId="478"/>
          <ac:picMkLst>
            <pc:docMk/>
            <pc:sldMk cId="2770481212" sldId="274"/>
            <ac:picMk id="10" creationId="{2DBF7E0F-3C90-1EF0-8631-17D3D1223E36}"/>
          </ac:picMkLst>
        </pc:picChg>
        <pc:picChg chg="del">
          <ac:chgData name="Thomas Brown" userId="25952bc7-784e-487c-9673-8a525d0e2b97" providerId="ADAL" clId="{C4E01232-B453-4009-A9C7-8C4451ED9CC6}" dt="2026-08-11T10:37:51.569" v="86" actId="478"/>
          <ac:picMkLst>
            <pc:docMk/>
            <pc:sldMk cId="2770481212" sldId="274"/>
            <ac:picMk id="12" creationId="{FEEBF598-1D5F-509C-33F4-DFC8EDFA3753}"/>
          </ac:picMkLst>
        </pc:picChg>
      </pc:sldChg>
      <pc:sldChg chg="addSp modSp mod">
        <pc:chgData name="Thomas Brown" userId="25952bc7-784e-487c-9673-8a525d0e2b97" providerId="ADAL" clId="{C4E01232-B453-4009-A9C7-8C4451ED9CC6}" dt="2026-08-11T10:38:27.789" v="95"/>
        <pc:sldMkLst>
          <pc:docMk/>
          <pc:sldMk cId="231388829" sldId="275"/>
        </pc:sldMkLst>
        <pc:grpChg chg="add mod">
          <ac:chgData name="Thomas Brown" userId="25952bc7-784e-487c-9673-8a525d0e2b97" providerId="ADAL" clId="{C4E01232-B453-4009-A9C7-8C4451ED9CC6}" dt="2026-08-11T10:38:00.623" v="88" actId="164"/>
          <ac:grpSpMkLst>
            <pc:docMk/>
            <pc:sldMk cId="231388829" sldId="275"/>
            <ac:grpSpMk id="3" creationId="{99C14E5E-E043-8D67-396B-7B9137A3B5FB}"/>
          </ac:grpSpMkLst>
        </pc:grpChg>
        <pc:graphicFrameChg chg="mod modGraphic">
          <ac:chgData name="Thomas Brown" userId="25952bc7-784e-487c-9673-8a525d0e2b97" providerId="ADAL" clId="{C4E01232-B453-4009-A9C7-8C4451ED9CC6}" dt="2026-08-11T10:38:27.789" v="95"/>
          <ac:graphicFrameMkLst>
            <pc:docMk/>
            <pc:sldMk cId="231388829" sldId="275"/>
            <ac:graphicFrameMk id="11" creationId="{C95DA9D9-C6D3-2B87-BC10-DA9262B87118}"/>
          </ac:graphicFrameMkLst>
        </pc:graphicFrameChg>
        <pc:picChg chg="mod">
          <ac:chgData name="Thomas Brown" userId="25952bc7-784e-487c-9673-8a525d0e2b97" providerId="ADAL" clId="{C4E01232-B453-4009-A9C7-8C4451ED9CC6}" dt="2026-08-11T10:38:00.623" v="88" actId="164"/>
          <ac:picMkLst>
            <pc:docMk/>
            <pc:sldMk cId="231388829" sldId="275"/>
            <ac:picMk id="6" creationId="{85D0AFD8-B655-DE3F-1E63-CBA3E471482E}"/>
          </ac:picMkLst>
        </pc:picChg>
        <pc:picChg chg="mod">
          <ac:chgData name="Thomas Brown" userId="25952bc7-784e-487c-9673-8a525d0e2b97" providerId="ADAL" clId="{C4E01232-B453-4009-A9C7-8C4451ED9CC6}" dt="2026-08-11T10:38:00.623" v="88" actId="164"/>
          <ac:picMkLst>
            <pc:docMk/>
            <pc:sldMk cId="231388829" sldId="275"/>
            <ac:picMk id="10" creationId="{8C8AFF05-2D8C-5DB1-93A0-600D1DF24CE3}"/>
          </ac:picMkLst>
        </pc:picChg>
      </pc:sldChg>
      <pc:sldChg chg="addSp delSp modSp mod">
        <pc:chgData name="Thomas Brown" userId="25952bc7-784e-487c-9673-8a525d0e2b97" providerId="ADAL" clId="{C4E01232-B453-4009-A9C7-8C4451ED9CC6}" dt="2026-08-11T10:38:46.954" v="103" actId="1076"/>
        <pc:sldMkLst>
          <pc:docMk/>
          <pc:sldMk cId="4201697019" sldId="276"/>
        </pc:sldMkLst>
        <pc:spChg chg="mod">
          <ac:chgData name="Thomas Brown" userId="25952bc7-784e-487c-9673-8a525d0e2b97" providerId="ADAL" clId="{C4E01232-B453-4009-A9C7-8C4451ED9CC6}" dt="2026-08-11T10:38:46.954" v="103" actId="1076"/>
          <ac:spMkLst>
            <pc:docMk/>
            <pc:sldMk cId="4201697019" sldId="276"/>
            <ac:spMk id="17" creationId="{0804E30C-E4A1-28B8-A478-85E22BCF06D8}"/>
          </ac:spMkLst>
        </pc:spChg>
        <pc:grpChg chg="add mod">
          <ac:chgData name="Thomas Brown" userId="25952bc7-784e-487c-9673-8a525d0e2b97" providerId="ADAL" clId="{C4E01232-B453-4009-A9C7-8C4451ED9CC6}" dt="2026-08-11T10:38:04.882" v="91"/>
          <ac:grpSpMkLst>
            <pc:docMk/>
            <pc:sldMk cId="4201697019" sldId="276"/>
            <ac:grpSpMk id="6" creationId="{8F983853-7E64-531E-518F-A9900C29508A}"/>
          </ac:grpSpMkLst>
        </pc:grpChg>
        <pc:graphicFrameChg chg="add ord">
          <ac:chgData name="Thomas Brown" userId="25952bc7-784e-487c-9673-8a525d0e2b97" providerId="ADAL" clId="{C4E01232-B453-4009-A9C7-8C4451ED9CC6}" dt="2026-08-11T10:38:43.869" v="102" actId="171"/>
          <ac:graphicFrameMkLst>
            <pc:docMk/>
            <pc:sldMk cId="4201697019" sldId="276"/>
            <ac:graphicFrameMk id="19" creationId="{7175245C-954B-D983-CC79-C37AFA7D8F21}"/>
          </ac:graphicFrameMkLst>
        </pc:graphicFrameChg>
        <pc:picChg chg="mod">
          <ac:chgData name="Thomas Brown" userId="25952bc7-784e-487c-9673-8a525d0e2b97" providerId="ADAL" clId="{C4E01232-B453-4009-A9C7-8C4451ED9CC6}" dt="2026-08-11T10:38:04.882" v="91"/>
          <ac:picMkLst>
            <pc:docMk/>
            <pc:sldMk cId="4201697019" sldId="276"/>
            <ac:picMk id="8" creationId="{0C7172F7-2ED3-23EC-B787-925827BED317}"/>
          </ac:picMkLst>
        </pc:picChg>
        <pc:picChg chg="del">
          <ac:chgData name="Thomas Brown" userId="25952bc7-784e-487c-9673-8a525d0e2b97" providerId="ADAL" clId="{C4E01232-B453-4009-A9C7-8C4451ED9CC6}" dt="2026-08-11T10:38:33.656" v="96" actId="478"/>
          <ac:picMkLst>
            <pc:docMk/>
            <pc:sldMk cId="4201697019" sldId="276"/>
            <ac:picMk id="9" creationId="{74089F37-47D2-2BCD-DAEC-115E564A8FC0}"/>
          </ac:picMkLst>
        </pc:picChg>
        <pc:picChg chg="mod">
          <ac:chgData name="Thomas Brown" userId="25952bc7-784e-487c-9673-8a525d0e2b97" providerId="ADAL" clId="{C4E01232-B453-4009-A9C7-8C4451ED9CC6}" dt="2026-08-11T10:38:04.882" v="91"/>
          <ac:picMkLst>
            <pc:docMk/>
            <pc:sldMk cId="4201697019" sldId="276"/>
            <ac:picMk id="10" creationId="{F909D310-00D5-E67C-A018-C69B071F28C0}"/>
          </ac:picMkLst>
        </pc:picChg>
        <pc:picChg chg="del">
          <ac:chgData name="Thomas Brown" userId="25952bc7-784e-487c-9673-8a525d0e2b97" providerId="ADAL" clId="{C4E01232-B453-4009-A9C7-8C4451ED9CC6}" dt="2026-08-11T10:38:03.639" v="89" actId="478"/>
          <ac:picMkLst>
            <pc:docMk/>
            <pc:sldMk cId="4201697019" sldId="276"/>
            <ac:picMk id="11" creationId="{682FD51D-6A35-6F6A-EA6C-1516F51D2229}"/>
          </ac:picMkLst>
        </pc:picChg>
        <pc:picChg chg="del">
          <ac:chgData name="Thomas Brown" userId="25952bc7-784e-487c-9673-8a525d0e2b97" providerId="ADAL" clId="{C4E01232-B453-4009-A9C7-8C4451ED9CC6}" dt="2026-08-11T10:38:04.006" v="90" actId="478"/>
          <ac:picMkLst>
            <pc:docMk/>
            <pc:sldMk cId="4201697019" sldId="276"/>
            <ac:picMk id="13" creationId="{77CE1B4E-D572-4C39-C946-7A28D2A8B4F2}"/>
          </ac:picMkLst>
        </pc:picChg>
      </pc:sldChg>
      <pc:sldChg chg="modSp mod">
        <pc:chgData name="Thomas Brown" userId="25952bc7-784e-487c-9673-8a525d0e2b97" providerId="ADAL" clId="{C4E01232-B453-4009-A9C7-8C4451ED9CC6}" dt="2026-08-11T10:39:06.942" v="109" actId="1076"/>
        <pc:sldMkLst>
          <pc:docMk/>
          <pc:sldMk cId="2103390374" sldId="279"/>
        </pc:sldMkLst>
        <pc:picChg chg="mod">
          <ac:chgData name="Thomas Brown" userId="25952bc7-784e-487c-9673-8a525d0e2b97" providerId="ADAL" clId="{C4E01232-B453-4009-A9C7-8C4451ED9CC6}" dt="2026-08-11T10:39:06.942" v="109" actId="1076"/>
          <ac:picMkLst>
            <pc:docMk/>
            <pc:sldMk cId="2103390374" sldId="279"/>
            <ac:picMk id="10" creationId="{CED630CB-B15C-CD2C-64B6-690C7AE639BC}"/>
          </ac:picMkLst>
        </pc:picChg>
      </pc:sldChg>
      <pc:sldChg chg="addSp delSp modSp mod">
        <pc:chgData name="Thomas Brown" userId="25952bc7-784e-487c-9673-8a525d0e2b97" providerId="ADAL" clId="{C4E01232-B453-4009-A9C7-8C4451ED9CC6}" dt="2026-08-11T10:39:11.437" v="112" actId="22"/>
        <pc:sldMkLst>
          <pc:docMk/>
          <pc:sldMk cId="4263840140" sldId="280"/>
        </pc:sldMkLst>
        <pc:picChg chg="add">
          <ac:chgData name="Thomas Brown" userId="25952bc7-784e-487c-9673-8a525d0e2b97" providerId="ADAL" clId="{C4E01232-B453-4009-A9C7-8C4451ED9CC6}" dt="2026-08-11T10:39:11.437" v="112" actId="22"/>
          <ac:picMkLst>
            <pc:docMk/>
            <pc:sldMk cId="4263840140" sldId="280"/>
            <ac:picMk id="9" creationId="{00A160BE-D192-488E-2785-A1D32DCB1C64}"/>
          </ac:picMkLst>
        </pc:picChg>
        <pc:picChg chg="del mod">
          <ac:chgData name="Thomas Brown" userId="25952bc7-784e-487c-9673-8a525d0e2b97" providerId="ADAL" clId="{C4E01232-B453-4009-A9C7-8C4451ED9CC6}" dt="2026-08-11T10:39:11.095" v="111" actId="478"/>
          <ac:picMkLst>
            <pc:docMk/>
            <pc:sldMk cId="4263840140" sldId="280"/>
            <ac:picMk id="10" creationId="{9B571C78-FFA9-1C45-03E7-D289BBD4FA0E}"/>
          </ac:picMkLst>
        </pc:picChg>
      </pc:sldChg>
      <pc:sldChg chg="modSp mod">
        <pc:chgData name="Thomas Brown" userId="25952bc7-784e-487c-9673-8a525d0e2b97" providerId="ADAL" clId="{C4E01232-B453-4009-A9C7-8C4451ED9CC6}" dt="2026-08-11T10:39:31.259" v="114" actId="14100"/>
        <pc:sldMkLst>
          <pc:docMk/>
          <pc:sldMk cId="607027816" sldId="282"/>
        </pc:sldMkLst>
        <pc:spChg chg="mod">
          <ac:chgData name="Thomas Brown" userId="25952bc7-784e-487c-9673-8a525d0e2b97" providerId="ADAL" clId="{C4E01232-B453-4009-A9C7-8C4451ED9CC6}" dt="2026-08-11T10:39:31.259" v="114" actId="14100"/>
          <ac:spMkLst>
            <pc:docMk/>
            <pc:sldMk cId="607027816" sldId="282"/>
            <ac:spMk id="17" creationId="{20889264-DE26-6A89-C2BF-EC02641A7A19}"/>
          </ac:spMkLst>
        </pc:spChg>
      </pc:sldChg>
      <pc:sldChg chg="modSp mod">
        <pc:chgData name="Thomas Brown" userId="25952bc7-784e-487c-9673-8a525d0e2b97" providerId="ADAL" clId="{C4E01232-B453-4009-A9C7-8C4451ED9CC6}" dt="2026-08-11T10:40:04.872" v="138" actId="1036"/>
        <pc:sldMkLst>
          <pc:docMk/>
          <pc:sldMk cId="3796281052" sldId="283"/>
        </pc:sldMkLst>
        <pc:graphicFrameChg chg="mod modGraphic">
          <ac:chgData name="Thomas Brown" userId="25952bc7-784e-487c-9673-8a525d0e2b97" providerId="ADAL" clId="{C4E01232-B453-4009-A9C7-8C4451ED9CC6}" dt="2026-08-11T10:40:04.872" v="138" actId="1036"/>
          <ac:graphicFrameMkLst>
            <pc:docMk/>
            <pc:sldMk cId="3796281052" sldId="283"/>
            <ac:graphicFrameMk id="3" creationId="{C8A3E15B-6A67-4442-E3E1-219BE49C6780}"/>
          </ac:graphicFrameMkLst>
        </pc:graphicFrameChg>
      </pc:sldChg>
      <pc:sldChg chg="addSp delSp modSp mod">
        <pc:chgData name="Thomas Brown" userId="25952bc7-784e-487c-9673-8a525d0e2b97" providerId="ADAL" clId="{C4E01232-B453-4009-A9C7-8C4451ED9CC6}" dt="2026-08-11T10:40:31.832" v="147" actId="1076"/>
        <pc:sldMkLst>
          <pc:docMk/>
          <pc:sldMk cId="2744971610" sldId="284"/>
        </pc:sldMkLst>
        <pc:spChg chg="mod ord">
          <ac:chgData name="Thomas Brown" userId="25952bc7-784e-487c-9673-8a525d0e2b97" providerId="ADAL" clId="{C4E01232-B453-4009-A9C7-8C4451ED9CC6}" dt="2026-08-11T10:40:26.973" v="146" actId="208"/>
          <ac:spMkLst>
            <pc:docMk/>
            <pc:sldMk cId="2744971610" sldId="284"/>
            <ac:spMk id="15" creationId="{99790F8A-2DAC-03F6-7168-68EC62295785}"/>
          </ac:spMkLst>
        </pc:spChg>
        <pc:spChg chg="mod">
          <ac:chgData name="Thomas Brown" userId="25952bc7-784e-487c-9673-8a525d0e2b97" providerId="ADAL" clId="{C4E01232-B453-4009-A9C7-8C4451ED9CC6}" dt="2026-08-11T10:40:31.832" v="147" actId="1076"/>
          <ac:spMkLst>
            <pc:docMk/>
            <pc:sldMk cId="2744971610" sldId="284"/>
            <ac:spMk id="18" creationId="{13E1E52C-2EB8-9419-CB37-A4EFF66E4721}"/>
          </ac:spMkLst>
        </pc:spChg>
        <pc:graphicFrameChg chg="add">
          <ac:chgData name="Thomas Brown" userId="25952bc7-784e-487c-9673-8a525d0e2b97" providerId="ADAL" clId="{C4E01232-B453-4009-A9C7-8C4451ED9CC6}" dt="2026-08-11T10:40:10.579" v="140" actId="22"/>
          <ac:graphicFrameMkLst>
            <pc:docMk/>
            <pc:sldMk cId="2744971610" sldId="284"/>
            <ac:graphicFrameMk id="10" creationId="{6C756CF8-E336-85C0-1900-AA5F83035221}"/>
          </ac:graphicFrameMkLst>
        </pc:graphicFrameChg>
        <pc:picChg chg="del">
          <ac:chgData name="Thomas Brown" userId="25952bc7-784e-487c-9673-8a525d0e2b97" providerId="ADAL" clId="{C4E01232-B453-4009-A9C7-8C4451ED9CC6}" dt="2026-08-11T10:40:09.750" v="139" actId="478"/>
          <ac:picMkLst>
            <pc:docMk/>
            <pc:sldMk cId="2744971610" sldId="284"/>
            <ac:picMk id="9" creationId="{AE776402-489C-D6F9-8CFF-1BAB508EA698}"/>
          </ac:picMkLst>
        </pc:picChg>
      </pc:sldChg>
      <pc:sldChg chg="modSp mod">
        <pc:chgData name="Thomas Brown" userId="25952bc7-784e-487c-9673-8a525d0e2b97" providerId="ADAL" clId="{C4E01232-B453-4009-A9C7-8C4451ED9CC6}" dt="2026-08-11T10:41:06.533" v="173" actId="1035"/>
        <pc:sldMkLst>
          <pc:docMk/>
          <pc:sldMk cId="3134709379" sldId="286"/>
        </pc:sldMkLst>
        <pc:spChg chg="mod">
          <ac:chgData name="Thomas Brown" userId="25952bc7-784e-487c-9673-8a525d0e2b97" providerId="ADAL" clId="{C4E01232-B453-4009-A9C7-8C4451ED9CC6}" dt="2026-08-11T10:41:06.533" v="173" actId="1035"/>
          <ac:spMkLst>
            <pc:docMk/>
            <pc:sldMk cId="3134709379" sldId="286"/>
            <ac:spMk id="19" creationId="{E8DF1169-D29A-9BE7-19AF-A37C7639D38D}"/>
          </ac:spMkLst>
        </pc:spChg>
        <pc:spChg chg="mod">
          <ac:chgData name="Thomas Brown" userId="25952bc7-784e-487c-9673-8a525d0e2b97" providerId="ADAL" clId="{C4E01232-B453-4009-A9C7-8C4451ED9CC6}" dt="2026-08-11T10:41:02.735" v="153" actId="1037"/>
          <ac:spMkLst>
            <pc:docMk/>
            <pc:sldMk cId="3134709379" sldId="286"/>
            <ac:spMk id="24" creationId="{78834E89-7081-4EB9-7F32-209A0A759005}"/>
          </ac:spMkLst>
        </pc:spChg>
      </pc:sldChg>
      <pc:sldChg chg="addSp modSp mod">
        <pc:chgData name="Thomas Brown" userId="25952bc7-784e-487c-9673-8a525d0e2b97" providerId="ADAL" clId="{C4E01232-B453-4009-A9C7-8C4451ED9CC6}" dt="2026-08-11T10:41:33.626" v="175" actId="164"/>
        <pc:sldMkLst>
          <pc:docMk/>
          <pc:sldMk cId="2275373324" sldId="287"/>
        </pc:sldMkLst>
        <pc:grpChg chg="add mod">
          <ac:chgData name="Thomas Brown" userId="25952bc7-784e-487c-9673-8a525d0e2b97" providerId="ADAL" clId="{C4E01232-B453-4009-A9C7-8C4451ED9CC6}" dt="2026-08-11T10:41:33.626" v="175" actId="164"/>
          <ac:grpSpMkLst>
            <pc:docMk/>
            <pc:sldMk cId="2275373324" sldId="287"/>
            <ac:grpSpMk id="3" creationId="{DA4CF436-2308-C502-256C-FD1BD717F4A1}"/>
          </ac:grpSpMkLst>
        </pc:grpChg>
        <pc:picChg chg="mod ord">
          <ac:chgData name="Thomas Brown" userId="25952bc7-784e-487c-9673-8a525d0e2b97" providerId="ADAL" clId="{C4E01232-B453-4009-A9C7-8C4451ED9CC6}" dt="2026-08-11T10:41:33.626" v="175" actId="164"/>
          <ac:picMkLst>
            <pc:docMk/>
            <pc:sldMk cId="2275373324" sldId="287"/>
            <ac:picMk id="12" creationId="{586C1673-DA6D-B4D9-C311-BD419D4A60A2}"/>
          </ac:picMkLst>
        </pc:picChg>
        <pc:picChg chg="mod ord">
          <ac:chgData name="Thomas Brown" userId="25952bc7-784e-487c-9673-8a525d0e2b97" providerId="ADAL" clId="{C4E01232-B453-4009-A9C7-8C4451ED9CC6}" dt="2026-08-11T10:41:33.626" v="175" actId="164"/>
          <ac:picMkLst>
            <pc:docMk/>
            <pc:sldMk cId="2275373324" sldId="287"/>
            <ac:picMk id="14" creationId="{CE1FFB17-99D7-07E5-4060-99DFE96DF14F}"/>
          </ac:picMkLst>
        </pc:picChg>
      </pc:sldChg>
      <pc:sldChg chg="addSp delSp modSp mod">
        <pc:chgData name="Thomas Brown" userId="25952bc7-784e-487c-9673-8a525d0e2b97" providerId="ADAL" clId="{C4E01232-B453-4009-A9C7-8C4451ED9CC6}" dt="2026-08-11T10:41:37.889" v="177"/>
        <pc:sldMkLst>
          <pc:docMk/>
          <pc:sldMk cId="3374812299" sldId="288"/>
        </pc:sldMkLst>
        <pc:grpChg chg="add mod">
          <ac:chgData name="Thomas Brown" userId="25952bc7-784e-487c-9673-8a525d0e2b97" providerId="ADAL" clId="{C4E01232-B453-4009-A9C7-8C4451ED9CC6}" dt="2026-08-11T10:41:37.889" v="177"/>
          <ac:grpSpMkLst>
            <pc:docMk/>
            <pc:sldMk cId="3374812299" sldId="288"/>
            <ac:grpSpMk id="3" creationId="{B88C3FF9-FF2A-0E62-2F8C-4371897F6453}"/>
          </ac:grpSpMkLst>
        </pc:grpChg>
        <pc:picChg chg="mod">
          <ac:chgData name="Thomas Brown" userId="25952bc7-784e-487c-9673-8a525d0e2b97" providerId="ADAL" clId="{C4E01232-B453-4009-A9C7-8C4451ED9CC6}" dt="2026-08-11T10:41:37.889" v="177"/>
          <ac:picMkLst>
            <pc:docMk/>
            <pc:sldMk cId="3374812299" sldId="288"/>
            <ac:picMk id="6" creationId="{82EBDD28-D957-3C6F-7619-518737F63BB8}"/>
          </ac:picMkLst>
        </pc:picChg>
        <pc:picChg chg="mod">
          <ac:chgData name="Thomas Brown" userId="25952bc7-784e-487c-9673-8a525d0e2b97" providerId="ADAL" clId="{C4E01232-B453-4009-A9C7-8C4451ED9CC6}" dt="2026-08-11T10:41:37.889" v="177"/>
          <ac:picMkLst>
            <pc:docMk/>
            <pc:sldMk cId="3374812299" sldId="288"/>
            <ac:picMk id="8" creationId="{71BA6381-C4E4-7930-A0D5-D9A97414D173}"/>
          </ac:picMkLst>
        </pc:picChg>
        <pc:picChg chg="del">
          <ac:chgData name="Thomas Brown" userId="25952bc7-784e-487c-9673-8a525d0e2b97" providerId="ADAL" clId="{C4E01232-B453-4009-A9C7-8C4451ED9CC6}" dt="2026-08-11T10:41:36.985" v="176" actId="478"/>
          <ac:picMkLst>
            <pc:docMk/>
            <pc:sldMk cId="3374812299" sldId="288"/>
            <ac:picMk id="14" creationId="{DDA6A949-8862-A89A-F836-1ED209D508F7}"/>
          </ac:picMkLst>
        </pc:picChg>
      </pc:sldChg>
      <pc:sldChg chg="modSp mod">
        <pc:chgData name="Thomas Brown" userId="25952bc7-784e-487c-9673-8a525d0e2b97" providerId="ADAL" clId="{C4E01232-B453-4009-A9C7-8C4451ED9CC6}" dt="2026-08-11T10:41:55.791" v="186" actId="1076"/>
        <pc:sldMkLst>
          <pc:docMk/>
          <pc:sldMk cId="1011435686" sldId="289"/>
        </pc:sldMkLst>
        <pc:picChg chg="mod">
          <ac:chgData name="Thomas Brown" userId="25952bc7-784e-487c-9673-8a525d0e2b97" providerId="ADAL" clId="{C4E01232-B453-4009-A9C7-8C4451ED9CC6}" dt="2026-08-11T10:41:55.791" v="186" actId="1076"/>
          <ac:picMkLst>
            <pc:docMk/>
            <pc:sldMk cId="1011435686" sldId="289"/>
            <ac:picMk id="6" creationId="{F9BC2EDC-887A-D7FA-1F4E-CB4C33295FC3}"/>
          </ac:picMkLst>
        </pc:picChg>
      </pc:sldChg>
      <pc:sldChg chg="addSp delSp mod">
        <pc:chgData name="Thomas Brown" userId="25952bc7-784e-487c-9673-8a525d0e2b97" providerId="ADAL" clId="{C4E01232-B453-4009-A9C7-8C4451ED9CC6}" dt="2026-08-11T10:41:59.581" v="188" actId="22"/>
        <pc:sldMkLst>
          <pc:docMk/>
          <pc:sldMk cId="713522054" sldId="290"/>
        </pc:sldMkLst>
        <pc:picChg chg="del">
          <ac:chgData name="Thomas Brown" userId="25952bc7-784e-487c-9673-8a525d0e2b97" providerId="ADAL" clId="{C4E01232-B453-4009-A9C7-8C4451ED9CC6}" dt="2026-08-11T10:41:58.755" v="187" actId="478"/>
          <ac:picMkLst>
            <pc:docMk/>
            <pc:sldMk cId="713522054" sldId="290"/>
            <ac:picMk id="9" creationId="{AF23FAB9-F8E0-7FE9-B5BB-0654F8F122E6}"/>
          </ac:picMkLst>
        </pc:picChg>
        <pc:picChg chg="add">
          <ac:chgData name="Thomas Brown" userId="25952bc7-784e-487c-9673-8a525d0e2b97" providerId="ADAL" clId="{C4E01232-B453-4009-A9C7-8C4451ED9CC6}" dt="2026-08-11T10:41:59.581" v="188" actId="22"/>
          <ac:picMkLst>
            <pc:docMk/>
            <pc:sldMk cId="713522054" sldId="290"/>
            <ac:picMk id="17" creationId="{9AA1D5BB-1B25-4B3C-20F2-96711EBACFA3}"/>
          </ac:picMkLst>
        </pc:picChg>
      </pc:sldChg>
      <pc:sldChg chg="modSp mod">
        <pc:chgData name="Thomas Brown" userId="25952bc7-784e-487c-9673-8a525d0e2b97" providerId="ADAL" clId="{C4E01232-B453-4009-A9C7-8C4451ED9CC6}" dt="2026-08-11T10:42:19.752" v="191" actId="1076"/>
        <pc:sldMkLst>
          <pc:docMk/>
          <pc:sldMk cId="3278179562" sldId="292"/>
        </pc:sldMkLst>
        <pc:spChg chg="mod">
          <ac:chgData name="Thomas Brown" userId="25952bc7-784e-487c-9673-8a525d0e2b97" providerId="ADAL" clId="{C4E01232-B453-4009-A9C7-8C4451ED9CC6}" dt="2026-08-11T10:42:17.055" v="190" actId="1076"/>
          <ac:spMkLst>
            <pc:docMk/>
            <pc:sldMk cId="3278179562" sldId="292"/>
            <ac:spMk id="30" creationId="{A4A65590-81E8-42E3-BECC-7F97B28FAEC6}"/>
          </ac:spMkLst>
        </pc:spChg>
        <pc:graphicFrameChg chg="mod">
          <ac:chgData name="Thomas Brown" userId="25952bc7-784e-487c-9673-8a525d0e2b97" providerId="ADAL" clId="{C4E01232-B453-4009-A9C7-8C4451ED9CC6}" dt="2026-08-11T10:42:19.752" v="191" actId="1076"/>
          <ac:graphicFrameMkLst>
            <pc:docMk/>
            <pc:sldMk cId="3278179562" sldId="292"/>
            <ac:graphicFrameMk id="31" creationId="{81E0C92D-BDC8-0990-6A51-EB13B3F33681}"/>
          </ac:graphicFrameMkLst>
        </pc:graphicFrame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7-23T12:36:27.605"/>
    </inkml:context>
    <inkml:brush xml:id="br0">
      <inkml:brushProperty name="width" value="0.3" units="cm"/>
      <inkml:brushProperty name="height" value="0.6" units="cm"/>
      <inkml:brushProperty name="color" value="#FF2500"/>
      <inkml:brushProperty name="tip" value="rectangle"/>
      <inkml:brushProperty name="rasterOp" value="maskPen"/>
      <inkml:brushProperty name="ignorePressure" value="1"/>
    </inkml:brush>
  </inkml:definitions>
  <inkml:trace contextRef="#ctx0" brushRef="#br0">453 356,'10'12,"-1"1,-1 0,-1 0,1 0,-2 1,7 18,-6-8,0 1,5 39,-9-41,2 1,0-1,12 28,106 217,-34-78,-80-170,-1 0,-1 0,-1 1,0 1,-2-1,0 0,0 25,-6 159,-2-84,4-118,-4 42,4-45,0 1,-1-1,1 1,0-1,0 1,0-1,-1 1,1-1,0 1,-1-1,1 1,0-1,-1 0,1 1,0-1,-1 0,1 1,-1-1,1 0,-1 1,1-1,-1 0,1 0,-1 0,1 1,-2-1,1 0,0-1,-1 1,1-1,0 1,0-1,-1 1,1-1,0 0,0 1,0-1,0 0,0 0,0 0,0 0,0 0,-1-2,-17-23,0-1,2-1,2-1,0 0,-15-47,13 36,-85-231,96 246,1 0,1 0,2 0,0-1,3-40,-1-21,0 83,-1 0,1 1,-1-1,0 0,0 0,0 0,0 0,-1 1,0-1,1 1,-1-1,0 1,-1 0,1-1,-1 1,-5-5,3 4,0 0,-1 1,0-1,0 1,0 0,0 1,0-1,-1 1,-7-2,-9 1,0 0,0 1,0 1,-40 4,57-3,1 0,0 1,0 0,-1 0,1 1,0-1,0 1,1 0,-1 0,0 1,1-1,-1 1,1 0,0 0,0 1,0-1,0 1,0 0,1 0,0 0,0 0,0 1,0-1,1 1,0 0,0 0,0 0,0 0,-1 10,-1 11,1 0,1 0,2 1,5 48,-2-21,-3-52,0 26,2 0,0 0,2 0,13 47,10 27,-21-70,3-1,0 0,16 33,-16-42,0 0,-2 1,0 0,-2 0,-1 0,2 27,-1-27,0 0,2-1,0 0,17 34,10 30,-21-52,26 51,-30-68,1 1,-2 0,0 0,-2 1,0-1,0 2,-2-1,-1 0,2 33,-5-47,-1-1,0 0,0 0,0 1,0-1,-1 0,0 0,-2 4,4-8,-1 1,1 0,0-1,0 1,-1-1,1 1,0-1,-1 1,1-1,0 0,-1 1,1-1,-1 1,1-1,-1 0,1 1,-1-1,1 0,-1 1,1-1,-1 0,0 0,1 0,-1 0,1 0,-1 1,0-1,1 0,-1 0,1 0,-1 0,0-1,1 1,-1 0,1 0,-1 0,1 0,-1-1,0 1,1 0,-1 0,1-1,-1 1,1-1,0 1,-1 0,1-1,-1 1,1-1,0 1,-1-1,1 1,0-1,-1 1,1-1,0 1,0-1,-1 1,1-1,0 0,0 1,0-1,0 1,0-2,-5-11,1 0,0-1,1 1,0-1,-1-26,4-79,1 69,2-99,-4-170,-2 308,0 0,0 1,-1-1,0 1,-1 0,0 0,-1 0,0 1,-9-12,-13-22,16 19,2-1,0 0,1-1,2 0,1 0,-5-45,-13-25,16 69,1 1,-6-50,10-315,6 200,-2 161,-1 6,-7 48,3-2,-4 21,-2-1,-2 0,-17 41,-80 210,106-284,-9 28,1 1,2 0,2 0,-4 67,10-59,0-11,5 68,-2-92,-1-1,2 0,-1 0,2 0,-1 0,1 0,1 0,0-1,0 0,13 17,156 185,-137-173,-29-32,-1 1,0 0,0 0,-1 0,0 1,0 0,-1 0,0 1,0 0,-1 0,0 0,-1 0,5 19,-6 19,-2-39,0-1,0 1,0-1,1 1,1-1,3 15,-4-20,0 0,0 0,1-1,-1 1,0 0,1 0,0-1,-1 1,1-1,0 1,-1-1,1 0,0 0,0 0,0 0,0 0,0 0,1 0,-1-1,0 1,0-1,0 0,0 1,1-1,-1 0,0 0,0 0,3-1,15-1,0-1,-1-1,0 0,1-2,-2 0,1-1,29-16,-20 8,-2-1,0-1,-1-1,29-27,-46 38,0-1,-1 0,0-1,-1 0,1 0,-2 0,1-1,-1 0,-1 0,0 0,0 0,-1-1,2-10,-1-9,-2 1,-1 0,-4-45,2 56,-6-440,8 317,-2 117,-1 0,0 1,-2-1,-1 1,-12-36,-3 7,-33-60,16 26,27 60,-1 1,-1 0,-26-39,15 26,1-1,2 0,-24-67,28 66,6 11,1 0,-7-43,16 70,-2 11,-1 1,0 0,0-1,-1 0,-7 15,-9 21,-6 39,5 1,3 1,4 1,3 0,5 0,5 103,-1-159,-1 1,-2-1,-1 0,-19 58,12-47,-12 76,16-3,9 162,4-106,-3-101,-3 79,2-147,0-1,0 1,0-1,0 1,0-1,0 1,0 0,-1-1,1 1,-1-1,1 1,-1-1,1 1,-1-1,0 0,0 1,0-1,1 0,-1 1,-1-1,1 0,0 0,0 0,0 0,-1 0,-1 1,1-2,0 0,-1 0,1 0,0-1,0 1,0-1,0 1,0-1,0 0,1 1,-1-1,0 0,0 0,0-1,1 1,-1 0,-1-2,-9-8,1 0,0-1,-19-26,-4-10,-29-47,57 85,1 0,0 0,1-1,0 1,0-1,1 0,-2-17,5 25,-1 0,1 1,0-1,0 0,0 0,0 1,1-1,-1 0,1 0,0 1,0-1,0 0,0 1,0-1,0 1,2-4,-1 5,-1 0,0 0,1 0,-1 0,1 0,-1 0,1 0,-1 0,1 1,-1-1,1 0,0 1,-1 0,1-1,0 1,0 0,-1 0,1 0,2 0,2 1,0 0,0 1,0-1,0 1,-1 0,1 1,-1-1,0 1,1 0,-1 1,-1-1,1 1,5 5,14 15,-1 2,-1 1,-1 0,25 45,-37-55,-1 0,-1 1,0-1,-1 2,-1-1,-1 0,-1 1,0 0,0 32,-3-37,0-1,1 1,1 0,0 0,1-1,5 17,-6-24,1 0,0 0,0-1,0 1,1 0,-1-1,1 0,1 0,-1 0,1-1,-1 1,2-1,-1 0,0-1,9 6,-10-7,-1-1,1 1,-1-1,1 0,-1 0,1 0,0 0,-1-1,1 1,0-1,0 0,-1 0,1 0,0-1,0 1,-1-1,1 0,0 0,-1 0,1-1,-1 1,0-1,1 0,-1 0,0 0,0 0,0 0,0-1,-1 1,1-1,0 0,-1 0,0 0,0 0,0 0,2-5,3-5,0 0,-1-1,-1 0,0 0,-1 0,-1-1,0 1,1-16,-2 11,0-1,1 1,1 0,1 0,1 1,0-1,2 1,0 0,0 1,2 0,14-20,-1 7,-9 10,1 0,-2 0,20-44,17-39,-38 82,-1 0,-1-1,0 0,-2-1,-1 1,0-2,-2 1,4-38,-9 56,3-46,-3 0,-8-62,8 109,-1 0,0 0,0 0,-1 0,1 0,-1 0,0 1,0-1,0 1,0-1,-1 1,-4-5,-12-8</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7952EA-FACC-4C77-BAEA-B6CE6D995063}" type="datetimeFigureOut">
              <a:rPr lang="en-GB" smtClean="0"/>
              <a:t>11/08/2026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9657A5-E99A-4888-A3DC-438DBBF30B40}" type="slidenum">
              <a:rPr lang="en-GB" smtClean="0"/>
              <a:t>‹#›</a:t>
            </a:fld>
            <a:endParaRPr lang="en-GB"/>
          </a:p>
        </p:txBody>
      </p:sp>
    </p:spTree>
    <p:extLst>
      <p:ext uri="{BB962C8B-B14F-4D97-AF65-F5344CB8AC3E}">
        <p14:creationId xmlns:p14="http://schemas.microsoft.com/office/powerpoint/2010/main" val="26636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7EF51-458C-0C68-30B3-E9E1D4E8829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23DC03D7-AAC8-5AEB-9D81-FFE1913884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A341F5AC-80CE-1C8C-7B8F-AEB4456FE8F1}"/>
              </a:ext>
            </a:extLst>
          </p:cNvPr>
          <p:cNvSpPr>
            <a:spLocks noGrp="1"/>
          </p:cNvSpPr>
          <p:nvPr>
            <p:ph type="dt" sz="half" idx="10"/>
          </p:nvPr>
        </p:nvSpPr>
        <p:spPr/>
        <p:txBody>
          <a:bodyPr/>
          <a:lstStyle/>
          <a:p>
            <a:fld id="{DFD97ADE-F39E-44DD-945E-9D1E8276E9DD}" type="datetime1">
              <a:rPr lang="en-GB" smtClean="0"/>
              <a:t>11/08/2026</a:t>
            </a:fld>
            <a:endParaRPr lang="en-GB"/>
          </a:p>
        </p:txBody>
      </p:sp>
      <p:sp>
        <p:nvSpPr>
          <p:cNvPr id="5" name="Footer Placeholder 4">
            <a:extLst>
              <a:ext uri="{FF2B5EF4-FFF2-40B4-BE49-F238E27FC236}">
                <a16:creationId xmlns:a16="http://schemas.microsoft.com/office/drawing/2014/main" id="{8A1211A3-D42B-B874-A4AE-8814D84B719A}"/>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077419DD-E52A-93F8-C960-7F0DCBE7BFA4}"/>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19473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A4921-91BE-3228-316E-D2CD11FF3D93}"/>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1939E6C-4B14-7DAD-512A-9FEC26D10BA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26CE524-4E22-FA7B-72FD-E95516A8B5A2}"/>
              </a:ext>
            </a:extLst>
          </p:cNvPr>
          <p:cNvSpPr>
            <a:spLocks noGrp="1"/>
          </p:cNvSpPr>
          <p:nvPr>
            <p:ph type="dt" sz="half" idx="10"/>
          </p:nvPr>
        </p:nvSpPr>
        <p:spPr/>
        <p:txBody>
          <a:bodyPr/>
          <a:lstStyle/>
          <a:p>
            <a:fld id="{1ECCEBBD-1819-4AF3-9253-5B007AFC8E74}" type="datetime1">
              <a:rPr lang="en-GB" smtClean="0"/>
              <a:t>11/08/2026</a:t>
            </a:fld>
            <a:endParaRPr lang="en-GB"/>
          </a:p>
        </p:txBody>
      </p:sp>
      <p:sp>
        <p:nvSpPr>
          <p:cNvPr id="5" name="Footer Placeholder 4">
            <a:extLst>
              <a:ext uri="{FF2B5EF4-FFF2-40B4-BE49-F238E27FC236}">
                <a16:creationId xmlns:a16="http://schemas.microsoft.com/office/drawing/2014/main" id="{7D53A503-C73A-FD7B-4FD6-1106B422CB8C}"/>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F099FD29-8CEA-ACAC-6C9A-A60EDA80DEB2}"/>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2726774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3BEAEF-0F1B-DB09-DE0C-497ECDDF7066}"/>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415E4F9-A795-DB89-8FB1-86FFE528DE1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0F54CDF7-9169-F386-3897-228586BEB799}"/>
              </a:ext>
            </a:extLst>
          </p:cNvPr>
          <p:cNvSpPr>
            <a:spLocks noGrp="1"/>
          </p:cNvSpPr>
          <p:nvPr>
            <p:ph type="dt" sz="half" idx="10"/>
          </p:nvPr>
        </p:nvSpPr>
        <p:spPr/>
        <p:txBody>
          <a:bodyPr/>
          <a:lstStyle/>
          <a:p>
            <a:fld id="{24C84FD2-D417-4F76-8AB1-F6A45EEDE2F2}" type="datetime1">
              <a:rPr lang="en-GB" smtClean="0"/>
              <a:t>11/08/2026</a:t>
            </a:fld>
            <a:endParaRPr lang="en-GB"/>
          </a:p>
        </p:txBody>
      </p:sp>
      <p:sp>
        <p:nvSpPr>
          <p:cNvPr id="5" name="Footer Placeholder 4">
            <a:extLst>
              <a:ext uri="{FF2B5EF4-FFF2-40B4-BE49-F238E27FC236}">
                <a16:creationId xmlns:a16="http://schemas.microsoft.com/office/drawing/2014/main" id="{4E42515A-D500-836A-6AC0-F82109523A45}"/>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6FC0B141-DA6F-8B96-DB85-CE2E533D675D}"/>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1623675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88B83-0F38-DBA6-FE74-36D95B23EF8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EC955C2C-E979-5120-94FE-5B812B14C94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4D0B73DB-2E3E-8449-C1BC-DF682BAEF485}"/>
              </a:ext>
            </a:extLst>
          </p:cNvPr>
          <p:cNvSpPr>
            <a:spLocks noGrp="1"/>
          </p:cNvSpPr>
          <p:nvPr>
            <p:ph type="dt" sz="half" idx="10"/>
          </p:nvPr>
        </p:nvSpPr>
        <p:spPr/>
        <p:txBody>
          <a:bodyPr/>
          <a:lstStyle/>
          <a:p>
            <a:fld id="{4DA62B4C-F98E-4A57-876D-A4B08A6A793C}" type="datetime1">
              <a:rPr lang="en-GB" smtClean="0"/>
              <a:t>11/08/2026</a:t>
            </a:fld>
            <a:endParaRPr lang="en-GB"/>
          </a:p>
        </p:txBody>
      </p:sp>
      <p:sp>
        <p:nvSpPr>
          <p:cNvPr id="5" name="Footer Placeholder 4">
            <a:extLst>
              <a:ext uri="{FF2B5EF4-FFF2-40B4-BE49-F238E27FC236}">
                <a16:creationId xmlns:a16="http://schemas.microsoft.com/office/drawing/2014/main" id="{2393270C-1BEF-C042-16B7-B948A1D304B3}"/>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D8107461-03A6-D673-A172-E9473FF74D0E}"/>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1023715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3557D-CFAB-A066-A2F3-FCCE7C97B8D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D29D4DE8-2172-654D-AEE3-0F3FB1C3ECE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BB245E8-763D-6896-D14B-7835EAE4F1B4}"/>
              </a:ext>
            </a:extLst>
          </p:cNvPr>
          <p:cNvSpPr>
            <a:spLocks noGrp="1"/>
          </p:cNvSpPr>
          <p:nvPr>
            <p:ph type="dt" sz="half" idx="10"/>
          </p:nvPr>
        </p:nvSpPr>
        <p:spPr/>
        <p:txBody>
          <a:bodyPr/>
          <a:lstStyle/>
          <a:p>
            <a:fld id="{0BA251BD-C730-45BD-BEFD-000EE6437D98}" type="datetime1">
              <a:rPr lang="en-GB" smtClean="0"/>
              <a:t>11/08/2026</a:t>
            </a:fld>
            <a:endParaRPr lang="en-GB"/>
          </a:p>
        </p:txBody>
      </p:sp>
      <p:sp>
        <p:nvSpPr>
          <p:cNvPr id="5" name="Footer Placeholder 4">
            <a:extLst>
              <a:ext uri="{FF2B5EF4-FFF2-40B4-BE49-F238E27FC236}">
                <a16:creationId xmlns:a16="http://schemas.microsoft.com/office/drawing/2014/main" id="{BEB9485E-0CB6-925B-8F96-D21BF50F35CD}"/>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695025FA-0F7A-70EC-F963-4FB87DE58642}"/>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2893839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06FFA-00AD-F6DD-7288-47E05336FF62}"/>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ABECC8E5-A1C3-E85E-628A-32F43FFB25A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761C724D-F876-E198-7088-893E7393E2C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ABC5933-149A-AC56-83E1-A92A1BA90B95}"/>
              </a:ext>
            </a:extLst>
          </p:cNvPr>
          <p:cNvSpPr>
            <a:spLocks noGrp="1"/>
          </p:cNvSpPr>
          <p:nvPr>
            <p:ph type="dt" sz="half" idx="10"/>
          </p:nvPr>
        </p:nvSpPr>
        <p:spPr/>
        <p:txBody>
          <a:bodyPr/>
          <a:lstStyle/>
          <a:p>
            <a:fld id="{13A9400E-AA58-4990-A75E-04D94188E9D2}" type="datetime1">
              <a:rPr lang="en-GB" smtClean="0"/>
              <a:t>11/08/2026</a:t>
            </a:fld>
            <a:endParaRPr lang="en-GB"/>
          </a:p>
        </p:txBody>
      </p:sp>
      <p:sp>
        <p:nvSpPr>
          <p:cNvPr id="6" name="Footer Placeholder 5">
            <a:extLst>
              <a:ext uri="{FF2B5EF4-FFF2-40B4-BE49-F238E27FC236}">
                <a16:creationId xmlns:a16="http://schemas.microsoft.com/office/drawing/2014/main" id="{044DC078-DDF4-4EA3-BC24-0B53AE611A3F}"/>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7" name="Slide Number Placeholder 6">
            <a:extLst>
              <a:ext uri="{FF2B5EF4-FFF2-40B4-BE49-F238E27FC236}">
                <a16:creationId xmlns:a16="http://schemas.microsoft.com/office/drawing/2014/main" id="{380301B9-85FD-5093-17A4-BDF33A82EC89}"/>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1165671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13344-3CCC-78BC-1B22-D9EE432AC83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C21333D9-D483-B18B-8BBB-025F489B7CD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2700583-BF86-BA3A-3420-E80C015D9C5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BCEC1E6A-86BB-A69D-73E9-C66537ACC6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620E3EC-520E-807C-5CFA-A85234A3F52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19CF669-8AED-074D-99CF-364D6CA5D897}"/>
              </a:ext>
            </a:extLst>
          </p:cNvPr>
          <p:cNvSpPr>
            <a:spLocks noGrp="1"/>
          </p:cNvSpPr>
          <p:nvPr>
            <p:ph type="dt" sz="half" idx="10"/>
          </p:nvPr>
        </p:nvSpPr>
        <p:spPr/>
        <p:txBody>
          <a:bodyPr/>
          <a:lstStyle/>
          <a:p>
            <a:fld id="{D3F86A31-1026-45EE-8E5D-3DFFE070ABFA}" type="datetime1">
              <a:rPr lang="en-GB" smtClean="0"/>
              <a:t>11/08/2026</a:t>
            </a:fld>
            <a:endParaRPr lang="en-GB"/>
          </a:p>
        </p:txBody>
      </p:sp>
      <p:sp>
        <p:nvSpPr>
          <p:cNvPr id="8" name="Footer Placeholder 7">
            <a:extLst>
              <a:ext uri="{FF2B5EF4-FFF2-40B4-BE49-F238E27FC236}">
                <a16:creationId xmlns:a16="http://schemas.microsoft.com/office/drawing/2014/main" id="{4AC7A421-3CC7-E79D-BE76-4A4F486EDA50}"/>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9" name="Slide Number Placeholder 8">
            <a:extLst>
              <a:ext uri="{FF2B5EF4-FFF2-40B4-BE49-F238E27FC236}">
                <a16:creationId xmlns:a16="http://schemas.microsoft.com/office/drawing/2014/main" id="{A47A3BE5-D1ED-B4DB-EB48-995772A114C8}"/>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3339508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4613B-E3BB-22C1-2E86-6976414A7739}"/>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40C7680B-65F4-90C3-C0AC-FFBDD2A53651}"/>
              </a:ext>
            </a:extLst>
          </p:cNvPr>
          <p:cNvSpPr>
            <a:spLocks noGrp="1"/>
          </p:cNvSpPr>
          <p:nvPr>
            <p:ph type="dt" sz="half" idx="10"/>
          </p:nvPr>
        </p:nvSpPr>
        <p:spPr/>
        <p:txBody>
          <a:bodyPr/>
          <a:lstStyle/>
          <a:p>
            <a:fld id="{D49A35AD-E921-41E8-83C0-193FC31FD577}" type="datetime1">
              <a:rPr lang="en-GB" smtClean="0"/>
              <a:t>11/08/2026</a:t>
            </a:fld>
            <a:endParaRPr lang="en-GB"/>
          </a:p>
        </p:txBody>
      </p:sp>
      <p:sp>
        <p:nvSpPr>
          <p:cNvPr id="4" name="Footer Placeholder 3">
            <a:extLst>
              <a:ext uri="{FF2B5EF4-FFF2-40B4-BE49-F238E27FC236}">
                <a16:creationId xmlns:a16="http://schemas.microsoft.com/office/drawing/2014/main" id="{C92805FD-5F80-7CA6-DF8A-C5B7EB949D2F}"/>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5" name="Slide Number Placeholder 4">
            <a:extLst>
              <a:ext uri="{FF2B5EF4-FFF2-40B4-BE49-F238E27FC236}">
                <a16:creationId xmlns:a16="http://schemas.microsoft.com/office/drawing/2014/main" id="{90F3252B-8B72-85D1-7139-940438105792}"/>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3088181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C698877-A33D-887B-242F-558E7FE4B9E1}"/>
              </a:ext>
            </a:extLst>
          </p:cNvPr>
          <p:cNvSpPr>
            <a:spLocks noGrp="1"/>
          </p:cNvSpPr>
          <p:nvPr>
            <p:ph type="dt" sz="half" idx="10"/>
          </p:nvPr>
        </p:nvSpPr>
        <p:spPr/>
        <p:txBody>
          <a:bodyPr/>
          <a:lstStyle/>
          <a:p>
            <a:fld id="{405D66F1-0C47-4FA8-A9DD-A754E475EBFA}" type="datetime1">
              <a:rPr lang="en-GB" smtClean="0"/>
              <a:t>11/08/2026</a:t>
            </a:fld>
            <a:endParaRPr lang="en-GB"/>
          </a:p>
        </p:txBody>
      </p:sp>
      <p:sp>
        <p:nvSpPr>
          <p:cNvPr id="3" name="Footer Placeholder 2">
            <a:extLst>
              <a:ext uri="{FF2B5EF4-FFF2-40B4-BE49-F238E27FC236}">
                <a16:creationId xmlns:a16="http://schemas.microsoft.com/office/drawing/2014/main" id="{063D121E-8FF5-F345-B732-0578910D0B9C}"/>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4" name="Slide Number Placeholder 3">
            <a:extLst>
              <a:ext uri="{FF2B5EF4-FFF2-40B4-BE49-F238E27FC236}">
                <a16:creationId xmlns:a16="http://schemas.microsoft.com/office/drawing/2014/main" id="{99CA4E8A-AC78-6FD2-03A5-3A02C32E663A}"/>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466251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29AB0-2A31-A3ED-548A-2058B2C2244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22639178-F847-33B9-766A-34721EF0EE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17B8220E-BD23-393F-DFC6-5054C57F75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FC3C-F7DE-8DAA-8E31-F24762D595A8}"/>
              </a:ext>
            </a:extLst>
          </p:cNvPr>
          <p:cNvSpPr>
            <a:spLocks noGrp="1"/>
          </p:cNvSpPr>
          <p:nvPr>
            <p:ph type="dt" sz="half" idx="10"/>
          </p:nvPr>
        </p:nvSpPr>
        <p:spPr/>
        <p:txBody>
          <a:bodyPr/>
          <a:lstStyle/>
          <a:p>
            <a:fld id="{EBB0628C-A95E-4B45-BB7C-79D0D6A88652}" type="datetime1">
              <a:rPr lang="en-GB" smtClean="0"/>
              <a:t>11/08/2026</a:t>
            </a:fld>
            <a:endParaRPr lang="en-GB"/>
          </a:p>
        </p:txBody>
      </p:sp>
      <p:sp>
        <p:nvSpPr>
          <p:cNvPr id="6" name="Footer Placeholder 5">
            <a:extLst>
              <a:ext uri="{FF2B5EF4-FFF2-40B4-BE49-F238E27FC236}">
                <a16:creationId xmlns:a16="http://schemas.microsoft.com/office/drawing/2014/main" id="{D01D9C57-EF8B-133A-A764-3A4BB1EED269}"/>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7" name="Slide Number Placeholder 6">
            <a:extLst>
              <a:ext uri="{FF2B5EF4-FFF2-40B4-BE49-F238E27FC236}">
                <a16:creationId xmlns:a16="http://schemas.microsoft.com/office/drawing/2014/main" id="{DD3FF311-AAE2-AA9B-49C4-FAE51F0A13BA}"/>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922899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C6E4F-D2C6-3064-2B42-9509D44A510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2DA9694A-5DC6-E91B-D5B1-89FFA99A73F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F3C248A-CD44-F57E-5312-B549FAACDA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662AD3E-37F6-CBB3-B7D6-BE5C853CDB8F}"/>
              </a:ext>
            </a:extLst>
          </p:cNvPr>
          <p:cNvSpPr>
            <a:spLocks noGrp="1"/>
          </p:cNvSpPr>
          <p:nvPr>
            <p:ph type="dt" sz="half" idx="10"/>
          </p:nvPr>
        </p:nvSpPr>
        <p:spPr/>
        <p:txBody>
          <a:bodyPr/>
          <a:lstStyle/>
          <a:p>
            <a:fld id="{97FAF4A6-8E8E-4DB8-AA07-858B994FA758}" type="datetime1">
              <a:rPr lang="en-GB" smtClean="0"/>
              <a:t>11/08/2026</a:t>
            </a:fld>
            <a:endParaRPr lang="en-GB"/>
          </a:p>
        </p:txBody>
      </p:sp>
      <p:sp>
        <p:nvSpPr>
          <p:cNvPr id="6" name="Footer Placeholder 5">
            <a:extLst>
              <a:ext uri="{FF2B5EF4-FFF2-40B4-BE49-F238E27FC236}">
                <a16:creationId xmlns:a16="http://schemas.microsoft.com/office/drawing/2014/main" id="{66D4C68B-F2E9-C9F1-B332-99A0D1F392B3}"/>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7" name="Slide Number Placeholder 6">
            <a:extLst>
              <a:ext uri="{FF2B5EF4-FFF2-40B4-BE49-F238E27FC236}">
                <a16:creationId xmlns:a16="http://schemas.microsoft.com/office/drawing/2014/main" id="{2342D3A5-7D3C-11DB-15D1-B64F2516116C}"/>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396469525"/>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1AD0AA-8732-0633-B1FD-FF9313DE94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B9D7FB72-B26D-E331-9423-317B9975A3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F22C65E-AB05-FEED-B1A6-4CC64C6DF2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035882B-7B03-4814-ABBB-8D43483ED7E2}" type="datetime1">
              <a:rPr lang="en-GB" smtClean="0"/>
              <a:t>11/08/2026</a:t>
            </a:fld>
            <a:endParaRPr lang="en-GB"/>
          </a:p>
        </p:txBody>
      </p:sp>
      <p:sp>
        <p:nvSpPr>
          <p:cNvPr id="5" name="Footer Placeholder 4">
            <a:extLst>
              <a:ext uri="{FF2B5EF4-FFF2-40B4-BE49-F238E27FC236}">
                <a16:creationId xmlns:a16="http://schemas.microsoft.com/office/drawing/2014/main" id="{4124F0C7-7BF6-4ADA-3A51-962E15CC2A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6BC09EE7-5EB2-BEE3-1383-ECABDCBF11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06F5B68-19C8-4FDE-A086-E918C3DF0742}" type="slidenum">
              <a:rPr lang="en-GB" smtClean="0"/>
              <a:t>‹#›</a:t>
            </a:fld>
            <a:endParaRPr lang="en-GB"/>
          </a:p>
        </p:txBody>
      </p:sp>
    </p:spTree>
    <p:extLst>
      <p:ext uri="{BB962C8B-B14F-4D97-AF65-F5344CB8AC3E}">
        <p14:creationId xmlns:p14="http://schemas.microsoft.com/office/powerpoint/2010/main" val="2441122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9.bin"/><Relationship Id="rId4" Type="http://schemas.openxmlformats.org/officeDocument/2006/relationships/image" Target="../media/image19.wmf"/><Relationship Id="rId5" Type="http://schemas.openxmlformats.org/officeDocument/2006/relationships/oleObject" Target="../embeddings/oleObject10.bin"/><Relationship Id="rId6" Type="http://schemas.openxmlformats.org/officeDocument/2006/relationships/image" Target="../media/image20.wmf"/><Relationship Id="rId7" Type="http://schemas.openxmlformats.org/officeDocument/2006/relationships/oleObject" Target="../embeddings/oleObject8.bin"/><Relationship Id="rId8" Type="http://schemas.openxmlformats.org/officeDocument/2006/relationships/image" Target="../media/image18.wmf"/><Relationship Id="rId9" Type="http://schemas.openxmlformats.org/officeDocument/2006/relationships/image" Target="../media/image21.png"/><Relationship Id="rId10" Type="http://schemas.openxmlformats.org/officeDocument/2006/relationships/customXml" Target="../ink/ink1.xml"/><Relationship Id="rId11"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5.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5.emf"/><Relationship Id="rId4" Type="http://schemas.openxmlformats.org/officeDocument/2006/relationships/oleObject" Target="../embeddings/oleObject11.bin"/><Relationship Id="rId5" Type="http://schemas.openxmlformats.org/officeDocument/2006/relationships/image" Target="../media/image26.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2.bin"/><Relationship Id="rId4" Type="http://schemas.openxmlformats.org/officeDocument/2006/relationships/image" Target="../media/image27.wmf"/><Relationship Id="rId5" Type="http://schemas.openxmlformats.org/officeDocument/2006/relationships/image" Target="../media/image28.emf"/><Relationship Id="rId6"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2.bin"/><Relationship Id="rId4" Type="http://schemas.openxmlformats.org/officeDocument/2006/relationships/image" Target="../media/image27.wmf"/><Relationship Id="rId5" Type="http://schemas.openxmlformats.org/officeDocument/2006/relationships/image" Target="../media/image28.emf"/><Relationship Id="rId6"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9.emf"/><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9.emf"/><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3.bin"/><Relationship Id="rId4" Type="http://schemas.openxmlformats.org/officeDocument/2006/relationships/image" Target="../media/image30.wmf"/><Relationship Id="rId5"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emf"/><Relationship Id="rId4" Type="http://schemas.openxmlformats.org/officeDocument/2006/relationships/oleObject" Target="../embeddings/oleObject1.bin"/><Relationship Id="rId5" Type="http://schemas.openxmlformats.org/officeDocument/2006/relationships/image" Target="../media/image3.wmf"/><Relationship Id="rId6" Type="http://schemas.openxmlformats.org/officeDocument/2006/relationships/oleObject" Target="../embeddings/oleObject2.bin"/><Relationship Id="rId7" Type="http://schemas.openxmlformats.org/officeDocument/2006/relationships/image" Target="../media/image4.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3.bin"/><Relationship Id="rId4" Type="http://schemas.openxmlformats.org/officeDocument/2006/relationships/image" Target="../media/image30.wmf"/><Relationship Id="rId5" Type="http://schemas.openxmlformats.org/officeDocument/2006/relationships/image" Target="../media/image31.png"/><Relationship Id="rId6" Type="http://schemas.openxmlformats.org/officeDocument/2006/relationships/oleObject" Target="../embeddings/oleObject14.bin"/><Relationship Id="rId7" Type="http://schemas.openxmlformats.org/officeDocument/2006/relationships/image" Target="../media/image32.wmf"/><Relationship Id="rId8" Type="http://schemas.openxmlformats.org/officeDocument/2006/relationships/oleObject" Target="../embeddings/oleObject15.bin"/><Relationship Id="rId9" Type="http://schemas.openxmlformats.org/officeDocument/2006/relationships/image" Target="../media/image33.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4.png"/><Relationship Id="rId4" Type="http://schemas.openxmlformats.org/officeDocument/2006/relationships/oleObject" Target="../embeddings/oleObject16.bin"/><Relationship Id="rId5" Type="http://schemas.openxmlformats.org/officeDocument/2006/relationships/image" Target="../media/image35.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6.bin"/><Relationship Id="rId4" Type="http://schemas.openxmlformats.org/officeDocument/2006/relationships/image" Target="../media/image35.wmf"/><Relationship Id="rId5" Type="http://schemas.openxmlformats.org/officeDocument/2006/relationships/oleObject" Target="../embeddings/oleObject17.bin"/><Relationship Id="rId6" Type="http://schemas.openxmlformats.org/officeDocument/2006/relationships/image" Target="../media/image36.wmf"/><Relationship Id="rId7" Type="http://schemas.openxmlformats.org/officeDocument/2006/relationships/image" Target="../media/image3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13.png"/><Relationship Id="rId6" Type="http://schemas.openxmlformats.org/officeDocument/2006/relationships/oleObject" Target="../embeddings/oleObject18.bin"/><Relationship Id="rId7" Type="http://schemas.openxmlformats.org/officeDocument/2006/relationships/image" Target="../media/image40.wmf"/><Relationship Id="rId8" Type="http://schemas.openxmlformats.org/officeDocument/2006/relationships/oleObject" Target="../embeddings/oleObject19.bin"/><Relationship Id="rId9" Type="http://schemas.openxmlformats.org/officeDocument/2006/relationships/image" Target="../media/image41.wmf"/><Relationship Id="rId10" Type="http://schemas.openxmlformats.org/officeDocument/2006/relationships/oleObject" Target="../embeddings/oleObject20.bin"/><Relationship Id="rId11" Type="http://schemas.openxmlformats.org/officeDocument/2006/relationships/image" Target="../media/image42.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43.emf"/><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44.png"/><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45.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45.emf"/><Relationship Id="rId4" Type="http://schemas.openxmlformats.org/officeDocument/2006/relationships/oleObject" Target="../embeddings/oleObject21.bin"/><Relationship Id="rId5" Type="http://schemas.openxmlformats.org/officeDocument/2006/relationships/image" Target="../media/image46.w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22.bin"/><Relationship Id="rId4" Type="http://schemas.openxmlformats.org/officeDocument/2006/relationships/image" Target="../media/image47.wmf"/><Relationship Id="rId5" Type="http://schemas.openxmlformats.org/officeDocument/2006/relationships/oleObject" Target="../embeddings/oleObject23.bin"/><Relationship Id="rId6" Type="http://schemas.openxmlformats.org/officeDocument/2006/relationships/image" Target="../media/image48.wmf"/><Relationship Id="rId7" Type="http://schemas.openxmlformats.org/officeDocument/2006/relationships/image" Target="../media/image49.emf"/><Relationship Id="rId8"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3.bin"/><Relationship Id="rId4" Type="http://schemas.openxmlformats.org/officeDocument/2006/relationships/image" Target="../media/image5.wmf"/><Relationship Id="rId5" Type="http://schemas.openxmlformats.org/officeDocument/2006/relationships/image" Target="../media/image6.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24.bin"/><Relationship Id="rId4" Type="http://schemas.openxmlformats.org/officeDocument/2006/relationships/image" Target="../media/image50.wmf"/><Relationship Id="rId5" Type="http://schemas.openxmlformats.org/officeDocument/2006/relationships/oleObject" Target="../embeddings/oleObject23.bin"/><Relationship Id="rId6" Type="http://schemas.openxmlformats.org/officeDocument/2006/relationships/image" Target="../media/image48.wmf"/><Relationship Id="rId7" Type="http://schemas.openxmlformats.org/officeDocument/2006/relationships/image" Target="../media/image49.emf"/><Relationship Id="rId8" Type="http://schemas.openxmlformats.org/officeDocument/2006/relationships/image" Target="../media/image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51.emf"/><Relationship Id="rId4" Type="http://schemas.openxmlformats.org/officeDocument/2006/relationships/oleObject" Target="../embeddings/oleObject25.bin"/><Relationship Id="rId5" Type="http://schemas.openxmlformats.org/officeDocument/2006/relationships/image" Target="../media/image52.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25.bin"/><Relationship Id="rId4" Type="http://schemas.openxmlformats.org/officeDocument/2006/relationships/image" Target="../media/image52.wmf"/><Relationship Id="rId5" Type="http://schemas.openxmlformats.org/officeDocument/2006/relationships/oleObject" Target="../embeddings/oleObject26.bin"/><Relationship Id="rId6" Type="http://schemas.openxmlformats.org/officeDocument/2006/relationships/image" Target="../media/image53.wmf"/><Relationship Id="rId7" Type="http://schemas.openxmlformats.org/officeDocument/2006/relationships/image" Target="../media/image54.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27.bin"/><Relationship Id="rId4" Type="http://schemas.openxmlformats.org/officeDocument/2006/relationships/image" Target="../media/image55.wmf"/><Relationship Id="rId5" Type="http://schemas.openxmlformats.org/officeDocument/2006/relationships/oleObject" Target="../embeddings/oleObject28.bin"/><Relationship Id="rId6" Type="http://schemas.openxmlformats.org/officeDocument/2006/relationships/image" Target="../media/image56.wmf"/><Relationship Id="rId7" Type="http://schemas.openxmlformats.org/officeDocument/2006/relationships/oleObject" Target="../embeddings/oleObject29.bin"/><Relationship Id="rId8" Type="http://schemas.openxmlformats.org/officeDocument/2006/relationships/image" Target="../media/image57.wmf"/><Relationship Id="rId9" Type="http://schemas.openxmlformats.org/officeDocument/2006/relationships/image" Target="../media/image58.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58.emf"/><Relationship Id="rId4" Type="http://schemas.openxmlformats.org/officeDocument/2006/relationships/oleObject" Target="../embeddings/oleObject27.bin"/><Relationship Id="rId5" Type="http://schemas.openxmlformats.org/officeDocument/2006/relationships/image" Target="../media/image55.wmf"/><Relationship Id="rId6" Type="http://schemas.openxmlformats.org/officeDocument/2006/relationships/oleObject" Target="../embeddings/oleObject28.bin"/><Relationship Id="rId7" Type="http://schemas.openxmlformats.org/officeDocument/2006/relationships/image" Target="../media/image56.wmf"/><Relationship Id="rId8" Type="http://schemas.openxmlformats.org/officeDocument/2006/relationships/oleObject" Target="../embeddings/oleObject29.bin"/><Relationship Id="rId9" Type="http://schemas.openxmlformats.org/officeDocument/2006/relationships/image" Target="../media/image57.wmf"/><Relationship Id="rId10" Type="http://schemas.openxmlformats.org/officeDocument/2006/relationships/oleObject" Target="../embeddings/oleObject30.bin"/><Relationship Id="rId11" Type="http://schemas.openxmlformats.org/officeDocument/2006/relationships/image" Target="../media/image59.wmf"/><Relationship Id="rId12" Type="http://schemas.openxmlformats.org/officeDocument/2006/relationships/oleObject" Target="../embeddings/oleObject31.bin"/><Relationship Id="rId13" Type="http://schemas.openxmlformats.org/officeDocument/2006/relationships/image" Target="../media/image60.wmf"/><Relationship Id="rId14" Type="http://schemas.openxmlformats.org/officeDocument/2006/relationships/oleObject" Target="../embeddings/oleObject32.bin"/><Relationship Id="rId15" Type="http://schemas.openxmlformats.org/officeDocument/2006/relationships/image" Target="../media/image61.wmf"/><Relationship Id="rId16" Type="http://schemas.openxmlformats.org/officeDocument/2006/relationships/oleObject" Target="../embeddings/oleObject33.bin"/><Relationship Id="rId17" Type="http://schemas.openxmlformats.org/officeDocument/2006/relationships/image" Target="../media/image62.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63.emf"/><Relationship Id="rId4" Type="http://schemas.openxmlformats.org/officeDocument/2006/relationships/image" Target="../media/image64.emf"/><Relationship Id="rId5" Type="http://schemas.openxmlformats.org/officeDocument/2006/relationships/oleObject" Target="../embeddings/oleObject34.bin"/><Relationship Id="rId6" Type="http://schemas.openxmlformats.org/officeDocument/2006/relationships/image" Target="../media/image65.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64.emf"/><Relationship Id="rId4" Type="http://schemas.openxmlformats.org/officeDocument/2006/relationships/oleObject" Target="../embeddings/oleObject34.bin"/><Relationship Id="rId5" Type="http://schemas.openxmlformats.org/officeDocument/2006/relationships/image" Target="../media/image65.wmf"/><Relationship Id="rId6" Type="http://schemas.openxmlformats.org/officeDocument/2006/relationships/image" Target="../media/image63.emf"/><Relationship Id="rId7" Type="http://schemas.openxmlformats.org/officeDocument/2006/relationships/oleObject" Target="../embeddings/oleObject35.bin"/><Relationship Id="rId8" Type="http://schemas.openxmlformats.org/officeDocument/2006/relationships/image" Target="../media/image66.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3.bin"/><Relationship Id="rId4" Type="http://schemas.openxmlformats.org/officeDocument/2006/relationships/image" Target="../media/image5.wmf"/><Relationship Id="rId5" Type="http://schemas.openxmlformats.org/officeDocument/2006/relationships/image" Target="../media/image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7.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8.emf"/><Relationship Id="rId4" Type="http://schemas.openxmlformats.org/officeDocument/2006/relationships/oleObject" Target="../embeddings/oleObject4.bin"/><Relationship Id="rId5" Type="http://schemas.openxmlformats.org/officeDocument/2006/relationships/image" Target="../media/image9.wmf"/><Relationship Id="rId6" Type="http://schemas.openxmlformats.org/officeDocument/2006/relationships/image" Target="../media/image10.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1.emf"/><Relationship Id="rId4" Type="http://schemas.openxmlformats.org/officeDocument/2006/relationships/oleObject" Target="../embeddings/oleObject5.bin"/><Relationship Id="rId5" Type="http://schemas.openxmlformats.org/officeDocument/2006/relationships/image" Target="../media/image12.wmf"/><Relationship Id="rId6"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1.emf"/><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oleObject" Target="../embeddings/oleObject5.bin"/><Relationship Id="rId7" Type="http://schemas.openxmlformats.org/officeDocument/2006/relationships/image" Target="../media/image12.wmf"/><Relationship Id="rId8" Type="http://schemas.openxmlformats.org/officeDocument/2006/relationships/oleObject" Target="../embeddings/oleObject6.bin"/><Relationship Id="rId9" Type="http://schemas.openxmlformats.org/officeDocument/2006/relationships/image" Target="../media/image15.wmf"/><Relationship Id="rId10" Type="http://schemas.openxmlformats.org/officeDocument/2006/relationships/oleObject" Target="../embeddings/oleObject7.bin"/><Relationship Id="rId11" Type="http://schemas.openxmlformats.org/officeDocument/2006/relationships/image" Target="../media/image16.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7.png"/><Relationship Id="rId4" Type="http://schemas.openxmlformats.org/officeDocument/2006/relationships/oleObject" Target="../embeddings/oleObject8.bin"/><Relationship Id="rId5" Type="http://schemas.openxmlformats.org/officeDocument/2006/relationships/image" Target="../media/image18.wmf"/><Relationship Id="rId6" Type="http://schemas.openxmlformats.org/officeDocument/2006/relationships/oleObject" Target="../embeddings/oleObject9.bin"/><Relationship Id="rId7" Type="http://schemas.openxmlformats.org/officeDocument/2006/relationships/image" Target="../media/image19.wmf"/><Relationship Id="rId8" Type="http://schemas.openxmlformats.org/officeDocument/2006/relationships/oleObject" Target="../embeddings/oleObject10.bin"/><Relationship Id="rId9" Type="http://schemas.openxmlformats.org/officeDocument/2006/relationships/image" Target="../media/image2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94570-71A8-2992-7435-7ACD930D086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AB2ED10C-7ACB-04DB-D095-0A37DF7DEB36}"/>
              </a:ext>
            </a:extLst>
          </p:cNvPr>
          <p:cNvSpPr>
            <a:spLocks noGrp="1"/>
          </p:cNvSpPr>
          <p:nvPr>
            <p:ph type="ftr" sz="quarter" idx="11"/>
          </p:nvPr>
        </p:nvSpPr>
        <p:spPr>
          <a:xfrm>
            <a:off x="285750" y="6141402"/>
            <a:ext cx="11620500" cy="365125"/>
          </a:xfrm>
        </p:spPr>
        <p:txBody>
          <a:bodyPr/>
          <a:lstStyle/>
          <a:p>
            <a:pPr algn="l"/>
            <a:r>
              <a:rPr lang="en-GB" sz="800" dirty="0"/>
              <a:t>The questions in this resource are provided for revision and practice purposes only. Their inclusion does not indicate that the same, or similar questions, or topics in this form, will appear in any live assessment.</a:t>
            </a:r>
          </a:p>
          <a:p>
            <a:pPr algn="l"/>
            <a:r>
              <a:rPr lang="en-GB" sz="800" dirty="0"/>
              <a:t>© 2026 AQA and its licensors. All rights reserved.</a:t>
            </a:r>
          </a:p>
        </p:txBody>
      </p:sp>
      <p:pic>
        <p:nvPicPr>
          <p:cNvPr id="5" name="Picture 4">
            <a:extLst>
              <a:ext uri="{FF2B5EF4-FFF2-40B4-BE49-F238E27FC236}">
                <a16:creationId xmlns:a16="http://schemas.microsoft.com/office/drawing/2014/main" id="{8DDAC5FF-6AE3-0221-3F46-501F7B11C6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CED5E639-B94B-72ED-30D8-BAD34C8D1482}"/>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b="1" dirty="0">
                <a:solidFill>
                  <a:srgbClr val="C8194B"/>
                </a:solidFill>
                <a:latin typeface="Arial" panose="020B0604020202020204" pitchFamily="34" charset="0"/>
                <a:cs typeface="Arial" panose="020B0604020202020204" pitchFamily="34" charset="0"/>
              </a:rPr>
              <a:t>Warm-Up 1A</a:t>
            </a:r>
          </a:p>
        </p:txBody>
      </p:sp>
      <p:graphicFrame>
        <p:nvGraphicFramePr>
          <p:cNvPr id="8" name="Table 7">
            <a:extLst>
              <a:ext uri="{FF2B5EF4-FFF2-40B4-BE49-F238E27FC236}">
                <a16:creationId xmlns:a16="http://schemas.microsoft.com/office/drawing/2014/main" id="{F8532BBD-6BD7-6372-CC7C-074DBB7F13C8}"/>
              </a:ext>
            </a:extLst>
          </p:cNvPr>
          <p:cNvGraphicFramePr>
            <a:graphicFrameLocks noGrp="1"/>
          </p:cNvGraphicFramePr>
          <p:nvPr>
            <p:extLst>
              <p:ext uri="{D42A27DB-BD31-4B8C-83A1-F6EECF244321}">
                <p14:modId xmlns:p14="http://schemas.microsoft.com/office/powerpoint/2010/main" val="3507025747"/>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Simplify    3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a</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a</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0.19 as a fraction.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Circle the word that describes the straight line PQ. </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pPr algn="ctr">
                        <a:lnSpc>
                          <a:spcPct val="200000"/>
                        </a:lnSpc>
                      </a:pPr>
                      <a:r>
                        <a:rPr lang="en-GB" sz="1600" b="0" i="0" u="none" strike="noStrike" baseline="0" dirty="0">
                          <a:solidFill>
                            <a:srgbClr val="371376"/>
                          </a:solidFill>
                          <a:latin typeface="Arial" panose="020B0604020202020204" pitchFamily="34" charset="0"/>
                          <a:cs typeface="Arial" panose="020B0604020202020204" pitchFamily="34" charset="0"/>
                        </a:rPr>
                        <a:t>chord       diameter     </a:t>
                      </a:r>
                    </a:p>
                    <a:p>
                      <a:pPr algn="ctr">
                        <a:lnSpc>
                          <a:spcPct val="200000"/>
                        </a:lnSpc>
                      </a:pPr>
                      <a:r>
                        <a:rPr lang="en-GB" sz="1600" b="0" i="0" u="none" strike="noStrike" baseline="0" dirty="0">
                          <a:solidFill>
                            <a:srgbClr val="371376"/>
                          </a:solidFill>
                          <a:latin typeface="Arial" panose="020B0604020202020204" pitchFamily="34" charset="0"/>
                          <a:cs typeface="Arial" panose="020B0604020202020204" pitchFamily="34" charset="0"/>
                        </a:rPr>
                        <a:t>radius        tangent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down the probability of rolling a 5 on an ordinary fair dice.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Give your answer as a fraction.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Convert 2.5 metres into centimetres.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6" name="Picture 5">
            <a:extLst>
              <a:ext uri="{FF2B5EF4-FFF2-40B4-BE49-F238E27FC236}">
                <a16:creationId xmlns:a16="http://schemas.microsoft.com/office/drawing/2014/main" id="{C3203D4C-740F-8844-CD9E-C744C94DB68A}"/>
              </a:ext>
            </a:extLst>
          </p:cNvPr>
          <p:cNvPicPr>
            <a:picLocks noChangeAspect="1"/>
          </p:cNvPicPr>
          <p:nvPr/>
        </p:nvPicPr>
        <p:blipFill>
          <a:blip r:embed="rId3"/>
          <a:stretch>
            <a:fillRect/>
          </a:stretch>
        </p:blipFill>
        <p:spPr>
          <a:xfrm>
            <a:off x="9021902" y="2559999"/>
            <a:ext cx="2305878" cy="2166730"/>
          </a:xfrm>
          <a:prstGeom prst="rect">
            <a:avLst/>
          </a:prstGeom>
        </p:spPr>
      </p:pic>
    </p:spTree>
    <p:extLst>
      <p:ext uri="{BB962C8B-B14F-4D97-AF65-F5344CB8AC3E}">
        <p14:creationId xmlns:p14="http://schemas.microsoft.com/office/powerpoint/2010/main" val="3710902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D0652-C349-A876-49B4-E7F4ECDC4C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C71319-FD2D-4169-E90D-A99F1F544139}"/>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9B20A0C6-B2D7-C464-DD50-F286B64ACF9F}"/>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7D96B2C4-D3D7-9693-3045-3C86A85E3A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CCF7EC31-774B-59C7-8EE8-3CC9DD83AD9E}"/>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5A - ANSWERS</a:t>
            </a:r>
          </a:p>
        </p:txBody>
      </p:sp>
      <p:graphicFrame>
        <p:nvGraphicFramePr>
          <p:cNvPr id="3" name="Table 2">
            <a:extLst>
              <a:ext uri="{FF2B5EF4-FFF2-40B4-BE49-F238E27FC236}">
                <a16:creationId xmlns:a16="http://schemas.microsoft.com/office/drawing/2014/main" id="{84787EA1-0B03-27B4-4BF4-CBAF1AE6BE0C}"/>
              </a:ext>
            </a:extLst>
          </p:cNvPr>
          <p:cNvGraphicFramePr>
            <a:graphicFrameLocks noGrp="1"/>
          </p:cNvGraphicFramePr>
          <p:nvPr>
            <p:extLst>
              <p:ext uri="{D42A27DB-BD31-4B8C-83A1-F6EECF244321}">
                <p14:modId xmlns:p14="http://schemas.microsoft.com/office/powerpoint/2010/main" val="1620782489"/>
              </p:ext>
            </p:extLst>
          </p:nvPr>
        </p:nvGraphicFramePr>
        <p:xfrm>
          <a:off x="240956" y="1968128"/>
          <a:ext cx="11664500" cy="386352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0"/>
                        </a:spcBef>
                      </a:pPr>
                      <a:r>
                        <a:rPr lang="en-GB" sz="1600" b="0" i="0" u="none" strike="noStrike" baseline="0" dirty="0">
                          <a:solidFill>
                            <a:srgbClr val="371376"/>
                          </a:solidFill>
                          <a:latin typeface="Arial" panose="020B0604020202020204" pitchFamily="34" charset="0"/>
                          <a:cs typeface="Arial" panose="020B0604020202020204" pitchFamily="34" charset="0"/>
                        </a:rPr>
                        <a:t>In a pie chart, one sector represents</a:t>
                      </a:r>
                    </a:p>
                    <a:p>
                      <a:pPr>
                        <a:spcBef>
                          <a:spcPts val="0"/>
                        </a:spcBef>
                      </a:pPr>
                      <a:r>
                        <a:rPr lang="en-GB" sz="1600" b="0" i="0" u="none" strike="noStrike" baseline="0" dirty="0">
                          <a:solidFill>
                            <a:srgbClr val="371376"/>
                          </a:solidFill>
                          <a:latin typeface="Arial" panose="020B0604020202020204" pitchFamily="34" charset="0"/>
                          <a:cs typeface="Arial" panose="020B0604020202020204" pitchFamily="34" charset="0"/>
                        </a:rPr>
                        <a:t>      of the data. </a:t>
                      </a:r>
                    </a:p>
                    <a:p>
                      <a:pPr>
                        <a:spcBef>
                          <a:spcPts val="600"/>
                        </a:spcBef>
                      </a:pPr>
                      <a:endParaRPr lang="en-GB" sz="1600" b="0" i="0" u="none" strike="noStrike" baseline="0" dirty="0">
                        <a:solidFill>
                          <a:srgbClr val="371376"/>
                        </a:solidFill>
                        <a:latin typeface="Arial" panose="020B0604020202020204" pitchFamily="34" charset="0"/>
                        <a:cs typeface="Arial" panose="020B0604020202020204" pitchFamily="34" charset="0"/>
                      </a:endParaRP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angle of that sector?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Circle your answer. </a:t>
                      </a:r>
                    </a:p>
                    <a:p>
                      <a:pPr>
                        <a:spcBef>
                          <a:spcPts val="1200"/>
                        </a:spcBef>
                      </a:pPr>
                      <a:r>
                        <a:rPr lang="en-GB" sz="1600" b="0" i="0" u="none" strike="noStrike" baseline="0" dirty="0">
                          <a:solidFill>
                            <a:srgbClr val="371376"/>
                          </a:solidFill>
                          <a:latin typeface="Source Sans Pro" panose="020B0503030403020204" pitchFamily="34" charset="0"/>
                        </a:rPr>
                        <a:t>       4°      25°      45°      90°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Work out the size of an exterior angle of a regular hexagon?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On the Venn diagram, shade the section represented by    P ∩ Q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How many minutes are there in </a:t>
                      </a:r>
                    </a:p>
                    <a:p>
                      <a:pPr>
                        <a:lnSpc>
                          <a:spcPct val="200000"/>
                        </a:lnSpc>
                      </a:pPr>
                      <a:r>
                        <a:rPr lang="en-GB" sz="1600" b="0" i="0" u="none" strike="noStrike" baseline="0" dirty="0">
                          <a:solidFill>
                            <a:srgbClr val="371376"/>
                          </a:solidFill>
                          <a:latin typeface="Arial" panose="020B0604020202020204" pitchFamily="34" charset="0"/>
                          <a:cs typeface="Arial" panose="020B0604020202020204" pitchFamily="34" charset="0"/>
                        </a:rPr>
                        <a:t>          hours?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of   45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6" name="Object 5">
            <a:extLst>
              <a:ext uri="{FF2B5EF4-FFF2-40B4-BE49-F238E27FC236}">
                <a16:creationId xmlns:a16="http://schemas.microsoft.com/office/drawing/2014/main" id="{748F2107-1AAD-71B4-BC0D-CDB4D9D5EDEC}"/>
              </a:ext>
            </a:extLst>
          </p:cNvPr>
          <p:cNvGraphicFramePr>
            <a:graphicFrameLocks noChangeAspect="1"/>
          </p:cNvGraphicFramePr>
          <p:nvPr>
            <p:extLst>
              <p:ext uri="{D42A27DB-BD31-4B8C-83A1-F6EECF244321}">
                <p14:modId xmlns:p14="http://schemas.microsoft.com/office/powerpoint/2010/main" val="2536374695"/>
              </p:ext>
            </p:extLst>
          </p:nvPr>
        </p:nvGraphicFramePr>
        <p:xfrm>
          <a:off x="804737" y="4180989"/>
          <a:ext cx="317500" cy="508000"/>
        </p:xfrm>
        <a:graphic>
          <a:graphicData uri="http://schemas.openxmlformats.org/presentationml/2006/ole">
            <mc:AlternateContent xmlns:mc="http://schemas.openxmlformats.org/markup-compatibility/2006">
              <mc:Choice xmlns:v="urn:schemas-microsoft-com:vml" Requires="v">
                <p:oleObj name="Equation" r:id="rId3" imgW="317160" imgH="507960" progId="Equation.DSMT4">
                  <p:embed/>
                </p:oleObj>
              </mc:Choice>
              <mc:Fallback>
                <p:oleObj name="Equation" r:id="rId3" imgW="317160" imgH="507960" progId="Equation.DSMT4">
                  <p:embed/>
                  <p:pic>
                    <p:nvPicPr>
                      <p:cNvPr id="6" name="Object 5">
                        <a:extLst>
                          <a:ext uri="{FF2B5EF4-FFF2-40B4-BE49-F238E27FC236}">
                            <a16:creationId xmlns:a16="http://schemas.microsoft.com/office/drawing/2014/main" id="{748F2107-1AAD-71B4-BC0D-CDB4D9D5EDEC}"/>
                          </a:ext>
                        </a:extLst>
                      </p:cNvPr>
                      <p:cNvPicPr/>
                      <p:nvPr/>
                    </p:nvPicPr>
                    <p:blipFill>
                      <a:blip r:embed="rId4"/>
                      <a:stretch>
                        <a:fillRect/>
                      </a:stretch>
                    </p:blipFill>
                    <p:spPr>
                      <a:xfrm>
                        <a:off x="804737" y="4180989"/>
                        <a:ext cx="317500" cy="5080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CDFEBB0E-8810-3B12-7EFF-645699A80FE3}"/>
              </a:ext>
            </a:extLst>
          </p:cNvPr>
          <p:cNvGraphicFramePr>
            <a:graphicFrameLocks noChangeAspect="1"/>
          </p:cNvGraphicFramePr>
          <p:nvPr>
            <p:extLst>
              <p:ext uri="{D42A27DB-BD31-4B8C-83A1-F6EECF244321}">
                <p14:modId xmlns:p14="http://schemas.microsoft.com/office/powerpoint/2010/main" val="642637676"/>
              </p:ext>
            </p:extLst>
          </p:nvPr>
        </p:nvGraphicFramePr>
        <p:xfrm>
          <a:off x="5549329" y="3993200"/>
          <a:ext cx="177800" cy="508000"/>
        </p:xfrm>
        <a:graphic>
          <a:graphicData uri="http://schemas.openxmlformats.org/presentationml/2006/ole">
            <mc:AlternateContent xmlns:mc="http://schemas.openxmlformats.org/markup-compatibility/2006">
              <mc:Choice xmlns:v="urn:schemas-microsoft-com:vml" Requires="v">
                <p:oleObj name="Equation" r:id="rId5" imgW="177480" imgH="507960" progId="Equation.DSMT4">
                  <p:embed/>
                </p:oleObj>
              </mc:Choice>
              <mc:Fallback>
                <p:oleObj name="Equation" r:id="rId5" imgW="177480" imgH="507960" progId="Equation.DSMT4">
                  <p:embed/>
                  <p:pic>
                    <p:nvPicPr>
                      <p:cNvPr id="9" name="Object 8">
                        <a:extLst>
                          <a:ext uri="{FF2B5EF4-FFF2-40B4-BE49-F238E27FC236}">
                            <a16:creationId xmlns:a16="http://schemas.microsoft.com/office/drawing/2014/main" id="{CDFEBB0E-8810-3B12-7EFF-645699A80FE3}"/>
                          </a:ext>
                        </a:extLst>
                      </p:cNvPr>
                      <p:cNvPicPr/>
                      <p:nvPr/>
                    </p:nvPicPr>
                    <p:blipFill>
                      <a:blip r:embed="rId6"/>
                      <a:stretch>
                        <a:fillRect/>
                      </a:stretch>
                    </p:blipFill>
                    <p:spPr>
                      <a:xfrm>
                        <a:off x="5549329" y="3993200"/>
                        <a:ext cx="177800" cy="508000"/>
                      </a:xfrm>
                      <a:prstGeom prst="rect">
                        <a:avLst/>
                      </a:prstGeom>
                    </p:spPr>
                  </p:pic>
                </p:oleObj>
              </mc:Fallback>
            </mc:AlternateContent>
          </a:graphicData>
        </a:graphic>
      </p:graphicFrame>
      <p:sp>
        <p:nvSpPr>
          <p:cNvPr id="12" name="Oval 11">
            <a:extLst>
              <a:ext uri="{FF2B5EF4-FFF2-40B4-BE49-F238E27FC236}">
                <a16:creationId xmlns:a16="http://schemas.microsoft.com/office/drawing/2014/main" id="{8CBFF853-832E-3E9D-8861-AC4882CD56D1}"/>
              </a:ext>
            </a:extLst>
          </p:cNvPr>
          <p:cNvSpPr/>
          <p:nvPr/>
        </p:nvSpPr>
        <p:spPr>
          <a:xfrm>
            <a:off x="2369121" y="3571266"/>
            <a:ext cx="431514" cy="29329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3" name="Object 12">
            <a:extLst>
              <a:ext uri="{FF2B5EF4-FFF2-40B4-BE49-F238E27FC236}">
                <a16:creationId xmlns:a16="http://schemas.microsoft.com/office/drawing/2014/main" id="{F388334A-C7AE-9289-C910-739090C1CEE2}"/>
              </a:ext>
            </a:extLst>
          </p:cNvPr>
          <p:cNvGraphicFramePr>
            <a:graphicFrameLocks noChangeAspect="1"/>
          </p:cNvGraphicFramePr>
          <p:nvPr>
            <p:extLst>
              <p:ext uri="{D42A27DB-BD31-4B8C-83A1-F6EECF244321}">
                <p14:modId xmlns:p14="http://schemas.microsoft.com/office/powerpoint/2010/main" val="3326729611"/>
              </p:ext>
            </p:extLst>
          </p:nvPr>
        </p:nvGraphicFramePr>
        <p:xfrm>
          <a:off x="804737" y="2155243"/>
          <a:ext cx="232596" cy="562107"/>
        </p:xfrm>
        <a:graphic>
          <a:graphicData uri="http://schemas.openxmlformats.org/presentationml/2006/ole">
            <mc:AlternateContent xmlns:mc="http://schemas.openxmlformats.org/markup-compatibility/2006">
              <mc:Choice xmlns:v="urn:schemas-microsoft-com:vml" Requires="v">
                <p:oleObj name="Equation" r:id="rId7" imgW="152280" imgH="368280" progId="Equation.DSMT4">
                  <p:embed/>
                </p:oleObj>
              </mc:Choice>
              <mc:Fallback>
                <p:oleObj name="Equation" r:id="rId7" imgW="152280" imgH="368280" progId="Equation.DSMT4">
                  <p:embed/>
                  <p:pic>
                    <p:nvPicPr>
                      <p:cNvPr id="13" name="Object 12">
                        <a:extLst>
                          <a:ext uri="{FF2B5EF4-FFF2-40B4-BE49-F238E27FC236}">
                            <a16:creationId xmlns:a16="http://schemas.microsoft.com/office/drawing/2014/main" id="{F388334A-C7AE-9289-C910-739090C1CEE2}"/>
                          </a:ext>
                        </a:extLst>
                      </p:cNvPr>
                      <p:cNvPicPr/>
                      <p:nvPr/>
                    </p:nvPicPr>
                    <p:blipFill>
                      <a:blip r:embed="rId8"/>
                      <a:stretch>
                        <a:fillRect/>
                      </a:stretch>
                    </p:blipFill>
                    <p:spPr>
                      <a:xfrm>
                        <a:off x="804737" y="2155243"/>
                        <a:ext cx="232596" cy="562107"/>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6DE638F6-3729-3BEE-31B6-AA548F0EF22F}"/>
              </a:ext>
            </a:extLst>
          </p:cNvPr>
          <p:cNvSpPr txBox="1"/>
          <p:nvPr/>
        </p:nvSpPr>
        <p:spPr>
          <a:xfrm>
            <a:off x="2835132" y="3089082"/>
            <a:ext cx="105823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360</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 ÷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4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lang="en-GB" sz="1400" dirty="0">
                <a:solidFill>
                  <a:srgbClr val="FF0000"/>
                </a:solidFill>
                <a:latin typeface="Arial" panose="020B0604020202020204" pitchFamily="34" charset="0"/>
                <a:cs typeface="Arial" panose="020B0604020202020204" pitchFamily="34" charset="0"/>
              </a:rPr>
              <a:t> </a:t>
            </a:r>
            <a:endParaRPr lang="en-GB" sz="1600" dirty="0">
              <a:solidFill>
                <a:srgbClr val="FF0000"/>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958F93C9-527E-BBE0-0727-71A4CF45FB6B}"/>
              </a:ext>
            </a:extLst>
          </p:cNvPr>
          <p:cNvSpPr txBox="1"/>
          <p:nvPr/>
        </p:nvSpPr>
        <p:spPr>
          <a:xfrm>
            <a:off x="4571999" y="2459958"/>
            <a:ext cx="3371851"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Sum of the exterior angles of any polygon is 360°</a:t>
            </a:r>
          </a:p>
        </p:txBody>
      </p:sp>
      <p:sp>
        <p:nvSpPr>
          <p:cNvPr id="16" name="TextBox 15">
            <a:extLst>
              <a:ext uri="{FF2B5EF4-FFF2-40B4-BE49-F238E27FC236}">
                <a16:creationId xmlns:a16="http://schemas.microsoft.com/office/drawing/2014/main" id="{5BB486AD-74BF-6F2B-5039-49514965EE1B}"/>
              </a:ext>
            </a:extLst>
          </p:cNvPr>
          <p:cNvSpPr txBox="1"/>
          <p:nvPr/>
        </p:nvSpPr>
        <p:spPr>
          <a:xfrm>
            <a:off x="4571999" y="2952942"/>
            <a:ext cx="3371851"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A regular hexagon has 6 equal exterior angles.</a:t>
            </a:r>
          </a:p>
        </p:txBody>
      </p:sp>
      <p:sp>
        <p:nvSpPr>
          <p:cNvPr id="17" name="TextBox 16">
            <a:extLst>
              <a:ext uri="{FF2B5EF4-FFF2-40B4-BE49-F238E27FC236}">
                <a16:creationId xmlns:a16="http://schemas.microsoft.com/office/drawing/2014/main" id="{ED737D54-22B1-6641-2E61-DB86F0DB9373}"/>
              </a:ext>
            </a:extLst>
          </p:cNvPr>
          <p:cNvSpPr txBox="1"/>
          <p:nvPr/>
        </p:nvSpPr>
        <p:spPr>
          <a:xfrm>
            <a:off x="4674742" y="3518667"/>
            <a:ext cx="1253447" cy="369332"/>
          </a:xfrm>
          <a:prstGeom prst="rect">
            <a:avLst/>
          </a:prstGeom>
          <a:noFill/>
        </p:spPr>
        <p:txBody>
          <a:bodyPr wrap="square" rtlCol="0">
            <a:spAutoFit/>
          </a:bodyPr>
          <a:lstStyle/>
          <a:p>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360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6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407C015E-C354-6DFB-FAE0-DC61E02F6738}"/>
              </a:ext>
            </a:extLst>
          </p:cNvPr>
          <p:cNvSpPr txBox="1"/>
          <p:nvPr/>
        </p:nvSpPr>
        <p:spPr>
          <a:xfrm>
            <a:off x="5667084" y="3503278"/>
            <a:ext cx="667820" cy="400110"/>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60</a:t>
            </a:r>
            <a:r>
              <a:rPr lang="en-GB" sz="2000" dirty="0">
                <a:solidFill>
                  <a:srgbClr val="FF0000"/>
                </a:solidFill>
                <a:latin typeface="Arial" panose="020B0604020202020204" pitchFamily="34" charset="0"/>
                <a:cs typeface="Arial" panose="020B0604020202020204" pitchFamily="34" charset="0"/>
              </a:rPr>
              <a:t>°</a:t>
            </a:r>
          </a:p>
        </p:txBody>
      </p:sp>
      <p:sp>
        <p:nvSpPr>
          <p:cNvPr id="19" name="TextBox 18">
            <a:extLst>
              <a:ext uri="{FF2B5EF4-FFF2-40B4-BE49-F238E27FC236}">
                <a16:creationId xmlns:a16="http://schemas.microsoft.com/office/drawing/2014/main" id="{F017DD33-16FD-432D-183D-BC3131945051}"/>
              </a:ext>
            </a:extLst>
          </p:cNvPr>
          <p:cNvSpPr txBox="1"/>
          <p:nvPr/>
        </p:nvSpPr>
        <p:spPr>
          <a:xfrm>
            <a:off x="1964503" y="4174303"/>
            <a:ext cx="2289160"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There are 60 minutes in each hour.</a:t>
            </a:r>
          </a:p>
        </p:txBody>
      </p:sp>
      <p:sp>
        <p:nvSpPr>
          <p:cNvPr id="20" name="TextBox 19">
            <a:extLst>
              <a:ext uri="{FF2B5EF4-FFF2-40B4-BE49-F238E27FC236}">
                <a16:creationId xmlns:a16="http://schemas.microsoft.com/office/drawing/2014/main" id="{4B3B5F95-DB1D-E1D1-C62B-7A3FD57E9894}"/>
              </a:ext>
            </a:extLst>
          </p:cNvPr>
          <p:cNvSpPr txBox="1"/>
          <p:nvPr/>
        </p:nvSpPr>
        <p:spPr>
          <a:xfrm>
            <a:off x="729321" y="4783406"/>
            <a:ext cx="2027648"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60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60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60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30 </a:t>
            </a:r>
            <a:r>
              <a:rPr lang="en-GB" dirty="0">
                <a:solidFill>
                  <a:srgbClr val="FF0000"/>
                </a:solidFill>
                <a:latin typeface="Times New Roman" panose="02020603050405020304" pitchFamily="18" charset="0"/>
                <a:cs typeface="Times New Roman" panose="02020603050405020304" pitchFamily="18" charset="0"/>
              </a:rPr>
              <a:t>=</a:t>
            </a:r>
            <a:endParaRPr lang="en-GB" sz="1600" dirty="0">
              <a:solidFill>
                <a:srgbClr val="FF0000"/>
              </a:solidFill>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37B7F334-2B66-9951-23AA-6BBAD0F020D1}"/>
              </a:ext>
            </a:extLst>
          </p:cNvPr>
          <p:cNvSpPr txBox="1"/>
          <p:nvPr/>
        </p:nvSpPr>
        <p:spPr>
          <a:xfrm>
            <a:off x="2756969" y="4804369"/>
            <a:ext cx="1643866"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210 minutes</a:t>
            </a:r>
          </a:p>
        </p:txBody>
      </p:sp>
      <p:sp>
        <p:nvSpPr>
          <p:cNvPr id="22" name="TextBox 21">
            <a:extLst>
              <a:ext uri="{FF2B5EF4-FFF2-40B4-BE49-F238E27FC236}">
                <a16:creationId xmlns:a16="http://schemas.microsoft.com/office/drawing/2014/main" id="{E6D68EC9-F126-875F-F69A-49296462C73E}"/>
              </a:ext>
            </a:extLst>
          </p:cNvPr>
          <p:cNvSpPr txBox="1"/>
          <p:nvPr/>
        </p:nvSpPr>
        <p:spPr>
          <a:xfrm>
            <a:off x="4674742" y="4688989"/>
            <a:ext cx="1253447"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45</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5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9</a:t>
            </a:r>
            <a:r>
              <a:rPr lang="en-GB" sz="1600" dirty="0">
                <a:solidFill>
                  <a:srgbClr val="FF0000"/>
                </a:solidFill>
                <a:latin typeface="Arial" panose="020B0604020202020204" pitchFamily="34" charset="0"/>
                <a:cs typeface="Arial" panose="020B0604020202020204" pitchFamily="34" charset="0"/>
              </a:rPr>
              <a:t> </a:t>
            </a:r>
          </a:p>
        </p:txBody>
      </p:sp>
      <p:sp>
        <p:nvSpPr>
          <p:cNvPr id="24" name="TextBox 23">
            <a:extLst>
              <a:ext uri="{FF2B5EF4-FFF2-40B4-BE49-F238E27FC236}">
                <a16:creationId xmlns:a16="http://schemas.microsoft.com/office/drawing/2014/main" id="{83A54A9C-C753-9FCA-53F7-4D809444675E}"/>
              </a:ext>
            </a:extLst>
          </p:cNvPr>
          <p:cNvSpPr txBox="1"/>
          <p:nvPr/>
        </p:nvSpPr>
        <p:spPr>
          <a:xfrm>
            <a:off x="4674741" y="5032837"/>
            <a:ext cx="1253447"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9</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2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18</a:t>
            </a:r>
            <a:r>
              <a:rPr lang="en-GB" sz="1600" dirty="0">
                <a:solidFill>
                  <a:srgbClr val="FF0000"/>
                </a:solidFill>
                <a:latin typeface="Arial" panose="020B0604020202020204" pitchFamily="34" charset="0"/>
                <a:cs typeface="Arial" panose="020B0604020202020204" pitchFamily="34" charset="0"/>
              </a:rPr>
              <a:t> </a:t>
            </a:r>
          </a:p>
        </p:txBody>
      </p:sp>
      <p:sp>
        <p:nvSpPr>
          <p:cNvPr id="25" name="TextBox 24">
            <a:extLst>
              <a:ext uri="{FF2B5EF4-FFF2-40B4-BE49-F238E27FC236}">
                <a16:creationId xmlns:a16="http://schemas.microsoft.com/office/drawing/2014/main" id="{EFCF4ED1-CF44-FF52-1775-C0341962239F}"/>
              </a:ext>
            </a:extLst>
          </p:cNvPr>
          <p:cNvSpPr txBox="1"/>
          <p:nvPr/>
        </p:nvSpPr>
        <p:spPr>
          <a:xfrm>
            <a:off x="6945330" y="4869951"/>
            <a:ext cx="503434"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18</a:t>
            </a:r>
          </a:p>
        </p:txBody>
      </p:sp>
      <p:pic>
        <p:nvPicPr>
          <p:cNvPr id="10" name="Picture 9">
            <a:extLst>
              <a:ext uri="{FF2B5EF4-FFF2-40B4-BE49-F238E27FC236}">
                <a16:creationId xmlns:a16="http://schemas.microsoft.com/office/drawing/2014/main" id="{46502480-3484-D4EF-5E4A-01C81FF77316}"/>
              </a:ext>
            </a:extLst>
          </p:cNvPr>
          <p:cNvPicPr>
            <a:picLocks noChangeAspect="1"/>
          </p:cNvPicPr>
          <p:nvPr/>
        </p:nvPicPr>
        <p:blipFill>
          <a:blip r:embed="rId9"/>
          <a:stretch>
            <a:fillRect/>
          </a:stretch>
        </p:blipFill>
        <p:spPr>
          <a:xfrm>
            <a:off x="8528396" y="2856217"/>
            <a:ext cx="3241560" cy="1800000"/>
          </a:xfrm>
          <a:prstGeom prst="rect">
            <a:avLst/>
          </a:prstGeom>
        </p:spPr>
      </p:pic>
      <mc:AlternateContent xmlns:mc="http://schemas.openxmlformats.org/markup-compatibility/2006">
        <mc:Choice xmlns:p14="http://schemas.microsoft.com/office/powerpoint/2010/main" Requires="p14">
          <p:contentPart p14:bwMode="auto" r:id="rId10">
            <p14:nvContentPartPr>
              <p14:cNvPr id="31" name="Ink 30">
                <a:extLst>
                  <a:ext uri="{FF2B5EF4-FFF2-40B4-BE49-F238E27FC236}">
                    <a16:creationId xmlns:a16="http://schemas.microsoft.com/office/drawing/2014/main" id="{FF86C720-CFEA-FA48-4EF9-4A49A4DF50BF}"/>
                  </a:ext>
                </a:extLst>
              </p14:cNvPr>
              <p14:cNvContentPartPr/>
              <p14:nvPr/>
            </p14:nvContentPartPr>
            <p14:xfrm>
              <a:off x="10042902" y="3323857"/>
              <a:ext cx="320040" cy="864720"/>
            </p14:xfrm>
          </p:contentPart>
        </mc:Choice>
        <mc:Fallback>
          <p:pic>
            <p:nvPicPr>
              <p:cNvPr id="31" name="Ink 30">
                <a:extLst>
                  <a:ext uri="{FF2B5EF4-FFF2-40B4-BE49-F238E27FC236}">
                    <a16:creationId xmlns:a16="http://schemas.microsoft.com/office/drawing/2014/main" id="{FF86C720-CFEA-FA48-4EF9-4A49A4DF50BF}"/>
                  </a:ext>
                </a:extLst>
              </p:cNvPr>
              <p:cNvPicPr/>
              <p:nvPr/>
            </p:nvPicPr>
            <p:blipFill>
              <a:blip r:embed="rId11"/>
              <a:stretch>
                <a:fillRect/>
              </a:stretch>
            </p:blipFill>
            <p:spPr>
              <a:xfrm>
                <a:off x="9988902" y="3215857"/>
                <a:ext cx="427680" cy="1080360"/>
              </a:xfrm>
              <a:prstGeom prst="rect">
                <a:avLst/>
              </a:prstGeom>
            </p:spPr>
          </p:pic>
        </mc:Fallback>
      </mc:AlternateContent>
    </p:spTree>
    <p:extLst>
      <p:ext uri="{BB962C8B-B14F-4D97-AF65-F5344CB8AC3E}">
        <p14:creationId xmlns:p14="http://schemas.microsoft.com/office/powerpoint/2010/main" val="3107684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16" grpId="0"/>
      <p:bldP spid="17" grpId="0"/>
      <p:bldP spid="18" grpId="0"/>
      <p:bldP spid="19" grpId="0"/>
      <p:bldP spid="20" grpId="0"/>
      <p:bldP spid="21" grpId="0"/>
      <p:bldP spid="22"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CF384-ACD7-47D8-80D3-44288C6D4C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F056CE-29FC-2A1A-F806-FD7958454F74}"/>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EF9F9B16-1EA4-4442-5752-32FEED552890}"/>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9250A265-74B5-EEDB-6E0E-6A39D16727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0D053CE4-9760-07D6-260B-15031AFA1D02}"/>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6A</a:t>
            </a:r>
          </a:p>
        </p:txBody>
      </p:sp>
      <p:graphicFrame>
        <p:nvGraphicFramePr>
          <p:cNvPr id="8" name="Table 7">
            <a:extLst>
              <a:ext uri="{FF2B5EF4-FFF2-40B4-BE49-F238E27FC236}">
                <a16:creationId xmlns:a16="http://schemas.microsoft.com/office/drawing/2014/main" id="{E824BE8E-5B8D-18AC-44D8-E065F32CED8B}"/>
              </a:ext>
            </a:extLst>
          </p:cNvPr>
          <p:cNvGraphicFramePr>
            <a:graphicFrameLocks noGrp="1"/>
          </p:cNvGraphicFramePr>
          <p:nvPr>
            <p:extLst>
              <p:ext uri="{D42A27DB-BD31-4B8C-83A1-F6EECF244321}">
                <p14:modId xmlns:p14="http://schemas.microsoft.com/office/powerpoint/2010/main" val="3767447112"/>
              </p:ext>
            </p:extLst>
          </p:nvPr>
        </p:nvGraphicFramePr>
        <p:xfrm>
          <a:off x="241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Work out 30% of 150</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Ann and Bob share £140 in the ratio   2 : 3</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how much money Bob receives.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Here is some information about the time spent on social media by 50 people. </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Work out the number of people who spent </a:t>
                      </a:r>
                      <a:r>
                        <a:rPr lang="en-GB" sz="1600" b="1" i="0" u="none" strike="noStrike" baseline="0" dirty="0">
                          <a:solidFill>
                            <a:srgbClr val="371376"/>
                          </a:solidFill>
                          <a:latin typeface="Arial" panose="020B0604020202020204" pitchFamily="34" charset="0"/>
                          <a:cs typeface="Arial" panose="020B0604020202020204" pitchFamily="34" charset="0"/>
                        </a:rPr>
                        <a:t>more than </a:t>
                      </a:r>
                      <a:r>
                        <a:rPr lang="en-GB" sz="1600" b="0" i="0" u="none" strike="noStrike" baseline="0" dirty="0">
                          <a:solidFill>
                            <a:srgbClr val="371376"/>
                          </a:solidFill>
                          <a:latin typeface="Arial" panose="020B0604020202020204" pitchFamily="34" charset="0"/>
                          <a:cs typeface="Arial" panose="020B0604020202020204" pitchFamily="34" charset="0"/>
                        </a:rPr>
                        <a:t>30 minutes.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Simplify     8</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6</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1</a:t>
                      </a:r>
                      <a:endParaRPr lang="en-GB" sz="1600" b="0" i="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In a triangle, two of the angles are 51° and 74°.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size of the third angle.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9" name="Picture 8">
            <a:extLst>
              <a:ext uri="{FF2B5EF4-FFF2-40B4-BE49-F238E27FC236}">
                <a16:creationId xmlns:a16="http://schemas.microsoft.com/office/drawing/2014/main" id="{B977F629-C062-E65E-002A-A66DAC9ACF4D}"/>
              </a:ext>
            </a:extLst>
          </p:cNvPr>
          <p:cNvPicPr>
            <a:picLocks noChangeAspect="1"/>
          </p:cNvPicPr>
          <p:nvPr/>
        </p:nvPicPr>
        <p:blipFill>
          <a:blip r:embed="rId3"/>
          <a:srcRect b="4862"/>
          <a:stretch>
            <a:fillRect/>
          </a:stretch>
        </p:blipFill>
        <p:spPr>
          <a:xfrm>
            <a:off x="8459629" y="2824078"/>
            <a:ext cx="3286584" cy="1151022"/>
          </a:xfrm>
          <a:prstGeom prst="rect">
            <a:avLst/>
          </a:prstGeom>
        </p:spPr>
      </p:pic>
    </p:spTree>
    <p:extLst>
      <p:ext uri="{BB962C8B-B14F-4D97-AF65-F5344CB8AC3E}">
        <p14:creationId xmlns:p14="http://schemas.microsoft.com/office/powerpoint/2010/main" val="696657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EC96F-D306-8D58-895A-55D75C6D81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5B3CF6-3463-BE4E-6719-89962A9AFCD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FCE09BE5-0609-3AC8-A7D9-65ACDC94E796}"/>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09F988B1-93A6-02CE-A02A-51F99D4C59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A67C8725-CF24-CD2F-35D2-2F8A928568AA}"/>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6A - ANSWERS</a:t>
            </a:r>
          </a:p>
        </p:txBody>
      </p:sp>
      <p:graphicFrame>
        <p:nvGraphicFramePr>
          <p:cNvPr id="3" name="Table 2">
            <a:extLst>
              <a:ext uri="{FF2B5EF4-FFF2-40B4-BE49-F238E27FC236}">
                <a16:creationId xmlns:a16="http://schemas.microsoft.com/office/drawing/2014/main" id="{98977354-9B26-7862-0065-94DE67F711A6}"/>
              </a:ext>
            </a:extLst>
          </p:cNvPr>
          <p:cNvGraphicFramePr>
            <a:graphicFrameLocks noGrp="1"/>
          </p:cNvGraphicFramePr>
          <p:nvPr>
            <p:extLst>
              <p:ext uri="{D42A27DB-BD31-4B8C-83A1-F6EECF244321}">
                <p14:modId xmlns:p14="http://schemas.microsoft.com/office/powerpoint/2010/main" val="568386461"/>
              </p:ext>
            </p:extLst>
          </p:nvPr>
        </p:nvGraphicFramePr>
        <p:xfrm>
          <a:off x="241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Work out 30% of 150</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Ann and Bob share £140 in the ratio   2 : 3</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how much money Bob receives.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Here is some information about the time spent on social media by 50 people. </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Work out the number of people who spent </a:t>
                      </a:r>
                      <a:r>
                        <a:rPr lang="en-GB" sz="1600" b="1" i="0" u="none" strike="noStrike" baseline="0" dirty="0">
                          <a:solidFill>
                            <a:srgbClr val="371376"/>
                          </a:solidFill>
                          <a:latin typeface="Arial" panose="020B0604020202020204" pitchFamily="34" charset="0"/>
                          <a:cs typeface="Arial" panose="020B0604020202020204" pitchFamily="34" charset="0"/>
                        </a:rPr>
                        <a:t>more than </a:t>
                      </a:r>
                      <a:r>
                        <a:rPr lang="en-GB" sz="1600" b="0" i="0" u="none" strike="noStrike" baseline="0" dirty="0">
                          <a:solidFill>
                            <a:srgbClr val="371376"/>
                          </a:solidFill>
                          <a:latin typeface="Arial" panose="020B0604020202020204" pitchFamily="34" charset="0"/>
                          <a:cs typeface="Arial" panose="020B0604020202020204" pitchFamily="34" charset="0"/>
                        </a:rPr>
                        <a:t>30 minutes.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Simplify     8</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6</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1</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In a triangle, two of the angles are 51° and 74°.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size of the third angle.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0" name="TextBox 9">
            <a:extLst>
              <a:ext uri="{FF2B5EF4-FFF2-40B4-BE49-F238E27FC236}">
                <a16:creationId xmlns:a16="http://schemas.microsoft.com/office/drawing/2014/main" id="{CBEC6DEE-A393-50BA-26A6-7DD1067F2677}"/>
              </a:ext>
            </a:extLst>
          </p:cNvPr>
          <p:cNvSpPr txBox="1"/>
          <p:nvPr/>
        </p:nvSpPr>
        <p:spPr>
          <a:xfrm>
            <a:off x="708917" y="2383604"/>
            <a:ext cx="2804845"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10% of 150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150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a:t>
            </a:r>
            <a:r>
              <a:rPr kumimoji="0" lang="en-GB" sz="18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10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15</a:t>
            </a:r>
            <a:r>
              <a:rPr lang="en-GB" sz="1600" dirty="0">
                <a:solidFill>
                  <a:srgbClr val="FF0000"/>
                </a:solidFill>
                <a:latin typeface="Arial" panose="020B0604020202020204" pitchFamily="34" charset="0"/>
                <a:cs typeface="Arial" panose="020B0604020202020204" pitchFamily="34" charset="0"/>
              </a:rPr>
              <a:t> </a:t>
            </a:r>
          </a:p>
        </p:txBody>
      </p:sp>
      <p:sp>
        <p:nvSpPr>
          <p:cNvPr id="12" name="TextBox 11">
            <a:extLst>
              <a:ext uri="{FF2B5EF4-FFF2-40B4-BE49-F238E27FC236}">
                <a16:creationId xmlns:a16="http://schemas.microsoft.com/office/drawing/2014/main" id="{BB6C38C4-1418-13D6-8F7B-0D3892BDE197}"/>
              </a:ext>
            </a:extLst>
          </p:cNvPr>
          <p:cNvSpPr txBox="1"/>
          <p:nvPr/>
        </p:nvSpPr>
        <p:spPr>
          <a:xfrm>
            <a:off x="708916" y="2970866"/>
            <a:ext cx="2599364"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30% of 150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15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45</a:t>
            </a:r>
            <a:r>
              <a:rPr lang="en-GB" sz="1600" dirty="0">
                <a:solidFill>
                  <a:srgbClr val="FF0000"/>
                </a:solidFill>
                <a:latin typeface="Arial" panose="020B0604020202020204" pitchFamily="34" charset="0"/>
                <a:cs typeface="Arial" panose="020B0604020202020204" pitchFamily="34" charset="0"/>
              </a:rPr>
              <a:t> </a:t>
            </a:r>
          </a:p>
        </p:txBody>
      </p:sp>
      <p:sp>
        <p:nvSpPr>
          <p:cNvPr id="13" name="TextBox 12">
            <a:extLst>
              <a:ext uri="{FF2B5EF4-FFF2-40B4-BE49-F238E27FC236}">
                <a16:creationId xmlns:a16="http://schemas.microsoft.com/office/drawing/2014/main" id="{53788449-72C3-AAC0-A400-DFA9DB86B9AE}"/>
              </a:ext>
            </a:extLst>
          </p:cNvPr>
          <p:cNvSpPr txBox="1"/>
          <p:nvPr/>
        </p:nvSpPr>
        <p:spPr>
          <a:xfrm>
            <a:off x="3389310" y="3251643"/>
            <a:ext cx="513708"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45</a:t>
            </a:r>
          </a:p>
        </p:txBody>
      </p:sp>
      <p:sp>
        <p:nvSpPr>
          <p:cNvPr id="14" name="TextBox 13">
            <a:extLst>
              <a:ext uri="{FF2B5EF4-FFF2-40B4-BE49-F238E27FC236}">
                <a16:creationId xmlns:a16="http://schemas.microsoft.com/office/drawing/2014/main" id="{FFBEFBAA-CF02-E05B-C2FD-A1C98604C1DB}"/>
              </a:ext>
            </a:extLst>
          </p:cNvPr>
          <p:cNvSpPr txBox="1"/>
          <p:nvPr/>
        </p:nvSpPr>
        <p:spPr>
          <a:xfrm>
            <a:off x="4592000" y="3136081"/>
            <a:ext cx="207537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140</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(2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3)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28</a:t>
            </a:r>
            <a:r>
              <a:rPr lang="en-GB" sz="1600" dirty="0">
                <a:solidFill>
                  <a:srgbClr val="FF0000"/>
                </a:solidFill>
                <a:latin typeface="Arial" panose="020B0604020202020204" pitchFamily="34" charset="0"/>
                <a:cs typeface="Arial" panose="020B0604020202020204" pitchFamily="34" charset="0"/>
              </a:rPr>
              <a:t>  </a:t>
            </a:r>
          </a:p>
        </p:txBody>
      </p:sp>
      <p:sp>
        <p:nvSpPr>
          <p:cNvPr id="16" name="TextBox 15">
            <a:extLst>
              <a:ext uri="{FF2B5EF4-FFF2-40B4-BE49-F238E27FC236}">
                <a16:creationId xmlns:a16="http://schemas.microsoft.com/office/drawing/2014/main" id="{243E63F4-79AF-2DAC-0352-F9A9E8DFFF42}"/>
              </a:ext>
            </a:extLst>
          </p:cNvPr>
          <p:cNvSpPr txBox="1"/>
          <p:nvPr/>
        </p:nvSpPr>
        <p:spPr>
          <a:xfrm>
            <a:off x="4591999" y="3420920"/>
            <a:ext cx="1264271"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28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3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lang="en-GB" sz="1600" dirty="0">
                <a:solidFill>
                  <a:srgbClr val="FF0000"/>
                </a:solidFill>
                <a:latin typeface="Arial" panose="020B0604020202020204" pitchFamily="34" charset="0"/>
                <a:cs typeface="Arial" panose="020B0604020202020204" pitchFamily="34" charset="0"/>
              </a:rPr>
              <a:t>  </a:t>
            </a:r>
          </a:p>
        </p:txBody>
      </p:sp>
      <p:sp>
        <p:nvSpPr>
          <p:cNvPr id="17" name="TextBox 16">
            <a:extLst>
              <a:ext uri="{FF2B5EF4-FFF2-40B4-BE49-F238E27FC236}">
                <a16:creationId xmlns:a16="http://schemas.microsoft.com/office/drawing/2014/main" id="{8B7BAE1C-1CA3-4C87-C8B1-E2D88374AB55}"/>
              </a:ext>
            </a:extLst>
          </p:cNvPr>
          <p:cNvSpPr txBox="1"/>
          <p:nvPr/>
        </p:nvSpPr>
        <p:spPr>
          <a:xfrm>
            <a:off x="5462977" y="3451698"/>
            <a:ext cx="636998"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£84</a:t>
            </a:r>
          </a:p>
        </p:txBody>
      </p:sp>
      <p:sp>
        <p:nvSpPr>
          <p:cNvPr id="18" name="TextBox 17">
            <a:extLst>
              <a:ext uri="{FF2B5EF4-FFF2-40B4-BE49-F238E27FC236}">
                <a16:creationId xmlns:a16="http://schemas.microsoft.com/office/drawing/2014/main" id="{EEA6C46C-F0C5-2061-2BEB-417DD39A6EE5}"/>
              </a:ext>
            </a:extLst>
          </p:cNvPr>
          <p:cNvSpPr txBox="1"/>
          <p:nvPr/>
        </p:nvSpPr>
        <p:spPr>
          <a:xfrm>
            <a:off x="791110" y="4315146"/>
            <a:ext cx="3010328"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Collect together the numbers and the variables (letters).</a:t>
            </a:r>
          </a:p>
        </p:txBody>
      </p:sp>
      <p:sp>
        <p:nvSpPr>
          <p:cNvPr id="19" name="TextBox 18">
            <a:extLst>
              <a:ext uri="{FF2B5EF4-FFF2-40B4-BE49-F238E27FC236}">
                <a16:creationId xmlns:a16="http://schemas.microsoft.com/office/drawing/2014/main" id="{01444E43-A403-D394-846C-8A7315A3CC60}"/>
              </a:ext>
            </a:extLst>
          </p:cNvPr>
          <p:cNvSpPr txBox="1"/>
          <p:nvPr/>
        </p:nvSpPr>
        <p:spPr>
          <a:xfrm>
            <a:off x="904126" y="4872154"/>
            <a:ext cx="1705510"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8</a:t>
            </a:r>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6</a:t>
            </a:r>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14</a:t>
            </a:r>
            <a:r>
              <a:rPr lang="en-GB" i="1" dirty="0">
                <a:solidFill>
                  <a:srgbClr val="FF0000"/>
                </a:solidFill>
                <a:latin typeface="Times New Roman" panose="02020603050405020304" pitchFamily="18" charset="0"/>
                <a:cs typeface="Times New Roman" panose="02020603050405020304" pitchFamily="18" charset="0"/>
              </a:rPr>
              <a:t>x</a:t>
            </a:r>
            <a:endParaRPr lang="en-GB" sz="1600" i="1" dirty="0">
              <a:solidFill>
                <a:srgbClr val="FF0000"/>
              </a:solidFill>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A78F4078-F0D8-2956-8304-2276C7515A27}"/>
              </a:ext>
            </a:extLst>
          </p:cNvPr>
          <p:cNvSpPr txBox="1"/>
          <p:nvPr/>
        </p:nvSpPr>
        <p:spPr>
          <a:xfrm>
            <a:off x="904126" y="5249090"/>
            <a:ext cx="1705510"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a:t>
            </a:r>
            <a:endParaRPr lang="en-GB" sz="1600" i="1" dirty="0">
              <a:solidFill>
                <a:srgbClr val="FF0000"/>
              </a:solidFill>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8739FF2E-B7F2-904F-EF44-4F6BF4E94FB0}"/>
              </a:ext>
            </a:extLst>
          </p:cNvPr>
          <p:cNvSpPr txBox="1"/>
          <p:nvPr/>
        </p:nvSpPr>
        <p:spPr>
          <a:xfrm>
            <a:off x="2858050" y="5164018"/>
            <a:ext cx="1062520" cy="400110"/>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14</a:t>
            </a:r>
            <a:r>
              <a:rPr lang="en-GB" sz="2000"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 </a:t>
            </a:r>
            <a:r>
              <a:rPr lang="en-GB" dirty="0">
                <a:solidFill>
                  <a:srgbClr val="FF0000"/>
                </a:solidFill>
                <a:latin typeface="Arial" panose="020B0604020202020204" pitchFamily="34" charset="0"/>
                <a:cs typeface="Arial" panose="020B0604020202020204" pitchFamily="34" charset="0"/>
              </a:rPr>
              <a:t>2</a:t>
            </a:r>
            <a:endParaRPr lang="en-GB" sz="1600" i="1" dirty="0">
              <a:solidFill>
                <a:srgbClr val="FF0000"/>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5BE44BE4-A826-8371-E66A-3150459F6626}"/>
              </a:ext>
            </a:extLst>
          </p:cNvPr>
          <p:cNvSpPr txBox="1"/>
          <p:nvPr/>
        </p:nvSpPr>
        <p:spPr>
          <a:xfrm>
            <a:off x="4674743" y="4899921"/>
            <a:ext cx="1742996"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180 – 51 – 74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25" name="TextBox 24">
            <a:extLst>
              <a:ext uri="{FF2B5EF4-FFF2-40B4-BE49-F238E27FC236}">
                <a16:creationId xmlns:a16="http://schemas.microsoft.com/office/drawing/2014/main" id="{4DB5C346-3745-991E-EF70-68D0C9C34882}"/>
              </a:ext>
            </a:extLst>
          </p:cNvPr>
          <p:cNvSpPr txBox="1"/>
          <p:nvPr/>
        </p:nvSpPr>
        <p:spPr>
          <a:xfrm>
            <a:off x="6227194" y="4899921"/>
            <a:ext cx="636998"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55°</a:t>
            </a:r>
          </a:p>
        </p:txBody>
      </p:sp>
      <p:sp>
        <p:nvSpPr>
          <p:cNvPr id="26" name="TextBox 25">
            <a:extLst>
              <a:ext uri="{FF2B5EF4-FFF2-40B4-BE49-F238E27FC236}">
                <a16:creationId xmlns:a16="http://schemas.microsoft.com/office/drawing/2014/main" id="{2E316603-B69C-7943-41D1-6DEB1249D4EA}"/>
              </a:ext>
            </a:extLst>
          </p:cNvPr>
          <p:cNvSpPr txBox="1"/>
          <p:nvPr/>
        </p:nvSpPr>
        <p:spPr>
          <a:xfrm>
            <a:off x="8545837" y="4777483"/>
            <a:ext cx="1183790"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31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8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27" name="TextBox 26">
            <a:extLst>
              <a:ext uri="{FF2B5EF4-FFF2-40B4-BE49-F238E27FC236}">
                <a16:creationId xmlns:a16="http://schemas.microsoft.com/office/drawing/2014/main" id="{F3B9451F-26C1-3E2F-C258-1065909E5FAA}"/>
              </a:ext>
            </a:extLst>
          </p:cNvPr>
          <p:cNvSpPr txBox="1"/>
          <p:nvPr/>
        </p:nvSpPr>
        <p:spPr>
          <a:xfrm>
            <a:off x="9429750" y="4792872"/>
            <a:ext cx="636998"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39</a:t>
            </a:r>
          </a:p>
        </p:txBody>
      </p:sp>
      <p:pic>
        <p:nvPicPr>
          <p:cNvPr id="9" name="Picture 8">
            <a:extLst>
              <a:ext uri="{FF2B5EF4-FFF2-40B4-BE49-F238E27FC236}">
                <a16:creationId xmlns:a16="http://schemas.microsoft.com/office/drawing/2014/main" id="{B36E0A9D-094C-D851-25EB-7506FD9F44C9}"/>
              </a:ext>
            </a:extLst>
          </p:cNvPr>
          <p:cNvPicPr>
            <a:picLocks noChangeAspect="1"/>
          </p:cNvPicPr>
          <p:nvPr/>
        </p:nvPicPr>
        <p:blipFill>
          <a:blip r:embed="rId3"/>
          <a:srcRect b="4862"/>
          <a:stretch>
            <a:fillRect/>
          </a:stretch>
        </p:blipFill>
        <p:spPr>
          <a:xfrm>
            <a:off x="8459629" y="2824078"/>
            <a:ext cx="3286584" cy="1151022"/>
          </a:xfrm>
          <a:prstGeom prst="rect">
            <a:avLst/>
          </a:prstGeom>
        </p:spPr>
      </p:pic>
    </p:spTree>
    <p:extLst>
      <p:ext uri="{BB962C8B-B14F-4D97-AF65-F5344CB8AC3E}">
        <p14:creationId xmlns:p14="http://schemas.microsoft.com/office/powerpoint/2010/main" val="588526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6" grpId="0"/>
      <p:bldP spid="17" grpId="0"/>
      <p:bldP spid="18" grpId="0"/>
      <p:bldP spid="19" grpId="0"/>
      <p:bldP spid="21" grpId="0"/>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6E342-06A1-AA94-6CE8-B2A281EF5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6BA389-1553-827B-FA0B-61D00DF460B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BCD15516-8128-B7C5-53E0-03BDC83A29DB}"/>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0C586296-0719-2504-9150-822FFBE29B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10933BF9-9E2B-2F6D-BA8A-46F83D1325F6}"/>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7A</a:t>
            </a:r>
          </a:p>
        </p:txBody>
      </p:sp>
      <p:graphicFrame>
        <p:nvGraphicFramePr>
          <p:cNvPr id="8" name="Table 7">
            <a:extLst>
              <a:ext uri="{FF2B5EF4-FFF2-40B4-BE49-F238E27FC236}">
                <a16:creationId xmlns:a16="http://schemas.microsoft.com/office/drawing/2014/main" id="{5C2787BA-5286-8435-DBE3-1538C195B0F6}"/>
              </a:ext>
            </a:extLst>
          </p:cNvPr>
          <p:cNvGraphicFramePr>
            <a:graphicFrameLocks noGrp="1"/>
          </p:cNvGraphicFramePr>
          <p:nvPr>
            <p:extLst>
              <p:ext uri="{D42A27DB-BD31-4B8C-83A1-F6EECF244321}">
                <p14:modId xmlns:p14="http://schemas.microsoft.com/office/powerpoint/2010/main" val="3553568907"/>
              </p:ext>
            </p:extLst>
          </p:nvPr>
        </p:nvGraphicFramePr>
        <p:xfrm>
          <a:off x="263750" y="1916708"/>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Work out     4 </a:t>
                      </a:r>
                      <a:r>
                        <a:rPr lang="en-GB" sz="1800" b="0" i="0" u="none" strike="noStrike" kern="1200" baseline="0" dirty="0">
                          <a:solidFill>
                            <a:srgbClr val="371376"/>
                          </a:solidFill>
                          <a:latin typeface="Times New Roman" panose="02020603050405020304" pitchFamily="18" charset="0"/>
                          <a:ea typeface="+mn-ea"/>
                          <a:cs typeface="Times New Roman" panose="02020603050405020304" pitchFamily="18" charset="0"/>
                        </a:rPr>
                        <a:t>+</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3 </a:t>
                      </a:r>
                      <a:r>
                        <a:rPr kumimoji="0" lang="en-GB" sz="18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5 </a:t>
                      </a:r>
                      <a:r>
                        <a:rPr lang="en-GB" sz="1800" b="0" i="0" u="none" strike="noStrike" kern="1200" baseline="0" dirty="0">
                          <a:solidFill>
                            <a:srgbClr val="371376"/>
                          </a:solidFill>
                          <a:latin typeface="Times New Roman" panose="02020603050405020304" pitchFamily="18" charset="0"/>
                          <a:ea typeface="+mn-ea"/>
                          <a:cs typeface="Times New Roman" panose="02020603050405020304" pitchFamily="18" charset="0"/>
                        </a:rPr>
                        <a:t>−</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1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18 as a percentage of 72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bar chart is drawn to show the number of people visiting a cinema one month.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Make one criticism of the bar chart.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Two sides of a triangle have lengths 13</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and 27</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Which of these is a </a:t>
                      </a:r>
                      <a:r>
                        <a:rPr lang="en-GB" sz="1600" b="1" i="0" u="none" strike="noStrike" kern="1200" baseline="0" dirty="0">
                          <a:solidFill>
                            <a:srgbClr val="371376"/>
                          </a:solidFill>
                          <a:latin typeface="Arial" panose="020B0604020202020204" pitchFamily="34" charset="0"/>
                          <a:ea typeface="+mn-ea"/>
                          <a:cs typeface="Arial" panose="020B0604020202020204" pitchFamily="34" charset="0"/>
                        </a:rPr>
                        <a:t>possible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length of the other side?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Circle your answer. </a:t>
                      </a: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13</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14</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27</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40</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u="none" strike="noStrike" kern="1200" baseline="0" dirty="0">
                          <a:solidFill>
                            <a:srgbClr val="371376"/>
                          </a:solidFill>
                          <a:latin typeface="Times New Roman" panose="02020603050405020304" pitchFamily="18" charset="0"/>
                          <a:ea typeface="+mn-ea"/>
                          <a:cs typeface="Times New Roman" panose="02020603050405020304" pitchFamily="18" charset="0"/>
                        </a:rPr>
                        <a:t>y</a:t>
                      </a:r>
                      <a:r>
                        <a:rPr lang="en-GB" sz="1600" b="0" i="1"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is 3 more than </a:t>
                      </a:r>
                      <a:r>
                        <a:rPr lang="en-GB" sz="1800" b="0" i="1" u="none" strike="noStrike" kern="1200" baseline="0" dirty="0">
                          <a:solidFill>
                            <a:srgbClr val="371376"/>
                          </a:solidFill>
                          <a:latin typeface="Times New Roman" panose="02020603050405020304" pitchFamily="18" charset="0"/>
                          <a:ea typeface="+mn-ea"/>
                          <a:cs typeface="Times New Roman" panose="02020603050405020304" pitchFamily="18" charset="0"/>
                        </a:rPr>
                        <a:t>x</a:t>
                      </a:r>
                      <a:r>
                        <a:rPr lang="en-GB" sz="1600" b="0" i="1" u="none" strike="noStrike" kern="1200" baseline="0" dirty="0">
                          <a:solidFill>
                            <a:srgbClr val="371376"/>
                          </a:solidFill>
                          <a:latin typeface="Arial" panose="020B0604020202020204" pitchFamily="34" charset="0"/>
                          <a:ea typeface="+mn-ea"/>
                          <a:cs typeface="Arial" panose="020B0604020202020204" pitchFamily="34" charset="0"/>
                        </a:rPr>
                        <a:t>. </a:t>
                      </a:r>
                      <a:endParaRPr lang="en-GB" sz="1600" b="0" i="0" u="none" strike="noStrike" kern="1200" baseline="0" dirty="0">
                        <a:solidFill>
                          <a:srgbClr val="371376"/>
                        </a:solidFill>
                        <a:latin typeface="Arial" panose="020B0604020202020204" pitchFamily="34" charset="0"/>
                        <a:ea typeface="+mn-ea"/>
                        <a:cs typeface="Arial" panose="020B0604020202020204" pitchFamily="34" charset="0"/>
                      </a:endParaRP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Write an equation for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y</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in terms of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endParaRPr lang="en-GB" sz="14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6" name="Picture 5">
            <a:extLst>
              <a:ext uri="{FF2B5EF4-FFF2-40B4-BE49-F238E27FC236}">
                <a16:creationId xmlns:a16="http://schemas.microsoft.com/office/drawing/2014/main" id="{07D51E4C-2FF1-1B8F-7214-85A50275F866}"/>
              </a:ext>
            </a:extLst>
          </p:cNvPr>
          <p:cNvPicPr>
            <a:picLocks noChangeAspect="1"/>
          </p:cNvPicPr>
          <p:nvPr/>
        </p:nvPicPr>
        <p:blipFill>
          <a:blip r:embed="rId3"/>
          <a:stretch>
            <a:fillRect/>
          </a:stretch>
        </p:blipFill>
        <p:spPr>
          <a:xfrm>
            <a:off x="8570673" y="2726951"/>
            <a:ext cx="3243110" cy="2677255"/>
          </a:xfrm>
          <a:prstGeom prst="rect">
            <a:avLst/>
          </a:prstGeom>
        </p:spPr>
      </p:pic>
    </p:spTree>
    <p:extLst>
      <p:ext uri="{BB962C8B-B14F-4D97-AF65-F5344CB8AC3E}">
        <p14:creationId xmlns:p14="http://schemas.microsoft.com/office/powerpoint/2010/main" val="11522987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5A3AD-62D5-CDF3-15AE-BD373ABA71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36C2CD-304D-44CB-204E-EAC2425AE242}"/>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6EAA4AC9-DC7D-5A1F-BFE0-80F007C8CFFF}"/>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05EBD38D-F3BF-5AC5-D70A-01F02299CF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C6398B3D-7A8B-EA2B-DB51-E1496E53F613}"/>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7A - ANSWERS</a:t>
            </a:r>
          </a:p>
        </p:txBody>
      </p:sp>
      <p:graphicFrame>
        <p:nvGraphicFramePr>
          <p:cNvPr id="6" name="Table 5">
            <a:extLst>
              <a:ext uri="{FF2B5EF4-FFF2-40B4-BE49-F238E27FC236}">
                <a16:creationId xmlns:a16="http://schemas.microsoft.com/office/drawing/2014/main" id="{72D6CB40-FF5E-D738-8797-558F9FF1329C}"/>
              </a:ext>
            </a:extLst>
          </p:cNvPr>
          <p:cNvGraphicFramePr>
            <a:graphicFrameLocks noGrp="1"/>
          </p:cNvGraphicFramePr>
          <p:nvPr>
            <p:extLst>
              <p:ext uri="{D42A27DB-BD31-4B8C-83A1-F6EECF244321}">
                <p14:modId xmlns:p14="http://schemas.microsoft.com/office/powerpoint/2010/main" val="1172320356"/>
              </p:ext>
            </p:extLst>
          </p:nvPr>
        </p:nvGraphicFramePr>
        <p:xfrm>
          <a:off x="263750" y="1916708"/>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Work out     4 </a:t>
                      </a:r>
                      <a:r>
                        <a:rPr lang="en-GB" sz="1800" b="0" i="0" u="none" strike="noStrike" kern="1200" baseline="0" dirty="0">
                          <a:solidFill>
                            <a:srgbClr val="371376"/>
                          </a:solidFill>
                          <a:latin typeface="Times New Roman" panose="02020603050405020304" pitchFamily="18" charset="0"/>
                          <a:ea typeface="+mn-ea"/>
                          <a:cs typeface="Times New Roman" panose="02020603050405020304" pitchFamily="18" charset="0"/>
                        </a:rPr>
                        <a:t>+</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3 </a:t>
                      </a:r>
                      <a:r>
                        <a:rPr kumimoji="0" lang="en-GB" sz="18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5 </a:t>
                      </a:r>
                      <a:r>
                        <a:rPr lang="en-GB" sz="1800" b="0" i="0" u="none" strike="noStrike" kern="1200" baseline="0" dirty="0">
                          <a:solidFill>
                            <a:srgbClr val="371376"/>
                          </a:solidFill>
                          <a:latin typeface="Times New Roman" panose="02020603050405020304" pitchFamily="18" charset="0"/>
                          <a:ea typeface="+mn-ea"/>
                          <a:cs typeface="Times New Roman" panose="02020603050405020304" pitchFamily="18" charset="0"/>
                        </a:rPr>
                        <a:t>−</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1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18 as a percentage of 72</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bar chart is drawn to show the number of people visiting a cinema one month.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Make one criticism of the bar chart.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Two sides of a triangle have lengths 13</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and 27</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Which of these is a </a:t>
                      </a:r>
                      <a:r>
                        <a:rPr lang="en-GB" sz="1600" b="1" i="0" u="none" strike="noStrike" kern="1200" baseline="0" dirty="0">
                          <a:solidFill>
                            <a:srgbClr val="371376"/>
                          </a:solidFill>
                          <a:latin typeface="Arial" panose="020B0604020202020204" pitchFamily="34" charset="0"/>
                          <a:ea typeface="+mn-ea"/>
                          <a:cs typeface="Arial" panose="020B0604020202020204" pitchFamily="34" charset="0"/>
                        </a:rPr>
                        <a:t>possible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length of the other side?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Circle your answer. </a:t>
                      </a: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13</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14</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27</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40</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u="none" strike="noStrike" kern="1200" baseline="0" dirty="0">
                          <a:solidFill>
                            <a:srgbClr val="371376"/>
                          </a:solidFill>
                          <a:latin typeface="Times New Roman" panose="02020603050405020304" pitchFamily="18" charset="0"/>
                          <a:ea typeface="+mn-ea"/>
                          <a:cs typeface="Times New Roman" panose="02020603050405020304" pitchFamily="18" charset="0"/>
                        </a:rPr>
                        <a:t>y</a:t>
                      </a:r>
                      <a:r>
                        <a:rPr lang="en-GB" sz="1600" b="0" i="1"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is 3 more than </a:t>
                      </a:r>
                      <a:r>
                        <a:rPr lang="en-GB" sz="1800" b="0" i="1" u="none" strike="noStrike" kern="1200" baseline="0" dirty="0">
                          <a:solidFill>
                            <a:srgbClr val="371376"/>
                          </a:solidFill>
                          <a:latin typeface="Times New Roman" panose="02020603050405020304" pitchFamily="18" charset="0"/>
                          <a:ea typeface="+mn-ea"/>
                          <a:cs typeface="Times New Roman" panose="02020603050405020304" pitchFamily="18" charset="0"/>
                        </a:rPr>
                        <a:t>x</a:t>
                      </a:r>
                      <a:r>
                        <a:rPr lang="en-GB" sz="1600" b="0" i="1" u="none" strike="noStrike" kern="1200" baseline="0" dirty="0">
                          <a:solidFill>
                            <a:srgbClr val="371376"/>
                          </a:solidFill>
                          <a:latin typeface="Arial" panose="020B0604020202020204" pitchFamily="34" charset="0"/>
                          <a:ea typeface="+mn-ea"/>
                          <a:cs typeface="Arial" panose="020B0604020202020204" pitchFamily="34" charset="0"/>
                        </a:rPr>
                        <a:t>. </a:t>
                      </a:r>
                      <a:endParaRPr lang="en-GB" sz="1600" b="0" i="0" u="none" strike="noStrike" kern="1200" baseline="0" dirty="0">
                        <a:solidFill>
                          <a:srgbClr val="371376"/>
                        </a:solidFill>
                        <a:latin typeface="Arial" panose="020B0604020202020204" pitchFamily="34" charset="0"/>
                        <a:ea typeface="+mn-ea"/>
                        <a:cs typeface="Arial" panose="020B0604020202020204" pitchFamily="34" charset="0"/>
                      </a:endParaRP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Write an equation for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y</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in terms of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endParaRPr lang="en-GB" sz="14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10" name="Picture 9">
            <a:extLst>
              <a:ext uri="{FF2B5EF4-FFF2-40B4-BE49-F238E27FC236}">
                <a16:creationId xmlns:a16="http://schemas.microsoft.com/office/drawing/2014/main" id="{04318ABE-B75C-199B-7813-D9A55D08B8D9}"/>
              </a:ext>
            </a:extLst>
          </p:cNvPr>
          <p:cNvPicPr>
            <a:picLocks noChangeAspect="1"/>
          </p:cNvPicPr>
          <p:nvPr/>
        </p:nvPicPr>
        <p:blipFill>
          <a:blip r:embed="rId3"/>
          <a:stretch>
            <a:fillRect/>
          </a:stretch>
        </p:blipFill>
        <p:spPr>
          <a:xfrm>
            <a:off x="8570673" y="2726951"/>
            <a:ext cx="3243110" cy="2677255"/>
          </a:xfrm>
          <a:prstGeom prst="rect">
            <a:avLst/>
          </a:prstGeom>
        </p:spPr>
      </p:pic>
      <p:sp>
        <p:nvSpPr>
          <p:cNvPr id="11" name="TextBox 10">
            <a:extLst>
              <a:ext uri="{FF2B5EF4-FFF2-40B4-BE49-F238E27FC236}">
                <a16:creationId xmlns:a16="http://schemas.microsoft.com/office/drawing/2014/main" id="{486DDFA6-D172-340C-9F05-32401A27337D}"/>
              </a:ext>
            </a:extLst>
          </p:cNvPr>
          <p:cNvSpPr txBox="1"/>
          <p:nvPr/>
        </p:nvSpPr>
        <p:spPr>
          <a:xfrm>
            <a:off x="697191" y="2311452"/>
            <a:ext cx="3124796"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Following the rules of BIDMAS we must do multiplication first.</a:t>
            </a:r>
          </a:p>
        </p:txBody>
      </p:sp>
      <p:sp>
        <p:nvSpPr>
          <p:cNvPr id="12" name="TextBox 11">
            <a:extLst>
              <a:ext uri="{FF2B5EF4-FFF2-40B4-BE49-F238E27FC236}">
                <a16:creationId xmlns:a16="http://schemas.microsoft.com/office/drawing/2014/main" id="{5894EDB0-4DBB-FAFB-E926-E9D69A856356}"/>
              </a:ext>
            </a:extLst>
          </p:cNvPr>
          <p:cNvSpPr txBox="1"/>
          <p:nvPr/>
        </p:nvSpPr>
        <p:spPr>
          <a:xfrm>
            <a:off x="821932" y="2921113"/>
            <a:ext cx="1921267" cy="369332"/>
          </a:xfrm>
          <a:prstGeom prst="rect">
            <a:avLst/>
          </a:prstGeom>
          <a:noFill/>
        </p:spPr>
        <p:txBody>
          <a:bodyPr wrap="square" rtlCol="0">
            <a:spAutoFit/>
          </a:bodyPr>
          <a:lstStyle/>
          <a:p>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3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5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15 </a:t>
            </a:r>
            <a:endParaRPr lang="en-GB" dirty="0">
              <a:solidFill>
                <a:srgbClr val="FF0000"/>
              </a:solidFill>
            </a:endParaRPr>
          </a:p>
        </p:txBody>
      </p:sp>
      <p:sp>
        <p:nvSpPr>
          <p:cNvPr id="14" name="TextBox 13">
            <a:extLst>
              <a:ext uri="{FF2B5EF4-FFF2-40B4-BE49-F238E27FC236}">
                <a16:creationId xmlns:a16="http://schemas.microsoft.com/office/drawing/2014/main" id="{D8EC22E3-E9A0-78F9-AA30-0D05A8F70335}"/>
              </a:ext>
            </a:extLst>
          </p:cNvPr>
          <p:cNvSpPr txBox="1"/>
          <p:nvPr/>
        </p:nvSpPr>
        <p:spPr>
          <a:xfrm>
            <a:off x="821931" y="3342465"/>
            <a:ext cx="1921267" cy="369332"/>
          </a:xfrm>
          <a:prstGeom prst="rect">
            <a:avLst/>
          </a:prstGeom>
          <a:noFill/>
        </p:spPr>
        <p:txBody>
          <a:bodyPr wrap="square" rtlCol="0">
            <a:spAutoFit/>
          </a:bodyPr>
          <a:lstStyle/>
          <a:p>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4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15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1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18</a:t>
            </a:r>
            <a:endParaRPr lang="en-GB" dirty="0">
              <a:solidFill>
                <a:srgbClr val="FF0000"/>
              </a:solidFill>
            </a:endParaRPr>
          </a:p>
        </p:txBody>
      </p:sp>
      <p:graphicFrame>
        <p:nvGraphicFramePr>
          <p:cNvPr id="16" name="Object 15">
            <a:extLst>
              <a:ext uri="{FF2B5EF4-FFF2-40B4-BE49-F238E27FC236}">
                <a16:creationId xmlns:a16="http://schemas.microsoft.com/office/drawing/2014/main" id="{E405D173-AE26-45AF-0BA5-9C17B1B1B385}"/>
              </a:ext>
            </a:extLst>
          </p:cNvPr>
          <p:cNvGraphicFramePr>
            <a:graphicFrameLocks noChangeAspect="1"/>
          </p:cNvGraphicFramePr>
          <p:nvPr>
            <p:extLst>
              <p:ext uri="{D42A27DB-BD31-4B8C-83A1-F6EECF244321}">
                <p14:modId xmlns:p14="http://schemas.microsoft.com/office/powerpoint/2010/main" val="512928527"/>
              </p:ext>
            </p:extLst>
          </p:nvPr>
        </p:nvGraphicFramePr>
        <p:xfrm>
          <a:off x="4728138" y="2472951"/>
          <a:ext cx="800100" cy="508000"/>
        </p:xfrm>
        <a:graphic>
          <a:graphicData uri="http://schemas.openxmlformats.org/presentationml/2006/ole">
            <mc:AlternateContent xmlns:mc="http://schemas.openxmlformats.org/markup-compatibility/2006">
              <mc:Choice xmlns:v="urn:schemas-microsoft-com:vml" Requires="v">
                <p:oleObj name="Equation" r:id="rId4" imgW="799920" imgH="507960" progId="Equation.DSMT4">
                  <p:embed/>
                </p:oleObj>
              </mc:Choice>
              <mc:Fallback>
                <p:oleObj name="Equation" r:id="rId4" imgW="799920" imgH="507960" progId="Equation.DSMT4">
                  <p:embed/>
                  <p:pic>
                    <p:nvPicPr>
                      <p:cNvPr id="16" name="Object 15">
                        <a:extLst>
                          <a:ext uri="{FF2B5EF4-FFF2-40B4-BE49-F238E27FC236}">
                            <a16:creationId xmlns:a16="http://schemas.microsoft.com/office/drawing/2014/main" id="{E405D173-AE26-45AF-0BA5-9C17B1B1B385}"/>
                          </a:ext>
                        </a:extLst>
                      </p:cNvPr>
                      <p:cNvPicPr/>
                      <p:nvPr/>
                    </p:nvPicPr>
                    <p:blipFill>
                      <a:blip r:embed="rId5"/>
                      <a:stretch>
                        <a:fillRect/>
                      </a:stretch>
                    </p:blipFill>
                    <p:spPr>
                      <a:xfrm>
                        <a:off x="4728138" y="2472951"/>
                        <a:ext cx="800100" cy="508000"/>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0AE31340-34C8-01F2-E9AC-EBBC8E89A239}"/>
              </a:ext>
            </a:extLst>
          </p:cNvPr>
          <p:cNvSpPr txBox="1"/>
          <p:nvPr/>
        </p:nvSpPr>
        <p:spPr>
          <a:xfrm>
            <a:off x="6205592" y="3105779"/>
            <a:ext cx="760288"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25%</a:t>
            </a:r>
          </a:p>
        </p:txBody>
      </p:sp>
      <p:sp>
        <p:nvSpPr>
          <p:cNvPr id="18" name="Oval 17">
            <a:extLst>
              <a:ext uri="{FF2B5EF4-FFF2-40B4-BE49-F238E27FC236}">
                <a16:creationId xmlns:a16="http://schemas.microsoft.com/office/drawing/2014/main" id="{1FE94A23-A274-FDDF-F3E9-46FCB3D6DD8A}"/>
              </a:ext>
            </a:extLst>
          </p:cNvPr>
          <p:cNvSpPr/>
          <p:nvPr/>
        </p:nvSpPr>
        <p:spPr>
          <a:xfrm>
            <a:off x="2270589" y="5387530"/>
            <a:ext cx="698642" cy="28937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3049FE7D-32D4-6CEB-55B1-D1A4DABE7F03}"/>
              </a:ext>
            </a:extLst>
          </p:cNvPr>
          <p:cNvSpPr txBox="1"/>
          <p:nvPr/>
        </p:nvSpPr>
        <p:spPr>
          <a:xfrm>
            <a:off x="5260369" y="5065160"/>
            <a:ext cx="1818525" cy="461665"/>
          </a:xfrm>
          <a:prstGeom prst="rect">
            <a:avLst/>
          </a:prstGeom>
          <a:noFill/>
        </p:spPr>
        <p:txBody>
          <a:bodyPr wrap="square" rtlCol="0">
            <a:spAutoFit/>
          </a:bodyPr>
          <a:lstStyle/>
          <a:p>
            <a:r>
              <a:rPr lang="en-GB" sz="2400" i="1" dirty="0">
                <a:solidFill>
                  <a:srgbClr val="FF0000"/>
                </a:solidFill>
                <a:latin typeface="Times New Roman" panose="02020603050405020304" pitchFamily="18" charset="0"/>
                <a:cs typeface="Times New Roman" panose="02020603050405020304" pitchFamily="18" charset="0"/>
              </a:rPr>
              <a:t>y</a:t>
            </a:r>
            <a:r>
              <a:rPr lang="en-GB" sz="2000" dirty="0">
                <a:solidFill>
                  <a:srgbClr val="FF0000"/>
                </a:solidFill>
                <a:latin typeface="Arial" panose="020B0604020202020204" pitchFamily="34" charset="0"/>
                <a:cs typeface="Arial" panose="020B0604020202020204" pitchFamily="34" charset="0"/>
              </a:rPr>
              <a:t> </a:t>
            </a:r>
            <a:r>
              <a:rPr lang="en-GB" sz="2400" dirty="0">
                <a:solidFill>
                  <a:srgbClr val="FF0000"/>
                </a:solidFill>
                <a:latin typeface="Times New Roman" panose="02020603050405020304" pitchFamily="18" charset="0"/>
                <a:cs typeface="Times New Roman" panose="02020603050405020304" pitchFamily="18" charset="0"/>
              </a:rPr>
              <a:t>=</a:t>
            </a:r>
            <a:r>
              <a:rPr lang="en-GB" sz="2000" dirty="0">
                <a:solidFill>
                  <a:srgbClr val="FF0000"/>
                </a:solidFill>
                <a:latin typeface="Arial" panose="020B0604020202020204" pitchFamily="34" charset="0"/>
                <a:cs typeface="Arial" panose="020B0604020202020204" pitchFamily="34" charset="0"/>
              </a:rPr>
              <a:t> </a:t>
            </a:r>
            <a:r>
              <a:rPr lang="en-GB" sz="2400" i="1" dirty="0">
                <a:solidFill>
                  <a:srgbClr val="FF0000"/>
                </a:solidFill>
                <a:latin typeface="Times New Roman" panose="02020603050405020304" pitchFamily="18" charset="0"/>
                <a:cs typeface="Times New Roman" panose="02020603050405020304" pitchFamily="18" charset="0"/>
              </a:rPr>
              <a:t>x</a:t>
            </a:r>
            <a:r>
              <a:rPr lang="en-GB" sz="2000" dirty="0">
                <a:solidFill>
                  <a:srgbClr val="FF0000"/>
                </a:solidFill>
                <a:latin typeface="Arial" panose="020B0604020202020204" pitchFamily="34" charset="0"/>
                <a:cs typeface="Arial" panose="020B0604020202020204" pitchFamily="34" charset="0"/>
              </a:rPr>
              <a:t> </a:t>
            </a:r>
            <a:r>
              <a:rPr lang="en-GB" sz="2400" dirty="0">
                <a:solidFill>
                  <a:srgbClr val="FF0000"/>
                </a:solidFill>
                <a:latin typeface="Times New Roman" panose="02020603050405020304" pitchFamily="18" charset="0"/>
                <a:cs typeface="Times New Roman" panose="02020603050405020304" pitchFamily="18" charset="0"/>
              </a:rPr>
              <a:t>+</a:t>
            </a:r>
            <a:r>
              <a:rPr lang="en-GB" sz="2000" dirty="0">
                <a:solidFill>
                  <a:srgbClr val="FF0000"/>
                </a:solidFill>
                <a:latin typeface="Arial" panose="020B0604020202020204" pitchFamily="34" charset="0"/>
                <a:cs typeface="Arial" panose="020B0604020202020204" pitchFamily="34" charset="0"/>
              </a:rPr>
              <a:t> 3</a:t>
            </a:r>
          </a:p>
        </p:txBody>
      </p:sp>
      <p:sp>
        <p:nvSpPr>
          <p:cNvPr id="20" name="Oval 19">
            <a:extLst>
              <a:ext uri="{FF2B5EF4-FFF2-40B4-BE49-F238E27FC236}">
                <a16:creationId xmlns:a16="http://schemas.microsoft.com/office/drawing/2014/main" id="{A1460CC5-6EC4-FDF0-949C-13B9DCD70A2D}"/>
              </a:ext>
            </a:extLst>
          </p:cNvPr>
          <p:cNvSpPr/>
          <p:nvPr/>
        </p:nvSpPr>
        <p:spPr>
          <a:xfrm>
            <a:off x="9050082" y="2921113"/>
            <a:ext cx="556256" cy="206185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987F9AE3-703A-9B2B-5E08-10C80BA858CC}"/>
              </a:ext>
            </a:extLst>
          </p:cNvPr>
          <p:cNvSpPr txBox="1"/>
          <p:nvPr/>
        </p:nvSpPr>
        <p:spPr>
          <a:xfrm>
            <a:off x="9931399" y="3065466"/>
            <a:ext cx="1734057" cy="1477328"/>
          </a:xfrm>
          <a:prstGeom prst="rect">
            <a:avLst/>
          </a:prstGeom>
          <a:solidFill>
            <a:schemeClr val="bg1"/>
          </a:solidFill>
          <a:ln>
            <a:solidFill>
              <a:srgbClr val="FF0000"/>
            </a:solidFill>
          </a:ln>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The scale does not increase by the same amount each time</a:t>
            </a:r>
          </a:p>
        </p:txBody>
      </p:sp>
    </p:spTree>
    <p:extLst>
      <p:ext uri="{BB962C8B-B14F-4D97-AF65-F5344CB8AC3E}">
        <p14:creationId xmlns:p14="http://schemas.microsoft.com/office/powerpoint/2010/main" val="3324825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7" grpId="0"/>
      <p:bldP spid="18" grpId="0" animBg="1"/>
      <p:bldP spid="19" grpId="0"/>
      <p:bldP spid="20" grpId="0" animBg="1"/>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37261-6B35-D3D3-EE16-D012BF50BB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F7D531-8216-A270-06CC-7ECADA8173FC}"/>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38206BBC-36AC-D947-7704-3DEF16520BF8}"/>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5773875E-D73B-234D-AFB5-8DBE5FAA3F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DC83BD4F-48C7-4652-BCE9-764E6F11A7E7}"/>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8A</a:t>
            </a:r>
          </a:p>
        </p:txBody>
      </p:sp>
      <p:graphicFrame>
        <p:nvGraphicFramePr>
          <p:cNvPr id="8" name="Table 7">
            <a:extLst>
              <a:ext uri="{FF2B5EF4-FFF2-40B4-BE49-F238E27FC236}">
                <a16:creationId xmlns:a16="http://schemas.microsoft.com/office/drawing/2014/main" id="{378E032F-F336-0AA2-27AA-8BC240340379}"/>
              </a:ext>
            </a:extLst>
          </p:cNvPr>
          <p:cNvGraphicFramePr>
            <a:graphicFrameLocks noGrp="1"/>
          </p:cNvGraphicFramePr>
          <p:nvPr>
            <p:extLst>
              <p:ext uri="{D42A27DB-BD31-4B8C-83A1-F6EECF244321}">
                <p14:modId xmlns:p14="http://schemas.microsoft.com/office/powerpoint/2010/main" val="108059939"/>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360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000 in standard form.</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Five cucumbers cost £6.40 in total.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How much do </a:t>
                      </a:r>
                      <a:r>
                        <a:rPr lang="en-GB" sz="1600" b="1" i="0" u="none" strike="noStrike" baseline="0" dirty="0">
                          <a:solidFill>
                            <a:srgbClr val="371376"/>
                          </a:solidFill>
                          <a:latin typeface="Arial" panose="020B0604020202020204" pitchFamily="34" charset="0"/>
                          <a:cs typeface="Arial" panose="020B0604020202020204" pitchFamily="34" charset="0"/>
                        </a:rPr>
                        <a:t>two </a:t>
                      </a:r>
                      <a:r>
                        <a:rPr lang="en-GB" sz="1600" b="0" i="0" u="none" strike="noStrike" baseline="0" dirty="0">
                          <a:solidFill>
                            <a:srgbClr val="371376"/>
                          </a:solidFill>
                          <a:latin typeface="Arial" panose="020B0604020202020204" pitchFamily="34" charset="0"/>
                          <a:cs typeface="Arial" panose="020B0604020202020204" pitchFamily="34" charset="0"/>
                        </a:rPr>
                        <a:t>of these cucumbers cost?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1" dirty="0">
                          <a:solidFill>
                            <a:srgbClr val="371376"/>
                          </a:solidFill>
                          <a:latin typeface="Arial" panose="020B0604020202020204" pitchFamily="34" charset="0"/>
                          <a:cs typeface="Arial" panose="020B0604020202020204" pitchFamily="34" charset="0"/>
                        </a:rPr>
                        <a:t>AB</a:t>
                      </a:r>
                      <a:r>
                        <a:rPr lang="en-GB" sz="1600" b="0" dirty="0">
                          <a:solidFill>
                            <a:srgbClr val="371376"/>
                          </a:solidFill>
                          <a:latin typeface="Arial" panose="020B0604020202020204" pitchFamily="34" charset="0"/>
                          <a:cs typeface="Arial" panose="020B0604020202020204" pitchFamily="34" charset="0"/>
                        </a:rPr>
                        <a:t> is a straight line.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size of angle </a:t>
                      </a:r>
                      <a:r>
                        <a:rPr lang="en-GB" sz="1800" b="0" i="1" dirty="0">
                          <a:solidFill>
                            <a:srgbClr val="371376"/>
                          </a:solidFill>
                          <a:latin typeface="Times New Roman" panose="02020603050405020304" pitchFamily="18" charset="0"/>
                          <a:cs typeface="Times New Roman" panose="02020603050405020304" pitchFamily="18" charset="0"/>
                        </a:rPr>
                        <a:t>x</a:t>
                      </a:r>
                      <a:r>
                        <a:rPr lang="en-GB" sz="1800" b="0" i="1" dirty="0">
                          <a:solidFill>
                            <a:srgbClr val="371376"/>
                          </a:solidFill>
                          <a:latin typeface="Arial" panose="020B0604020202020204" pitchFamily="34" charset="0"/>
                          <a:cs typeface="Arial" panose="020B0604020202020204" pitchFamily="34" charset="0"/>
                        </a:rPr>
                        <a:t>.</a:t>
                      </a:r>
                      <a:endParaRPr lang="en-GB" sz="1600" b="0" i="1"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Which </a:t>
                      </a:r>
                      <a:r>
                        <a:rPr lang="en-GB" sz="1600" b="1" i="0" u="none" strike="noStrike" kern="1200" baseline="0" dirty="0">
                          <a:solidFill>
                            <a:srgbClr val="371376"/>
                          </a:solidFill>
                          <a:latin typeface="Arial" panose="020B0604020202020204" pitchFamily="34" charset="0"/>
                          <a:ea typeface="+mn-ea"/>
                          <a:cs typeface="Arial" panose="020B0604020202020204" pitchFamily="34" charset="0"/>
                        </a:rPr>
                        <a:t>one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of the following is discrete data?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Circle your answer. </a:t>
                      </a: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length of arm       height of door </a:t>
                      </a: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number of pets    mass of sugar </a:t>
                      </a:r>
                      <a:endParaRPr lang="en-GB" sz="14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lnSpc>
                          <a:spcPct val="150000"/>
                        </a:lnSpc>
                        <a:spcBef>
                          <a:spcPts val="0"/>
                        </a:spcBef>
                      </a:pPr>
                      <a:r>
                        <a:rPr lang="en-GB" sz="1600" b="0" dirty="0">
                          <a:solidFill>
                            <a:srgbClr val="371376"/>
                          </a:solidFill>
                          <a:latin typeface="Arial" panose="020B0604020202020204" pitchFamily="34" charset="0"/>
                          <a:cs typeface="Arial" panose="020B0604020202020204" pitchFamily="34" charset="0"/>
                        </a:rPr>
                        <a:t>Solve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3" name="Object 2">
            <a:extLst>
              <a:ext uri="{FF2B5EF4-FFF2-40B4-BE49-F238E27FC236}">
                <a16:creationId xmlns:a16="http://schemas.microsoft.com/office/drawing/2014/main" id="{7BE65CE9-97DA-05C0-7D07-EACA665CF57E}"/>
              </a:ext>
            </a:extLst>
          </p:cNvPr>
          <p:cNvGraphicFramePr>
            <a:graphicFrameLocks noChangeAspect="1"/>
          </p:cNvGraphicFramePr>
          <p:nvPr>
            <p:extLst>
              <p:ext uri="{D42A27DB-BD31-4B8C-83A1-F6EECF244321}">
                <p14:modId xmlns:p14="http://schemas.microsoft.com/office/powerpoint/2010/main" val="3649265400"/>
              </p:ext>
            </p:extLst>
          </p:nvPr>
        </p:nvGraphicFramePr>
        <p:xfrm>
          <a:off x="5499100" y="3828814"/>
          <a:ext cx="596900" cy="508000"/>
        </p:xfrm>
        <a:graphic>
          <a:graphicData uri="http://schemas.openxmlformats.org/presentationml/2006/ole">
            <mc:AlternateContent xmlns:mc="http://schemas.openxmlformats.org/markup-compatibility/2006">
              <mc:Choice xmlns:v="urn:schemas-microsoft-com:vml" Requires="v">
                <p:oleObj name="Equation" r:id="rId3" imgW="596880" imgH="507960" progId="Equation.DSMT4">
                  <p:embed/>
                </p:oleObj>
              </mc:Choice>
              <mc:Fallback>
                <p:oleObj name="Equation" r:id="rId3" imgW="596880" imgH="507960" progId="Equation.DSMT4">
                  <p:embed/>
                  <p:pic>
                    <p:nvPicPr>
                      <p:cNvPr id="3" name="Object 2">
                        <a:extLst>
                          <a:ext uri="{FF2B5EF4-FFF2-40B4-BE49-F238E27FC236}">
                            <a16:creationId xmlns:a16="http://schemas.microsoft.com/office/drawing/2014/main" id="{7BE65CE9-97DA-05C0-7D07-EACA665CF57E}"/>
                          </a:ext>
                        </a:extLst>
                      </p:cNvPr>
                      <p:cNvPicPr/>
                      <p:nvPr/>
                    </p:nvPicPr>
                    <p:blipFill>
                      <a:blip r:embed="rId4"/>
                      <a:stretch>
                        <a:fillRect/>
                      </a:stretch>
                    </p:blipFill>
                    <p:spPr>
                      <a:xfrm>
                        <a:off x="5499100" y="3828814"/>
                        <a:ext cx="596900" cy="508000"/>
                      </a:xfrm>
                      <a:prstGeom prst="rect">
                        <a:avLst/>
                      </a:prstGeom>
                    </p:spPr>
                  </p:pic>
                </p:oleObj>
              </mc:Fallback>
            </mc:AlternateContent>
          </a:graphicData>
        </a:graphic>
      </p:graphicFrame>
      <p:grpSp>
        <p:nvGrpSpPr>
          <p:cNvPr id="6" name="Group 5">
            <a:extLst>
              <a:ext uri="{FF2B5EF4-FFF2-40B4-BE49-F238E27FC236}">
                <a16:creationId xmlns:a16="http://schemas.microsoft.com/office/drawing/2014/main" id="{5F376FD4-FE1B-3807-86E3-9985D9C1354E}"/>
              </a:ext>
            </a:extLst>
          </p:cNvPr>
          <p:cNvGrpSpPr/>
          <p:nvPr/>
        </p:nvGrpSpPr>
        <p:grpSpPr>
          <a:xfrm>
            <a:off x="8531422" y="2424008"/>
            <a:ext cx="3244853" cy="1250865"/>
            <a:chOff x="8531422" y="2424008"/>
            <a:chExt cx="3244853" cy="1250865"/>
          </a:xfrm>
        </p:grpSpPr>
        <p:pic>
          <p:nvPicPr>
            <p:cNvPr id="9" name="Picture 8">
              <a:extLst>
                <a:ext uri="{FF2B5EF4-FFF2-40B4-BE49-F238E27FC236}">
                  <a16:creationId xmlns:a16="http://schemas.microsoft.com/office/drawing/2014/main" id="{F1452DA0-20DE-BA4C-6F4A-6BDACABABB22}"/>
                </a:ext>
              </a:extLst>
            </p:cNvPr>
            <p:cNvPicPr>
              <a:picLocks noChangeAspect="1"/>
            </p:cNvPicPr>
            <p:nvPr/>
          </p:nvPicPr>
          <p:blipFill>
            <a:blip r:embed="rId5"/>
            <a:stretch>
              <a:fillRect/>
            </a:stretch>
          </p:blipFill>
          <p:spPr>
            <a:xfrm>
              <a:off x="8531422" y="2559999"/>
              <a:ext cx="3214986" cy="1114874"/>
            </a:xfrm>
            <a:prstGeom prst="rect">
              <a:avLst/>
            </a:prstGeom>
          </p:spPr>
        </p:pic>
        <p:pic>
          <p:nvPicPr>
            <p:cNvPr id="11" name="Picture 10">
              <a:extLst>
                <a:ext uri="{FF2B5EF4-FFF2-40B4-BE49-F238E27FC236}">
                  <a16:creationId xmlns:a16="http://schemas.microsoft.com/office/drawing/2014/main" id="{FD98C934-B593-B66B-38E3-ECE7CF11C90A}"/>
                </a:ext>
              </a:extLst>
            </p:cNvPr>
            <p:cNvPicPr>
              <a:picLocks noChangeAspect="1"/>
            </p:cNvPicPr>
            <p:nvPr/>
          </p:nvPicPr>
          <p:blipFill>
            <a:blip r:embed="rId6"/>
            <a:stretch>
              <a:fillRect/>
            </a:stretch>
          </p:blipFill>
          <p:spPr>
            <a:xfrm>
              <a:off x="10957011" y="2424008"/>
              <a:ext cx="819264" cy="438211"/>
            </a:xfrm>
            <a:prstGeom prst="rect">
              <a:avLst/>
            </a:prstGeom>
          </p:spPr>
        </p:pic>
      </p:grpSp>
    </p:spTree>
    <p:extLst>
      <p:ext uri="{BB962C8B-B14F-4D97-AF65-F5344CB8AC3E}">
        <p14:creationId xmlns:p14="http://schemas.microsoft.com/office/powerpoint/2010/main" val="2130233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99654-0219-FCC0-0775-50E82B4C08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AC1A9C-8634-54DD-9F98-2723A6019639}"/>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0A68ED7F-CA8E-DA2D-074C-7EFAD21D371C}"/>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237DC221-CD0F-96B3-F040-371C99D05D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14091605-16C5-2FC7-F553-99ABF2869BA6}"/>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8A - ANSWERS</a:t>
            </a:r>
          </a:p>
        </p:txBody>
      </p:sp>
      <p:graphicFrame>
        <p:nvGraphicFramePr>
          <p:cNvPr id="6" name="Table 5">
            <a:extLst>
              <a:ext uri="{FF2B5EF4-FFF2-40B4-BE49-F238E27FC236}">
                <a16:creationId xmlns:a16="http://schemas.microsoft.com/office/drawing/2014/main" id="{0C9CD14B-1DC5-26D1-B660-5A84C06D0795}"/>
              </a:ext>
            </a:extLst>
          </p:cNvPr>
          <p:cNvGraphicFramePr>
            <a:graphicFrameLocks noGrp="1"/>
          </p:cNvGraphicFramePr>
          <p:nvPr>
            <p:extLst>
              <p:ext uri="{D42A27DB-BD31-4B8C-83A1-F6EECF244321}">
                <p14:modId xmlns:p14="http://schemas.microsoft.com/office/powerpoint/2010/main" val="3723587515"/>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360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000 in standard form.</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Five cucumbers cost £6.40 in total.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How much do </a:t>
                      </a:r>
                      <a:r>
                        <a:rPr lang="en-GB" sz="1600" b="1" i="0" u="none" strike="noStrike" baseline="0" dirty="0">
                          <a:solidFill>
                            <a:srgbClr val="371376"/>
                          </a:solidFill>
                          <a:latin typeface="Arial" panose="020B0604020202020204" pitchFamily="34" charset="0"/>
                          <a:cs typeface="Arial" panose="020B0604020202020204" pitchFamily="34" charset="0"/>
                        </a:rPr>
                        <a:t>two </a:t>
                      </a:r>
                      <a:r>
                        <a:rPr lang="en-GB" sz="1600" b="0" i="0" u="none" strike="noStrike" baseline="0" dirty="0">
                          <a:solidFill>
                            <a:srgbClr val="371376"/>
                          </a:solidFill>
                          <a:latin typeface="Arial" panose="020B0604020202020204" pitchFamily="34" charset="0"/>
                          <a:cs typeface="Arial" panose="020B0604020202020204" pitchFamily="34" charset="0"/>
                        </a:rPr>
                        <a:t>of these cucumbers cost?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1" dirty="0">
                          <a:solidFill>
                            <a:srgbClr val="371376"/>
                          </a:solidFill>
                          <a:latin typeface="Arial" panose="020B0604020202020204" pitchFamily="34" charset="0"/>
                          <a:cs typeface="Arial" panose="020B0604020202020204" pitchFamily="34" charset="0"/>
                        </a:rPr>
                        <a:t>AB</a:t>
                      </a:r>
                      <a:r>
                        <a:rPr lang="en-GB" sz="1600" b="0" dirty="0">
                          <a:solidFill>
                            <a:srgbClr val="371376"/>
                          </a:solidFill>
                          <a:latin typeface="Arial" panose="020B0604020202020204" pitchFamily="34" charset="0"/>
                          <a:cs typeface="Arial" panose="020B0604020202020204" pitchFamily="34" charset="0"/>
                        </a:rPr>
                        <a:t> is a straight line.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size of angle </a:t>
                      </a:r>
                      <a:r>
                        <a:rPr lang="en-GB" sz="1800" b="0" i="1" dirty="0">
                          <a:solidFill>
                            <a:srgbClr val="371376"/>
                          </a:solidFill>
                          <a:latin typeface="Times New Roman" panose="02020603050405020304" pitchFamily="18" charset="0"/>
                          <a:cs typeface="Times New Roman" panose="02020603050405020304" pitchFamily="18" charset="0"/>
                        </a:rPr>
                        <a:t>x</a:t>
                      </a:r>
                      <a:r>
                        <a:rPr lang="en-GB" sz="1800" b="0" i="1" dirty="0">
                          <a:solidFill>
                            <a:srgbClr val="371376"/>
                          </a:solidFill>
                          <a:latin typeface="Arial" panose="020B0604020202020204" pitchFamily="34" charset="0"/>
                          <a:cs typeface="Arial" panose="020B0604020202020204" pitchFamily="34" charset="0"/>
                        </a:rPr>
                        <a:t>.</a:t>
                      </a:r>
                      <a:endParaRPr lang="en-GB" sz="1600" b="0" i="1"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Which </a:t>
                      </a:r>
                      <a:r>
                        <a:rPr lang="en-GB" sz="1600" b="1" i="0" u="none" strike="noStrike" kern="1200" baseline="0" dirty="0">
                          <a:solidFill>
                            <a:srgbClr val="371376"/>
                          </a:solidFill>
                          <a:latin typeface="Arial" panose="020B0604020202020204" pitchFamily="34" charset="0"/>
                          <a:ea typeface="+mn-ea"/>
                          <a:cs typeface="Arial" panose="020B0604020202020204" pitchFamily="34" charset="0"/>
                        </a:rPr>
                        <a:t>one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of the following is discrete data?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Circle your answer. </a:t>
                      </a: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length of arm       height of door </a:t>
                      </a: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number of pets    mass of sugar </a:t>
                      </a:r>
                      <a:endParaRPr lang="en-GB" sz="14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lnSpc>
                          <a:spcPct val="150000"/>
                        </a:lnSpc>
                        <a:spcBef>
                          <a:spcPts val="0"/>
                        </a:spcBef>
                      </a:pPr>
                      <a:r>
                        <a:rPr lang="en-GB" sz="1600" b="0" dirty="0">
                          <a:solidFill>
                            <a:srgbClr val="371376"/>
                          </a:solidFill>
                          <a:latin typeface="Arial" panose="020B0604020202020204" pitchFamily="34" charset="0"/>
                          <a:cs typeface="Arial" panose="020B0604020202020204" pitchFamily="34" charset="0"/>
                        </a:rPr>
                        <a:t>Solve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3" name="TextBox 12">
            <a:extLst>
              <a:ext uri="{FF2B5EF4-FFF2-40B4-BE49-F238E27FC236}">
                <a16:creationId xmlns:a16="http://schemas.microsoft.com/office/drawing/2014/main" id="{DA1DFB83-AFEE-95E2-F2B3-9CDC2601E9B2}"/>
              </a:ext>
            </a:extLst>
          </p:cNvPr>
          <p:cNvSpPr txBox="1"/>
          <p:nvPr/>
        </p:nvSpPr>
        <p:spPr>
          <a:xfrm>
            <a:off x="2035240" y="3180815"/>
            <a:ext cx="1447700"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3.6 </a:t>
            </a:r>
            <a:r>
              <a:rPr lang="en-GB" sz="2000" dirty="0">
                <a:solidFill>
                  <a:srgbClr val="FF0000"/>
                </a:solidFill>
                <a:latin typeface="Georgia" panose="02040502050405020303" pitchFamily="18" charset="0"/>
                <a:cs typeface="Times New Roman" panose="02020603050405020304" pitchFamily="18" charset="0"/>
              </a:rPr>
              <a:t>×</a:t>
            </a:r>
            <a:r>
              <a:rPr lang="en-GB" sz="2000" dirty="0">
                <a:solidFill>
                  <a:srgbClr val="FF0000"/>
                </a:solidFill>
                <a:latin typeface="Arial" panose="020B0604020202020204" pitchFamily="34" charset="0"/>
                <a:cs typeface="Arial" panose="020B0604020202020204" pitchFamily="34" charset="0"/>
              </a:rPr>
              <a:t> 10</a:t>
            </a:r>
            <a:r>
              <a:rPr lang="en-GB" sz="2000" baseline="30000" dirty="0">
                <a:solidFill>
                  <a:srgbClr val="FF0000"/>
                </a:solidFill>
                <a:latin typeface="Arial" panose="020B0604020202020204" pitchFamily="34" charset="0"/>
                <a:cs typeface="Arial" panose="020B0604020202020204" pitchFamily="34" charset="0"/>
              </a:rPr>
              <a:t>5</a:t>
            </a:r>
          </a:p>
        </p:txBody>
      </p:sp>
      <p:sp>
        <p:nvSpPr>
          <p:cNvPr id="14" name="TextBox 13">
            <a:extLst>
              <a:ext uri="{FF2B5EF4-FFF2-40B4-BE49-F238E27FC236}">
                <a16:creationId xmlns:a16="http://schemas.microsoft.com/office/drawing/2014/main" id="{F7EDA06A-83C9-A2AB-20D2-6365BB1FF0CD}"/>
              </a:ext>
            </a:extLst>
          </p:cNvPr>
          <p:cNvSpPr txBox="1"/>
          <p:nvPr/>
        </p:nvSpPr>
        <p:spPr>
          <a:xfrm>
            <a:off x="4502017" y="2813447"/>
            <a:ext cx="2217282" cy="86177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Cost of one</a:t>
            </a:r>
          </a:p>
          <a:p>
            <a:r>
              <a:rPr lang="en-GB" sz="1600" dirty="0">
                <a:solidFill>
                  <a:srgbClr val="FF0000"/>
                </a:solidFill>
                <a:latin typeface="Arial" panose="020B0604020202020204" pitchFamily="34" charset="0"/>
                <a:cs typeface="Arial" panose="020B0604020202020204" pitchFamily="34" charset="0"/>
              </a:rPr>
              <a:t>cucumber</a:t>
            </a:r>
          </a:p>
          <a:p>
            <a:r>
              <a:rPr lang="en-GB" sz="1600" dirty="0">
                <a:solidFill>
                  <a:srgbClr val="FF0000"/>
                </a:solidFill>
                <a:latin typeface="Arial" panose="020B0604020202020204" pitchFamily="34" charset="0"/>
                <a:cs typeface="Arial" panose="020B0604020202020204" pitchFamily="34" charset="0"/>
              </a:rPr>
              <a:t>6.40 </a:t>
            </a:r>
            <a:r>
              <a:rPr lang="en-GB" sz="1600" dirty="0">
                <a:solidFill>
                  <a:srgbClr val="FF0000"/>
                </a:solidFill>
                <a:latin typeface="Georgia" panose="02040502050405020303" pitchFamily="18"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5 </a:t>
            </a:r>
            <a:r>
              <a:rPr lang="en-GB" dirty="0">
                <a:solidFill>
                  <a:srgbClr val="FF0000"/>
                </a:solidFill>
                <a:latin typeface="Georgia" panose="02040502050405020303" pitchFamily="18"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1.28</a:t>
            </a:r>
            <a:endParaRPr lang="en-GB" sz="1600" dirty="0">
              <a:solidFill>
                <a:srgbClr val="FF0000"/>
              </a:solidFill>
              <a:latin typeface="Georgia" panose="02040502050405020303" pitchFamily="18" charset="0"/>
              <a:cs typeface="Arial" panose="020B0604020202020204" pitchFamily="34" charset="0"/>
            </a:endParaRPr>
          </a:p>
        </p:txBody>
      </p:sp>
      <p:sp>
        <p:nvSpPr>
          <p:cNvPr id="16" name="TextBox 15">
            <a:extLst>
              <a:ext uri="{FF2B5EF4-FFF2-40B4-BE49-F238E27FC236}">
                <a16:creationId xmlns:a16="http://schemas.microsoft.com/office/drawing/2014/main" id="{793606AE-85D7-F56E-C66A-54D70372C891}"/>
              </a:ext>
            </a:extLst>
          </p:cNvPr>
          <p:cNvSpPr txBox="1"/>
          <p:nvPr/>
        </p:nvSpPr>
        <p:spPr>
          <a:xfrm>
            <a:off x="6120197" y="2813447"/>
            <a:ext cx="1832001" cy="89255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Cost of two </a:t>
            </a:r>
          </a:p>
          <a:p>
            <a:r>
              <a:rPr lang="en-GB" sz="1600" dirty="0">
                <a:solidFill>
                  <a:srgbClr val="FF0000"/>
                </a:solidFill>
                <a:latin typeface="Arial" panose="020B0604020202020204" pitchFamily="34" charset="0"/>
                <a:cs typeface="Arial" panose="020B0604020202020204" pitchFamily="34" charset="0"/>
              </a:rPr>
              <a:t>cucumbers</a:t>
            </a:r>
          </a:p>
          <a:p>
            <a:r>
              <a:rPr lang="en-GB" sz="1600" dirty="0">
                <a:solidFill>
                  <a:srgbClr val="FF0000"/>
                </a:solidFill>
                <a:latin typeface="Arial" panose="020B0604020202020204" pitchFamily="34" charset="0"/>
                <a:cs typeface="Arial" panose="020B0604020202020204" pitchFamily="34" charset="0"/>
              </a:rPr>
              <a:t>1.28 </a:t>
            </a:r>
            <a:r>
              <a:rPr kumimoji="0" lang="en-GB" sz="20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 </a:t>
            </a:r>
            <a:r>
              <a:rPr lang="en-GB" dirty="0">
                <a:solidFill>
                  <a:srgbClr val="FF0000"/>
                </a:solidFill>
                <a:latin typeface="Georgia" panose="02040502050405020303" pitchFamily="18"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£2.56</a:t>
            </a:r>
            <a:endParaRPr lang="en-GB" sz="1600" dirty="0">
              <a:solidFill>
                <a:srgbClr val="FF0000"/>
              </a:solidFill>
              <a:latin typeface="Georgia" panose="02040502050405020303" pitchFamily="18" charset="0"/>
              <a:cs typeface="Arial" panose="020B0604020202020204" pitchFamily="34" charset="0"/>
            </a:endParaRPr>
          </a:p>
        </p:txBody>
      </p:sp>
      <p:sp>
        <p:nvSpPr>
          <p:cNvPr id="17" name="Oval 16">
            <a:extLst>
              <a:ext uri="{FF2B5EF4-FFF2-40B4-BE49-F238E27FC236}">
                <a16:creationId xmlns:a16="http://schemas.microsoft.com/office/drawing/2014/main" id="{2D22B8B5-8E19-A927-72B2-7100A7EBF005}"/>
              </a:ext>
            </a:extLst>
          </p:cNvPr>
          <p:cNvSpPr/>
          <p:nvPr/>
        </p:nvSpPr>
        <p:spPr>
          <a:xfrm>
            <a:off x="678094" y="5174014"/>
            <a:ext cx="1520576" cy="40011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9" name="Object 18">
            <a:extLst>
              <a:ext uri="{FF2B5EF4-FFF2-40B4-BE49-F238E27FC236}">
                <a16:creationId xmlns:a16="http://schemas.microsoft.com/office/drawing/2014/main" id="{61F3212A-6F33-E322-2F3C-C3083C51BC0E}"/>
              </a:ext>
            </a:extLst>
          </p:cNvPr>
          <p:cNvGraphicFramePr>
            <a:graphicFrameLocks noChangeAspect="1"/>
          </p:cNvGraphicFramePr>
          <p:nvPr>
            <p:extLst>
              <p:ext uri="{D42A27DB-BD31-4B8C-83A1-F6EECF244321}">
                <p14:modId xmlns:p14="http://schemas.microsoft.com/office/powerpoint/2010/main" val="737504112"/>
              </p:ext>
            </p:extLst>
          </p:nvPr>
        </p:nvGraphicFramePr>
        <p:xfrm>
          <a:off x="5499100" y="3828814"/>
          <a:ext cx="596900" cy="508000"/>
        </p:xfrm>
        <a:graphic>
          <a:graphicData uri="http://schemas.openxmlformats.org/presentationml/2006/ole">
            <mc:AlternateContent xmlns:mc="http://schemas.openxmlformats.org/markup-compatibility/2006">
              <mc:Choice xmlns:v="urn:schemas-microsoft-com:vml" Requires="v">
                <p:oleObj name="Equation" r:id="rId3" imgW="596880" imgH="507960" progId="Equation.DSMT4">
                  <p:embed/>
                </p:oleObj>
              </mc:Choice>
              <mc:Fallback>
                <p:oleObj name="Equation" r:id="rId3" imgW="596880" imgH="507960" progId="Equation.DSMT4">
                  <p:embed/>
                  <p:pic>
                    <p:nvPicPr>
                      <p:cNvPr id="19" name="Object 18">
                        <a:extLst>
                          <a:ext uri="{FF2B5EF4-FFF2-40B4-BE49-F238E27FC236}">
                            <a16:creationId xmlns:a16="http://schemas.microsoft.com/office/drawing/2014/main" id="{61F3212A-6F33-E322-2F3C-C3083C51BC0E}"/>
                          </a:ext>
                        </a:extLst>
                      </p:cNvPr>
                      <p:cNvPicPr/>
                      <p:nvPr/>
                    </p:nvPicPr>
                    <p:blipFill>
                      <a:blip r:embed="rId4"/>
                      <a:stretch>
                        <a:fillRect/>
                      </a:stretch>
                    </p:blipFill>
                    <p:spPr>
                      <a:xfrm>
                        <a:off x="5499100" y="3828814"/>
                        <a:ext cx="596900" cy="508000"/>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7FD3C05C-7335-EC8B-A10D-660635FB951C}"/>
              </a:ext>
            </a:extLst>
          </p:cNvPr>
          <p:cNvSpPr txBox="1"/>
          <p:nvPr/>
        </p:nvSpPr>
        <p:spPr>
          <a:xfrm>
            <a:off x="5476126" y="4505627"/>
            <a:ext cx="1438382" cy="369332"/>
          </a:xfrm>
          <a:prstGeom prst="rect">
            <a:avLst/>
          </a:prstGeom>
          <a:noFill/>
        </p:spPr>
        <p:txBody>
          <a:bodyPr wrap="square" rtlCol="0">
            <a:spAutoFit/>
          </a:bodyPr>
          <a:lstStyle/>
          <a:p>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 </a:t>
            </a:r>
            <a:r>
              <a:rPr lang="en-GB" sz="1600" dirty="0">
                <a:solidFill>
                  <a:srgbClr val="FF0000"/>
                </a:solidFill>
                <a:latin typeface="Georgia" panose="02040502050405020303"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10</a:t>
            </a:r>
          </a:p>
        </p:txBody>
      </p:sp>
      <p:sp>
        <p:nvSpPr>
          <p:cNvPr id="22" name="TextBox 21">
            <a:extLst>
              <a:ext uri="{FF2B5EF4-FFF2-40B4-BE49-F238E27FC236}">
                <a16:creationId xmlns:a16="http://schemas.microsoft.com/office/drawing/2014/main" id="{71DDC76D-5851-26C1-8737-A111581373C6}"/>
              </a:ext>
            </a:extLst>
          </p:cNvPr>
          <p:cNvSpPr txBox="1"/>
          <p:nvPr/>
        </p:nvSpPr>
        <p:spPr>
          <a:xfrm>
            <a:off x="5476126" y="4940775"/>
            <a:ext cx="1438382" cy="369332"/>
          </a:xfrm>
          <a:prstGeom prst="rect">
            <a:avLst/>
          </a:prstGeom>
          <a:noFill/>
        </p:spPr>
        <p:txBody>
          <a:bodyPr wrap="square" rtlCol="0">
            <a:spAutoFit/>
          </a:bodyPr>
          <a:lstStyle/>
          <a:p>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20 </a:t>
            </a:r>
          </a:p>
        </p:txBody>
      </p:sp>
      <p:sp>
        <p:nvSpPr>
          <p:cNvPr id="23" name="TextBox 22">
            <a:extLst>
              <a:ext uri="{FF2B5EF4-FFF2-40B4-BE49-F238E27FC236}">
                <a16:creationId xmlns:a16="http://schemas.microsoft.com/office/drawing/2014/main" id="{C6D68D04-5823-DF8F-23D1-99B6392FC440}"/>
              </a:ext>
            </a:extLst>
          </p:cNvPr>
          <p:cNvSpPr txBox="1"/>
          <p:nvPr/>
        </p:nvSpPr>
        <p:spPr>
          <a:xfrm>
            <a:off x="8531422" y="4505627"/>
            <a:ext cx="3214986"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Angles at a point on a straight line add up to 180°</a:t>
            </a:r>
          </a:p>
        </p:txBody>
      </p:sp>
      <p:sp>
        <p:nvSpPr>
          <p:cNvPr id="24" name="TextBox 23">
            <a:extLst>
              <a:ext uri="{FF2B5EF4-FFF2-40B4-BE49-F238E27FC236}">
                <a16:creationId xmlns:a16="http://schemas.microsoft.com/office/drawing/2014/main" id="{A7AB348B-02BD-D314-C6B4-FDB296A38029}"/>
              </a:ext>
            </a:extLst>
          </p:cNvPr>
          <p:cNvSpPr txBox="1"/>
          <p:nvPr/>
        </p:nvSpPr>
        <p:spPr>
          <a:xfrm>
            <a:off x="8531422" y="5140140"/>
            <a:ext cx="2126751" cy="369332"/>
          </a:xfrm>
          <a:prstGeom prst="rect">
            <a:avLst/>
          </a:prstGeom>
          <a:noFill/>
        </p:spPr>
        <p:txBody>
          <a:bodyPr wrap="square" rtlCol="0">
            <a:spAutoFit/>
          </a:bodyPr>
          <a:lstStyle/>
          <a:p>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180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145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35° </a:t>
            </a:r>
          </a:p>
        </p:txBody>
      </p:sp>
      <p:grpSp>
        <p:nvGrpSpPr>
          <p:cNvPr id="3" name="Group 2">
            <a:extLst>
              <a:ext uri="{FF2B5EF4-FFF2-40B4-BE49-F238E27FC236}">
                <a16:creationId xmlns:a16="http://schemas.microsoft.com/office/drawing/2014/main" id="{107C0333-681B-DD8A-61EC-084719A6B53E}"/>
              </a:ext>
            </a:extLst>
          </p:cNvPr>
          <p:cNvGrpSpPr/>
          <p:nvPr/>
        </p:nvGrpSpPr>
        <p:grpSpPr>
          <a:xfrm>
            <a:off x="8531422" y="2424008"/>
            <a:ext cx="3244853" cy="1250865"/>
            <a:chOff x="8531422" y="2424008"/>
            <a:chExt cx="3244853" cy="1250865"/>
          </a:xfrm>
        </p:grpSpPr>
        <p:pic>
          <p:nvPicPr>
            <p:cNvPr id="8" name="Picture 7">
              <a:extLst>
                <a:ext uri="{FF2B5EF4-FFF2-40B4-BE49-F238E27FC236}">
                  <a16:creationId xmlns:a16="http://schemas.microsoft.com/office/drawing/2014/main" id="{338A86CD-1270-7F45-4603-4FA841270112}"/>
                </a:ext>
              </a:extLst>
            </p:cNvPr>
            <p:cNvPicPr>
              <a:picLocks noChangeAspect="1"/>
            </p:cNvPicPr>
            <p:nvPr/>
          </p:nvPicPr>
          <p:blipFill>
            <a:blip r:embed="rId5"/>
            <a:stretch>
              <a:fillRect/>
            </a:stretch>
          </p:blipFill>
          <p:spPr>
            <a:xfrm>
              <a:off x="8531422" y="2559999"/>
              <a:ext cx="3214986" cy="1114874"/>
            </a:xfrm>
            <a:prstGeom prst="rect">
              <a:avLst/>
            </a:prstGeom>
          </p:spPr>
        </p:pic>
        <p:pic>
          <p:nvPicPr>
            <p:cNvPr id="9" name="Picture 8">
              <a:extLst>
                <a:ext uri="{FF2B5EF4-FFF2-40B4-BE49-F238E27FC236}">
                  <a16:creationId xmlns:a16="http://schemas.microsoft.com/office/drawing/2014/main" id="{15067D15-C219-14AD-E936-B541A1B1C16E}"/>
                </a:ext>
              </a:extLst>
            </p:cNvPr>
            <p:cNvPicPr>
              <a:picLocks noChangeAspect="1"/>
            </p:cNvPicPr>
            <p:nvPr/>
          </p:nvPicPr>
          <p:blipFill>
            <a:blip r:embed="rId6"/>
            <a:stretch>
              <a:fillRect/>
            </a:stretch>
          </p:blipFill>
          <p:spPr>
            <a:xfrm>
              <a:off x="10957011" y="2424008"/>
              <a:ext cx="819264" cy="438211"/>
            </a:xfrm>
            <a:prstGeom prst="rect">
              <a:avLst/>
            </a:prstGeom>
          </p:spPr>
        </p:pic>
      </p:grpSp>
    </p:spTree>
    <p:extLst>
      <p:ext uri="{BB962C8B-B14F-4D97-AF65-F5344CB8AC3E}">
        <p14:creationId xmlns:p14="http://schemas.microsoft.com/office/powerpoint/2010/main" val="2770481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animBg="1"/>
      <p:bldP spid="20"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3C84B-3143-A0F5-4CE6-D970CC0406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855578-F18B-0D90-07E4-618F4C231300}"/>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19705518-7C9B-9770-C3DC-E00ACA7973E9}"/>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B98D8C04-680A-E0B1-35F9-F5F0339DD8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236463AB-20C9-9F2B-7C4C-DA87622CF041}"/>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9A</a:t>
            </a:r>
          </a:p>
        </p:txBody>
      </p:sp>
      <p:graphicFrame>
        <p:nvGraphicFramePr>
          <p:cNvPr id="8" name="Table 7">
            <a:extLst>
              <a:ext uri="{FF2B5EF4-FFF2-40B4-BE49-F238E27FC236}">
                <a16:creationId xmlns:a16="http://schemas.microsoft.com/office/drawing/2014/main" id="{35FF14D7-1672-52BE-F472-788A2E5D125E}"/>
              </a:ext>
            </a:extLst>
          </p:cNvPr>
          <p:cNvGraphicFramePr>
            <a:graphicFrameLocks noGrp="1"/>
          </p:cNvGraphicFramePr>
          <p:nvPr>
            <p:extLst>
              <p:ext uri="{D42A27DB-BD31-4B8C-83A1-F6EECF244321}">
                <p14:modId xmlns:p14="http://schemas.microsoft.com/office/powerpoint/2010/main" val="3272962503"/>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these numbers in order starting with the smallest.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2.303     2.3     2.33      2.03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Circle the expression that can be written as    3</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cd</a:t>
                      </a:r>
                      <a:r>
                        <a:rPr lang="en-GB" sz="1600" b="0" i="0" u="none" strike="noStrike" baseline="0" dirty="0">
                          <a:solidFill>
                            <a:srgbClr val="371376"/>
                          </a:solidFill>
                          <a:latin typeface="Arial" panose="020B0604020202020204" pitchFamily="34" charset="0"/>
                          <a:cs typeface="Arial" panose="020B0604020202020204" pitchFamily="34" charset="0"/>
                        </a:rPr>
                        <a:t>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3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d</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d</a:t>
                      </a:r>
                      <a:r>
                        <a:rPr lang="en-GB" sz="1600" b="0" i="1" u="none" strike="noStrike" baseline="0" dirty="0">
                          <a:solidFill>
                            <a:srgbClr val="371376"/>
                          </a:solidFill>
                          <a:latin typeface="Arial" panose="020B0604020202020204" pitchFamily="34" charset="0"/>
                          <a:cs typeface="Arial" panose="020B0604020202020204" pitchFamily="34" charset="0"/>
                        </a:rPr>
                        <a:t>  </a:t>
                      </a:r>
                    </a:p>
                    <a:p>
                      <a:pPr>
                        <a:spcBef>
                          <a:spcPts val="1200"/>
                        </a:spcBef>
                      </a:pP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d</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3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d</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are two straight lines.</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Write down the size of angle </a:t>
                      </a:r>
                      <a:r>
                        <a:rPr lang="en-GB" sz="1800" b="0" i="1" dirty="0">
                          <a:solidFill>
                            <a:srgbClr val="371376"/>
                          </a:solidFill>
                          <a:latin typeface="Times New Roman" panose="02020603050405020304" pitchFamily="18" charset="0"/>
                          <a:cs typeface="Times New Roman" panose="02020603050405020304" pitchFamily="18" charset="0"/>
                        </a:rPr>
                        <a:t>w</a:t>
                      </a:r>
                      <a:r>
                        <a:rPr lang="en-GB" sz="1600" b="0" dirty="0">
                          <a:solidFill>
                            <a:srgbClr val="371376"/>
                          </a:solidFill>
                          <a:latin typeface="Arial" panose="020B0604020202020204" pitchFamily="34" charset="0"/>
                          <a:cs typeface="Arial" panose="020B0604020202020204" pitchFamily="34" charset="0"/>
                        </a:rPr>
                        <a:t>.</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experiment has four outcomes.</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pPr>
                        <a:spcBef>
                          <a:spcPts val="600"/>
                        </a:spcBef>
                      </a:pPr>
                      <a:r>
                        <a:rPr lang="en-GB" sz="1600" b="0" dirty="0">
                          <a:solidFill>
                            <a:srgbClr val="371376"/>
                          </a:solidFill>
                          <a:latin typeface="Arial" panose="020B0604020202020204" pitchFamily="34" charset="0"/>
                          <a:cs typeface="Arial" panose="020B0604020202020204" pitchFamily="34" charset="0"/>
                        </a:rPr>
                        <a:t>Complete the table.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Increase   460 by 10%</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pSp>
        <p:nvGrpSpPr>
          <p:cNvPr id="3" name="Group 2">
            <a:extLst>
              <a:ext uri="{FF2B5EF4-FFF2-40B4-BE49-F238E27FC236}">
                <a16:creationId xmlns:a16="http://schemas.microsoft.com/office/drawing/2014/main" id="{99C14E5E-E043-8D67-396B-7B9137A3B5FB}"/>
              </a:ext>
            </a:extLst>
          </p:cNvPr>
          <p:cNvGrpSpPr/>
          <p:nvPr/>
        </p:nvGrpSpPr>
        <p:grpSpPr>
          <a:xfrm>
            <a:off x="8784405" y="2424008"/>
            <a:ext cx="2991870" cy="1716678"/>
            <a:chOff x="8784405" y="2424008"/>
            <a:chExt cx="2991870" cy="1716678"/>
          </a:xfrm>
        </p:grpSpPr>
        <p:pic>
          <p:nvPicPr>
            <p:cNvPr id="6" name="Picture 5">
              <a:extLst>
                <a:ext uri="{FF2B5EF4-FFF2-40B4-BE49-F238E27FC236}">
                  <a16:creationId xmlns:a16="http://schemas.microsoft.com/office/drawing/2014/main" id="{85D0AFD8-B655-DE3F-1E63-CBA3E471482E}"/>
                </a:ext>
              </a:extLst>
            </p:cNvPr>
            <p:cNvPicPr>
              <a:picLocks noChangeAspect="1"/>
            </p:cNvPicPr>
            <p:nvPr/>
          </p:nvPicPr>
          <p:blipFill>
            <a:blip r:embed="rId3"/>
            <a:stretch>
              <a:fillRect/>
            </a:stretch>
          </p:blipFill>
          <p:spPr>
            <a:xfrm>
              <a:off x="8784405" y="2609961"/>
              <a:ext cx="2384708" cy="1530725"/>
            </a:xfrm>
            <a:prstGeom prst="rect">
              <a:avLst/>
            </a:prstGeom>
          </p:spPr>
        </p:pic>
        <p:pic>
          <p:nvPicPr>
            <p:cNvPr id="10" name="Picture 9">
              <a:extLst>
                <a:ext uri="{FF2B5EF4-FFF2-40B4-BE49-F238E27FC236}">
                  <a16:creationId xmlns:a16="http://schemas.microsoft.com/office/drawing/2014/main" id="{8C8AFF05-2D8C-5DB1-93A0-600D1DF24CE3}"/>
                </a:ext>
              </a:extLst>
            </p:cNvPr>
            <p:cNvPicPr>
              <a:picLocks noChangeAspect="1"/>
            </p:cNvPicPr>
            <p:nvPr/>
          </p:nvPicPr>
          <p:blipFill>
            <a:blip r:embed="rId4"/>
            <a:stretch>
              <a:fillRect/>
            </a:stretch>
          </p:blipFill>
          <p:spPr>
            <a:xfrm>
              <a:off x="10957011" y="2424008"/>
              <a:ext cx="819264" cy="438211"/>
            </a:xfrm>
            <a:prstGeom prst="rect">
              <a:avLst/>
            </a:prstGeom>
          </p:spPr>
        </p:pic>
      </p:grpSp>
      <p:graphicFrame>
        <p:nvGraphicFramePr>
          <p:cNvPr id="11" name="Table 10">
            <a:extLst>
              <a:ext uri="{FF2B5EF4-FFF2-40B4-BE49-F238E27FC236}">
                <a16:creationId xmlns:a16="http://schemas.microsoft.com/office/drawing/2014/main" id="{C95DA9D9-C6D3-2B87-BC10-DA9262B87118}"/>
              </a:ext>
            </a:extLst>
          </p:cNvPr>
          <p:cNvGraphicFramePr>
            <a:graphicFrameLocks noGrp="1"/>
          </p:cNvGraphicFramePr>
          <p:nvPr>
            <p:extLst>
              <p:ext uri="{D42A27DB-BD31-4B8C-83A1-F6EECF244321}">
                <p14:modId xmlns:p14="http://schemas.microsoft.com/office/powerpoint/2010/main" val="2088644052"/>
              </p:ext>
            </p:extLst>
          </p:nvPr>
        </p:nvGraphicFramePr>
        <p:xfrm>
          <a:off x="768349" y="4273562"/>
          <a:ext cx="3251199" cy="760775"/>
        </p:xfrm>
        <a:graphic>
          <a:graphicData uri="http://schemas.openxmlformats.org/drawingml/2006/table">
            <a:tbl>
              <a:tblPr firstRow="1" bandRow="1">
                <a:tableStyleId>{5C22544A-7EE6-4342-B048-85BDC9FD1C3A}</a:tableStyleId>
              </a:tblPr>
              <a:tblGrid>
                <a:gridCol w="1047751">
                  <a:extLst>
                    <a:ext uri="{9D8B030D-6E8A-4147-A177-3AD203B41FA5}">
                      <a16:colId xmlns:a16="http://schemas.microsoft.com/office/drawing/2014/main" val="2732567082"/>
                    </a:ext>
                  </a:extLst>
                </a:gridCol>
                <a:gridCol w="550862">
                  <a:extLst>
                    <a:ext uri="{9D8B030D-6E8A-4147-A177-3AD203B41FA5}">
                      <a16:colId xmlns:a16="http://schemas.microsoft.com/office/drawing/2014/main" val="4013636962"/>
                    </a:ext>
                  </a:extLst>
                </a:gridCol>
                <a:gridCol w="550862">
                  <a:extLst>
                    <a:ext uri="{9D8B030D-6E8A-4147-A177-3AD203B41FA5}">
                      <a16:colId xmlns:a16="http://schemas.microsoft.com/office/drawing/2014/main" val="3852899877"/>
                    </a:ext>
                  </a:extLst>
                </a:gridCol>
                <a:gridCol w="550862">
                  <a:extLst>
                    <a:ext uri="{9D8B030D-6E8A-4147-A177-3AD203B41FA5}">
                      <a16:colId xmlns:a16="http://schemas.microsoft.com/office/drawing/2014/main" val="809509988"/>
                    </a:ext>
                  </a:extLst>
                </a:gridCol>
                <a:gridCol w="550862">
                  <a:extLst>
                    <a:ext uri="{9D8B030D-6E8A-4147-A177-3AD203B41FA5}">
                      <a16:colId xmlns:a16="http://schemas.microsoft.com/office/drawing/2014/main" val="1203849014"/>
                    </a:ext>
                  </a:extLst>
                </a:gridCol>
              </a:tblGrid>
              <a:tr h="371626">
                <a:tc>
                  <a:txBody>
                    <a:bodyPr/>
                    <a:lstStyle/>
                    <a:p>
                      <a:pPr algn="l"/>
                      <a:r>
                        <a:rPr lang="en-GB" sz="1400" b="0" dirty="0">
                          <a:solidFill>
                            <a:schemeClr val="tx1"/>
                          </a:solidFill>
                          <a:latin typeface="Arial" panose="020B0604020202020204" pitchFamily="34" charset="0"/>
                          <a:cs typeface="Arial" panose="020B0604020202020204" pitchFamily="34" charset="0"/>
                        </a:rPr>
                        <a:t>Outcome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733072"/>
                  </a:ext>
                </a:extLst>
              </a:tr>
              <a:tr h="389149">
                <a:tc>
                  <a:txBody>
                    <a:bodyPr/>
                    <a:lstStyle/>
                    <a:p>
                      <a:pPr algn="l"/>
                      <a:r>
                        <a:rPr lang="en-GB" sz="1400" dirty="0">
                          <a:solidFill>
                            <a:schemeClr val="tx1"/>
                          </a:solidFill>
                          <a:latin typeface="Arial" panose="020B0604020202020204" pitchFamily="34" charset="0"/>
                          <a:cs typeface="Arial" panose="020B0604020202020204" pitchFamily="34" charset="0"/>
                        </a:rPr>
                        <a:t>Probability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16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0.3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6142957"/>
                  </a:ext>
                </a:extLst>
              </a:tr>
            </a:tbl>
          </a:graphicData>
        </a:graphic>
      </p:graphicFrame>
    </p:spTree>
    <p:extLst>
      <p:ext uri="{BB962C8B-B14F-4D97-AF65-F5344CB8AC3E}">
        <p14:creationId xmlns:p14="http://schemas.microsoft.com/office/powerpoint/2010/main" val="231388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4293B-7701-F6F6-D30D-47B1AE408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FBA327-8542-7CA0-85D3-DAEF01C8135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B9E0530A-2426-6796-D3B5-829075D6AC4A}"/>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6A00A693-C664-C4E2-7012-4FE4019FC6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4E54E089-5CCC-4222-F208-CA46CD924B23}"/>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9A - ANSWERS</a:t>
            </a:r>
          </a:p>
        </p:txBody>
      </p:sp>
      <p:graphicFrame>
        <p:nvGraphicFramePr>
          <p:cNvPr id="3" name="Table 2">
            <a:extLst>
              <a:ext uri="{FF2B5EF4-FFF2-40B4-BE49-F238E27FC236}">
                <a16:creationId xmlns:a16="http://schemas.microsoft.com/office/drawing/2014/main" id="{3B50D863-9710-97EC-327A-0E04644ABAA4}"/>
              </a:ext>
            </a:extLst>
          </p:cNvPr>
          <p:cNvGraphicFramePr>
            <a:graphicFrameLocks noGrp="1"/>
          </p:cNvGraphicFramePr>
          <p:nvPr>
            <p:extLst>
              <p:ext uri="{D42A27DB-BD31-4B8C-83A1-F6EECF244321}">
                <p14:modId xmlns:p14="http://schemas.microsoft.com/office/powerpoint/2010/main" val="2452183587"/>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these numbers in order starting with the smallest.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2.303     2.3     2.33      2.03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Circle the expression that can be written as    3</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cd</a:t>
                      </a:r>
                      <a:r>
                        <a:rPr lang="en-GB" sz="1600" b="0" i="0" u="none" strike="noStrike" baseline="0" dirty="0">
                          <a:solidFill>
                            <a:srgbClr val="371376"/>
                          </a:solidFill>
                          <a:latin typeface="Arial" panose="020B0604020202020204" pitchFamily="34" charset="0"/>
                          <a:cs typeface="Arial" panose="020B0604020202020204" pitchFamily="34" charset="0"/>
                        </a:rPr>
                        <a:t>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3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d</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d</a:t>
                      </a:r>
                      <a:r>
                        <a:rPr lang="en-GB" sz="1600" b="0" i="1" u="none" strike="noStrike" baseline="0" dirty="0">
                          <a:solidFill>
                            <a:srgbClr val="371376"/>
                          </a:solidFill>
                          <a:latin typeface="Arial" panose="020B0604020202020204" pitchFamily="34" charset="0"/>
                          <a:cs typeface="Arial" panose="020B0604020202020204" pitchFamily="34" charset="0"/>
                        </a:rPr>
                        <a:t>  </a:t>
                      </a:r>
                    </a:p>
                    <a:p>
                      <a:pPr>
                        <a:spcBef>
                          <a:spcPts val="1200"/>
                        </a:spcBef>
                      </a:pP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d</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3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c</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d</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are two straight lines.</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Write down the size of angle </a:t>
                      </a:r>
                      <a:r>
                        <a:rPr lang="en-GB" sz="1800" b="0" i="1" dirty="0">
                          <a:solidFill>
                            <a:srgbClr val="371376"/>
                          </a:solidFill>
                          <a:latin typeface="Times New Roman" panose="02020603050405020304" pitchFamily="18" charset="0"/>
                          <a:cs typeface="Times New Roman" panose="02020603050405020304" pitchFamily="18" charset="0"/>
                        </a:rPr>
                        <a:t>w</a:t>
                      </a:r>
                      <a:r>
                        <a:rPr lang="en-GB" sz="1600" b="0" dirty="0">
                          <a:solidFill>
                            <a:srgbClr val="371376"/>
                          </a:solidFill>
                          <a:latin typeface="Arial" panose="020B0604020202020204" pitchFamily="34" charset="0"/>
                          <a:cs typeface="Arial" panose="020B0604020202020204" pitchFamily="34" charset="0"/>
                        </a:rPr>
                        <a:t>.</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experiment has four outcomes.</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pPr>
                        <a:spcBef>
                          <a:spcPts val="600"/>
                        </a:spcBef>
                      </a:pPr>
                      <a:r>
                        <a:rPr lang="en-GB" sz="1600" b="0" dirty="0">
                          <a:solidFill>
                            <a:srgbClr val="371376"/>
                          </a:solidFill>
                          <a:latin typeface="Arial" panose="020B0604020202020204" pitchFamily="34" charset="0"/>
                          <a:cs typeface="Arial" panose="020B0604020202020204" pitchFamily="34" charset="0"/>
                        </a:rPr>
                        <a:t>Complete the table.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Increase   460 by 10%</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4" name="TextBox 13">
            <a:extLst>
              <a:ext uri="{FF2B5EF4-FFF2-40B4-BE49-F238E27FC236}">
                <a16:creationId xmlns:a16="http://schemas.microsoft.com/office/drawing/2014/main" id="{5ED77427-C148-A315-0AD4-30022E818E0D}"/>
              </a:ext>
            </a:extLst>
          </p:cNvPr>
          <p:cNvSpPr txBox="1"/>
          <p:nvPr/>
        </p:nvSpPr>
        <p:spPr>
          <a:xfrm>
            <a:off x="698643" y="3164440"/>
            <a:ext cx="3184988"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2.03   2.3   2.303    2.33</a:t>
            </a:r>
          </a:p>
        </p:txBody>
      </p:sp>
      <p:sp>
        <p:nvSpPr>
          <p:cNvPr id="15" name="Oval 14">
            <a:extLst>
              <a:ext uri="{FF2B5EF4-FFF2-40B4-BE49-F238E27FC236}">
                <a16:creationId xmlns:a16="http://schemas.microsoft.com/office/drawing/2014/main" id="{13FE5E08-CC4A-4E1F-76E5-97766722432B}"/>
              </a:ext>
            </a:extLst>
          </p:cNvPr>
          <p:cNvSpPr/>
          <p:nvPr/>
        </p:nvSpPr>
        <p:spPr>
          <a:xfrm>
            <a:off x="6096000" y="2938409"/>
            <a:ext cx="1106184" cy="49059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B6247592-3D05-0FF7-1CAD-356146953C4E}"/>
              </a:ext>
            </a:extLst>
          </p:cNvPr>
          <p:cNvSpPr txBox="1"/>
          <p:nvPr/>
        </p:nvSpPr>
        <p:spPr>
          <a:xfrm>
            <a:off x="698643" y="5400751"/>
            <a:ext cx="2630184"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0.1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0.2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0.3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0.4</a:t>
            </a:r>
          </a:p>
        </p:txBody>
      </p:sp>
      <p:graphicFrame>
        <p:nvGraphicFramePr>
          <p:cNvPr id="19" name="Table 18">
            <a:extLst>
              <a:ext uri="{FF2B5EF4-FFF2-40B4-BE49-F238E27FC236}">
                <a16:creationId xmlns:a16="http://schemas.microsoft.com/office/drawing/2014/main" id="{7175245C-954B-D983-CC79-C37AFA7D8F21}"/>
              </a:ext>
            </a:extLst>
          </p:cNvPr>
          <p:cNvGraphicFramePr>
            <a:graphicFrameLocks noGrp="1"/>
          </p:cNvGraphicFramePr>
          <p:nvPr>
            <p:extLst>
              <p:ext uri="{D42A27DB-BD31-4B8C-83A1-F6EECF244321}">
                <p14:modId xmlns:p14="http://schemas.microsoft.com/office/powerpoint/2010/main" val="1036356476"/>
              </p:ext>
            </p:extLst>
          </p:nvPr>
        </p:nvGraphicFramePr>
        <p:xfrm>
          <a:off x="768349" y="4273562"/>
          <a:ext cx="3251199" cy="760775"/>
        </p:xfrm>
        <a:graphic>
          <a:graphicData uri="http://schemas.openxmlformats.org/drawingml/2006/table">
            <a:tbl>
              <a:tblPr firstRow="1" bandRow="1">
                <a:tableStyleId>{5C22544A-7EE6-4342-B048-85BDC9FD1C3A}</a:tableStyleId>
              </a:tblPr>
              <a:tblGrid>
                <a:gridCol w="1047751">
                  <a:extLst>
                    <a:ext uri="{9D8B030D-6E8A-4147-A177-3AD203B41FA5}">
                      <a16:colId xmlns:a16="http://schemas.microsoft.com/office/drawing/2014/main" val="2732567082"/>
                    </a:ext>
                  </a:extLst>
                </a:gridCol>
                <a:gridCol w="550862">
                  <a:extLst>
                    <a:ext uri="{9D8B030D-6E8A-4147-A177-3AD203B41FA5}">
                      <a16:colId xmlns:a16="http://schemas.microsoft.com/office/drawing/2014/main" val="4013636962"/>
                    </a:ext>
                  </a:extLst>
                </a:gridCol>
                <a:gridCol w="550862">
                  <a:extLst>
                    <a:ext uri="{9D8B030D-6E8A-4147-A177-3AD203B41FA5}">
                      <a16:colId xmlns:a16="http://schemas.microsoft.com/office/drawing/2014/main" val="3852899877"/>
                    </a:ext>
                  </a:extLst>
                </a:gridCol>
                <a:gridCol w="550862">
                  <a:extLst>
                    <a:ext uri="{9D8B030D-6E8A-4147-A177-3AD203B41FA5}">
                      <a16:colId xmlns:a16="http://schemas.microsoft.com/office/drawing/2014/main" val="809509988"/>
                    </a:ext>
                  </a:extLst>
                </a:gridCol>
                <a:gridCol w="550862">
                  <a:extLst>
                    <a:ext uri="{9D8B030D-6E8A-4147-A177-3AD203B41FA5}">
                      <a16:colId xmlns:a16="http://schemas.microsoft.com/office/drawing/2014/main" val="1203849014"/>
                    </a:ext>
                  </a:extLst>
                </a:gridCol>
              </a:tblGrid>
              <a:tr h="371626">
                <a:tc>
                  <a:txBody>
                    <a:bodyPr/>
                    <a:lstStyle/>
                    <a:p>
                      <a:pPr algn="l"/>
                      <a:r>
                        <a:rPr lang="en-GB" sz="1400" b="0" dirty="0">
                          <a:solidFill>
                            <a:schemeClr val="tx1"/>
                          </a:solidFill>
                          <a:latin typeface="Arial" panose="020B0604020202020204" pitchFamily="34" charset="0"/>
                          <a:cs typeface="Arial" panose="020B0604020202020204" pitchFamily="34" charset="0"/>
                        </a:rPr>
                        <a:t>Outcome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733072"/>
                  </a:ext>
                </a:extLst>
              </a:tr>
              <a:tr h="389149">
                <a:tc>
                  <a:txBody>
                    <a:bodyPr/>
                    <a:lstStyle/>
                    <a:p>
                      <a:pPr algn="l"/>
                      <a:r>
                        <a:rPr lang="en-GB" sz="1400" dirty="0">
                          <a:solidFill>
                            <a:schemeClr val="tx1"/>
                          </a:solidFill>
                          <a:latin typeface="Arial" panose="020B0604020202020204" pitchFamily="34" charset="0"/>
                          <a:cs typeface="Arial" panose="020B0604020202020204" pitchFamily="34" charset="0"/>
                        </a:rPr>
                        <a:t>Probability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16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chemeClr val="tx1"/>
                          </a:solidFill>
                          <a:latin typeface="Arial" panose="020B0604020202020204" pitchFamily="34" charset="0"/>
                          <a:cs typeface="Arial" panose="020B0604020202020204" pitchFamily="34" charset="0"/>
                        </a:rPr>
                        <a:t>0.3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6142957"/>
                  </a:ext>
                </a:extLst>
              </a:tr>
            </a:tbl>
          </a:graphicData>
        </a:graphic>
      </p:graphicFrame>
      <p:sp>
        <p:nvSpPr>
          <p:cNvPr id="17" name="TextBox 16">
            <a:extLst>
              <a:ext uri="{FF2B5EF4-FFF2-40B4-BE49-F238E27FC236}">
                <a16:creationId xmlns:a16="http://schemas.microsoft.com/office/drawing/2014/main" id="{0804E30C-E4A1-28B8-A478-85E22BCF06D8}"/>
              </a:ext>
            </a:extLst>
          </p:cNvPr>
          <p:cNvSpPr txBox="1"/>
          <p:nvPr/>
        </p:nvSpPr>
        <p:spPr>
          <a:xfrm>
            <a:off x="2391953" y="4665436"/>
            <a:ext cx="616449"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0.4</a:t>
            </a:r>
          </a:p>
        </p:txBody>
      </p:sp>
      <p:sp>
        <p:nvSpPr>
          <p:cNvPr id="18" name="TextBox 17">
            <a:extLst>
              <a:ext uri="{FF2B5EF4-FFF2-40B4-BE49-F238E27FC236}">
                <a16:creationId xmlns:a16="http://schemas.microsoft.com/office/drawing/2014/main" id="{78A3C7FA-2E49-9D37-7858-49D378BF49F6}"/>
              </a:ext>
            </a:extLst>
          </p:cNvPr>
          <p:cNvSpPr txBox="1"/>
          <p:nvPr/>
        </p:nvSpPr>
        <p:spPr>
          <a:xfrm>
            <a:off x="4857750" y="4448710"/>
            <a:ext cx="186154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460 </a:t>
            </a:r>
            <a:r>
              <a:rPr lang="en-GB" sz="1600" dirty="0">
                <a:solidFill>
                  <a:srgbClr val="FF0000"/>
                </a:solidFill>
                <a:latin typeface="Georgia" panose="02040502050405020303" pitchFamily="18"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10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46</a:t>
            </a:r>
          </a:p>
        </p:txBody>
      </p:sp>
      <p:sp>
        <p:nvSpPr>
          <p:cNvPr id="20" name="TextBox 19">
            <a:extLst>
              <a:ext uri="{FF2B5EF4-FFF2-40B4-BE49-F238E27FC236}">
                <a16:creationId xmlns:a16="http://schemas.microsoft.com/office/drawing/2014/main" id="{65E3F15D-7D0E-CE61-97A1-B7E213D37907}"/>
              </a:ext>
            </a:extLst>
          </p:cNvPr>
          <p:cNvSpPr txBox="1"/>
          <p:nvPr/>
        </p:nvSpPr>
        <p:spPr>
          <a:xfrm>
            <a:off x="4857750" y="4918120"/>
            <a:ext cx="186154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460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46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506</a:t>
            </a:r>
          </a:p>
        </p:txBody>
      </p:sp>
      <p:sp>
        <p:nvSpPr>
          <p:cNvPr id="21" name="TextBox 20">
            <a:extLst>
              <a:ext uri="{FF2B5EF4-FFF2-40B4-BE49-F238E27FC236}">
                <a16:creationId xmlns:a16="http://schemas.microsoft.com/office/drawing/2014/main" id="{540E87ED-8035-963D-1556-35D90C1B3264}"/>
              </a:ext>
            </a:extLst>
          </p:cNvPr>
          <p:cNvSpPr txBox="1"/>
          <p:nvPr/>
        </p:nvSpPr>
        <p:spPr>
          <a:xfrm>
            <a:off x="8568647" y="4818042"/>
            <a:ext cx="2732926" cy="86177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Vertically opposite angles are equal.</a:t>
            </a:r>
          </a:p>
          <a:p>
            <a:r>
              <a:rPr lang="en-GB" i="1" dirty="0">
                <a:solidFill>
                  <a:srgbClr val="FF0000"/>
                </a:solidFill>
                <a:latin typeface="Times New Roman" panose="02020603050405020304" pitchFamily="18" charset="0"/>
                <a:cs typeface="Times New Roman" panose="02020603050405020304" pitchFamily="18" charset="0"/>
              </a:rPr>
              <a:t>w</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43°</a:t>
            </a:r>
          </a:p>
        </p:txBody>
      </p:sp>
      <p:grpSp>
        <p:nvGrpSpPr>
          <p:cNvPr id="6" name="Group 5">
            <a:extLst>
              <a:ext uri="{FF2B5EF4-FFF2-40B4-BE49-F238E27FC236}">
                <a16:creationId xmlns:a16="http://schemas.microsoft.com/office/drawing/2014/main" id="{8F983853-7E64-531E-518F-A9900C29508A}"/>
              </a:ext>
            </a:extLst>
          </p:cNvPr>
          <p:cNvGrpSpPr/>
          <p:nvPr/>
        </p:nvGrpSpPr>
        <p:grpSpPr>
          <a:xfrm>
            <a:off x="8784405" y="2424008"/>
            <a:ext cx="2991870" cy="1716678"/>
            <a:chOff x="8784405" y="2424008"/>
            <a:chExt cx="2991870" cy="1716678"/>
          </a:xfrm>
        </p:grpSpPr>
        <p:pic>
          <p:nvPicPr>
            <p:cNvPr id="8" name="Picture 7">
              <a:extLst>
                <a:ext uri="{FF2B5EF4-FFF2-40B4-BE49-F238E27FC236}">
                  <a16:creationId xmlns:a16="http://schemas.microsoft.com/office/drawing/2014/main" id="{0C7172F7-2ED3-23EC-B787-925827BED317}"/>
                </a:ext>
              </a:extLst>
            </p:cNvPr>
            <p:cNvPicPr>
              <a:picLocks noChangeAspect="1"/>
            </p:cNvPicPr>
            <p:nvPr/>
          </p:nvPicPr>
          <p:blipFill>
            <a:blip r:embed="rId3"/>
            <a:stretch>
              <a:fillRect/>
            </a:stretch>
          </p:blipFill>
          <p:spPr>
            <a:xfrm>
              <a:off x="8784405" y="2609961"/>
              <a:ext cx="2384708" cy="1530725"/>
            </a:xfrm>
            <a:prstGeom prst="rect">
              <a:avLst/>
            </a:prstGeom>
          </p:spPr>
        </p:pic>
        <p:pic>
          <p:nvPicPr>
            <p:cNvPr id="10" name="Picture 9">
              <a:extLst>
                <a:ext uri="{FF2B5EF4-FFF2-40B4-BE49-F238E27FC236}">
                  <a16:creationId xmlns:a16="http://schemas.microsoft.com/office/drawing/2014/main" id="{F909D310-00D5-E67C-A018-C69B071F28C0}"/>
                </a:ext>
              </a:extLst>
            </p:cNvPr>
            <p:cNvPicPr>
              <a:picLocks noChangeAspect="1"/>
            </p:cNvPicPr>
            <p:nvPr/>
          </p:nvPicPr>
          <p:blipFill>
            <a:blip r:embed="rId4"/>
            <a:stretch>
              <a:fillRect/>
            </a:stretch>
          </p:blipFill>
          <p:spPr>
            <a:xfrm>
              <a:off x="10957011" y="2424008"/>
              <a:ext cx="819264" cy="438211"/>
            </a:xfrm>
            <a:prstGeom prst="rect">
              <a:avLst/>
            </a:prstGeom>
          </p:spPr>
        </p:pic>
      </p:grpSp>
    </p:spTree>
    <p:extLst>
      <p:ext uri="{BB962C8B-B14F-4D97-AF65-F5344CB8AC3E}">
        <p14:creationId xmlns:p14="http://schemas.microsoft.com/office/powerpoint/2010/main" val="420169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p:bldP spid="18"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61A50F-DC7C-799C-E2E5-37DF34B65A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B47F0B-F640-8CB7-D6D4-B4BBD1C5128B}"/>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A7EBB7FD-44E3-3ACA-0720-BA7755734969}"/>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D43D8E48-E437-902C-46E1-DF6A421EC3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DD44AFA7-2D4A-4679-695A-80152810D483}"/>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a:t>
            </a:r>
            <a:r>
              <a:rPr lang="en-GB" sz="3200" b="1" dirty="0">
                <a:solidFill>
                  <a:srgbClr val="C8194B"/>
                </a:solidFill>
                <a:latin typeface="Arial" panose="020B0604020202020204" pitchFamily="34" charset="0"/>
                <a:cs typeface="Arial" panose="020B0604020202020204" pitchFamily="34" charset="0"/>
              </a:rPr>
              <a:t>10A</a:t>
            </a:r>
            <a:endPar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endParaRPr>
          </a:p>
        </p:txBody>
      </p:sp>
      <p:graphicFrame>
        <p:nvGraphicFramePr>
          <p:cNvPr id="8" name="Table 7">
            <a:extLst>
              <a:ext uri="{FF2B5EF4-FFF2-40B4-BE49-F238E27FC236}">
                <a16:creationId xmlns:a16="http://schemas.microsoft.com/office/drawing/2014/main" id="{7BB1CE18-5D1C-DF09-2FD0-F8D1AE46E917}"/>
              </a:ext>
            </a:extLst>
          </p:cNvPr>
          <p:cNvGraphicFramePr>
            <a:graphicFrameLocks noGrp="1"/>
          </p:cNvGraphicFramePr>
          <p:nvPr>
            <p:extLst>
              <p:ext uri="{D42A27DB-BD31-4B8C-83A1-F6EECF244321}">
                <p14:modId xmlns:p14="http://schemas.microsoft.com/office/powerpoint/2010/main" val="3195043903"/>
              </p:ext>
            </p:extLst>
          </p:nvPr>
        </p:nvGraphicFramePr>
        <p:xfrm>
          <a:off x="263750" y="1890445"/>
          <a:ext cx="11664500" cy="3866417"/>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38369">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Write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9.2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10</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3    </a:t>
                      </a:r>
                      <a:r>
                        <a:rPr lang="en-GB" sz="1600" b="0" dirty="0">
                          <a:solidFill>
                            <a:srgbClr val="371376"/>
                          </a:solidFill>
                          <a:latin typeface="Arial" panose="020B0604020202020204" pitchFamily="34" charset="0"/>
                          <a:cs typeface="Arial" panose="020B0604020202020204" pitchFamily="34" charset="0"/>
                        </a:rPr>
                        <a:t>as an ordinary number.</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Circle the identity. </a:t>
                      </a:r>
                    </a:p>
                    <a:p>
                      <a:pPr marL="0" marR="0" lvl="0" indent="0" algn="l" defTabSz="914400" rtl="0" eaLnBrk="1" fontAlgn="auto" latinLnBrk="0" hangingPunct="1">
                        <a:lnSpc>
                          <a:spcPct val="100000"/>
                        </a:lnSpc>
                        <a:spcBef>
                          <a:spcPts val="120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a:t>
                      </a:r>
                      <a:r>
                        <a:rPr lang="en-GB" sz="1600" b="0" i="0"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3)</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2</a:t>
                      </a:r>
                      <a:r>
                        <a:rPr kumimoji="0" lang="en-GB" sz="8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2</a:t>
                      </a:r>
                      <a:r>
                        <a:rPr kumimoji="0" lang="en-GB" sz="8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6</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9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Cambria Math" panose="02040503050406030204" pitchFamily="18" charset="0"/>
                          <a:ea typeface="Cambria Math" panose="02040503050406030204" pitchFamily="18" charset="0"/>
                          <a:cs typeface="Arial" panose="020B0604020202020204" pitchFamily="34" charset="0"/>
                        </a:rPr>
                        <a:t>&gt;</a:t>
                      </a:r>
                      <a:r>
                        <a:rPr lang="en-GB" sz="1600" b="0" i="0" u="none" strike="noStrike" baseline="0" dirty="0">
                          <a:solidFill>
                            <a:srgbClr val="371376"/>
                          </a:solidFill>
                          <a:latin typeface="Arial" panose="020B0604020202020204" pitchFamily="34" charset="0"/>
                          <a:cs typeface="Arial" panose="020B0604020202020204" pitchFamily="34" charset="0"/>
                        </a:rPr>
                        <a:t> 5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 </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1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6</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i="0" u="none" strike="noStrike" baseline="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frequency table for the times taken to solve a puzzle.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Which class interval contains the median?</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Work out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30 : 12    in the form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n</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 1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9" name="Object 8">
            <a:extLst>
              <a:ext uri="{FF2B5EF4-FFF2-40B4-BE49-F238E27FC236}">
                <a16:creationId xmlns:a16="http://schemas.microsoft.com/office/drawing/2014/main" id="{4221A3B2-EEA4-5852-B174-CBE5544E2B98}"/>
              </a:ext>
            </a:extLst>
          </p:cNvPr>
          <p:cNvGraphicFramePr>
            <a:graphicFrameLocks noChangeAspect="1"/>
          </p:cNvGraphicFramePr>
          <p:nvPr>
            <p:extLst>
              <p:ext uri="{D42A27DB-BD31-4B8C-83A1-F6EECF244321}">
                <p14:modId xmlns:p14="http://schemas.microsoft.com/office/powerpoint/2010/main" val="1986718156"/>
              </p:ext>
            </p:extLst>
          </p:nvPr>
        </p:nvGraphicFramePr>
        <p:xfrm>
          <a:off x="1760538" y="4094163"/>
          <a:ext cx="850900" cy="609600"/>
        </p:xfrm>
        <a:graphic>
          <a:graphicData uri="http://schemas.openxmlformats.org/presentationml/2006/ole">
            <mc:AlternateContent xmlns:mc="http://schemas.openxmlformats.org/markup-compatibility/2006">
              <mc:Choice xmlns:v="urn:schemas-microsoft-com:vml" Requires="v">
                <p:oleObj name="Equation" r:id="rId3" imgW="850680" imgH="609480" progId="Equation.DSMT4">
                  <p:embed/>
                </p:oleObj>
              </mc:Choice>
              <mc:Fallback>
                <p:oleObj name="Equation" r:id="rId3" imgW="850680" imgH="609480" progId="Equation.DSMT4">
                  <p:embed/>
                  <p:pic>
                    <p:nvPicPr>
                      <p:cNvPr id="9" name="Object 8">
                        <a:extLst>
                          <a:ext uri="{FF2B5EF4-FFF2-40B4-BE49-F238E27FC236}">
                            <a16:creationId xmlns:a16="http://schemas.microsoft.com/office/drawing/2014/main" id="{4221A3B2-EEA4-5852-B174-CBE5544E2B98}"/>
                          </a:ext>
                        </a:extLst>
                      </p:cNvPr>
                      <p:cNvPicPr/>
                      <p:nvPr/>
                    </p:nvPicPr>
                    <p:blipFill>
                      <a:blip r:embed="rId4"/>
                      <a:stretch>
                        <a:fillRect/>
                      </a:stretch>
                    </p:blipFill>
                    <p:spPr>
                      <a:xfrm>
                        <a:off x="1760538" y="4094163"/>
                        <a:ext cx="850900" cy="609600"/>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0943311E-DD8B-7F9E-6C5C-BDDAEC0BDAF8}"/>
              </a:ext>
            </a:extLst>
          </p:cNvPr>
          <p:cNvPicPr>
            <a:picLocks noChangeAspect="1"/>
          </p:cNvPicPr>
          <p:nvPr/>
        </p:nvPicPr>
        <p:blipFill>
          <a:blip r:embed="rId5"/>
          <a:stretch>
            <a:fillRect/>
          </a:stretch>
        </p:blipFill>
        <p:spPr>
          <a:xfrm>
            <a:off x="8893825" y="2559998"/>
            <a:ext cx="2798166" cy="1792575"/>
          </a:xfrm>
          <a:prstGeom prst="rect">
            <a:avLst/>
          </a:prstGeom>
        </p:spPr>
      </p:pic>
    </p:spTree>
    <p:extLst>
      <p:ext uri="{BB962C8B-B14F-4D97-AF65-F5344CB8AC3E}">
        <p14:creationId xmlns:p14="http://schemas.microsoft.com/office/powerpoint/2010/main" val="282104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D2B03-8BD8-8618-8D85-F9E194B949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3CA0E6-B93E-27B1-5A00-DD1DA7D73C86}"/>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F9A1EF46-3266-13CE-B1E3-CA8D6887BB55}"/>
              </a:ext>
            </a:extLst>
          </p:cNvPr>
          <p:cNvSpPr>
            <a:spLocks noGrp="1"/>
          </p:cNvSpPr>
          <p:nvPr>
            <p:ph type="ftr" sz="quarter" idx="11"/>
          </p:nvPr>
        </p:nvSpPr>
        <p:spPr>
          <a:xfrm>
            <a:off x="285750" y="6141402"/>
            <a:ext cx="11620500" cy="365125"/>
          </a:xfrm>
        </p:spPr>
        <p:txBody>
          <a:bodyPr/>
          <a:lstStyle/>
          <a:p>
            <a:pPr algn="l"/>
            <a:r>
              <a:rPr lang="en-GB" sz="800" dirty="0"/>
              <a:t>The questions in this resource are provided for revision and practice purposes only. Their inclusion does not indicate that the same, or similar questions, or topics in this form, will appear in any live assessment.</a:t>
            </a:r>
          </a:p>
          <a:p>
            <a:pPr algn="l"/>
            <a:r>
              <a:rPr lang="en-GB" sz="800" dirty="0"/>
              <a:t>© 2026 AQA and its licensors. All rights reserved.</a:t>
            </a:r>
          </a:p>
        </p:txBody>
      </p:sp>
      <p:pic>
        <p:nvPicPr>
          <p:cNvPr id="5" name="Picture 4">
            <a:extLst>
              <a:ext uri="{FF2B5EF4-FFF2-40B4-BE49-F238E27FC236}">
                <a16:creationId xmlns:a16="http://schemas.microsoft.com/office/drawing/2014/main" id="{24D2549C-3619-81E7-CBB6-283C60AA19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EFEB447B-1108-142C-E6ED-0251C6CA94A6}"/>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b="1" dirty="0">
                <a:solidFill>
                  <a:srgbClr val="C8194B"/>
                </a:solidFill>
                <a:latin typeface="Arial" panose="020B0604020202020204" pitchFamily="34" charset="0"/>
                <a:cs typeface="Arial" panose="020B0604020202020204" pitchFamily="34" charset="0"/>
              </a:rPr>
              <a:t>Warm-Up 1A - ANSWERS</a:t>
            </a:r>
          </a:p>
        </p:txBody>
      </p:sp>
      <p:graphicFrame>
        <p:nvGraphicFramePr>
          <p:cNvPr id="8" name="Table 7">
            <a:extLst>
              <a:ext uri="{FF2B5EF4-FFF2-40B4-BE49-F238E27FC236}">
                <a16:creationId xmlns:a16="http://schemas.microsoft.com/office/drawing/2014/main" id="{56C50481-D10E-1D80-2567-6DCA7B251DD3}"/>
              </a:ext>
            </a:extLst>
          </p:cNvPr>
          <p:cNvGraphicFramePr>
            <a:graphicFrameLocks noGrp="1"/>
          </p:cNvGraphicFramePr>
          <p:nvPr>
            <p:extLst>
              <p:ext uri="{D42A27DB-BD31-4B8C-83A1-F6EECF244321}">
                <p14:modId xmlns:p14="http://schemas.microsoft.com/office/powerpoint/2010/main" val="4201123100"/>
              </p:ext>
            </p:extLst>
          </p:nvPr>
        </p:nvGraphicFramePr>
        <p:xfrm>
          <a:off x="241750" y="1850803"/>
          <a:ext cx="11664500" cy="3992880"/>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19229">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Simplify    3 </a:t>
                      </a:r>
                      <a:r>
                        <a:rPr kumimoji="0" lang="en-GB" sz="18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3 </a:t>
                      </a:r>
                      <a:r>
                        <a:rPr kumimoji="0" lang="en-GB" sz="18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endParaRPr lang="en-GB" sz="1600" b="0" dirty="0">
                        <a:solidFill>
                          <a:srgbClr val="FF0000"/>
                        </a:solidFill>
                        <a:latin typeface="Arial" panose="020B0604020202020204" pitchFamily="34" charset="0"/>
                        <a:cs typeface="Arial" panose="020B0604020202020204" pitchFamily="34" charset="0"/>
                      </a:endParaRPr>
                    </a:p>
                    <a:p>
                      <a:endParaRPr lang="en-GB" sz="1600" b="0" dirty="0">
                        <a:solidFill>
                          <a:srgbClr val="FF0000"/>
                        </a:solidFill>
                        <a:latin typeface="Arial" panose="020B0604020202020204" pitchFamily="34" charset="0"/>
                        <a:cs typeface="Arial" panose="020B0604020202020204" pitchFamily="34" charset="0"/>
                      </a:endParaRPr>
                    </a:p>
                    <a:p>
                      <a:endParaRPr lang="en-GB" sz="1600" b="0" dirty="0">
                        <a:solidFill>
                          <a:srgbClr val="FF0000"/>
                        </a:solidFill>
                        <a:latin typeface="Arial" panose="020B0604020202020204" pitchFamily="34" charset="0"/>
                        <a:cs typeface="Arial" panose="020B0604020202020204" pitchFamily="34" charset="0"/>
                      </a:endParaRPr>
                    </a:p>
                    <a:p>
                      <a:endParaRPr lang="en-GB" sz="1600" b="0" dirty="0">
                        <a:solidFill>
                          <a:srgbClr val="FF0000"/>
                        </a:solidFill>
                        <a:latin typeface="Arial" panose="020B0604020202020204" pitchFamily="34" charset="0"/>
                        <a:cs typeface="Arial" panose="020B0604020202020204" pitchFamily="34" charset="0"/>
                      </a:endParaRPr>
                    </a:p>
                    <a:p>
                      <a:endParaRPr lang="en-GB" sz="1600" b="0" dirty="0">
                        <a:solidFill>
                          <a:srgbClr val="FF0000"/>
                        </a:solidFill>
                        <a:latin typeface="Arial" panose="020B0604020202020204" pitchFamily="34" charset="0"/>
                        <a:cs typeface="Arial" panose="020B0604020202020204" pitchFamily="34" charset="0"/>
                      </a:endParaRPr>
                    </a:p>
                    <a:p>
                      <a:endParaRPr kumimoji="0" lang="en-GB" sz="1600" b="0"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Write 0.19 as a fraction.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Circle the word that describes the straight line PQ.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chord       diameter     </a:t>
                      </a:r>
                    </a:p>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radius        tangent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Write down the probability of rolling a 5 on an ordinary fair dice.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Give your answer as a fraction.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Convert 2.5 metres into centimetres.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6" name="Picture 5">
            <a:extLst>
              <a:ext uri="{FF2B5EF4-FFF2-40B4-BE49-F238E27FC236}">
                <a16:creationId xmlns:a16="http://schemas.microsoft.com/office/drawing/2014/main" id="{BCF95C29-B40F-0F0F-2B9C-05D525EDCADF}"/>
              </a:ext>
            </a:extLst>
          </p:cNvPr>
          <p:cNvPicPr>
            <a:picLocks noChangeAspect="1"/>
          </p:cNvPicPr>
          <p:nvPr/>
        </p:nvPicPr>
        <p:blipFill>
          <a:blip r:embed="rId3"/>
          <a:stretch>
            <a:fillRect/>
          </a:stretch>
        </p:blipFill>
        <p:spPr>
          <a:xfrm>
            <a:off x="9021902" y="2559999"/>
            <a:ext cx="2305878" cy="2166730"/>
          </a:xfrm>
          <a:prstGeom prst="rect">
            <a:avLst/>
          </a:prstGeom>
        </p:spPr>
      </p:pic>
      <p:graphicFrame>
        <p:nvGraphicFramePr>
          <p:cNvPr id="9" name="Object 8">
            <a:extLst>
              <a:ext uri="{FF2B5EF4-FFF2-40B4-BE49-F238E27FC236}">
                <a16:creationId xmlns:a16="http://schemas.microsoft.com/office/drawing/2014/main" id="{16712EF2-5D6E-475B-DA9E-CC4F2C51256D}"/>
              </a:ext>
            </a:extLst>
          </p:cNvPr>
          <p:cNvGraphicFramePr>
            <a:graphicFrameLocks noChangeAspect="1"/>
          </p:cNvGraphicFramePr>
          <p:nvPr>
            <p:extLst>
              <p:ext uri="{D42A27DB-BD31-4B8C-83A1-F6EECF244321}">
                <p14:modId xmlns:p14="http://schemas.microsoft.com/office/powerpoint/2010/main" val="797363292"/>
              </p:ext>
            </p:extLst>
          </p:nvPr>
        </p:nvGraphicFramePr>
        <p:xfrm>
          <a:off x="7159625" y="3279775"/>
          <a:ext cx="431800" cy="457200"/>
        </p:xfrm>
        <a:graphic>
          <a:graphicData uri="http://schemas.openxmlformats.org/presentationml/2006/ole">
            <mc:AlternateContent xmlns:mc="http://schemas.openxmlformats.org/markup-compatibility/2006">
              <mc:Choice xmlns:v="urn:schemas-microsoft-com:vml" Requires="v">
                <p:oleObj name="Equation" r:id="rId4" imgW="431640" imgH="457200" progId="Equation.DSMT4">
                  <p:embed/>
                </p:oleObj>
              </mc:Choice>
              <mc:Fallback>
                <p:oleObj name="Equation" r:id="rId4" imgW="431640" imgH="457200" progId="Equation.DSMT4">
                  <p:embed/>
                  <p:pic>
                    <p:nvPicPr>
                      <p:cNvPr id="9" name="Object 8">
                        <a:extLst>
                          <a:ext uri="{FF2B5EF4-FFF2-40B4-BE49-F238E27FC236}">
                            <a16:creationId xmlns:a16="http://schemas.microsoft.com/office/drawing/2014/main" id="{16712EF2-5D6E-475B-DA9E-CC4F2C51256D}"/>
                          </a:ext>
                        </a:extLst>
                      </p:cNvPr>
                      <p:cNvPicPr/>
                      <p:nvPr/>
                    </p:nvPicPr>
                    <p:blipFill>
                      <a:blip r:embed="rId5"/>
                      <a:stretch>
                        <a:fillRect/>
                      </a:stretch>
                    </p:blipFill>
                    <p:spPr>
                      <a:xfrm>
                        <a:off x="7159625" y="3279775"/>
                        <a:ext cx="431800" cy="457200"/>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65F9518C-64B5-9055-9665-38DA3E74021A}"/>
              </a:ext>
            </a:extLst>
          </p:cNvPr>
          <p:cNvSpPr txBox="1"/>
          <p:nvPr/>
        </p:nvSpPr>
        <p:spPr>
          <a:xfrm>
            <a:off x="661765" y="2386334"/>
            <a:ext cx="324241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Multiply the numbers and the variables (letters).</a:t>
            </a:r>
          </a:p>
        </p:txBody>
      </p:sp>
      <p:sp>
        <p:nvSpPr>
          <p:cNvPr id="12" name="TextBox 11">
            <a:extLst>
              <a:ext uri="{FF2B5EF4-FFF2-40B4-BE49-F238E27FC236}">
                <a16:creationId xmlns:a16="http://schemas.microsoft.com/office/drawing/2014/main" id="{92D169B8-7B61-5D7E-5DA5-4630673CB87A}"/>
              </a:ext>
            </a:extLst>
          </p:cNvPr>
          <p:cNvSpPr txBox="1"/>
          <p:nvPr/>
        </p:nvSpPr>
        <p:spPr>
          <a:xfrm>
            <a:off x="661765" y="3000577"/>
            <a:ext cx="255826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3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3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9        </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a:t>
            </a:r>
            <a:r>
              <a:rPr kumimoji="0" lang="en-GB" sz="1600" b="0"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a:t>
            </a:r>
            <a:r>
              <a:rPr kumimoji="0" lang="en-GB" sz="1600" b="0" i="1" u="none" strike="noStrike" kern="1200" cap="none" spc="0" normalizeH="0" baseline="30000" noProof="0" dirty="0">
                <a:ln>
                  <a:noFill/>
                </a:ln>
                <a:solidFill>
                  <a:srgbClr val="FF0000"/>
                </a:solidFill>
                <a:effectLst/>
                <a:uLnTx/>
                <a:uFillTx/>
                <a:latin typeface="Arial" panose="020B0604020202020204" pitchFamily="34" charset="0"/>
                <a:ea typeface="+mn-ea"/>
                <a:cs typeface="Arial" panose="020B0604020202020204" pitchFamily="34" charset="0"/>
              </a:rPr>
              <a:t>2</a:t>
            </a:r>
          </a:p>
        </p:txBody>
      </p:sp>
      <p:sp>
        <p:nvSpPr>
          <p:cNvPr id="14" name="TextBox 13">
            <a:extLst>
              <a:ext uri="{FF2B5EF4-FFF2-40B4-BE49-F238E27FC236}">
                <a16:creationId xmlns:a16="http://schemas.microsoft.com/office/drawing/2014/main" id="{0C0C0D90-AE03-9CDC-68A5-04C1132DF189}"/>
              </a:ext>
            </a:extLst>
          </p:cNvPr>
          <p:cNvSpPr txBox="1"/>
          <p:nvPr/>
        </p:nvSpPr>
        <p:spPr>
          <a:xfrm>
            <a:off x="3270142" y="3381903"/>
            <a:ext cx="61134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9</a:t>
            </a:r>
            <a:r>
              <a:rPr kumimoji="0" lang="en-GB" sz="24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a:t>
            </a:r>
            <a:r>
              <a:rPr kumimoji="0" lang="en-GB" sz="2000" b="0" i="1" u="none" strike="noStrike" kern="1200" cap="none" spc="0" normalizeH="0" baseline="30000" noProof="0" dirty="0">
                <a:ln>
                  <a:noFill/>
                </a:ln>
                <a:solidFill>
                  <a:srgbClr val="FF0000"/>
                </a:solidFill>
                <a:effectLst/>
                <a:uLnTx/>
                <a:uFillTx/>
                <a:latin typeface="Arial" panose="020B0604020202020204" pitchFamily="34" charset="0"/>
                <a:ea typeface="+mn-ea"/>
                <a:cs typeface="Arial" panose="020B0604020202020204" pitchFamily="34" charset="0"/>
              </a:rPr>
              <a:t>2</a:t>
            </a:r>
          </a:p>
        </p:txBody>
      </p:sp>
      <p:sp>
        <p:nvSpPr>
          <p:cNvPr id="15" name="TextBox 14">
            <a:extLst>
              <a:ext uri="{FF2B5EF4-FFF2-40B4-BE49-F238E27FC236}">
                <a16:creationId xmlns:a16="http://schemas.microsoft.com/office/drawing/2014/main" id="{4566F114-28B5-457F-2866-F92BF25DF065}"/>
              </a:ext>
            </a:extLst>
          </p:cNvPr>
          <p:cNvSpPr txBox="1"/>
          <p:nvPr/>
        </p:nvSpPr>
        <p:spPr>
          <a:xfrm>
            <a:off x="4500413" y="2207701"/>
            <a:ext cx="2753474"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First identify the position of the final digit.</a:t>
            </a:r>
          </a:p>
        </p:txBody>
      </p:sp>
      <p:sp>
        <p:nvSpPr>
          <p:cNvPr id="16" name="TextBox 15">
            <a:extLst>
              <a:ext uri="{FF2B5EF4-FFF2-40B4-BE49-F238E27FC236}">
                <a16:creationId xmlns:a16="http://schemas.microsoft.com/office/drawing/2014/main" id="{26F85EBD-268B-70E2-050F-3ED61D83827A}"/>
              </a:ext>
            </a:extLst>
          </p:cNvPr>
          <p:cNvSpPr txBox="1"/>
          <p:nvPr/>
        </p:nvSpPr>
        <p:spPr>
          <a:xfrm>
            <a:off x="4486643" y="2842068"/>
            <a:ext cx="317471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9 is in the </a:t>
            </a:r>
            <a:r>
              <a:rPr kumimoji="0" lang="en-GB" sz="1600" b="0" i="0"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hundredths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column.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Write as a fraction of 100</a:t>
            </a:r>
          </a:p>
        </p:txBody>
      </p:sp>
      <p:sp>
        <p:nvSpPr>
          <p:cNvPr id="18" name="Oval 17">
            <a:extLst>
              <a:ext uri="{FF2B5EF4-FFF2-40B4-BE49-F238E27FC236}">
                <a16:creationId xmlns:a16="http://schemas.microsoft.com/office/drawing/2014/main" id="{353F5E2D-B263-982D-03EB-2A9BBEED98FB}"/>
              </a:ext>
            </a:extLst>
          </p:cNvPr>
          <p:cNvSpPr/>
          <p:nvPr/>
        </p:nvSpPr>
        <p:spPr>
          <a:xfrm>
            <a:off x="9021902" y="4726729"/>
            <a:ext cx="1077595" cy="365125"/>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49F542F3-AE75-64E3-EFB3-F2D26113115C}"/>
              </a:ext>
            </a:extLst>
          </p:cNvPr>
          <p:cNvSpPr txBox="1"/>
          <p:nvPr/>
        </p:nvSpPr>
        <p:spPr>
          <a:xfrm>
            <a:off x="780836" y="4818580"/>
            <a:ext cx="3123344"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There is one 5 out of six possible outcomes.</a:t>
            </a:r>
          </a:p>
        </p:txBody>
      </p:sp>
      <p:graphicFrame>
        <p:nvGraphicFramePr>
          <p:cNvPr id="20" name="Object 19">
            <a:extLst>
              <a:ext uri="{FF2B5EF4-FFF2-40B4-BE49-F238E27FC236}">
                <a16:creationId xmlns:a16="http://schemas.microsoft.com/office/drawing/2014/main" id="{8161CAC1-EC75-95F8-C218-F219BB8D3CDC}"/>
              </a:ext>
            </a:extLst>
          </p:cNvPr>
          <p:cNvGraphicFramePr>
            <a:graphicFrameLocks noChangeAspect="1"/>
          </p:cNvGraphicFramePr>
          <p:nvPr>
            <p:extLst>
              <p:ext uri="{D42A27DB-BD31-4B8C-83A1-F6EECF244321}">
                <p14:modId xmlns:p14="http://schemas.microsoft.com/office/powerpoint/2010/main" val="3237747374"/>
              </p:ext>
            </p:extLst>
          </p:nvPr>
        </p:nvGraphicFramePr>
        <p:xfrm>
          <a:off x="3473450" y="5075238"/>
          <a:ext cx="203200" cy="520700"/>
        </p:xfrm>
        <a:graphic>
          <a:graphicData uri="http://schemas.openxmlformats.org/presentationml/2006/ole">
            <mc:AlternateContent xmlns:mc="http://schemas.openxmlformats.org/markup-compatibility/2006">
              <mc:Choice xmlns:v="urn:schemas-microsoft-com:vml" Requires="v">
                <p:oleObj name="Equation" r:id="rId6" imgW="203040" imgH="520560" progId="Equation.DSMT4">
                  <p:embed/>
                </p:oleObj>
              </mc:Choice>
              <mc:Fallback>
                <p:oleObj name="Equation" r:id="rId6" imgW="203040" imgH="520560" progId="Equation.DSMT4">
                  <p:embed/>
                  <p:pic>
                    <p:nvPicPr>
                      <p:cNvPr id="20" name="Object 19">
                        <a:extLst>
                          <a:ext uri="{FF2B5EF4-FFF2-40B4-BE49-F238E27FC236}">
                            <a16:creationId xmlns:a16="http://schemas.microsoft.com/office/drawing/2014/main" id="{8161CAC1-EC75-95F8-C218-F219BB8D3CDC}"/>
                          </a:ext>
                        </a:extLst>
                      </p:cNvPr>
                      <p:cNvPicPr/>
                      <p:nvPr/>
                    </p:nvPicPr>
                    <p:blipFill>
                      <a:blip r:embed="rId7"/>
                      <a:stretch>
                        <a:fillRect/>
                      </a:stretch>
                    </p:blipFill>
                    <p:spPr>
                      <a:xfrm>
                        <a:off x="3473450" y="5075238"/>
                        <a:ext cx="203200" cy="520700"/>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02B45BBA-E4D2-1EF0-2214-25F387399A59}"/>
              </a:ext>
            </a:extLst>
          </p:cNvPr>
          <p:cNvSpPr txBox="1"/>
          <p:nvPr/>
        </p:nvSpPr>
        <p:spPr>
          <a:xfrm>
            <a:off x="4695290" y="4458984"/>
            <a:ext cx="269182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 metre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100</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cm</a:t>
            </a:r>
          </a:p>
        </p:txBody>
      </p:sp>
      <p:sp>
        <p:nvSpPr>
          <p:cNvPr id="22" name="TextBox 21">
            <a:extLst>
              <a:ext uri="{FF2B5EF4-FFF2-40B4-BE49-F238E27FC236}">
                <a16:creationId xmlns:a16="http://schemas.microsoft.com/office/drawing/2014/main" id="{50307D07-533D-B441-0781-C1310309CB5E}"/>
              </a:ext>
            </a:extLst>
          </p:cNvPr>
          <p:cNvSpPr txBox="1"/>
          <p:nvPr/>
        </p:nvSpPr>
        <p:spPr>
          <a:xfrm>
            <a:off x="4695290" y="5075238"/>
            <a:ext cx="2966067"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2.5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100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250</a:t>
            </a:r>
          </a:p>
        </p:txBody>
      </p:sp>
      <p:sp>
        <p:nvSpPr>
          <p:cNvPr id="23" name="TextBox 22">
            <a:extLst>
              <a:ext uri="{FF2B5EF4-FFF2-40B4-BE49-F238E27FC236}">
                <a16:creationId xmlns:a16="http://schemas.microsoft.com/office/drawing/2014/main" id="{93A83FF9-D9FE-76BF-C8FC-FA9BB37C0554}"/>
              </a:ext>
            </a:extLst>
          </p:cNvPr>
          <p:cNvSpPr txBox="1"/>
          <p:nvPr/>
        </p:nvSpPr>
        <p:spPr>
          <a:xfrm>
            <a:off x="6801492" y="5270643"/>
            <a:ext cx="1150706"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250</a:t>
            </a:r>
            <a:r>
              <a:rPr lang="en-GB" sz="1000" dirty="0">
                <a:solidFill>
                  <a:srgbClr val="FF0000"/>
                </a:solidFill>
                <a:latin typeface="Arial" panose="020B0604020202020204" pitchFamily="34" charset="0"/>
                <a:cs typeface="Arial" panose="020B0604020202020204" pitchFamily="34" charset="0"/>
              </a:rPr>
              <a:t> </a:t>
            </a:r>
            <a:r>
              <a:rPr lang="en-GB" sz="2000" dirty="0">
                <a:solidFill>
                  <a:srgbClr val="FF0000"/>
                </a:solidFill>
                <a:latin typeface="Arial" panose="020B0604020202020204" pitchFamily="34" charset="0"/>
                <a:cs typeface="Arial" panose="020B0604020202020204" pitchFamily="34" charset="0"/>
              </a:rPr>
              <a:t>cm</a:t>
            </a:r>
          </a:p>
        </p:txBody>
      </p:sp>
    </p:spTree>
    <p:extLst>
      <p:ext uri="{BB962C8B-B14F-4D97-AF65-F5344CB8AC3E}">
        <p14:creationId xmlns:p14="http://schemas.microsoft.com/office/powerpoint/2010/main" val="68503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5" grpId="0"/>
      <p:bldP spid="16" grpId="0"/>
      <p:bldP spid="18" grpId="0" animBg="1"/>
      <p:bldP spid="19"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DB605-FF52-1F5C-8114-083762E8E5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109D39-923B-6D04-D761-9859A784A8C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AD1A1DC2-08C1-AFCD-F542-F62211033A85}"/>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68CD6FFE-0BF4-40BA-6C6E-4FE59CE34B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BBBBC971-CB35-1C5B-BD77-D9783C32EB7F}"/>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10A - ANSWERS</a:t>
            </a:r>
          </a:p>
        </p:txBody>
      </p:sp>
      <p:graphicFrame>
        <p:nvGraphicFramePr>
          <p:cNvPr id="3" name="Table 2">
            <a:extLst>
              <a:ext uri="{FF2B5EF4-FFF2-40B4-BE49-F238E27FC236}">
                <a16:creationId xmlns:a16="http://schemas.microsoft.com/office/drawing/2014/main" id="{F3AD7CC2-ED3C-49E7-9514-7401EE6903F6}"/>
              </a:ext>
            </a:extLst>
          </p:cNvPr>
          <p:cNvGraphicFramePr>
            <a:graphicFrameLocks noGrp="1"/>
          </p:cNvGraphicFramePr>
          <p:nvPr>
            <p:extLst>
              <p:ext uri="{D42A27DB-BD31-4B8C-83A1-F6EECF244321}">
                <p14:modId xmlns:p14="http://schemas.microsoft.com/office/powerpoint/2010/main" val="3607756466"/>
              </p:ext>
            </p:extLst>
          </p:nvPr>
        </p:nvGraphicFramePr>
        <p:xfrm>
          <a:off x="263750" y="1890445"/>
          <a:ext cx="11664500" cy="3866417"/>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38369">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Write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9.2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10</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3    </a:t>
                      </a:r>
                      <a:r>
                        <a:rPr lang="en-GB" sz="1600" b="0" dirty="0">
                          <a:solidFill>
                            <a:srgbClr val="371376"/>
                          </a:solidFill>
                          <a:latin typeface="Arial" panose="020B0604020202020204" pitchFamily="34" charset="0"/>
                          <a:cs typeface="Arial" panose="020B0604020202020204" pitchFamily="34" charset="0"/>
                        </a:rPr>
                        <a:t>as an ordinary number.</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Circle the identity. </a:t>
                      </a:r>
                    </a:p>
                    <a:p>
                      <a:pPr marL="0" marR="0" lvl="0" indent="0" algn="l" defTabSz="914400" rtl="0" eaLnBrk="1" fontAlgn="auto" latinLnBrk="0" hangingPunct="1">
                        <a:lnSpc>
                          <a:spcPct val="100000"/>
                        </a:lnSpc>
                        <a:spcBef>
                          <a:spcPts val="120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a:t>
                      </a:r>
                      <a:r>
                        <a:rPr lang="en-GB" sz="1600" b="0" i="0"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3)</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2</a:t>
                      </a:r>
                      <a:r>
                        <a:rPr kumimoji="0" lang="en-GB" sz="8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2</a:t>
                      </a:r>
                      <a:r>
                        <a:rPr kumimoji="0" lang="en-GB" sz="8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6</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9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Cambria Math" panose="02040503050406030204" pitchFamily="18" charset="0"/>
                          <a:ea typeface="Cambria Math" panose="02040503050406030204" pitchFamily="18" charset="0"/>
                          <a:cs typeface="Arial" panose="020B0604020202020204" pitchFamily="34" charset="0"/>
                        </a:rPr>
                        <a:t>&gt;</a:t>
                      </a:r>
                      <a:r>
                        <a:rPr lang="en-GB" sz="1600" b="0" i="0" u="none" strike="noStrike" baseline="0" dirty="0">
                          <a:solidFill>
                            <a:srgbClr val="371376"/>
                          </a:solidFill>
                          <a:latin typeface="Arial" panose="020B0604020202020204" pitchFamily="34" charset="0"/>
                          <a:cs typeface="Arial" panose="020B0604020202020204" pitchFamily="34" charset="0"/>
                        </a:rPr>
                        <a:t> 5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 </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1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6</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i="0" u="none" strike="noStrike" baseline="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frequency table for the times taken to solve a puzzle.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Which class interval contains the median?</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Work out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30 : 12    in the form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n</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 1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6" name="Object 5">
            <a:extLst>
              <a:ext uri="{FF2B5EF4-FFF2-40B4-BE49-F238E27FC236}">
                <a16:creationId xmlns:a16="http://schemas.microsoft.com/office/drawing/2014/main" id="{B03497CA-E6F0-743D-EC1D-E8AFBE24E608}"/>
              </a:ext>
            </a:extLst>
          </p:cNvPr>
          <p:cNvGraphicFramePr>
            <a:graphicFrameLocks noChangeAspect="1"/>
          </p:cNvGraphicFramePr>
          <p:nvPr>
            <p:extLst>
              <p:ext uri="{D42A27DB-BD31-4B8C-83A1-F6EECF244321}">
                <p14:modId xmlns:p14="http://schemas.microsoft.com/office/powerpoint/2010/main" val="551350324"/>
              </p:ext>
            </p:extLst>
          </p:nvPr>
        </p:nvGraphicFramePr>
        <p:xfrm>
          <a:off x="1760538" y="4094163"/>
          <a:ext cx="850900" cy="609600"/>
        </p:xfrm>
        <a:graphic>
          <a:graphicData uri="http://schemas.openxmlformats.org/presentationml/2006/ole">
            <mc:AlternateContent xmlns:mc="http://schemas.openxmlformats.org/markup-compatibility/2006">
              <mc:Choice xmlns:v="urn:schemas-microsoft-com:vml" Requires="v">
                <p:oleObj name="Equation" r:id="rId3" imgW="850680" imgH="609480" progId="Equation.DSMT4">
                  <p:embed/>
                </p:oleObj>
              </mc:Choice>
              <mc:Fallback>
                <p:oleObj name="Equation" r:id="rId3" imgW="850680" imgH="609480" progId="Equation.DSMT4">
                  <p:embed/>
                  <p:pic>
                    <p:nvPicPr>
                      <p:cNvPr id="6" name="Object 5">
                        <a:extLst>
                          <a:ext uri="{FF2B5EF4-FFF2-40B4-BE49-F238E27FC236}">
                            <a16:creationId xmlns:a16="http://schemas.microsoft.com/office/drawing/2014/main" id="{B03497CA-E6F0-743D-EC1D-E8AFBE24E608}"/>
                          </a:ext>
                        </a:extLst>
                      </p:cNvPr>
                      <p:cNvPicPr/>
                      <p:nvPr/>
                    </p:nvPicPr>
                    <p:blipFill>
                      <a:blip r:embed="rId4"/>
                      <a:stretch>
                        <a:fillRect/>
                      </a:stretch>
                    </p:blipFill>
                    <p:spPr>
                      <a:xfrm>
                        <a:off x="1760538" y="4094163"/>
                        <a:ext cx="850900" cy="609600"/>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9922307E-548B-A1BF-B7DF-83EBA6371218}"/>
              </a:ext>
            </a:extLst>
          </p:cNvPr>
          <p:cNvPicPr>
            <a:picLocks noChangeAspect="1"/>
          </p:cNvPicPr>
          <p:nvPr/>
        </p:nvPicPr>
        <p:blipFill>
          <a:blip r:embed="rId5"/>
          <a:stretch>
            <a:fillRect/>
          </a:stretch>
        </p:blipFill>
        <p:spPr>
          <a:xfrm>
            <a:off x="8893825" y="2559998"/>
            <a:ext cx="2798166" cy="1792575"/>
          </a:xfrm>
          <a:prstGeom prst="rect">
            <a:avLst/>
          </a:prstGeom>
        </p:spPr>
      </p:pic>
      <p:sp>
        <p:nvSpPr>
          <p:cNvPr id="11" name="TextBox 10">
            <a:extLst>
              <a:ext uri="{FF2B5EF4-FFF2-40B4-BE49-F238E27FC236}">
                <a16:creationId xmlns:a16="http://schemas.microsoft.com/office/drawing/2014/main" id="{73A11D59-638B-10A6-30EB-CB9A10EC86F2}"/>
              </a:ext>
            </a:extLst>
          </p:cNvPr>
          <p:cNvSpPr txBox="1"/>
          <p:nvPr/>
        </p:nvSpPr>
        <p:spPr>
          <a:xfrm>
            <a:off x="2447275" y="3041064"/>
            <a:ext cx="850901"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9200</a:t>
            </a:r>
          </a:p>
        </p:txBody>
      </p:sp>
      <p:sp>
        <p:nvSpPr>
          <p:cNvPr id="12" name="Oval 11">
            <a:extLst>
              <a:ext uri="{FF2B5EF4-FFF2-40B4-BE49-F238E27FC236}">
                <a16:creationId xmlns:a16="http://schemas.microsoft.com/office/drawing/2014/main" id="{3F344B88-2C99-ED50-DEA5-9B338E874B45}"/>
              </a:ext>
            </a:extLst>
          </p:cNvPr>
          <p:cNvSpPr/>
          <p:nvPr/>
        </p:nvSpPr>
        <p:spPr>
          <a:xfrm>
            <a:off x="5917915" y="2208944"/>
            <a:ext cx="2034283" cy="53553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3" name="Object 12">
            <a:extLst>
              <a:ext uri="{FF2B5EF4-FFF2-40B4-BE49-F238E27FC236}">
                <a16:creationId xmlns:a16="http://schemas.microsoft.com/office/drawing/2014/main" id="{21DEDE10-9AC6-6354-C389-C6D7D4C9A1EE}"/>
              </a:ext>
            </a:extLst>
          </p:cNvPr>
          <p:cNvGraphicFramePr>
            <a:graphicFrameLocks noChangeAspect="1"/>
          </p:cNvGraphicFramePr>
          <p:nvPr>
            <p:extLst>
              <p:ext uri="{D42A27DB-BD31-4B8C-83A1-F6EECF244321}">
                <p14:modId xmlns:p14="http://schemas.microsoft.com/office/powerpoint/2010/main" val="2623861580"/>
              </p:ext>
            </p:extLst>
          </p:nvPr>
        </p:nvGraphicFramePr>
        <p:xfrm>
          <a:off x="2942576" y="4792537"/>
          <a:ext cx="355600" cy="609600"/>
        </p:xfrm>
        <a:graphic>
          <a:graphicData uri="http://schemas.openxmlformats.org/presentationml/2006/ole">
            <mc:AlternateContent xmlns:mc="http://schemas.openxmlformats.org/markup-compatibility/2006">
              <mc:Choice xmlns:v="urn:schemas-microsoft-com:vml" Requires="v">
                <p:oleObj name="Equation" r:id="rId6" imgW="355320" imgH="609480" progId="Equation.DSMT4">
                  <p:embed/>
                </p:oleObj>
              </mc:Choice>
              <mc:Fallback>
                <p:oleObj name="Equation" r:id="rId6" imgW="355320" imgH="609480" progId="Equation.DSMT4">
                  <p:embed/>
                  <p:pic>
                    <p:nvPicPr>
                      <p:cNvPr id="13" name="Object 12">
                        <a:extLst>
                          <a:ext uri="{FF2B5EF4-FFF2-40B4-BE49-F238E27FC236}">
                            <a16:creationId xmlns:a16="http://schemas.microsoft.com/office/drawing/2014/main" id="{21DEDE10-9AC6-6354-C389-C6D7D4C9A1EE}"/>
                          </a:ext>
                        </a:extLst>
                      </p:cNvPr>
                      <p:cNvPicPr/>
                      <p:nvPr/>
                    </p:nvPicPr>
                    <p:blipFill>
                      <a:blip r:embed="rId7"/>
                      <a:stretch>
                        <a:fillRect/>
                      </a:stretch>
                    </p:blipFill>
                    <p:spPr>
                      <a:xfrm>
                        <a:off x="2942576" y="4792537"/>
                        <a:ext cx="355600" cy="6096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1939A770-50D4-4717-2B5E-8243BD67F445}"/>
              </a:ext>
            </a:extLst>
          </p:cNvPr>
          <p:cNvGraphicFramePr>
            <a:graphicFrameLocks noChangeAspect="1"/>
          </p:cNvGraphicFramePr>
          <p:nvPr>
            <p:extLst>
              <p:ext uri="{D42A27DB-BD31-4B8C-83A1-F6EECF244321}">
                <p14:modId xmlns:p14="http://schemas.microsoft.com/office/powerpoint/2010/main" val="2331202221"/>
              </p:ext>
            </p:extLst>
          </p:nvPr>
        </p:nvGraphicFramePr>
        <p:xfrm>
          <a:off x="4699000" y="4745038"/>
          <a:ext cx="1181100" cy="508000"/>
        </p:xfrm>
        <a:graphic>
          <a:graphicData uri="http://schemas.openxmlformats.org/presentationml/2006/ole">
            <mc:AlternateContent xmlns:mc="http://schemas.openxmlformats.org/markup-compatibility/2006">
              <mc:Choice xmlns:v="urn:schemas-microsoft-com:vml" Requires="v">
                <p:oleObj name="Equation" r:id="rId8" imgW="1180800" imgH="507960" progId="Equation.DSMT4">
                  <p:embed/>
                </p:oleObj>
              </mc:Choice>
              <mc:Fallback>
                <p:oleObj name="Equation" r:id="rId8" imgW="1180800" imgH="507960" progId="Equation.DSMT4">
                  <p:embed/>
                  <p:pic>
                    <p:nvPicPr>
                      <p:cNvPr id="15" name="Object 14">
                        <a:extLst>
                          <a:ext uri="{FF2B5EF4-FFF2-40B4-BE49-F238E27FC236}">
                            <a16:creationId xmlns:a16="http://schemas.microsoft.com/office/drawing/2014/main" id="{1939A770-50D4-4717-2B5E-8243BD67F445}"/>
                          </a:ext>
                        </a:extLst>
                      </p:cNvPr>
                      <p:cNvPicPr/>
                      <p:nvPr/>
                    </p:nvPicPr>
                    <p:blipFill>
                      <a:blip r:embed="rId9"/>
                      <a:stretch>
                        <a:fillRect/>
                      </a:stretch>
                    </p:blipFill>
                    <p:spPr>
                      <a:xfrm>
                        <a:off x="4699000" y="4745038"/>
                        <a:ext cx="1181100" cy="508000"/>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A5DD3F23-1281-F306-E1EE-A35675D41F2F}"/>
              </a:ext>
            </a:extLst>
          </p:cNvPr>
          <p:cNvSpPr txBox="1"/>
          <p:nvPr/>
        </p:nvSpPr>
        <p:spPr>
          <a:xfrm>
            <a:off x="8464407" y="4792537"/>
            <a:ext cx="3441843" cy="86177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Add frequencies until total is more than 50</a:t>
            </a:r>
          </a:p>
          <a:p>
            <a:r>
              <a:rPr lang="en-GB" sz="1600" dirty="0">
                <a:solidFill>
                  <a:srgbClr val="FF0000"/>
                </a:solidFill>
                <a:latin typeface="Arial" panose="020B0604020202020204" pitchFamily="34" charset="0"/>
                <a:cs typeface="Arial" panose="020B0604020202020204" pitchFamily="34" charset="0"/>
              </a:rPr>
              <a:t>38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16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54</a:t>
            </a:r>
          </a:p>
        </p:txBody>
      </p:sp>
      <p:sp>
        <p:nvSpPr>
          <p:cNvPr id="19" name="TextBox 18">
            <a:extLst>
              <a:ext uri="{FF2B5EF4-FFF2-40B4-BE49-F238E27FC236}">
                <a16:creationId xmlns:a16="http://schemas.microsoft.com/office/drawing/2014/main" id="{D97252CC-BCAF-FA09-F5D6-3ADB3714A3AF}"/>
              </a:ext>
            </a:extLst>
          </p:cNvPr>
          <p:cNvSpPr txBox="1"/>
          <p:nvPr/>
        </p:nvSpPr>
        <p:spPr>
          <a:xfrm>
            <a:off x="10606641" y="5201455"/>
            <a:ext cx="1181100" cy="369332"/>
          </a:xfrm>
          <a:prstGeom prst="rect">
            <a:avLst/>
          </a:prstGeom>
          <a:noFill/>
        </p:spPr>
        <p:txBody>
          <a:bodyPr wrap="square" rtlCol="0">
            <a:spAutoFit/>
          </a:bodyPr>
          <a:lstStyle/>
          <a:p>
            <a:r>
              <a:rPr lang="en-GB" sz="1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1</a:t>
            </a:r>
            <a:r>
              <a:rPr lang="en-GB" sz="1800" dirty="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a:t> &lt; </a:t>
            </a:r>
            <a:r>
              <a:rPr lang="en-GB" sz="1800"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GB" sz="1800" dirty="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a:t>  </a:t>
            </a:r>
            <a:r>
              <a:rPr lang="en-GB" dirty="0">
                <a:solidFill>
                  <a:srgbClr val="FF0000"/>
                </a:solidFill>
                <a:latin typeface="Cambria Math" panose="02040503050406030204" pitchFamily="18" charset="0"/>
                <a:ea typeface="Cambria Math" panose="02040503050406030204" pitchFamily="18" charset="0"/>
              </a:rPr>
              <a:t>⩽</a:t>
            </a:r>
            <a:r>
              <a:rPr lang="en-GB" dirty="0">
                <a:solidFill>
                  <a:srgbClr val="FF0000"/>
                </a:solidFill>
              </a:rPr>
              <a:t> </a:t>
            </a:r>
            <a:r>
              <a:rPr lang="en-GB" sz="1600" dirty="0">
                <a:solidFill>
                  <a:srgbClr val="FF0000"/>
                </a:solidFill>
                <a:latin typeface="Arial" panose="020B0604020202020204" pitchFamily="34" charset="0"/>
                <a:cs typeface="Arial" panose="020B0604020202020204" pitchFamily="34" charset="0"/>
              </a:rPr>
              <a:t>2</a:t>
            </a:r>
            <a:endParaRPr lang="en-GB" dirty="0">
              <a:solidFill>
                <a:srgbClr val="FF0000"/>
              </a:solidFill>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DF17DFA1-D776-E94D-93D4-8D74AAA89C16}"/>
              </a:ext>
            </a:extLst>
          </p:cNvPr>
          <p:cNvSpPr txBox="1"/>
          <p:nvPr/>
        </p:nvSpPr>
        <p:spPr>
          <a:xfrm>
            <a:off x="873302" y="2559998"/>
            <a:ext cx="2938409"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9 moves 3 spaces to the left</a:t>
            </a:r>
          </a:p>
        </p:txBody>
      </p:sp>
    </p:spTree>
    <p:extLst>
      <p:ext uri="{BB962C8B-B14F-4D97-AF65-F5344CB8AC3E}">
        <p14:creationId xmlns:p14="http://schemas.microsoft.com/office/powerpoint/2010/main" val="1069719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7" grpId="0"/>
      <p:bldP spid="19"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CCFA3-C07B-F006-E748-F5F18A85CA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C52161-325D-BC31-6B61-1851ADB788C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80F7CB48-6167-4554-4487-C1AA48904B82}"/>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9A6FAD41-2503-6D25-85CD-8D6BB2FE28A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002EEDAC-875C-9FC6-4AC8-28F7C6CC99DE}"/>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a:t>
            </a:r>
            <a:r>
              <a:rPr lang="en-GB" sz="3200" b="1" dirty="0">
                <a:solidFill>
                  <a:srgbClr val="C8194B"/>
                </a:solidFill>
                <a:latin typeface="Arial" panose="020B0604020202020204" pitchFamily="34" charset="0"/>
                <a:cs typeface="Arial" panose="020B0604020202020204" pitchFamily="34" charset="0"/>
              </a:rPr>
              <a:t>11A</a:t>
            </a:r>
            <a:endPar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endParaRPr>
          </a:p>
        </p:txBody>
      </p:sp>
      <p:graphicFrame>
        <p:nvGraphicFramePr>
          <p:cNvPr id="8" name="Table 7">
            <a:extLst>
              <a:ext uri="{FF2B5EF4-FFF2-40B4-BE49-F238E27FC236}">
                <a16:creationId xmlns:a16="http://schemas.microsoft.com/office/drawing/2014/main" id="{DFFCBED1-F46A-F321-0F4A-66194ADD71B0}"/>
              </a:ext>
            </a:extLst>
          </p:cNvPr>
          <p:cNvGraphicFramePr>
            <a:graphicFrameLocks noGrp="1"/>
          </p:cNvGraphicFramePr>
          <p:nvPr>
            <p:extLst>
              <p:ext uri="{D42A27DB-BD31-4B8C-83A1-F6EECF244321}">
                <p14:modId xmlns:p14="http://schemas.microsoft.com/office/powerpoint/2010/main" val="3309616301"/>
              </p:ext>
            </p:extLst>
          </p:nvPr>
        </p:nvGraphicFramePr>
        <p:xfrm>
          <a:off x="263750" y="1900719"/>
          <a:ext cx="11664500" cy="3856143"/>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95">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is two times </a:t>
                      </a:r>
                      <a:r>
                        <a:rPr lang="en-GB" sz="1800" b="0" i="1" dirty="0">
                          <a:solidFill>
                            <a:srgbClr val="371376"/>
                          </a:solidFill>
                          <a:latin typeface="Times New Roman" panose="02020603050405020304" pitchFamily="18" charset="0"/>
                          <a:cs typeface="Times New Roman" panose="02020603050405020304" pitchFamily="18" charset="0"/>
                        </a:rPr>
                        <a:t>b</a:t>
                      </a:r>
                    </a:p>
                    <a:p>
                      <a:pPr>
                        <a:spcBef>
                          <a:spcPts val="1200"/>
                        </a:spcBef>
                      </a:pPr>
                      <a:r>
                        <a:rPr lang="en-GB" sz="1600" b="0" dirty="0">
                          <a:solidFill>
                            <a:srgbClr val="371376"/>
                          </a:solidFill>
                          <a:latin typeface="Arial" panose="020B0604020202020204" pitchFamily="34" charset="0"/>
                          <a:cs typeface="Arial" panose="020B0604020202020204" pitchFamily="34" charset="0"/>
                        </a:rPr>
                        <a:t>Write the ratio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 </a:t>
                      </a:r>
                      <a:r>
                        <a:rPr lang="en-GB" sz="1800" b="0" i="1" dirty="0">
                          <a:solidFill>
                            <a:srgbClr val="371376"/>
                          </a:solidFill>
                          <a:latin typeface="Times New Roman" panose="02020603050405020304" pitchFamily="18" charset="0"/>
                          <a:cs typeface="Times New Roman" panose="02020603050405020304" pitchFamily="18" charset="0"/>
                        </a:rPr>
                        <a:t>b</a:t>
                      </a:r>
                      <a:endParaRPr lang="en-GB" sz="1600" b="0" i="1" dirty="0">
                        <a:solidFill>
                          <a:srgbClr val="371376"/>
                        </a:solidFill>
                        <a:latin typeface="Times New Roman" panose="02020603050405020304" pitchFamily="18" charset="0"/>
                        <a:cs typeface="Times New Roman" panose="02020603050405020304" pitchFamily="18"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Write            as an improper fraction.</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a:spcBef>
                          <a:spcPts val="1200"/>
                        </a:spcBef>
                      </a:pPr>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Which of these represents the shaded region?</a:t>
                      </a:r>
                    </a:p>
                    <a:p>
                      <a:pPr>
                        <a:spcBef>
                          <a:spcPts val="600"/>
                        </a:spcBef>
                      </a:pPr>
                      <a:r>
                        <a:rPr lang="en-GB" sz="1600" b="0" dirty="0">
                          <a:solidFill>
                            <a:srgbClr val="371376"/>
                          </a:solidFill>
                          <a:latin typeface="Arial" panose="020B0604020202020204" pitchFamily="34" charset="0"/>
                          <a:cs typeface="Arial" panose="020B0604020202020204" pitchFamily="34" charset="0"/>
                        </a:rPr>
                        <a:t>Circle your answer.</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     B      A’ </a:t>
                      </a:r>
                      <a:r>
                        <a:rPr lang="en-GB" sz="1600" b="0" i="0" dirty="0">
                          <a:solidFill>
                            <a:srgbClr val="371376"/>
                          </a:solidFill>
                          <a:effectLst/>
                          <a:latin typeface="Arial" panose="020B0604020202020204" pitchFamily="34" charset="0"/>
                        </a:rPr>
                        <a:t>U</a:t>
                      </a:r>
                      <a:r>
                        <a:rPr lang="en-GB" sz="1600" b="0" dirty="0">
                          <a:solidFill>
                            <a:srgbClr val="371376"/>
                          </a:solidFill>
                          <a:latin typeface="Arial" panose="020B0604020202020204" pitchFamily="34" charset="0"/>
                          <a:cs typeface="Arial" panose="020B0604020202020204" pitchFamily="34" charset="0"/>
                        </a:rPr>
                        <a:t> B      A’ </a:t>
                      </a:r>
                      <a:r>
                        <a:rPr lang="en-GB" sz="1600" b="0" i="0" dirty="0">
                          <a:solidFill>
                            <a:srgbClr val="371376"/>
                          </a:solidFill>
                          <a:effectLst/>
                          <a:latin typeface="Arial" panose="020B0604020202020204" pitchFamily="34" charset="0"/>
                        </a:rPr>
                        <a:t>∩</a:t>
                      </a:r>
                      <a:r>
                        <a:rPr lang="en-GB" sz="1600" b="0" dirty="0">
                          <a:solidFill>
                            <a:srgbClr val="371376"/>
                          </a:solidFill>
                          <a:latin typeface="Arial" panose="020B0604020202020204" pitchFamily="34" charset="0"/>
                          <a:cs typeface="Arial" panose="020B0604020202020204" pitchFamily="34" charset="0"/>
                        </a:rPr>
                        <a:t> B      A’</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Multiply out and simplify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1)</a:t>
                      </a:r>
                      <a:r>
                        <a:rPr lang="en-GB" sz="1600" b="0" baseline="3000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On a circle, which of these is </a:t>
                      </a:r>
                      <a:r>
                        <a:rPr lang="en-GB" sz="1600" b="1" dirty="0">
                          <a:solidFill>
                            <a:srgbClr val="371376"/>
                          </a:solidFill>
                          <a:latin typeface="Arial" panose="020B0604020202020204" pitchFamily="34" charset="0"/>
                          <a:cs typeface="Arial" panose="020B0604020202020204" pitchFamily="34" charset="0"/>
                        </a:rPr>
                        <a:t>always</a:t>
                      </a:r>
                      <a:r>
                        <a:rPr lang="en-GB" sz="1600" b="0" dirty="0">
                          <a:solidFill>
                            <a:srgbClr val="371376"/>
                          </a:solidFill>
                          <a:latin typeface="Arial" panose="020B0604020202020204" pitchFamily="34" charset="0"/>
                          <a:cs typeface="Arial" panose="020B0604020202020204" pitchFamily="34" charset="0"/>
                        </a:rPr>
                        <a:t> longer than the diameter?</a:t>
                      </a:r>
                    </a:p>
                    <a:p>
                      <a:pPr>
                        <a:spcBef>
                          <a:spcPts val="600"/>
                        </a:spcBef>
                      </a:pPr>
                      <a:r>
                        <a:rPr lang="en-GB" sz="1600" b="0" dirty="0">
                          <a:solidFill>
                            <a:srgbClr val="371376"/>
                          </a:solidFill>
                          <a:latin typeface="Arial" panose="020B0604020202020204" pitchFamily="34" charset="0"/>
                          <a:cs typeface="Arial" panose="020B0604020202020204" pitchFamily="34" charset="0"/>
                        </a:rPr>
                        <a:t>Circle your answer.</a:t>
                      </a:r>
                    </a:p>
                    <a:p>
                      <a:pPr>
                        <a:spcBef>
                          <a:spcPts val="1200"/>
                        </a:spcBef>
                      </a:pPr>
                      <a:r>
                        <a:rPr lang="en-GB" sz="1600" b="0" dirty="0">
                          <a:solidFill>
                            <a:srgbClr val="371376"/>
                          </a:solidFill>
                          <a:latin typeface="Arial" panose="020B0604020202020204" pitchFamily="34" charset="0"/>
                          <a:cs typeface="Arial" panose="020B0604020202020204" pitchFamily="34" charset="0"/>
                        </a:rPr>
                        <a:t>chord       arc     </a:t>
                      </a:r>
                    </a:p>
                    <a:p>
                      <a:pPr>
                        <a:spcBef>
                          <a:spcPts val="1200"/>
                        </a:spcBef>
                      </a:pPr>
                      <a:r>
                        <a:rPr lang="en-GB" sz="1600" b="0" dirty="0">
                          <a:solidFill>
                            <a:srgbClr val="371376"/>
                          </a:solidFill>
                          <a:latin typeface="Arial" panose="020B0604020202020204" pitchFamily="34" charset="0"/>
                          <a:cs typeface="Arial" panose="020B0604020202020204" pitchFamily="34" charset="0"/>
                        </a:rPr>
                        <a:t>radius      circumference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10" name="Picture 9">
            <a:extLst>
              <a:ext uri="{FF2B5EF4-FFF2-40B4-BE49-F238E27FC236}">
                <a16:creationId xmlns:a16="http://schemas.microsoft.com/office/drawing/2014/main" id="{CED630CB-B15C-CD2C-64B6-690C7AE639BC}"/>
              </a:ext>
            </a:extLst>
          </p:cNvPr>
          <p:cNvPicPr>
            <a:picLocks noChangeAspect="1"/>
          </p:cNvPicPr>
          <p:nvPr/>
        </p:nvPicPr>
        <p:blipFill>
          <a:blip r:embed="rId3"/>
          <a:stretch>
            <a:fillRect/>
          </a:stretch>
        </p:blipFill>
        <p:spPr>
          <a:xfrm>
            <a:off x="8794978" y="2021209"/>
            <a:ext cx="2842104" cy="1800000"/>
          </a:xfrm>
          <a:prstGeom prst="rect">
            <a:avLst/>
          </a:prstGeom>
        </p:spPr>
      </p:pic>
      <p:graphicFrame>
        <p:nvGraphicFramePr>
          <p:cNvPr id="12" name="Object 11">
            <a:extLst>
              <a:ext uri="{FF2B5EF4-FFF2-40B4-BE49-F238E27FC236}">
                <a16:creationId xmlns:a16="http://schemas.microsoft.com/office/drawing/2014/main" id="{08957259-663C-DD7C-2795-84D52FD9EAFA}"/>
              </a:ext>
            </a:extLst>
          </p:cNvPr>
          <p:cNvGraphicFramePr>
            <a:graphicFrameLocks noChangeAspect="1"/>
          </p:cNvGraphicFramePr>
          <p:nvPr>
            <p:extLst>
              <p:ext uri="{D42A27DB-BD31-4B8C-83A1-F6EECF244321}">
                <p14:modId xmlns:p14="http://schemas.microsoft.com/office/powerpoint/2010/main" val="2619808586"/>
              </p:ext>
            </p:extLst>
          </p:nvPr>
        </p:nvGraphicFramePr>
        <p:xfrm>
          <a:off x="5273996" y="2027241"/>
          <a:ext cx="332974" cy="532758"/>
        </p:xfrm>
        <a:graphic>
          <a:graphicData uri="http://schemas.openxmlformats.org/presentationml/2006/ole">
            <mc:AlternateContent xmlns:mc="http://schemas.openxmlformats.org/markup-compatibility/2006">
              <mc:Choice xmlns:v="urn:schemas-microsoft-com:vml" Requires="v">
                <p:oleObj name="Equation" r:id="rId4" imgW="317160" imgH="507960" progId="Equation.DSMT4">
                  <p:embed/>
                </p:oleObj>
              </mc:Choice>
              <mc:Fallback>
                <p:oleObj name="Equation" r:id="rId4" imgW="317160" imgH="507960" progId="Equation.DSMT4">
                  <p:embed/>
                  <p:pic>
                    <p:nvPicPr>
                      <p:cNvPr id="12" name="Object 11">
                        <a:extLst>
                          <a:ext uri="{FF2B5EF4-FFF2-40B4-BE49-F238E27FC236}">
                            <a16:creationId xmlns:a16="http://schemas.microsoft.com/office/drawing/2014/main" id="{08957259-663C-DD7C-2795-84D52FD9EAFA}"/>
                          </a:ext>
                        </a:extLst>
                      </p:cNvPr>
                      <p:cNvPicPr/>
                      <p:nvPr/>
                    </p:nvPicPr>
                    <p:blipFill>
                      <a:blip r:embed="rId5"/>
                      <a:stretch>
                        <a:fillRect/>
                      </a:stretch>
                    </p:blipFill>
                    <p:spPr>
                      <a:xfrm>
                        <a:off x="5273996" y="2027241"/>
                        <a:ext cx="332974" cy="532758"/>
                      </a:xfrm>
                      <a:prstGeom prst="rect">
                        <a:avLst/>
                      </a:prstGeom>
                    </p:spPr>
                  </p:pic>
                </p:oleObj>
              </mc:Fallback>
            </mc:AlternateContent>
          </a:graphicData>
        </a:graphic>
      </p:graphicFrame>
    </p:spTree>
    <p:extLst>
      <p:ext uri="{BB962C8B-B14F-4D97-AF65-F5344CB8AC3E}">
        <p14:creationId xmlns:p14="http://schemas.microsoft.com/office/powerpoint/2010/main" val="21033903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04F90-02F4-143D-AF16-155E80E525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989E99-2F9D-4395-84D3-E0D0DC6F30E9}"/>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4CF38626-CB49-0139-F27D-9F0AB316A064}"/>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93AE7349-1666-6C20-58A9-9BD89A9D5D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AF492CBC-2C4E-2F9B-4DA3-B3A2DB0B82EB}"/>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11A - ANSWERS</a:t>
            </a:r>
          </a:p>
        </p:txBody>
      </p:sp>
      <p:graphicFrame>
        <p:nvGraphicFramePr>
          <p:cNvPr id="3" name="Table 2">
            <a:extLst>
              <a:ext uri="{FF2B5EF4-FFF2-40B4-BE49-F238E27FC236}">
                <a16:creationId xmlns:a16="http://schemas.microsoft.com/office/drawing/2014/main" id="{75041574-AB10-5191-81AA-7F3F28C8B6A4}"/>
              </a:ext>
            </a:extLst>
          </p:cNvPr>
          <p:cNvGraphicFramePr>
            <a:graphicFrameLocks noGrp="1"/>
          </p:cNvGraphicFramePr>
          <p:nvPr>
            <p:extLst>
              <p:ext uri="{D42A27DB-BD31-4B8C-83A1-F6EECF244321}">
                <p14:modId xmlns:p14="http://schemas.microsoft.com/office/powerpoint/2010/main" val="8248908"/>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is two times </a:t>
                      </a:r>
                      <a:r>
                        <a:rPr lang="en-GB" sz="1800" b="0" i="1" dirty="0">
                          <a:solidFill>
                            <a:srgbClr val="371376"/>
                          </a:solidFill>
                          <a:latin typeface="Times New Roman" panose="02020603050405020304" pitchFamily="18" charset="0"/>
                          <a:cs typeface="Times New Roman" panose="02020603050405020304" pitchFamily="18" charset="0"/>
                        </a:rPr>
                        <a:t>b</a:t>
                      </a:r>
                    </a:p>
                    <a:p>
                      <a:pPr>
                        <a:spcBef>
                          <a:spcPts val="1200"/>
                        </a:spcBef>
                      </a:pPr>
                      <a:r>
                        <a:rPr lang="en-GB" sz="1600" b="0" dirty="0">
                          <a:solidFill>
                            <a:srgbClr val="371376"/>
                          </a:solidFill>
                          <a:latin typeface="Arial" panose="020B0604020202020204" pitchFamily="34" charset="0"/>
                          <a:cs typeface="Arial" panose="020B0604020202020204" pitchFamily="34" charset="0"/>
                        </a:rPr>
                        <a:t>Write the ratio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 </a:t>
                      </a:r>
                      <a:r>
                        <a:rPr lang="en-GB" sz="1800" b="0" i="1" dirty="0">
                          <a:solidFill>
                            <a:srgbClr val="371376"/>
                          </a:solidFill>
                          <a:latin typeface="Times New Roman" panose="02020603050405020304" pitchFamily="18" charset="0"/>
                          <a:cs typeface="Times New Roman" panose="02020603050405020304" pitchFamily="18" charset="0"/>
                        </a:rPr>
                        <a:t>b</a:t>
                      </a:r>
                      <a:endParaRPr lang="en-GB" sz="1600" b="0" i="1" dirty="0">
                        <a:solidFill>
                          <a:srgbClr val="371376"/>
                        </a:solidFill>
                        <a:latin typeface="Times New Roman" panose="02020603050405020304" pitchFamily="18" charset="0"/>
                        <a:cs typeface="Times New Roman" panose="02020603050405020304" pitchFamily="18"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Write            as an improper fraction.</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a:spcBef>
                          <a:spcPts val="1200"/>
                        </a:spcBef>
                      </a:pPr>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Which of these represents the shaded region?</a:t>
                      </a:r>
                    </a:p>
                    <a:p>
                      <a:pPr>
                        <a:spcBef>
                          <a:spcPts val="600"/>
                        </a:spcBef>
                      </a:pPr>
                      <a:r>
                        <a:rPr lang="en-GB" sz="1600" b="0" dirty="0">
                          <a:solidFill>
                            <a:srgbClr val="371376"/>
                          </a:solidFill>
                          <a:latin typeface="Arial" panose="020B0604020202020204" pitchFamily="34" charset="0"/>
                          <a:cs typeface="Arial" panose="020B0604020202020204" pitchFamily="34" charset="0"/>
                        </a:rPr>
                        <a:t>Circle your answer.</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     B      A’ </a:t>
                      </a:r>
                      <a:r>
                        <a:rPr lang="en-GB" sz="1600" b="0" i="0" dirty="0">
                          <a:solidFill>
                            <a:srgbClr val="371376"/>
                          </a:solidFill>
                          <a:effectLst/>
                          <a:latin typeface="Arial" panose="020B0604020202020204" pitchFamily="34" charset="0"/>
                        </a:rPr>
                        <a:t>U</a:t>
                      </a:r>
                      <a:r>
                        <a:rPr lang="en-GB" sz="1600" b="0" dirty="0">
                          <a:solidFill>
                            <a:srgbClr val="371376"/>
                          </a:solidFill>
                          <a:latin typeface="Arial" panose="020B0604020202020204" pitchFamily="34" charset="0"/>
                          <a:cs typeface="Arial" panose="020B0604020202020204" pitchFamily="34" charset="0"/>
                        </a:rPr>
                        <a:t> B      A’ </a:t>
                      </a:r>
                      <a:r>
                        <a:rPr lang="en-GB" sz="1600" b="0" i="0" dirty="0">
                          <a:solidFill>
                            <a:srgbClr val="371376"/>
                          </a:solidFill>
                          <a:effectLst/>
                          <a:latin typeface="Arial" panose="020B0604020202020204" pitchFamily="34" charset="0"/>
                        </a:rPr>
                        <a:t>∩</a:t>
                      </a:r>
                      <a:r>
                        <a:rPr lang="en-GB" sz="1600" b="0" dirty="0">
                          <a:solidFill>
                            <a:srgbClr val="371376"/>
                          </a:solidFill>
                          <a:latin typeface="Arial" panose="020B0604020202020204" pitchFamily="34" charset="0"/>
                          <a:cs typeface="Arial" panose="020B0604020202020204" pitchFamily="34" charset="0"/>
                        </a:rPr>
                        <a:t> B      A’</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Multiply out and simplify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1)</a:t>
                      </a:r>
                      <a:r>
                        <a:rPr lang="en-GB" sz="1600" b="0" baseline="30000" dirty="0">
                          <a:solidFill>
                            <a:srgbClr val="371376"/>
                          </a:solidFill>
                          <a:latin typeface="Arial" panose="020B0604020202020204" pitchFamily="34" charset="0"/>
                          <a:cs typeface="Arial" panose="020B0604020202020204" pitchFamily="34" charset="0"/>
                        </a:rPr>
                        <a:t>2</a:t>
                      </a:r>
                    </a:p>
                    <a:p>
                      <a:endParaRPr lang="en-GB" sz="1600" b="0" baseline="0" dirty="0">
                        <a:solidFill>
                          <a:srgbClr val="371376"/>
                        </a:solidFill>
                        <a:latin typeface="Arial" panose="020B0604020202020204" pitchFamily="34" charset="0"/>
                        <a:cs typeface="Arial" panose="020B0604020202020204" pitchFamily="34" charset="0"/>
                      </a:endParaRPr>
                    </a:p>
                    <a:p>
                      <a:endParaRPr lang="en-GB" sz="1600" b="0" baseline="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On a circle, which of these is </a:t>
                      </a:r>
                      <a:r>
                        <a:rPr lang="en-GB" sz="1600" b="1" dirty="0">
                          <a:solidFill>
                            <a:srgbClr val="371376"/>
                          </a:solidFill>
                          <a:latin typeface="Arial" panose="020B0604020202020204" pitchFamily="34" charset="0"/>
                          <a:cs typeface="Arial" panose="020B0604020202020204" pitchFamily="34" charset="0"/>
                        </a:rPr>
                        <a:t>always</a:t>
                      </a:r>
                      <a:r>
                        <a:rPr lang="en-GB" sz="1600" b="0" dirty="0">
                          <a:solidFill>
                            <a:srgbClr val="371376"/>
                          </a:solidFill>
                          <a:latin typeface="Arial" panose="020B0604020202020204" pitchFamily="34" charset="0"/>
                          <a:cs typeface="Arial" panose="020B0604020202020204" pitchFamily="34" charset="0"/>
                        </a:rPr>
                        <a:t> longer than the diameter?</a:t>
                      </a:r>
                    </a:p>
                    <a:p>
                      <a:pPr>
                        <a:spcBef>
                          <a:spcPts val="600"/>
                        </a:spcBef>
                      </a:pPr>
                      <a:r>
                        <a:rPr lang="en-GB" sz="1600" b="0" dirty="0">
                          <a:solidFill>
                            <a:srgbClr val="371376"/>
                          </a:solidFill>
                          <a:latin typeface="Arial" panose="020B0604020202020204" pitchFamily="34" charset="0"/>
                          <a:cs typeface="Arial" panose="020B0604020202020204" pitchFamily="34" charset="0"/>
                        </a:rPr>
                        <a:t>Circle your answer.</a:t>
                      </a:r>
                    </a:p>
                    <a:p>
                      <a:pPr>
                        <a:spcBef>
                          <a:spcPts val="1200"/>
                        </a:spcBef>
                      </a:pPr>
                      <a:r>
                        <a:rPr lang="en-GB" sz="1600" b="0" dirty="0">
                          <a:solidFill>
                            <a:srgbClr val="371376"/>
                          </a:solidFill>
                          <a:latin typeface="Arial" panose="020B0604020202020204" pitchFamily="34" charset="0"/>
                          <a:cs typeface="Arial" panose="020B0604020202020204" pitchFamily="34" charset="0"/>
                        </a:rPr>
                        <a:t>chord       arc     </a:t>
                      </a:r>
                    </a:p>
                    <a:p>
                      <a:pPr>
                        <a:spcBef>
                          <a:spcPts val="1200"/>
                        </a:spcBef>
                      </a:pPr>
                      <a:r>
                        <a:rPr lang="en-GB" sz="1600" b="0" dirty="0">
                          <a:solidFill>
                            <a:srgbClr val="371376"/>
                          </a:solidFill>
                          <a:latin typeface="Arial" panose="020B0604020202020204" pitchFamily="34" charset="0"/>
                          <a:cs typeface="Arial" panose="020B0604020202020204" pitchFamily="34" charset="0"/>
                        </a:rPr>
                        <a:t>radius      circumference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6" name="Object 5">
            <a:extLst>
              <a:ext uri="{FF2B5EF4-FFF2-40B4-BE49-F238E27FC236}">
                <a16:creationId xmlns:a16="http://schemas.microsoft.com/office/drawing/2014/main" id="{C78F7CD1-3897-4348-32AE-A77537811380}"/>
              </a:ext>
            </a:extLst>
          </p:cNvPr>
          <p:cNvGraphicFramePr>
            <a:graphicFrameLocks noChangeAspect="1"/>
          </p:cNvGraphicFramePr>
          <p:nvPr>
            <p:extLst>
              <p:ext uri="{D42A27DB-BD31-4B8C-83A1-F6EECF244321}">
                <p14:modId xmlns:p14="http://schemas.microsoft.com/office/powerpoint/2010/main" val="4142325602"/>
              </p:ext>
            </p:extLst>
          </p:nvPr>
        </p:nvGraphicFramePr>
        <p:xfrm>
          <a:off x="5273996" y="2027241"/>
          <a:ext cx="332974" cy="532758"/>
        </p:xfrm>
        <a:graphic>
          <a:graphicData uri="http://schemas.openxmlformats.org/presentationml/2006/ole">
            <mc:AlternateContent xmlns:mc="http://schemas.openxmlformats.org/markup-compatibility/2006">
              <mc:Choice xmlns:v="urn:schemas-microsoft-com:vml" Requires="v">
                <p:oleObj name="Equation" r:id="rId3" imgW="317160" imgH="507960" progId="Equation.DSMT4">
                  <p:embed/>
                </p:oleObj>
              </mc:Choice>
              <mc:Fallback>
                <p:oleObj name="Equation" r:id="rId3" imgW="317160" imgH="507960" progId="Equation.DSMT4">
                  <p:embed/>
                  <p:pic>
                    <p:nvPicPr>
                      <p:cNvPr id="6" name="Object 5">
                        <a:extLst>
                          <a:ext uri="{FF2B5EF4-FFF2-40B4-BE49-F238E27FC236}">
                            <a16:creationId xmlns:a16="http://schemas.microsoft.com/office/drawing/2014/main" id="{C78F7CD1-3897-4348-32AE-A77537811380}"/>
                          </a:ext>
                        </a:extLst>
                      </p:cNvPr>
                      <p:cNvPicPr/>
                      <p:nvPr/>
                    </p:nvPicPr>
                    <p:blipFill>
                      <a:blip r:embed="rId4"/>
                      <a:stretch>
                        <a:fillRect/>
                      </a:stretch>
                    </p:blipFill>
                    <p:spPr>
                      <a:xfrm>
                        <a:off x="5273996" y="2027241"/>
                        <a:ext cx="332974" cy="532758"/>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27A63421-F5F6-1385-5C52-54798604F315}"/>
              </a:ext>
            </a:extLst>
          </p:cNvPr>
          <p:cNvSpPr txBox="1"/>
          <p:nvPr/>
        </p:nvSpPr>
        <p:spPr>
          <a:xfrm>
            <a:off x="2537717" y="3059668"/>
            <a:ext cx="811658"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2 : 1</a:t>
            </a:r>
          </a:p>
        </p:txBody>
      </p:sp>
      <p:graphicFrame>
        <p:nvGraphicFramePr>
          <p:cNvPr id="14" name="Object 13">
            <a:extLst>
              <a:ext uri="{FF2B5EF4-FFF2-40B4-BE49-F238E27FC236}">
                <a16:creationId xmlns:a16="http://schemas.microsoft.com/office/drawing/2014/main" id="{3A839B6D-2C51-9860-346E-3B232926A817}"/>
              </a:ext>
            </a:extLst>
          </p:cNvPr>
          <p:cNvGraphicFramePr>
            <a:graphicFrameLocks noChangeAspect="1"/>
          </p:cNvGraphicFramePr>
          <p:nvPr>
            <p:extLst>
              <p:ext uri="{D42A27DB-BD31-4B8C-83A1-F6EECF244321}">
                <p14:modId xmlns:p14="http://schemas.microsoft.com/office/powerpoint/2010/main" val="127584257"/>
              </p:ext>
            </p:extLst>
          </p:nvPr>
        </p:nvGraphicFramePr>
        <p:xfrm>
          <a:off x="6819974" y="3059668"/>
          <a:ext cx="279400" cy="508000"/>
        </p:xfrm>
        <a:graphic>
          <a:graphicData uri="http://schemas.openxmlformats.org/presentationml/2006/ole">
            <mc:AlternateContent xmlns:mc="http://schemas.openxmlformats.org/markup-compatibility/2006">
              <mc:Choice xmlns:v="urn:schemas-microsoft-com:vml" Requires="v">
                <p:oleObj name="Equation" r:id="rId5" imgW="279360" imgH="507960" progId="Equation.DSMT4">
                  <p:embed/>
                </p:oleObj>
              </mc:Choice>
              <mc:Fallback>
                <p:oleObj name="Equation" r:id="rId5" imgW="279360" imgH="507960" progId="Equation.DSMT4">
                  <p:embed/>
                  <p:pic>
                    <p:nvPicPr>
                      <p:cNvPr id="14" name="Object 13">
                        <a:extLst>
                          <a:ext uri="{FF2B5EF4-FFF2-40B4-BE49-F238E27FC236}">
                            <a16:creationId xmlns:a16="http://schemas.microsoft.com/office/drawing/2014/main" id="{3A839B6D-2C51-9860-346E-3B232926A817}"/>
                          </a:ext>
                        </a:extLst>
                      </p:cNvPr>
                      <p:cNvPicPr/>
                      <p:nvPr/>
                    </p:nvPicPr>
                    <p:blipFill>
                      <a:blip r:embed="rId6"/>
                      <a:stretch>
                        <a:fillRect/>
                      </a:stretch>
                    </p:blipFill>
                    <p:spPr>
                      <a:xfrm>
                        <a:off x="6819974" y="3059668"/>
                        <a:ext cx="279400" cy="508000"/>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AC6E7B62-6C93-623B-9B78-D29DC042E367}"/>
              </a:ext>
            </a:extLst>
          </p:cNvPr>
          <p:cNvSpPr txBox="1"/>
          <p:nvPr/>
        </p:nvSpPr>
        <p:spPr>
          <a:xfrm>
            <a:off x="4674741" y="2743200"/>
            <a:ext cx="1659441"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a:t>
            </a:r>
            <a:r>
              <a:rPr lang="en-GB" dirty="0">
                <a:solidFill>
                  <a:srgbClr val="FF0000"/>
                </a:solidFill>
                <a:latin typeface="Times New Roman" panose="02020603050405020304" pitchFamily="18" charset="0"/>
                <a:cs typeface="Times New Roman" panose="02020603050405020304" pitchFamily="18" charset="0"/>
              </a:rPr>
              <a:t> = </a:t>
            </a:r>
            <a:r>
              <a:rPr lang="en-GB" sz="1600" dirty="0">
                <a:solidFill>
                  <a:srgbClr val="FF0000"/>
                </a:solidFill>
                <a:latin typeface="Arial" panose="020B0604020202020204" pitchFamily="34" charset="0"/>
                <a:cs typeface="Arial" panose="020B0604020202020204" pitchFamily="34" charset="0"/>
              </a:rPr>
              <a:t>17</a:t>
            </a:r>
          </a:p>
        </p:txBody>
      </p:sp>
      <p:graphicFrame>
        <p:nvGraphicFramePr>
          <p:cNvPr id="16" name="Table 15">
            <a:extLst>
              <a:ext uri="{FF2B5EF4-FFF2-40B4-BE49-F238E27FC236}">
                <a16:creationId xmlns:a16="http://schemas.microsoft.com/office/drawing/2014/main" id="{51087761-9AAE-4239-472B-15CDDE22A26D}"/>
              </a:ext>
            </a:extLst>
          </p:cNvPr>
          <p:cNvGraphicFramePr>
            <a:graphicFrameLocks noGrp="1"/>
          </p:cNvGraphicFramePr>
          <p:nvPr>
            <p:extLst>
              <p:ext uri="{D42A27DB-BD31-4B8C-83A1-F6EECF244321}">
                <p14:modId xmlns:p14="http://schemas.microsoft.com/office/powerpoint/2010/main" val="732596271"/>
              </p:ext>
            </p:extLst>
          </p:nvPr>
        </p:nvGraphicFramePr>
        <p:xfrm>
          <a:off x="1035407" y="4216488"/>
          <a:ext cx="1687245" cy="1372653"/>
        </p:xfrm>
        <a:graphic>
          <a:graphicData uri="http://schemas.openxmlformats.org/drawingml/2006/table">
            <a:tbl>
              <a:tblPr firstRow="1" bandRow="1">
                <a:tableStyleId>{5C22544A-7EE6-4342-B048-85BDC9FD1C3A}</a:tableStyleId>
              </a:tblPr>
              <a:tblGrid>
                <a:gridCol w="562415">
                  <a:extLst>
                    <a:ext uri="{9D8B030D-6E8A-4147-A177-3AD203B41FA5}">
                      <a16:colId xmlns:a16="http://schemas.microsoft.com/office/drawing/2014/main" val="492861273"/>
                    </a:ext>
                  </a:extLst>
                </a:gridCol>
                <a:gridCol w="562415">
                  <a:extLst>
                    <a:ext uri="{9D8B030D-6E8A-4147-A177-3AD203B41FA5}">
                      <a16:colId xmlns:a16="http://schemas.microsoft.com/office/drawing/2014/main" val="2565459548"/>
                    </a:ext>
                  </a:extLst>
                </a:gridCol>
                <a:gridCol w="562415">
                  <a:extLst>
                    <a:ext uri="{9D8B030D-6E8A-4147-A177-3AD203B41FA5}">
                      <a16:colId xmlns:a16="http://schemas.microsoft.com/office/drawing/2014/main" val="2474684227"/>
                    </a:ext>
                  </a:extLst>
                </a:gridCol>
              </a:tblGrid>
              <a:tr h="457551">
                <a:tc>
                  <a:txBody>
                    <a:bodyPr/>
                    <a:lstStyle/>
                    <a:p>
                      <a:endParaRPr lang="en-GB" dirty="0">
                        <a:solidFill>
                          <a:srgbClr val="FF0000"/>
                        </a:solidFill>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000" b="0" i="1" dirty="0">
                          <a:solidFill>
                            <a:schemeClr val="tx1"/>
                          </a:solidFill>
                          <a:latin typeface="Times New Roman" panose="02020603050405020304" pitchFamily="18" charset="0"/>
                          <a:cs typeface="Times New Roman" panose="02020603050405020304" pitchFamily="18" charset="0"/>
                        </a:rPr>
                        <a:t>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latin typeface="Arial" panose="020B0604020202020204" pitchFamily="34" charset="0"/>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3579012"/>
                  </a:ext>
                </a:extLst>
              </a:tr>
              <a:tr h="457551">
                <a:tc>
                  <a:txBody>
                    <a:bodyPr/>
                    <a:lstStyle/>
                    <a:p>
                      <a:pPr algn="ctr"/>
                      <a:r>
                        <a:rPr lang="en-GB" sz="2000" i="1" dirty="0">
                          <a:solidFill>
                            <a:schemeClr val="tx1"/>
                          </a:solidFill>
                          <a:latin typeface="Times New Roman" panose="02020603050405020304" pitchFamily="18" charset="0"/>
                          <a:cs typeface="Times New Roman" panose="02020603050405020304" pitchFamily="18" charset="0"/>
                        </a:rPr>
                        <a:t>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000" i="1" dirty="0">
                          <a:solidFill>
                            <a:srgbClr val="FF0000"/>
                          </a:solidFill>
                          <a:latin typeface="Times New Roman" panose="02020603050405020304" pitchFamily="18" charset="0"/>
                          <a:cs typeface="Times New Roman" panose="02020603050405020304" pitchFamily="18" charset="0"/>
                        </a:rPr>
                        <a:t>x</a:t>
                      </a:r>
                      <a:r>
                        <a:rPr lang="en-GB" sz="1600" baseline="30000" dirty="0">
                          <a:solidFill>
                            <a:srgbClr val="FF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FF0000"/>
                          </a:solidFill>
                        </a:rPr>
                        <a:t>–</a:t>
                      </a:r>
                      <a:r>
                        <a:rPr lang="en-GB" i="1" dirty="0">
                          <a:solidFill>
                            <a:srgbClr val="FF0000"/>
                          </a:solidFill>
                          <a:latin typeface="Times New Roman" panose="02020603050405020304" pitchFamily="18" charset="0"/>
                          <a:cs typeface="Times New Roman" panose="02020603050405020304" pitchFamily="18" charset="0"/>
                        </a:rPr>
                        <a:t>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8334411"/>
                  </a:ext>
                </a:extLst>
              </a:tr>
              <a:tr h="457551">
                <a:tc>
                  <a:txBody>
                    <a:bodyPr/>
                    <a:lstStyle/>
                    <a:p>
                      <a:pPr algn="ctr"/>
                      <a:r>
                        <a:rPr lang="en-GB" b="0" dirty="0">
                          <a:solidFill>
                            <a:schemeClr val="tx1"/>
                          </a:solidFill>
                          <a:latin typeface="Arial" panose="020B0604020202020204" pitchFamily="34" charset="0"/>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FF0000"/>
                          </a:solidFill>
                        </a:rPr>
                        <a:t>–</a:t>
                      </a:r>
                      <a:r>
                        <a:rPr lang="en-GB" i="1" dirty="0">
                          <a:solidFill>
                            <a:srgbClr val="FF0000"/>
                          </a:solidFill>
                          <a:latin typeface="Times New Roman" panose="02020603050405020304" pitchFamily="18" charset="0"/>
                          <a:cs typeface="Times New Roman" panose="02020603050405020304" pitchFamily="18" charset="0"/>
                        </a:rPr>
                        <a:t>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1</a:t>
                      </a:r>
                      <a:endParaRPr lang="en-GB" dirty="0">
                        <a:solidFill>
                          <a:srgbClr val="FF0000"/>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6581044"/>
                  </a:ext>
                </a:extLst>
              </a:tr>
            </a:tbl>
          </a:graphicData>
        </a:graphic>
      </p:graphicFrame>
      <p:sp>
        <p:nvSpPr>
          <p:cNvPr id="17" name="TextBox 16">
            <a:extLst>
              <a:ext uri="{FF2B5EF4-FFF2-40B4-BE49-F238E27FC236}">
                <a16:creationId xmlns:a16="http://schemas.microsoft.com/office/drawing/2014/main" id="{09BCBB92-1C50-6A03-B551-DCF12B835B6B}"/>
              </a:ext>
            </a:extLst>
          </p:cNvPr>
          <p:cNvSpPr txBox="1"/>
          <p:nvPr/>
        </p:nvSpPr>
        <p:spPr>
          <a:xfrm>
            <a:off x="2938409" y="5044611"/>
            <a:ext cx="1150706"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30000" noProof="0" dirty="0">
                <a:ln>
                  <a:noFill/>
                </a:ln>
                <a:solidFill>
                  <a:srgbClr val="FF0000"/>
                </a:solidFill>
                <a:effectLst/>
                <a:uLnTx/>
                <a:uFillTx/>
                <a:latin typeface="Aptos" panose="02110004020202020204"/>
                <a:ea typeface="+mn-ea"/>
                <a:cs typeface="+mn-cs"/>
              </a:rPr>
              <a:t>2</a:t>
            </a:r>
            <a:r>
              <a:rPr kumimoji="0" lang="en-GB" sz="1600" b="0" i="0" u="none" strike="noStrike" kern="1200" cap="none" spc="0" normalizeH="0" noProof="0" dirty="0">
                <a:ln>
                  <a:noFill/>
                </a:ln>
                <a:solidFill>
                  <a:srgbClr val="FF0000"/>
                </a:solidFill>
                <a:effectLst/>
                <a:uLnTx/>
                <a:uFillTx/>
                <a:latin typeface="Aptos" panose="02110004020202020204"/>
                <a:ea typeface="+mn-ea"/>
                <a:cs typeface="+mn-cs"/>
              </a:rPr>
              <a:t> – 2x </a:t>
            </a:r>
            <a:r>
              <a:rPr kumimoji="0" lang="en-GB" b="0" i="0" u="none" strike="noStrike" kern="1200" cap="none" spc="0" normalizeH="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noProof="0" dirty="0">
                <a:ln>
                  <a:noFill/>
                </a:ln>
                <a:solidFill>
                  <a:srgbClr val="FF0000"/>
                </a:solidFill>
                <a:effectLst/>
                <a:uLnTx/>
                <a:uFillTx/>
                <a:latin typeface="Aptos" panose="02110004020202020204"/>
                <a:ea typeface="+mn-ea"/>
                <a:cs typeface="+mn-cs"/>
              </a:rPr>
              <a:t>1</a:t>
            </a:r>
            <a:endParaRPr kumimoji="0" lang="en-GB" sz="1600" b="0" i="0" u="none" strike="noStrike" kern="1200" cap="none" spc="0" normalizeH="0" baseline="30000" noProof="0" dirty="0">
              <a:ln>
                <a:noFill/>
              </a:ln>
              <a:solidFill>
                <a:srgbClr val="FF0000"/>
              </a:solidFill>
              <a:effectLst/>
              <a:uLnTx/>
              <a:uFillTx/>
              <a:latin typeface="Aptos" panose="02110004020202020204"/>
              <a:ea typeface="+mn-ea"/>
              <a:cs typeface="+mn-cs"/>
            </a:endParaRPr>
          </a:p>
        </p:txBody>
      </p:sp>
      <p:sp>
        <p:nvSpPr>
          <p:cNvPr id="18" name="Oval 17">
            <a:extLst>
              <a:ext uri="{FF2B5EF4-FFF2-40B4-BE49-F238E27FC236}">
                <a16:creationId xmlns:a16="http://schemas.microsoft.com/office/drawing/2014/main" id="{BD20066D-B5A5-7BDE-89C4-B3FF66ABD156}"/>
              </a:ext>
            </a:extLst>
          </p:cNvPr>
          <p:cNvSpPr/>
          <p:nvPr/>
        </p:nvSpPr>
        <p:spPr>
          <a:xfrm>
            <a:off x="5383658" y="5178175"/>
            <a:ext cx="1659441" cy="36933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6C914103-FAA7-8937-D9DE-6BE4C5D14BA9}"/>
              </a:ext>
            </a:extLst>
          </p:cNvPr>
          <p:cNvSpPr/>
          <p:nvPr/>
        </p:nvSpPr>
        <p:spPr>
          <a:xfrm>
            <a:off x="10921429" y="4839128"/>
            <a:ext cx="441789" cy="40011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00A160BE-D192-488E-2785-A1D32DCB1C64}"/>
              </a:ext>
            </a:extLst>
          </p:cNvPr>
          <p:cNvPicPr>
            <a:picLocks noChangeAspect="1"/>
          </p:cNvPicPr>
          <p:nvPr/>
        </p:nvPicPr>
        <p:blipFill>
          <a:blip r:embed="rId7"/>
          <a:stretch>
            <a:fillRect/>
          </a:stretch>
        </p:blipFill>
        <p:spPr>
          <a:xfrm>
            <a:off x="8794978" y="2021209"/>
            <a:ext cx="2842104" cy="1800000"/>
          </a:xfrm>
          <a:prstGeom prst="rect">
            <a:avLst/>
          </a:prstGeom>
        </p:spPr>
      </p:pic>
    </p:spTree>
    <p:extLst>
      <p:ext uri="{BB962C8B-B14F-4D97-AF65-F5344CB8AC3E}">
        <p14:creationId xmlns:p14="http://schemas.microsoft.com/office/powerpoint/2010/main" val="4263840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P spid="18"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0374C-7FDA-99DC-A416-125D789F95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A390C5-209F-E09F-6206-D712CE90B70E}"/>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10A99158-59DD-338B-4F5B-14DB21DFBE1B}"/>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5C69E77D-3E3D-7149-3099-E028B9FE1D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5C05F92F-E68B-C992-77CF-4465606D52C6}"/>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12A</a:t>
            </a:r>
          </a:p>
        </p:txBody>
      </p:sp>
      <p:graphicFrame>
        <p:nvGraphicFramePr>
          <p:cNvPr id="8" name="Table 7">
            <a:extLst>
              <a:ext uri="{FF2B5EF4-FFF2-40B4-BE49-F238E27FC236}">
                <a16:creationId xmlns:a16="http://schemas.microsoft.com/office/drawing/2014/main" id="{6EC370E0-D71C-EBAE-4763-516B0D3A67FB}"/>
              </a:ext>
            </a:extLst>
          </p:cNvPr>
          <p:cNvGraphicFramePr>
            <a:graphicFrameLocks noGrp="1"/>
          </p:cNvGraphicFramePr>
          <p:nvPr>
            <p:extLst>
              <p:ext uri="{D42A27DB-BD31-4B8C-83A1-F6EECF244321}">
                <p14:modId xmlns:p14="http://schemas.microsoft.com/office/powerpoint/2010/main" val="2892331462"/>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temperature was –11°C and </a:t>
                      </a:r>
                      <a:r>
                        <a:rPr lang="en-GB" sz="1600" b="1" i="0" u="none" strike="noStrike" baseline="0" dirty="0">
                          <a:solidFill>
                            <a:srgbClr val="371376"/>
                          </a:solidFill>
                          <a:latin typeface="Arial" panose="020B0604020202020204" pitchFamily="34" charset="0"/>
                          <a:cs typeface="Arial" panose="020B0604020202020204" pitchFamily="34" charset="0"/>
                        </a:rPr>
                        <a:t>increases </a:t>
                      </a:r>
                      <a:r>
                        <a:rPr lang="en-GB" sz="1600" b="0" i="0" u="none" strike="noStrike" baseline="0" dirty="0">
                          <a:solidFill>
                            <a:srgbClr val="371376"/>
                          </a:solidFill>
                          <a:latin typeface="Arial" panose="020B0604020202020204" pitchFamily="34" charset="0"/>
                          <a:cs typeface="Arial" panose="020B0604020202020204" pitchFamily="34" charset="0"/>
                        </a:rPr>
                        <a:t>by 5°C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new temperature.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Solve    3</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2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14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are two rectangles.</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Show that the rectangles are similar.</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probability that A is the outcome of an experiment is 0.2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Write down the probability that A is </a:t>
                      </a:r>
                      <a:r>
                        <a:rPr lang="en-GB" sz="1600" b="1" i="0" u="none" strike="noStrike" baseline="0" dirty="0">
                          <a:solidFill>
                            <a:srgbClr val="371376"/>
                          </a:solidFill>
                          <a:latin typeface="Arial" panose="020B0604020202020204" pitchFamily="34" charset="0"/>
                          <a:cs typeface="Arial" panose="020B0604020202020204" pitchFamily="34" charset="0"/>
                        </a:rPr>
                        <a:t>not </a:t>
                      </a:r>
                      <a:r>
                        <a:rPr lang="en-GB" sz="1600" b="0" i="0" u="none" strike="noStrike" baseline="0" dirty="0">
                          <a:solidFill>
                            <a:srgbClr val="371376"/>
                          </a:solidFill>
                          <a:latin typeface="Arial" panose="020B0604020202020204" pitchFamily="34" charset="0"/>
                          <a:cs typeface="Arial" panose="020B0604020202020204" pitchFamily="34" charset="0"/>
                        </a:rPr>
                        <a:t>the outcome.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tennis player wins or loses matches in the ratio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win : lose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5 : 9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What fraction of the matches do they win?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10" name="Picture 9">
            <a:extLst>
              <a:ext uri="{FF2B5EF4-FFF2-40B4-BE49-F238E27FC236}">
                <a16:creationId xmlns:a16="http://schemas.microsoft.com/office/drawing/2014/main" id="{D4CBC565-082C-A874-0CBB-6B95B9312F0C}"/>
              </a:ext>
            </a:extLst>
          </p:cNvPr>
          <p:cNvPicPr>
            <a:picLocks noChangeAspect="1"/>
          </p:cNvPicPr>
          <p:nvPr/>
        </p:nvPicPr>
        <p:blipFill>
          <a:blip r:embed="rId3"/>
          <a:stretch>
            <a:fillRect/>
          </a:stretch>
        </p:blipFill>
        <p:spPr>
          <a:xfrm>
            <a:off x="8587721" y="2280975"/>
            <a:ext cx="2022150" cy="1329167"/>
          </a:xfrm>
          <a:prstGeom prst="rect">
            <a:avLst/>
          </a:prstGeom>
        </p:spPr>
      </p:pic>
      <p:pic>
        <p:nvPicPr>
          <p:cNvPr id="12" name="Picture 11">
            <a:extLst>
              <a:ext uri="{FF2B5EF4-FFF2-40B4-BE49-F238E27FC236}">
                <a16:creationId xmlns:a16="http://schemas.microsoft.com/office/drawing/2014/main" id="{AB923B23-9795-B6D2-76EC-D50BDF889009}"/>
              </a:ext>
            </a:extLst>
          </p:cNvPr>
          <p:cNvPicPr>
            <a:picLocks noChangeAspect="1"/>
          </p:cNvPicPr>
          <p:nvPr/>
        </p:nvPicPr>
        <p:blipFill>
          <a:blip r:embed="rId4"/>
          <a:srcRect t="3860"/>
          <a:stretch>
            <a:fillRect/>
          </a:stretch>
        </p:blipFill>
        <p:spPr>
          <a:xfrm>
            <a:off x="9108429" y="3610142"/>
            <a:ext cx="2554535" cy="1666144"/>
          </a:xfrm>
          <a:prstGeom prst="rect">
            <a:avLst/>
          </a:prstGeom>
        </p:spPr>
      </p:pic>
      <p:pic>
        <p:nvPicPr>
          <p:cNvPr id="14" name="Picture 13">
            <a:extLst>
              <a:ext uri="{FF2B5EF4-FFF2-40B4-BE49-F238E27FC236}">
                <a16:creationId xmlns:a16="http://schemas.microsoft.com/office/drawing/2014/main" id="{609C2CB6-3291-B922-22C5-500695B50502}"/>
              </a:ext>
            </a:extLst>
          </p:cNvPr>
          <p:cNvPicPr>
            <a:picLocks noChangeAspect="1"/>
          </p:cNvPicPr>
          <p:nvPr/>
        </p:nvPicPr>
        <p:blipFill>
          <a:blip r:embed="rId5"/>
          <a:stretch>
            <a:fillRect/>
          </a:stretch>
        </p:blipFill>
        <p:spPr>
          <a:xfrm>
            <a:off x="10957011" y="2424008"/>
            <a:ext cx="819264" cy="438211"/>
          </a:xfrm>
          <a:prstGeom prst="rect">
            <a:avLst/>
          </a:prstGeom>
        </p:spPr>
      </p:pic>
    </p:spTree>
    <p:extLst>
      <p:ext uri="{BB962C8B-B14F-4D97-AF65-F5344CB8AC3E}">
        <p14:creationId xmlns:p14="http://schemas.microsoft.com/office/powerpoint/2010/main" val="39272512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5B23F-21A3-329F-280D-64811488ED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625A6C-D422-40C6-F6DB-00907741063D}"/>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671E811B-AAEB-812A-26F3-7DA043BA63F7}"/>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0C491493-88E6-6EC5-C51E-B1B44D7D50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18C8A387-11D5-657C-F6BA-3BF9661FDF17}"/>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a:t>
            </a:r>
            <a:r>
              <a:rPr lang="en-GB" sz="3200" b="1" dirty="0">
                <a:solidFill>
                  <a:srgbClr val="C8194B"/>
                </a:solidFill>
                <a:latin typeface="Arial" panose="020B0604020202020204" pitchFamily="34" charset="0"/>
                <a:cs typeface="Arial" panose="020B0604020202020204" pitchFamily="34" charset="0"/>
              </a:rPr>
              <a:t>12A</a:t>
            </a: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 - ANSWERS</a:t>
            </a:r>
          </a:p>
        </p:txBody>
      </p:sp>
      <p:graphicFrame>
        <p:nvGraphicFramePr>
          <p:cNvPr id="3" name="Table 2">
            <a:extLst>
              <a:ext uri="{FF2B5EF4-FFF2-40B4-BE49-F238E27FC236}">
                <a16:creationId xmlns:a16="http://schemas.microsoft.com/office/drawing/2014/main" id="{7A4E4420-9F76-F073-D564-6101DAD44298}"/>
              </a:ext>
            </a:extLst>
          </p:cNvPr>
          <p:cNvGraphicFramePr>
            <a:graphicFrameLocks noGrp="1"/>
          </p:cNvGraphicFramePr>
          <p:nvPr>
            <p:extLst>
              <p:ext uri="{D42A27DB-BD31-4B8C-83A1-F6EECF244321}">
                <p14:modId xmlns:p14="http://schemas.microsoft.com/office/powerpoint/2010/main" val="3456949726"/>
              </p:ext>
            </p:extLst>
          </p:nvPr>
        </p:nvGraphicFramePr>
        <p:xfrm>
          <a:off x="263750" y="1850803"/>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temperature was –11°C and </a:t>
                      </a:r>
                      <a:r>
                        <a:rPr lang="en-GB" sz="1600" b="1" i="0" u="none" strike="noStrike" baseline="0" dirty="0">
                          <a:solidFill>
                            <a:srgbClr val="371376"/>
                          </a:solidFill>
                          <a:latin typeface="Arial" panose="020B0604020202020204" pitchFamily="34" charset="0"/>
                          <a:cs typeface="Arial" panose="020B0604020202020204" pitchFamily="34" charset="0"/>
                        </a:rPr>
                        <a:t>increases </a:t>
                      </a:r>
                      <a:r>
                        <a:rPr lang="en-GB" sz="1600" b="0" i="0" u="none" strike="noStrike" baseline="0" dirty="0">
                          <a:solidFill>
                            <a:srgbClr val="371376"/>
                          </a:solidFill>
                          <a:latin typeface="Arial" panose="020B0604020202020204" pitchFamily="34" charset="0"/>
                          <a:cs typeface="Arial" panose="020B0604020202020204" pitchFamily="34" charset="0"/>
                        </a:rPr>
                        <a:t>by 5°C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new temperature.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Solve    3</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2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14</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are two rectangles.</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Show that the rectangles are similar.</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probability that A is the outcome of an experiment is 0.2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Write down the probability that A is </a:t>
                      </a:r>
                      <a:r>
                        <a:rPr lang="en-GB" sz="1600" b="1" i="0" u="none" strike="noStrike" baseline="0" dirty="0">
                          <a:solidFill>
                            <a:srgbClr val="371376"/>
                          </a:solidFill>
                          <a:latin typeface="Arial" panose="020B0604020202020204" pitchFamily="34" charset="0"/>
                          <a:cs typeface="Arial" panose="020B0604020202020204" pitchFamily="34" charset="0"/>
                        </a:rPr>
                        <a:t>not </a:t>
                      </a:r>
                      <a:r>
                        <a:rPr lang="en-GB" sz="1600" b="0" i="0" u="none" strike="noStrike" baseline="0" dirty="0">
                          <a:solidFill>
                            <a:srgbClr val="371376"/>
                          </a:solidFill>
                          <a:latin typeface="Arial" panose="020B0604020202020204" pitchFamily="34" charset="0"/>
                          <a:cs typeface="Arial" panose="020B0604020202020204" pitchFamily="34" charset="0"/>
                        </a:rPr>
                        <a:t>the outcome.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tennis player wins or loses matches in the ratio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win : lose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5 : 9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What fraction of the matches do they win?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9" name="Picture 8">
            <a:extLst>
              <a:ext uri="{FF2B5EF4-FFF2-40B4-BE49-F238E27FC236}">
                <a16:creationId xmlns:a16="http://schemas.microsoft.com/office/drawing/2014/main" id="{CB884BEE-DE86-8643-761F-F89A8D73C344}"/>
              </a:ext>
            </a:extLst>
          </p:cNvPr>
          <p:cNvPicPr>
            <a:picLocks noChangeAspect="1"/>
          </p:cNvPicPr>
          <p:nvPr/>
        </p:nvPicPr>
        <p:blipFill>
          <a:blip r:embed="rId3"/>
          <a:stretch>
            <a:fillRect/>
          </a:stretch>
        </p:blipFill>
        <p:spPr>
          <a:xfrm>
            <a:off x="8587721" y="2280975"/>
            <a:ext cx="2022150" cy="1329167"/>
          </a:xfrm>
          <a:prstGeom prst="rect">
            <a:avLst/>
          </a:prstGeom>
        </p:spPr>
      </p:pic>
      <p:pic>
        <p:nvPicPr>
          <p:cNvPr id="11" name="Picture 10">
            <a:extLst>
              <a:ext uri="{FF2B5EF4-FFF2-40B4-BE49-F238E27FC236}">
                <a16:creationId xmlns:a16="http://schemas.microsoft.com/office/drawing/2014/main" id="{198D8CA8-5D66-BF6F-E0ED-FAFF97388B4D}"/>
              </a:ext>
            </a:extLst>
          </p:cNvPr>
          <p:cNvPicPr>
            <a:picLocks noChangeAspect="1"/>
          </p:cNvPicPr>
          <p:nvPr/>
        </p:nvPicPr>
        <p:blipFill>
          <a:blip r:embed="rId4"/>
          <a:srcRect t="3860"/>
          <a:stretch>
            <a:fillRect/>
          </a:stretch>
        </p:blipFill>
        <p:spPr>
          <a:xfrm>
            <a:off x="9108429" y="3610142"/>
            <a:ext cx="2554535" cy="1666144"/>
          </a:xfrm>
          <a:prstGeom prst="rect">
            <a:avLst/>
          </a:prstGeom>
        </p:spPr>
      </p:pic>
      <p:pic>
        <p:nvPicPr>
          <p:cNvPr id="13" name="Picture 12">
            <a:extLst>
              <a:ext uri="{FF2B5EF4-FFF2-40B4-BE49-F238E27FC236}">
                <a16:creationId xmlns:a16="http://schemas.microsoft.com/office/drawing/2014/main" id="{F75D3E64-903F-0079-A0B2-D6CB69280B38}"/>
              </a:ext>
            </a:extLst>
          </p:cNvPr>
          <p:cNvPicPr>
            <a:picLocks noChangeAspect="1"/>
          </p:cNvPicPr>
          <p:nvPr/>
        </p:nvPicPr>
        <p:blipFill>
          <a:blip r:embed="rId5"/>
          <a:stretch>
            <a:fillRect/>
          </a:stretch>
        </p:blipFill>
        <p:spPr>
          <a:xfrm>
            <a:off x="10957011" y="2424008"/>
            <a:ext cx="819264" cy="438211"/>
          </a:xfrm>
          <a:prstGeom prst="rect">
            <a:avLst/>
          </a:prstGeom>
        </p:spPr>
      </p:pic>
      <p:sp>
        <p:nvSpPr>
          <p:cNvPr id="14" name="TextBox 13">
            <a:extLst>
              <a:ext uri="{FF2B5EF4-FFF2-40B4-BE49-F238E27FC236}">
                <a16:creationId xmlns:a16="http://schemas.microsoft.com/office/drawing/2014/main" id="{1C060304-589C-89B1-2728-ADDF981BCAB2}"/>
              </a:ext>
            </a:extLst>
          </p:cNvPr>
          <p:cNvSpPr txBox="1"/>
          <p:nvPr/>
        </p:nvSpPr>
        <p:spPr>
          <a:xfrm>
            <a:off x="914400" y="3215811"/>
            <a:ext cx="2547991" cy="400110"/>
          </a:xfrm>
          <a:prstGeom prst="rect">
            <a:avLst/>
          </a:prstGeom>
          <a:noFill/>
        </p:spPr>
        <p:txBody>
          <a:bodyPr wrap="square" rtlCol="0">
            <a:spAutoFit/>
          </a:bodyPr>
          <a:lstStyle/>
          <a:p>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11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6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5°C</a:t>
            </a:r>
          </a:p>
        </p:txBody>
      </p:sp>
      <p:sp>
        <p:nvSpPr>
          <p:cNvPr id="15" name="TextBox 14">
            <a:extLst>
              <a:ext uri="{FF2B5EF4-FFF2-40B4-BE49-F238E27FC236}">
                <a16:creationId xmlns:a16="http://schemas.microsoft.com/office/drawing/2014/main" id="{185DBE9A-2890-2434-33DE-D5973CFEAA59}"/>
              </a:ext>
            </a:extLst>
          </p:cNvPr>
          <p:cNvSpPr txBox="1"/>
          <p:nvPr/>
        </p:nvSpPr>
        <p:spPr>
          <a:xfrm>
            <a:off x="4530904" y="2196837"/>
            <a:ext cx="2818790" cy="89255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Subtract 2 from both sides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3</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2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2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14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2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3</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12</a:t>
            </a:r>
          </a:p>
        </p:txBody>
      </p:sp>
      <p:sp>
        <p:nvSpPr>
          <p:cNvPr id="17" name="TextBox 16">
            <a:extLst>
              <a:ext uri="{FF2B5EF4-FFF2-40B4-BE49-F238E27FC236}">
                <a16:creationId xmlns:a16="http://schemas.microsoft.com/office/drawing/2014/main" id="{20889264-DE26-6A89-C2BF-EC02641A7A19}"/>
              </a:ext>
            </a:extLst>
          </p:cNvPr>
          <p:cNvSpPr txBox="1"/>
          <p:nvPr/>
        </p:nvSpPr>
        <p:spPr>
          <a:xfrm>
            <a:off x="5501869" y="2886299"/>
            <a:ext cx="2022150" cy="89255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Divide by 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3</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cs typeface="Arial" panose="020B0604020202020204" pitchFamily="34"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3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12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3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4</a:t>
            </a:r>
          </a:p>
        </p:txBody>
      </p:sp>
      <p:sp>
        <p:nvSpPr>
          <p:cNvPr id="18" name="TextBox 17">
            <a:extLst>
              <a:ext uri="{FF2B5EF4-FFF2-40B4-BE49-F238E27FC236}">
                <a16:creationId xmlns:a16="http://schemas.microsoft.com/office/drawing/2014/main" id="{5B2170BE-210E-5D0C-6865-EDEF13238B82}"/>
              </a:ext>
            </a:extLst>
          </p:cNvPr>
          <p:cNvSpPr txBox="1"/>
          <p:nvPr/>
        </p:nvSpPr>
        <p:spPr>
          <a:xfrm>
            <a:off x="760288" y="5091620"/>
            <a:ext cx="2424701"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0.2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0.8 </a:t>
            </a:r>
          </a:p>
        </p:txBody>
      </p:sp>
      <p:sp>
        <p:nvSpPr>
          <p:cNvPr id="19" name="TextBox 18">
            <a:extLst>
              <a:ext uri="{FF2B5EF4-FFF2-40B4-BE49-F238E27FC236}">
                <a16:creationId xmlns:a16="http://schemas.microsoft.com/office/drawing/2014/main" id="{94A7F763-EBB0-590D-0C53-DDBC6DB30ABA}"/>
              </a:ext>
            </a:extLst>
          </p:cNvPr>
          <p:cNvSpPr txBox="1"/>
          <p:nvPr/>
        </p:nvSpPr>
        <p:spPr>
          <a:xfrm>
            <a:off x="4530904" y="5352836"/>
            <a:ext cx="1263721"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9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14</a:t>
            </a:r>
          </a:p>
        </p:txBody>
      </p:sp>
      <p:graphicFrame>
        <p:nvGraphicFramePr>
          <p:cNvPr id="20" name="Object 19">
            <a:extLst>
              <a:ext uri="{FF2B5EF4-FFF2-40B4-BE49-F238E27FC236}">
                <a16:creationId xmlns:a16="http://schemas.microsoft.com/office/drawing/2014/main" id="{18276E76-013F-0475-A621-7874BAB9722A}"/>
              </a:ext>
            </a:extLst>
          </p:cNvPr>
          <p:cNvGraphicFramePr>
            <a:graphicFrameLocks noChangeAspect="1"/>
          </p:cNvGraphicFramePr>
          <p:nvPr>
            <p:extLst>
              <p:ext uri="{D42A27DB-BD31-4B8C-83A1-F6EECF244321}">
                <p14:modId xmlns:p14="http://schemas.microsoft.com/office/powerpoint/2010/main" val="1075969124"/>
              </p:ext>
            </p:extLst>
          </p:nvPr>
        </p:nvGraphicFramePr>
        <p:xfrm>
          <a:off x="6546493" y="5162151"/>
          <a:ext cx="279400" cy="508000"/>
        </p:xfrm>
        <a:graphic>
          <a:graphicData uri="http://schemas.openxmlformats.org/presentationml/2006/ole">
            <mc:AlternateContent xmlns:mc="http://schemas.openxmlformats.org/markup-compatibility/2006">
              <mc:Choice xmlns:v="urn:schemas-microsoft-com:vml" Requires="v">
                <p:oleObj name="Equation" r:id="rId6" imgW="279360" imgH="507960" progId="Equation.DSMT4">
                  <p:embed/>
                </p:oleObj>
              </mc:Choice>
              <mc:Fallback>
                <p:oleObj name="Equation" r:id="rId6" imgW="279360" imgH="507960" progId="Equation.DSMT4">
                  <p:embed/>
                  <p:pic>
                    <p:nvPicPr>
                      <p:cNvPr id="20" name="Object 19">
                        <a:extLst>
                          <a:ext uri="{FF2B5EF4-FFF2-40B4-BE49-F238E27FC236}">
                            <a16:creationId xmlns:a16="http://schemas.microsoft.com/office/drawing/2014/main" id="{18276E76-013F-0475-A621-7874BAB9722A}"/>
                          </a:ext>
                        </a:extLst>
                      </p:cNvPr>
                      <p:cNvPicPr/>
                      <p:nvPr/>
                    </p:nvPicPr>
                    <p:blipFill>
                      <a:blip r:embed="rId7"/>
                      <a:stretch>
                        <a:fillRect/>
                      </a:stretch>
                    </p:blipFill>
                    <p:spPr>
                      <a:xfrm>
                        <a:off x="6546493" y="5162151"/>
                        <a:ext cx="279400" cy="5080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3272DC76-ED75-B32E-73AA-121151BD9178}"/>
              </a:ext>
            </a:extLst>
          </p:cNvPr>
          <p:cNvGraphicFramePr>
            <a:graphicFrameLocks noChangeAspect="1"/>
          </p:cNvGraphicFramePr>
          <p:nvPr>
            <p:extLst>
              <p:ext uri="{D42A27DB-BD31-4B8C-83A1-F6EECF244321}">
                <p14:modId xmlns:p14="http://schemas.microsoft.com/office/powerpoint/2010/main" val="495345727"/>
              </p:ext>
            </p:extLst>
          </p:nvPr>
        </p:nvGraphicFramePr>
        <p:xfrm>
          <a:off x="11128575" y="2942632"/>
          <a:ext cx="647700" cy="508000"/>
        </p:xfrm>
        <a:graphic>
          <a:graphicData uri="http://schemas.openxmlformats.org/presentationml/2006/ole">
            <mc:AlternateContent xmlns:mc="http://schemas.openxmlformats.org/markup-compatibility/2006">
              <mc:Choice xmlns:v="urn:schemas-microsoft-com:vml" Requires="v">
                <p:oleObj name="Equation" r:id="rId8" imgW="647640" imgH="507960" progId="Equation.DSMT4">
                  <p:embed/>
                </p:oleObj>
              </mc:Choice>
              <mc:Fallback>
                <p:oleObj name="Equation" r:id="rId8" imgW="647640" imgH="507960" progId="Equation.DSMT4">
                  <p:embed/>
                  <p:pic>
                    <p:nvPicPr>
                      <p:cNvPr id="22" name="Object 21">
                        <a:extLst>
                          <a:ext uri="{FF2B5EF4-FFF2-40B4-BE49-F238E27FC236}">
                            <a16:creationId xmlns:a16="http://schemas.microsoft.com/office/drawing/2014/main" id="{3272DC76-ED75-B32E-73AA-121151BD9178}"/>
                          </a:ext>
                        </a:extLst>
                      </p:cNvPr>
                      <p:cNvPicPr/>
                      <p:nvPr/>
                    </p:nvPicPr>
                    <p:blipFill>
                      <a:blip r:embed="rId9"/>
                      <a:stretch>
                        <a:fillRect/>
                      </a:stretch>
                    </p:blipFill>
                    <p:spPr>
                      <a:xfrm>
                        <a:off x="11128575" y="2942632"/>
                        <a:ext cx="647700" cy="5080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363B4411-52A3-169E-44AD-ED808774449D}"/>
              </a:ext>
            </a:extLst>
          </p:cNvPr>
          <p:cNvGraphicFramePr>
            <a:graphicFrameLocks noChangeAspect="1"/>
          </p:cNvGraphicFramePr>
          <p:nvPr>
            <p:extLst>
              <p:ext uri="{D42A27DB-BD31-4B8C-83A1-F6EECF244321}">
                <p14:modId xmlns:p14="http://schemas.microsoft.com/office/powerpoint/2010/main" val="860368737"/>
              </p:ext>
            </p:extLst>
          </p:nvPr>
        </p:nvGraphicFramePr>
        <p:xfrm>
          <a:off x="11147907" y="3664766"/>
          <a:ext cx="647700" cy="508000"/>
        </p:xfrm>
        <a:graphic>
          <a:graphicData uri="http://schemas.openxmlformats.org/presentationml/2006/ole">
            <mc:AlternateContent xmlns:mc="http://schemas.openxmlformats.org/markup-compatibility/2006">
              <mc:Choice xmlns:v="urn:schemas-microsoft-com:vml" Requires="v">
                <p:oleObj name="Equation" r:id="rId10" imgW="647640" imgH="507960" progId="Equation.DSMT4">
                  <p:embed/>
                </p:oleObj>
              </mc:Choice>
              <mc:Fallback>
                <p:oleObj name="Equation" r:id="rId10" imgW="647640" imgH="507960" progId="Equation.DSMT4">
                  <p:embed/>
                  <p:pic>
                    <p:nvPicPr>
                      <p:cNvPr id="23" name="Object 22">
                        <a:extLst>
                          <a:ext uri="{FF2B5EF4-FFF2-40B4-BE49-F238E27FC236}">
                            <a16:creationId xmlns:a16="http://schemas.microsoft.com/office/drawing/2014/main" id="{363B4411-52A3-169E-44AD-ED808774449D}"/>
                          </a:ext>
                        </a:extLst>
                      </p:cNvPr>
                      <p:cNvPicPr/>
                      <p:nvPr/>
                    </p:nvPicPr>
                    <p:blipFill>
                      <a:blip r:embed="rId11"/>
                      <a:stretch>
                        <a:fillRect/>
                      </a:stretch>
                    </p:blipFill>
                    <p:spPr>
                      <a:xfrm>
                        <a:off x="11147907" y="3664766"/>
                        <a:ext cx="647700" cy="508000"/>
                      </a:xfrm>
                      <a:prstGeom prst="rect">
                        <a:avLst/>
                      </a:prstGeom>
                    </p:spPr>
                  </p:pic>
                </p:oleObj>
              </mc:Fallback>
            </mc:AlternateContent>
          </a:graphicData>
        </a:graphic>
      </p:graphicFrame>
    </p:spTree>
    <p:extLst>
      <p:ext uri="{BB962C8B-B14F-4D97-AF65-F5344CB8AC3E}">
        <p14:creationId xmlns:p14="http://schemas.microsoft.com/office/powerpoint/2010/main" val="60702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5D317-F81E-7C95-6B03-9854845A1D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BDB9A1-20B7-7FD0-3F52-201BC135A247}"/>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A386030B-E230-A3AB-88BC-29EB87300953}"/>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26D72DC6-13F5-7379-962C-ECE7F5AA89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ADCFC272-8EB3-DA0C-07AA-BA173E6729EF}"/>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a:t>
            </a:r>
            <a:r>
              <a:rPr lang="en-GB" sz="3200" b="1" dirty="0">
                <a:solidFill>
                  <a:srgbClr val="C8194B"/>
                </a:solidFill>
                <a:latin typeface="Arial" panose="020B0604020202020204" pitchFamily="34" charset="0"/>
                <a:cs typeface="Arial" panose="020B0604020202020204" pitchFamily="34" charset="0"/>
              </a:rPr>
              <a:t>13A</a:t>
            </a:r>
            <a:endPar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endParaRPr>
          </a:p>
        </p:txBody>
      </p:sp>
      <p:graphicFrame>
        <p:nvGraphicFramePr>
          <p:cNvPr id="8" name="Table 7">
            <a:extLst>
              <a:ext uri="{FF2B5EF4-FFF2-40B4-BE49-F238E27FC236}">
                <a16:creationId xmlns:a16="http://schemas.microsoft.com/office/drawing/2014/main" id="{CC72FC92-18B3-B671-B974-74DD58293B35}"/>
              </a:ext>
            </a:extLst>
          </p:cNvPr>
          <p:cNvGraphicFramePr>
            <a:graphicFrameLocks noGrp="1"/>
          </p:cNvGraphicFramePr>
          <p:nvPr>
            <p:extLst>
              <p:ext uri="{D42A27DB-BD31-4B8C-83A1-F6EECF244321}">
                <p14:modId xmlns:p14="http://schemas.microsoft.com/office/powerpoint/2010/main" val="1748737778"/>
              </p:ext>
            </p:extLst>
          </p:nvPr>
        </p:nvGraphicFramePr>
        <p:xfrm>
          <a:off x="263750" y="1900766"/>
          <a:ext cx="11664500" cy="397020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down a 3-digit square number less than 200</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spinner has ten sections, each labelled A, B, C or D.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Give </a:t>
                      </a:r>
                      <a:r>
                        <a:rPr lang="en-GB" sz="1600" b="1" dirty="0">
                          <a:solidFill>
                            <a:srgbClr val="371376"/>
                          </a:solidFill>
                          <a:latin typeface="Arial" panose="020B0604020202020204" pitchFamily="34" charset="0"/>
                          <a:cs typeface="Arial" panose="020B0604020202020204" pitchFamily="34" charset="0"/>
                        </a:rPr>
                        <a:t>one</a:t>
                      </a:r>
                      <a:r>
                        <a:rPr lang="en-GB" sz="1600" b="0" dirty="0">
                          <a:solidFill>
                            <a:srgbClr val="371376"/>
                          </a:solidFill>
                          <a:latin typeface="Arial" panose="020B0604020202020204" pitchFamily="34" charset="0"/>
                          <a:cs typeface="Arial" panose="020B0604020202020204" pitchFamily="34" charset="0"/>
                        </a:rPr>
                        <a:t> reason why there </a:t>
                      </a:r>
                      <a:r>
                        <a:rPr lang="en-GB" sz="1600" b="1" dirty="0">
                          <a:solidFill>
                            <a:srgbClr val="371376"/>
                          </a:solidFill>
                          <a:latin typeface="Arial" panose="020B0604020202020204" pitchFamily="34" charset="0"/>
                          <a:cs typeface="Arial" panose="020B0604020202020204" pitchFamily="34" charset="0"/>
                        </a:rPr>
                        <a:t>must</a:t>
                      </a:r>
                      <a:r>
                        <a:rPr lang="en-GB" sz="1600" b="0" dirty="0">
                          <a:solidFill>
                            <a:srgbClr val="371376"/>
                          </a:solidFill>
                          <a:latin typeface="Arial" panose="020B0604020202020204" pitchFamily="34" charset="0"/>
                          <a:cs typeface="Arial" panose="020B0604020202020204" pitchFamily="34" charset="0"/>
                        </a:rPr>
                        <a:t> be a mistake in the table.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One side of a triangle is extended.</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size of angle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Factorise     21</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28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What does the longest bar in a bar chart represent?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Circle your answer.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mean     median     mode     range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3" name="Table 2">
            <a:extLst>
              <a:ext uri="{FF2B5EF4-FFF2-40B4-BE49-F238E27FC236}">
                <a16:creationId xmlns:a16="http://schemas.microsoft.com/office/drawing/2014/main" id="{C8A3E15B-6A67-4442-E3E1-219BE49C6780}"/>
              </a:ext>
            </a:extLst>
          </p:cNvPr>
          <p:cNvGraphicFramePr>
            <a:graphicFrameLocks noGrp="1"/>
          </p:cNvGraphicFramePr>
          <p:nvPr>
            <p:extLst>
              <p:ext uri="{D42A27DB-BD31-4B8C-83A1-F6EECF244321}">
                <p14:modId xmlns:p14="http://schemas.microsoft.com/office/powerpoint/2010/main" val="1905388354"/>
              </p:ext>
            </p:extLst>
          </p:nvPr>
        </p:nvGraphicFramePr>
        <p:xfrm>
          <a:off x="4686300" y="2517107"/>
          <a:ext cx="3275816" cy="835635"/>
        </p:xfrm>
        <a:graphic>
          <a:graphicData uri="http://schemas.openxmlformats.org/drawingml/2006/table">
            <a:tbl>
              <a:tblPr firstRow="1" bandRow="1">
                <a:tableStyleId>{5C22544A-7EE6-4342-B048-85BDC9FD1C3A}</a:tableStyleId>
              </a:tblPr>
              <a:tblGrid>
                <a:gridCol w="1092200">
                  <a:extLst>
                    <a:ext uri="{9D8B030D-6E8A-4147-A177-3AD203B41FA5}">
                      <a16:colId xmlns:a16="http://schemas.microsoft.com/office/drawing/2014/main" val="1518649767"/>
                    </a:ext>
                  </a:extLst>
                </a:gridCol>
                <a:gridCol w="545904">
                  <a:extLst>
                    <a:ext uri="{9D8B030D-6E8A-4147-A177-3AD203B41FA5}">
                      <a16:colId xmlns:a16="http://schemas.microsoft.com/office/drawing/2014/main" val="4238557746"/>
                    </a:ext>
                  </a:extLst>
                </a:gridCol>
                <a:gridCol w="545904">
                  <a:extLst>
                    <a:ext uri="{9D8B030D-6E8A-4147-A177-3AD203B41FA5}">
                      <a16:colId xmlns:a16="http://schemas.microsoft.com/office/drawing/2014/main" val="236205582"/>
                    </a:ext>
                  </a:extLst>
                </a:gridCol>
                <a:gridCol w="545904">
                  <a:extLst>
                    <a:ext uri="{9D8B030D-6E8A-4147-A177-3AD203B41FA5}">
                      <a16:colId xmlns:a16="http://schemas.microsoft.com/office/drawing/2014/main" val="566449304"/>
                    </a:ext>
                  </a:extLst>
                </a:gridCol>
                <a:gridCol w="545904">
                  <a:extLst>
                    <a:ext uri="{9D8B030D-6E8A-4147-A177-3AD203B41FA5}">
                      <a16:colId xmlns:a16="http://schemas.microsoft.com/office/drawing/2014/main" val="901650565"/>
                    </a:ext>
                  </a:extLst>
                </a:gridCol>
              </a:tblGrid>
              <a:tr h="340418">
                <a:tc>
                  <a:txBody>
                    <a:bodyPr/>
                    <a:lstStyle/>
                    <a:p>
                      <a:endParaRPr lang="en-GB"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latin typeface="Arial" panose="020B0604020202020204" pitchFamily="34" charset="0"/>
                          <a:cs typeface="Arial" panose="020B0604020202020204" pitchFamily="34"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4416001"/>
                  </a:ext>
                </a:extLst>
              </a:tr>
              <a:tr h="469875">
                <a:tc>
                  <a:txBody>
                    <a:bodyPr/>
                    <a:lstStyle/>
                    <a:p>
                      <a:pPr algn="ctr"/>
                      <a:r>
                        <a:rPr lang="en-GB" sz="1400" dirty="0">
                          <a:latin typeface="Arial" panose="020B0604020202020204" pitchFamily="34" charset="0"/>
                          <a:cs typeface="Arial" panose="020B0604020202020204" pitchFamily="34" charset="0"/>
                        </a:rPr>
                        <a:t>Probability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0.5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0.3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5522698"/>
                  </a:ext>
                </a:extLst>
              </a:tr>
            </a:tbl>
          </a:graphicData>
        </a:graphic>
      </p:graphicFrame>
      <p:pic>
        <p:nvPicPr>
          <p:cNvPr id="9" name="Picture 8">
            <a:extLst>
              <a:ext uri="{FF2B5EF4-FFF2-40B4-BE49-F238E27FC236}">
                <a16:creationId xmlns:a16="http://schemas.microsoft.com/office/drawing/2014/main" id="{D9D16623-9DEE-87D0-C028-1F7B1D282893}"/>
              </a:ext>
            </a:extLst>
          </p:cNvPr>
          <p:cNvPicPr>
            <a:picLocks noChangeAspect="1"/>
          </p:cNvPicPr>
          <p:nvPr/>
        </p:nvPicPr>
        <p:blipFill>
          <a:blip r:embed="rId3"/>
          <a:stretch>
            <a:fillRect/>
          </a:stretch>
        </p:blipFill>
        <p:spPr>
          <a:xfrm>
            <a:off x="8897872" y="2293924"/>
            <a:ext cx="1590261" cy="2474843"/>
          </a:xfrm>
          <a:prstGeom prst="rect">
            <a:avLst/>
          </a:prstGeom>
        </p:spPr>
      </p:pic>
      <p:pic>
        <p:nvPicPr>
          <p:cNvPr id="11" name="Picture 10">
            <a:extLst>
              <a:ext uri="{FF2B5EF4-FFF2-40B4-BE49-F238E27FC236}">
                <a16:creationId xmlns:a16="http://schemas.microsoft.com/office/drawing/2014/main" id="{09963609-132B-16C1-F524-F5F05AEA5AF2}"/>
              </a:ext>
            </a:extLst>
          </p:cNvPr>
          <p:cNvPicPr>
            <a:picLocks noChangeAspect="1"/>
          </p:cNvPicPr>
          <p:nvPr/>
        </p:nvPicPr>
        <p:blipFill>
          <a:blip r:embed="rId4"/>
          <a:stretch>
            <a:fillRect/>
          </a:stretch>
        </p:blipFill>
        <p:spPr>
          <a:xfrm>
            <a:off x="10957011" y="2424008"/>
            <a:ext cx="819264" cy="438211"/>
          </a:xfrm>
          <a:prstGeom prst="rect">
            <a:avLst/>
          </a:prstGeom>
        </p:spPr>
      </p:pic>
    </p:spTree>
    <p:extLst>
      <p:ext uri="{BB962C8B-B14F-4D97-AF65-F5344CB8AC3E}">
        <p14:creationId xmlns:p14="http://schemas.microsoft.com/office/powerpoint/2010/main" val="3796281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7C116-BFCA-E01F-E4D3-B31AF3F4E7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A7A800-D055-5876-F923-EAD25C674DCA}"/>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F26717F2-7347-DA5B-D471-238EB075DA9F}"/>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41FD4BAC-530D-3B45-BF45-B382EC331E7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C1887BC3-130D-7893-6AB6-2F34F43B01C0}"/>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13A - ANSWERS</a:t>
            </a:r>
          </a:p>
        </p:txBody>
      </p:sp>
      <p:graphicFrame>
        <p:nvGraphicFramePr>
          <p:cNvPr id="3" name="Table 2">
            <a:extLst>
              <a:ext uri="{FF2B5EF4-FFF2-40B4-BE49-F238E27FC236}">
                <a16:creationId xmlns:a16="http://schemas.microsoft.com/office/drawing/2014/main" id="{FC556210-481C-E3C8-06C3-E246CF698E73}"/>
              </a:ext>
            </a:extLst>
          </p:cNvPr>
          <p:cNvGraphicFramePr>
            <a:graphicFrameLocks noGrp="1"/>
          </p:cNvGraphicFramePr>
          <p:nvPr>
            <p:extLst>
              <p:ext uri="{D42A27DB-BD31-4B8C-83A1-F6EECF244321}">
                <p14:modId xmlns:p14="http://schemas.microsoft.com/office/powerpoint/2010/main" val="2437124268"/>
              </p:ext>
            </p:extLst>
          </p:nvPr>
        </p:nvGraphicFramePr>
        <p:xfrm>
          <a:off x="285750" y="1975670"/>
          <a:ext cx="11664500" cy="397020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down a 3-digit square number less than 200</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spinner has ten sections, each labelled A, B, C or D.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Give </a:t>
                      </a:r>
                      <a:r>
                        <a:rPr lang="en-GB" sz="1600" b="1" dirty="0">
                          <a:solidFill>
                            <a:srgbClr val="371376"/>
                          </a:solidFill>
                          <a:latin typeface="Arial" panose="020B0604020202020204" pitchFamily="34" charset="0"/>
                          <a:cs typeface="Arial" panose="020B0604020202020204" pitchFamily="34" charset="0"/>
                        </a:rPr>
                        <a:t>one</a:t>
                      </a:r>
                      <a:r>
                        <a:rPr lang="en-GB" sz="1600" b="0" dirty="0">
                          <a:solidFill>
                            <a:srgbClr val="371376"/>
                          </a:solidFill>
                          <a:latin typeface="Arial" panose="020B0604020202020204" pitchFamily="34" charset="0"/>
                          <a:cs typeface="Arial" panose="020B0604020202020204" pitchFamily="34" charset="0"/>
                        </a:rPr>
                        <a:t> reason why there </a:t>
                      </a:r>
                      <a:r>
                        <a:rPr lang="en-GB" sz="1600" b="1" dirty="0">
                          <a:solidFill>
                            <a:srgbClr val="371376"/>
                          </a:solidFill>
                          <a:latin typeface="Arial" panose="020B0604020202020204" pitchFamily="34" charset="0"/>
                          <a:cs typeface="Arial" panose="020B0604020202020204" pitchFamily="34" charset="0"/>
                        </a:rPr>
                        <a:t>must</a:t>
                      </a:r>
                      <a:r>
                        <a:rPr lang="en-GB" sz="1600" b="0" dirty="0">
                          <a:solidFill>
                            <a:srgbClr val="371376"/>
                          </a:solidFill>
                          <a:latin typeface="Arial" panose="020B0604020202020204" pitchFamily="34" charset="0"/>
                          <a:cs typeface="Arial" panose="020B0604020202020204" pitchFamily="34" charset="0"/>
                        </a:rPr>
                        <a:t> be a mistake in the table.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One side of a triangle is extended.</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size of angle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Factorise     21</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28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What does the longest bar in a bar chart represent?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Circle your answer.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mean     median     mode     range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11" name="Picture 10">
            <a:extLst>
              <a:ext uri="{FF2B5EF4-FFF2-40B4-BE49-F238E27FC236}">
                <a16:creationId xmlns:a16="http://schemas.microsoft.com/office/drawing/2014/main" id="{B3CA9978-49DF-6C2B-5FC5-0A2F61744686}"/>
              </a:ext>
            </a:extLst>
          </p:cNvPr>
          <p:cNvPicPr>
            <a:picLocks noChangeAspect="1"/>
          </p:cNvPicPr>
          <p:nvPr/>
        </p:nvPicPr>
        <p:blipFill>
          <a:blip r:embed="rId3"/>
          <a:stretch>
            <a:fillRect/>
          </a:stretch>
        </p:blipFill>
        <p:spPr>
          <a:xfrm>
            <a:off x="8554869" y="2350326"/>
            <a:ext cx="1585097" cy="2475191"/>
          </a:xfrm>
          <a:prstGeom prst="rect">
            <a:avLst/>
          </a:prstGeom>
        </p:spPr>
      </p:pic>
      <p:pic>
        <p:nvPicPr>
          <p:cNvPr id="13" name="Picture 12">
            <a:extLst>
              <a:ext uri="{FF2B5EF4-FFF2-40B4-BE49-F238E27FC236}">
                <a16:creationId xmlns:a16="http://schemas.microsoft.com/office/drawing/2014/main" id="{5939C3BC-1B71-C3A8-5691-2F670766355F}"/>
              </a:ext>
            </a:extLst>
          </p:cNvPr>
          <p:cNvPicPr>
            <a:picLocks noChangeAspect="1"/>
          </p:cNvPicPr>
          <p:nvPr/>
        </p:nvPicPr>
        <p:blipFill>
          <a:blip r:embed="rId4"/>
          <a:stretch>
            <a:fillRect/>
          </a:stretch>
        </p:blipFill>
        <p:spPr>
          <a:xfrm>
            <a:off x="10957011" y="2424008"/>
            <a:ext cx="819264" cy="438211"/>
          </a:xfrm>
          <a:prstGeom prst="rect">
            <a:avLst/>
          </a:prstGeom>
        </p:spPr>
      </p:pic>
      <p:sp>
        <p:nvSpPr>
          <p:cNvPr id="14" name="TextBox 13">
            <a:extLst>
              <a:ext uri="{FF2B5EF4-FFF2-40B4-BE49-F238E27FC236}">
                <a16:creationId xmlns:a16="http://schemas.microsoft.com/office/drawing/2014/main" id="{4A61C1C4-48B4-6358-581C-66E27B4EC5F8}"/>
              </a:ext>
            </a:extLst>
          </p:cNvPr>
          <p:cNvSpPr txBox="1"/>
          <p:nvPr/>
        </p:nvSpPr>
        <p:spPr>
          <a:xfrm>
            <a:off x="852755" y="2862219"/>
            <a:ext cx="2888272" cy="646331"/>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100  or  121  or  144  or  169  or  196</a:t>
            </a:r>
          </a:p>
        </p:txBody>
      </p:sp>
      <p:sp>
        <p:nvSpPr>
          <p:cNvPr id="16" name="TextBox 15">
            <a:extLst>
              <a:ext uri="{FF2B5EF4-FFF2-40B4-BE49-F238E27FC236}">
                <a16:creationId xmlns:a16="http://schemas.microsoft.com/office/drawing/2014/main" id="{D8713FF5-C3A1-0FE3-22EA-BF5133CAA4A5}"/>
              </a:ext>
            </a:extLst>
          </p:cNvPr>
          <p:cNvSpPr txBox="1"/>
          <p:nvPr/>
        </p:nvSpPr>
        <p:spPr>
          <a:xfrm>
            <a:off x="852755" y="4582274"/>
            <a:ext cx="3164441"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7 is a factor of 21</a:t>
            </a:r>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and 28</a:t>
            </a:r>
          </a:p>
        </p:txBody>
      </p:sp>
      <p:sp>
        <p:nvSpPr>
          <p:cNvPr id="17" name="TextBox 16">
            <a:extLst>
              <a:ext uri="{FF2B5EF4-FFF2-40B4-BE49-F238E27FC236}">
                <a16:creationId xmlns:a16="http://schemas.microsoft.com/office/drawing/2014/main" id="{289FEB74-F2A7-5B44-3D7A-48D52DF5BDE7}"/>
              </a:ext>
            </a:extLst>
          </p:cNvPr>
          <p:cNvSpPr txBox="1"/>
          <p:nvPr/>
        </p:nvSpPr>
        <p:spPr>
          <a:xfrm>
            <a:off x="2732926" y="5048632"/>
            <a:ext cx="1130157" cy="400110"/>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7(3</a:t>
            </a:r>
            <a:r>
              <a:rPr lang="en-GB" sz="2000" i="1" dirty="0">
                <a:solidFill>
                  <a:srgbClr val="FF0000"/>
                </a:solidFill>
                <a:latin typeface="Times New Roman" panose="02020603050405020304" pitchFamily="18" charset="0"/>
                <a:cs typeface="Times New Roman" panose="02020603050405020304" pitchFamily="18" charset="0"/>
              </a:rPr>
              <a:t>x</a:t>
            </a:r>
            <a:r>
              <a:rPr lang="en-GB" dirty="0">
                <a:solidFill>
                  <a:srgbClr val="FF0000"/>
                </a:solidFill>
                <a:latin typeface="Arial" panose="020B0604020202020204" pitchFamily="34" charset="0"/>
                <a:cs typeface="Arial" panose="020B0604020202020204" pitchFamily="34" charset="0"/>
              </a:rPr>
              <a:t>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4)</a:t>
            </a:r>
          </a:p>
        </p:txBody>
      </p:sp>
      <p:sp>
        <p:nvSpPr>
          <p:cNvPr id="18" name="Oval 17">
            <a:extLst>
              <a:ext uri="{FF2B5EF4-FFF2-40B4-BE49-F238E27FC236}">
                <a16:creationId xmlns:a16="http://schemas.microsoft.com/office/drawing/2014/main" id="{13E1E52C-2EB8-9419-CB37-A4EFF66E4721}"/>
              </a:ext>
            </a:extLst>
          </p:cNvPr>
          <p:cNvSpPr/>
          <p:nvPr/>
        </p:nvSpPr>
        <p:spPr>
          <a:xfrm>
            <a:off x="6341152" y="4900806"/>
            <a:ext cx="613025" cy="49713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0A1DE200-18E6-6D3F-B65A-9CD6BEC8A170}"/>
              </a:ext>
            </a:extLst>
          </p:cNvPr>
          <p:cNvSpPr txBox="1"/>
          <p:nvPr/>
        </p:nvSpPr>
        <p:spPr>
          <a:xfrm>
            <a:off x="9984382" y="3242712"/>
            <a:ext cx="2366277" cy="89255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Third angle </a:t>
            </a:r>
          </a:p>
          <a:p>
            <a:r>
              <a:rPr lang="en-GB" sz="1600" dirty="0">
                <a:solidFill>
                  <a:srgbClr val="FF0000"/>
                </a:solidFill>
                <a:latin typeface="Arial" panose="020B0604020202020204" pitchFamily="34" charset="0"/>
                <a:cs typeface="Arial" panose="020B0604020202020204" pitchFamily="34" charset="0"/>
              </a:rPr>
              <a:t>in triangle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a:p>
            <a:r>
              <a:rPr lang="en-GB" sz="1600" dirty="0">
                <a:solidFill>
                  <a:srgbClr val="FF0000"/>
                </a:solidFill>
                <a:latin typeface="Arial" panose="020B0604020202020204" pitchFamily="34" charset="0"/>
                <a:cs typeface="Arial" panose="020B0604020202020204" pitchFamily="34" charset="0"/>
              </a:rPr>
              <a:t>180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60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80°</a:t>
            </a:r>
          </a:p>
        </p:txBody>
      </p:sp>
      <p:sp>
        <p:nvSpPr>
          <p:cNvPr id="20" name="TextBox 19">
            <a:extLst>
              <a:ext uri="{FF2B5EF4-FFF2-40B4-BE49-F238E27FC236}">
                <a16:creationId xmlns:a16="http://schemas.microsoft.com/office/drawing/2014/main" id="{E76E0C7E-2754-2304-639E-5ABF96BBE2A5}"/>
              </a:ext>
            </a:extLst>
          </p:cNvPr>
          <p:cNvSpPr txBox="1"/>
          <p:nvPr/>
        </p:nvSpPr>
        <p:spPr>
          <a:xfrm>
            <a:off x="8694969" y="5299547"/>
            <a:ext cx="2051800" cy="369332"/>
          </a:xfrm>
          <a:prstGeom prst="rect">
            <a:avLst/>
          </a:prstGeom>
          <a:noFill/>
        </p:spPr>
        <p:txBody>
          <a:bodyPr wrap="square" rtlCol="0">
            <a:spAutoFit/>
          </a:bodyPr>
          <a:lstStyle/>
          <a:p>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180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80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100°</a:t>
            </a:r>
          </a:p>
        </p:txBody>
      </p:sp>
      <p:cxnSp>
        <p:nvCxnSpPr>
          <p:cNvPr id="8" name="Straight Arrow Connector 7">
            <a:extLst>
              <a:ext uri="{FF2B5EF4-FFF2-40B4-BE49-F238E27FC236}">
                <a16:creationId xmlns:a16="http://schemas.microsoft.com/office/drawing/2014/main" id="{27AE8E9C-8692-BB9E-5FB2-579C5F0EECEF}"/>
              </a:ext>
            </a:extLst>
          </p:cNvPr>
          <p:cNvCxnSpPr/>
          <p:nvPr/>
        </p:nvCxnSpPr>
        <p:spPr>
          <a:xfrm flipH="1" flipV="1">
            <a:off x="9657708" y="3328827"/>
            <a:ext cx="326674" cy="100173"/>
          </a:xfrm>
          <a:prstGeom prst="straightConnector1">
            <a:avLst/>
          </a:prstGeom>
          <a:ln w="28575">
            <a:solidFill>
              <a:srgbClr val="FF0000"/>
            </a:solidFill>
            <a:tailEnd type="triangle"/>
          </a:ln>
        </p:spPr>
        <p:style>
          <a:lnRef idx="2">
            <a:schemeClr val="accent1"/>
          </a:lnRef>
          <a:fillRef idx="0">
            <a:schemeClr val="accent1"/>
          </a:fillRef>
          <a:effectRef idx="1">
            <a:schemeClr val="accent1"/>
          </a:effectRef>
          <a:fontRef idx="minor">
            <a:schemeClr val="tx1"/>
          </a:fontRef>
        </p:style>
      </p:cxnSp>
      <p:graphicFrame>
        <p:nvGraphicFramePr>
          <p:cNvPr id="10" name="Table 9">
            <a:extLst>
              <a:ext uri="{FF2B5EF4-FFF2-40B4-BE49-F238E27FC236}">
                <a16:creationId xmlns:a16="http://schemas.microsoft.com/office/drawing/2014/main" id="{6C756CF8-E336-85C0-1900-AA5F83035221}"/>
              </a:ext>
            </a:extLst>
          </p:cNvPr>
          <p:cNvGraphicFramePr>
            <a:graphicFrameLocks noGrp="1"/>
          </p:cNvGraphicFramePr>
          <p:nvPr>
            <p:extLst>
              <p:ext uri="{D42A27DB-BD31-4B8C-83A1-F6EECF244321}">
                <p14:modId xmlns:p14="http://schemas.microsoft.com/office/powerpoint/2010/main" val="2458383676"/>
              </p:ext>
            </p:extLst>
          </p:nvPr>
        </p:nvGraphicFramePr>
        <p:xfrm>
          <a:off x="4686300" y="2517107"/>
          <a:ext cx="3275816" cy="835635"/>
        </p:xfrm>
        <a:graphic>
          <a:graphicData uri="http://schemas.openxmlformats.org/drawingml/2006/table">
            <a:tbl>
              <a:tblPr firstRow="1" bandRow="1">
                <a:tableStyleId>{5C22544A-7EE6-4342-B048-85BDC9FD1C3A}</a:tableStyleId>
              </a:tblPr>
              <a:tblGrid>
                <a:gridCol w="1092200">
                  <a:extLst>
                    <a:ext uri="{9D8B030D-6E8A-4147-A177-3AD203B41FA5}">
                      <a16:colId xmlns:a16="http://schemas.microsoft.com/office/drawing/2014/main" val="1518649767"/>
                    </a:ext>
                  </a:extLst>
                </a:gridCol>
                <a:gridCol w="545904">
                  <a:extLst>
                    <a:ext uri="{9D8B030D-6E8A-4147-A177-3AD203B41FA5}">
                      <a16:colId xmlns:a16="http://schemas.microsoft.com/office/drawing/2014/main" val="4238557746"/>
                    </a:ext>
                  </a:extLst>
                </a:gridCol>
                <a:gridCol w="545904">
                  <a:extLst>
                    <a:ext uri="{9D8B030D-6E8A-4147-A177-3AD203B41FA5}">
                      <a16:colId xmlns:a16="http://schemas.microsoft.com/office/drawing/2014/main" val="236205582"/>
                    </a:ext>
                  </a:extLst>
                </a:gridCol>
                <a:gridCol w="545904">
                  <a:extLst>
                    <a:ext uri="{9D8B030D-6E8A-4147-A177-3AD203B41FA5}">
                      <a16:colId xmlns:a16="http://schemas.microsoft.com/office/drawing/2014/main" val="566449304"/>
                    </a:ext>
                  </a:extLst>
                </a:gridCol>
                <a:gridCol w="545904">
                  <a:extLst>
                    <a:ext uri="{9D8B030D-6E8A-4147-A177-3AD203B41FA5}">
                      <a16:colId xmlns:a16="http://schemas.microsoft.com/office/drawing/2014/main" val="901650565"/>
                    </a:ext>
                  </a:extLst>
                </a:gridCol>
              </a:tblGrid>
              <a:tr h="340418">
                <a:tc>
                  <a:txBody>
                    <a:bodyPr/>
                    <a:lstStyle/>
                    <a:p>
                      <a:endParaRPr lang="en-GB"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latin typeface="Arial" panose="020B0604020202020204" pitchFamily="34" charset="0"/>
                          <a:cs typeface="Arial" panose="020B0604020202020204" pitchFamily="34"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4416001"/>
                  </a:ext>
                </a:extLst>
              </a:tr>
              <a:tr h="469875">
                <a:tc>
                  <a:txBody>
                    <a:bodyPr/>
                    <a:lstStyle/>
                    <a:p>
                      <a:pPr algn="ctr"/>
                      <a:r>
                        <a:rPr lang="en-GB" sz="1400" dirty="0">
                          <a:latin typeface="Arial" panose="020B0604020202020204" pitchFamily="34" charset="0"/>
                          <a:cs typeface="Arial" panose="020B0604020202020204" pitchFamily="34" charset="0"/>
                        </a:rPr>
                        <a:t>Probability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0.5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chemeClr val="tx1"/>
                          </a:solidFill>
                          <a:latin typeface="Arial" panose="020B0604020202020204" pitchFamily="34" charset="0"/>
                          <a:cs typeface="Arial" panose="020B0604020202020204" pitchFamily="34" charset="0"/>
                        </a:rPr>
                        <a:t>0.3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5522698"/>
                  </a:ext>
                </a:extLst>
              </a:tr>
            </a:tbl>
          </a:graphicData>
        </a:graphic>
      </p:graphicFrame>
      <p:sp>
        <p:nvSpPr>
          <p:cNvPr id="15" name="TextBox 14">
            <a:extLst>
              <a:ext uri="{FF2B5EF4-FFF2-40B4-BE49-F238E27FC236}">
                <a16:creationId xmlns:a16="http://schemas.microsoft.com/office/drawing/2014/main" id="{99790F8A-2DAC-03F6-7168-68EC62295785}"/>
              </a:ext>
            </a:extLst>
          </p:cNvPr>
          <p:cNvSpPr txBox="1"/>
          <p:nvPr/>
        </p:nvSpPr>
        <p:spPr>
          <a:xfrm>
            <a:off x="4754378" y="2862219"/>
            <a:ext cx="3135305" cy="861774"/>
          </a:xfrm>
          <a:prstGeom prst="rect">
            <a:avLst/>
          </a:prstGeom>
          <a:solidFill>
            <a:schemeClr val="bg1"/>
          </a:solidFill>
          <a:ln>
            <a:solidFill>
              <a:srgbClr val="FF0000"/>
            </a:solidFill>
          </a:ln>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0.1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0.2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0.3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1.1 </a:t>
            </a:r>
          </a:p>
          <a:p>
            <a:r>
              <a:rPr lang="en-GB" sz="1600" dirty="0">
                <a:solidFill>
                  <a:srgbClr val="FF0000"/>
                </a:solidFill>
                <a:latin typeface="Arial" panose="020B0604020202020204" pitchFamily="34" charset="0"/>
                <a:cs typeface="Arial" panose="020B0604020202020204" pitchFamily="34" charset="0"/>
              </a:rPr>
              <a:t>but sum of probabilities should equal 1</a:t>
            </a:r>
          </a:p>
        </p:txBody>
      </p:sp>
    </p:spTree>
    <p:extLst>
      <p:ext uri="{BB962C8B-B14F-4D97-AF65-F5344CB8AC3E}">
        <p14:creationId xmlns:p14="http://schemas.microsoft.com/office/powerpoint/2010/main" val="274497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2" presetClass="entr" presetSubtype="6"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animBg="1"/>
      <p:bldP spid="19" grpId="0"/>
      <p:bldP spid="20" grpId="0"/>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417BD-797C-EF7D-0FB6-EF5B72B150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6F41DF-C98B-4BC3-15AD-7A1DC3010B67}"/>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4ABAFD73-372D-8529-CA51-B6C1AD3D4216}"/>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BB02EA67-51D4-CACC-6AB0-5DDDADD3C4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73F02FE5-1492-89FB-FCBE-18DB2E76A31B}"/>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14A</a:t>
            </a:r>
          </a:p>
        </p:txBody>
      </p:sp>
      <p:graphicFrame>
        <p:nvGraphicFramePr>
          <p:cNvPr id="8" name="Table 7">
            <a:extLst>
              <a:ext uri="{FF2B5EF4-FFF2-40B4-BE49-F238E27FC236}">
                <a16:creationId xmlns:a16="http://schemas.microsoft.com/office/drawing/2014/main" id="{9ABA75C7-5CCB-39F8-8AE5-8316A3B76FB4}"/>
              </a:ext>
            </a:extLst>
          </p:cNvPr>
          <p:cNvGraphicFramePr>
            <a:graphicFrameLocks noGrp="1"/>
          </p:cNvGraphicFramePr>
          <p:nvPr>
            <p:extLst>
              <p:ext uri="{D42A27DB-BD31-4B8C-83A1-F6EECF244321}">
                <p14:modId xmlns:p14="http://schemas.microsoft.com/office/powerpoint/2010/main" val="1374054887"/>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a number in the box to make the calculation correct.</a:t>
                      </a:r>
                    </a:p>
                    <a:p>
                      <a:r>
                        <a:rPr lang="en-GB" sz="1600" b="0" dirty="0">
                          <a:solidFill>
                            <a:srgbClr val="371376"/>
                          </a:solidFill>
                          <a:latin typeface="Arial" panose="020B0604020202020204" pitchFamily="34" charset="0"/>
                          <a:cs typeface="Arial" panose="020B0604020202020204" pitchFamily="34" charset="0"/>
                        </a:rPr>
                        <a:t>  </a:t>
                      </a:r>
                    </a:p>
                    <a:p>
                      <a:r>
                        <a:rPr lang="en-GB" sz="1600" b="0" dirty="0">
                          <a:solidFill>
                            <a:srgbClr val="371376"/>
                          </a:solidFill>
                          <a:latin typeface="Arial" panose="020B0604020202020204" pitchFamily="34" charset="0"/>
                          <a:cs typeface="Arial" panose="020B0604020202020204" pitchFamily="34" charset="0"/>
                        </a:rPr>
                        <a:t>18.4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3.9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27</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ordinary fair dice is thrown.</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probability of getting a number greater than 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Two sides of a rhombus are drawn on this grid.</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Complete the rhombus.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Simplify     7</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5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8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Circle the shortest length.</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1200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cm        0.13</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km</a:t>
                      </a:r>
                    </a:p>
                    <a:p>
                      <a:pPr>
                        <a:spcBef>
                          <a:spcPts val="1200"/>
                        </a:spcBef>
                      </a:pPr>
                      <a:r>
                        <a:rPr lang="en-GB" sz="1600" b="0" dirty="0">
                          <a:solidFill>
                            <a:srgbClr val="371376"/>
                          </a:solidFill>
                          <a:latin typeface="Arial" panose="020B0604020202020204" pitchFamily="34" charset="0"/>
                          <a:cs typeface="Arial" panose="020B0604020202020204" pitchFamily="34" charset="0"/>
                        </a:rPr>
                        <a:t>110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m            140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000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mm</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3" name="Rectangle 2">
            <a:extLst>
              <a:ext uri="{FF2B5EF4-FFF2-40B4-BE49-F238E27FC236}">
                <a16:creationId xmlns:a16="http://schemas.microsoft.com/office/drawing/2014/main" id="{2A47CFB6-5094-F562-4818-B06BDF85976F}"/>
              </a:ext>
            </a:extLst>
          </p:cNvPr>
          <p:cNvSpPr/>
          <p:nvPr/>
        </p:nvSpPr>
        <p:spPr>
          <a:xfrm>
            <a:off x="1952090" y="2559999"/>
            <a:ext cx="636998" cy="56507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5AE411B8-BDEF-F590-B603-E170530D7293}"/>
              </a:ext>
            </a:extLst>
          </p:cNvPr>
          <p:cNvPicPr>
            <a:picLocks noChangeAspect="1"/>
          </p:cNvPicPr>
          <p:nvPr/>
        </p:nvPicPr>
        <p:blipFill>
          <a:blip r:embed="rId3"/>
          <a:stretch>
            <a:fillRect/>
          </a:stretch>
        </p:blipFill>
        <p:spPr>
          <a:xfrm>
            <a:off x="8487190" y="2436297"/>
            <a:ext cx="3307544" cy="2961405"/>
          </a:xfrm>
          <a:prstGeom prst="rect">
            <a:avLst/>
          </a:prstGeom>
        </p:spPr>
      </p:pic>
    </p:spTree>
    <p:extLst>
      <p:ext uri="{BB962C8B-B14F-4D97-AF65-F5344CB8AC3E}">
        <p14:creationId xmlns:p14="http://schemas.microsoft.com/office/powerpoint/2010/main" val="22732268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BFE76-8908-29EE-D11F-F99AF497EE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B5C319-5040-9E58-7F0E-082229AC0F90}"/>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1B5F6762-B6E3-CCFF-DB37-2EFE0454ABBD}"/>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866E0129-2336-0442-CBDD-7D7E29C882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57DE0A3A-DC7C-B352-066C-B75A754C3EEE}"/>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14A - ANSWERS</a:t>
            </a:r>
          </a:p>
        </p:txBody>
      </p:sp>
      <p:graphicFrame>
        <p:nvGraphicFramePr>
          <p:cNvPr id="3" name="Table 2">
            <a:extLst>
              <a:ext uri="{FF2B5EF4-FFF2-40B4-BE49-F238E27FC236}">
                <a16:creationId xmlns:a16="http://schemas.microsoft.com/office/drawing/2014/main" id="{A90BBE8B-4216-62D2-A50B-D838CB648C51}"/>
              </a:ext>
            </a:extLst>
          </p:cNvPr>
          <p:cNvGraphicFramePr>
            <a:graphicFrameLocks noGrp="1"/>
          </p:cNvGraphicFramePr>
          <p:nvPr>
            <p:extLst>
              <p:ext uri="{D42A27DB-BD31-4B8C-83A1-F6EECF244321}">
                <p14:modId xmlns:p14="http://schemas.microsoft.com/office/powerpoint/2010/main" val="3008972275"/>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a number in the box to make the calculation correct.</a:t>
                      </a:r>
                    </a:p>
                    <a:p>
                      <a:r>
                        <a:rPr lang="en-GB" sz="1600" b="0" dirty="0">
                          <a:solidFill>
                            <a:srgbClr val="371376"/>
                          </a:solidFill>
                          <a:latin typeface="Arial" panose="020B0604020202020204" pitchFamily="34" charset="0"/>
                          <a:cs typeface="Arial" panose="020B0604020202020204" pitchFamily="34" charset="0"/>
                        </a:rPr>
                        <a:t>  </a:t>
                      </a:r>
                    </a:p>
                    <a:p>
                      <a:r>
                        <a:rPr lang="en-GB" sz="1600" b="0" dirty="0">
                          <a:solidFill>
                            <a:srgbClr val="371376"/>
                          </a:solidFill>
                          <a:latin typeface="Arial" panose="020B0604020202020204" pitchFamily="34" charset="0"/>
                          <a:cs typeface="Arial" panose="020B0604020202020204" pitchFamily="34" charset="0"/>
                        </a:rPr>
                        <a:t>18.4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3.9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27</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ordinary fair dice is thrown.</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probability of getting a number greater than 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Two sides of a rhombus are drawn on this grid.</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Complete the rhombus.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Simplify     7</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5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8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Circle the shortest length.</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1200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cm        0.13</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km</a:t>
                      </a:r>
                    </a:p>
                    <a:p>
                      <a:pPr>
                        <a:spcBef>
                          <a:spcPts val="1200"/>
                        </a:spcBef>
                      </a:pPr>
                      <a:r>
                        <a:rPr lang="en-GB" sz="1600" b="0" dirty="0">
                          <a:solidFill>
                            <a:srgbClr val="371376"/>
                          </a:solidFill>
                          <a:latin typeface="Arial" panose="020B0604020202020204" pitchFamily="34" charset="0"/>
                          <a:cs typeface="Arial" panose="020B0604020202020204" pitchFamily="34" charset="0"/>
                        </a:rPr>
                        <a:t>110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m            140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000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mm</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9" name="Rectangle 8">
            <a:extLst>
              <a:ext uri="{FF2B5EF4-FFF2-40B4-BE49-F238E27FC236}">
                <a16:creationId xmlns:a16="http://schemas.microsoft.com/office/drawing/2014/main" id="{760AF077-1623-44E4-1788-F2EF534853F0}"/>
              </a:ext>
            </a:extLst>
          </p:cNvPr>
          <p:cNvSpPr/>
          <p:nvPr/>
        </p:nvSpPr>
        <p:spPr>
          <a:xfrm>
            <a:off x="1952090" y="2559999"/>
            <a:ext cx="636998" cy="56507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4E10AAA9-5396-3396-CDFB-5E84953EAA4C}"/>
              </a:ext>
            </a:extLst>
          </p:cNvPr>
          <p:cNvPicPr>
            <a:picLocks noChangeAspect="1"/>
          </p:cNvPicPr>
          <p:nvPr/>
        </p:nvPicPr>
        <p:blipFill>
          <a:blip r:embed="rId3"/>
          <a:stretch>
            <a:fillRect/>
          </a:stretch>
        </p:blipFill>
        <p:spPr>
          <a:xfrm>
            <a:off x="8487190" y="2436297"/>
            <a:ext cx="3307544" cy="2961405"/>
          </a:xfrm>
          <a:prstGeom prst="rect">
            <a:avLst/>
          </a:prstGeom>
        </p:spPr>
      </p:pic>
      <p:sp>
        <p:nvSpPr>
          <p:cNvPr id="12" name="TextBox 11">
            <a:extLst>
              <a:ext uri="{FF2B5EF4-FFF2-40B4-BE49-F238E27FC236}">
                <a16:creationId xmlns:a16="http://schemas.microsoft.com/office/drawing/2014/main" id="{B0EB7EB0-7938-06E6-3F4E-C5F9232067B5}"/>
              </a:ext>
            </a:extLst>
          </p:cNvPr>
          <p:cNvSpPr txBox="1"/>
          <p:nvPr/>
        </p:nvSpPr>
        <p:spPr>
          <a:xfrm>
            <a:off x="791110" y="3277456"/>
            <a:ext cx="227058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27 </a:t>
            </a:r>
            <a:r>
              <a:rPr lang="en-GB" dirty="0">
                <a:solidFill>
                  <a:srgbClr val="FF0000"/>
                </a:solidFill>
                <a:latin typeface="Times New Roman" panose="02020603050405020304" pitchFamily="18" charset="0"/>
                <a:cs typeface="Times New Roman" panose="02020603050405020304" pitchFamily="18" charset="0"/>
              </a:rPr>
              <a:t>– </a:t>
            </a:r>
            <a:r>
              <a:rPr lang="en-GB" sz="1600" dirty="0">
                <a:solidFill>
                  <a:srgbClr val="FF0000"/>
                </a:solidFill>
                <a:latin typeface="Arial" panose="020B0604020202020204" pitchFamily="34" charset="0"/>
                <a:cs typeface="Arial" panose="020B0604020202020204" pitchFamily="34" charset="0"/>
              </a:rPr>
              <a:t>18.4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3.9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4.7 </a:t>
            </a:r>
          </a:p>
        </p:txBody>
      </p:sp>
      <p:sp>
        <p:nvSpPr>
          <p:cNvPr id="13" name="TextBox 12">
            <a:extLst>
              <a:ext uri="{FF2B5EF4-FFF2-40B4-BE49-F238E27FC236}">
                <a16:creationId xmlns:a16="http://schemas.microsoft.com/office/drawing/2014/main" id="{E82CE776-23C3-34A7-7CBD-1C1D0093EF2B}"/>
              </a:ext>
            </a:extLst>
          </p:cNvPr>
          <p:cNvSpPr txBox="1"/>
          <p:nvPr/>
        </p:nvSpPr>
        <p:spPr>
          <a:xfrm>
            <a:off x="2044557" y="2644027"/>
            <a:ext cx="544531"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4.7</a:t>
            </a:r>
          </a:p>
        </p:txBody>
      </p:sp>
      <p:sp>
        <p:nvSpPr>
          <p:cNvPr id="14" name="TextBox 13">
            <a:extLst>
              <a:ext uri="{FF2B5EF4-FFF2-40B4-BE49-F238E27FC236}">
                <a16:creationId xmlns:a16="http://schemas.microsoft.com/office/drawing/2014/main" id="{3EA0E63D-795E-8740-FE1D-F18073962901}"/>
              </a:ext>
            </a:extLst>
          </p:cNvPr>
          <p:cNvSpPr txBox="1"/>
          <p:nvPr/>
        </p:nvSpPr>
        <p:spPr>
          <a:xfrm>
            <a:off x="4613464" y="3013359"/>
            <a:ext cx="2794571"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Two numbers greater than 4 (5 and 6)</a:t>
            </a:r>
          </a:p>
        </p:txBody>
      </p:sp>
      <p:graphicFrame>
        <p:nvGraphicFramePr>
          <p:cNvPr id="15" name="Object 14">
            <a:extLst>
              <a:ext uri="{FF2B5EF4-FFF2-40B4-BE49-F238E27FC236}">
                <a16:creationId xmlns:a16="http://schemas.microsoft.com/office/drawing/2014/main" id="{5E9FE8B4-5818-4333-D6C5-7C6A35E777E3}"/>
              </a:ext>
            </a:extLst>
          </p:cNvPr>
          <p:cNvGraphicFramePr>
            <a:graphicFrameLocks noChangeAspect="1"/>
          </p:cNvGraphicFramePr>
          <p:nvPr>
            <p:extLst>
              <p:ext uri="{D42A27DB-BD31-4B8C-83A1-F6EECF244321}">
                <p14:modId xmlns:p14="http://schemas.microsoft.com/office/powerpoint/2010/main" val="3421302783"/>
              </p:ext>
            </p:extLst>
          </p:nvPr>
        </p:nvGraphicFramePr>
        <p:xfrm>
          <a:off x="7363412" y="3188902"/>
          <a:ext cx="584200" cy="508000"/>
        </p:xfrm>
        <a:graphic>
          <a:graphicData uri="http://schemas.openxmlformats.org/presentationml/2006/ole">
            <mc:AlternateContent xmlns:mc="http://schemas.openxmlformats.org/markup-compatibility/2006">
              <mc:Choice xmlns:v="urn:schemas-microsoft-com:vml" Requires="v">
                <p:oleObj name="Equation" r:id="rId4" imgW="583920" imgH="507960" progId="Equation.DSMT4">
                  <p:embed/>
                </p:oleObj>
              </mc:Choice>
              <mc:Fallback>
                <p:oleObj name="Equation" r:id="rId4" imgW="583920" imgH="507960" progId="Equation.DSMT4">
                  <p:embed/>
                  <p:pic>
                    <p:nvPicPr>
                      <p:cNvPr id="15" name="Object 14">
                        <a:extLst>
                          <a:ext uri="{FF2B5EF4-FFF2-40B4-BE49-F238E27FC236}">
                            <a16:creationId xmlns:a16="http://schemas.microsoft.com/office/drawing/2014/main" id="{5E9FE8B4-5818-4333-D6C5-7C6A35E777E3}"/>
                          </a:ext>
                        </a:extLst>
                      </p:cNvPr>
                      <p:cNvPicPr/>
                      <p:nvPr/>
                    </p:nvPicPr>
                    <p:blipFill>
                      <a:blip r:embed="rId5"/>
                      <a:stretch>
                        <a:fillRect/>
                      </a:stretch>
                    </p:blipFill>
                    <p:spPr>
                      <a:xfrm>
                        <a:off x="7363412" y="3188902"/>
                        <a:ext cx="584200" cy="508000"/>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C32765F6-2225-3A91-2B76-3E41B4E2BDD8}"/>
              </a:ext>
            </a:extLst>
          </p:cNvPr>
          <p:cNvSpPr txBox="1"/>
          <p:nvPr/>
        </p:nvSpPr>
        <p:spPr>
          <a:xfrm>
            <a:off x="791110" y="4310750"/>
            <a:ext cx="2116476" cy="646331"/>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7</a:t>
            </a:r>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a:t>
            </a:r>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a:t>
            </a:r>
            <a:r>
              <a:rPr lang="en-GB" i="1" dirty="0">
                <a:solidFill>
                  <a:srgbClr val="FF0000"/>
                </a:solidFill>
                <a:latin typeface="Times New Roman" panose="02020603050405020304" pitchFamily="18" charset="0"/>
                <a:cs typeface="Times New Roman" panose="02020603050405020304" pitchFamily="18" charset="0"/>
              </a:rPr>
              <a:t>x</a:t>
            </a:r>
          </a:p>
          <a:p>
            <a:r>
              <a:rPr lang="en-GB" sz="1600" dirty="0">
                <a:solidFill>
                  <a:srgbClr val="FF0000"/>
                </a:solidFill>
                <a:latin typeface="Arial" panose="020B0604020202020204" pitchFamily="34" charset="0"/>
                <a:cs typeface="Arial" panose="020B0604020202020204" pitchFamily="34" charset="0"/>
              </a:rPr>
              <a:t>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8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3</a:t>
            </a:r>
          </a:p>
        </p:txBody>
      </p:sp>
      <p:sp>
        <p:nvSpPr>
          <p:cNvPr id="17" name="TextBox 16">
            <a:extLst>
              <a:ext uri="{FF2B5EF4-FFF2-40B4-BE49-F238E27FC236}">
                <a16:creationId xmlns:a16="http://schemas.microsoft.com/office/drawing/2014/main" id="{31CA3C21-C346-BC99-3AAF-3920358A406E}"/>
              </a:ext>
            </a:extLst>
          </p:cNvPr>
          <p:cNvSpPr txBox="1"/>
          <p:nvPr/>
        </p:nvSpPr>
        <p:spPr>
          <a:xfrm>
            <a:off x="2178122" y="5044611"/>
            <a:ext cx="88357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4</a:t>
            </a:r>
            <a:r>
              <a:rPr kumimoji="0" lang="en-GB"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 </a:t>
            </a:r>
            <a:r>
              <a:rPr kumimoji="0" lang="en-GB" sz="2000" b="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b="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3 </a:t>
            </a:r>
          </a:p>
        </p:txBody>
      </p:sp>
      <p:sp>
        <p:nvSpPr>
          <p:cNvPr id="18" name="TextBox 17">
            <a:extLst>
              <a:ext uri="{FF2B5EF4-FFF2-40B4-BE49-F238E27FC236}">
                <a16:creationId xmlns:a16="http://schemas.microsoft.com/office/drawing/2014/main" id="{981DC390-715E-B40F-4A97-69E3387D8B06}"/>
              </a:ext>
            </a:extLst>
          </p:cNvPr>
          <p:cNvSpPr txBox="1"/>
          <p:nvPr/>
        </p:nvSpPr>
        <p:spPr>
          <a:xfrm>
            <a:off x="4630854" y="5298415"/>
            <a:ext cx="3200951"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Convert all to the same unit.</a:t>
            </a:r>
          </a:p>
        </p:txBody>
      </p:sp>
      <p:sp>
        <p:nvSpPr>
          <p:cNvPr id="19" name="TextBox 18">
            <a:extLst>
              <a:ext uri="{FF2B5EF4-FFF2-40B4-BE49-F238E27FC236}">
                <a16:creationId xmlns:a16="http://schemas.microsoft.com/office/drawing/2014/main" id="{E8DF1169-D29A-9BE7-19AF-A37C7639D38D}"/>
              </a:ext>
            </a:extLst>
          </p:cNvPr>
          <p:cNvSpPr txBox="1"/>
          <p:nvPr/>
        </p:nvSpPr>
        <p:spPr>
          <a:xfrm>
            <a:off x="5205014" y="4065270"/>
            <a:ext cx="842481"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12</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m</a:t>
            </a:r>
          </a:p>
        </p:txBody>
      </p:sp>
      <p:sp>
        <p:nvSpPr>
          <p:cNvPr id="21" name="TextBox 20">
            <a:extLst>
              <a:ext uri="{FF2B5EF4-FFF2-40B4-BE49-F238E27FC236}">
                <a16:creationId xmlns:a16="http://schemas.microsoft.com/office/drawing/2014/main" id="{04EDF61A-F2D7-DFF8-D1DF-6EA3E6EB262A}"/>
              </a:ext>
            </a:extLst>
          </p:cNvPr>
          <p:cNvSpPr txBox="1"/>
          <p:nvPr/>
        </p:nvSpPr>
        <p:spPr>
          <a:xfrm>
            <a:off x="6314390" y="4061689"/>
            <a:ext cx="842481"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130</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m</a:t>
            </a:r>
          </a:p>
        </p:txBody>
      </p:sp>
      <p:sp>
        <p:nvSpPr>
          <p:cNvPr id="23" name="TextBox 22">
            <a:extLst>
              <a:ext uri="{FF2B5EF4-FFF2-40B4-BE49-F238E27FC236}">
                <a16:creationId xmlns:a16="http://schemas.microsoft.com/office/drawing/2014/main" id="{7EF6C392-93F2-9FC9-C556-DD32E0D12EFD}"/>
              </a:ext>
            </a:extLst>
          </p:cNvPr>
          <p:cNvSpPr txBox="1"/>
          <p:nvPr/>
        </p:nvSpPr>
        <p:spPr>
          <a:xfrm>
            <a:off x="6942171" y="4752094"/>
            <a:ext cx="842481"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140</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m</a:t>
            </a:r>
          </a:p>
        </p:txBody>
      </p:sp>
      <p:sp>
        <p:nvSpPr>
          <p:cNvPr id="24" name="Oval 23">
            <a:extLst>
              <a:ext uri="{FF2B5EF4-FFF2-40B4-BE49-F238E27FC236}">
                <a16:creationId xmlns:a16="http://schemas.microsoft.com/office/drawing/2014/main" id="{78834E89-7081-4EB9-7F32-209A0A759005}"/>
              </a:ext>
            </a:extLst>
          </p:cNvPr>
          <p:cNvSpPr/>
          <p:nvPr/>
        </p:nvSpPr>
        <p:spPr>
          <a:xfrm>
            <a:off x="4600764" y="4291700"/>
            <a:ext cx="842482" cy="39997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CEEFE0EB-4946-D451-2640-F1F56C464832}"/>
              </a:ext>
            </a:extLst>
          </p:cNvPr>
          <p:cNvSpPr txBox="1"/>
          <p:nvPr/>
        </p:nvSpPr>
        <p:spPr>
          <a:xfrm>
            <a:off x="10530120" y="4629112"/>
            <a:ext cx="1510039" cy="830997"/>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A rhombus has 4 equal sides</a:t>
            </a:r>
          </a:p>
        </p:txBody>
      </p:sp>
      <p:sp>
        <p:nvSpPr>
          <p:cNvPr id="22" name="Düz Bağlayıcı 21">
            <a:extLst>
              <a:ext uri="{FF2B5EF4-FFF2-40B4-BE49-F238E27FC236}">
                <a16:creationId xmlns:a16="http://schemas.microsoft.com/office/drawing/2014/main" id="{343D951D-EF7F-4A4B-AE55-67B063DF006C}"/>
              </a:ext>
            </a:extLst>
          </p:cNvPr>
          <p:cNvSpPr/>
          <p:nvPr/>
        </p:nvSpPr>
        <p:spPr>
          <a:xfrm rot="-7453827">
            <a:off x="9687946" y="3356820"/>
            <a:ext cx="1280160" cy="0"/>
          </a:xfrm>
          <a:prstGeom prst="line">
            <a:avLst/>
          </a:prstGeom>
          <a:solidFill>
            <a:srgbClr val="E71224">
              <a:alpha val="5000"/>
            </a:srgbClr>
          </a:solidFill>
          <a:ln w="18000">
            <a:solidFill>
              <a:srgbClr val="E71224"/>
            </a:solidFill>
          </a:ln>
        </p:spPr>
        <p:style>
          <a:lnRef idx="2">
            <a:schemeClr val="accent1"/>
          </a:lnRef>
          <a:fillRef idx="0">
            <a:schemeClr val="accent1"/>
          </a:fillRef>
          <a:effectRef idx="1">
            <a:schemeClr val="accent1"/>
          </a:effectRef>
          <a:fontRef idx="minor">
            <a:schemeClr val="tx1"/>
          </a:fontRef>
        </p:style>
        <p:txBody>
          <a:bodyPr wrap="none" rtlCol="0" anchor="ctr" anchorCtr="1"/>
          <a:lstStyle/>
          <a:p>
            <a:endParaRPr lang="en-US">
              <a:solidFill>
                <a:srgbClr val="E71224"/>
              </a:solidFill>
            </a:endParaRPr>
          </a:p>
        </p:txBody>
      </p:sp>
      <p:sp>
        <p:nvSpPr>
          <p:cNvPr id="40" name="Rechte verbindingslijn met pijl 39">
            <a:extLst>
              <a:ext uri="{FF2B5EF4-FFF2-40B4-BE49-F238E27FC236}">
                <a16:creationId xmlns:a16="http://schemas.microsoft.com/office/drawing/2014/main" id="{CD10A0EF-D97F-4501-90BB-C62CA3F9605A}"/>
              </a:ext>
            </a:extLst>
          </p:cNvPr>
          <p:cNvSpPr/>
          <p:nvPr/>
        </p:nvSpPr>
        <p:spPr>
          <a:xfrm rot="-5400000">
            <a:off x="10621980" y="4067100"/>
            <a:ext cx="0" cy="0"/>
          </a:xfrm>
          <a:prstGeom prst="straightConnector1">
            <a:avLst/>
          </a:prstGeom>
          <a:solidFill>
            <a:srgbClr val="E71224">
              <a:alpha val="5000"/>
            </a:srgbClr>
          </a:solidFill>
          <a:ln w="18000">
            <a:solidFill>
              <a:srgbClr val="E71224"/>
            </a:solidFill>
          </a:ln>
        </p:spPr>
        <p:style>
          <a:lnRef idx="2">
            <a:schemeClr val="accent1"/>
          </a:lnRef>
          <a:fillRef idx="0">
            <a:schemeClr val="accent1"/>
          </a:fillRef>
          <a:effectRef idx="1">
            <a:schemeClr val="accent1"/>
          </a:effectRef>
          <a:fontRef idx="minor">
            <a:schemeClr val="tx1"/>
          </a:fontRef>
        </p:style>
        <p:txBody>
          <a:bodyPr wrap="none" rtlCol="0" anchor="ctr" anchorCtr="1"/>
          <a:lstStyle/>
          <a:p>
            <a:endParaRPr lang="fr-FR">
              <a:solidFill>
                <a:srgbClr val="E71224"/>
              </a:solidFill>
            </a:endParaRPr>
          </a:p>
        </p:txBody>
      </p:sp>
      <p:sp>
        <p:nvSpPr>
          <p:cNvPr id="26" name="Rechte verbindingslijn 25">
            <a:extLst>
              <a:ext uri="{FF2B5EF4-FFF2-40B4-BE49-F238E27FC236}">
                <a16:creationId xmlns:a16="http://schemas.microsoft.com/office/drawing/2014/main" id="{805CC2F1-1A4A-4D5C-A4F0-1C0E4EF71134}"/>
              </a:ext>
            </a:extLst>
          </p:cNvPr>
          <p:cNvSpPr/>
          <p:nvPr/>
        </p:nvSpPr>
        <p:spPr>
          <a:xfrm rot="-3246463" flipV="1">
            <a:off x="9637588" y="4400992"/>
            <a:ext cx="1303537" cy="63068"/>
          </a:xfrm>
          <a:prstGeom prst="line">
            <a:avLst/>
          </a:prstGeom>
          <a:solidFill>
            <a:srgbClr val="E71224">
              <a:alpha val="5000"/>
            </a:srgbClr>
          </a:solidFill>
          <a:ln w="18000">
            <a:solidFill>
              <a:srgbClr val="E71224"/>
            </a:solidFill>
          </a:ln>
        </p:spPr>
        <p:style>
          <a:lnRef idx="2">
            <a:schemeClr val="accent1"/>
          </a:lnRef>
          <a:fillRef idx="0">
            <a:schemeClr val="accent1"/>
          </a:fillRef>
          <a:effectRef idx="1">
            <a:schemeClr val="accent1"/>
          </a:effectRef>
          <a:fontRef idx="minor">
            <a:schemeClr val="tx1"/>
          </a:fontRef>
        </p:style>
        <p:txBody>
          <a:bodyPr wrap="none" rtlCol="0" anchor="ctr" anchorCtr="1"/>
          <a:lstStyle/>
          <a:p>
            <a:endParaRPr lang="fr-FR">
              <a:solidFill>
                <a:srgbClr val="E71224"/>
              </a:solidFill>
            </a:endParaRPr>
          </a:p>
        </p:txBody>
      </p:sp>
    </p:spTree>
    <p:extLst>
      <p:ext uri="{BB962C8B-B14F-4D97-AF65-F5344CB8AC3E}">
        <p14:creationId xmlns:p14="http://schemas.microsoft.com/office/powerpoint/2010/main" val="313470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p:bldP spid="18" grpId="0"/>
      <p:bldP spid="19" grpId="0"/>
      <p:bldP spid="21" grpId="0"/>
      <p:bldP spid="23" grpId="0"/>
      <p:bldP spid="24" grpId="0" animBg="1"/>
      <p:bldP spid="25" grpId="0"/>
      <p:bldP spid="22" grpId="0" animBg="1"/>
      <p:bldP spid="2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4D34A-3B6F-4D1F-7040-795C06CFFA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AC5099-7DF9-58AE-523F-3237DE0791DA}"/>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0DD2BDC0-C59F-73BA-6A51-44F0C6228E9F}"/>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F20B251C-0421-3BE3-F6A6-5DE72B5323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EA8CA1F2-50B1-5349-AE64-E0B1C0943DA3}"/>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15A</a:t>
            </a:r>
          </a:p>
        </p:txBody>
      </p:sp>
      <p:graphicFrame>
        <p:nvGraphicFramePr>
          <p:cNvPr id="8" name="Table 7">
            <a:extLst>
              <a:ext uri="{FF2B5EF4-FFF2-40B4-BE49-F238E27FC236}">
                <a16:creationId xmlns:a16="http://schemas.microsoft.com/office/drawing/2014/main" id="{D737E8CA-9AC1-A061-5AE9-D4C163EE2135}"/>
              </a:ext>
            </a:extLst>
          </p:cNvPr>
          <p:cNvGraphicFramePr>
            <a:graphicFrameLocks noGrp="1"/>
          </p:cNvGraphicFramePr>
          <p:nvPr>
            <p:extLst>
              <p:ext uri="{D42A27DB-BD31-4B8C-83A1-F6EECF244321}">
                <p14:modId xmlns:p14="http://schemas.microsoft.com/office/powerpoint/2010/main" val="3114392751"/>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down </a:t>
                      </a:r>
                      <a:r>
                        <a:rPr lang="en-GB" sz="1600" b="1" i="0" u="none" strike="noStrike" baseline="0" dirty="0">
                          <a:solidFill>
                            <a:srgbClr val="371376"/>
                          </a:solidFill>
                          <a:latin typeface="Arial" panose="020B0604020202020204" pitchFamily="34" charset="0"/>
                          <a:cs typeface="Arial" panose="020B0604020202020204" pitchFamily="34" charset="0"/>
                        </a:rPr>
                        <a:t>two </a:t>
                      </a:r>
                      <a:r>
                        <a:rPr lang="en-GB" sz="1600" b="0" i="0" u="none" strike="noStrike" baseline="0" dirty="0">
                          <a:solidFill>
                            <a:srgbClr val="371376"/>
                          </a:solidFill>
                          <a:latin typeface="Arial" panose="020B0604020202020204" pitchFamily="34" charset="0"/>
                          <a:cs typeface="Arial" panose="020B0604020202020204" pitchFamily="34" charset="0"/>
                        </a:rPr>
                        <a:t>numbers that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are multiples of 3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and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multiply to make 216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Simplify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baseline="30000" dirty="0">
                          <a:solidFill>
                            <a:srgbClr val="371376"/>
                          </a:solidFill>
                          <a:latin typeface="Arial" panose="020B0604020202020204" pitchFamily="34" charset="0"/>
                          <a:cs typeface="Arial" panose="020B0604020202020204" pitchFamily="34" charset="0"/>
                        </a:rPr>
                        <a:t>2</a:t>
                      </a:r>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baseline="3000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triangle.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Give a reason why the length of side </a:t>
                      </a:r>
                      <a:r>
                        <a:rPr lang="en-GB" sz="1600" b="0" i="1" dirty="0">
                          <a:solidFill>
                            <a:srgbClr val="371376"/>
                          </a:solidFill>
                          <a:latin typeface="Arial" panose="020B0604020202020204" pitchFamily="34" charset="0"/>
                          <a:cs typeface="Arial" panose="020B0604020202020204" pitchFamily="34" charset="0"/>
                        </a:rPr>
                        <a:t>AB</a:t>
                      </a:r>
                      <a:r>
                        <a:rPr lang="en-GB" sz="1600" b="0" dirty="0">
                          <a:solidFill>
                            <a:srgbClr val="371376"/>
                          </a:solidFill>
                          <a:latin typeface="Arial" panose="020B0604020202020204" pitchFamily="34" charset="0"/>
                          <a:cs typeface="Arial" panose="020B0604020202020204" pitchFamily="34" charset="0"/>
                        </a:rPr>
                        <a:t> cannot be 35</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m</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Calculate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Circle the decimal that has the same value as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0.06      0.35      0.6      3.5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15" name="Object 14">
            <a:extLst>
              <a:ext uri="{FF2B5EF4-FFF2-40B4-BE49-F238E27FC236}">
                <a16:creationId xmlns:a16="http://schemas.microsoft.com/office/drawing/2014/main" id="{4AF4B700-0646-E5CA-485D-D590C48BEBF8}"/>
              </a:ext>
            </a:extLst>
          </p:cNvPr>
          <p:cNvGraphicFramePr>
            <a:graphicFrameLocks noChangeAspect="1"/>
          </p:cNvGraphicFramePr>
          <p:nvPr>
            <p:extLst>
              <p:ext uri="{D42A27DB-BD31-4B8C-83A1-F6EECF244321}">
                <p14:modId xmlns:p14="http://schemas.microsoft.com/office/powerpoint/2010/main" val="54595298"/>
              </p:ext>
            </p:extLst>
          </p:nvPr>
        </p:nvGraphicFramePr>
        <p:xfrm>
          <a:off x="1765300" y="4060825"/>
          <a:ext cx="800100" cy="317500"/>
        </p:xfrm>
        <a:graphic>
          <a:graphicData uri="http://schemas.openxmlformats.org/presentationml/2006/ole">
            <mc:AlternateContent xmlns:mc="http://schemas.openxmlformats.org/markup-compatibility/2006">
              <mc:Choice xmlns:v="urn:schemas-microsoft-com:vml" Requires="v">
                <p:oleObj name="Equation" r:id="rId3" imgW="799920" imgH="317160" progId="Equation.DSMT4">
                  <p:embed/>
                </p:oleObj>
              </mc:Choice>
              <mc:Fallback>
                <p:oleObj name="Equation" r:id="rId3" imgW="799920" imgH="317160" progId="Equation.DSMT4">
                  <p:embed/>
                  <p:pic>
                    <p:nvPicPr>
                      <p:cNvPr id="15" name="Object 14">
                        <a:extLst>
                          <a:ext uri="{FF2B5EF4-FFF2-40B4-BE49-F238E27FC236}">
                            <a16:creationId xmlns:a16="http://schemas.microsoft.com/office/drawing/2014/main" id="{4AF4B700-0646-E5CA-485D-D590C48BEBF8}"/>
                          </a:ext>
                        </a:extLst>
                      </p:cNvPr>
                      <p:cNvPicPr/>
                      <p:nvPr/>
                    </p:nvPicPr>
                    <p:blipFill>
                      <a:blip r:embed="rId4"/>
                      <a:stretch>
                        <a:fillRect/>
                      </a:stretch>
                    </p:blipFill>
                    <p:spPr>
                      <a:xfrm>
                        <a:off x="1765300" y="4060825"/>
                        <a:ext cx="800100" cy="3175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54B7F951-B1F9-B2B6-1635-5E147A508068}"/>
              </a:ext>
            </a:extLst>
          </p:cNvPr>
          <p:cNvGraphicFramePr>
            <a:graphicFrameLocks noChangeAspect="1"/>
          </p:cNvGraphicFramePr>
          <p:nvPr>
            <p:extLst>
              <p:ext uri="{D42A27DB-BD31-4B8C-83A1-F6EECF244321}">
                <p14:modId xmlns:p14="http://schemas.microsoft.com/office/powerpoint/2010/main" val="3037218670"/>
              </p:ext>
            </p:extLst>
          </p:nvPr>
        </p:nvGraphicFramePr>
        <p:xfrm>
          <a:off x="5559604" y="4105575"/>
          <a:ext cx="177800" cy="508000"/>
        </p:xfrm>
        <a:graphic>
          <a:graphicData uri="http://schemas.openxmlformats.org/presentationml/2006/ole">
            <mc:AlternateContent xmlns:mc="http://schemas.openxmlformats.org/markup-compatibility/2006">
              <mc:Choice xmlns:v="urn:schemas-microsoft-com:vml" Requires="v">
                <p:oleObj name="Equation" r:id="rId5" imgW="177480" imgH="507960" progId="Equation.DSMT4">
                  <p:embed/>
                </p:oleObj>
              </mc:Choice>
              <mc:Fallback>
                <p:oleObj name="Equation" r:id="rId5" imgW="177480" imgH="507960" progId="Equation.DSMT4">
                  <p:embed/>
                  <p:pic>
                    <p:nvPicPr>
                      <p:cNvPr id="16" name="Object 15">
                        <a:extLst>
                          <a:ext uri="{FF2B5EF4-FFF2-40B4-BE49-F238E27FC236}">
                            <a16:creationId xmlns:a16="http://schemas.microsoft.com/office/drawing/2014/main" id="{54B7F951-B1F9-B2B6-1635-5E147A508068}"/>
                          </a:ext>
                        </a:extLst>
                      </p:cNvPr>
                      <p:cNvPicPr/>
                      <p:nvPr/>
                    </p:nvPicPr>
                    <p:blipFill>
                      <a:blip r:embed="rId6"/>
                      <a:stretch>
                        <a:fillRect/>
                      </a:stretch>
                    </p:blipFill>
                    <p:spPr>
                      <a:xfrm>
                        <a:off x="5559604" y="4105575"/>
                        <a:ext cx="177800" cy="508000"/>
                      </a:xfrm>
                      <a:prstGeom prst="rect">
                        <a:avLst/>
                      </a:prstGeom>
                    </p:spPr>
                  </p:pic>
                </p:oleObj>
              </mc:Fallback>
            </mc:AlternateContent>
          </a:graphicData>
        </a:graphic>
      </p:graphicFrame>
      <p:grpSp>
        <p:nvGrpSpPr>
          <p:cNvPr id="3" name="Group 2">
            <a:extLst>
              <a:ext uri="{FF2B5EF4-FFF2-40B4-BE49-F238E27FC236}">
                <a16:creationId xmlns:a16="http://schemas.microsoft.com/office/drawing/2014/main" id="{DA4CF436-2308-C502-256C-FD1BD717F4A1}"/>
              </a:ext>
            </a:extLst>
          </p:cNvPr>
          <p:cNvGrpSpPr/>
          <p:nvPr/>
        </p:nvGrpSpPr>
        <p:grpSpPr>
          <a:xfrm>
            <a:off x="8537824" y="2207564"/>
            <a:ext cx="3214313" cy="1872611"/>
            <a:chOff x="8537824" y="2207564"/>
            <a:chExt cx="3214313" cy="1872611"/>
          </a:xfrm>
        </p:grpSpPr>
        <p:pic>
          <p:nvPicPr>
            <p:cNvPr id="12" name="Picture 11">
              <a:extLst>
                <a:ext uri="{FF2B5EF4-FFF2-40B4-BE49-F238E27FC236}">
                  <a16:creationId xmlns:a16="http://schemas.microsoft.com/office/drawing/2014/main" id="{586C1673-DA6D-B4D9-C311-BD419D4A60A2}"/>
                </a:ext>
              </a:extLst>
            </p:cNvPr>
            <p:cNvPicPr>
              <a:picLocks noChangeAspect="1"/>
            </p:cNvPicPr>
            <p:nvPr/>
          </p:nvPicPr>
          <p:blipFill>
            <a:blip r:embed="rId7"/>
            <a:stretch>
              <a:fillRect/>
            </a:stretch>
          </p:blipFill>
          <p:spPr>
            <a:xfrm>
              <a:off x="8537824" y="2777824"/>
              <a:ext cx="3214313" cy="1302351"/>
            </a:xfrm>
            <a:prstGeom prst="rect">
              <a:avLst/>
            </a:prstGeom>
          </p:spPr>
        </p:pic>
        <p:pic>
          <p:nvPicPr>
            <p:cNvPr id="14" name="Picture 13">
              <a:extLst>
                <a:ext uri="{FF2B5EF4-FFF2-40B4-BE49-F238E27FC236}">
                  <a16:creationId xmlns:a16="http://schemas.microsoft.com/office/drawing/2014/main" id="{CE1FFB17-99D7-07E5-4060-99DFE96DF14F}"/>
                </a:ext>
              </a:extLst>
            </p:cNvPr>
            <p:cNvPicPr>
              <a:picLocks noChangeAspect="1"/>
            </p:cNvPicPr>
            <p:nvPr/>
          </p:nvPicPr>
          <p:blipFill>
            <a:blip r:embed="rId8"/>
            <a:stretch>
              <a:fillRect/>
            </a:stretch>
          </p:blipFill>
          <p:spPr>
            <a:xfrm>
              <a:off x="10932873" y="2207564"/>
              <a:ext cx="819264" cy="438211"/>
            </a:xfrm>
            <a:prstGeom prst="rect">
              <a:avLst/>
            </a:prstGeom>
          </p:spPr>
        </p:pic>
      </p:grpSp>
    </p:spTree>
    <p:extLst>
      <p:ext uri="{BB962C8B-B14F-4D97-AF65-F5344CB8AC3E}">
        <p14:creationId xmlns:p14="http://schemas.microsoft.com/office/powerpoint/2010/main" val="2275373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119C9-3E0A-9429-0CFE-3353B85CCE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77BE9A-11B6-49B9-761C-07A3F2920BE0}"/>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6C4A7535-D9F4-E887-BE45-C2746FB45B2B}"/>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940299E0-03D6-D6EC-DE9A-D07147FA1F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1593C694-C461-BF8D-61E4-011B21D75539}"/>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a:t>
            </a:r>
            <a:r>
              <a:rPr lang="en-GB" sz="3200" b="1" dirty="0">
                <a:solidFill>
                  <a:srgbClr val="C8194B"/>
                </a:solidFill>
                <a:latin typeface="Arial" panose="020B0604020202020204" pitchFamily="34" charset="0"/>
                <a:cs typeface="Arial" panose="020B0604020202020204" pitchFamily="34" charset="0"/>
              </a:rPr>
              <a:t>2A</a:t>
            </a:r>
            <a:endPar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endParaRPr>
          </a:p>
        </p:txBody>
      </p:sp>
      <p:graphicFrame>
        <p:nvGraphicFramePr>
          <p:cNvPr id="8" name="Table 7">
            <a:extLst>
              <a:ext uri="{FF2B5EF4-FFF2-40B4-BE49-F238E27FC236}">
                <a16:creationId xmlns:a16="http://schemas.microsoft.com/office/drawing/2014/main" id="{9DF3C64B-0A9E-90CE-C9B0-2624C95CEAE2}"/>
              </a:ext>
            </a:extLst>
          </p:cNvPr>
          <p:cNvGraphicFramePr>
            <a:graphicFrameLocks noGrp="1"/>
          </p:cNvGraphicFramePr>
          <p:nvPr>
            <p:extLst>
              <p:ext uri="{D42A27DB-BD31-4B8C-83A1-F6EECF244321}">
                <p14:modId xmlns:p14="http://schemas.microsoft.com/office/powerpoint/2010/main" val="913598555"/>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baseline="0" dirty="0">
                          <a:solidFill>
                            <a:srgbClr val="371376"/>
                          </a:solidFill>
                          <a:latin typeface="Arial" panose="020B0604020202020204" pitchFamily="34" charset="0"/>
                          <a:cs typeface="Arial" panose="020B0604020202020204" pitchFamily="34" charset="0"/>
                        </a:rPr>
                        <a:t>Write        as a decimal.</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Here are some numbers.</a:t>
                      </a:r>
                    </a:p>
                    <a:p>
                      <a:endParaRPr lang="en-GB" sz="1600" b="0" dirty="0">
                        <a:solidFill>
                          <a:srgbClr val="371376"/>
                        </a:solidFill>
                        <a:latin typeface="Arial" panose="020B0604020202020204" pitchFamily="34" charset="0"/>
                        <a:cs typeface="Arial" panose="020B0604020202020204" pitchFamily="34" charset="0"/>
                      </a:endParaRPr>
                    </a:p>
                    <a:p>
                      <a:pPr marL="0" indent="0">
                        <a:buNone/>
                      </a:pPr>
                      <a:r>
                        <a:rPr lang="en-GB" sz="1600" b="0" i="0" u="none" strike="noStrike" baseline="0" dirty="0">
                          <a:solidFill>
                            <a:srgbClr val="371376"/>
                          </a:solidFill>
                          <a:latin typeface="Arial" panose="020B0604020202020204" pitchFamily="34" charset="0"/>
                          <a:cs typeface="Arial" panose="020B0604020202020204" pitchFamily="34" charset="0"/>
                        </a:rPr>
                        <a:t>5   5   8   13   14   15   17 </a:t>
                      </a:r>
                    </a:p>
                    <a:p>
                      <a:pPr marL="342900" indent="-342900">
                        <a:buAutoNum type="arabicPlain" startAt="5"/>
                      </a:pPr>
                      <a:endParaRPr lang="en-GB" sz="1600" b="0" i="0" u="none" strike="noStrike" baseline="0" dirty="0">
                        <a:solidFill>
                          <a:srgbClr val="371376"/>
                        </a:solidFill>
                        <a:latin typeface="Source Sans Pro" panose="020B0503030403020204" pitchFamily="34" charset="0"/>
                        <a:cs typeface="Arial" panose="020B0604020202020204" pitchFamily="34" charset="0"/>
                      </a:endParaRPr>
                    </a:p>
                    <a:p>
                      <a:pPr marL="0" indent="0">
                        <a:buNone/>
                      </a:pPr>
                      <a:r>
                        <a:rPr lang="en-GB" sz="1600" b="0" dirty="0">
                          <a:solidFill>
                            <a:srgbClr val="371376"/>
                          </a:solidFill>
                          <a:latin typeface="Arial" panose="020B0604020202020204" pitchFamily="34" charset="0"/>
                          <a:cs typeface="Arial" panose="020B0604020202020204" pitchFamily="34" charset="0"/>
                        </a:rPr>
                        <a:t>Work out the range.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perimeter of kite </a:t>
                      </a:r>
                      <a:r>
                        <a:rPr lang="en-GB" sz="1600" b="0" i="1" u="none" strike="noStrike" baseline="0" dirty="0">
                          <a:solidFill>
                            <a:srgbClr val="371376"/>
                          </a:solidFill>
                          <a:latin typeface="Arial" panose="020B0604020202020204" pitchFamily="34" charset="0"/>
                          <a:cs typeface="Arial" panose="020B0604020202020204" pitchFamily="34" charset="0"/>
                        </a:rPr>
                        <a:t>ABCD </a:t>
                      </a:r>
                      <a:r>
                        <a:rPr lang="en-GB" sz="1600" b="0" i="0" u="none" strike="noStrike" baseline="0" dirty="0">
                          <a:solidFill>
                            <a:srgbClr val="371376"/>
                          </a:solidFill>
                          <a:latin typeface="Arial" panose="020B0604020202020204" pitchFamily="34" charset="0"/>
                          <a:cs typeface="Arial" panose="020B0604020202020204" pitchFamily="34" charset="0"/>
                        </a:rPr>
                        <a:t>is 24</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cm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The length of side </a:t>
                      </a:r>
                      <a:r>
                        <a:rPr lang="en-GB" sz="1600" b="0" i="1" u="none" strike="noStrike" baseline="0" dirty="0">
                          <a:solidFill>
                            <a:srgbClr val="371376"/>
                          </a:solidFill>
                          <a:latin typeface="Arial" panose="020B0604020202020204" pitchFamily="34" charset="0"/>
                          <a:cs typeface="Arial" panose="020B0604020202020204" pitchFamily="34" charset="0"/>
                        </a:rPr>
                        <a:t>AB </a:t>
                      </a:r>
                      <a:r>
                        <a:rPr lang="en-GB" sz="1600" b="0" i="0" u="none" strike="noStrike" baseline="0" dirty="0">
                          <a:solidFill>
                            <a:srgbClr val="371376"/>
                          </a:solidFill>
                          <a:latin typeface="Arial" panose="020B0604020202020204" pitchFamily="34" charset="0"/>
                          <a:cs typeface="Arial" panose="020B0604020202020204" pitchFamily="34" charset="0"/>
                        </a:rPr>
                        <a:t>is 3</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cm </a:t>
                      </a:r>
                    </a:p>
                    <a:p>
                      <a:r>
                        <a:rPr lang="en-GB" sz="1600" b="0" i="0" u="none" strike="noStrike" baseline="0" dirty="0">
                          <a:solidFill>
                            <a:srgbClr val="371376"/>
                          </a:solidFill>
                          <a:latin typeface="Arial" panose="020B0604020202020204" pitchFamily="34" charset="0"/>
                          <a:cs typeface="Arial" panose="020B0604020202020204" pitchFamily="34" charset="0"/>
                        </a:rPr>
                        <a:t>Work out the length of side </a:t>
                      </a:r>
                      <a:r>
                        <a:rPr lang="en-GB" sz="1600" b="0" i="1" u="none" strike="noStrike" baseline="0" dirty="0">
                          <a:solidFill>
                            <a:srgbClr val="371376"/>
                          </a:solidFill>
                          <a:latin typeface="Arial" panose="020B0604020202020204" pitchFamily="34" charset="0"/>
                          <a:cs typeface="Arial" panose="020B0604020202020204" pitchFamily="34" charset="0"/>
                        </a:rPr>
                        <a:t>CD. </a:t>
                      </a:r>
                      <a:endParaRPr lang="en-GB" sz="1600" b="0" i="1"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Factorise   5</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a</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10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Convert 680 millimetres into centimetres.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6" name="Object 5">
            <a:extLst>
              <a:ext uri="{FF2B5EF4-FFF2-40B4-BE49-F238E27FC236}">
                <a16:creationId xmlns:a16="http://schemas.microsoft.com/office/drawing/2014/main" id="{7DB17AFB-DA0D-90E3-473F-2CDE320B16C3}"/>
              </a:ext>
            </a:extLst>
          </p:cNvPr>
          <p:cNvGraphicFramePr>
            <a:graphicFrameLocks noChangeAspect="1"/>
          </p:cNvGraphicFramePr>
          <p:nvPr>
            <p:extLst>
              <p:ext uri="{D42A27DB-BD31-4B8C-83A1-F6EECF244321}">
                <p14:modId xmlns:p14="http://schemas.microsoft.com/office/powerpoint/2010/main" val="2446595441"/>
              </p:ext>
            </p:extLst>
          </p:nvPr>
        </p:nvGraphicFramePr>
        <p:xfrm>
          <a:off x="1367748" y="2051999"/>
          <a:ext cx="177800" cy="508000"/>
        </p:xfrm>
        <a:graphic>
          <a:graphicData uri="http://schemas.openxmlformats.org/presentationml/2006/ole">
            <mc:AlternateContent xmlns:mc="http://schemas.openxmlformats.org/markup-compatibility/2006">
              <mc:Choice xmlns:v="urn:schemas-microsoft-com:vml" Requires="v">
                <p:oleObj name="Equation" r:id="rId3" imgW="177480" imgH="507960" progId="Equation.DSMT4">
                  <p:embed/>
                </p:oleObj>
              </mc:Choice>
              <mc:Fallback>
                <p:oleObj name="Equation" r:id="rId3" imgW="177480" imgH="507960" progId="Equation.DSMT4">
                  <p:embed/>
                  <p:pic>
                    <p:nvPicPr>
                      <p:cNvPr id="6" name="Object 5">
                        <a:extLst>
                          <a:ext uri="{FF2B5EF4-FFF2-40B4-BE49-F238E27FC236}">
                            <a16:creationId xmlns:a16="http://schemas.microsoft.com/office/drawing/2014/main" id="{7DB17AFB-DA0D-90E3-473F-2CDE320B16C3}"/>
                          </a:ext>
                        </a:extLst>
                      </p:cNvPr>
                      <p:cNvPicPr/>
                      <p:nvPr/>
                    </p:nvPicPr>
                    <p:blipFill>
                      <a:blip r:embed="rId4"/>
                      <a:stretch>
                        <a:fillRect/>
                      </a:stretch>
                    </p:blipFill>
                    <p:spPr>
                      <a:xfrm>
                        <a:off x="1367748" y="2051999"/>
                        <a:ext cx="177800" cy="508000"/>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E68F6B88-876D-AD0B-ECD8-07DC4E8F0FBA}"/>
              </a:ext>
            </a:extLst>
          </p:cNvPr>
          <p:cNvPicPr>
            <a:picLocks noChangeAspect="1"/>
          </p:cNvPicPr>
          <p:nvPr/>
        </p:nvPicPr>
        <p:blipFill>
          <a:blip r:embed="rId5"/>
          <a:stretch>
            <a:fillRect/>
          </a:stretch>
        </p:blipFill>
        <p:spPr>
          <a:xfrm>
            <a:off x="8821779" y="2559999"/>
            <a:ext cx="2623930" cy="2464904"/>
          </a:xfrm>
          <a:prstGeom prst="rect">
            <a:avLst/>
          </a:prstGeom>
        </p:spPr>
      </p:pic>
    </p:spTree>
    <p:extLst>
      <p:ext uri="{BB962C8B-B14F-4D97-AF65-F5344CB8AC3E}">
        <p14:creationId xmlns:p14="http://schemas.microsoft.com/office/powerpoint/2010/main" val="41297976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0FA1D-12B9-B1A9-5ED0-1CB2C0A96D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FA90AA-D8B8-C409-DB65-7CA5EDC74F28}"/>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BBAE892B-4248-E276-B4E6-28E7364A9DD5}"/>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FE1EE570-AE25-792B-6A16-35FCA9D0E6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876072D5-8781-AEB7-6174-38ABC78306BE}"/>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15A - ANSWERS</a:t>
            </a:r>
          </a:p>
        </p:txBody>
      </p:sp>
      <p:graphicFrame>
        <p:nvGraphicFramePr>
          <p:cNvPr id="10" name="Table 9">
            <a:extLst>
              <a:ext uri="{FF2B5EF4-FFF2-40B4-BE49-F238E27FC236}">
                <a16:creationId xmlns:a16="http://schemas.microsoft.com/office/drawing/2014/main" id="{D113082B-09E7-96E9-9CEB-8F8120B28927}"/>
              </a:ext>
            </a:extLst>
          </p:cNvPr>
          <p:cNvGraphicFramePr>
            <a:graphicFrameLocks noGrp="1"/>
          </p:cNvGraphicFramePr>
          <p:nvPr>
            <p:extLst>
              <p:ext uri="{D42A27DB-BD31-4B8C-83A1-F6EECF244321}">
                <p14:modId xmlns:p14="http://schemas.microsoft.com/office/powerpoint/2010/main" val="3202991512"/>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down </a:t>
                      </a:r>
                      <a:r>
                        <a:rPr lang="en-GB" sz="1600" b="1" i="0" u="none" strike="noStrike" baseline="0" dirty="0">
                          <a:solidFill>
                            <a:srgbClr val="371376"/>
                          </a:solidFill>
                          <a:latin typeface="Arial" panose="020B0604020202020204" pitchFamily="34" charset="0"/>
                          <a:cs typeface="Arial" panose="020B0604020202020204" pitchFamily="34" charset="0"/>
                        </a:rPr>
                        <a:t>two </a:t>
                      </a:r>
                      <a:r>
                        <a:rPr lang="en-GB" sz="1600" b="0" i="0" u="none" strike="noStrike" baseline="0" dirty="0">
                          <a:solidFill>
                            <a:srgbClr val="371376"/>
                          </a:solidFill>
                          <a:latin typeface="Arial" panose="020B0604020202020204" pitchFamily="34" charset="0"/>
                          <a:cs typeface="Arial" panose="020B0604020202020204" pitchFamily="34" charset="0"/>
                        </a:rPr>
                        <a:t>numbers that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are multiples of 3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and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multiply to make 216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Simplify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baseline="30000" dirty="0">
                          <a:solidFill>
                            <a:srgbClr val="371376"/>
                          </a:solidFill>
                          <a:latin typeface="Arial" panose="020B0604020202020204" pitchFamily="34" charset="0"/>
                          <a:cs typeface="Arial" panose="020B0604020202020204" pitchFamily="34" charset="0"/>
                        </a:rPr>
                        <a:t>2</a:t>
                      </a:r>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baseline="3000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triangle.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Give a reason why the length of side </a:t>
                      </a:r>
                      <a:r>
                        <a:rPr lang="en-GB" sz="1600" b="0" i="1" dirty="0">
                          <a:solidFill>
                            <a:srgbClr val="371376"/>
                          </a:solidFill>
                          <a:latin typeface="Arial" panose="020B0604020202020204" pitchFamily="34" charset="0"/>
                          <a:cs typeface="Arial" panose="020B0604020202020204" pitchFamily="34" charset="0"/>
                        </a:rPr>
                        <a:t>AB</a:t>
                      </a:r>
                      <a:r>
                        <a:rPr lang="en-GB" sz="1600" b="0" dirty="0">
                          <a:solidFill>
                            <a:srgbClr val="371376"/>
                          </a:solidFill>
                          <a:latin typeface="Arial" panose="020B0604020202020204" pitchFamily="34" charset="0"/>
                          <a:cs typeface="Arial" panose="020B0604020202020204" pitchFamily="34" charset="0"/>
                        </a:rPr>
                        <a:t> cannot be 35</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m</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Calculate   </a:t>
                      </a:r>
                    </a:p>
                    <a:p>
                      <a:r>
                        <a:rPr lang="en-GB" sz="1600" b="0" dirty="0">
                          <a:solidFill>
                            <a:srgbClr val="371376"/>
                          </a:solidFill>
                          <a:latin typeface="Arial" panose="020B0604020202020204" pitchFamily="34" charset="0"/>
                          <a:cs typeface="Arial" panose="020B0604020202020204" pitchFamily="34" charset="0"/>
                        </a:rPr>
                        <a:t>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Circle the decimal that has the same value as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0.06      0.35      0.6      3.5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1" name="TextBox 10">
            <a:extLst>
              <a:ext uri="{FF2B5EF4-FFF2-40B4-BE49-F238E27FC236}">
                <a16:creationId xmlns:a16="http://schemas.microsoft.com/office/drawing/2014/main" id="{D40095CC-099B-A359-DE9D-3BDBB61B1E5C}"/>
              </a:ext>
            </a:extLst>
          </p:cNvPr>
          <p:cNvSpPr txBox="1"/>
          <p:nvPr/>
        </p:nvSpPr>
        <p:spPr>
          <a:xfrm>
            <a:off x="739739" y="3277456"/>
            <a:ext cx="3236360"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 and 72  or  6 and 36  </a:t>
            </a:r>
          </a:p>
          <a:p>
            <a:r>
              <a:rPr lang="en-GB" sz="1600" dirty="0">
                <a:solidFill>
                  <a:srgbClr val="FF0000"/>
                </a:solidFill>
                <a:latin typeface="Arial" panose="020B0604020202020204" pitchFamily="34" charset="0"/>
                <a:cs typeface="Arial" panose="020B0604020202020204" pitchFamily="34" charset="0"/>
              </a:rPr>
              <a:t>or  9 and 24  or  12 and 18  </a:t>
            </a:r>
          </a:p>
        </p:txBody>
      </p:sp>
      <p:sp>
        <p:nvSpPr>
          <p:cNvPr id="12" name="TextBox 11">
            <a:extLst>
              <a:ext uri="{FF2B5EF4-FFF2-40B4-BE49-F238E27FC236}">
                <a16:creationId xmlns:a16="http://schemas.microsoft.com/office/drawing/2014/main" id="{741BB205-3CE4-D088-9085-5FF70AD86521}"/>
              </a:ext>
            </a:extLst>
          </p:cNvPr>
          <p:cNvSpPr txBox="1"/>
          <p:nvPr/>
        </p:nvSpPr>
        <p:spPr>
          <a:xfrm>
            <a:off x="5216990" y="2436297"/>
            <a:ext cx="431514" cy="400110"/>
          </a:xfrm>
          <a:prstGeom prst="rect">
            <a:avLst/>
          </a:prstGeom>
          <a:noFill/>
        </p:spPr>
        <p:txBody>
          <a:bodyPr wrap="square" rtlCol="0">
            <a:spAutoFit/>
          </a:bodyPr>
          <a:lstStyle/>
          <a:p>
            <a:r>
              <a:rPr lang="en-GB" sz="2000" i="1" dirty="0">
                <a:solidFill>
                  <a:srgbClr val="FF0000"/>
                </a:solidFill>
                <a:latin typeface="Times New Roman" panose="02020603050405020304" pitchFamily="18" charset="0"/>
                <a:cs typeface="Times New Roman" panose="02020603050405020304" pitchFamily="18" charset="0"/>
              </a:rPr>
              <a:t>a</a:t>
            </a:r>
            <a:r>
              <a:rPr lang="en-GB" baseline="30000" dirty="0">
                <a:solidFill>
                  <a:srgbClr val="FF0000"/>
                </a:solidFill>
                <a:latin typeface="Arial" panose="020B0604020202020204" pitchFamily="34" charset="0"/>
                <a:cs typeface="Arial" panose="020B0604020202020204" pitchFamily="34" charset="0"/>
              </a:rPr>
              <a:t>7</a:t>
            </a:r>
          </a:p>
        </p:txBody>
      </p:sp>
      <p:graphicFrame>
        <p:nvGraphicFramePr>
          <p:cNvPr id="15" name="Object 14">
            <a:extLst>
              <a:ext uri="{FF2B5EF4-FFF2-40B4-BE49-F238E27FC236}">
                <a16:creationId xmlns:a16="http://schemas.microsoft.com/office/drawing/2014/main" id="{4D7FE6D4-BC1D-20FB-46B3-8E925F085A1E}"/>
              </a:ext>
            </a:extLst>
          </p:cNvPr>
          <p:cNvGraphicFramePr>
            <a:graphicFrameLocks noChangeAspect="1"/>
          </p:cNvGraphicFramePr>
          <p:nvPr>
            <p:extLst>
              <p:ext uri="{D42A27DB-BD31-4B8C-83A1-F6EECF244321}">
                <p14:modId xmlns:p14="http://schemas.microsoft.com/office/powerpoint/2010/main" val="2944399979"/>
              </p:ext>
            </p:extLst>
          </p:nvPr>
        </p:nvGraphicFramePr>
        <p:xfrm>
          <a:off x="1784564" y="4080175"/>
          <a:ext cx="762000" cy="279400"/>
        </p:xfrm>
        <a:graphic>
          <a:graphicData uri="http://schemas.openxmlformats.org/presentationml/2006/ole">
            <mc:AlternateContent xmlns:mc="http://schemas.openxmlformats.org/markup-compatibility/2006">
              <mc:Choice xmlns:v="urn:schemas-microsoft-com:vml" Requires="v">
                <p:oleObj name="Equation" r:id="rId3" imgW="761760" imgH="279360" progId="Equation.DSMT4">
                  <p:embed/>
                </p:oleObj>
              </mc:Choice>
              <mc:Fallback>
                <p:oleObj name="Equation" r:id="rId3" imgW="761760" imgH="279360" progId="Equation.DSMT4">
                  <p:embed/>
                  <p:pic>
                    <p:nvPicPr>
                      <p:cNvPr id="15" name="Object 14">
                        <a:extLst>
                          <a:ext uri="{FF2B5EF4-FFF2-40B4-BE49-F238E27FC236}">
                            <a16:creationId xmlns:a16="http://schemas.microsoft.com/office/drawing/2014/main" id="{4D7FE6D4-BC1D-20FB-46B3-8E925F085A1E}"/>
                          </a:ext>
                        </a:extLst>
                      </p:cNvPr>
                      <p:cNvPicPr/>
                      <p:nvPr/>
                    </p:nvPicPr>
                    <p:blipFill>
                      <a:blip r:embed="rId4"/>
                      <a:stretch>
                        <a:fillRect/>
                      </a:stretch>
                    </p:blipFill>
                    <p:spPr>
                      <a:xfrm>
                        <a:off x="1784564" y="4080175"/>
                        <a:ext cx="762000" cy="2794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02B59DAF-C73C-096D-7BF1-C5DADE7E552F}"/>
              </a:ext>
            </a:extLst>
          </p:cNvPr>
          <p:cNvGraphicFramePr>
            <a:graphicFrameLocks noChangeAspect="1"/>
          </p:cNvGraphicFramePr>
          <p:nvPr>
            <p:extLst>
              <p:ext uri="{D42A27DB-BD31-4B8C-83A1-F6EECF244321}">
                <p14:modId xmlns:p14="http://schemas.microsoft.com/office/powerpoint/2010/main" val="2442364017"/>
              </p:ext>
            </p:extLst>
          </p:nvPr>
        </p:nvGraphicFramePr>
        <p:xfrm>
          <a:off x="5559604" y="4105575"/>
          <a:ext cx="177800" cy="508000"/>
        </p:xfrm>
        <a:graphic>
          <a:graphicData uri="http://schemas.openxmlformats.org/presentationml/2006/ole">
            <mc:AlternateContent xmlns:mc="http://schemas.openxmlformats.org/markup-compatibility/2006">
              <mc:Choice xmlns:v="urn:schemas-microsoft-com:vml" Requires="v">
                <p:oleObj name="Equation" r:id="rId5" imgW="177480" imgH="507960" progId="Equation.DSMT4">
                  <p:embed/>
                </p:oleObj>
              </mc:Choice>
              <mc:Fallback>
                <p:oleObj name="Equation" r:id="rId5" imgW="177480" imgH="507960" progId="Equation.DSMT4">
                  <p:embed/>
                  <p:pic>
                    <p:nvPicPr>
                      <p:cNvPr id="17" name="Object 16">
                        <a:extLst>
                          <a:ext uri="{FF2B5EF4-FFF2-40B4-BE49-F238E27FC236}">
                            <a16:creationId xmlns:a16="http://schemas.microsoft.com/office/drawing/2014/main" id="{02B59DAF-C73C-096D-7BF1-C5DADE7E552F}"/>
                          </a:ext>
                        </a:extLst>
                      </p:cNvPr>
                      <p:cNvPicPr/>
                      <p:nvPr/>
                    </p:nvPicPr>
                    <p:blipFill>
                      <a:blip r:embed="rId6"/>
                      <a:stretch>
                        <a:fillRect/>
                      </a:stretch>
                    </p:blipFill>
                    <p:spPr>
                      <a:xfrm>
                        <a:off x="5559604" y="4105575"/>
                        <a:ext cx="177800" cy="508000"/>
                      </a:xfrm>
                      <a:prstGeom prst="rect">
                        <a:avLst/>
                      </a:prstGeom>
                    </p:spPr>
                  </p:pic>
                </p:oleObj>
              </mc:Fallback>
            </mc:AlternateContent>
          </a:graphicData>
        </a:graphic>
      </p:graphicFrame>
      <p:sp>
        <p:nvSpPr>
          <p:cNvPr id="18" name="TextBox 17">
            <a:extLst>
              <a:ext uri="{FF2B5EF4-FFF2-40B4-BE49-F238E27FC236}">
                <a16:creationId xmlns:a16="http://schemas.microsoft.com/office/drawing/2014/main" id="{705A49C5-CF2B-03E2-0E6B-E8FCF4009CE8}"/>
              </a:ext>
            </a:extLst>
          </p:cNvPr>
          <p:cNvSpPr txBox="1"/>
          <p:nvPr/>
        </p:nvSpPr>
        <p:spPr>
          <a:xfrm>
            <a:off x="2034283" y="4694543"/>
            <a:ext cx="1315092"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12</a:t>
            </a:r>
          </a:p>
        </p:txBody>
      </p:sp>
      <p:sp>
        <p:nvSpPr>
          <p:cNvPr id="19" name="Oval 18">
            <a:extLst>
              <a:ext uri="{FF2B5EF4-FFF2-40B4-BE49-F238E27FC236}">
                <a16:creationId xmlns:a16="http://schemas.microsoft.com/office/drawing/2014/main" id="{905B9CBC-B82F-D140-6367-46FCBD6029DE}"/>
              </a:ext>
            </a:extLst>
          </p:cNvPr>
          <p:cNvSpPr/>
          <p:nvPr/>
        </p:nvSpPr>
        <p:spPr>
          <a:xfrm>
            <a:off x="5989834" y="4613575"/>
            <a:ext cx="544530" cy="626245"/>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BA0FEAF8-75CB-10E7-566C-39EC588779CE}"/>
              </a:ext>
            </a:extLst>
          </p:cNvPr>
          <p:cNvSpPr txBox="1"/>
          <p:nvPr/>
        </p:nvSpPr>
        <p:spPr>
          <a:xfrm>
            <a:off x="8537824" y="5118392"/>
            <a:ext cx="3214313" cy="584775"/>
          </a:xfrm>
          <a:prstGeom prst="rect">
            <a:avLst/>
          </a:prstGeom>
          <a:noFill/>
        </p:spPr>
        <p:txBody>
          <a:bodyPr wrap="square" rtlCol="0">
            <a:spAutoFit/>
          </a:bodyPr>
          <a:lstStyle/>
          <a:p>
            <a:r>
              <a:rPr lang="en-GB" sz="1600" i="1" dirty="0">
                <a:solidFill>
                  <a:srgbClr val="FF0000"/>
                </a:solidFill>
                <a:latin typeface="Arial" panose="020B0604020202020204" pitchFamily="34" charset="0"/>
                <a:cs typeface="Arial" panose="020B0604020202020204" pitchFamily="34" charset="0"/>
              </a:rPr>
              <a:t>AB</a:t>
            </a:r>
            <a:r>
              <a:rPr lang="en-GB" sz="1600" dirty="0">
                <a:solidFill>
                  <a:srgbClr val="FF0000"/>
                </a:solidFill>
                <a:latin typeface="Arial" panose="020B0604020202020204" pitchFamily="34" charset="0"/>
                <a:cs typeface="Arial" panose="020B0604020202020204" pitchFamily="34" charset="0"/>
              </a:rPr>
              <a:t> cannot be longer than the sum of the other two sides.</a:t>
            </a:r>
          </a:p>
        </p:txBody>
      </p:sp>
      <p:sp>
        <p:nvSpPr>
          <p:cNvPr id="21" name="TextBox 20">
            <a:extLst>
              <a:ext uri="{FF2B5EF4-FFF2-40B4-BE49-F238E27FC236}">
                <a16:creationId xmlns:a16="http://schemas.microsoft.com/office/drawing/2014/main" id="{5BB022C8-E15E-0BA8-EB8C-F52E4707277A}"/>
              </a:ext>
            </a:extLst>
          </p:cNvPr>
          <p:cNvSpPr txBox="1"/>
          <p:nvPr/>
        </p:nvSpPr>
        <p:spPr>
          <a:xfrm>
            <a:off x="8492697" y="4772567"/>
            <a:ext cx="1588998"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17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13 </a:t>
            </a:r>
            <a:r>
              <a:rPr lang="en-GB" dirty="0">
                <a:solidFill>
                  <a:srgbClr val="FF0000"/>
                </a:solidFill>
                <a:latin typeface="Times New Roman" panose="02020603050405020304" pitchFamily="18" charset="0"/>
                <a:cs typeface="Times New Roman" panose="02020603050405020304" pitchFamily="18" charset="0"/>
              </a:rPr>
              <a:t>= </a:t>
            </a:r>
            <a:r>
              <a:rPr lang="en-GB" sz="1600" dirty="0">
                <a:solidFill>
                  <a:srgbClr val="FF0000"/>
                </a:solidFill>
                <a:latin typeface="Arial" panose="020B0604020202020204" pitchFamily="34" charset="0"/>
                <a:cs typeface="Arial" panose="020B0604020202020204" pitchFamily="34" charset="0"/>
              </a:rPr>
              <a:t>30</a:t>
            </a:r>
          </a:p>
        </p:txBody>
      </p:sp>
      <p:grpSp>
        <p:nvGrpSpPr>
          <p:cNvPr id="3" name="Group 2">
            <a:extLst>
              <a:ext uri="{FF2B5EF4-FFF2-40B4-BE49-F238E27FC236}">
                <a16:creationId xmlns:a16="http://schemas.microsoft.com/office/drawing/2014/main" id="{B88C3FF9-FF2A-0E62-2F8C-4371897F6453}"/>
              </a:ext>
            </a:extLst>
          </p:cNvPr>
          <p:cNvGrpSpPr/>
          <p:nvPr/>
        </p:nvGrpSpPr>
        <p:grpSpPr>
          <a:xfrm>
            <a:off x="8537824" y="2207564"/>
            <a:ext cx="3214313" cy="1872611"/>
            <a:chOff x="8537824" y="2207564"/>
            <a:chExt cx="3214313" cy="1872611"/>
          </a:xfrm>
        </p:grpSpPr>
        <p:pic>
          <p:nvPicPr>
            <p:cNvPr id="6" name="Picture 5">
              <a:extLst>
                <a:ext uri="{FF2B5EF4-FFF2-40B4-BE49-F238E27FC236}">
                  <a16:creationId xmlns:a16="http://schemas.microsoft.com/office/drawing/2014/main" id="{82EBDD28-D957-3C6F-7619-518737F63BB8}"/>
                </a:ext>
              </a:extLst>
            </p:cNvPr>
            <p:cNvPicPr>
              <a:picLocks noChangeAspect="1"/>
            </p:cNvPicPr>
            <p:nvPr/>
          </p:nvPicPr>
          <p:blipFill>
            <a:blip r:embed="rId7"/>
            <a:stretch>
              <a:fillRect/>
            </a:stretch>
          </p:blipFill>
          <p:spPr>
            <a:xfrm>
              <a:off x="8537824" y="2777824"/>
              <a:ext cx="3214313" cy="1302351"/>
            </a:xfrm>
            <a:prstGeom prst="rect">
              <a:avLst/>
            </a:prstGeom>
          </p:spPr>
        </p:pic>
        <p:pic>
          <p:nvPicPr>
            <p:cNvPr id="8" name="Picture 7">
              <a:extLst>
                <a:ext uri="{FF2B5EF4-FFF2-40B4-BE49-F238E27FC236}">
                  <a16:creationId xmlns:a16="http://schemas.microsoft.com/office/drawing/2014/main" id="{71BA6381-C4E4-7930-A0D5-D9A97414D173}"/>
                </a:ext>
              </a:extLst>
            </p:cNvPr>
            <p:cNvPicPr>
              <a:picLocks noChangeAspect="1"/>
            </p:cNvPicPr>
            <p:nvPr/>
          </p:nvPicPr>
          <p:blipFill>
            <a:blip r:embed="rId8"/>
            <a:stretch>
              <a:fillRect/>
            </a:stretch>
          </p:blipFill>
          <p:spPr>
            <a:xfrm>
              <a:off x="10932873" y="2207564"/>
              <a:ext cx="819264" cy="438211"/>
            </a:xfrm>
            <a:prstGeom prst="rect">
              <a:avLst/>
            </a:prstGeom>
          </p:spPr>
        </p:pic>
      </p:grpSp>
    </p:spTree>
    <p:extLst>
      <p:ext uri="{BB962C8B-B14F-4D97-AF65-F5344CB8AC3E}">
        <p14:creationId xmlns:p14="http://schemas.microsoft.com/office/powerpoint/2010/main" val="3374812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9" grpId="0" animBg="1"/>
      <p:bldP spid="20"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8E036-2963-92A4-92A8-25173969E0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EFF9E3-0EF2-BE95-6159-330913FA007E}"/>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915C2B40-5EEB-C869-1052-424A6DE2ACFE}"/>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E011CE80-1B6A-0AD8-DCCD-FE9946BEEC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11B21F0C-7A4E-F83B-6A74-F73FC4645122}"/>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16A</a:t>
            </a:r>
          </a:p>
        </p:txBody>
      </p:sp>
      <p:graphicFrame>
        <p:nvGraphicFramePr>
          <p:cNvPr id="8" name="Table 7">
            <a:extLst>
              <a:ext uri="{FF2B5EF4-FFF2-40B4-BE49-F238E27FC236}">
                <a16:creationId xmlns:a16="http://schemas.microsoft.com/office/drawing/2014/main" id="{E6260C7D-2C48-8FC0-EBBA-13AC7C3CCBCA}"/>
              </a:ext>
            </a:extLst>
          </p:cNvPr>
          <p:cNvGraphicFramePr>
            <a:graphicFrameLocks noGrp="1"/>
          </p:cNvGraphicFramePr>
          <p:nvPr>
            <p:extLst>
              <p:ext uri="{D42A27DB-BD31-4B8C-83A1-F6EECF244321}">
                <p14:modId xmlns:p14="http://schemas.microsoft.com/office/powerpoint/2010/main" val="741407770"/>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Calculate     2</a:t>
                      </a:r>
                      <a:r>
                        <a:rPr lang="en-GB" sz="1600" b="0" baseline="30000" dirty="0">
                          <a:solidFill>
                            <a:srgbClr val="371376"/>
                          </a:solidFill>
                          <a:latin typeface="Arial" panose="020B0604020202020204" pitchFamily="34" charset="0"/>
                          <a:cs typeface="Arial" panose="020B0604020202020204" pitchFamily="34" charset="0"/>
                        </a:rPr>
                        <a:t>7</a:t>
                      </a:r>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5</a:t>
                      </a:r>
                      <a:r>
                        <a:rPr lang="en-GB" sz="1600" b="0" baseline="3000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Round   6.2847  to 2 decimal places.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vector that translates shape R to shape S.</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Work out the value of   3</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baseline="30000" dirty="0">
                          <a:solidFill>
                            <a:srgbClr val="371376"/>
                          </a:solidFill>
                          <a:latin typeface="Arial" panose="020B0604020202020204" pitchFamily="34" charset="0"/>
                          <a:cs typeface="Arial" panose="020B0604020202020204" pitchFamily="34" charset="0"/>
                        </a:rPr>
                        <a:t>2</a:t>
                      </a:r>
                      <a:r>
                        <a:rPr lang="en-GB" sz="16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1</a:t>
                      </a:r>
                    </a:p>
                    <a:p>
                      <a:r>
                        <a:rPr lang="en-GB" sz="1600" b="0" dirty="0">
                          <a:solidFill>
                            <a:srgbClr val="371376"/>
                          </a:solidFill>
                          <a:latin typeface="Arial" panose="020B0604020202020204" pitchFamily="34" charset="0"/>
                          <a:cs typeface="Arial" panose="020B0604020202020204" pitchFamily="34" charset="0"/>
                        </a:rPr>
                        <a:t>when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 –</a:t>
                      </a:r>
                      <a:r>
                        <a:rPr lang="en-GB" sz="6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coin is thrown 50 times.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The coin lands on heads 30 times.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Write down the relative frequency of landing on heads.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6" name="Picture 5">
            <a:extLst>
              <a:ext uri="{FF2B5EF4-FFF2-40B4-BE49-F238E27FC236}">
                <a16:creationId xmlns:a16="http://schemas.microsoft.com/office/drawing/2014/main" id="{F9BC2EDC-887A-D7FA-1F4E-CB4C33295FC3}"/>
              </a:ext>
            </a:extLst>
          </p:cNvPr>
          <p:cNvPicPr>
            <a:picLocks noChangeAspect="1"/>
          </p:cNvPicPr>
          <p:nvPr/>
        </p:nvPicPr>
        <p:blipFill>
          <a:blip r:embed="rId3"/>
          <a:stretch>
            <a:fillRect/>
          </a:stretch>
        </p:blipFill>
        <p:spPr>
          <a:xfrm>
            <a:off x="8598349" y="1993618"/>
            <a:ext cx="3207676" cy="2124000"/>
          </a:xfrm>
          <a:prstGeom prst="rect">
            <a:avLst/>
          </a:prstGeom>
        </p:spPr>
      </p:pic>
      <p:graphicFrame>
        <p:nvGraphicFramePr>
          <p:cNvPr id="9" name="Object 8">
            <a:extLst>
              <a:ext uri="{FF2B5EF4-FFF2-40B4-BE49-F238E27FC236}">
                <a16:creationId xmlns:a16="http://schemas.microsoft.com/office/drawing/2014/main" id="{FDC0F0C7-8F56-73D1-57BB-F6C3E56513DA}"/>
              </a:ext>
            </a:extLst>
          </p:cNvPr>
          <p:cNvGraphicFramePr>
            <a:graphicFrameLocks noChangeAspect="1"/>
          </p:cNvGraphicFramePr>
          <p:nvPr>
            <p:extLst>
              <p:ext uri="{D42A27DB-BD31-4B8C-83A1-F6EECF244321}">
                <p14:modId xmlns:p14="http://schemas.microsoft.com/office/powerpoint/2010/main" val="3866555757"/>
              </p:ext>
            </p:extLst>
          </p:nvPr>
        </p:nvGraphicFramePr>
        <p:xfrm>
          <a:off x="10854291" y="4864382"/>
          <a:ext cx="685800" cy="673100"/>
        </p:xfrm>
        <a:graphic>
          <a:graphicData uri="http://schemas.openxmlformats.org/presentationml/2006/ole">
            <mc:AlternateContent xmlns:mc="http://schemas.openxmlformats.org/markup-compatibility/2006">
              <mc:Choice xmlns:v="urn:schemas-microsoft-com:vml" Requires="v">
                <p:oleObj name="Equation" r:id="rId4" imgW="685800" imgH="672840" progId="Equation.DSMT4">
                  <p:embed/>
                </p:oleObj>
              </mc:Choice>
              <mc:Fallback>
                <p:oleObj name="Equation" r:id="rId4" imgW="685800" imgH="672840" progId="Equation.DSMT4">
                  <p:embed/>
                  <p:pic>
                    <p:nvPicPr>
                      <p:cNvPr id="9" name="Object 8">
                        <a:extLst>
                          <a:ext uri="{FF2B5EF4-FFF2-40B4-BE49-F238E27FC236}">
                            <a16:creationId xmlns:a16="http://schemas.microsoft.com/office/drawing/2014/main" id="{FDC0F0C7-8F56-73D1-57BB-F6C3E56513DA}"/>
                          </a:ext>
                        </a:extLst>
                      </p:cNvPr>
                      <p:cNvPicPr/>
                      <p:nvPr/>
                    </p:nvPicPr>
                    <p:blipFill>
                      <a:blip r:embed="rId5"/>
                      <a:stretch>
                        <a:fillRect/>
                      </a:stretch>
                    </p:blipFill>
                    <p:spPr>
                      <a:xfrm>
                        <a:off x="10854291" y="4864382"/>
                        <a:ext cx="685800" cy="673100"/>
                      </a:xfrm>
                      <a:prstGeom prst="rect">
                        <a:avLst/>
                      </a:prstGeom>
                    </p:spPr>
                  </p:pic>
                </p:oleObj>
              </mc:Fallback>
            </mc:AlternateContent>
          </a:graphicData>
        </a:graphic>
      </p:graphicFrame>
    </p:spTree>
    <p:extLst>
      <p:ext uri="{BB962C8B-B14F-4D97-AF65-F5344CB8AC3E}">
        <p14:creationId xmlns:p14="http://schemas.microsoft.com/office/powerpoint/2010/main" val="10114356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6D33B-A40A-D79D-6BFF-05298DC593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70AD25-04A7-03FB-C5A4-8FA4DC8E26A8}"/>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34B9053D-CBB2-A535-4C85-E13B400793FA}"/>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D3EAFAF1-A648-9D80-F484-AA1C55FC31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F9CED9EE-6C01-C3F8-793D-4736121A5DE1}"/>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16A - ANSWERS</a:t>
            </a:r>
          </a:p>
        </p:txBody>
      </p:sp>
      <p:graphicFrame>
        <p:nvGraphicFramePr>
          <p:cNvPr id="3" name="Table 2">
            <a:extLst>
              <a:ext uri="{FF2B5EF4-FFF2-40B4-BE49-F238E27FC236}">
                <a16:creationId xmlns:a16="http://schemas.microsoft.com/office/drawing/2014/main" id="{A5ECE72C-3F57-2D5C-B714-CF1C85C68029}"/>
              </a:ext>
            </a:extLst>
          </p:cNvPr>
          <p:cNvGraphicFramePr>
            <a:graphicFrameLocks noGrp="1"/>
          </p:cNvGraphicFramePr>
          <p:nvPr>
            <p:extLst>
              <p:ext uri="{D42A27DB-BD31-4B8C-83A1-F6EECF244321}">
                <p14:modId xmlns:p14="http://schemas.microsoft.com/office/powerpoint/2010/main" val="704246887"/>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Calculate     2</a:t>
                      </a:r>
                      <a:r>
                        <a:rPr lang="en-GB" sz="1600" b="0" baseline="30000" dirty="0">
                          <a:solidFill>
                            <a:srgbClr val="371376"/>
                          </a:solidFill>
                          <a:latin typeface="Arial" panose="020B0604020202020204" pitchFamily="34" charset="0"/>
                          <a:cs typeface="Arial" panose="020B0604020202020204" pitchFamily="34" charset="0"/>
                        </a:rPr>
                        <a:t>7</a:t>
                      </a:r>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5</a:t>
                      </a:r>
                      <a:r>
                        <a:rPr lang="en-GB" sz="1600" b="0" baseline="3000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Round   6.2847  to 2 decimal places.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vector that translates shape R to shape S.</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Work out the value of   3</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baseline="30000" dirty="0">
                          <a:solidFill>
                            <a:srgbClr val="371376"/>
                          </a:solidFill>
                          <a:latin typeface="Arial" panose="020B0604020202020204" pitchFamily="34" charset="0"/>
                          <a:cs typeface="Arial" panose="020B0604020202020204" pitchFamily="34" charset="0"/>
                        </a:rPr>
                        <a:t>2</a:t>
                      </a:r>
                      <a:r>
                        <a:rPr lang="en-GB" sz="16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1</a:t>
                      </a:r>
                    </a:p>
                    <a:p>
                      <a:r>
                        <a:rPr lang="en-GB" sz="1600" b="0" dirty="0">
                          <a:solidFill>
                            <a:srgbClr val="371376"/>
                          </a:solidFill>
                          <a:latin typeface="Arial" panose="020B0604020202020204" pitchFamily="34" charset="0"/>
                          <a:cs typeface="Arial" panose="020B0604020202020204" pitchFamily="34" charset="0"/>
                        </a:rPr>
                        <a:t>when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 –</a:t>
                      </a:r>
                      <a:r>
                        <a:rPr lang="en-GB" sz="6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coin is thrown 50 times.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The coin lands on heads 30 times.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Write down the relative frequency of landing on heads.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11" name="Object 10">
            <a:extLst>
              <a:ext uri="{FF2B5EF4-FFF2-40B4-BE49-F238E27FC236}">
                <a16:creationId xmlns:a16="http://schemas.microsoft.com/office/drawing/2014/main" id="{E7236FD2-CD71-3DFC-8F9E-5312B5AAB9AB}"/>
              </a:ext>
            </a:extLst>
          </p:cNvPr>
          <p:cNvGraphicFramePr>
            <a:graphicFrameLocks noChangeAspect="1"/>
          </p:cNvGraphicFramePr>
          <p:nvPr>
            <p:extLst>
              <p:ext uri="{D42A27DB-BD31-4B8C-83A1-F6EECF244321}">
                <p14:modId xmlns:p14="http://schemas.microsoft.com/office/powerpoint/2010/main" val="4230340869"/>
              </p:ext>
            </p:extLst>
          </p:nvPr>
        </p:nvGraphicFramePr>
        <p:xfrm>
          <a:off x="10854291" y="4864382"/>
          <a:ext cx="685800" cy="673100"/>
        </p:xfrm>
        <a:graphic>
          <a:graphicData uri="http://schemas.openxmlformats.org/presentationml/2006/ole">
            <mc:AlternateContent xmlns:mc="http://schemas.openxmlformats.org/markup-compatibility/2006">
              <mc:Choice xmlns:v="urn:schemas-microsoft-com:vml" Requires="v">
                <p:oleObj name="Equation" r:id="rId3" imgW="685800" imgH="672840" progId="Equation.DSMT4">
                  <p:embed/>
                </p:oleObj>
              </mc:Choice>
              <mc:Fallback>
                <p:oleObj name="Equation" r:id="rId3" imgW="685800" imgH="672840" progId="Equation.DSMT4">
                  <p:embed/>
                  <p:pic>
                    <p:nvPicPr>
                      <p:cNvPr id="11" name="Object 10">
                        <a:extLst>
                          <a:ext uri="{FF2B5EF4-FFF2-40B4-BE49-F238E27FC236}">
                            <a16:creationId xmlns:a16="http://schemas.microsoft.com/office/drawing/2014/main" id="{E7236FD2-CD71-3DFC-8F9E-5312B5AAB9AB}"/>
                          </a:ext>
                        </a:extLst>
                      </p:cNvPr>
                      <p:cNvPicPr/>
                      <p:nvPr/>
                    </p:nvPicPr>
                    <p:blipFill>
                      <a:blip r:embed="rId4"/>
                      <a:stretch>
                        <a:fillRect/>
                      </a:stretch>
                    </p:blipFill>
                    <p:spPr>
                      <a:xfrm>
                        <a:off x="10854291" y="4864382"/>
                        <a:ext cx="685800" cy="673100"/>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9DFAE062-F1DA-D356-0658-FDED48BB83E7}"/>
              </a:ext>
            </a:extLst>
          </p:cNvPr>
          <p:cNvSpPr txBox="1"/>
          <p:nvPr/>
        </p:nvSpPr>
        <p:spPr>
          <a:xfrm>
            <a:off x="729465" y="2468829"/>
            <a:ext cx="2681555" cy="369332"/>
          </a:xfrm>
          <a:prstGeom prst="rect">
            <a:avLst/>
          </a:prstGeom>
          <a:noFill/>
        </p:spPr>
        <p:txBody>
          <a:bodyPr wrap="square" rtlCol="0">
            <a:spAutoFit/>
          </a:bodyPr>
          <a:lstStyle/>
          <a:p>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2</a:t>
            </a:r>
            <a:r>
              <a:rPr kumimoji="0" lang="en-GB" sz="1600" b="0" i="0" u="none" strike="noStrike" kern="1200" cap="none" spc="0" normalizeH="0" baseline="30000" noProof="0" dirty="0">
                <a:ln>
                  <a:noFill/>
                </a:ln>
                <a:solidFill>
                  <a:srgbClr val="FF0000"/>
                </a:solidFill>
                <a:effectLst/>
                <a:uLnTx/>
                <a:uFillTx/>
                <a:latin typeface="Arial" panose="020B0604020202020204" pitchFamily="34" charset="0"/>
                <a:ea typeface="+mn-ea"/>
                <a:cs typeface="Arial" panose="020B0604020202020204" pitchFamily="34" charset="0"/>
              </a:rPr>
              <a:t>7</a:t>
            </a:r>
            <a:r>
              <a:rPr kumimoji="0" lang="en-GB" sz="1600" b="0" i="0" u="none" strike="noStrike" kern="1200" cap="none" spc="0" normalizeH="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b="0" i="0" u="none" strike="noStrike" kern="1200" cap="none" spc="0" normalizeH="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noProof="0" dirty="0">
                <a:ln>
                  <a:noFill/>
                </a:ln>
                <a:solidFill>
                  <a:srgbClr val="FF0000"/>
                </a:solidFill>
                <a:effectLst/>
                <a:uLnTx/>
                <a:uFillTx/>
                <a:latin typeface="Arial" panose="020B0604020202020204" pitchFamily="34" charset="0"/>
                <a:ea typeface="+mn-ea"/>
                <a:cs typeface="Arial" panose="020B0604020202020204" pitchFamily="34" charset="0"/>
              </a:rPr>
              <a:t> 128     5</a:t>
            </a:r>
            <a:r>
              <a:rPr kumimoji="0" lang="en-GB" sz="1600" b="0" i="0" u="none" strike="noStrike" kern="1200" cap="none" spc="0" normalizeH="0" baseline="30000" noProof="0" dirty="0">
                <a:ln>
                  <a:noFill/>
                </a:ln>
                <a:solidFill>
                  <a:srgbClr val="FF0000"/>
                </a:solidFill>
                <a:effectLst/>
                <a:uLnTx/>
                <a:uFillTx/>
                <a:latin typeface="Arial" panose="020B0604020202020204" pitchFamily="34" charset="0"/>
                <a:ea typeface="+mn-ea"/>
                <a:cs typeface="Arial" panose="020B0604020202020204" pitchFamily="34" charset="0"/>
              </a:rPr>
              <a:t>2</a:t>
            </a:r>
            <a:r>
              <a:rPr kumimoji="0" lang="en-GB" sz="1600" b="0" i="0" u="none" strike="noStrike" kern="1200" cap="none" spc="0" normalizeH="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b="0" i="0" u="none" strike="noStrike" kern="1200" cap="none" spc="0" normalizeH="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noProof="0" dirty="0">
                <a:ln>
                  <a:noFill/>
                </a:ln>
                <a:solidFill>
                  <a:srgbClr val="FF0000"/>
                </a:solidFill>
                <a:effectLst/>
                <a:uLnTx/>
                <a:uFillTx/>
                <a:latin typeface="Arial" panose="020B0604020202020204" pitchFamily="34" charset="0"/>
                <a:ea typeface="+mn-ea"/>
                <a:cs typeface="Arial" panose="020B0604020202020204" pitchFamily="34" charset="0"/>
              </a:rPr>
              <a:t> 25</a:t>
            </a:r>
            <a:r>
              <a:rPr kumimoji="0" lang="en-GB" sz="1600" b="0" i="0" u="none" strike="noStrike" kern="1200" cap="none" spc="0" normalizeH="0" baseline="3000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endParaRPr lang="en-GB" sz="1600" dirty="0">
              <a:solidFill>
                <a:srgbClr val="FF000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60184B09-9FDB-72E6-B705-8472B75AE367}"/>
              </a:ext>
            </a:extLst>
          </p:cNvPr>
          <p:cNvSpPr txBox="1"/>
          <p:nvPr/>
        </p:nvSpPr>
        <p:spPr>
          <a:xfrm>
            <a:off x="811658" y="3064202"/>
            <a:ext cx="1859623"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128 </a:t>
            </a:r>
            <a:r>
              <a:rPr lang="en-GB" sz="1600" dirty="0">
                <a:solidFill>
                  <a:srgbClr val="FF0000"/>
                </a:solidFill>
                <a:latin typeface="Georgia" panose="02040502050405020303"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3200 </a:t>
            </a:r>
          </a:p>
        </p:txBody>
      </p:sp>
      <p:sp>
        <p:nvSpPr>
          <p:cNvPr id="14" name="TextBox 13">
            <a:extLst>
              <a:ext uri="{FF2B5EF4-FFF2-40B4-BE49-F238E27FC236}">
                <a16:creationId xmlns:a16="http://schemas.microsoft.com/office/drawing/2014/main" id="{B1DF9461-495D-151F-EFEF-7FB54C457F8A}"/>
              </a:ext>
            </a:extLst>
          </p:cNvPr>
          <p:cNvSpPr txBox="1"/>
          <p:nvPr/>
        </p:nvSpPr>
        <p:spPr>
          <a:xfrm>
            <a:off x="4885192" y="2705144"/>
            <a:ext cx="1315093"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6.28</a:t>
            </a:r>
          </a:p>
        </p:txBody>
      </p:sp>
      <p:sp>
        <p:nvSpPr>
          <p:cNvPr id="15" name="TextBox 14">
            <a:extLst>
              <a:ext uri="{FF2B5EF4-FFF2-40B4-BE49-F238E27FC236}">
                <a16:creationId xmlns:a16="http://schemas.microsoft.com/office/drawing/2014/main" id="{8F3DAB26-5D20-3DF2-BD9F-35C33ADB1A51}"/>
              </a:ext>
            </a:extLst>
          </p:cNvPr>
          <p:cNvSpPr txBox="1"/>
          <p:nvPr/>
        </p:nvSpPr>
        <p:spPr>
          <a:xfrm>
            <a:off x="651909" y="4572000"/>
            <a:ext cx="1402922" cy="1077218"/>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a:t>
            </a:r>
            <a:r>
              <a:rPr lang="en-GB" sz="1600" baseline="30000" dirty="0">
                <a:solidFill>
                  <a:srgbClr val="FF0000"/>
                </a:solidFill>
                <a:latin typeface="Arial" panose="020B0604020202020204" pitchFamily="34" charset="0"/>
                <a:cs typeface="Arial" panose="020B0604020202020204" pitchFamily="34" charset="0"/>
              </a:rPr>
              <a:t>2</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16</a:t>
            </a:r>
          </a:p>
          <a:p>
            <a:pPr>
              <a:spcBef>
                <a:spcPts val="600"/>
              </a:spcBef>
            </a:pPr>
            <a:r>
              <a:rPr lang="en-GB" sz="1600" dirty="0">
                <a:solidFill>
                  <a:srgbClr val="FF0000"/>
                </a:solidFill>
                <a:latin typeface="Arial" panose="020B0604020202020204" pitchFamily="34" charset="0"/>
                <a:cs typeface="Arial" panose="020B0604020202020204" pitchFamily="34" charset="0"/>
              </a:rPr>
              <a:t>3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16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48</a:t>
            </a:r>
          </a:p>
          <a:p>
            <a:pPr>
              <a:spcBef>
                <a:spcPts val="600"/>
              </a:spcBef>
            </a:pPr>
            <a:r>
              <a:rPr lang="en-GB" sz="1600" dirty="0">
                <a:solidFill>
                  <a:srgbClr val="FF0000"/>
                </a:solidFill>
                <a:latin typeface="Arial" panose="020B0604020202020204" pitchFamily="34" charset="0"/>
                <a:cs typeface="Arial" panose="020B0604020202020204" pitchFamily="34" charset="0"/>
              </a:rPr>
              <a:t>48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49</a:t>
            </a:r>
          </a:p>
        </p:txBody>
      </p:sp>
      <p:graphicFrame>
        <p:nvGraphicFramePr>
          <p:cNvPr id="8" name="Object 7">
            <a:extLst>
              <a:ext uri="{FF2B5EF4-FFF2-40B4-BE49-F238E27FC236}">
                <a16:creationId xmlns:a16="http://schemas.microsoft.com/office/drawing/2014/main" id="{CB535CEF-3154-43D1-5205-887A5596EFAA}"/>
              </a:ext>
            </a:extLst>
          </p:cNvPr>
          <p:cNvGraphicFramePr>
            <a:graphicFrameLocks noChangeAspect="1"/>
          </p:cNvGraphicFramePr>
          <p:nvPr>
            <p:extLst>
              <p:ext uri="{D42A27DB-BD31-4B8C-83A1-F6EECF244321}">
                <p14:modId xmlns:p14="http://schemas.microsoft.com/office/powerpoint/2010/main" val="1177651247"/>
              </p:ext>
            </p:extLst>
          </p:nvPr>
        </p:nvGraphicFramePr>
        <p:xfrm>
          <a:off x="6078119" y="5196489"/>
          <a:ext cx="1612900" cy="508000"/>
        </p:xfrm>
        <a:graphic>
          <a:graphicData uri="http://schemas.openxmlformats.org/presentationml/2006/ole">
            <mc:AlternateContent xmlns:mc="http://schemas.openxmlformats.org/markup-compatibility/2006">
              <mc:Choice xmlns:v="urn:schemas-microsoft-com:vml" Requires="v">
                <p:oleObj name="Equation" r:id="rId5" imgW="1612800" imgH="507960" progId="Equation.DSMT4">
                  <p:embed/>
                </p:oleObj>
              </mc:Choice>
              <mc:Fallback>
                <p:oleObj name="Equation" r:id="rId5" imgW="1612800" imgH="507960" progId="Equation.DSMT4">
                  <p:embed/>
                  <p:pic>
                    <p:nvPicPr>
                      <p:cNvPr id="8" name="Object 7">
                        <a:extLst>
                          <a:ext uri="{FF2B5EF4-FFF2-40B4-BE49-F238E27FC236}">
                            <a16:creationId xmlns:a16="http://schemas.microsoft.com/office/drawing/2014/main" id="{CB535CEF-3154-43D1-5205-887A5596EFAA}"/>
                          </a:ext>
                        </a:extLst>
                      </p:cNvPr>
                      <p:cNvPicPr/>
                      <p:nvPr/>
                    </p:nvPicPr>
                    <p:blipFill>
                      <a:blip r:embed="rId6"/>
                      <a:stretch>
                        <a:fillRect/>
                      </a:stretch>
                    </p:blipFill>
                    <p:spPr>
                      <a:xfrm>
                        <a:off x="6078119" y="5196489"/>
                        <a:ext cx="1612900" cy="508000"/>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420E43B9-F2DC-0E01-CA01-20CB6C9B7771}"/>
              </a:ext>
            </a:extLst>
          </p:cNvPr>
          <p:cNvSpPr txBox="1"/>
          <p:nvPr/>
        </p:nvSpPr>
        <p:spPr>
          <a:xfrm>
            <a:off x="8541035" y="4915591"/>
            <a:ext cx="1777429" cy="830997"/>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6 squares right and 1 square down</a:t>
            </a:r>
          </a:p>
        </p:txBody>
      </p:sp>
      <p:sp>
        <p:nvSpPr>
          <p:cNvPr id="16" name="TextBox 15">
            <a:extLst>
              <a:ext uri="{FF2B5EF4-FFF2-40B4-BE49-F238E27FC236}">
                <a16:creationId xmlns:a16="http://schemas.microsoft.com/office/drawing/2014/main" id="{B297C3EA-5429-6EC1-3C83-B09F409FA9A7}"/>
              </a:ext>
            </a:extLst>
          </p:cNvPr>
          <p:cNvSpPr txBox="1"/>
          <p:nvPr/>
        </p:nvSpPr>
        <p:spPr>
          <a:xfrm>
            <a:off x="11056653" y="4831600"/>
            <a:ext cx="246580"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6</a:t>
            </a:r>
          </a:p>
        </p:txBody>
      </p:sp>
      <p:sp>
        <p:nvSpPr>
          <p:cNvPr id="18" name="TextBox 17">
            <a:extLst>
              <a:ext uri="{FF2B5EF4-FFF2-40B4-BE49-F238E27FC236}">
                <a16:creationId xmlns:a16="http://schemas.microsoft.com/office/drawing/2014/main" id="{4F9E7154-985A-9A43-765E-3A443BBFDAEE}"/>
              </a:ext>
            </a:extLst>
          </p:cNvPr>
          <p:cNvSpPr txBox="1"/>
          <p:nvPr/>
        </p:nvSpPr>
        <p:spPr>
          <a:xfrm>
            <a:off x="10969520" y="5125956"/>
            <a:ext cx="570571"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–1</a:t>
            </a:r>
          </a:p>
        </p:txBody>
      </p:sp>
      <p:pic>
        <p:nvPicPr>
          <p:cNvPr id="17" name="Picture 16">
            <a:extLst>
              <a:ext uri="{FF2B5EF4-FFF2-40B4-BE49-F238E27FC236}">
                <a16:creationId xmlns:a16="http://schemas.microsoft.com/office/drawing/2014/main" id="{9AA1D5BB-1B25-4B3C-20F2-96711EBACFA3}"/>
              </a:ext>
            </a:extLst>
          </p:cNvPr>
          <p:cNvPicPr>
            <a:picLocks noChangeAspect="1"/>
          </p:cNvPicPr>
          <p:nvPr/>
        </p:nvPicPr>
        <p:blipFill>
          <a:blip r:embed="rId7"/>
          <a:stretch>
            <a:fillRect/>
          </a:stretch>
        </p:blipFill>
        <p:spPr>
          <a:xfrm>
            <a:off x="8598349" y="1993618"/>
            <a:ext cx="3207676" cy="2124000"/>
          </a:xfrm>
          <a:prstGeom prst="rect">
            <a:avLst/>
          </a:prstGeom>
        </p:spPr>
      </p:pic>
    </p:spTree>
    <p:extLst>
      <p:ext uri="{BB962C8B-B14F-4D97-AF65-F5344CB8AC3E}">
        <p14:creationId xmlns:p14="http://schemas.microsoft.com/office/powerpoint/2010/main" val="713522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build="p"/>
      <p:bldP spid="10" grpId="0"/>
      <p:bldP spid="16"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BC4B7-18BE-8586-8AC2-124EE8B21A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7AD1D3-23A6-768B-E05A-F19E567088A1}"/>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0EBD11AE-C87B-41BC-FA27-61BF396258AC}"/>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6B599772-0524-9435-9B1F-470A3ACA48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7F9C836F-0A07-30C5-84A3-77C1A5EF9DD3}"/>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17A</a:t>
            </a:r>
          </a:p>
        </p:txBody>
      </p:sp>
      <p:graphicFrame>
        <p:nvGraphicFramePr>
          <p:cNvPr id="8" name="Table 7">
            <a:extLst>
              <a:ext uri="{FF2B5EF4-FFF2-40B4-BE49-F238E27FC236}">
                <a16:creationId xmlns:a16="http://schemas.microsoft.com/office/drawing/2014/main" id="{62CEEC17-4CFA-3D8F-05F2-BE1F4F4E608B}"/>
              </a:ext>
            </a:extLst>
          </p:cNvPr>
          <p:cNvGraphicFramePr>
            <a:graphicFrameLocks noGrp="1"/>
          </p:cNvGraphicFramePr>
          <p:nvPr>
            <p:extLst>
              <p:ext uri="{D42A27DB-BD31-4B8C-83A1-F6EECF244321}">
                <p14:modId xmlns:p14="http://schemas.microsoft.com/office/powerpoint/2010/main" val="585012272"/>
              </p:ext>
            </p:extLst>
          </p:nvPr>
        </p:nvGraphicFramePr>
        <p:xfrm>
          <a:off x="241750" y="1850803"/>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a fraction in the box to make the calculation correct.</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0.12 as a fraction of 0.8</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Circle the pair of alternate angles.</a:t>
                      </a:r>
                    </a:p>
                    <a:p>
                      <a:endParaRPr lang="en-GB" sz="1600" b="0" dirty="0">
                        <a:solidFill>
                          <a:srgbClr val="371376"/>
                        </a:solidFill>
                        <a:latin typeface="Arial" panose="020B0604020202020204" pitchFamily="34" charset="0"/>
                        <a:cs typeface="Arial" panose="020B0604020202020204" pitchFamily="34" charset="0"/>
                      </a:endParaRPr>
                    </a:p>
                    <a:p>
                      <a:r>
                        <a:rPr lang="en-GB" sz="1800" b="0" i="1" dirty="0">
                          <a:solidFill>
                            <a:srgbClr val="371376"/>
                          </a:solidFill>
                          <a:latin typeface="Times New Roman" panose="02020603050405020304" pitchFamily="18" charset="0"/>
                          <a:cs typeface="Times New Roman" panose="02020603050405020304" pitchFamily="18" charset="0"/>
                        </a:rPr>
                        <a:t>a </a:t>
                      </a:r>
                      <a:r>
                        <a:rPr lang="en-GB" sz="1600" b="0" dirty="0">
                          <a:solidFill>
                            <a:srgbClr val="371376"/>
                          </a:solidFill>
                          <a:latin typeface="Times New Roman" panose="02020603050405020304" pitchFamily="18" charset="0"/>
                          <a:cs typeface="Times New Roman" panose="02020603050405020304" pitchFamily="18" charset="0"/>
                        </a:rPr>
                        <a:t> </a:t>
                      </a:r>
                      <a:r>
                        <a:rPr lang="en-GB" sz="1600" b="0" dirty="0">
                          <a:solidFill>
                            <a:srgbClr val="371376"/>
                          </a:solidFill>
                          <a:latin typeface="Arial" panose="020B0604020202020204" pitchFamily="34" charset="0"/>
                          <a:cs typeface="Arial" panose="020B0604020202020204" pitchFamily="34" charset="0"/>
                        </a:rPr>
                        <a:t>and  </a:t>
                      </a:r>
                      <a:r>
                        <a:rPr lang="en-GB" sz="1800" b="0" i="1" dirty="0">
                          <a:solidFill>
                            <a:srgbClr val="371376"/>
                          </a:solidFill>
                          <a:latin typeface="Times New Roman" panose="02020603050405020304" pitchFamily="18" charset="0"/>
                          <a:cs typeface="Times New Roman" panose="02020603050405020304" pitchFamily="18" charset="0"/>
                        </a:rPr>
                        <a:t>b</a:t>
                      </a:r>
                      <a:r>
                        <a:rPr lang="en-GB" sz="1600" b="0" dirty="0">
                          <a:solidFill>
                            <a:srgbClr val="371376"/>
                          </a:solidFill>
                          <a:latin typeface="Times New Roman" panose="02020603050405020304" pitchFamily="18" charset="0"/>
                          <a:cs typeface="Times New Roman" panose="02020603050405020304" pitchFamily="18" charset="0"/>
                        </a:rPr>
                        <a:t> </a:t>
                      </a:r>
                      <a:r>
                        <a:rPr lang="en-GB" sz="1600" b="0" dirty="0">
                          <a:solidFill>
                            <a:srgbClr val="371376"/>
                          </a:solidFill>
                          <a:latin typeface="Arial" panose="020B0604020202020204" pitchFamily="34" charset="0"/>
                          <a:cs typeface="Arial" panose="020B0604020202020204" pitchFamily="34" charset="0"/>
                        </a:rPr>
                        <a:t>           </a:t>
                      </a:r>
                      <a:r>
                        <a:rPr lang="en-GB" sz="1800" b="0" i="1" dirty="0" err="1">
                          <a:solidFill>
                            <a:srgbClr val="371376"/>
                          </a:solidFill>
                          <a:latin typeface="Times New Roman" panose="02020603050405020304" pitchFamily="18" charset="0"/>
                          <a:cs typeface="Times New Roman" panose="02020603050405020304" pitchFamily="18" charset="0"/>
                        </a:rPr>
                        <a:t>b</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c</a:t>
                      </a:r>
                    </a:p>
                    <a:p>
                      <a:endParaRPr lang="en-GB" sz="1600" b="0" dirty="0">
                        <a:solidFill>
                          <a:srgbClr val="371376"/>
                        </a:solidFill>
                        <a:latin typeface="Arial" panose="020B0604020202020204" pitchFamily="34" charset="0"/>
                        <a:cs typeface="Arial" panose="020B0604020202020204" pitchFamily="34" charset="0"/>
                      </a:endParaRPr>
                    </a:p>
                    <a:p>
                      <a:r>
                        <a:rPr lang="en-GB" sz="1800" b="0" i="1" dirty="0">
                          <a:solidFill>
                            <a:srgbClr val="371376"/>
                          </a:solidFill>
                          <a:latin typeface="Times New Roman" panose="02020603050405020304" pitchFamily="18" charset="0"/>
                          <a:cs typeface="Times New Roman" panose="02020603050405020304" pitchFamily="18" charset="0"/>
                        </a:rPr>
                        <a:t>c</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d</a:t>
                      </a:r>
                      <a:r>
                        <a:rPr lang="en-GB" sz="1600" b="0" dirty="0">
                          <a:solidFill>
                            <a:srgbClr val="371376"/>
                          </a:solidFill>
                          <a:latin typeface="Arial" panose="020B0604020202020204" pitchFamily="34" charset="0"/>
                          <a:cs typeface="Arial" panose="020B0604020202020204" pitchFamily="34" charset="0"/>
                        </a:rPr>
                        <a:t>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d</a:t>
                      </a:r>
                      <a:r>
                        <a:rPr lang="en-GB" sz="1600" b="0" dirty="0">
                          <a:solidFill>
                            <a:srgbClr val="371376"/>
                          </a:solidFill>
                          <a:latin typeface="Arial" panose="020B0604020202020204" pitchFamily="34" charset="0"/>
                          <a:cs typeface="Arial" panose="020B0604020202020204" pitchFamily="34" charset="0"/>
                        </a:rPr>
                        <a:t>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8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Rearrange                to make </a:t>
                      </a:r>
                      <a:r>
                        <a:rPr lang="en-GB" sz="1800" b="0" i="1" dirty="0">
                          <a:solidFill>
                            <a:srgbClr val="371376"/>
                          </a:solidFill>
                          <a:latin typeface="Times New Roman" panose="02020603050405020304" pitchFamily="18" charset="0"/>
                          <a:cs typeface="Times New Roman" panose="02020603050405020304" pitchFamily="18" charset="0"/>
                        </a:rPr>
                        <a:t>w</a:t>
                      </a:r>
                      <a:r>
                        <a:rPr lang="en-GB" sz="1600" b="0" dirty="0">
                          <a:solidFill>
                            <a:srgbClr val="371376"/>
                          </a:solidFill>
                          <a:latin typeface="Arial" panose="020B0604020202020204" pitchFamily="34" charset="0"/>
                          <a:cs typeface="Arial" panose="020B0604020202020204" pitchFamily="34" charset="0"/>
                        </a:rPr>
                        <a:t> the subject.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ordinary fair dice is rolled ten times.</a:t>
                      </a:r>
                    </a:p>
                    <a:p>
                      <a:pPr>
                        <a:spcBef>
                          <a:spcPts val="600"/>
                        </a:spcBef>
                      </a:pPr>
                      <a:r>
                        <a:rPr lang="en-GB" sz="1600" b="0" dirty="0">
                          <a:solidFill>
                            <a:srgbClr val="371376"/>
                          </a:solidFill>
                          <a:latin typeface="Arial" panose="020B0604020202020204" pitchFamily="34" charset="0"/>
                          <a:cs typeface="Arial" panose="020B0604020202020204" pitchFamily="34" charset="0"/>
                        </a:rPr>
                        <a:t>Here are the first nine results.</a:t>
                      </a:r>
                    </a:p>
                    <a:p>
                      <a:pPr marL="0" indent="0">
                        <a:buNone/>
                      </a:pPr>
                      <a:r>
                        <a:rPr lang="en-GB" sz="1600" b="0" dirty="0">
                          <a:solidFill>
                            <a:srgbClr val="371376"/>
                          </a:solidFill>
                          <a:latin typeface="Arial" panose="020B0604020202020204" pitchFamily="34" charset="0"/>
                          <a:cs typeface="Arial" panose="020B0604020202020204" pitchFamily="34" charset="0"/>
                        </a:rPr>
                        <a:t>6    1   3    2    1    5    5    5    5</a:t>
                      </a:r>
                    </a:p>
                    <a:p>
                      <a:pPr marL="0" indent="0">
                        <a:spcBef>
                          <a:spcPts val="1200"/>
                        </a:spcBef>
                        <a:buNone/>
                      </a:pPr>
                      <a:r>
                        <a:rPr lang="en-GB" sz="1600" b="0" dirty="0">
                          <a:solidFill>
                            <a:srgbClr val="371376"/>
                          </a:solidFill>
                          <a:latin typeface="Arial" panose="020B0604020202020204" pitchFamily="34" charset="0"/>
                          <a:cs typeface="Arial" panose="020B0604020202020204" pitchFamily="34" charset="0"/>
                        </a:rPr>
                        <a:t>Write down the probability of getting a 5 on the tenth roll.</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3" name="Object 2">
            <a:extLst>
              <a:ext uri="{FF2B5EF4-FFF2-40B4-BE49-F238E27FC236}">
                <a16:creationId xmlns:a16="http://schemas.microsoft.com/office/drawing/2014/main" id="{E33076D5-A032-188D-B95F-2911B70D8663}"/>
              </a:ext>
            </a:extLst>
          </p:cNvPr>
          <p:cNvGraphicFramePr>
            <a:graphicFrameLocks noChangeAspect="1"/>
          </p:cNvGraphicFramePr>
          <p:nvPr>
            <p:extLst>
              <p:ext uri="{D42A27DB-BD31-4B8C-83A1-F6EECF244321}">
                <p14:modId xmlns:p14="http://schemas.microsoft.com/office/powerpoint/2010/main" val="144842828"/>
              </p:ext>
            </p:extLst>
          </p:nvPr>
        </p:nvGraphicFramePr>
        <p:xfrm>
          <a:off x="1122363" y="2509838"/>
          <a:ext cx="215900" cy="609600"/>
        </p:xfrm>
        <a:graphic>
          <a:graphicData uri="http://schemas.openxmlformats.org/presentationml/2006/ole">
            <mc:AlternateContent xmlns:mc="http://schemas.openxmlformats.org/markup-compatibility/2006">
              <mc:Choice xmlns:v="urn:schemas-microsoft-com:vml" Requires="v">
                <p:oleObj name="Equation" r:id="rId3" imgW="215640" imgH="609480" progId="Equation.DSMT4">
                  <p:embed/>
                </p:oleObj>
              </mc:Choice>
              <mc:Fallback>
                <p:oleObj name="Equation" r:id="rId3" imgW="215640" imgH="609480" progId="Equation.DSMT4">
                  <p:embed/>
                  <p:pic>
                    <p:nvPicPr>
                      <p:cNvPr id="3" name="Object 2">
                        <a:extLst>
                          <a:ext uri="{FF2B5EF4-FFF2-40B4-BE49-F238E27FC236}">
                            <a16:creationId xmlns:a16="http://schemas.microsoft.com/office/drawing/2014/main" id="{E33076D5-A032-188D-B95F-2911B70D8663}"/>
                          </a:ext>
                        </a:extLst>
                      </p:cNvPr>
                      <p:cNvPicPr/>
                      <p:nvPr/>
                    </p:nvPicPr>
                    <p:blipFill>
                      <a:blip r:embed="rId4"/>
                      <a:stretch>
                        <a:fillRect/>
                      </a:stretch>
                    </p:blipFill>
                    <p:spPr>
                      <a:xfrm>
                        <a:off x="1122363" y="2509838"/>
                        <a:ext cx="215900" cy="609600"/>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5D619627-AF9A-B23C-2357-0C939C0A1720}"/>
              </a:ext>
            </a:extLst>
          </p:cNvPr>
          <p:cNvSpPr/>
          <p:nvPr/>
        </p:nvSpPr>
        <p:spPr>
          <a:xfrm>
            <a:off x="1629991" y="2485930"/>
            <a:ext cx="719191" cy="783265"/>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9" name="Object 8">
            <a:extLst>
              <a:ext uri="{FF2B5EF4-FFF2-40B4-BE49-F238E27FC236}">
                <a16:creationId xmlns:a16="http://schemas.microsoft.com/office/drawing/2014/main" id="{80EE41CA-E981-E510-AA81-F457BE348280}"/>
              </a:ext>
            </a:extLst>
          </p:cNvPr>
          <p:cNvGraphicFramePr>
            <a:graphicFrameLocks noChangeAspect="1"/>
          </p:cNvGraphicFramePr>
          <p:nvPr>
            <p:extLst>
              <p:ext uri="{D42A27DB-BD31-4B8C-83A1-F6EECF244321}">
                <p14:modId xmlns:p14="http://schemas.microsoft.com/office/powerpoint/2010/main" val="509349030"/>
              </p:ext>
            </p:extLst>
          </p:nvPr>
        </p:nvGraphicFramePr>
        <p:xfrm>
          <a:off x="2640910" y="2485930"/>
          <a:ext cx="215900" cy="609600"/>
        </p:xfrm>
        <a:graphic>
          <a:graphicData uri="http://schemas.openxmlformats.org/presentationml/2006/ole">
            <mc:AlternateContent xmlns:mc="http://schemas.openxmlformats.org/markup-compatibility/2006">
              <mc:Choice xmlns:v="urn:schemas-microsoft-com:vml" Requires="v">
                <p:oleObj name="Equation" r:id="rId5" imgW="215640" imgH="609480" progId="Equation.DSMT4">
                  <p:embed/>
                </p:oleObj>
              </mc:Choice>
              <mc:Fallback>
                <p:oleObj name="Equation" r:id="rId5" imgW="215640" imgH="609480" progId="Equation.DSMT4">
                  <p:embed/>
                  <p:pic>
                    <p:nvPicPr>
                      <p:cNvPr id="9" name="Object 8">
                        <a:extLst>
                          <a:ext uri="{FF2B5EF4-FFF2-40B4-BE49-F238E27FC236}">
                            <a16:creationId xmlns:a16="http://schemas.microsoft.com/office/drawing/2014/main" id="{80EE41CA-E981-E510-AA81-F457BE348280}"/>
                          </a:ext>
                        </a:extLst>
                      </p:cNvPr>
                      <p:cNvPicPr/>
                      <p:nvPr/>
                    </p:nvPicPr>
                    <p:blipFill>
                      <a:blip r:embed="rId6"/>
                      <a:stretch>
                        <a:fillRect/>
                      </a:stretch>
                    </p:blipFill>
                    <p:spPr>
                      <a:xfrm>
                        <a:off x="2640910" y="2485930"/>
                        <a:ext cx="215900" cy="6096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3A70DC44-4435-05E3-0AB5-BFCCBA823131}"/>
              </a:ext>
            </a:extLst>
          </p:cNvPr>
          <p:cNvGraphicFramePr>
            <a:graphicFrameLocks noChangeAspect="1"/>
          </p:cNvGraphicFramePr>
          <p:nvPr>
            <p:extLst>
              <p:ext uri="{D42A27DB-BD31-4B8C-83A1-F6EECF244321}">
                <p14:modId xmlns:p14="http://schemas.microsoft.com/office/powerpoint/2010/main" val="940810833"/>
              </p:ext>
            </p:extLst>
          </p:nvPr>
        </p:nvGraphicFramePr>
        <p:xfrm>
          <a:off x="1882240" y="3778851"/>
          <a:ext cx="546100" cy="508000"/>
        </p:xfrm>
        <a:graphic>
          <a:graphicData uri="http://schemas.openxmlformats.org/presentationml/2006/ole">
            <mc:AlternateContent xmlns:mc="http://schemas.openxmlformats.org/markup-compatibility/2006">
              <mc:Choice xmlns:v="urn:schemas-microsoft-com:vml" Requires="v">
                <p:oleObj name="Equation" r:id="rId7" imgW="545760" imgH="507960" progId="Equation.DSMT4">
                  <p:embed/>
                </p:oleObj>
              </mc:Choice>
              <mc:Fallback>
                <p:oleObj name="Equation" r:id="rId7" imgW="545760" imgH="507960" progId="Equation.DSMT4">
                  <p:embed/>
                  <p:pic>
                    <p:nvPicPr>
                      <p:cNvPr id="10" name="Object 9">
                        <a:extLst>
                          <a:ext uri="{FF2B5EF4-FFF2-40B4-BE49-F238E27FC236}">
                            <a16:creationId xmlns:a16="http://schemas.microsoft.com/office/drawing/2014/main" id="{3A70DC44-4435-05E3-0AB5-BFCCBA823131}"/>
                          </a:ext>
                        </a:extLst>
                      </p:cNvPr>
                      <p:cNvPicPr/>
                      <p:nvPr/>
                    </p:nvPicPr>
                    <p:blipFill>
                      <a:blip r:embed="rId8"/>
                      <a:stretch>
                        <a:fillRect/>
                      </a:stretch>
                    </p:blipFill>
                    <p:spPr>
                      <a:xfrm>
                        <a:off x="1882240" y="3778851"/>
                        <a:ext cx="546100" cy="508000"/>
                      </a:xfrm>
                      <a:prstGeom prst="rect">
                        <a:avLst/>
                      </a:prstGeom>
                    </p:spPr>
                  </p:pic>
                </p:oleObj>
              </mc:Fallback>
            </mc:AlternateContent>
          </a:graphicData>
        </a:graphic>
      </p:graphicFrame>
      <p:pic>
        <p:nvPicPr>
          <p:cNvPr id="12" name="Picture 11">
            <a:extLst>
              <a:ext uri="{FF2B5EF4-FFF2-40B4-BE49-F238E27FC236}">
                <a16:creationId xmlns:a16="http://schemas.microsoft.com/office/drawing/2014/main" id="{FDE788B6-E1C4-832D-3FF6-32CBBF5DDB7B}"/>
              </a:ext>
            </a:extLst>
          </p:cNvPr>
          <p:cNvPicPr>
            <a:picLocks noChangeAspect="1"/>
          </p:cNvPicPr>
          <p:nvPr/>
        </p:nvPicPr>
        <p:blipFill>
          <a:blip r:embed="rId9"/>
          <a:stretch>
            <a:fillRect/>
          </a:stretch>
        </p:blipFill>
        <p:spPr>
          <a:xfrm>
            <a:off x="8778001" y="2071172"/>
            <a:ext cx="2883167" cy="1987990"/>
          </a:xfrm>
          <a:prstGeom prst="rect">
            <a:avLst/>
          </a:prstGeom>
        </p:spPr>
      </p:pic>
    </p:spTree>
    <p:extLst>
      <p:ext uri="{BB962C8B-B14F-4D97-AF65-F5344CB8AC3E}">
        <p14:creationId xmlns:p14="http://schemas.microsoft.com/office/powerpoint/2010/main" val="9390257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19DF5-09A1-8B2A-BB57-2387EB9539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6CC993-3D23-EF71-4C1A-F7FC30AE279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C052F2C1-6F0C-5B8F-E307-DAAA4B19E0D8}"/>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FA8DA3C5-E6DD-EFB9-C535-5366E0910C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FF928347-DFD7-FD25-C4B4-989363581D44}"/>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17A - ANSWERS</a:t>
            </a:r>
          </a:p>
        </p:txBody>
      </p:sp>
      <p:graphicFrame>
        <p:nvGraphicFramePr>
          <p:cNvPr id="3" name="Table 2">
            <a:extLst>
              <a:ext uri="{FF2B5EF4-FFF2-40B4-BE49-F238E27FC236}">
                <a16:creationId xmlns:a16="http://schemas.microsoft.com/office/drawing/2014/main" id="{F685A945-A66A-B011-CC68-C633CFB4F41F}"/>
              </a:ext>
            </a:extLst>
          </p:cNvPr>
          <p:cNvGraphicFramePr>
            <a:graphicFrameLocks noGrp="1"/>
          </p:cNvGraphicFramePr>
          <p:nvPr>
            <p:extLst>
              <p:ext uri="{D42A27DB-BD31-4B8C-83A1-F6EECF244321}">
                <p14:modId xmlns:p14="http://schemas.microsoft.com/office/powerpoint/2010/main" val="752058837"/>
              </p:ext>
            </p:extLst>
          </p:nvPr>
        </p:nvGraphicFramePr>
        <p:xfrm>
          <a:off x="241750" y="1850803"/>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a fraction in the box to make the calculation correct.</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0.12 as a fraction of 0.8</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Circle the pair of alternate angles.</a:t>
                      </a:r>
                    </a:p>
                    <a:p>
                      <a:endParaRPr lang="en-GB" sz="1600" b="0" dirty="0">
                        <a:solidFill>
                          <a:srgbClr val="371376"/>
                        </a:solidFill>
                        <a:latin typeface="Arial" panose="020B0604020202020204" pitchFamily="34" charset="0"/>
                        <a:cs typeface="Arial" panose="020B0604020202020204" pitchFamily="34" charset="0"/>
                      </a:endParaRPr>
                    </a:p>
                    <a:p>
                      <a:r>
                        <a:rPr lang="en-GB" sz="1800" b="0" i="1" dirty="0">
                          <a:solidFill>
                            <a:srgbClr val="371376"/>
                          </a:solidFill>
                          <a:latin typeface="Times New Roman" panose="02020603050405020304" pitchFamily="18" charset="0"/>
                          <a:cs typeface="Times New Roman" panose="02020603050405020304" pitchFamily="18" charset="0"/>
                        </a:rPr>
                        <a:t>a </a:t>
                      </a:r>
                      <a:r>
                        <a:rPr lang="en-GB" sz="1600" b="0" dirty="0">
                          <a:solidFill>
                            <a:srgbClr val="371376"/>
                          </a:solidFill>
                          <a:latin typeface="Times New Roman" panose="02020603050405020304" pitchFamily="18" charset="0"/>
                          <a:cs typeface="Times New Roman" panose="02020603050405020304" pitchFamily="18" charset="0"/>
                        </a:rPr>
                        <a:t> </a:t>
                      </a:r>
                      <a:r>
                        <a:rPr lang="en-GB" sz="1600" b="0" dirty="0">
                          <a:solidFill>
                            <a:srgbClr val="371376"/>
                          </a:solidFill>
                          <a:latin typeface="Arial" panose="020B0604020202020204" pitchFamily="34" charset="0"/>
                          <a:cs typeface="Arial" panose="020B0604020202020204" pitchFamily="34" charset="0"/>
                        </a:rPr>
                        <a:t>and  </a:t>
                      </a:r>
                      <a:r>
                        <a:rPr lang="en-GB" sz="1800" b="0" i="1" dirty="0">
                          <a:solidFill>
                            <a:srgbClr val="371376"/>
                          </a:solidFill>
                          <a:latin typeface="Times New Roman" panose="02020603050405020304" pitchFamily="18" charset="0"/>
                          <a:cs typeface="Times New Roman" panose="02020603050405020304" pitchFamily="18" charset="0"/>
                        </a:rPr>
                        <a:t>b</a:t>
                      </a:r>
                      <a:r>
                        <a:rPr lang="en-GB" sz="1600" b="0" dirty="0">
                          <a:solidFill>
                            <a:srgbClr val="371376"/>
                          </a:solidFill>
                          <a:latin typeface="Times New Roman" panose="02020603050405020304" pitchFamily="18" charset="0"/>
                          <a:cs typeface="Times New Roman" panose="02020603050405020304" pitchFamily="18" charset="0"/>
                        </a:rPr>
                        <a:t> </a:t>
                      </a:r>
                      <a:r>
                        <a:rPr lang="en-GB" sz="1600" b="0" dirty="0">
                          <a:solidFill>
                            <a:srgbClr val="371376"/>
                          </a:solidFill>
                          <a:latin typeface="Arial" panose="020B0604020202020204" pitchFamily="34" charset="0"/>
                          <a:cs typeface="Arial" panose="020B0604020202020204" pitchFamily="34" charset="0"/>
                        </a:rPr>
                        <a:t>           </a:t>
                      </a:r>
                      <a:r>
                        <a:rPr lang="en-GB" sz="1800" b="0" i="1" dirty="0" err="1">
                          <a:solidFill>
                            <a:srgbClr val="371376"/>
                          </a:solidFill>
                          <a:latin typeface="Times New Roman" panose="02020603050405020304" pitchFamily="18" charset="0"/>
                          <a:cs typeface="Times New Roman" panose="02020603050405020304" pitchFamily="18" charset="0"/>
                        </a:rPr>
                        <a:t>b</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c</a:t>
                      </a:r>
                    </a:p>
                    <a:p>
                      <a:endParaRPr lang="en-GB" sz="1600" b="0" dirty="0">
                        <a:solidFill>
                          <a:srgbClr val="371376"/>
                        </a:solidFill>
                        <a:latin typeface="Arial" panose="020B0604020202020204" pitchFamily="34" charset="0"/>
                        <a:cs typeface="Arial" panose="020B0604020202020204" pitchFamily="34" charset="0"/>
                      </a:endParaRPr>
                    </a:p>
                    <a:p>
                      <a:r>
                        <a:rPr lang="en-GB" sz="1800" b="0" i="1" dirty="0">
                          <a:solidFill>
                            <a:srgbClr val="371376"/>
                          </a:solidFill>
                          <a:latin typeface="Times New Roman" panose="02020603050405020304" pitchFamily="18" charset="0"/>
                          <a:cs typeface="Times New Roman" panose="02020603050405020304" pitchFamily="18" charset="0"/>
                        </a:rPr>
                        <a:t>c</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d</a:t>
                      </a:r>
                      <a:r>
                        <a:rPr lang="en-GB" sz="1600" b="0" dirty="0">
                          <a:solidFill>
                            <a:srgbClr val="371376"/>
                          </a:solidFill>
                          <a:latin typeface="Arial" panose="020B0604020202020204" pitchFamily="34" charset="0"/>
                          <a:cs typeface="Arial" panose="020B0604020202020204" pitchFamily="34" charset="0"/>
                        </a:rPr>
                        <a:t>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d</a:t>
                      </a:r>
                      <a:r>
                        <a:rPr lang="en-GB" sz="1600" b="0" dirty="0">
                          <a:solidFill>
                            <a:srgbClr val="371376"/>
                          </a:solidFill>
                          <a:latin typeface="Arial" panose="020B0604020202020204" pitchFamily="34" charset="0"/>
                          <a:cs typeface="Arial" panose="020B0604020202020204" pitchFamily="34" charset="0"/>
                        </a:rPr>
                        <a:t>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8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Rearrange                to make </a:t>
                      </a:r>
                      <a:r>
                        <a:rPr lang="en-GB" sz="1800" b="0" i="1" dirty="0">
                          <a:solidFill>
                            <a:srgbClr val="371376"/>
                          </a:solidFill>
                          <a:latin typeface="Times New Roman" panose="02020603050405020304" pitchFamily="18" charset="0"/>
                          <a:cs typeface="Times New Roman" panose="02020603050405020304" pitchFamily="18" charset="0"/>
                        </a:rPr>
                        <a:t>w</a:t>
                      </a:r>
                      <a:r>
                        <a:rPr lang="en-GB" sz="1600" b="0" dirty="0">
                          <a:solidFill>
                            <a:srgbClr val="371376"/>
                          </a:solidFill>
                          <a:latin typeface="Arial" panose="020B0604020202020204" pitchFamily="34" charset="0"/>
                          <a:cs typeface="Arial" panose="020B0604020202020204" pitchFamily="34" charset="0"/>
                        </a:rPr>
                        <a:t> the subject.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ordinary fair dice is rolled ten times.</a:t>
                      </a:r>
                    </a:p>
                    <a:p>
                      <a:pPr>
                        <a:spcBef>
                          <a:spcPts val="600"/>
                        </a:spcBef>
                      </a:pPr>
                      <a:r>
                        <a:rPr lang="en-GB" sz="1600" b="0" dirty="0">
                          <a:solidFill>
                            <a:srgbClr val="371376"/>
                          </a:solidFill>
                          <a:latin typeface="Arial" panose="020B0604020202020204" pitchFamily="34" charset="0"/>
                          <a:cs typeface="Arial" panose="020B0604020202020204" pitchFamily="34" charset="0"/>
                        </a:rPr>
                        <a:t>Here are the first nine results.</a:t>
                      </a:r>
                    </a:p>
                    <a:p>
                      <a:pPr marL="0" indent="0">
                        <a:buNone/>
                      </a:pPr>
                      <a:r>
                        <a:rPr lang="en-GB" sz="1600" b="0" dirty="0">
                          <a:solidFill>
                            <a:srgbClr val="371376"/>
                          </a:solidFill>
                          <a:latin typeface="Arial" panose="020B0604020202020204" pitchFamily="34" charset="0"/>
                          <a:cs typeface="Arial" panose="020B0604020202020204" pitchFamily="34" charset="0"/>
                        </a:rPr>
                        <a:t>6    1   3    2    1    5    5    5    5</a:t>
                      </a:r>
                    </a:p>
                    <a:p>
                      <a:pPr marL="0" indent="0">
                        <a:spcBef>
                          <a:spcPts val="1200"/>
                        </a:spcBef>
                        <a:buNone/>
                      </a:pPr>
                      <a:r>
                        <a:rPr lang="en-GB" sz="1600" b="0" dirty="0">
                          <a:solidFill>
                            <a:srgbClr val="371376"/>
                          </a:solidFill>
                          <a:latin typeface="Arial" panose="020B0604020202020204" pitchFamily="34" charset="0"/>
                          <a:cs typeface="Arial" panose="020B0604020202020204" pitchFamily="34" charset="0"/>
                        </a:rPr>
                        <a:t>Write down the probability of getting a 5 on the tenth roll.</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9" name="Picture 8">
            <a:extLst>
              <a:ext uri="{FF2B5EF4-FFF2-40B4-BE49-F238E27FC236}">
                <a16:creationId xmlns:a16="http://schemas.microsoft.com/office/drawing/2014/main" id="{E9E23875-083B-F427-D2C4-0A042C665968}"/>
              </a:ext>
            </a:extLst>
          </p:cNvPr>
          <p:cNvPicPr>
            <a:picLocks noChangeAspect="1"/>
          </p:cNvPicPr>
          <p:nvPr/>
        </p:nvPicPr>
        <p:blipFill>
          <a:blip r:embed="rId3"/>
          <a:stretch>
            <a:fillRect/>
          </a:stretch>
        </p:blipFill>
        <p:spPr>
          <a:xfrm>
            <a:off x="8778001" y="2071172"/>
            <a:ext cx="2883167" cy="1987990"/>
          </a:xfrm>
          <a:prstGeom prst="rect">
            <a:avLst/>
          </a:prstGeom>
        </p:spPr>
      </p:pic>
      <p:graphicFrame>
        <p:nvGraphicFramePr>
          <p:cNvPr id="11" name="Object 10">
            <a:extLst>
              <a:ext uri="{FF2B5EF4-FFF2-40B4-BE49-F238E27FC236}">
                <a16:creationId xmlns:a16="http://schemas.microsoft.com/office/drawing/2014/main" id="{A519933B-C043-AD2E-C95F-8A29F311FD3C}"/>
              </a:ext>
            </a:extLst>
          </p:cNvPr>
          <p:cNvGraphicFramePr>
            <a:graphicFrameLocks noChangeAspect="1"/>
          </p:cNvGraphicFramePr>
          <p:nvPr>
            <p:extLst>
              <p:ext uri="{D42A27DB-BD31-4B8C-83A1-F6EECF244321}">
                <p14:modId xmlns:p14="http://schemas.microsoft.com/office/powerpoint/2010/main" val="2497682510"/>
              </p:ext>
            </p:extLst>
          </p:nvPr>
        </p:nvGraphicFramePr>
        <p:xfrm>
          <a:off x="1122363" y="2509838"/>
          <a:ext cx="215900" cy="609600"/>
        </p:xfrm>
        <a:graphic>
          <a:graphicData uri="http://schemas.openxmlformats.org/presentationml/2006/ole">
            <mc:AlternateContent xmlns:mc="http://schemas.openxmlformats.org/markup-compatibility/2006">
              <mc:Choice xmlns:v="urn:schemas-microsoft-com:vml" Requires="v">
                <p:oleObj name="Equation" r:id="rId4" imgW="215640" imgH="609480" progId="Equation.DSMT4">
                  <p:embed/>
                </p:oleObj>
              </mc:Choice>
              <mc:Fallback>
                <p:oleObj name="Equation" r:id="rId4" imgW="215640" imgH="609480" progId="Equation.DSMT4">
                  <p:embed/>
                  <p:pic>
                    <p:nvPicPr>
                      <p:cNvPr id="11" name="Object 10">
                        <a:extLst>
                          <a:ext uri="{FF2B5EF4-FFF2-40B4-BE49-F238E27FC236}">
                            <a16:creationId xmlns:a16="http://schemas.microsoft.com/office/drawing/2014/main" id="{A519933B-C043-AD2E-C95F-8A29F311FD3C}"/>
                          </a:ext>
                        </a:extLst>
                      </p:cNvPr>
                      <p:cNvPicPr/>
                      <p:nvPr/>
                    </p:nvPicPr>
                    <p:blipFill>
                      <a:blip r:embed="rId5"/>
                      <a:stretch>
                        <a:fillRect/>
                      </a:stretch>
                    </p:blipFill>
                    <p:spPr>
                      <a:xfrm>
                        <a:off x="1122363" y="2509838"/>
                        <a:ext cx="215900" cy="609600"/>
                      </a:xfrm>
                      <a:prstGeom prst="rect">
                        <a:avLst/>
                      </a:prstGeom>
                    </p:spPr>
                  </p:pic>
                </p:oleObj>
              </mc:Fallback>
            </mc:AlternateContent>
          </a:graphicData>
        </a:graphic>
      </p:graphicFrame>
      <p:sp>
        <p:nvSpPr>
          <p:cNvPr id="13" name="Rectangle 12">
            <a:extLst>
              <a:ext uri="{FF2B5EF4-FFF2-40B4-BE49-F238E27FC236}">
                <a16:creationId xmlns:a16="http://schemas.microsoft.com/office/drawing/2014/main" id="{687FB66C-F59C-ECF0-E75E-B8CB0B9C64D9}"/>
              </a:ext>
            </a:extLst>
          </p:cNvPr>
          <p:cNvSpPr/>
          <p:nvPr/>
        </p:nvSpPr>
        <p:spPr>
          <a:xfrm>
            <a:off x="1629991" y="2485930"/>
            <a:ext cx="719191" cy="783265"/>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5" name="Object 14">
            <a:extLst>
              <a:ext uri="{FF2B5EF4-FFF2-40B4-BE49-F238E27FC236}">
                <a16:creationId xmlns:a16="http://schemas.microsoft.com/office/drawing/2014/main" id="{68A350E5-F331-2C47-2F69-A25491809A44}"/>
              </a:ext>
            </a:extLst>
          </p:cNvPr>
          <p:cNvGraphicFramePr>
            <a:graphicFrameLocks noChangeAspect="1"/>
          </p:cNvGraphicFramePr>
          <p:nvPr>
            <p:extLst>
              <p:ext uri="{D42A27DB-BD31-4B8C-83A1-F6EECF244321}">
                <p14:modId xmlns:p14="http://schemas.microsoft.com/office/powerpoint/2010/main" val="2615612984"/>
              </p:ext>
            </p:extLst>
          </p:nvPr>
        </p:nvGraphicFramePr>
        <p:xfrm>
          <a:off x="2640910" y="2485930"/>
          <a:ext cx="215900" cy="609600"/>
        </p:xfrm>
        <a:graphic>
          <a:graphicData uri="http://schemas.openxmlformats.org/presentationml/2006/ole">
            <mc:AlternateContent xmlns:mc="http://schemas.openxmlformats.org/markup-compatibility/2006">
              <mc:Choice xmlns:v="urn:schemas-microsoft-com:vml" Requires="v">
                <p:oleObj name="Equation" r:id="rId6" imgW="215640" imgH="609480" progId="Equation.DSMT4">
                  <p:embed/>
                </p:oleObj>
              </mc:Choice>
              <mc:Fallback>
                <p:oleObj name="Equation" r:id="rId6" imgW="215640" imgH="609480" progId="Equation.DSMT4">
                  <p:embed/>
                  <p:pic>
                    <p:nvPicPr>
                      <p:cNvPr id="15" name="Object 14">
                        <a:extLst>
                          <a:ext uri="{FF2B5EF4-FFF2-40B4-BE49-F238E27FC236}">
                            <a16:creationId xmlns:a16="http://schemas.microsoft.com/office/drawing/2014/main" id="{68A350E5-F331-2C47-2F69-A25491809A44}"/>
                          </a:ext>
                        </a:extLst>
                      </p:cNvPr>
                      <p:cNvPicPr/>
                      <p:nvPr/>
                    </p:nvPicPr>
                    <p:blipFill>
                      <a:blip r:embed="rId7"/>
                      <a:stretch>
                        <a:fillRect/>
                      </a:stretch>
                    </p:blipFill>
                    <p:spPr>
                      <a:xfrm>
                        <a:off x="2640910" y="2485930"/>
                        <a:ext cx="215900" cy="6096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8FB93DE2-6B59-F889-5BC8-A62485E5F719}"/>
              </a:ext>
            </a:extLst>
          </p:cNvPr>
          <p:cNvGraphicFramePr>
            <a:graphicFrameLocks noChangeAspect="1"/>
          </p:cNvGraphicFramePr>
          <p:nvPr>
            <p:extLst>
              <p:ext uri="{D42A27DB-BD31-4B8C-83A1-F6EECF244321}">
                <p14:modId xmlns:p14="http://schemas.microsoft.com/office/powerpoint/2010/main" val="4053403865"/>
              </p:ext>
            </p:extLst>
          </p:nvPr>
        </p:nvGraphicFramePr>
        <p:xfrm>
          <a:off x="1882240" y="3778851"/>
          <a:ext cx="546100" cy="508000"/>
        </p:xfrm>
        <a:graphic>
          <a:graphicData uri="http://schemas.openxmlformats.org/presentationml/2006/ole">
            <mc:AlternateContent xmlns:mc="http://schemas.openxmlformats.org/markup-compatibility/2006">
              <mc:Choice xmlns:v="urn:schemas-microsoft-com:vml" Requires="v">
                <p:oleObj name="Equation" r:id="rId8" imgW="545760" imgH="507960" progId="Equation.DSMT4">
                  <p:embed/>
                </p:oleObj>
              </mc:Choice>
              <mc:Fallback>
                <p:oleObj name="Equation" r:id="rId8" imgW="545760" imgH="507960" progId="Equation.DSMT4">
                  <p:embed/>
                  <p:pic>
                    <p:nvPicPr>
                      <p:cNvPr id="17" name="Object 16">
                        <a:extLst>
                          <a:ext uri="{FF2B5EF4-FFF2-40B4-BE49-F238E27FC236}">
                            <a16:creationId xmlns:a16="http://schemas.microsoft.com/office/drawing/2014/main" id="{8FB93DE2-6B59-F889-5BC8-A62485E5F719}"/>
                          </a:ext>
                        </a:extLst>
                      </p:cNvPr>
                      <p:cNvPicPr/>
                      <p:nvPr/>
                    </p:nvPicPr>
                    <p:blipFill>
                      <a:blip r:embed="rId9"/>
                      <a:stretch>
                        <a:fillRect/>
                      </a:stretch>
                    </p:blipFill>
                    <p:spPr>
                      <a:xfrm>
                        <a:off x="1882240" y="3778851"/>
                        <a:ext cx="546100" cy="5080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8C4223C1-6DCA-9B5D-30C4-3DC9238C9F34}"/>
              </a:ext>
            </a:extLst>
          </p:cNvPr>
          <p:cNvGraphicFramePr>
            <a:graphicFrameLocks noChangeAspect="1"/>
          </p:cNvGraphicFramePr>
          <p:nvPr>
            <p:extLst>
              <p:ext uri="{D42A27DB-BD31-4B8C-83A1-F6EECF244321}">
                <p14:modId xmlns:p14="http://schemas.microsoft.com/office/powerpoint/2010/main" val="3892287919"/>
              </p:ext>
            </p:extLst>
          </p:nvPr>
        </p:nvGraphicFramePr>
        <p:xfrm>
          <a:off x="1875286" y="2523186"/>
          <a:ext cx="228600" cy="609600"/>
        </p:xfrm>
        <a:graphic>
          <a:graphicData uri="http://schemas.openxmlformats.org/presentationml/2006/ole">
            <mc:AlternateContent xmlns:mc="http://schemas.openxmlformats.org/markup-compatibility/2006">
              <mc:Choice xmlns:v="urn:schemas-microsoft-com:vml" Requires="v">
                <p:oleObj name="Equation" r:id="rId10" imgW="228600" imgH="609480" progId="Equation.DSMT4">
                  <p:embed/>
                </p:oleObj>
              </mc:Choice>
              <mc:Fallback>
                <p:oleObj name="Equation" r:id="rId10" imgW="228600" imgH="609480" progId="Equation.DSMT4">
                  <p:embed/>
                  <p:pic>
                    <p:nvPicPr>
                      <p:cNvPr id="18" name="Object 17">
                        <a:extLst>
                          <a:ext uri="{FF2B5EF4-FFF2-40B4-BE49-F238E27FC236}">
                            <a16:creationId xmlns:a16="http://schemas.microsoft.com/office/drawing/2014/main" id="{8C4223C1-6DCA-9B5D-30C4-3DC9238C9F34}"/>
                          </a:ext>
                        </a:extLst>
                      </p:cNvPr>
                      <p:cNvPicPr/>
                      <p:nvPr/>
                    </p:nvPicPr>
                    <p:blipFill>
                      <a:blip r:embed="rId11"/>
                      <a:stretch>
                        <a:fillRect/>
                      </a:stretch>
                    </p:blipFill>
                    <p:spPr>
                      <a:xfrm>
                        <a:off x="1875286" y="2523186"/>
                        <a:ext cx="228600" cy="609600"/>
                      </a:xfrm>
                      <a:prstGeom prst="rect">
                        <a:avLst/>
                      </a:prstGeom>
                    </p:spPr>
                  </p:pic>
                </p:oleObj>
              </mc:Fallback>
            </mc:AlternateContent>
          </a:graphicData>
        </a:graphic>
      </p:graphicFrame>
      <p:grpSp>
        <p:nvGrpSpPr>
          <p:cNvPr id="25" name="Group 24">
            <a:extLst>
              <a:ext uri="{FF2B5EF4-FFF2-40B4-BE49-F238E27FC236}">
                <a16:creationId xmlns:a16="http://schemas.microsoft.com/office/drawing/2014/main" id="{BB8CAA53-3C27-D9E5-BBFF-5BD7D7FEEECE}"/>
              </a:ext>
            </a:extLst>
          </p:cNvPr>
          <p:cNvGrpSpPr/>
          <p:nvPr/>
        </p:nvGrpSpPr>
        <p:grpSpPr>
          <a:xfrm>
            <a:off x="5214938" y="2084790"/>
            <a:ext cx="1206500" cy="1878727"/>
            <a:chOff x="5214938" y="2084790"/>
            <a:chExt cx="1206500" cy="1878727"/>
          </a:xfrm>
        </p:grpSpPr>
        <p:graphicFrame>
          <p:nvGraphicFramePr>
            <p:cNvPr id="19" name="Object 18">
              <a:extLst>
                <a:ext uri="{FF2B5EF4-FFF2-40B4-BE49-F238E27FC236}">
                  <a16:creationId xmlns:a16="http://schemas.microsoft.com/office/drawing/2014/main" id="{77213318-52D6-D456-C7E9-B950EEE52522}"/>
                </a:ext>
              </a:extLst>
            </p:cNvPr>
            <p:cNvGraphicFramePr>
              <a:graphicFrameLocks noChangeAspect="1"/>
            </p:cNvGraphicFramePr>
            <p:nvPr>
              <p:extLst>
                <p:ext uri="{D42A27DB-BD31-4B8C-83A1-F6EECF244321}">
                  <p14:modId xmlns:p14="http://schemas.microsoft.com/office/powerpoint/2010/main" val="885610276"/>
                </p:ext>
              </p:extLst>
            </p:nvPr>
          </p:nvGraphicFramePr>
          <p:xfrm>
            <a:off x="5214938" y="2760663"/>
            <a:ext cx="1206500" cy="609600"/>
          </p:xfrm>
          <a:graphic>
            <a:graphicData uri="http://schemas.openxmlformats.org/presentationml/2006/ole">
              <mc:AlternateContent xmlns:mc="http://schemas.openxmlformats.org/markup-compatibility/2006">
                <mc:Choice xmlns:v="urn:schemas-microsoft-com:vml" Requires="v">
                  <p:oleObj name="Equation" r:id="rId12" imgW="1206360" imgH="609480" progId="Equation.DSMT4">
                    <p:embed/>
                  </p:oleObj>
                </mc:Choice>
                <mc:Fallback>
                  <p:oleObj name="Equation" r:id="rId12" imgW="1206360" imgH="609480" progId="Equation.DSMT4">
                    <p:embed/>
                    <p:pic>
                      <p:nvPicPr>
                        <p:cNvPr id="19" name="Object 18">
                          <a:extLst>
                            <a:ext uri="{FF2B5EF4-FFF2-40B4-BE49-F238E27FC236}">
                              <a16:creationId xmlns:a16="http://schemas.microsoft.com/office/drawing/2014/main" id="{77213318-52D6-D456-C7E9-B950EEE52522}"/>
                            </a:ext>
                          </a:extLst>
                        </p:cNvPr>
                        <p:cNvPicPr/>
                        <p:nvPr/>
                      </p:nvPicPr>
                      <p:blipFill>
                        <a:blip r:embed="rId13"/>
                        <a:stretch>
                          <a:fillRect/>
                        </a:stretch>
                      </p:blipFill>
                      <p:spPr>
                        <a:xfrm>
                          <a:off x="5214938" y="2760663"/>
                          <a:ext cx="1206500" cy="609600"/>
                        </a:xfrm>
                        <a:prstGeom prst="rect">
                          <a:avLst/>
                        </a:prstGeom>
                      </p:spPr>
                    </p:pic>
                  </p:oleObj>
                </mc:Fallback>
              </mc:AlternateContent>
            </a:graphicData>
          </a:graphic>
        </p:graphicFrame>
        <p:sp>
          <p:nvSpPr>
            <p:cNvPr id="20" name="Arrow: Curved Down 19">
              <a:extLst>
                <a:ext uri="{FF2B5EF4-FFF2-40B4-BE49-F238E27FC236}">
                  <a16:creationId xmlns:a16="http://schemas.microsoft.com/office/drawing/2014/main" id="{31994F8A-E41F-6B5A-4789-7F644158BAEB}"/>
                </a:ext>
              </a:extLst>
            </p:cNvPr>
            <p:cNvSpPr/>
            <p:nvPr/>
          </p:nvSpPr>
          <p:spPr>
            <a:xfrm>
              <a:off x="5527497" y="2383604"/>
              <a:ext cx="719191" cy="287677"/>
            </a:xfrm>
            <a:prstGeom prst="curved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1" name="Arrow: Curved Up 20">
              <a:extLst>
                <a:ext uri="{FF2B5EF4-FFF2-40B4-BE49-F238E27FC236}">
                  <a16:creationId xmlns:a16="http://schemas.microsoft.com/office/drawing/2014/main" id="{082FCFA7-8AF1-74B6-8CEF-B43BC63941EC}"/>
                </a:ext>
              </a:extLst>
            </p:cNvPr>
            <p:cNvSpPr/>
            <p:nvPr/>
          </p:nvSpPr>
          <p:spPr>
            <a:xfrm>
              <a:off x="5527497" y="3429000"/>
              <a:ext cx="719191" cy="269697"/>
            </a:xfrm>
            <a:prstGeom prst="curved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2" name="TextBox 21">
              <a:extLst>
                <a:ext uri="{FF2B5EF4-FFF2-40B4-BE49-F238E27FC236}">
                  <a16:creationId xmlns:a16="http://schemas.microsoft.com/office/drawing/2014/main" id="{7B84ABCC-2C27-A0E1-9954-4E54B87DF68B}"/>
                </a:ext>
              </a:extLst>
            </p:cNvPr>
            <p:cNvSpPr txBox="1"/>
            <p:nvPr/>
          </p:nvSpPr>
          <p:spPr>
            <a:xfrm>
              <a:off x="5440166" y="2084790"/>
              <a:ext cx="893852" cy="369332"/>
            </a:xfrm>
            <a:prstGeom prst="rect">
              <a:avLst/>
            </a:prstGeom>
            <a:noFill/>
          </p:spPr>
          <p:txBody>
            <a:bodyPr wrap="square" rtlCol="0">
              <a:spAutoFit/>
            </a:bodyPr>
            <a:lstStyle/>
            <a:p>
              <a:r>
                <a:rPr lang="en-GB" dirty="0">
                  <a:solidFill>
                    <a:srgbClr val="FF0000"/>
                  </a:solidFill>
                  <a:latin typeface="Georgia" panose="02040502050405020303" pitchFamily="18" charset="0"/>
                  <a:cs typeface="Times New Roman" panose="02020603050405020304" pitchFamily="18" charset="0"/>
                </a:rPr>
                <a:t>×</a:t>
              </a:r>
              <a:r>
                <a:rPr lang="en-GB" dirty="0">
                  <a:solidFill>
                    <a:srgbClr val="FF0000"/>
                  </a:solidFill>
                </a:rPr>
                <a:t> 100</a:t>
              </a:r>
            </a:p>
          </p:txBody>
        </p:sp>
        <p:sp>
          <p:nvSpPr>
            <p:cNvPr id="24" name="TextBox 23">
              <a:extLst>
                <a:ext uri="{FF2B5EF4-FFF2-40B4-BE49-F238E27FC236}">
                  <a16:creationId xmlns:a16="http://schemas.microsoft.com/office/drawing/2014/main" id="{B9D6C307-456E-49D4-705C-3702814B95BB}"/>
                </a:ext>
              </a:extLst>
            </p:cNvPr>
            <p:cNvSpPr txBox="1"/>
            <p:nvPr/>
          </p:nvSpPr>
          <p:spPr>
            <a:xfrm>
              <a:off x="5455577" y="3594185"/>
              <a:ext cx="893852" cy="369332"/>
            </a:xfrm>
            <a:prstGeom prst="rect">
              <a:avLst/>
            </a:prstGeom>
            <a:noFill/>
          </p:spPr>
          <p:txBody>
            <a:bodyPr wrap="square" rtlCol="0">
              <a:spAutoFit/>
            </a:bodyPr>
            <a:lstStyle/>
            <a:p>
              <a:r>
                <a:rPr lang="en-GB" dirty="0">
                  <a:solidFill>
                    <a:srgbClr val="FF0000"/>
                  </a:solidFill>
                  <a:latin typeface="Georgia" panose="02040502050405020303" pitchFamily="18" charset="0"/>
                  <a:cs typeface="Times New Roman" panose="02020603050405020304" pitchFamily="18" charset="0"/>
                </a:rPr>
                <a:t>×</a:t>
              </a:r>
              <a:r>
                <a:rPr lang="en-GB" dirty="0">
                  <a:solidFill>
                    <a:srgbClr val="FF0000"/>
                  </a:solidFill>
                </a:rPr>
                <a:t> 100</a:t>
              </a:r>
            </a:p>
          </p:txBody>
        </p:sp>
      </p:grpSp>
      <p:graphicFrame>
        <p:nvGraphicFramePr>
          <p:cNvPr id="27" name="Object 26">
            <a:extLst>
              <a:ext uri="{FF2B5EF4-FFF2-40B4-BE49-F238E27FC236}">
                <a16:creationId xmlns:a16="http://schemas.microsoft.com/office/drawing/2014/main" id="{3584B74C-53FD-9F58-D78B-6CCDF8592D79}"/>
              </a:ext>
            </a:extLst>
          </p:cNvPr>
          <p:cNvGraphicFramePr>
            <a:graphicFrameLocks noChangeAspect="1"/>
          </p:cNvGraphicFramePr>
          <p:nvPr>
            <p:extLst>
              <p:ext uri="{D42A27DB-BD31-4B8C-83A1-F6EECF244321}">
                <p14:modId xmlns:p14="http://schemas.microsoft.com/office/powerpoint/2010/main" val="3120528548"/>
              </p:ext>
            </p:extLst>
          </p:nvPr>
        </p:nvGraphicFramePr>
        <p:xfrm>
          <a:off x="6954070" y="2763672"/>
          <a:ext cx="368300" cy="609600"/>
        </p:xfrm>
        <a:graphic>
          <a:graphicData uri="http://schemas.openxmlformats.org/presentationml/2006/ole">
            <mc:AlternateContent xmlns:mc="http://schemas.openxmlformats.org/markup-compatibility/2006">
              <mc:Choice xmlns:v="urn:schemas-microsoft-com:vml" Requires="v">
                <p:oleObj name="Equation" r:id="rId14" imgW="368280" imgH="609480" progId="Equation.DSMT4">
                  <p:embed/>
                </p:oleObj>
              </mc:Choice>
              <mc:Fallback>
                <p:oleObj name="Equation" r:id="rId14" imgW="368280" imgH="609480" progId="Equation.DSMT4">
                  <p:embed/>
                  <p:pic>
                    <p:nvPicPr>
                      <p:cNvPr id="27" name="Object 26">
                        <a:extLst>
                          <a:ext uri="{FF2B5EF4-FFF2-40B4-BE49-F238E27FC236}">
                            <a16:creationId xmlns:a16="http://schemas.microsoft.com/office/drawing/2014/main" id="{3584B74C-53FD-9F58-D78B-6CCDF8592D79}"/>
                          </a:ext>
                        </a:extLst>
                      </p:cNvPr>
                      <p:cNvPicPr/>
                      <p:nvPr/>
                    </p:nvPicPr>
                    <p:blipFill>
                      <a:blip r:embed="rId15"/>
                      <a:stretch>
                        <a:fillRect/>
                      </a:stretch>
                    </p:blipFill>
                    <p:spPr>
                      <a:xfrm>
                        <a:off x="6954070" y="2763672"/>
                        <a:ext cx="368300" cy="609600"/>
                      </a:xfrm>
                      <a:prstGeom prst="rect">
                        <a:avLst/>
                      </a:prstGeom>
                    </p:spPr>
                  </p:pic>
                </p:oleObj>
              </mc:Fallback>
            </mc:AlternateContent>
          </a:graphicData>
        </a:graphic>
      </p:graphicFrame>
      <p:sp>
        <p:nvSpPr>
          <p:cNvPr id="28" name="TextBox 27">
            <a:extLst>
              <a:ext uri="{FF2B5EF4-FFF2-40B4-BE49-F238E27FC236}">
                <a16:creationId xmlns:a16="http://schemas.microsoft.com/office/drawing/2014/main" id="{68C33405-6F17-D005-6D39-83091562933B}"/>
              </a:ext>
            </a:extLst>
          </p:cNvPr>
          <p:cNvSpPr txBox="1"/>
          <p:nvPr/>
        </p:nvSpPr>
        <p:spPr>
          <a:xfrm>
            <a:off x="1469204" y="4798031"/>
            <a:ext cx="1777430" cy="400110"/>
          </a:xfrm>
          <a:prstGeom prst="rect">
            <a:avLst/>
          </a:prstGeom>
          <a:noFill/>
        </p:spPr>
        <p:txBody>
          <a:bodyPr wrap="square" rtlCol="0">
            <a:spAutoFit/>
          </a:bodyPr>
          <a:lstStyle/>
          <a:p>
            <a:r>
              <a:rPr lang="en-GB" sz="2000" i="1" dirty="0">
                <a:solidFill>
                  <a:srgbClr val="FF0000"/>
                </a:solidFill>
                <a:latin typeface="Times New Roman" panose="02020603050405020304" pitchFamily="18" charset="0"/>
                <a:cs typeface="Times New Roman" panose="02020603050405020304" pitchFamily="18" charset="0"/>
              </a:rPr>
              <a:t>w</a:t>
            </a:r>
            <a:r>
              <a:rPr lang="en-GB" dirty="0">
                <a:solidFill>
                  <a:srgbClr val="FF0000"/>
                </a:solidFill>
              </a:rPr>
              <a:t>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3</a:t>
            </a:r>
            <a:r>
              <a:rPr lang="en-GB" sz="2000" i="1" dirty="0">
                <a:solidFill>
                  <a:srgbClr val="FF0000"/>
                </a:solidFill>
                <a:latin typeface="Times New Roman" panose="02020603050405020304" pitchFamily="18" charset="0"/>
                <a:cs typeface="Times New Roman" panose="02020603050405020304" pitchFamily="18" charset="0"/>
              </a:rPr>
              <a:t>p</a:t>
            </a:r>
            <a:endParaRPr lang="en-GB" i="1" dirty="0">
              <a:solidFill>
                <a:srgbClr val="FF0000"/>
              </a:solidFill>
              <a:latin typeface="Times New Roman" panose="02020603050405020304" pitchFamily="18" charset="0"/>
              <a:cs typeface="Times New Roman" panose="02020603050405020304" pitchFamily="18" charset="0"/>
            </a:endParaRPr>
          </a:p>
        </p:txBody>
      </p:sp>
      <p:grpSp>
        <p:nvGrpSpPr>
          <p:cNvPr id="32" name="Group 31">
            <a:extLst>
              <a:ext uri="{FF2B5EF4-FFF2-40B4-BE49-F238E27FC236}">
                <a16:creationId xmlns:a16="http://schemas.microsoft.com/office/drawing/2014/main" id="{E5518A14-E700-23DA-56BE-BA0912927672}"/>
              </a:ext>
            </a:extLst>
          </p:cNvPr>
          <p:cNvGrpSpPr/>
          <p:nvPr/>
        </p:nvGrpSpPr>
        <p:grpSpPr>
          <a:xfrm>
            <a:off x="4392202" y="4274811"/>
            <a:ext cx="3708971" cy="923330"/>
            <a:chOff x="4392202" y="4274811"/>
            <a:chExt cx="3708971" cy="923330"/>
          </a:xfrm>
        </p:grpSpPr>
        <p:sp>
          <p:nvSpPr>
            <p:cNvPr id="30" name="TextBox 29">
              <a:extLst>
                <a:ext uri="{FF2B5EF4-FFF2-40B4-BE49-F238E27FC236}">
                  <a16:creationId xmlns:a16="http://schemas.microsoft.com/office/drawing/2014/main" id="{A4A65590-81E8-42E3-BECC-7F97B28FAEC6}"/>
                </a:ext>
              </a:extLst>
            </p:cNvPr>
            <p:cNvSpPr txBox="1"/>
            <p:nvPr/>
          </p:nvSpPr>
          <p:spPr>
            <a:xfrm>
              <a:off x="4392202" y="4274811"/>
              <a:ext cx="3708971" cy="923330"/>
            </a:xfrm>
            <a:prstGeom prst="rect">
              <a:avLst/>
            </a:prstGeom>
            <a:solidFill>
              <a:schemeClr val="bg1"/>
            </a:solidFill>
            <a:ln>
              <a:solidFill>
                <a:srgbClr val="FF0000"/>
              </a:solidFill>
            </a:ln>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The dice is fair and is not affected by the outcome of previous rolls so probability of rolling a 5 is</a:t>
              </a:r>
            </a:p>
          </p:txBody>
        </p:sp>
        <p:graphicFrame>
          <p:nvGraphicFramePr>
            <p:cNvPr id="31" name="Object 30">
              <a:extLst>
                <a:ext uri="{FF2B5EF4-FFF2-40B4-BE49-F238E27FC236}">
                  <a16:creationId xmlns:a16="http://schemas.microsoft.com/office/drawing/2014/main" id="{81E0C92D-BDC8-0990-6A51-EB13B3F33681}"/>
                </a:ext>
              </a:extLst>
            </p:cNvPr>
            <p:cNvGraphicFramePr>
              <a:graphicFrameLocks noChangeAspect="1"/>
            </p:cNvGraphicFramePr>
            <p:nvPr>
              <p:extLst>
                <p:ext uri="{D42A27DB-BD31-4B8C-83A1-F6EECF244321}">
                  <p14:modId xmlns:p14="http://schemas.microsoft.com/office/powerpoint/2010/main" val="1072213595"/>
                </p:ext>
              </p:extLst>
            </p:nvPr>
          </p:nvGraphicFramePr>
          <p:xfrm>
            <a:off x="7734014" y="4650290"/>
            <a:ext cx="190500" cy="508000"/>
          </p:xfrm>
          <a:graphic>
            <a:graphicData uri="http://schemas.openxmlformats.org/presentationml/2006/ole">
              <mc:AlternateContent xmlns:mc="http://schemas.openxmlformats.org/markup-compatibility/2006">
                <mc:Choice xmlns:v="urn:schemas-microsoft-com:vml" Requires="v">
                  <p:oleObj name="Equation" r:id="rId16" imgW="190440" imgH="507960" progId="Equation.DSMT4">
                    <p:embed/>
                  </p:oleObj>
                </mc:Choice>
                <mc:Fallback>
                  <p:oleObj name="Equation" r:id="rId16" imgW="190440" imgH="507960" progId="Equation.DSMT4">
                    <p:embed/>
                    <p:pic>
                      <p:nvPicPr>
                        <p:cNvPr id="31" name="Object 30">
                          <a:extLst>
                            <a:ext uri="{FF2B5EF4-FFF2-40B4-BE49-F238E27FC236}">
                              <a16:creationId xmlns:a16="http://schemas.microsoft.com/office/drawing/2014/main" id="{81E0C92D-BDC8-0990-6A51-EB13B3F33681}"/>
                            </a:ext>
                          </a:extLst>
                        </p:cNvPr>
                        <p:cNvPicPr/>
                        <p:nvPr/>
                      </p:nvPicPr>
                      <p:blipFill>
                        <a:blip r:embed="rId17"/>
                        <a:stretch>
                          <a:fillRect/>
                        </a:stretch>
                      </p:blipFill>
                      <p:spPr>
                        <a:xfrm>
                          <a:off x="7734014" y="4650290"/>
                          <a:ext cx="190500" cy="508000"/>
                        </a:xfrm>
                        <a:prstGeom prst="rect">
                          <a:avLst/>
                        </a:prstGeom>
                      </p:spPr>
                    </p:pic>
                  </p:oleObj>
                </mc:Fallback>
              </mc:AlternateContent>
            </a:graphicData>
          </a:graphic>
        </p:graphicFrame>
      </p:grpSp>
      <p:sp>
        <p:nvSpPr>
          <p:cNvPr id="33" name="Oval 32">
            <a:extLst>
              <a:ext uri="{FF2B5EF4-FFF2-40B4-BE49-F238E27FC236}">
                <a16:creationId xmlns:a16="http://schemas.microsoft.com/office/drawing/2014/main" id="{4C8EC197-C547-48C0-53B4-55D4D5085C7A}"/>
              </a:ext>
            </a:extLst>
          </p:cNvPr>
          <p:cNvSpPr/>
          <p:nvPr/>
        </p:nvSpPr>
        <p:spPr>
          <a:xfrm>
            <a:off x="9719353" y="4520629"/>
            <a:ext cx="1160980" cy="46186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7817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94570-71A8-2992-7435-7ACD930D086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AB2ED10C-7ACB-04DB-D095-0A37DF7DEB36}"/>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8DDAC5FF-6AE3-0221-3F46-501F7B11C6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CED5E639-B94B-72ED-30D8-BAD34C8D1482}"/>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18A</a:t>
            </a:r>
          </a:p>
        </p:txBody>
      </p:sp>
      <p:graphicFrame>
        <p:nvGraphicFramePr>
          <p:cNvPr id="8" name="Table 7">
            <a:extLst>
              <a:ext uri="{FF2B5EF4-FFF2-40B4-BE49-F238E27FC236}">
                <a16:creationId xmlns:a16="http://schemas.microsoft.com/office/drawing/2014/main" id="{F8532BBD-6BD7-6372-CC7C-074DBB7F13C8}"/>
              </a:ext>
            </a:extLst>
          </p:cNvPr>
          <p:cNvGraphicFramePr>
            <a:graphicFrameLocks noGrp="1"/>
          </p:cNvGraphicFramePr>
          <p:nvPr>
            <p:extLst>
              <p:ext uri="{D42A27DB-BD31-4B8C-83A1-F6EECF244321}">
                <p14:modId xmlns:p14="http://schemas.microsoft.com/office/powerpoint/2010/main" val="4290393864"/>
              </p:ext>
            </p:extLst>
          </p:nvPr>
        </p:nvGraphicFramePr>
        <p:xfrm>
          <a:off x="263750" y="1900766"/>
          <a:ext cx="11664500" cy="3992880"/>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y</a:t>
                      </a:r>
                      <a:r>
                        <a:rPr lang="en-GB" sz="1600" b="0" dirty="0">
                          <a:solidFill>
                            <a:srgbClr val="371376"/>
                          </a:solidFill>
                          <a:latin typeface="Arial" panose="020B0604020202020204" pitchFamily="34" charset="0"/>
                          <a:cs typeface="Arial" panose="020B0604020202020204" pitchFamily="34" charset="0"/>
                        </a:rPr>
                        <a:t> is a whole number.</a:t>
                      </a:r>
                    </a:p>
                    <a:p>
                      <a:pPr>
                        <a:spcBef>
                          <a:spcPts val="1200"/>
                        </a:spcBef>
                      </a:pPr>
                      <a:r>
                        <a:rPr lang="en-GB" sz="1600" b="0" dirty="0">
                          <a:solidFill>
                            <a:srgbClr val="371376"/>
                          </a:solidFill>
                          <a:latin typeface="Arial" panose="020B0604020202020204" pitchFamily="34" charset="0"/>
                          <a:cs typeface="Arial" panose="020B0604020202020204" pitchFamily="34" charset="0"/>
                        </a:rPr>
                        <a:t>Circle the words that describe 5</a:t>
                      </a:r>
                      <a:r>
                        <a:rPr lang="en-GB" sz="1800" b="0" i="1" dirty="0">
                          <a:solidFill>
                            <a:srgbClr val="371376"/>
                          </a:solidFill>
                          <a:latin typeface="Times New Roman" panose="02020603050405020304" pitchFamily="18" charset="0"/>
                          <a:cs typeface="Times New Roman" panose="02020603050405020304" pitchFamily="18" charset="0"/>
                        </a:rPr>
                        <a:t>y</a:t>
                      </a:r>
                    </a:p>
                    <a:p>
                      <a:pPr>
                        <a:spcBef>
                          <a:spcPts val="1200"/>
                        </a:spcBef>
                      </a:pPr>
                      <a:r>
                        <a:rPr lang="en-GB" sz="1600" b="0" dirty="0">
                          <a:solidFill>
                            <a:srgbClr val="371376"/>
                          </a:solidFill>
                          <a:latin typeface="Arial" panose="020B0604020202020204" pitchFamily="34" charset="0"/>
                          <a:cs typeface="Arial" panose="020B0604020202020204" pitchFamily="34" charset="0"/>
                        </a:rPr>
                        <a:t>always odd     </a:t>
                      </a:r>
                    </a:p>
                    <a:p>
                      <a:pPr>
                        <a:spcBef>
                          <a:spcPts val="1200"/>
                        </a:spcBef>
                      </a:pPr>
                      <a:r>
                        <a:rPr lang="en-GB" sz="1600" b="0" dirty="0">
                          <a:solidFill>
                            <a:srgbClr val="371376"/>
                          </a:solidFill>
                          <a:latin typeface="Arial" panose="020B0604020202020204" pitchFamily="34" charset="0"/>
                          <a:cs typeface="Arial" panose="020B0604020202020204" pitchFamily="34" charset="0"/>
                        </a:rPr>
                        <a:t>always even</a:t>
                      </a:r>
                    </a:p>
                    <a:p>
                      <a:pPr>
                        <a:spcBef>
                          <a:spcPts val="1200"/>
                        </a:spcBef>
                      </a:pPr>
                      <a:r>
                        <a:rPr lang="en-GB" sz="1600" b="0" dirty="0">
                          <a:solidFill>
                            <a:srgbClr val="371376"/>
                          </a:solidFill>
                          <a:latin typeface="Arial" panose="020B0604020202020204" pitchFamily="34" charset="0"/>
                          <a:cs typeface="Arial" panose="020B0604020202020204" pitchFamily="34" charset="0"/>
                        </a:rPr>
                        <a:t>could be odd or even</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8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Simplify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pattern of squares on a grid.</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Shade</a:t>
                      </a:r>
                      <a:r>
                        <a:rPr lang="en-GB" sz="1600" b="1" dirty="0">
                          <a:solidFill>
                            <a:srgbClr val="371376"/>
                          </a:solidFill>
                          <a:latin typeface="Arial" panose="020B0604020202020204" pitchFamily="34" charset="0"/>
                          <a:cs typeface="Arial" panose="020B0604020202020204" pitchFamily="34" charset="0"/>
                        </a:rPr>
                        <a:t> four </a:t>
                      </a:r>
                      <a:r>
                        <a:rPr lang="en-GB" sz="1600" b="0" dirty="0">
                          <a:solidFill>
                            <a:srgbClr val="371376"/>
                          </a:solidFill>
                          <a:latin typeface="Arial" panose="020B0604020202020204" pitchFamily="34" charset="0"/>
                          <a:cs typeface="Arial" panose="020B0604020202020204" pitchFamily="34" charset="0"/>
                        </a:rPr>
                        <a:t>more squares so that the pattern has</a:t>
                      </a:r>
                      <a:r>
                        <a:rPr lang="en-GB" sz="1600" b="1" dirty="0">
                          <a:solidFill>
                            <a:srgbClr val="371376"/>
                          </a:solidFill>
                          <a:latin typeface="Arial" panose="020B0604020202020204" pitchFamily="34" charset="0"/>
                          <a:cs typeface="Arial" panose="020B0604020202020204" pitchFamily="34" charset="0"/>
                        </a:rPr>
                        <a:t> rotational </a:t>
                      </a:r>
                      <a:r>
                        <a:rPr lang="en-GB" sz="1600" b="0" dirty="0">
                          <a:solidFill>
                            <a:srgbClr val="371376"/>
                          </a:solidFill>
                          <a:latin typeface="Arial" panose="020B0604020202020204" pitchFamily="34" charset="0"/>
                          <a:cs typeface="Arial" panose="020B0604020202020204" pitchFamily="34" charset="0"/>
                        </a:rPr>
                        <a:t>symmetry of order 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What </a:t>
                      </a:r>
                      <a:r>
                        <a:rPr lang="en-GB" sz="1600" b="1" dirty="0">
                          <a:solidFill>
                            <a:srgbClr val="371376"/>
                          </a:solidFill>
                          <a:latin typeface="Arial" panose="020B0604020202020204" pitchFamily="34" charset="0"/>
                          <a:cs typeface="Arial" panose="020B0604020202020204" pitchFamily="34" charset="0"/>
                        </a:rPr>
                        <a:t>percentage</a:t>
                      </a:r>
                      <a:r>
                        <a:rPr lang="en-GB" sz="1600" b="0" dirty="0">
                          <a:solidFill>
                            <a:srgbClr val="371376"/>
                          </a:solidFill>
                          <a:latin typeface="Arial" panose="020B0604020202020204" pitchFamily="34" charset="0"/>
                          <a:cs typeface="Arial" panose="020B0604020202020204" pitchFamily="34" charset="0"/>
                        </a:rPr>
                        <a:t> of this grid is shaded?</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2500 to the nearest 100</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smallest possible value of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6" name="Picture 5">
            <a:extLst>
              <a:ext uri="{FF2B5EF4-FFF2-40B4-BE49-F238E27FC236}">
                <a16:creationId xmlns:a16="http://schemas.microsoft.com/office/drawing/2014/main" id="{57D3CFBA-DE6E-0E04-948C-D26250203E34}"/>
              </a:ext>
            </a:extLst>
          </p:cNvPr>
          <p:cNvPicPr>
            <a:picLocks noChangeAspect="1"/>
          </p:cNvPicPr>
          <p:nvPr/>
        </p:nvPicPr>
        <p:blipFill>
          <a:blip r:embed="rId3"/>
          <a:stretch>
            <a:fillRect/>
          </a:stretch>
        </p:blipFill>
        <p:spPr>
          <a:xfrm>
            <a:off x="8956012" y="2313008"/>
            <a:ext cx="2663687" cy="2643809"/>
          </a:xfrm>
          <a:prstGeom prst="rect">
            <a:avLst/>
          </a:prstGeom>
        </p:spPr>
      </p:pic>
      <p:pic>
        <p:nvPicPr>
          <p:cNvPr id="10" name="Picture 9">
            <a:extLst>
              <a:ext uri="{FF2B5EF4-FFF2-40B4-BE49-F238E27FC236}">
                <a16:creationId xmlns:a16="http://schemas.microsoft.com/office/drawing/2014/main" id="{6E3CA251-71D1-7EB7-4C0D-257816FB89EA}"/>
              </a:ext>
            </a:extLst>
          </p:cNvPr>
          <p:cNvPicPr>
            <a:picLocks noChangeAspect="1"/>
          </p:cNvPicPr>
          <p:nvPr/>
        </p:nvPicPr>
        <p:blipFill>
          <a:blip r:embed="rId4"/>
          <a:stretch>
            <a:fillRect/>
          </a:stretch>
        </p:blipFill>
        <p:spPr>
          <a:xfrm>
            <a:off x="1725241" y="4246114"/>
            <a:ext cx="1510748" cy="1510748"/>
          </a:xfrm>
          <a:prstGeom prst="rect">
            <a:avLst/>
          </a:prstGeom>
        </p:spPr>
      </p:pic>
      <p:graphicFrame>
        <p:nvGraphicFramePr>
          <p:cNvPr id="11" name="Object 10">
            <a:extLst>
              <a:ext uri="{FF2B5EF4-FFF2-40B4-BE49-F238E27FC236}">
                <a16:creationId xmlns:a16="http://schemas.microsoft.com/office/drawing/2014/main" id="{0977ADC2-D94F-48B1-F6C5-8F063D368A4A}"/>
              </a:ext>
            </a:extLst>
          </p:cNvPr>
          <p:cNvGraphicFramePr>
            <a:graphicFrameLocks noChangeAspect="1"/>
          </p:cNvGraphicFramePr>
          <p:nvPr>
            <p:extLst>
              <p:ext uri="{D42A27DB-BD31-4B8C-83A1-F6EECF244321}">
                <p14:modId xmlns:p14="http://schemas.microsoft.com/office/powerpoint/2010/main" val="1559627758"/>
              </p:ext>
            </p:extLst>
          </p:nvPr>
        </p:nvGraphicFramePr>
        <p:xfrm>
          <a:off x="5594778" y="2024468"/>
          <a:ext cx="723900" cy="508000"/>
        </p:xfrm>
        <a:graphic>
          <a:graphicData uri="http://schemas.openxmlformats.org/presentationml/2006/ole">
            <mc:AlternateContent xmlns:mc="http://schemas.openxmlformats.org/markup-compatibility/2006">
              <mc:Choice xmlns:v="urn:schemas-microsoft-com:vml" Requires="v">
                <p:oleObj name="Equation" r:id="rId5" imgW="723600" imgH="507960" progId="Equation.DSMT4">
                  <p:embed/>
                </p:oleObj>
              </mc:Choice>
              <mc:Fallback>
                <p:oleObj name="Equation" r:id="rId5" imgW="723600" imgH="507960" progId="Equation.DSMT4">
                  <p:embed/>
                  <p:pic>
                    <p:nvPicPr>
                      <p:cNvPr id="11" name="Object 10">
                        <a:extLst>
                          <a:ext uri="{FF2B5EF4-FFF2-40B4-BE49-F238E27FC236}">
                            <a16:creationId xmlns:a16="http://schemas.microsoft.com/office/drawing/2014/main" id="{0977ADC2-D94F-48B1-F6C5-8F063D368A4A}"/>
                          </a:ext>
                        </a:extLst>
                      </p:cNvPr>
                      <p:cNvPicPr/>
                      <p:nvPr/>
                    </p:nvPicPr>
                    <p:blipFill>
                      <a:blip r:embed="rId6"/>
                      <a:stretch>
                        <a:fillRect/>
                      </a:stretch>
                    </p:blipFill>
                    <p:spPr>
                      <a:xfrm>
                        <a:off x="5594778" y="2024468"/>
                        <a:ext cx="723900" cy="508000"/>
                      </a:xfrm>
                      <a:prstGeom prst="rect">
                        <a:avLst/>
                      </a:prstGeom>
                    </p:spPr>
                  </p:pic>
                </p:oleObj>
              </mc:Fallback>
            </mc:AlternateContent>
          </a:graphicData>
        </a:graphic>
      </p:graphicFrame>
    </p:spTree>
    <p:extLst>
      <p:ext uri="{BB962C8B-B14F-4D97-AF65-F5344CB8AC3E}">
        <p14:creationId xmlns:p14="http://schemas.microsoft.com/office/powerpoint/2010/main" val="22185051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D2B03-8BD8-8618-8D85-F9E194B949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3CA0E6-B93E-27B1-5A00-DD1DA7D73C86}"/>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F9A1EF46-3266-13CE-B1E3-CA8D6887BB55}"/>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24D2549C-3619-81E7-CBB6-283C60AA19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EFEB447B-1108-142C-E6ED-0251C6CA94A6}"/>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18A - ANSWERS</a:t>
            </a:r>
          </a:p>
        </p:txBody>
      </p:sp>
      <p:graphicFrame>
        <p:nvGraphicFramePr>
          <p:cNvPr id="3" name="Table 2">
            <a:extLst>
              <a:ext uri="{FF2B5EF4-FFF2-40B4-BE49-F238E27FC236}">
                <a16:creationId xmlns:a16="http://schemas.microsoft.com/office/drawing/2014/main" id="{DC818971-38C1-AB10-32DE-286B32AC38B1}"/>
              </a:ext>
            </a:extLst>
          </p:cNvPr>
          <p:cNvGraphicFramePr>
            <a:graphicFrameLocks noGrp="1"/>
          </p:cNvGraphicFramePr>
          <p:nvPr>
            <p:extLst>
              <p:ext uri="{D42A27DB-BD31-4B8C-83A1-F6EECF244321}">
                <p14:modId xmlns:p14="http://schemas.microsoft.com/office/powerpoint/2010/main" val="4370308"/>
              </p:ext>
            </p:extLst>
          </p:nvPr>
        </p:nvGraphicFramePr>
        <p:xfrm>
          <a:off x="285750" y="1956252"/>
          <a:ext cx="11664500" cy="3992880"/>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y</a:t>
                      </a:r>
                      <a:r>
                        <a:rPr lang="en-GB" sz="1600" b="0" dirty="0">
                          <a:solidFill>
                            <a:srgbClr val="371376"/>
                          </a:solidFill>
                          <a:latin typeface="Arial" panose="020B0604020202020204" pitchFamily="34" charset="0"/>
                          <a:cs typeface="Arial" panose="020B0604020202020204" pitchFamily="34" charset="0"/>
                        </a:rPr>
                        <a:t> is a whole number.</a:t>
                      </a:r>
                    </a:p>
                    <a:p>
                      <a:pPr>
                        <a:spcBef>
                          <a:spcPts val="1200"/>
                        </a:spcBef>
                      </a:pPr>
                      <a:r>
                        <a:rPr lang="en-GB" sz="1600" b="0" dirty="0">
                          <a:solidFill>
                            <a:srgbClr val="371376"/>
                          </a:solidFill>
                          <a:latin typeface="Arial" panose="020B0604020202020204" pitchFamily="34" charset="0"/>
                          <a:cs typeface="Arial" panose="020B0604020202020204" pitchFamily="34" charset="0"/>
                        </a:rPr>
                        <a:t>Circle the words that describe 5</a:t>
                      </a:r>
                      <a:r>
                        <a:rPr lang="en-GB" sz="1800" b="0" i="1" dirty="0">
                          <a:solidFill>
                            <a:srgbClr val="371376"/>
                          </a:solidFill>
                          <a:latin typeface="Times New Roman" panose="02020603050405020304" pitchFamily="18" charset="0"/>
                          <a:cs typeface="Times New Roman" panose="02020603050405020304" pitchFamily="18" charset="0"/>
                        </a:rPr>
                        <a:t>y</a:t>
                      </a:r>
                    </a:p>
                    <a:p>
                      <a:pPr>
                        <a:spcBef>
                          <a:spcPts val="1200"/>
                        </a:spcBef>
                      </a:pPr>
                      <a:r>
                        <a:rPr lang="en-GB" sz="1600" b="0" dirty="0">
                          <a:solidFill>
                            <a:srgbClr val="371376"/>
                          </a:solidFill>
                          <a:latin typeface="Arial" panose="020B0604020202020204" pitchFamily="34" charset="0"/>
                          <a:cs typeface="Arial" panose="020B0604020202020204" pitchFamily="34" charset="0"/>
                        </a:rPr>
                        <a:t>always odd     </a:t>
                      </a:r>
                    </a:p>
                    <a:p>
                      <a:pPr>
                        <a:spcBef>
                          <a:spcPts val="1200"/>
                        </a:spcBef>
                      </a:pPr>
                      <a:r>
                        <a:rPr lang="en-GB" sz="1600" b="0" dirty="0">
                          <a:solidFill>
                            <a:srgbClr val="371376"/>
                          </a:solidFill>
                          <a:latin typeface="Arial" panose="020B0604020202020204" pitchFamily="34" charset="0"/>
                          <a:cs typeface="Arial" panose="020B0604020202020204" pitchFamily="34" charset="0"/>
                        </a:rPr>
                        <a:t>always even</a:t>
                      </a:r>
                    </a:p>
                    <a:p>
                      <a:pPr>
                        <a:spcBef>
                          <a:spcPts val="1200"/>
                        </a:spcBef>
                      </a:pPr>
                      <a:r>
                        <a:rPr lang="en-GB" sz="1600" b="0" dirty="0">
                          <a:solidFill>
                            <a:srgbClr val="371376"/>
                          </a:solidFill>
                          <a:latin typeface="Arial" panose="020B0604020202020204" pitchFamily="34" charset="0"/>
                          <a:cs typeface="Arial" panose="020B0604020202020204" pitchFamily="34" charset="0"/>
                        </a:rPr>
                        <a:t>could be odd or even</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8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Simplify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pattern of squares on a grid.</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Shade</a:t>
                      </a:r>
                      <a:r>
                        <a:rPr lang="en-GB" sz="1600" b="1" dirty="0">
                          <a:solidFill>
                            <a:srgbClr val="371376"/>
                          </a:solidFill>
                          <a:latin typeface="Arial" panose="020B0604020202020204" pitchFamily="34" charset="0"/>
                          <a:cs typeface="Arial" panose="020B0604020202020204" pitchFamily="34" charset="0"/>
                        </a:rPr>
                        <a:t> four </a:t>
                      </a:r>
                      <a:r>
                        <a:rPr lang="en-GB" sz="1600" b="0" dirty="0">
                          <a:solidFill>
                            <a:srgbClr val="371376"/>
                          </a:solidFill>
                          <a:latin typeface="Arial" panose="020B0604020202020204" pitchFamily="34" charset="0"/>
                          <a:cs typeface="Arial" panose="020B0604020202020204" pitchFamily="34" charset="0"/>
                        </a:rPr>
                        <a:t>more squares so that the pattern has</a:t>
                      </a:r>
                      <a:r>
                        <a:rPr lang="en-GB" sz="1600" b="1" dirty="0">
                          <a:solidFill>
                            <a:srgbClr val="371376"/>
                          </a:solidFill>
                          <a:latin typeface="Arial" panose="020B0604020202020204" pitchFamily="34" charset="0"/>
                          <a:cs typeface="Arial" panose="020B0604020202020204" pitchFamily="34" charset="0"/>
                        </a:rPr>
                        <a:t> rotational </a:t>
                      </a:r>
                      <a:r>
                        <a:rPr lang="en-GB" sz="1600" b="0" dirty="0">
                          <a:solidFill>
                            <a:srgbClr val="371376"/>
                          </a:solidFill>
                          <a:latin typeface="Arial" panose="020B0604020202020204" pitchFamily="34" charset="0"/>
                          <a:cs typeface="Arial" panose="020B0604020202020204" pitchFamily="34" charset="0"/>
                        </a:rPr>
                        <a:t>symmetry of order 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What </a:t>
                      </a:r>
                      <a:r>
                        <a:rPr lang="en-GB" sz="1600" b="1" dirty="0">
                          <a:solidFill>
                            <a:srgbClr val="371376"/>
                          </a:solidFill>
                          <a:latin typeface="Arial" panose="020B0604020202020204" pitchFamily="34" charset="0"/>
                          <a:cs typeface="Arial" panose="020B0604020202020204" pitchFamily="34" charset="0"/>
                        </a:rPr>
                        <a:t>percentage</a:t>
                      </a:r>
                      <a:r>
                        <a:rPr lang="en-GB" sz="1600" b="0" dirty="0">
                          <a:solidFill>
                            <a:srgbClr val="371376"/>
                          </a:solidFill>
                          <a:latin typeface="Arial" panose="020B0604020202020204" pitchFamily="34" charset="0"/>
                          <a:cs typeface="Arial" panose="020B0604020202020204" pitchFamily="34" charset="0"/>
                        </a:rPr>
                        <a:t> of this grid is shaded?</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2500 to the nearest 100</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smallest possible value of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9" name="Picture 8">
            <a:extLst>
              <a:ext uri="{FF2B5EF4-FFF2-40B4-BE49-F238E27FC236}">
                <a16:creationId xmlns:a16="http://schemas.microsoft.com/office/drawing/2014/main" id="{4B8454BC-E543-8118-B16E-66F74F188249}"/>
              </a:ext>
            </a:extLst>
          </p:cNvPr>
          <p:cNvPicPr>
            <a:picLocks noChangeAspect="1"/>
          </p:cNvPicPr>
          <p:nvPr/>
        </p:nvPicPr>
        <p:blipFill>
          <a:blip r:embed="rId3"/>
          <a:stretch>
            <a:fillRect/>
          </a:stretch>
        </p:blipFill>
        <p:spPr>
          <a:xfrm>
            <a:off x="1725241" y="4246114"/>
            <a:ext cx="1510748" cy="1510748"/>
          </a:xfrm>
          <a:prstGeom prst="rect">
            <a:avLst/>
          </a:prstGeom>
        </p:spPr>
      </p:pic>
      <p:graphicFrame>
        <p:nvGraphicFramePr>
          <p:cNvPr id="10" name="Object 9">
            <a:extLst>
              <a:ext uri="{FF2B5EF4-FFF2-40B4-BE49-F238E27FC236}">
                <a16:creationId xmlns:a16="http://schemas.microsoft.com/office/drawing/2014/main" id="{4B750925-E883-B594-5EC4-4AC6D03CD1AA}"/>
              </a:ext>
            </a:extLst>
          </p:cNvPr>
          <p:cNvGraphicFramePr>
            <a:graphicFrameLocks noChangeAspect="1"/>
          </p:cNvGraphicFramePr>
          <p:nvPr>
            <p:extLst>
              <p:ext uri="{D42A27DB-BD31-4B8C-83A1-F6EECF244321}">
                <p14:modId xmlns:p14="http://schemas.microsoft.com/office/powerpoint/2010/main" val="2232817178"/>
              </p:ext>
            </p:extLst>
          </p:nvPr>
        </p:nvGraphicFramePr>
        <p:xfrm>
          <a:off x="5574230" y="2024468"/>
          <a:ext cx="723900" cy="508000"/>
        </p:xfrm>
        <a:graphic>
          <a:graphicData uri="http://schemas.openxmlformats.org/presentationml/2006/ole">
            <mc:AlternateContent xmlns:mc="http://schemas.openxmlformats.org/markup-compatibility/2006">
              <mc:Choice xmlns:v="urn:schemas-microsoft-com:vml" Requires="v">
                <p:oleObj name="Equation" r:id="rId4" imgW="723600" imgH="507960" progId="Equation.DSMT4">
                  <p:embed/>
                </p:oleObj>
              </mc:Choice>
              <mc:Fallback>
                <p:oleObj name="Equation" r:id="rId4" imgW="723600" imgH="507960" progId="Equation.DSMT4">
                  <p:embed/>
                  <p:pic>
                    <p:nvPicPr>
                      <p:cNvPr id="10" name="Object 9">
                        <a:extLst>
                          <a:ext uri="{FF2B5EF4-FFF2-40B4-BE49-F238E27FC236}">
                            <a16:creationId xmlns:a16="http://schemas.microsoft.com/office/drawing/2014/main" id="{4B750925-E883-B594-5EC4-4AC6D03CD1AA}"/>
                          </a:ext>
                        </a:extLst>
                      </p:cNvPr>
                      <p:cNvPicPr/>
                      <p:nvPr/>
                    </p:nvPicPr>
                    <p:blipFill>
                      <a:blip r:embed="rId5"/>
                      <a:stretch>
                        <a:fillRect/>
                      </a:stretch>
                    </p:blipFill>
                    <p:spPr>
                      <a:xfrm>
                        <a:off x="5574230" y="2024468"/>
                        <a:ext cx="723900" cy="508000"/>
                      </a:xfrm>
                      <a:prstGeom prst="rect">
                        <a:avLst/>
                      </a:prstGeom>
                    </p:spPr>
                  </p:pic>
                </p:oleObj>
              </mc:Fallback>
            </mc:AlternateContent>
          </a:graphicData>
        </a:graphic>
      </p:graphicFrame>
      <p:pic>
        <p:nvPicPr>
          <p:cNvPr id="12" name="Picture 11">
            <a:extLst>
              <a:ext uri="{FF2B5EF4-FFF2-40B4-BE49-F238E27FC236}">
                <a16:creationId xmlns:a16="http://schemas.microsoft.com/office/drawing/2014/main" id="{B7B5811D-8158-BFF9-1B8F-EE064068B1D3}"/>
              </a:ext>
            </a:extLst>
          </p:cNvPr>
          <p:cNvPicPr>
            <a:picLocks noChangeAspect="1"/>
          </p:cNvPicPr>
          <p:nvPr/>
        </p:nvPicPr>
        <p:blipFill>
          <a:blip r:embed="rId6"/>
          <a:stretch>
            <a:fillRect/>
          </a:stretch>
        </p:blipFill>
        <p:spPr>
          <a:xfrm>
            <a:off x="8956013" y="2357679"/>
            <a:ext cx="2663687" cy="2643809"/>
          </a:xfrm>
          <a:prstGeom prst="rect">
            <a:avLst/>
          </a:prstGeom>
        </p:spPr>
      </p:pic>
      <p:sp>
        <p:nvSpPr>
          <p:cNvPr id="13" name="Oval 12">
            <a:extLst>
              <a:ext uri="{FF2B5EF4-FFF2-40B4-BE49-F238E27FC236}">
                <a16:creationId xmlns:a16="http://schemas.microsoft.com/office/drawing/2014/main" id="{D12010BE-7044-6A0C-F7EE-858FC819C52A}"/>
              </a:ext>
            </a:extLst>
          </p:cNvPr>
          <p:cNvSpPr/>
          <p:nvPr/>
        </p:nvSpPr>
        <p:spPr>
          <a:xfrm>
            <a:off x="711200" y="3638704"/>
            <a:ext cx="2012950" cy="27289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D7B13168-AA07-E72F-9EB0-BA809F7FEEA9}"/>
              </a:ext>
            </a:extLst>
          </p:cNvPr>
          <p:cNvSpPr txBox="1"/>
          <p:nvPr/>
        </p:nvSpPr>
        <p:spPr>
          <a:xfrm>
            <a:off x="1090808" y="2181285"/>
            <a:ext cx="1962293" cy="646331"/>
          </a:xfrm>
          <a:prstGeom prst="rect">
            <a:avLst/>
          </a:prstGeom>
          <a:solidFill>
            <a:schemeClr val="bg1"/>
          </a:solidFill>
          <a:ln>
            <a:solidFill>
              <a:srgbClr val="FF0000"/>
            </a:solidFill>
          </a:ln>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If </a:t>
            </a:r>
            <a:r>
              <a:rPr lang="en-GB"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is even, 5</a:t>
            </a:r>
            <a:r>
              <a:rPr lang="en-GB"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is even </a:t>
            </a:r>
            <a:r>
              <a:rPr lang="en-GB" sz="1600" dirty="0" err="1">
                <a:solidFill>
                  <a:srgbClr val="FF0000"/>
                </a:solidFill>
                <a:latin typeface="Arial" panose="020B0604020202020204" pitchFamily="34" charset="0"/>
                <a:cs typeface="Arial" panose="020B0604020202020204" pitchFamily="34" charset="0"/>
              </a:rPr>
              <a:t>eg</a:t>
            </a:r>
            <a:r>
              <a:rPr lang="en-GB" sz="1600" dirty="0">
                <a:solidFill>
                  <a:srgbClr val="FF0000"/>
                </a:solidFill>
                <a:latin typeface="Arial" panose="020B0604020202020204" pitchFamily="34" charset="0"/>
                <a:cs typeface="Arial" panose="020B0604020202020204" pitchFamily="34" charset="0"/>
              </a:rPr>
              <a:t> 5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20</a:t>
            </a:r>
          </a:p>
        </p:txBody>
      </p:sp>
      <p:sp>
        <p:nvSpPr>
          <p:cNvPr id="16" name="TextBox 15">
            <a:extLst>
              <a:ext uri="{FF2B5EF4-FFF2-40B4-BE49-F238E27FC236}">
                <a16:creationId xmlns:a16="http://schemas.microsoft.com/office/drawing/2014/main" id="{9BBD5D5A-5055-C9BB-77FE-C13DA504DC23}"/>
              </a:ext>
            </a:extLst>
          </p:cNvPr>
          <p:cNvSpPr txBox="1"/>
          <p:nvPr/>
        </p:nvSpPr>
        <p:spPr>
          <a:xfrm>
            <a:off x="1969431" y="2859093"/>
            <a:ext cx="1962293" cy="646331"/>
          </a:xfrm>
          <a:prstGeom prst="rect">
            <a:avLst/>
          </a:prstGeom>
          <a:solidFill>
            <a:schemeClr val="bg1"/>
          </a:solidFill>
          <a:ln>
            <a:solidFill>
              <a:srgbClr val="FF0000"/>
            </a:solidFill>
          </a:ln>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If </a:t>
            </a:r>
            <a:r>
              <a:rPr lang="en-GB"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is odd, 5</a:t>
            </a:r>
            <a:r>
              <a:rPr lang="en-GB"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is odd </a:t>
            </a:r>
            <a:r>
              <a:rPr lang="en-GB" sz="1600" dirty="0" err="1">
                <a:solidFill>
                  <a:srgbClr val="FF0000"/>
                </a:solidFill>
                <a:latin typeface="Arial" panose="020B0604020202020204" pitchFamily="34" charset="0"/>
                <a:cs typeface="Arial" panose="020B0604020202020204" pitchFamily="34" charset="0"/>
              </a:rPr>
              <a:t>eg</a:t>
            </a:r>
            <a:r>
              <a:rPr lang="en-GB" sz="1600" dirty="0">
                <a:solidFill>
                  <a:srgbClr val="FF0000"/>
                </a:solidFill>
                <a:latin typeface="Arial" panose="020B0604020202020204" pitchFamily="34" charset="0"/>
                <a:cs typeface="Arial" panose="020B0604020202020204" pitchFamily="34" charset="0"/>
              </a:rPr>
              <a:t> 5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15</a:t>
            </a:r>
          </a:p>
        </p:txBody>
      </p:sp>
      <p:sp>
        <p:nvSpPr>
          <p:cNvPr id="17" name="TextBox 16">
            <a:extLst>
              <a:ext uri="{FF2B5EF4-FFF2-40B4-BE49-F238E27FC236}">
                <a16:creationId xmlns:a16="http://schemas.microsoft.com/office/drawing/2014/main" id="{56A41C27-3D9C-73FA-B7DB-97A796AAAF3A}"/>
              </a:ext>
            </a:extLst>
          </p:cNvPr>
          <p:cNvSpPr txBox="1"/>
          <p:nvPr/>
        </p:nvSpPr>
        <p:spPr>
          <a:xfrm>
            <a:off x="5512382" y="2559999"/>
            <a:ext cx="2244607"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Divide all terms in the numerator by 2</a:t>
            </a:r>
          </a:p>
        </p:txBody>
      </p:sp>
      <p:sp>
        <p:nvSpPr>
          <p:cNvPr id="19" name="TextBox 18">
            <a:extLst>
              <a:ext uri="{FF2B5EF4-FFF2-40B4-BE49-F238E27FC236}">
                <a16:creationId xmlns:a16="http://schemas.microsoft.com/office/drawing/2014/main" id="{820A4AE8-B857-360D-58C7-E7D6C6F1CFB3}"/>
              </a:ext>
            </a:extLst>
          </p:cNvPr>
          <p:cNvSpPr txBox="1"/>
          <p:nvPr/>
        </p:nvSpPr>
        <p:spPr>
          <a:xfrm>
            <a:off x="5969285" y="3255173"/>
            <a:ext cx="1431564" cy="400110"/>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3</a:t>
            </a:r>
            <a:r>
              <a:rPr lang="en-GB" sz="2000" i="1" dirty="0">
                <a:solidFill>
                  <a:srgbClr val="FF0000"/>
                </a:solidFill>
                <a:latin typeface="Times New Roman" panose="02020603050405020304" pitchFamily="18" charset="0"/>
                <a:cs typeface="Times New Roman" panose="02020603050405020304" pitchFamily="18" charset="0"/>
              </a:rPr>
              <a:t>w</a:t>
            </a:r>
            <a:r>
              <a:rPr lang="en-GB" dirty="0">
                <a:solidFill>
                  <a:srgbClr val="FF0000"/>
                </a:solidFill>
                <a:latin typeface="Arial" panose="020B0604020202020204" pitchFamily="34" charset="0"/>
                <a:cs typeface="Arial" panose="020B0604020202020204" pitchFamily="34" charset="0"/>
              </a:rPr>
              <a:t>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5</a:t>
            </a:r>
          </a:p>
        </p:txBody>
      </p:sp>
      <p:graphicFrame>
        <p:nvGraphicFramePr>
          <p:cNvPr id="20" name="Object 19">
            <a:extLst>
              <a:ext uri="{FF2B5EF4-FFF2-40B4-BE49-F238E27FC236}">
                <a16:creationId xmlns:a16="http://schemas.microsoft.com/office/drawing/2014/main" id="{61214B5A-8EB0-60EB-395A-8319CBC69518}"/>
              </a:ext>
            </a:extLst>
          </p:cNvPr>
          <p:cNvGraphicFramePr>
            <a:graphicFrameLocks noChangeAspect="1"/>
          </p:cNvGraphicFramePr>
          <p:nvPr>
            <p:extLst>
              <p:ext uri="{D42A27DB-BD31-4B8C-83A1-F6EECF244321}">
                <p14:modId xmlns:p14="http://schemas.microsoft.com/office/powerpoint/2010/main" val="3354772723"/>
              </p:ext>
            </p:extLst>
          </p:nvPr>
        </p:nvGraphicFramePr>
        <p:xfrm>
          <a:off x="814579" y="4832351"/>
          <a:ext cx="622300" cy="508000"/>
        </p:xfrm>
        <a:graphic>
          <a:graphicData uri="http://schemas.openxmlformats.org/presentationml/2006/ole">
            <mc:AlternateContent xmlns:mc="http://schemas.openxmlformats.org/markup-compatibility/2006">
              <mc:Choice xmlns:v="urn:schemas-microsoft-com:vml" Requires="v">
                <p:oleObj name="Equation" r:id="rId7" imgW="622080" imgH="507960" progId="Equation.DSMT4">
                  <p:embed/>
                </p:oleObj>
              </mc:Choice>
              <mc:Fallback>
                <p:oleObj name="Equation" r:id="rId7" imgW="622080" imgH="507960" progId="Equation.DSMT4">
                  <p:embed/>
                  <p:pic>
                    <p:nvPicPr>
                      <p:cNvPr id="20" name="Object 19">
                        <a:extLst>
                          <a:ext uri="{FF2B5EF4-FFF2-40B4-BE49-F238E27FC236}">
                            <a16:creationId xmlns:a16="http://schemas.microsoft.com/office/drawing/2014/main" id="{61214B5A-8EB0-60EB-395A-8319CBC69518}"/>
                          </a:ext>
                        </a:extLst>
                      </p:cNvPr>
                      <p:cNvPicPr/>
                      <p:nvPr/>
                    </p:nvPicPr>
                    <p:blipFill>
                      <a:blip r:embed="rId8"/>
                      <a:stretch>
                        <a:fillRect/>
                      </a:stretch>
                    </p:blipFill>
                    <p:spPr>
                      <a:xfrm>
                        <a:off x="814579" y="4832351"/>
                        <a:ext cx="622300" cy="508000"/>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86B5BE65-3808-B351-48C1-62283BA78DBC}"/>
              </a:ext>
            </a:extLst>
          </p:cNvPr>
          <p:cNvSpPr txBox="1"/>
          <p:nvPr/>
        </p:nvSpPr>
        <p:spPr>
          <a:xfrm>
            <a:off x="3405030" y="5333948"/>
            <a:ext cx="780836"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50%</a:t>
            </a:r>
          </a:p>
        </p:txBody>
      </p:sp>
      <p:sp>
        <p:nvSpPr>
          <p:cNvPr id="22" name="TextBox 21">
            <a:extLst>
              <a:ext uri="{FF2B5EF4-FFF2-40B4-BE49-F238E27FC236}">
                <a16:creationId xmlns:a16="http://schemas.microsoft.com/office/drawing/2014/main" id="{BFE8379A-7872-5FF6-AECC-8E721FD745CC}"/>
              </a:ext>
            </a:extLst>
          </p:cNvPr>
          <p:cNvSpPr txBox="1"/>
          <p:nvPr/>
        </p:nvSpPr>
        <p:spPr>
          <a:xfrm>
            <a:off x="4952144" y="5086351"/>
            <a:ext cx="2804845" cy="400110"/>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2500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(100 </a:t>
            </a:r>
            <a:r>
              <a:rPr lang="en-GB" dirty="0">
                <a:solidFill>
                  <a:srgbClr val="FF0000"/>
                </a:solidFill>
                <a:latin typeface="Georgia" panose="02040502050405020303" pitchFamily="18" charset="0"/>
                <a:cs typeface="Arial" panose="020B0604020202020204" pitchFamily="34" charset="0"/>
              </a:rPr>
              <a:t>÷</a:t>
            </a:r>
            <a:r>
              <a:rPr lang="en-GB" dirty="0">
                <a:solidFill>
                  <a:srgbClr val="FF0000"/>
                </a:solidFill>
                <a:latin typeface="Arial" panose="020B0604020202020204" pitchFamily="34" charset="0"/>
                <a:cs typeface="Arial" panose="020B0604020202020204" pitchFamily="34" charset="0"/>
              </a:rPr>
              <a:t> 2)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2450</a:t>
            </a:r>
          </a:p>
        </p:txBody>
      </p:sp>
      <p:sp>
        <p:nvSpPr>
          <p:cNvPr id="23" name="Rectangle 22">
            <a:extLst>
              <a:ext uri="{FF2B5EF4-FFF2-40B4-BE49-F238E27FC236}">
                <a16:creationId xmlns:a16="http://schemas.microsoft.com/office/drawing/2014/main" id="{C990B5D8-0B71-91B2-2F42-FB679362BA6F}"/>
              </a:ext>
            </a:extLst>
          </p:cNvPr>
          <p:cNvSpPr/>
          <p:nvPr/>
        </p:nvSpPr>
        <p:spPr>
          <a:xfrm>
            <a:off x="9719353" y="2743200"/>
            <a:ext cx="360000" cy="3600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F5A8035C-B259-F35A-C54E-FBDA1012EE72}"/>
              </a:ext>
            </a:extLst>
          </p:cNvPr>
          <p:cNvSpPr/>
          <p:nvPr/>
        </p:nvSpPr>
        <p:spPr>
          <a:xfrm>
            <a:off x="10482693" y="2743199"/>
            <a:ext cx="360000" cy="3600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ACA18AA0-C98D-0FD1-8756-185D55AB62E4}"/>
              </a:ext>
            </a:extLst>
          </p:cNvPr>
          <p:cNvSpPr/>
          <p:nvPr/>
        </p:nvSpPr>
        <p:spPr>
          <a:xfrm>
            <a:off x="9719353" y="4246114"/>
            <a:ext cx="360000" cy="3600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B89C1396-A36F-96B2-4C45-FF8FFEC51CC6}"/>
              </a:ext>
            </a:extLst>
          </p:cNvPr>
          <p:cNvSpPr/>
          <p:nvPr/>
        </p:nvSpPr>
        <p:spPr>
          <a:xfrm>
            <a:off x="10466759" y="4246113"/>
            <a:ext cx="360000" cy="3600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8624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7" grpId="0"/>
      <p:bldP spid="19" grpId="0"/>
      <p:bldP spid="21" grpId="0"/>
      <p:bldP spid="22" grpId="0"/>
      <p:bldP spid="23" grpId="0" animBg="1"/>
      <p:bldP spid="25" grpId="0" animBg="1"/>
      <p:bldP spid="27" grpId="0" animBg="1"/>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1A856-2800-D868-33BD-A0D99AC150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18B0A7-375E-BEFE-C491-E66E859A8D14}"/>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F618E2A8-18E0-56D8-D430-6EF76456720B}"/>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918C8FE6-057F-2A71-D5F4-525DB60371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3B9481AE-1224-5087-37F8-6723A447AE94}"/>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2A - ANSWERS</a:t>
            </a:r>
          </a:p>
        </p:txBody>
      </p:sp>
      <p:graphicFrame>
        <p:nvGraphicFramePr>
          <p:cNvPr id="3" name="Table 2">
            <a:extLst>
              <a:ext uri="{FF2B5EF4-FFF2-40B4-BE49-F238E27FC236}">
                <a16:creationId xmlns:a16="http://schemas.microsoft.com/office/drawing/2014/main" id="{0D698967-B44B-DC6E-1806-DE29C6A68186}"/>
              </a:ext>
            </a:extLst>
          </p:cNvPr>
          <p:cNvGraphicFramePr>
            <a:graphicFrameLocks noGrp="1"/>
          </p:cNvGraphicFramePr>
          <p:nvPr>
            <p:extLst>
              <p:ext uri="{D42A27DB-BD31-4B8C-83A1-F6EECF244321}">
                <p14:modId xmlns:p14="http://schemas.microsoft.com/office/powerpoint/2010/main" val="3086389064"/>
              </p:ext>
            </p:extLst>
          </p:nvPr>
        </p:nvGraphicFramePr>
        <p:xfrm>
          <a:off x="285750" y="1960987"/>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baseline="0" dirty="0">
                          <a:solidFill>
                            <a:srgbClr val="371376"/>
                          </a:solidFill>
                          <a:latin typeface="Arial" panose="020B0604020202020204" pitchFamily="34" charset="0"/>
                          <a:cs typeface="Arial" panose="020B0604020202020204" pitchFamily="34" charset="0"/>
                        </a:rPr>
                        <a:t>Write        as a decimal.</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Here are some numbers.</a:t>
                      </a:r>
                    </a:p>
                    <a:p>
                      <a:endParaRPr lang="en-GB" sz="1600" b="0" dirty="0">
                        <a:solidFill>
                          <a:srgbClr val="371376"/>
                        </a:solidFill>
                        <a:latin typeface="Arial" panose="020B0604020202020204" pitchFamily="34" charset="0"/>
                        <a:cs typeface="Arial" panose="020B0604020202020204" pitchFamily="34" charset="0"/>
                      </a:endParaRPr>
                    </a:p>
                    <a:p>
                      <a:pPr marL="0" indent="0">
                        <a:buNone/>
                      </a:pPr>
                      <a:r>
                        <a:rPr lang="en-GB" sz="1600" b="0" i="0" u="none" strike="noStrike" baseline="0" dirty="0">
                          <a:solidFill>
                            <a:srgbClr val="371376"/>
                          </a:solidFill>
                          <a:latin typeface="Arial" panose="020B0604020202020204" pitchFamily="34" charset="0"/>
                          <a:cs typeface="Arial" panose="020B0604020202020204" pitchFamily="34" charset="0"/>
                        </a:rPr>
                        <a:t>5   5   8   13   14   15   17 </a:t>
                      </a:r>
                    </a:p>
                    <a:p>
                      <a:pPr marL="342900" indent="-342900">
                        <a:buAutoNum type="arabicPlain" startAt="5"/>
                      </a:pPr>
                      <a:endParaRPr lang="en-GB" sz="1600" b="0" i="0" u="none" strike="noStrike" baseline="0" dirty="0">
                        <a:solidFill>
                          <a:srgbClr val="371376"/>
                        </a:solidFill>
                        <a:latin typeface="Source Sans Pro" panose="020B0503030403020204" pitchFamily="34" charset="0"/>
                        <a:cs typeface="Arial" panose="020B0604020202020204" pitchFamily="34" charset="0"/>
                      </a:endParaRPr>
                    </a:p>
                    <a:p>
                      <a:pPr marL="0" indent="0">
                        <a:buNone/>
                      </a:pPr>
                      <a:r>
                        <a:rPr lang="en-GB" sz="1600" b="0" dirty="0">
                          <a:solidFill>
                            <a:srgbClr val="371376"/>
                          </a:solidFill>
                          <a:latin typeface="Arial" panose="020B0604020202020204" pitchFamily="34" charset="0"/>
                          <a:cs typeface="Arial" panose="020B0604020202020204" pitchFamily="34" charset="0"/>
                        </a:rPr>
                        <a:t>Work out the range.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perimeter of kite </a:t>
                      </a:r>
                      <a:r>
                        <a:rPr lang="en-GB" sz="1600" b="0" i="1" u="none" strike="noStrike" baseline="0" dirty="0">
                          <a:solidFill>
                            <a:srgbClr val="371376"/>
                          </a:solidFill>
                          <a:latin typeface="Arial" panose="020B0604020202020204" pitchFamily="34" charset="0"/>
                          <a:cs typeface="Arial" panose="020B0604020202020204" pitchFamily="34" charset="0"/>
                        </a:rPr>
                        <a:t>ABCD </a:t>
                      </a:r>
                      <a:r>
                        <a:rPr lang="en-GB" sz="1600" b="0" i="0" u="none" strike="noStrike" baseline="0" dirty="0">
                          <a:solidFill>
                            <a:srgbClr val="371376"/>
                          </a:solidFill>
                          <a:latin typeface="Arial" panose="020B0604020202020204" pitchFamily="34" charset="0"/>
                          <a:cs typeface="Arial" panose="020B0604020202020204" pitchFamily="34" charset="0"/>
                        </a:rPr>
                        <a:t>is 24</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cm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The length of side </a:t>
                      </a:r>
                      <a:r>
                        <a:rPr lang="en-GB" sz="1600" b="0" i="1" u="none" strike="noStrike" baseline="0" dirty="0">
                          <a:solidFill>
                            <a:srgbClr val="371376"/>
                          </a:solidFill>
                          <a:latin typeface="Arial" panose="020B0604020202020204" pitchFamily="34" charset="0"/>
                          <a:cs typeface="Arial" panose="020B0604020202020204" pitchFamily="34" charset="0"/>
                        </a:rPr>
                        <a:t>AB </a:t>
                      </a:r>
                      <a:r>
                        <a:rPr lang="en-GB" sz="1600" b="0" i="0" u="none" strike="noStrike" baseline="0" dirty="0">
                          <a:solidFill>
                            <a:srgbClr val="371376"/>
                          </a:solidFill>
                          <a:latin typeface="Arial" panose="020B0604020202020204" pitchFamily="34" charset="0"/>
                          <a:cs typeface="Arial" panose="020B0604020202020204" pitchFamily="34" charset="0"/>
                        </a:rPr>
                        <a:t>is 3</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cm. </a:t>
                      </a:r>
                    </a:p>
                    <a:p>
                      <a:r>
                        <a:rPr lang="en-GB" sz="1600" b="0" i="0" u="none" strike="noStrike" baseline="0" dirty="0">
                          <a:solidFill>
                            <a:srgbClr val="371376"/>
                          </a:solidFill>
                          <a:latin typeface="Arial" panose="020B0604020202020204" pitchFamily="34" charset="0"/>
                          <a:cs typeface="Arial" panose="020B0604020202020204" pitchFamily="34" charset="0"/>
                        </a:rPr>
                        <a:t>Work out the length of side </a:t>
                      </a:r>
                      <a:r>
                        <a:rPr lang="en-GB" sz="1600" b="0" i="1" u="none" strike="noStrike" baseline="0" dirty="0">
                          <a:solidFill>
                            <a:srgbClr val="371376"/>
                          </a:solidFill>
                          <a:latin typeface="Arial" panose="020B0604020202020204" pitchFamily="34" charset="0"/>
                          <a:cs typeface="Arial" panose="020B0604020202020204" pitchFamily="34" charset="0"/>
                        </a:rPr>
                        <a:t>CD. </a:t>
                      </a:r>
                      <a:endParaRPr lang="en-GB" sz="1600" b="0" i="1"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Factorise   5</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a</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10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Convert 680 millimetres into centimetres.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6" name="Object 5">
            <a:extLst>
              <a:ext uri="{FF2B5EF4-FFF2-40B4-BE49-F238E27FC236}">
                <a16:creationId xmlns:a16="http://schemas.microsoft.com/office/drawing/2014/main" id="{11CC3538-F3BE-ECB4-526F-042BDA368410}"/>
              </a:ext>
            </a:extLst>
          </p:cNvPr>
          <p:cNvGraphicFramePr>
            <a:graphicFrameLocks noChangeAspect="1"/>
          </p:cNvGraphicFramePr>
          <p:nvPr>
            <p:extLst>
              <p:ext uri="{D42A27DB-BD31-4B8C-83A1-F6EECF244321}">
                <p14:modId xmlns:p14="http://schemas.microsoft.com/office/powerpoint/2010/main" val="1919292740"/>
              </p:ext>
            </p:extLst>
          </p:nvPr>
        </p:nvGraphicFramePr>
        <p:xfrm>
          <a:off x="1367749" y="2134652"/>
          <a:ext cx="177800" cy="508000"/>
        </p:xfrm>
        <a:graphic>
          <a:graphicData uri="http://schemas.openxmlformats.org/presentationml/2006/ole">
            <mc:AlternateContent xmlns:mc="http://schemas.openxmlformats.org/markup-compatibility/2006">
              <mc:Choice xmlns:v="urn:schemas-microsoft-com:vml" Requires="v">
                <p:oleObj name="Equation" r:id="rId3" imgW="177480" imgH="507960" progId="Equation.DSMT4">
                  <p:embed/>
                </p:oleObj>
              </mc:Choice>
              <mc:Fallback>
                <p:oleObj name="Equation" r:id="rId3" imgW="177480" imgH="507960" progId="Equation.DSMT4">
                  <p:embed/>
                  <p:pic>
                    <p:nvPicPr>
                      <p:cNvPr id="6" name="Object 5">
                        <a:extLst>
                          <a:ext uri="{FF2B5EF4-FFF2-40B4-BE49-F238E27FC236}">
                            <a16:creationId xmlns:a16="http://schemas.microsoft.com/office/drawing/2014/main" id="{11CC3538-F3BE-ECB4-526F-042BDA368410}"/>
                          </a:ext>
                        </a:extLst>
                      </p:cNvPr>
                      <p:cNvPicPr/>
                      <p:nvPr/>
                    </p:nvPicPr>
                    <p:blipFill>
                      <a:blip r:embed="rId4"/>
                      <a:stretch>
                        <a:fillRect/>
                      </a:stretch>
                    </p:blipFill>
                    <p:spPr>
                      <a:xfrm>
                        <a:off x="1367749" y="2134652"/>
                        <a:ext cx="177800" cy="508000"/>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9FA03055-D0F5-0EB0-D298-E3506457684E}"/>
              </a:ext>
            </a:extLst>
          </p:cNvPr>
          <p:cNvPicPr>
            <a:picLocks noChangeAspect="1"/>
          </p:cNvPicPr>
          <p:nvPr/>
        </p:nvPicPr>
        <p:blipFill>
          <a:blip r:embed="rId5"/>
          <a:stretch>
            <a:fillRect/>
          </a:stretch>
        </p:blipFill>
        <p:spPr>
          <a:xfrm>
            <a:off x="8573261" y="2496518"/>
            <a:ext cx="2623930" cy="2464904"/>
          </a:xfrm>
          <a:prstGeom prst="rect">
            <a:avLst/>
          </a:prstGeom>
        </p:spPr>
      </p:pic>
      <p:sp>
        <p:nvSpPr>
          <p:cNvPr id="11" name="TextBox 10">
            <a:extLst>
              <a:ext uri="{FF2B5EF4-FFF2-40B4-BE49-F238E27FC236}">
                <a16:creationId xmlns:a16="http://schemas.microsoft.com/office/drawing/2014/main" id="{2402F1E8-8959-F2BE-4EC4-5392001F18C9}"/>
              </a:ext>
            </a:extLst>
          </p:cNvPr>
          <p:cNvSpPr txBox="1"/>
          <p:nvPr/>
        </p:nvSpPr>
        <p:spPr>
          <a:xfrm>
            <a:off x="2661007" y="3205537"/>
            <a:ext cx="1366463"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0.625</a:t>
            </a:r>
          </a:p>
        </p:txBody>
      </p:sp>
      <p:sp>
        <p:nvSpPr>
          <p:cNvPr id="12" name="TextBox 11">
            <a:extLst>
              <a:ext uri="{FF2B5EF4-FFF2-40B4-BE49-F238E27FC236}">
                <a16:creationId xmlns:a16="http://schemas.microsoft.com/office/drawing/2014/main" id="{1C2ACBAC-2F79-54A8-92F7-B4373680E17C}"/>
              </a:ext>
            </a:extLst>
          </p:cNvPr>
          <p:cNvSpPr txBox="1"/>
          <p:nvPr/>
        </p:nvSpPr>
        <p:spPr>
          <a:xfrm>
            <a:off x="904126" y="2856216"/>
            <a:ext cx="1664413"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5 </a:t>
            </a:r>
            <a:r>
              <a:rPr lang="en-GB" dirty="0">
                <a:solidFill>
                  <a:srgbClr val="FF0000"/>
                </a:solidFill>
                <a:latin typeface="Georgia" panose="02040502050405020303" pitchFamily="18"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8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13" name="TextBox 12">
            <a:extLst>
              <a:ext uri="{FF2B5EF4-FFF2-40B4-BE49-F238E27FC236}">
                <a16:creationId xmlns:a16="http://schemas.microsoft.com/office/drawing/2014/main" id="{BF28AF00-9981-AEA5-3CEF-D336CDDD4A53}"/>
              </a:ext>
            </a:extLst>
          </p:cNvPr>
          <p:cNvSpPr txBox="1"/>
          <p:nvPr/>
        </p:nvSpPr>
        <p:spPr>
          <a:xfrm>
            <a:off x="4540917" y="3236315"/>
            <a:ext cx="3154166"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largest value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smallest value</a:t>
            </a:r>
          </a:p>
        </p:txBody>
      </p:sp>
      <p:sp>
        <p:nvSpPr>
          <p:cNvPr id="14" name="TextBox 13">
            <a:extLst>
              <a:ext uri="{FF2B5EF4-FFF2-40B4-BE49-F238E27FC236}">
                <a16:creationId xmlns:a16="http://schemas.microsoft.com/office/drawing/2014/main" id="{FBAEF220-ED00-34A4-ED1C-DDBE53BAA1D0}"/>
              </a:ext>
            </a:extLst>
          </p:cNvPr>
          <p:cNvSpPr txBox="1"/>
          <p:nvPr/>
        </p:nvSpPr>
        <p:spPr>
          <a:xfrm>
            <a:off x="4643919" y="3574869"/>
            <a:ext cx="1181528"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17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15" name="TextBox 14">
            <a:extLst>
              <a:ext uri="{FF2B5EF4-FFF2-40B4-BE49-F238E27FC236}">
                <a16:creationId xmlns:a16="http://schemas.microsoft.com/office/drawing/2014/main" id="{45D5C54A-5FAB-1A49-DCE7-FDDC6B84426C}"/>
              </a:ext>
            </a:extLst>
          </p:cNvPr>
          <p:cNvSpPr txBox="1"/>
          <p:nvPr/>
        </p:nvSpPr>
        <p:spPr>
          <a:xfrm>
            <a:off x="5482975" y="3591411"/>
            <a:ext cx="606176"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12</a:t>
            </a:r>
          </a:p>
        </p:txBody>
      </p:sp>
      <p:sp>
        <p:nvSpPr>
          <p:cNvPr id="16" name="TextBox 15">
            <a:extLst>
              <a:ext uri="{FF2B5EF4-FFF2-40B4-BE49-F238E27FC236}">
                <a16:creationId xmlns:a16="http://schemas.microsoft.com/office/drawing/2014/main" id="{B4BF45B4-4BF0-19DB-81C9-42E2F71D8F09}"/>
              </a:ext>
            </a:extLst>
          </p:cNvPr>
          <p:cNvSpPr txBox="1"/>
          <p:nvPr/>
        </p:nvSpPr>
        <p:spPr>
          <a:xfrm>
            <a:off x="832207" y="4376791"/>
            <a:ext cx="2897312"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5 is a factor of 5</a:t>
            </a:r>
            <a:r>
              <a:rPr lang="en-GB" i="1" dirty="0">
                <a:solidFill>
                  <a:srgbClr val="FF0000"/>
                </a:solidFill>
                <a:latin typeface="Times New Roman" panose="02020603050405020304" pitchFamily="18" charset="0"/>
                <a:cs typeface="Times New Roman" panose="02020603050405020304" pitchFamily="18" charset="0"/>
              </a:rPr>
              <a:t>a</a:t>
            </a:r>
            <a:r>
              <a:rPr lang="en-GB" sz="1600" dirty="0">
                <a:solidFill>
                  <a:srgbClr val="FF0000"/>
                </a:solidFill>
                <a:latin typeface="Arial" panose="020B0604020202020204" pitchFamily="34" charset="0"/>
                <a:cs typeface="Arial" panose="020B0604020202020204" pitchFamily="34" charset="0"/>
              </a:rPr>
              <a:t> and 10</a:t>
            </a:r>
          </a:p>
        </p:txBody>
      </p:sp>
      <p:sp>
        <p:nvSpPr>
          <p:cNvPr id="17" name="TextBox 16">
            <a:extLst>
              <a:ext uri="{FF2B5EF4-FFF2-40B4-BE49-F238E27FC236}">
                <a16:creationId xmlns:a16="http://schemas.microsoft.com/office/drawing/2014/main" id="{CF90C186-9D31-6E2F-A741-C737882C3C7D}"/>
              </a:ext>
            </a:extLst>
          </p:cNvPr>
          <p:cNvSpPr txBox="1"/>
          <p:nvPr/>
        </p:nvSpPr>
        <p:spPr>
          <a:xfrm>
            <a:off x="2661007" y="5070441"/>
            <a:ext cx="1115458" cy="461665"/>
          </a:xfrm>
          <a:prstGeom prst="rect">
            <a:avLst/>
          </a:prstGeom>
          <a:noFill/>
        </p:spPr>
        <p:txBody>
          <a:bodyPr wrap="square" rtlCol="0">
            <a:spAutoFit/>
          </a:bodyPr>
          <a:lstStyle/>
          <a:p>
            <a:r>
              <a:rPr lang="en-GB" sz="2000" dirty="0">
                <a:solidFill>
                  <a:srgbClr val="FF0000"/>
                </a:solidFill>
              </a:rPr>
              <a:t>5(</a:t>
            </a:r>
            <a:r>
              <a:rPr lang="en-GB" sz="2400" i="1" dirty="0">
                <a:solidFill>
                  <a:srgbClr val="FF0000"/>
                </a:solidFill>
                <a:latin typeface="Times New Roman" panose="02020603050405020304" pitchFamily="18" charset="0"/>
                <a:cs typeface="Times New Roman" panose="02020603050405020304" pitchFamily="18" charset="0"/>
              </a:rPr>
              <a:t>a</a:t>
            </a:r>
            <a:r>
              <a:rPr lang="en-GB" sz="2000" dirty="0">
                <a:solidFill>
                  <a:srgbClr val="FF0000"/>
                </a:solidFill>
              </a:rPr>
              <a:t> </a:t>
            </a:r>
            <a:r>
              <a:rPr lang="en-GB" sz="2000" dirty="0">
                <a:solidFill>
                  <a:srgbClr val="FF0000"/>
                </a:solidFill>
                <a:latin typeface="Times New Roman" panose="02020603050405020304" pitchFamily="18" charset="0"/>
                <a:cs typeface="Times New Roman" panose="02020603050405020304" pitchFamily="18" charset="0"/>
              </a:rPr>
              <a:t>+</a:t>
            </a:r>
            <a:r>
              <a:rPr lang="en-GB" sz="2000" dirty="0">
                <a:solidFill>
                  <a:srgbClr val="FF0000"/>
                </a:solidFill>
              </a:rPr>
              <a:t> 2)</a:t>
            </a:r>
          </a:p>
        </p:txBody>
      </p:sp>
      <p:sp>
        <p:nvSpPr>
          <p:cNvPr id="18" name="TextBox 17">
            <a:extLst>
              <a:ext uri="{FF2B5EF4-FFF2-40B4-BE49-F238E27FC236}">
                <a16:creationId xmlns:a16="http://schemas.microsoft.com/office/drawing/2014/main" id="{C1367CFF-172F-8B48-895B-5527FC81A639}"/>
              </a:ext>
            </a:extLst>
          </p:cNvPr>
          <p:cNvSpPr txBox="1"/>
          <p:nvPr/>
        </p:nvSpPr>
        <p:spPr>
          <a:xfrm>
            <a:off x="4643919" y="4561457"/>
            <a:ext cx="2291137"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10</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mm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cm</a:t>
            </a:r>
          </a:p>
        </p:txBody>
      </p:sp>
      <p:sp>
        <p:nvSpPr>
          <p:cNvPr id="19" name="TextBox 18">
            <a:extLst>
              <a:ext uri="{FF2B5EF4-FFF2-40B4-BE49-F238E27FC236}">
                <a16:creationId xmlns:a16="http://schemas.microsoft.com/office/drawing/2014/main" id="{B335890D-776E-7790-4B31-E5098183AC64}"/>
              </a:ext>
            </a:extLst>
          </p:cNvPr>
          <p:cNvSpPr txBox="1"/>
          <p:nvPr/>
        </p:nvSpPr>
        <p:spPr>
          <a:xfrm>
            <a:off x="4777483" y="5070441"/>
            <a:ext cx="1541124"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680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10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68</a:t>
            </a:r>
            <a:endParaRPr lang="en-GB" dirty="0"/>
          </a:p>
        </p:txBody>
      </p:sp>
      <p:sp>
        <p:nvSpPr>
          <p:cNvPr id="20" name="TextBox 19">
            <a:extLst>
              <a:ext uri="{FF2B5EF4-FFF2-40B4-BE49-F238E27FC236}">
                <a16:creationId xmlns:a16="http://schemas.microsoft.com/office/drawing/2014/main" id="{1EB75D17-B432-7319-37E7-59EEE8D91B14}"/>
              </a:ext>
            </a:extLst>
          </p:cNvPr>
          <p:cNvSpPr txBox="1"/>
          <p:nvPr/>
        </p:nvSpPr>
        <p:spPr>
          <a:xfrm>
            <a:off x="7027524" y="5188449"/>
            <a:ext cx="914400"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68</a:t>
            </a:r>
            <a:r>
              <a:rPr lang="en-GB" sz="9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Arial" panose="020B0604020202020204" pitchFamily="34" charset="0"/>
                <a:cs typeface="Arial" panose="020B0604020202020204" pitchFamily="34" charset="0"/>
              </a:rPr>
              <a:t>cm</a:t>
            </a:r>
          </a:p>
        </p:txBody>
      </p:sp>
      <p:sp>
        <p:nvSpPr>
          <p:cNvPr id="21" name="TextBox 20">
            <a:extLst>
              <a:ext uri="{FF2B5EF4-FFF2-40B4-BE49-F238E27FC236}">
                <a16:creationId xmlns:a16="http://schemas.microsoft.com/office/drawing/2014/main" id="{802D035B-91E0-D2EC-2ACB-88999BA695D0}"/>
              </a:ext>
            </a:extLst>
          </p:cNvPr>
          <p:cNvSpPr txBox="1"/>
          <p:nvPr/>
        </p:nvSpPr>
        <p:spPr>
          <a:xfrm>
            <a:off x="10124397" y="2969769"/>
            <a:ext cx="1704131" cy="369332"/>
          </a:xfrm>
          <a:prstGeom prst="rect">
            <a:avLst/>
          </a:prstGeom>
          <a:noFill/>
        </p:spPr>
        <p:txBody>
          <a:bodyPr wrap="square" rtlCol="0">
            <a:spAutoFit/>
          </a:bodyPr>
          <a:lstStyle/>
          <a:p>
            <a:r>
              <a:rPr lang="en-GB" sz="1600" i="1" dirty="0">
                <a:solidFill>
                  <a:srgbClr val="FF0000"/>
                </a:solidFill>
                <a:latin typeface="Arial" panose="020B0604020202020204" pitchFamily="34" charset="0"/>
                <a:cs typeface="Arial" panose="020B0604020202020204" pitchFamily="34" charset="0"/>
              </a:rPr>
              <a:t>AD</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r>
              <a:rPr lang="en-GB" sz="1600" i="1" dirty="0">
                <a:solidFill>
                  <a:srgbClr val="FF0000"/>
                </a:solidFill>
                <a:latin typeface="Arial" panose="020B0604020202020204" pitchFamily="34" charset="0"/>
                <a:cs typeface="Arial" panose="020B0604020202020204" pitchFamily="34" charset="0"/>
              </a:rPr>
              <a:t>AB</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 </a:t>
            </a:r>
            <a:r>
              <a:rPr lang="en-GB" sz="1600" dirty="0">
                <a:solidFill>
                  <a:srgbClr val="FF0000"/>
                </a:solidFill>
                <a:latin typeface="Arial" panose="020B0604020202020204" pitchFamily="34" charset="0"/>
                <a:cs typeface="Arial" panose="020B0604020202020204" pitchFamily="34" charset="0"/>
              </a:rPr>
              <a:t>3</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cm</a:t>
            </a:r>
          </a:p>
        </p:txBody>
      </p:sp>
      <p:sp>
        <p:nvSpPr>
          <p:cNvPr id="22" name="TextBox 21">
            <a:extLst>
              <a:ext uri="{FF2B5EF4-FFF2-40B4-BE49-F238E27FC236}">
                <a16:creationId xmlns:a16="http://schemas.microsoft.com/office/drawing/2014/main" id="{A56BA2C5-B3B8-2C80-D1E0-C4C784669FC9}"/>
              </a:ext>
            </a:extLst>
          </p:cNvPr>
          <p:cNvSpPr txBox="1"/>
          <p:nvPr/>
        </p:nvSpPr>
        <p:spPr>
          <a:xfrm>
            <a:off x="10263883" y="3539156"/>
            <a:ext cx="1642367"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24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a:t>
            </a:r>
            <a:r>
              <a:rPr lang="en-GB" dirty="0">
                <a:solidFill>
                  <a:srgbClr val="FF0000"/>
                </a:solidFill>
                <a:latin typeface="Times New Roman" panose="02020603050405020304" pitchFamily="18" charset="0"/>
                <a:cs typeface="Times New Roman" panose="02020603050405020304" pitchFamily="18" charset="0"/>
              </a:rPr>
              <a:t> – </a:t>
            </a:r>
            <a:r>
              <a:rPr lang="en-GB" sz="1600" dirty="0">
                <a:solidFill>
                  <a:srgbClr val="FF0000"/>
                </a:solidFill>
                <a:latin typeface="Arial" panose="020B0604020202020204" pitchFamily="34" charset="0"/>
                <a:cs typeface="Arial" panose="020B0604020202020204" pitchFamily="34" charset="0"/>
              </a:rPr>
              <a:t>3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18</a:t>
            </a:r>
          </a:p>
        </p:txBody>
      </p:sp>
      <p:sp>
        <p:nvSpPr>
          <p:cNvPr id="23" name="TextBox 22">
            <a:extLst>
              <a:ext uri="{FF2B5EF4-FFF2-40B4-BE49-F238E27FC236}">
                <a16:creationId xmlns:a16="http://schemas.microsoft.com/office/drawing/2014/main" id="{6ADEC39D-C3F4-B2EA-1F47-0154BEEAEA07}"/>
              </a:ext>
            </a:extLst>
          </p:cNvPr>
          <p:cNvSpPr txBox="1"/>
          <p:nvPr/>
        </p:nvSpPr>
        <p:spPr>
          <a:xfrm>
            <a:off x="9899816" y="4063529"/>
            <a:ext cx="2006434" cy="369332"/>
          </a:xfrm>
          <a:prstGeom prst="rect">
            <a:avLst/>
          </a:prstGeom>
          <a:noFill/>
        </p:spPr>
        <p:txBody>
          <a:bodyPr wrap="square" rtlCol="0">
            <a:spAutoFit/>
          </a:bodyPr>
          <a:lstStyle/>
          <a:p>
            <a:r>
              <a:rPr lang="en-GB" sz="1600" i="1" dirty="0">
                <a:solidFill>
                  <a:srgbClr val="FF0000"/>
                </a:solidFill>
                <a:latin typeface="Arial" panose="020B0604020202020204" pitchFamily="34" charset="0"/>
                <a:cs typeface="Arial" panose="020B0604020202020204" pitchFamily="34" charset="0"/>
              </a:rPr>
              <a:t>CD </a:t>
            </a:r>
            <a:r>
              <a:rPr lang="en-GB" dirty="0">
                <a:solidFill>
                  <a:srgbClr val="FF0000"/>
                </a:solidFill>
                <a:latin typeface="Times New Roman" panose="02020603050405020304" pitchFamily="18" charset="0"/>
                <a:cs typeface="Times New Roman" panose="02020603050405020304" pitchFamily="18" charset="0"/>
              </a:rPr>
              <a:t>=</a:t>
            </a:r>
            <a:r>
              <a:rPr lang="en-GB" sz="1600" i="1" dirty="0">
                <a:solidFill>
                  <a:srgbClr val="FF0000"/>
                </a:solidFill>
                <a:latin typeface="Arial" panose="020B0604020202020204" pitchFamily="34" charset="0"/>
                <a:cs typeface="Arial" panose="020B0604020202020204" pitchFamily="34" charset="0"/>
              </a:rPr>
              <a:t> CB </a:t>
            </a:r>
            <a:r>
              <a:rPr lang="en-GB" i="1" dirty="0">
                <a:solidFill>
                  <a:srgbClr val="FF0000"/>
                </a:solidFill>
                <a:latin typeface="Times New Roman" panose="02020603050405020304" pitchFamily="18" charset="0"/>
                <a:cs typeface="Times New Roman" panose="02020603050405020304" pitchFamily="18" charset="0"/>
              </a:rPr>
              <a:t>=</a:t>
            </a:r>
            <a:r>
              <a:rPr lang="en-GB" sz="1600" i="1"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18</a:t>
            </a:r>
            <a:r>
              <a:rPr lang="en-GB" sz="1600" i="1" dirty="0">
                <a:solidFill>
                  <a:srgbClr val="FF0000"/>
                </a:solidFill>
                <a:latin typeface="Arial" panose="020B0604020202020204" pitchFamily="34" charset="0"/>
                <a:cs typeface="Arial" panose="020B0604020202020204" pitchFamily="34" charset="0"/>
              </a:rPr>
              <a:t> </a:t>
            </a:r>
            <a:r>
              <a:rPr kumimoji="0" lang="en-GB"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2</a:t>
            </a:r>
            <a:endParaRPr lang="en-GB" sz="1600" i="1" dirty="0">
              <a:solidFill>
                <a:srgbClr val="FF0000"/>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6B3AA36E-E8EF-F31A-1CF5-F3002F016E65}"/>
              </a:ext>
            </a:extLst>
          </p:cNvPr>
          <p:cNvSpPr txBox="1"/>
          <p:nvPr/>
        </p:nvSpPr>
        <p:spPr>
          <a:xfrm>
            <a:off x="10231420" y="4577277"/>
            <a:ext cx="1564645" cy="400110"/>
          </a:xfrm>
          <a:prstGeom prst="rect">
            <a:avLst/>
          </a:prstGeom>
          <a:noFill/>
        </p:spPr>
        <p:txBody>
          <a:bodyPr wrap="square" rtlCol="0">
            <a:spAutoFit/>
          </a:bodyPr>
          <a:lstStyle/>
          <a:p>
            <a:r>
              <a:rPr lang="en-GB" i="1" dirty="0">
                <a:solidFill>
                  <a:srgbClr val="FF0000"/>
                </a:solidFill>
                <a:latin typeface="Arial" panose="020B0604020202020204" pitchFamily="34" charset="0"/>
                <a:cs typeface="Arial" panose="020B0604020202020204" pitchFamily="34" charset="0"/>
              </a:rPr>
              <a:t>CD</a:t>
            </a:r>
            <a:r>
              <a:rPr lang="en-GB" dirty="0">
                <a:solidFill>
                  <a:srgbClr val="FF0000"/>
                </a:solidFill>
                <a:latin typeface="Arial" panose="020B0604020202020204" pitchFamily="34" charset="0"/>
                <a:cs typeface="Arial" panose="020B0604020202020204" pitchFamily="34" charset="0"/>
              </a:rPr>
              <a:t>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9</a:t>
            </a:r>
            <a:r>
              <a:rPr lang="en-GB" sz="9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Arial" panose="020B0604020202020204" pitchFamily="34" charset="0"/>
                <a:cs typeface="Arial" panose="020B0604020202020204" pitchFamily="34" charset="0"/>
              </a:rPr>
              <a:t>cm</a:t>
            </a:r>
            <a:endParaRPr lang="en-GB"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8404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77CB7-254B-45EE-F8DB-E34049BDD7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4DF1D4-38A3-20F2-9A59-B51C89A72FE8}"/>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21FE19CF-1D7D-879C-79D6-54FAE647E7D5}"/>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EFDBB00D-3DDB-5709-0B48-A9FB156734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EF9898ED-E56C-2648-5F3C-5673626A14AA}"/>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3A</a:t>
            </a:r>
          </a:p>
        </p:txBody>
      </p:sp>
      <p:graphicFrame>
        <p:nvGraphicFramePr>
          <p:cNvPr id="8" name="Table 7">
            <a:extLst>
              <a:ext uri="{FF2B5EF4-FFF2-40B4-BE49-F238E27FC236}">
                <a16:creationId xmlns:a16="http://schemas.microsoft.com/office/drawing/2014/main" id="{76EC0662-BB40-8C6C-BE2D-097E6D4A7EFD}"/>
              </a:ext>
            </a:extLst>
          </p:cNvPr>
          <p:cNvGraphicFramePr>
            <a:graphicFrameLocks noGrp="1"/>
          </p:cNvGraphicFramePr>
          <p:nvPr>
            <p:extLst>
              <p:ext uri="{D42A27DB-BD31-4B8C-83A1-F6EECF244321}">
                <p14:modId xmlns:p14="http://schemas.microsoft.com/office/powerpoint/2010/main" val="3254443752"/>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680220">
                  <a:extLst>
                    <a:ext uri="{9D8B030D-6E8A-4147-A177-3AD203B41FA5}">
                      <a16:colId xmlns:a16="http://schemas.microsoft.com/office/drawing/2014/main" val="41235919"/>
                    </a:ext>
                  </a:extLst>
                </a:gridCol>
                <a:gridCol w="371500">
                  <a:extLst>
                    <a:ext uri="{9D8B030D-6E8A-4147-A177-3AD203B41FA5}">
                      <a16:colId xmlns:a16="http://schemas.microsoft.com/office/drawing/2014/main" val="1135996713"/>
                    </a:ext>
                  </a:extLst>
                </a:gridCol>
                <a:gridCol w="332878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A bag contains red counters and blue counters in the ratio 3 : 4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What fraction of the counters are red?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Here is a number line. </a:t>
                      </a:r>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What number is at X?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Source Sans Pro" panose="020B0503030403020204" pitchFamily="34" charset="0"/>
                        </a:rPr>
                        <a:t>Write down the order of rotational symmetry of this drawing.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Rearrange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p</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r</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   to make </a:t>
                      </a:r>
                      <a:r>
                        <a:rPr lang="en-GB" sz="1600" b="0" i="1" u="none" strike="noStrike" baseline="0" dirty="0">
                          <a:solidFill>
                            <a:srgbClr val="371376"/>
                          </a:solidFill>
                          <a:latin typeface="Arial" panose="020B0604020202020204" pitchFamily="34" charset="0"/>
                          <a:cs typeface="Arial" panose="020B0604020202020204" pitchFamily="34" charset="0"/>
                        </a:rPr>
                        <a:t>r </a:t>
                      </a:r>
                      <a:r>
                        <a:rPr lang="en-GB" sz="1600" b="0" i="0" u="none" strike="noStrike" baseline="0" dirty="0">
                          <a:solidFill>
                            <a:srgbClr val="371376"/>
                          </a:solidFill>
                          <a:latin typeface="Arial" panose="020B0604020202020204" pitchFamily="34" charset="0"/>
                          <a:cs typeface="Arial" panose="020B0604020202020204" pitchFamily="34" charset="0"/>
                        </a:rPr>
                        <a:t>the subject.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Here are some numbers.</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pPr marL="0" indent="0">
                        <a:buNone/>
                      </a:pPr>
                      <a:r>
                        <a:rPr lang="en-GB" sz="1600" b="0" i="0" u="none" strike="noStrike" baseline="0" dirty="0">
                          <a:solidFill>
                            <a:srgbClr val="371376"/>
                          </a:solidFill>
                          <a:latin typeface="Arial" panose="020B0604020202020204" pitchFamily="34" charset="0"/>
                          <a:cs typeface="Arial" panose="020B0604020202020204" pitchFamily="34" charset="0"/>
                        </a:rPr>
                        <a:t>3   4   6   6   7   8   9   13 </a:t>
                      </a:r>
                    </a:p>
                    <a:p>
                      <a:pPr marL="0" indent="0">
                        <a:buNone/>
                      </a:pPr>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Write down the mode.</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6" name="Picture 5">
            <a:extLst>
              <a:ext uri="{FF2B5EF4-FFF2-40B4-BE49-F238E27FC236}">
                <a16:creationId xmlns:a16="http://schemas.microsoft.com/office/drawing/2014/main" id="{7E888224-2A6E-7930-9084-5F5A325E39C0}"/>
              </a:ext>
            </a:extLst>
          </p:cNvPr>
          <p:cNvPicPr>
            <a:picLocks noChangeAspect="1"/>
          </p:cNvPicPr>
          <p:nvPr/>
        </p:nvPicPr>
        <p:blipFill>
          <a:blip r:embed="rId3"/>
          <a:srcRect r="1342"/>
          <a:stretch>
            <a:fillRect/>
          </a:stretch>
        </p:blipFill>
        <p:spPr>
          <a:xfrm>
            <a:off x="4666651" y="2445966"/>
            <a:ext cx="3258149" cy="299399"/>
          </a:xfrm>
          <a:prstGeom prst="rect">
            <a:avLst/>
          </a:prstGeom>
        </p:spPr>
      </p:pic>
      <p:pic>
        <p:nvPicPr>
          <p:cNvPr id="10" name="Picture 9">
            <a:extLst>
              <a:ext uri="{FF2B5EF4-FFF2-40B4-BE49-F238E27FC236}">
                <a16:creationId xmlns:a16="http://schemas.microsoft.com/office/drawing/2014/main" id="{C911ADD9-F699-4846-D867-E077E1EA41F7}"/>
              </a:ext>
            </a:extLst>
          </p:cNvPr>
          <p:cNvPicPr>
            <a:picLocks noChangeAspect="1"/>
          </p:cNvPicPr>
          <p:nvPr/>
        </p:nvPicPr>
        <p:blipFill>
          <a:blip r:embed="rId4"/>
          <a:stretch>
            <a:fillRect/>
          </a:stretch>
        </p:blipFill>
        <p:spPr>
          <a:xfrm>
            <a:off x="9027424" y="2620952"/>
            <a:ext cx="2107096" cy="2087217"/>
          </a:xfrm>
          <a:prstGeom prst="rect">
            <a:avLst/>
          </a:prstGeom>
        </p:spPr>
      </p:pic>
    </p:spTree>
    <p:extLst>
      <p:ext uri="{BB962C8B-B14F-4D97-AF65-F5344CB8AC3E}">
        <p14:creationId xmlns:p14="http://schemas.microsoft.com/office/powerpoint/2010/main" val="3449432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7862D-6F48-B6D6-174D-5D782EF50C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2B5F3D-742F-8D05-9A06-E9073A7F6221}"/>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4F516267-8F60-28A1-6762-963F5C85ECE4}"/>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BE78E780-C82C-849E-6D8E-FE351ADA73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32D46C31-3653-6A07-95AA-3B254EE359A5}"/>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3A - ANSWERS</a:t>
            </a:r>
          </a:p>
        </p:txBody>
      </p:sp>
      <p:graphicFrame>
        <p:nvGraphicFramePr>
          <p:cNvPr id="3" name="Table 2">
            <a:extLst>
              <a:ext uri="{FF2B5EF4-FFF2-40B4-BE49-F238E27FC236}">
                <a16:creationId xmlns:a16="http://schemas.microsoft.com/office/drawing/2014/main" id="{3385D903-AE75-5021-4285-49A1AE2F1273}"/>
              </a:ext>
            </a:extLst>
          </p:cNvPr>
          <p:cNvGraphicFramePr>
            <a:graphicFrameLocks noGrp="1"/>
          </p:cNvGraphicFramePr>
          <p:nvPr>
            <p:extLst>
              <p:ext uri="{D42A27DB-BD31-4B8C-83A1-F6EECF244321}">
                <p14:modId xmlns:p14="http://schemas.microsoft.com/office/powerpoint/2010/main" val="177908394"/>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680220">
                  <a:extLst>
                    <a:ext uri="{9D8B030D-6E8A-4147-A177-3AD203B41FA5}">
                      <a16:colId xmlns:a16="http://schemas.microsoft.com/office/drawing/2014/main" val="41235919"/>
                    </a:ext>
                  </a:extLst>
                </a:gridCol>
                <a:gridCol w="371500">
                  <a:extLst>
                    <a:ext uri="{9D8B030D-6E8A-4147-A177-3AD203B41FA5}">
                      <a16:colId xmlns:a16="http://schemas.microsoft.com/office/drawing/2014/main" val="1135996713"/>
                    </a:ext>
                  </a:extLst>
                </a:gridCol>
                <a:gridCol w="332878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A bag contains red counters and blue counters in the ratio 3 : 4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What fraction of the counters are red?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Here is a number line. </a:t>
                      </a:r>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000000"/>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What number is at X?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down the order of rotational symmetry of this drawing.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Rearrange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p</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r</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   to make </a:t>
                      </a:r>
                      <a:r>
                        <a:rPr lang="en-GB" sz="1600" b="0" i="1" u="none" strike="noStrike" baseline="0" dirty="0">
                          <a:solidFill>
                            <a:srgbClr val="371376"/>
                          </a:solidFill>
                          <a:latin typeface="Arial" panose="020B0604020202020204" pitchFamily="34" charset="0"/>
                          <a:cs typeface="Arial" panose="020B0604020202020204" pitchFamily="34" charset="0"/>
                        </a:rPr>
                        <a:t>r </a:t>
                      </a:r>
                      <a:r>
                        <a:rPr lang="en-GB" sz="1600" b="0" i="0" u="none" strike="noStrike" baseline="0" dirty="0">
                          <a:solidFill>
                            <a:srgbClr val="371376"/>
                          </a:solidFill>
                          <a:latin typeface="Arial" panose="020B0604020202020204" pitchFamily="34" charset="0"/>
                          <a:cs typeface="Arial" panose="020B0604020202020204" pitchFamily="34" charset="0"/>
                        </a:rPr>
                        <a:t>the subject.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Here are some numbers.</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pPr marL="0" indent="0">
                        <a:buNone/>
                      </a:pPr>
                      <a:r>
                        <a:rPr lang="en-GB" sz="1600" b="0" i="0" u="none" strike="noStrike" baseline="0" dirty="0">
                          <a:solidFill>
                            <a:srgbClr val="371376"/>
                          </a:solidFill>
                          <a:latin typeface="Arial" panose="020B0604020202020204" pitchFamily="34" charset="0"/>
                          <a:cs typeface="Arial" panose="020B0604020202020204" pitchFamily="34" charset="0"/>
                        </a:rPr>
                        <a:t>3   4   6   6   7   8   9   13 </a:t>
                      </a:r>
                    </a:p>
                    <a:p>
                      <a:pPr marL="0" indent="0">
                        <a:buNone/>
                      </a:pPr>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Write down the mode.</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11" name="Picture 10">
            <a:extLst>
              <a:ext uri="{FF2B5EF4-FFF2-40B4-BE49-F238E27FC236}">
                <a16:creationId xmlns:a16="http://schemas.microsoft.com/office/drawing/2014/main" id="{8C70707B-5101-67E5-5F48-B1D8F79C277C}"/>
              </a:ext>
            </a:extLst>
          </p:cNvPr>
          <p:cNvPicPr>
            <a:picLocks noChangeAspect="1"/>
          </p:cNvPicPr>
          <p:nvPr/>
        </p:nvPicPr>
        <p:blipFill>
          <a:blip r:embed="rId3"/>
          <a:stretch>
            <a:fillRect/>
          </a:stretch>
        </p:blipFill>
        <p:spPr>
          <a:xfrm>
            <a:off x="9027424" y="2620952"/>
            <a:ext cx="2107096" cy="2087217"/>
          </a:xfrm>
          <a:prstGeom prst="rect">
            <a:avLst/>
          </a:prstGeom>
        </p:spPr>
      </p:pic>
      <p:sp>
        <p:nvSpPr>
          <p:cNvPr id="12" name="TextBox 11">
            <a:extLst>
              <a:ext uri="{FF2B5EF4-FFF2-40B4-BE49-F238E27FC236}">
                <a16:creationId xmlns:a16="http://schemas.microsoft.com/office/drawing/2014/main" id="{EBC26940-114D-AE20-3FA6-66FFE2B1A4C0}"/>
              </a:ext>
            </a:extLst>
          </p:cNvPr>
          <p:cNvSpPr txBox="1"/>
          <p:nvPr/>
        </p:nvSpPr>
        <p:spPr>
          <a:xfrm>
            <a:off x="708917" y="3102796"/>
            <a:ext cx="2948683" cy="535531"/>
          </a:xfrm>
          <a:prstGeom prst="rect">
            <a:avLst/>
          </a:prstGeom>
          <a:noFill/>
        </p:spPr>
        <p:txBody>
          <a:bodyPr wrap="square" rtlCol="0">
            <a:spAutoFit/>
          </a:bodyPr>
          <a:lstStyle/>
          <a:p>
            <a:endParaRPr lang="en-GB" dirty="0"/>
          </a:p>
        </p:txBody>
      </p:sp>
      <p:graphicFrame>
        <p:nvGraphicFramePr>
          <p:cNvPr id="13" name="Table 12">
            <a:extLst>
              <a:ext uri="{FF2B5EF4-FFF2-40B4-BE49-F238E27FC236}">
                <a16:creationId xmlns:a16="http://schemas.microsoft.com/office/drawing/2014/main" id="{062252B0-3BF0-8B45-CB21-E2ED8221A1DD}"/>
              </a:ext>
            </a:extLst>
          </p:cNvPr>
          <p:cNvGraphicFramePr>
            <a:graphicFrameLocks noGrp="1"/>
          </p:cNvGraphicFramePr>
          <p:nvPr>
            <p:extLst>
              <p:ext uri="{D42A27DB-BD31-4B8C-83A1-F6EECF244321}">
                <p14:modId xmlns:p14="http://schemas.microsoft.com/office/powerpoint/2010/main" val="3204648398"/>
              </p:ext>
            </p:extLst>
          </p:nvPr>
        </p:nvGraphicFramePr>
        <p:xfrm>
          <a:off x="708918" y="3053093"/>
          <a:ext cx="3020605" cy="375908"/>
        </p:xfrm>
        <a:graphic>
          <a:graphicData uri="http://schemas.openxmlformats.org/drawingml/2006/table">
            <a:tbl>
              <a:tblPr firstRow="1" bandRow="1">
                <a:tableStyleId>{5C22544A-7EE6-4342-B048-85BDC9FD1C3A}</a:tableStyleId>
              </a:tblPr>
              <a:tblGrid>
                <a:gridCol w="431515">
                  <a:extLst>
                    <a:ext uri="{9D8B030D-6E8A-4147-A177-3AD203B41FA5}">
                      <a16:colId xmlns:a16="http://schemas.microsoft.com/office/drawing/2014/main" val="3330658991"/>
                    </a:ext>
                  </a:extLst>
                </a:gridCol>
                <a:gridCol w="431515">
                  <a:extLst>
                    <a:ext uri="{9D8B030D-6E8A-4147-A177-3AD203B41FA5}">
                      <a16:colId xmlns:a16="http://schemas.microsoft.com/office/drawing/2014/main" val="4189322436"/>
                    </a:ext>
                  </a:extLst>
                </a:gridCol>
                <a:gridCol w="431515">
                  <a:extLst>
                    <a:ext uri="{9D8B030D-6E8A-4147-A177-3AD203B41FA5}">
                      <a16:colId xmlns:a16="http://schemas.microsoft.com/office/drawing/2014/main" val="1686555002"/>
                    </a:ext>
                  </a:extLst>
                </a:gridCol>
                <a:gridCol w="431515">
                  <a:extLst>
                    <a:ext uri="{9D8B030D-6E8A-4147-A177-3AD203B41FA5}">
                      <a16:colId xmlns:a16="http://schemas.microsoft.com/office/drawing/2014/main" val="1506813675"/>
                    </a:ext>
                  </a:extLst>
                </a:gridCol>
                <a:gridCol w="431515">
                  <a:extLst>
                    <a:ext uri="{9D8B030D-6E8A-4147-A177-3AD203B41FA5}">
                      <a16:colId xmlns:a16="http://schemas.microsoft.com/office/drawing/2014/main" val="1416660092"/>
                    </a:ext>
                  </a:extLst>
                </a:gridCol>
                <a:gridCol w="431515">
                  <a:extLst>
                    <a:ext uri="{9D8B030D-6E8A-4147-A177-3AD203B41FA5}">
                      <a16:colId xmlns:a16="http://schemas.microsoft.com/office/drawing/2014/main" val="2052734342"/>
                    </a:ext>
                  </a:extLst>
                </a:gridCol>
                <a:gridCol w="431515">
                  <a:extLst>
                    <a:ext uri="{9D8B030D-6E8A-4147-A177-3AD203B41FA5}">
                      <a16:colId xmlns:a16="http://schemas.microsoft.com/office/drawing/2014/main" val="2908390014"/>
                    </a:ext>
                  </a:extLst>
                </a:gridCol>
              </a:tblGrid>
              <a:tr h="375908">
                <a:tc>
                  <a:txBody>
                    <a:bodyPr/>
                    <a:lstStyle/>
                    <a:p>
                      <a:pPr algn="ctr"/>
                      <a:r>
                        <a:rPr lang="en-GB" dirty="0">
                          <a:solidFill>
                            <a:srgbClr val="FF0000"/>
                          </a:solidFill>
                          <a:latin typeface="Arial" panose="020B0604020202020204" pitchFamily="34" charset="0"/>
                          <a:cs typeface="Arial" panose="020B0604020202020204" pitchFamily="34" charset="0"/>
                        </a:rPr>
                        <a:t>R</a:t>
                      </a:r>
                    </a:p>
                  </a:txBody>
                  <a:tcPr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dirty="0">
                          <a:solidFill>
                            <a:srgbClr val="FF0000"/>
                          </a:solidFill>
                          <a:latin typeface="Arial" panose="020B0604020202020204" pitchFamily="34" charset="0"/>
                          <a:cs typeface="Arial" panose="020B0604020202020204" pitchFamily="34" charset="0"/>
                        </a:rPr>
                        <a:t>R</a:t>
                      </a:r>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dirty="0">
                          <a:solidFill>
                            <a:srgbClr val="FF0000"/>
                          </a:solidFill>
                          <a:latin typeface="Arial" panose="020B0604020202020204" pitchFamily="34" charset="0"/>
                          <a:cs typeface="Arial" panose="020B0604020202020204" pitchFamily="34" charset="0"/>
                        </a:rPr>
                        <a:t>R</a:t>
                      </a:r>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dirty="0">
                          <a:solidFill>
                            <a:srgbClr val="FF0000"/>
                          </a:solidFill>
                          <a:latin typeface="Arial" panose="020B0604020202020204" pitchFamily="34" charset="0"/>
                          <a:cs typeface="Arial" panose="020B0604020202020204" pitchFamily="34" charset="0"/>
                        </a:rPr>
                        <a:t>B</a:t>
                      </a:r>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dirty="0">
                          <a:solidFill>
                            <a:srgbClr val="FF0000"/>
                          </a:solidFill>
                          <a:latin typeface="Arial" panose="020B0604020202020204" pitchFamily="34" charset="0"/>
                          <a:cs typeface="Arial" panose="020B0604020202020204" pitchFamily="34" charset="0"/>
                        </a:rPr>
                        <a:t>B</a:t>
                      </a:r>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dirty="0">
                          <a:solidFill>
                            <a:srgbClr val="FF0000"/>
                          </a:solidFill>
                          <a:latin typeface="Arial" panose="020B0604020202020204" pitchFamily="34" charset="0"/>
                          <a:cs typeface="Arial" panose="020B0604020202020204" pitchFamily="34" charset="0"/>
                        </a:rPr>
                        <a:t>B</a:t>
                      </a:r>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dirty="0">
                          <a:solidFill>
                            <a:srgbClr val="FF0000"/>
                          </a:solidFill>
                          <a:latin typeface="Arial" panose="020B0604020202020204" pitchFamily="34" charset="0"/>
                          <a:cs typeface="Arial" panose="020B0604020202020204" pitchFamily="34" charset="0"/>
                        </a:rPr>
                        <a:t>B</a:t>
                      </a:r>
                    </a:p>
                  </a:txBody>
                  <a:tcP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0693301"/>
                  </a:ext>
                </a:extLst>
              </a:tr>
            </a:tbl>
          </a:graphicData>
        </a:graphic>
      </p:graphicFrame>
      <p:graphicFrame>
        <p:nvGraphicFramePr>
          <p:cNvPr id="14" name="Object 13">
            <a:extLst>
              <a:ext uri="{FF2B5EF4-FFF2-40B4-BE49-F238E27FC236}">
                <a16:creationId xmlns:a16="http://schemas.microsoft.com/office/drawing/2014/main" id="{3BF8E1C8-86D3-2DA8-1548-FDC5B7EA331E}"/>
              </a:ext>
            </a:extLst>
          </p:cNvPr>
          <p:cNvGraphicFramePr>
            <a:graphicFrameLocks noChangeAspect="1"/>
          </p:cNvGraphicFramePr>
          <p:nvPr>
            <p:extLst>
              <p:ext uri="{D42A27DB-BD31-4B8C-83A1-F6EECF244321}">
                <p14:modId xmlns:p14="http://schemas.microsoft.com/office/powerpoint/2010/main" val="790394222"/>
              </p:ext>
            </p:extLst>
          </p:nvPr>
        </p:nvGraphicFramePr>
        <p:xfrm>
          <a:off x="3831304" y="3040062"/>
          <a:ext cx="271463" cy="777875"/>
        </p:xfrm>
        <a:graphic>
          <a:graphicData uri="http://schemas.openxmlformats.org/presentationml/2006/ole">
            <mc:AlternateContent xmlns:mc="http://schemas.openxmlformats.org/markup-compatibility/2006">
              <mc:Choice xmlns:v="urn:schemas-microsoft-com:vml" Requires="v">
                <p:oleObj name="Equation" r:id="rId4" imgW="177480" imgH="507960" progId="Equation.DSMT4">
                  <p:embed/>
                </p:oleObj>
              </mc:Choice>
              <mc:Fallback>
                <p:oleObj name="Equation" r:id="rId4" imgW="177480" imgH="507960" progId="Equation.DSMT4">
                  <p:embed/>
                  <p:pic>
                    <p:nvPicPr>
                      <p:cNvPr id="14" name="Object 13">
                        <a:extLst>
                          <a:ext uri="{FF2B5EF4-FFF2-40B4-BE49-F238E27FC236}">
                            <a16:creationId xmlns:a16="http://schemas.microsoft.com/office/drawing/2014/main" id="{3BF8E1C8-86D3-2DA8-1548-FDC5B7EA331E}"/>
                          </a:ext>
                        </a:extLst>
                      </p:cNvPr>
                      <p:cNvPicPr/>
                      <p:nvPr/>
                    </p:nvPicPr>
                    <p:blipFill>
                      <a:blip r:embed="rId5"/>
                      <a:stretch>
                        <a:fillRect/>
                      </a:stretch>
                    </p:blipFill>
                    <p:spPr>
                      <a:xfrm>
                        <a:off x="3831304" y="3040062"/>
                        <a:ext cx="271463" cy="777875"/>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263145A7-9EAE-7722-004C-021F5534BADA}"/>
              </a:ext>
            </a:extLst>
          </p:cNvPr>
          <p:cNvSpPr txBox="1"/>
          <p:nvPr/>
        </p:nvSpPr>
        <p:spPr>
          <a:xfrm>
            <a:off x="4615851" y="3428999"/>
            <a:ext cx="2206189"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Each division is 5</a:t>
            </a:r>
          </a:p>
        </p:txBody>
      </p:sp>
      <p:sp>
        <p:nvSpPr>
          <p:cNvPr id="16" name="TextBox 15">
            <a:extLst>
              <a:ext uri="{FF2B5EF4-FFF2-40B4-BE49-F238E27FC236}">
                <a16:creationId xmlns:a16="http://schemas.microsoft.com/office/drawing/2014/main" id="{D289E3F0-5A9E-409A-4250-2E14822817CC}"/>
              </a:ext>
            </a:extLst>
          </p:cNvPr>
          <p:cNvSpPr txBox="1"/>
          <p:nvPr/>
        </p:nvSpPr>
        <p:spPr>
          <a:xfrm>
            <a:off x="7294652" y="3226085"/>
            <a:ext cx="647272"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35</a:t>
            </a:r>
          </a:p>
        </p:txBody>
      </p:sp>
      <p:sp>
        <p:nvSpPr>
          <p:cNvPr id="17" name="TextBox 16">
            <a:extLst>
              <a:ext uri="{FF2B5EF4-FFF2-40B4-BE49-F238E27FC236}">
                <a16:creationId xmlns:a16="http://schemas.microsoft.com/office/drawing/2014/main" id="{300215EF-0E3D-332B-58BA-A1909C248395}"/>
              </a:ext>
            </a:extLst>
          </p:cNvPr>
          <p:cNvSpPr txBox="1"/>
          <p:nvPr/>
        </p:nvSpPr>
        <p:spPr>
          <a:xfrm>
            <a:off x="708917" y="4592548"/>
            <a:ext cx="3393850"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Subtract 3 from both sides of the equation.</a:t>
            </a:r>
          </a:p>
        </p:txBody>
      </p:sp>
      <p:sp>
        <p:nvSpPr>
          <p:cNvPr id="18" name="TextBox 17">
            <a:extLst>
              <a:ext uri="{FF2B5EF4-FFF2-40B4-BE49-F238E27FC236}">
                <a16:creationId xmlns:a16="http://schemas.microsoft.com/office/drawing/2014/main" id="{2CD7BE20-9040-A086-8DBD-984622BD8F6E}"/>
              </a:ext>
            </a:extLst>
          </p:cNvPr>
          <p:cNvSpPr txBox="1"/>
          <p:nvPr/>
        </p:nvSpPr>
        <p:spPr>
          <a:xfrm>
            <a:off x="2405842" y="5019967"/>
            <a:ext cx="1520575" cy="461665"/>
          </a:xfrm>
          <a:prstGeom prst="rect">
            <a:avLst/>
          </a:prstGeom>
          <a:noFill/>
        </p:spPr>
        <p:txBody>
          <a:bodyPr wrap="square" rtlCol="0">
            <a:spAutoFit/>
          </a:bodyPr>
          <a:lstStyle/>
          <a:p>
            <a:r>
              <a:rPr lang="en-GB" sz="2400" i="1" dirty="0">
                <a:solidFill>
                  <a:srgbClr val="FF0000"/>
                </a:solidFill>
                <a:latin typeface="Times New Roman" panose="02020603050405020304" pitchFamily="18" charset="0"/>
                <a:cs typeface="Times New Roman" panose="02020603050405020304" pitchFamily="18" charset="0"/>
              </a:rPr>
              <a:t>r</a:t>
            </a:r>
            <a:r>
              <a:rPr lang="en-GB" sz="2000" dirty="0">
                <a:solidFill>
                  <a:srgbClr val="FF0000"/>
                </a:solidFill>
                <a:latin typeface="Arial" panose="020B0604020202020204" pitchFamily="34" charset="0"/>
                <a:cs typeface="Arial" panose="020B0604020202020204" pitchFamily="34" charset="0"/>
              </a:rPr>
              <a:t> </a:t>
            </a:r>
            <a:r>
              <a:rPr lang="en-GB" sz="2400" dirty="0">
                <a:solidFill>
                  <a:srgbClr val="FF0000"/>
                </a:solidFill>
                <a:latin typeface="Times New Roman" panose="02020603050405020304" pitchFamily="18" charset="0"/>
                <a:cs typeface="Times New Roman" panose="02020603050405020304" pitchFamily="18" charset="0"/>
              </a:rPr>
              <a:t>=</a:t>
            </a:r>
            <a:r>
              <a:rPr lang="en-GB" sz="2000" dirty="0">
                <a:solidFill>
                  <a:srgbClr val="FF0000"/>
                </a:solidFill>
                <a:latin typeface="Arial" panose="020B0604020202020204" pitchFamily="34" charset="0"/>
                <a:cs typeface="Arial" panose="020B0604020202020204" pitchFamily="34" charset="0"/>
              </a:rPr>
              <a:t> </a:t>
            </a:r>
            <a:r>
              <a:rPr lang="en-GB" sz="2400" i="1" dirty="0">
                <a:solidFill>
                  <a:srgbClr val="FF0000"/>
                </a:solidFill>
                <a:latin typeface="Times New Roman" panose="02020603050405020304" pitchFamily="18" charset="0"/>
                <a:cs typeface="Times New Roman" panose="02020603050405020304" pitchFamily="18" charset="0"/>
              </a:rPr>
              <a:t>p</a:t>
            </a:r>
            <a:r>
              <a:rPr lang="en-GB" sz="2000" dirty="0">
                <a:solidFill>
                  <a:srgbClr val="FF0000"/>
                </a:solidFill>
                <a:latin typeface="Arial" panose="020B0604020202020204" pitchFamily="34" charset="0"/>
                <a:cs typeface="Arial" panose="020B0604020202020204" pitchFamily="34" charset="0"/>
              </a:rPr>
              <a:t> </a:t>
            </a:r>
            <a:r>
              <a:rPr lang="en-GB" sz="2400" dirty="0">
                <a:solidFill>
                  <a:srgbClr val="FF0000"/>
                </a:solidFill>
                <a:latin typeface="Times New Roman" panose="02020603050405020304" pitchFamily="18" charset="0"/>
                <a:cs typeface="Times New Roman" panose="02020603050405020304" pitchFamily="18" charset="0"/>
              </a:rPr>
              <a:t>–</a:t>
            </a:r>
            <a:r>
              <a:rPr lang="en-GB" sz="2000" dirty="0">
                <a:solidFill>
                  <a:srgbClr val="FF0000"/>
                </a:solidFill>
                <a:latin typeface="Arial" panose="020B0604020202020204" pitchFamily="34" charset="0"/>
                <a:cs typeface="Arial" panose="020B0604020202020204" pitchFamily="34" charset="0"/>
              </a:rPr>
              <a:t> 3 </a:t>
            </a:r>
          </a:p>
        </p:txBody>
      </p:sp>
      <p:sp>
        <p:nvSpPr>
          <p:cNvPr id="19" name="TextBox 18">
            <a:extLst>
              <a:ext uri="{FF2B5EF4-FFF2-40B4-BE49-F238E27FC236}">
                <a16:creationId xmlns:a16="http://schemas.microsoft.com/office/drawing/2014/main" id="{9BD21873-1F52-75B3-C677-B730D924A06E}"/>
              </a:ext>
            </a:extLst>
          </p:cNvPr>
          <p:cNvSpPr txBox="1"/>
          <p:nvPr/>
        </p:nvSpPr>
        <p:spPr>
          <a:xfrm>
            <a:off x="4547934" y="5080760"/>
            <a:ext cx="3617843"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The mode is the most common value.</a:t>
            </a:r>
          </a:p>
        </p:txBody>
      </p:sp>
      <p:sp>
        <p:nvSpPr>
          <p:cNvPr id="20" name="TextBox 19">
            <a:extLst>
              <a:ext uri="{FF2B5EF4-FFF2-40B4-BE49-F238E27FC236}">
                <a16:creationId xmlns:a16="http://schemas.microsoft.com/office/drawing/2014/main" id="{EA793BC8-22C3-022A-83C4-73DC10995589}"/>
              </a:ext>
            </a:extLst>
          </p:cNvPr>
          <p:cNvSpPr txBox="1"/>
          <p:nvPr/>
        </p:nvSpPr>
        <p:spPr>
          <a:xfrm>
            <a:off x="7572055" y="5393914"/>
            <a:ext cx="369869"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6</a:t>
            </a:r>
          </a:p>
        </p:txBody>
      </p:sp>
      <p:sp>
        <p:nvSpPr>
          <p:cNvPr id="21" name="TextBox 20">
            <a:extLst>
              <a:ext uri="{FF2B5EF4-FFF2-40B4-BE49-F238E27FC236}">
                <a16:creationId xmlns:a16="http://schemas.microsoft.com/office/drawing/2014/main" id="{7833A7B2-E145-6233-5015-3D7EDCA585B5}"/>
              </a:ext>
            </a:extLst>
          </p:cNvPr>
          <p:cNvSpPr txBox="1"/>
          <p:nvPr/>
        </p:nvSpPr>
        <p:spPr>
          <a:xfrm>
            <a:off x="8753582" y="4708169"/>
            <a:ext cx="2547991" cy="830997"/>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When rotated about the centre, the shape will look the same in 8 positions.</a:t>
            </a:r>
          </a:p>
        </p:txBody>
      </p:sp>
      <p:sp>
        <p:nvSpPr>
          <p:cNvPr id="22" name="TextBox 21">
            <a:extLst>
              <a:ext uri="{FF2B5EF4-FFF2-40B4-BE49-F238E27FC236}">
                <a16:creationId xmlns:a16="http://schemas.microsoft.com/office/drawing/2014/main" id="{F90FC4C2-B954-8D2D-BB93-421964420DD8}"/>
              </a:ext>
            </a:extLst>
          </p:cNvPr>
          <p:cNvSpPr txBox="1"/>
          <p:nvPr/>
        </p:nvSpPr>
        <p:spPr>
          <a:xfrm>
            <a:off x="11301573" y="4708169"/>
            <a:ext cx="509842"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8</a:t>
            </a:r>
          </a:p>
        </p:txBody>
      </p:sp>
      <p:pic>
        <p:nvPicPr>
          <p:cNvPr id="8" name="Picture 7">
            <a:extLst>
              <a:ext uri="{FF2B5EF4-FFF2-40B4-BE49-F238E27FC236}">
                <a16:creationId xmlns:a16="http://schemas.microsoft.com/office/drawing/2014/main" id="{162D8EAC-EADD-9A9D-5CBB-10190098A9BF}"/>
              </a:ext>
            </a:extLst>
          </p:cNvPr>
          <p:cNvPicPr>
            <a:picLocks noChangeAspect="1"/>
          </p:cNvPicPr>
          <p:nvPr/>
        </p:nvPicPr>
        <p:blipFill>
          <a:blip r:embed="rId6"/>
          <a:srcRect r="1342"/>
          <a:stretch>
            <a:fillRect/>
          </a:stretch>
        </p:blipFill>
        <p:spPr>
          <a:xfrm>
            <a:off x="4666651" y="2445966"/>
            <a:ext cx="3258149" cy="299399"/>
          </a:xfrm>
          <a:prstGeom prst="rect">
            <a:avLst/>
          </a:prstGeom>
        </p:spPr>
      </p:pic>
    </p:spTree>
    <p:extLst>
      <p:ext uri="{BB962C8B-B14F-4D97-AF65-F5344CB8AC3E}">
        <p14:creationId xmlns:p14="http://schemas.microsoft.com/office/powerpoint/2010/main" val="2008568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0D5D5-253A-0BAA-9B98-BA53CC0021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A07826-8DF4-F913-17E4-3B2EA0C1C146}"/>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BDA875F2-83C1-2AAE-237F-A9243AF0C469}"/>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E89F283A-AA6D-2772-36CB-96307129AC4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6C1A0079-C37D-82B1-2663-73DE9DCFD68B}"/>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4A</a:t>
            </a:r>
          </a:p>
        </p:txBody>
      </p:sp>
      <p:graphicFrame>
        <p:nvGraphicFramePr>
          <p:cNvPr id="8" name="Table 7">
            <a:extLst>
              <a:ext uri="{FF2B5EF4-FFF2-40B4-BE49-F238E27FC236}">
                <a16:creationId xmlns:a16="http://schemas.microsoft.com/office/drawing/2014/main" id="{8D6759DA-7FC7-E402-424E-51F323DE79F2}"/>
              </a:ext>
            </a:extLst>
          </p:cNvPr>
          <p:cNvGraphicFramePr>
            <a:graphicFrameLocks noGrp="1"/>
          </p:cNvGraphicFramePr>
          <p:nvPr>
            <p:extLst>
              <p:ext uri="{D42A27DB-BD31-4B8C-83A1-F6EECF244321}">
                <p14:modId xmlns:p14="http://schemas.microsoft.com/office/powerpoint/2010/main" val="3651753916"/>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a number in the box to make the calculation correct. </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2000" b="0" i="0" u="none" strike="noStrike" baseline="0" dirty="0">
                          <a:solidFill>
                            <a:srgbClr val="371376"/>
                          </a:solidFill>
                          <a:latin typeface="Arial" panose="020B0604020202020204" pitchFamily="34" charset="0"/>
                          <a:cs typeface="Arial" panose="020B0604020202020204" pitchFamily="34" charset="0"/>
                        </a:rPr>
                        <a:t>16 </a:t>
                      </a:r>
                      <a:r>
                        <a:rPr lang="en-GB" sz="2000" b="0" i="0" u="none" strike="noStrike" baseline="0" dirty="0">
                          <a:solidFill>
                            <a:srgbClr val="371376"/>
                          </a:solidFill>
                          <a:latin typeface="Georgia" panose="02040502050405020303" pitchFamily="18" charset="0"/>
                          <a:cs typeface="Arial" panose="020B0604020202020204" pitchFamily="34" charset="0"/>
                        </a:rPr>
                        <a:t>÷</a:t>
                      </a:r>
                      <a:r>
                        <a:rPr lang="en-GB" sz="2000" b="0" i="0" u="none" strike="noStrike" baseline="0" dirty="0">
                          <a:solidFill>
                            <a:srgbClr val="371376"/>
                          </a:solidFill>
                          <a:latin typeface="Arial" panose="020B0604020202020204" pitchFamily="34" charset="0"/>
                          <a:cs typeface="Arial" panose="020B0604020202020204" pitchFamily="34" charset="0"/>
                        </a:rPr>
                        <a:t>              </a:t>
                      </a:r>
                      <a:r>
                        <a:rPr lang="en-GB" sz="2400" b="0" i="0" u="none" strike="noStrike" baseline="0" dirty="0">
                          <a:solidFill>
                            <a:srgbClr val="371376"/>
                          </a:solidFill>
                          <a:latin typeface="Times New Roman" panose="02020603050405020304" pitchFamily="18" charset="0"/>
                          <a:cs typeface="Times New Roman" panose="02020603050405020304" pitchFamily="18" charset="0"/>
                        </a:rPr>
                        <a:t>=</a:t>
                      </a:r>
                      <a:r>
                        <a:rPr lang="en-GB" sz="2000" b="0" i="0" u="none" strike="noStrike" baseline="0" dirty="0">
                          <a:solidFill>
                            <a:srgbClr val="371376"/>
                          </a:solidFill>
                          <a:latin typeface="Arial" panose="020B0604020202020204" pitchFamily="34" charset="0"/>
                          <a:cs typeface="Arial" panose="020B0604020202020204" pitchFamily="34" charset="0"/>
                        </a:rPr>
                        <a:t> 0.016 </a:t>
                      </a:r>
                      <a:endParaRPr lang="en-GB" sz="20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probability of Heads when a biased coin is thrown is 0.6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The coin is thrown 500 times.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expected number of Tails.</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Three straight lines meet at a point.</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a:t>
                      </a:r>
                      <a:r>
                        <a:rPr lang="en-GB" sz="1800" b="0" dirty="0">
                          <a:solidFill>
                            <a:srgbClr val="371376"/>
                          </a:solidFill>
                          <a:latin typeface="Arial" panose="020B0604020202020204" pitchFamily="34" charset="0"/>
                          <a:cs typeface="Arial" panose="020B0604020202020204" pitchFamily="34" charset="0"/>
                        </a:rPr>
                        <a:t> </a:t>
                      </a:r>
                      <a:r>
                        <a:rPr lang="en-GB" sz="1800" b="0" i="1" dirty="0">
                          <a:solidFill>
                            <a:srgbClr val="371376"/>
                          </a:solidFill>
                          <a:latin typeface="Times New Roman" panose="02020603050405020304" pitchFamily="18" charset="0"/>
                          <a:cs typeface="Times New Roman" panose="02020603050405020304" pitchFamily="18" charset="0"/>
                        </a:rPr>
                        <a:t>x.</a:t>
                      </a:r>
                      <a:endParaRPr lang="en-GB" sz="1800" b="0" dirty="0">
                        <a:solidFill>
                          <a:srgbClr val="371376"/>
                        </a:solidFill>
                        <a:latin typeface="Times New Roman" panose="02020603050405020304" pitchFamily="18" charset="0"/>
                        <a:cs typeface="Times New Roman" panose="02020603050405020304" pitchFamily="18"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600"/>
                        </a:spcBef>
                      </a:pPr>
                      <a:endParaRPr lang="en-GB" sz="1600" b="0" dirty="0">
                        <a:solidFill>
                          <a:srgbClr val="371376"/>
                        </a:solidFill>
                        <a:latin typeface="Arial" panose="020B0604020202020204" pitchFamily="34" charset="0"/>
                        <a:cs typeface="Arial" panose="020B0604020202020204" pitchFamily="34" charset="0"/>
                      </a:endParaRPr>
                    </a:p>
                    <a:p>
                      <a:pPr>
                        <a:spcBef>
                          <a:spcPts val="600"/>
                        </a:spcBef>
                      </a:pPr>
                      <a:r>
                        <a:rPr lang="en-GB" sz="1600" b="0" dirty="0">
                          <a:solidFill>
                            <a:srgbClr val="371376"/>
                          </a:solidFill>
                          <a:latin typeface="Arial" panose="020B0604020202020204" pitchFamily="34" charset="0"/>
                          <a:cs typeface="Arial" panose="020B0604020202020204" pitchFamily="34" charset="0"/>
                        </a:rPr>
                        <a:t>Write         as a percentage.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Multiply out    5(2</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a</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6)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6" name="Picture 5">
            <a:extLst>
              <a:ext uri="{FF2B5EF4-FFF2-40B4-BE49-F238E27FC236}">
                <a16:creationId xmlns:a16="http://schemas.microsoft.com/office/drawing/2014/main" id="{AFA53497-2D15-2360-4CCC-E9D9FEE1CA23}"/>
              </a:ext>
            </a:extLst>
          </p:cNvPr>
          <p:cNvPicPr>
            <a:picLocks noChangeAspect="1"/>
          </p:cNvPicPr>
          <p:nvPr/>
        </p:nvPicPr>
        <p:blipFill>
          <a:blip r:embed="rId3"/>
          <a:stretch>
            <a:fillRect/>
          </a:stretch>
        </p:blipFill>
        <p:spPr>
          <a:xfrm>
            <a:off x="9330349" y="2559999"/>
            <a:ext cx="1709530" cy="1987826"/>
          </a:xfrm>
          <a:prstGeom prst="rect">
            <a:avLst/>
          </a:prstGeom>
        </p:spPr>
      </p:pic>
      <p:graphicFrame>
        <p:nvGraphicFramePr>
          <p:cNvPr id="13" name="Table 12">
            <a:extLst>
              <a:ext uri="{FF2B5EF4-FFF2-40B4-BE49-F238E27FC236}">
                <a16:creationId xmlns:a16="http://schemas.microsoft.com/office/drawing/2014/main" id="{74543578-0BFF-CFFD-95F8-3AB9939A0BBC}"/>
              </a:ext>
            </a:extLst>
          </p:cNvPr>
          <p:cNvGraphicFramePr>
            <a:graphicFrameLocks noGrp="1"/>
          </p:cNvGraphicFramePr>
          <p:nvPr>
            <p:extLst>
              <p:ext uri="{D42A27DB-BD31-4B8C-83A1-F6EECF244321}">
                <p14:modId xmlns:p14="http://schemas.microsoft.com/office/powerpoint/2010/main" val="3654490467"/>
              </p:ext>
            </p:extLst>
          </p:nvPr>
        </p:nvGraphicFramePr>
        <p:xfrm>
          <a:off x="1343631" y="2559999"/>
          <a:ext cx="783120" cy="604441"/>
        </p:xfrm>
        <a:graphic>
          <a:graphicData uri="http://schemas.openxmlformats.org/drawingml/2006/table">
            <a:tbl>
              <a:tblPr firstRow="1" bandRow="1">
                <a:tableStyleId>{5C22544A-7EE6-4342-B048-85BDC9FD1C3A}</a:tableStyleId>
              </a:tblPr>
              <a:tblGrid>
                <a:gridCol w="783120">
                  <a:extLst>
                    <a:ext uri="{9D8B030D-6E8A-4147-A177-3AD203B41FA5}">
                      <a16:colId xmlns:a16="http://schemas.microsoft.com/office/drawing/2014/main" val="4115784324"/>
                    </a:ext>
                  </a:extLst>
                </a:gridCol>
              </a:tblGrid>
              <a:tr h="604441">
                <a:tc>
                  <a:txBody>
                    <a:bodyPr/>
                    <a:lstStyle/>
                    <a:p>
                      <a:endParaRPr lang="en-GB" dirty="0"/>
                    </a:p>
                  </a:txBody>
                  <a:tcP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2741490556"/>
                  </a:ext>
                </a:extLst>
              </a:tr>
            </a:tbl>
          </a:graphicData>
        </a:graphic>
      </p:graphicFrame>
      <p:graphicFrame>
        <p:nvGraphicFramePr>
          <p:cNvPr id="16" name="Object 15">
            <a:extLst>
              <a:ext uri="{FF2B5EF4-FFF2-40B4-BE49-F238E27FC236}">
                <a16:creationId xmlns:a16="http://schemas.microsoft.com/office/drawing/2014/main" id="{85F05BCB-320A-C553-6410-D37AC6F7527A}"/>
              </a:ext>
            </a:extLst>
          </p:cNvPr>
          <p:cNvGraphicFramePr>
            <a:graphicFrameLocks noChangeAspect="1"/>
          </p:cNvGraphicFramePr>
          <p:nvPr>
            <p:extLst>
              <p:ext uri="{D42A27DB-BD31-4B8C-83A1-F6EECF244321}">
                <p14:modId xmlns:p14="http://schemas.microsoft.com/office/powerpoint/2010/main" val="590200208"/>
              </p:ext>
            </p:extLst>
          </p:nvPr>
        </p:nvGraphicFramePr>
        <p:xfrm>
          <a:off x="1331073" y="3964068"/>
          <a:ext cx="342939" cy="583757"/>
        </p:xfrm>
        <a:graphic>
          <a:graphicData uri="http://schemas.openxmlformats.org/presentationml/2006/ole">
            <mc:AlternateContent xmlns:mc="http://schemas.openxmlformats.org/markup-compatibility/2006">
              <mc:Choice xmlns:v="urn:schemas-microsoft-com:vml" Requires="v">
                <p:oleObj name="Equation" r:id="rId4" imgW="215640" imgH="368280" progId="Equation.DSMT4">
                  <p:embed/>
                </p:oleObj>
              </mc:Choice>
              <mc:Fallback>
                <p:oleObj name="Equation" r:id="rId4" imgW="215640" imgH="368280" progId="Equation.DSMT4">
                  <p:embed/>
                  <p:pic>
                    <p:nvPicPr>
                      <p:cNvPr id="16" name="Object 15">
                        <a:extLst>
                          <a:ext uri="{FF2B5EF4-FFF2-40B4-BE49-F238E27FC236}">
                            <a16:creationId xmlns:a16="http://schemas.microsoft.com/office/drawing/2014/main" id="{85F05BCB-320A-C553-6410-D37AC6F7527A}"/>
                          </a:ext>
                        </a:extLst>
                      </p:cNvPr>
                      <p:cNvPicPr/>
                      <p:nvPr/>
                    </p:nvPicPr>
                    <p:blipFill>
                      <a:blip r:embed="rId5"/>
                      <a:stretch>
                        <a:fillRect/>
                      </a:stretch>
                    </p:blipFill>
                    <p:spPr>
                      <a:xfrm>
                        <a:off x="1331073" y="3964068"/>
                        <a:ext cx="342939" cy="583757"/>
                      </a:xfrm>
                      <a:prstGeom prst="rect">
                        <a:avLst/>
                      </a:prstGeom>
                    </p:spPr>
                  </p:pic>
                </p:oleObj>
              </mc:Fallback>
            </mc:AlternateContent>
          </a:graphicData>
        </a:graphic>
      </p:graphicFrame>
      <p:pic>
        <p:nvPicPr>
          <p:cNvPr id="18" name="Picture 17">
            <a:extLst>
              <a:ext uri="{FF2B5EF4-FFF2-40B4-BE49-F238E27FC236}">
                <a16:creationId xmlns:a16="http://schemas.microsoft.com/office/drawing/2014/main" id="{46625082-F4B0-898D-1EC0-C08CB871981E}"/>
              </a:ext>
            </a:extLst>
          </p:cNvPr>
          <p:cNvPicPr>
            <a:picLocks noChangeAspect="1"/>
          </p:cNvPicPr>
          <p:nvPr/>
        </p:nvPicPr>
        <p:blipFill>
          <a:blip r:embed="rId6"/>
          <a:stretch>
            <a:fillRect/>
          </a:stretch>
        </p:blipFill>
        <p:spPr>
          <a:xfrm>
            <a:off x="10957011" y="2424008"/>
            <a:ext cx="819264" cy="438211"/>
          </a:xfrm>
          <a:prstGeom prst="rect">
            <a:avLst/>
          </a:prstGeom>
        </p:spPr>
      </p:pic>
    </p:spTree>
    <p:extLst>
      <p:ext uri="{BB962C8B-B14F-4D97-AF65-F5344CB8AC3E}">
        <p14:creationId xmlns:p14="http://schemas.microsoft.com/office/powerpoint/2010/main" val="1407866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CFCBC-1CF7-61F8-E8E5-2CD935BBBC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EF3C83-1921-7463-C7F6-E6F51ABB3F54}"/>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78E36457-9952-8DD5-0BA2-BC6EA5F028D1}"/>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4EBBFCEA-A2EB-9032-8799-FCC8640E0F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AF8C4546-BF12-61C1-4D85-CBCFF6CD7C74}"/>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4A - ANSWERS</a:t>
            </a:r>
          </a:p>
        </p:txBody>
      </p:sp>
      <p:graphicFrame>
        <p:nvGraphicFramePr>
          <p:cNvPr id="3" name="Table 2">
            <a:extLst>
              <a:ext uri="{FF2B5EF4-FFF2-40B4-BE49-F238E27FC236}">
                <a16:creationId xmlns:a16="http://schemas.microsoft.com/office/drawing/2014/main" id="{FE9AECD1-FB0C-9D7A-ECFC-B6143A98CFDB}"/>
              </a:ext>
            </a:extLst>
          </p:cNvPr>
          <p:cNvGraphicFramePr>
            <a:graphicFrameLocks noGrp="1"/>
          </p:cNvGraphicFramePr>
          <p:nvPr>
            <p:extLst>
              <p:ext uri="{D42A27DB-BD31-4B8C-83A1-F6EECF244321}">
                <p14:modId xmlns:p14="http://schemas.microsoft.com/office/powerpoint/2010/main" val="1371257869"/>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a number in the box to make the calculation correct. </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2000" b="0" i="0" u="none" strike="noStrike" baseline="0" dirty="0">
                          <a:solidFill>
                            <a:srgbClr val="371376"/>
                          </a:solidFill>
                          <a:latin typeface="Arial" panose="020B0604020202020204" pitchFamily="34" charset="0"/>
                          <a:cs typeface="Arial" panose="020B0604020202020204" pitchFamily="34" charset="0"/>
                        </a:rPr>
                        <a:t>16 </a:t>
                      </a:r>
                      <a:r>
                        <a:rPr lang="en-GB" sz="2000" b="0" i="0" u="none" strike="noStrike" baseline="0" dirty="0">
                          <a:solidFill>
                            <a:srgbClr val="371376"/>
                          </a:solidFill>
                          <a:latin typeface="Georgia" panose="02040502050405020303" pitchFamily="18" charset="0"/>
                          <a:cs typeface="Arial" panose="020B0604020202020204" pitchFamily="34" charset="0"/>
                        </a:rPr>
                        <a:t>÷</a:t>
                      </a:r>
                      <a:r>
                        <a:rPr lang="en-GB" sz="2000" b="0" i="0" u="none" strike="noStrike" baseline="0" dirty="0">
                          <a:solidFill>
                            <a:srgbClr val="371376"/>
                          </a:solidFill>
                          <a:latin typeface="Arial" panose="020B0604020202020204" pitchFamily="34" charset="0"/>
                          <a:cs typeface="Arial" panose="020B0604020202020204" pitchFamily="34" charset="0"/>
                        </a:rPr>
                        <a:t>              = 0.016 </a:t>
                      </a:r>
                      <a:endParaRPr lang="en-GB" sz="20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probability of Heads when a biased coin is thrown is 0.6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The coin is thrown 500 times.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expected number of Tails.</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Three straight lines meet at a point.</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a:t>
                      </a:r>
                      <a:r>
                        <a:rPr lang="en-GB" sz="1800" b="0" dirty="0">
                          <a:solidFill>
                            <a:srgbClr val="371376"/>
                          </a:solidFill>
                          <a:latin typeface="Arial" panose="020B0604020202020204" pitchFamily="34" charset="0"/>
                          <a:cs typeface="Arial" panose="020B0604020202020204" pitchFamily="34" charset="0"/>
                        </a:rPr>
                        <a:t> </a:t>
                      </a:r>
                      <a:r>
                        <a:rPr lang="en-GB" sz="1800" b="0" i="1" dirty="0">
                          <a:solidFill>
                            <a:srgbClr val="371376"/>
                          </a:solidFill>
                          <a:latin typeface="Times New Roman" panose="02020603050405020304" pitchFamily="18" charset="0"/>
                          <a:cs typeface="Times New Roman" panose="02020603050405020304" pitchFamily="18" charset="0"/>
                        </a:rPr>
                        <a:t>x.</a:t>
                      </a:r>
                      <a:endParaRPr lang="en-GB" sz="1800" b="0" dirty="0">
                        <a:solidFill>
                          <a:srgbClr val="371376"/>
                        </a:solidFill>
                        <a:latin typeface="Times New Roman" panose="02020603050405020304" pitchFamily="18" charset="0"/>
                        <a:cs typeface="Times New Roman" panose="02020603050405020304" pitchFamily="18"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600"/>
                        </a:spcBef>
                      </a:pPr>
                      <a:endParaRPr lang="en-GB" sz="1600" b="0" dirty="0">
                        <a:solidFill>
                          <a:srgbClr val="371376"/>
                        </a:solidFill>
                        <a:latin typeface="Arial" panose="020B0604020202020204" pitchFamily="34" charset="0"/>
                        <a:cs typeface="Arial" panose="020B0604020202020204" pitchFamily="34" charset="0"/>
                      </a:endParaRPr>
                    </a:p>
                    <a:p>
                      <a:pPr>
                        <a:spcBef>
                          <a:spcPts val="600"/>
                        </a:spcBef>
                      </a:pPr>
                      <a:r>
                        <a:rPr lang="en-GB" sz="1600" b="0" dirty="0">
                          <a:solidFill>
                            <a:srgbClr val="371376"/>
                          </a:solidFill>
                          <a:latin typeface="Arial" panose="020B0604020202020204" pitchFamily="34" charset="0"/>
                          <a:cs typeface="Arial" panose="020B0604020202020204" pitchFamily="34" charset="0"/>
                        </a:rPr>
                        <a:t>Write         as a percentage.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Multiply out    5(2</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a</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6)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9" name="Picture 8">
            <a:extLst>
              <a:ext uri="{FF2B5EF4-FFF2-40B4-BE49-F238E27FC236}">
                <a16:creationId xmlns:a16="http://schemas.microsoft.com/office/drawing/2014/main" id="{FC03620E-3000-D990-FEEA-8A0149C97277}"/>
              </a:ext>
            </a:extLst>
          </p:cNvPr>
          <p:cNvPicPr>
            <a:picLocks noChangeAspect="1"/>
          </p:cNvPicPr>
          <p:nvPr/>
        </p:nvPicPr>
        <p:blipFill>
          <a:blip r:embed="rId3"/>
          <a:stretch>
            <a:fillRect/>
          </a:stretch>
        </p:blipFill>
        <p:spPr>
          <a:xfrm>
            <a:off x="8888561" y="2559999"/>
            <a:ext cx="1709530" cy="1987826"/>
          </a:xfrm>
          <a:prstGeom prst="rect">
            <a:avLst/>
          </a:prstGeom>
        </p:spPr>
      </p:pic>
      <p:pic>
        <p:nvPicPr>
          <p:cNvPr id="11" name="Picture 10">
            <a:extLst>
              <a:ext uri="{FF2B5EF4-FFF2-40B4-BE49-F238E27FC236}">
                <a16:creationId xmlns:a16="http://schemas.microsoft.com/office/drawing/2014/main" id="{2A4A2A03-5B60-5CE1-5C41-5CBC22035642}"/>
              </a:ext>
            </a:extLst>
          </p:cNvPr>
          <p:cNvPicPr>
            <a:picLocks noChangeAspect="1"/>
          </p:cNvPicPr>
          <p:nvPr/>
        </p:nvPicPr>
        <p:blipFill>
          <a:blip r:embed="rId4"/>
          <a:stretch>
            <a:fillRect/>
          </a:stretch>
        </p:blipFill>
        <p:spPr>
          <a:xfrm>
            <a:off x="10488133" y="2340893"/>
            <a:ext cx="819264" cy="438211"/>
          </a:xfrm>
          <a:prstGeom prst="rect">
            <a:avLst/>
          </a:prstGeom>
        </p:spPr>
      </p:pic>
      <p:pic>
        <p:nvPicPr>
          <p:cNvPr id="13" name="Picture 12">
            <a:extLst>
              <a:ext uri="{FF2B5EF4-FFF2-40B4-BE49-F238E27FC236}">
                <a16:creationId xmlns:a16="http://schemas.microsoft.com/office/drawing/2014/main" id="{D1BD513E-EDAD-B341-26F9-2BABAD440B3B}"/>
              </a:ext>
            </a:extLst>
          </p:cNvPr>
          <p:cNvPicPr>
            <a:picLocks noChangeAspect="1"/>
          </p:cNvPicPr>
          <p:nvPr/>
        </p:nvPicPr>
        <p:blipFill>
          <a:blip r:embed="rId5"/>
          <a:stretch>
            <a:fillRect/>
          </a:stretch>
        </p:blipFill>
        <p:spPr>
          <a:xfrm>
            <a:off x="1347660" y="2559998"/>
            <a:ext cx="804742" cy="634039"/>
          </a:xfrm>
          <a:prstGeom prst="rect">
            <a:avLst/>
          </a:prstGeom>
        </p:spPr>
      </p:pic>
      <p:sp>
        <p:nvSpPr>
          <p:cNvPr id="14" name="TextBox 13">
            <a:extLst>
              <a:ext uri="{FF2B5EF4-FFF2-40B4-BE49-F238E27FC236}">
                <a16:creationId xmlns:a16="http://schemas.microsoft.com/office/drawing/2014/main" id="{9C70FB2E-3633-9A62-2CAA-6297CB575F91}"/>
              </a:ext>
            </a:extLst>
          </p:cNvPr>
          <p:cNvSpPr txBox="1"/>
          <p:nvPr/>
        </p:nvSpPr>
        <p:spPr>
          <a:xfrm>
            <a:off x="631826" y="3212017"/>
            <a:ext cx="3041151"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Each digit has moved 3 spaces to the right.</a:t>
            </a:r>
          </a:p>
        </p:txBody>
      </p:sp>
      <p:sp>
        <p:nvSpPr>
          <p:cNvPr id="15" name="TextBox 14">
            <a:extLst>
              <a:ext uri="{FF2B5EF4-FFF2-40B4-BE49-F238E27FC236}">
                <a16:creationId xmlns:a16="http://schemas.microsoft.com/office/drawing/2014/main" id="{5856A0C9-A079-12F6-2013-0632AABB744C}"/>
              </a:ext>
            </a:extLst>
          </p:cNvPr>
          <p:cNvSpPr txBox="1"/>
          <p:nvPr/>
        </p:nvSpPr>
        <p:spPr>
          <a:xfrm>
            <a:off x="1347660" y="2691829"/>
            <a:ext cx="804742"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1000</a:t>
            </a:r>
          </a:p>
        </p:txBody>
      </p:sp>
      <p:sp>
        <p:nvSpPr>
          <p:cNvPr id="16" name="TextBox 15">
            <a:extLst>
              <a:ext uri="{FF2B5EF4-FFF2-40B4-BE49-F238E27FC236}">
                <a16:creationId xmlns:a16="http://schemas.microsoft.com/office/drawing/2014/main" id="{6E0699BB-CA88-67F5-519A-BDB8B65CE1D5}"/>
              </a:ext>
            </a:extLst>
          </p:cNvPr>
          <p:cNvSpPr txBox="1"/>
          <p:nvPr/>
        </p:nvSpPr>
        <p:spPr>
          <a:xfrm>
            <a:off x="5462474" y="3024760"/>
            <a:ext cx="2095928"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P(T)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a:t>
            </a:r>
            <a:r>
              <a:rPr lang="en-GB" dirty="0">
                <a:solidFill>
                  <a:srgbClr val="FF0000"/>
                </a:solidFill>
                <a:latin typeface="Times New Roman" panose="02020603050405020304" pitchFamily="18" charset="0"/>
                <a:cs typeface="Times New Roman" panose="02020603050405020304" pitchFamily="18" charset="0"/>
              </a:rPr>
              <a:t> – </a:t>
            </a:r>
            <a:r>
              <a:rPr lang="en-GB" sz="1600" dirty="0">
                <a:solidFill>
                  <a:srgbClr val="FF0000"/>
                </a:solidFill>
                <a:latin typeface="Arial" panose="020B0604020202020204" pitchFamily="34" charset="0"/>
                <a:cs typeface="Arial" panose="020B0604020202020204" pitchFamily="34" charset="0"/>
              </a:rPr>
              <a:t>0.6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0.4</a:t>
            </a:r>
          </a:p>
        </p:txBody>
      </p:sp>
      <p:sp>
        <p:nvSpPr>
          <p:cNvPr id="17" name="TextBox 16">
            <a:extLst>
              <a:ext uri="{FF2B5EF4-FFF2-40B4-BE49-F238E27FC236}">
                <a16:creationId xmlns:a16="http://schemas.microsoft.com/office/drawing/2014/main" id="{3218F445-E106-F8A0-D30B-2CFBCEEBD9B4}"/>
              </a:ext>
            </a:extLst>
          </p:cNvPr>
          <p:cNvSpPr txBox="1"/>
          <p:nvPr/>
        </p:nvSpPr>
        <p:spPr>
          <a:xfrm>
            <a:off x="4705564" y="3429000"/>
            <a:ext cx="1284270"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500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0.4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18" name="TextBox 17">
            <a:extLst>
              <a:ext uri="{FF2B5EF4-FFF2-40B4-BE49-F238E27FC236}">
                <a16:creationId xmlns:a16="http://schemas.microsoft.com/office/drawing/2014/main" id="{3C993CC1-B956-433B-2CC4-41043F154C89}"/>
              </a:ext>
            </a:extLst>
          </p:cNvPr>
          <p:cNvSpPr txBox="1"/>
          <p:nvPr/>
        </p:nvSpPr>
        <p:spPr>
          <a:xfrm>
            <a:off x="5916036" y="3432067"/>
            <a:ext cx="729465"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200</a:t>
            </a:r>
          </a:p>
        </p:txBody>
      </p:sp>
      <p:graphicFrame>
        <p:nvGraphicFramePr>
          <p:cNvPr id="19" name="Object 18">
            <a:extLst>
              <a:ext uri="{FF2B5EF4-FFF2-40B4-BE49-F238E27FC236}">
                <a16:creationId xmlns:a16="http://schemas.microsoft.com/office/drawing/2014/main" id="{445A69B0-5006-6195-9DD9-99D5C6E39836}"/>
              </a:ext>
            </a:extLst>
          </p:cNvPr>
          <p:cNvGraphicFramePr>
            <a:graphicFrameLocks noChangeAspect="1"/>
          </p:cNvGraphicFramePr>
          <p:nvPr>
            <p:extLst>
              <p:ext uri="{D42A27DB-BD31-4B8C-83A1-F6EECF244321}">
                <p14:modId xmlns:p14="http://schemas.microsoft.com/office/powerpoint/2010/main" val="4136809321"/>
              </p:ext>
            </p:extLst>
          </p:nvPr>
        </p:nvGraphicFramePr>
        <p:xfrm>
          <a:off x="1331073" y="3964068"/>
          <a:ext cx="342939" cy="583757"/>
        </p:xfrm>
        <a:graphic>
          <a:graphicData uri="http://schemas.openxmlformats.org/presentationml/2006/ole">
            <mc:AlternateContent xmlns:mc="http://schemas.openxmlformats.org/markup-compatibility/2006">
              <mc:Choice xmlns:v="urn:schemas-microsoft-com:vml" Requires="v">
                <p:oleObj name="Equation" r:id="rId6" imgW="215640" imgH="368280" progId="Equation.DSMT4">
                  <p:embed/>
                </p:oleObj>
              </mc:Choice>
              <mc:Fallback>
                <p:oleObj name="Equation" r:id="rId6" imgW="215640" imgH="368280" progId="Equation.DSMT4">
                  <p:embed/>
                  <p:pic>
                    <p:nvPicPr>
                      <p:cNvPr id="19" name="Object 18">
                        <a:extLst>
                          <a:ext uri="{FF2B5EF4-FFF2-40B4-BE49-F238E27FC236}">
                            <a16:creationId xmlns:a16="http://schemas.microsoft.com/office/drawing/2014/main" id="{445A69B0-5006-6195-9DD9-99D5C6E39836}"/>
                          </a:ext>
                        </a:extLst>
                      </p:cNvPr>
                      <p:cNvPicPr/>
                      <p:nvPr/>
                    </p:nvPicPr>
                    <p:blipFill>
                      <a:blip r:embed="rId7"/>
                      <a:stretch>
                        <a:fillRect/>
                      </a:stretch>
                    </p:blipFill>
                    <p:spPr>
                      <a:xfrm>
                        <a:off x="1331073" y="3964068"/>
                        <a:ext cx="342939" cy="583757"/>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68D63316-D45F-DA96-1566-E1E3EE1750EF}"/>
              </a:ext>
            </a:extLst>
          </p:cNvPr>
          <p:cNvSpPr txBox="1"/>
          <p:nvPr/>
        </p:nvSpPr>
        <p:spPr>
          <a:xfrm>
            <a:off x="2830257" y="4882969"/>
            <a:ext cx="724600"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70%</a:t>
            </a:r>
          </a:p>
        </p:txBody>
      </p:sp>
      <p:graphicFrame>
        <p:nvGraphicFramePr>
          <p:cNvPr id="22" name="Object 21">
            <a:extLst>
              <a:ext uri="{FF2B5EF4-FFF2-40B4-BE49-F238E27FC236}">
                <a16:creationId xmlns:a16="http://schemas.microsoft.com/office/drawing/2014/main" id="{1D437BC4-2D55-08BF-5E78-9A098C9F0908}"/>
              </a:ext>
            </a:extLst>
          </p:cNvPr>
          <p:cNvGraphicFramePr>
            <a:graphicFrameLocks noChangeAspect="1"/>
          </p:cNvGraphicFramePr>
          <p:nvPr>
            <p:extLst>
              <p:ext uri="{D42A27DB-BD31-4B8C-83A1-F6EECF244321}">
                <p14:modId xmlns:p14="http://schemas.microsoft.com/office/powerpoint/2010/main" val="1986563076"/>
              </p:ext>
            </p:extLst>
          </p:nvPr>
        </p:nvGraphicFramePr>
        <p:xfrm>
          <a:off x="863657" y="4736101"/>
          <a:ext cx="342939" cy="583757"/>
        </p:xfrm>
        <a:graphic>
          <a:graphicData uri="http://schemas.openxmlformats.org/presentationml/2006/ole">
            <mc:AlternateContent xmlns:mc="http://schemas.openxmlformats.org/markup-compatibility/2006">
              <mc:Choice xmlns:v="urn:schemas-microsoft-com:vml" Requires="v">
                <p:oleObj name="Equation" r:id="rId8" imgW="215640" imgH="368280" progId="Equation.DSMT4">
                  <p:embed/>
                </p:oleObj>
              </mc:Choice>
              <mc:Fallback>
                <p:oleObj name="Equation" r:id="rId8" imgW="215640" imgH="368280" progId="Equation.DSMT4">
                  <p:embed/>
                  <p:pic>
                    <p:nvPicPr>
                      <p:cNvPr id="22" name="Object 21">
                        <a:extLst>
                          <a:ext uri="{FF2B5EF4-FFF2-40B4-BE49-F238E27FC236}">
                            <a16:creationId xmlns:a16="http://schemas.microsoft.com/office/drawing/2014/main" id="{1D437BC4-2D55-08BF-5E78-9A098C9F0908}"/>
                          </a:ext>
                        </a:extLst>
                      </p:cNvPr>
                      <p:cNvPicPr/>
                      <p:nvPr/>
                    </p:nvPicPr>
                    <p:blipFill>
                      <a:blip r:embed="rId9"/>
                      <a:stretch>
                        <a:fillRect/>
                      </a:stretch>
                    </p:blipFill>
                    <p:spPr>
                      <a:xfrm>
                        <a:off x="863657" y="4736101"/>
                        <a:ext cx="342939" cy="583757"/>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F3BB959E-2B01-0741-0BCD-6FB07036783C}"/>
              </a:ext>
            </a:extLst>
          </p:cNvPr>
          <p:cNvGraphicFramePr>
            <a:graphicFrameLocks noChangeAspect="1"/>
          </p:cNvGraphicFramePr>
          <p:nvPr>
            <p:extLst>
              <p:ext uri="{D42A27DB-BD31-4B8C-83A1-F6EECF244321}">
                <p14:modId xmlns:p14="http://schemas.microsoft.com/office/powerpoint/2010/main" val="133587493"/>
              </p:ext>
            </p:extLst>
          </p:nvPr>
        </p:nvGraphicFramePr>
        <p:xfrm>
          <a:off x="1456363" y="4791717"/>
          <a:ext cx="465138" cy="582613"/>
        </p:xfrm>
        <a:graphic>
          <a:graphicData uri="http://schemas.openxmlformats.org/presentationml/2006/ole">
            <mc:AlternateContent xmlns:mc="http://schemas.openxmlformats.org/markup-compatibility/2006">
              <mc:Choice xmlns:v="urn:schemas-microsoft-com:vml" Requires="v">
                <p:oleObj name="Equation" r:id="rId10" imgW="291960" imgH="368280" progId="Equation.DSMT4">
                  <p:embed/>
                </p:oleObj>
              </mc:Choice>
              <mc:Fallback>
                <p:oleObj name="Equation" r:id="rId10" imgW="291960" imgH="368280" progId="Equation.DSMT4">
                  <p:embed/>
                  <p:pic>
                    <p:nvPicPr>
                      <p:cNvPr id="23" name="Object 22">
                        <a:extLst>
                          <a:ext uri="{FF2B5EF4-FFF2-40B4-BE49-F238E27FC236}">
                            <a16:creationId xmlns:a16="http://schemas.microsoft.com/office/drawing/2014/main" id="{F3BB959E-2B01-0741-0BCD-6FB07036783C}"/>
                          </a:ext>
                        </a:extLst>
                      </p:cNvPr>
                      <p:cNvPicPr/>
                      <p:nvPr/>
                    </p:nvPicPr>
                    <p:blipFill>
                      <a:blip r:embed="rId11"/>
                      <a:stretch>
                        <a:fillRect/>
                      </a:stretch>
                    </p:blipFill>
                    <p:spPr>
                      <a:xfrm>
                        <a:off x="1456363" y="4791717"/>
                        <a:ext cx="465138" cy="582613"/>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FB9A2E5E-ADF5-51FF-4BA4-DD3DA1CF656B}"/>
              </a:ext>
            </a:extLst>
          </p:cNvPr>
          <p:cNvSpPr txBox="1"/>
          <p:nvPr/>
        </p:nvSpPr>
        <p:spPr>
          <a:xfrm>
            <a:off x="1165189" y="4882969"/>
            <a:ext cx="222211" cy="400110"/>
          </a:xfrm>
          <a:prstGeom prst="rect">
            <a:avLst/>
          </a:prstGeom>
          <a:noFill/>
        </p:spPr>
        <p:txBody>
          <a:bodyPr wrap="square" rtlCol="0">
            <a:spAutoFit/>
          </a:bodyPr>
          <a:lstStyle/>
          <a:p>
            <a:r>
              <a:rPr lang="en-GB" sz="2000" dirty="0">
                <a:solidFill>
                  <a:srgbClr val="FF0000"/>
                </a:solidFill>
                <a:latin typeface="Times New Roman" panose="02020603050405020304" pitchFamily="18" charset="0"/>
                <a:cs typeface="Times New Roman" panose="02020603050405020304" pitchFamily="18" charset="0"/>
              </a:rPr>
              <a:t>=</a:t>
            </a:r>
          </a:p>
        </p:txBody>
      </p:sp>
      <p:sp>
        <p:nvSpPr>
          <p:cNvPr id="26" name="TextBox 25">
            <a:extLst>
              <a:ext uri="{FF2B5EF4-FFF2-40B4-BE49-F238E27FC236}">
                <a16:creationId xmlns:a16="http://schemas.microsoft.com/office/drawing/2014/main" id="{7A70C10E-BFA7-B0C9-7293-05C9DA8EBD60}"/>
              </a:ext>
            </a:extLst>
          </p:cNvPr>
          <p:cNvSpPr txBox="1"/>
          <p:nvPr/>
        </p:nvSpPr>
        <p:spPr>
          <a:xfrm>
            <a:off x="4551452" y="4419029"/>
            <a:ext cx="3082247"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Multiply each term inside the bracket by 5</a:t>
            </a:r>
          </a:p>
        </p:txBody>
      </p:sp>
      <p:sp>
        <p:nvSpPr>
          <p:cNvPr id="27" name="TextBox 26">
            <a:extLst>
              <a:ext uri="{FF2B5EF4-FFF2-40B4-BE49-F238E27FC236}">
                <a16:creationId xmlns:a16="http://schemas.microsoft.com/office/drawing/2014/main" id="{C53BA196-778D-59A0-D04D-C7FFBEE796DE}"/>
              </a:ext>
            </a:extLst>
          </p:cNvPr>
          <p:cNvSpPr txBox="1"/>
          <p:nvPr/>
        </p:nvSpPr>
        <p:spPr>
          <a:xfrm>
            <a:off x="6626831" y="4882969"/>
            <a:ext cx="1202077" cy="461665"/>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10</a:t>
            </a:r>
            <a:r>
              <a:rPr lang="en-GB" sz="2400" i="1" dirty="0">
                <a:solidFill>
                  <a:srgbClr val="FF0000"/>
                </a:solidFill>
                <a:latin typeface="Times New Roman" panose="02020603050405020304" pitchFamily="18" charset="0"/>
                <a:cs typeface="Times New Roman" panose="02020603050405020304" pitchFamily="18" charset="0"/>
              </a:rPr>
              <a:t>a</a:t>
            </a:r>
            <a:r>
              <a:rPr lang="en-GB" sz="2000" dirty="0">
                <a:solidFill>
                  <a:srgbClr val="FF0000"/>
                </a:solidFill>
                <a:latin typeface="Arial" panose="020B0604020202020204" pitchFamily="34" charset="0"/>
                <a:cs typeface="Arial" panose="020B0604020202020204" pitchFamily="34" charset="0"/>
              </a:rPr>
              <a:t> + 30</a:t>
            </a:r>
          </a:p>
        </p:txBody>
      </p:sp>
      <p:sp>
        <p:nvSpPr>
          <p:cNvPr id="28" name="TextBox 27">
            <a:extLst>
              <a:ext uri="{FF2B5EF4-FFF2-40B4-BE49-F238E27FC236}">
                <a16:creationId xmlns:a16="http://schemas.microsoft.com/office/drawing/2014/main" id="{573BB14C-4AF7-8419-FE75-51B91E9D5AEF}"/>
              </a:ext>
            </a:extLst>
          </p:cNvPr>
          <p:cNvSpPr txBox="1"/>
          <p:nvPr/>
        </p:nvSpPr>
        <p:spPr>
          <a:xfrm>
            <a:off x="10109771" y="4243227"/>
            <a:ext cx="1623317" cy="86177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Angles at a point add up to 360</a:t>
            </a:r>
            <a:r>
              <a:rPr lang="en-GB" dirty="0">
                <a:solidFill>
                  <a:srgbClr val="FF0000"/>
                </a:solidFill>
                <a:latin typeface="Arial" panose="020B0604020202020204" pitchFamily="34" charset="0"/>
                <a:cs typeface="Arial" panose="020B0604020202020204" pitchFamily="34" charset="0"/>
              </a:rPr>
              <a:t>°</a:t>
            </a:r>
            <a:endParaRPr lang="en-GB" sz="1600" dirty="0">
              <a:solidFill>
                <a:srgbClr val="FF0000"/>
              </a:solidFill>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B0713D22-128D-9507-6DCA-66D94E94C324}"/>
              </a:ext>
            </a:extLst>
          </p:cNvPr>
          <p:cNvSpPr txBox="1"/>
          <p:nvPr/>
        </p:nvSpPr>
        <p:spPr>
          <a:xfrm>
            <a:off x="8572369" y="5093587"/>
            <a:ext cx="1623317"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360 – 50 – 60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30" name="TextBox 29">
            <a:extLst>
              <a:ext uri="{FF2B5EF4-FFF2-40B4-BE49-F238E27FC236}">
                <a16:creationId xmlns:a16="http://schemas.microsoft.com/office/drawing/2014/main" id="{9A6CBDDE-327C-95B4-E086-1CCBD3621557}"/>
              </a:ext>
            </a:extLst>
          </p:cNvPr>
          <p:cNvSpPr txBox="1"/>
          <p:nvPr/>
        </p:nvSpPr>
        <p:spPr>
          <a:xfrm>
            <a:off x="10106655" y="5093587"/>
            <a:ext cx="742380"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250°</a:t>
            </a:r>
          </a:p>
        </p:txBody>
      </p:sp>
    </p:spTree>
    <p:extLst>
      <p:ext uri="{BB962C8B-B14F-4D97-AF65-F5344CB8AC3E}">
        <p14:creationId xmlns:p14="http://schemas.microsoft.com/office/powerpoint/2010/main" val="332276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allAtOnce"/>
      <p:bldP spid="15" grpId="0"/>
      <p:bldP spid="16" grpId="0"/>
      <p:bldP spid="17" grpId="0"/>
      <p:bldP spid="18" grpId="0"/>
      <p:bldP spid="21" grpId="0"/>
      <p:bldP spid="24" grpId="0"/>
      <p:bldP spid="26" grpId="0"/>
      <p:bldP spid="27" grpId="0"/>
      <p:bldP spid="28"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E4728-D954-55B3-7934-3F3AC3B74F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B3D062-17CD-60BA-0C8E-ED8A59299470}"/>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EE04618B-518B-4A64-1720-DAABCFED7070}"/>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7BE598C5-D5F1-68EE-F436-28B82323A5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9EFCC95E-28FE-988E-D817-05C1BBDAF39A}"/>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5A</a:t>
            </a:r>
          </a:p>
        </p:txBody>
      </p:sp>
      <p:graphicFrame>
        <p:nvGraphicFramePr>
          <p:cNvPr id="8" name="Table 7">
            <a:extLst>
              <a:ext uri="{FF2B5EF4-FFF2-40B4-BE49-F238E27FC236}">
                <a16:creationId xmlns:a16="http://schemas.microsoft.com/office/drawing/2014/main" id="{59E4B62A-8587-C293-EE66-D5D9F413D3C1}"/>
              </a:ext>
            </a:extLst>
          </p:cNvPr>
          <p:cNvGraphicFramePr>
            <a:graphicFrameLocks noGrp="1"/>
          </p:cNvGraphicFramePr>
          <p:nvPr>
            <p:extLst>
              <p:ext uri="{D42A27DB-BD31-4B8C-83A1-F6EECF244321}">
                <p14:modId xmlns:p14="http://schemas.microsoft.com/office/powerpoint/2010/main" val="2929340284"/>
              </p:ext>
            </p:extLst>
          </p:nvPr>
        </p:nvGraphicFramePr>
        <p:xfrm>
          <a:off x="263750" y="1900766"/>
          <a:ext cx="11664500" cy="401592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lgn="l">
                        <a:spcBef>
                          <a:spcPts val="0"/>
                        </a:spcBef>
                      </a:pPr>
                      <a:r>
                        <a:rPr lang="en-GB" sz="1600" b="0" i="0" u="none" strike="noStrike" baseline="0" dirty="0">
                          <a:solidFill>
                            <a:srgbClr val="371376"/>
                          </a:solidFill>
                          <a:latin typeface="Arial" panose="020B0604020202020204" pitchFamily="34" charset="0"/>
                          <a:cs typeface="Arial" panose="020B0604020202020204" pitchFamily="34" charset="0"/>
                        </a:rPr>
                        <a:t>In a pie chart, one sector represents </a:t>
                      </a:r>
                    </a:p>
                    <a:p>
                      <a:pPr algn="l">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    of the data. </a:t>
                      </a:r>
                    </a:p>
                    <a:p>
                      <a:pPr>
                        <a:spcBef>
                          <a:spcPts val="600"/>
                        </a:spcBef>
                      </a:pPr>
                      <a:endParaRPr lang="en-GB" sz="1600" b="0" i="0" u="none" strike="noStrike" baseline="0" dirty="0">
                        <a:solidFill>
                          <a:srgbClr val="371376"/>
                        </a:solidFill>
                        <a:latin typeface="Arial" panose="020B0604020202020204" pitchFamily="34" charset="0"/>
                        <a:cs typeface="Arial" panose="020B0604020202020204" pitchFamily="34" charset="0"/>
                      </a:endParaRP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angle of that sector?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Circle your answer.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       4°      25°      45°      90° </a:t>
                      </a:r>
                      <a:endParaRPr lang="en-GB" sz="1600" b="0" dirty="0">
                        <a:solidFill>
                          <a:srgbClr val="371376"/>
                        </a:solidFill>
                        <a:latin typeface="Arial" panose="020B0604020202020204" pitchFamily="34" charset="0"/>
                        <a:cs typeface="Arial" panose="020B0604020202020204" pitchFamily="34" charset="0"/>
                      </a:endParaRPr>
                    </a:p>
                  </a:txBody>
                  <a:tcPr anchor="ct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Work out the size of an exterior angle of a regular hexagon?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On the Venn diagram, shade the section represented by    P ∩ Q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How many minutes are there in </a:t>
                      </a:r>
                    </a:p>
                    <a:p>
                      <a:pPr>
                        <a:lnSpc>
                          <a:spcPct val="200000"/>
                        </a:lnSpc>
                      </a:pPr>
                      <a:r>
                        <a:rPr lang="en-GB" sz="1600" b="0" i="0" u="none" strike="noStrike" baseline="0" dirty="0">
                          <a:solidFill>
                            <a:srgbClr val="371376"/>
                          </a:solidFill>
                          <a:latin typeface="Arial" panose="020B0604020202020204" pitchFamily="34" charset="0"/>
                          <a:cs typeface="Arial" panose="020B0604020202020204" pitchFamily="34" charset="0"/>
                        </a:rPr>
                        <a:t>          hours?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of   45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6" name="Picture 5">
            <a:extLst>
              <a:ext uri="{FF2B5EF4-FFF2-40B4-BE49-F238E27FC236}">
                <a16:creationId xmlns:a16="http://schemas.microsoft.com/office/drawing/2014/main" id="{E1296EB7-AB6D-AF4D-15AB-44F0E7B553AB}"/>
              </a:ext>
            </a:extLst>
          </p:cNvPr>
          <p:cNvPicPr>
            <a:picLocks noChangeAspect="1"/>
          </p:cNvPicPr>
          <p:nvPr/>
        </p:nvPicPr>
        <p:blipFill>
          <a:blip r:embed="rId3"/>
          <a:stretch>
            <a:fillRect/>
          </a:stretch>
        </p:blipFill>
        <p:spPr>
          <a:xfrm>
            <a:off x="8528396" y="2856217"/>
            <a:ext cx="3241560" cy="1800000"/>
          </a:xfrm>
          <a:prstGeom prst="rect">
            <a:avLst/>
          </a:prstGeom>
        </p:spPr>
      </p:pic>
      <p:graphicFrame>
        <p:nvGraphicFramePr>
          <p:cNvPr id="9" name="Object 8">
            <a:extLst>
              <a:ext uri="{FF2B5EF4-FFF2-40B4-BE49-F238E27FC236}">
                <a16:creationId xmlns:a16="http://schemas.microsoft.com/office/drawing/2014/main" id="{3A4749E0-8505-870D-3CAC-8945122EF123}"/>
              </a:ext>
            </a:extLst>
          </p:cNvPr>
          <p:cNvGraphicFramePr>
            <a:graphicFrameLocks noChangeAspect="1"/>
          </p:cNvGraphicFramePr>
          <p:nvPr>
            <p:extLst>
              <p:ext uri="{D42A27DB-BD31-4B8C-83A1-F6EECF244321}">
                <p14:modId xmlns:p14="http://schemas.microsoft.com/office/powerpoint/2010/main" val="2442075149"/>
              </p:ext>
            </p:extLst>
          </p:nvPr>
        </p:nvGraphicFramePr>
        <p:xfrm>
          <a:off x="730891" y="2155243"/>
          <a:ext cx="232596" cy="562107"/>
        </p:xfrm>
        <a:graphic>
          <a:graphicData uri="http://schemas.openxmlformats.org/presentationml/2006/ole">
            <mc:AlternateContent xmlns:mc="http://schemas.openxmlformats.org/markup-compatibility/2006">
              <mc:Choice xmlns:v="urn:schemas-microsoft-com:vml" Requires="v">
                <p:oleObj name="Equation" r:id="rId4" imgW="152280" imgH="368280" progId="Equation.DSMT4">
                  <p:embed/>
                </p:oleObj>
              </mc:Choice>
              <mc:Fallback>
                <p:oleObj name="Equation" r:id="rId4" imgW="152280" imgH="368280" progId="Equation.DSMT4">
                  <p:embed/>
                  <p:pic>
                    <p:nvPicPr>
                      <p:cNvPr id="9" name="Object 8">
                        <a:extLst>
                          <a:ext uri="{FF2B5EF4-FFF2-40B4-BE49-F238E27FC236}">
                            <a16:creationId xmlns:a16="http://schemas.microsoft.com/office/drawing/2014/main" id="{3A4749E0-8505-870D-3CAC-8945122EF123}"/>
                          </a:ext>
                        </a:extLst>
                      </p:cNvPr>
                      <p:cNvPicPr/>
                      <p:nvPr/>
                    </p:nvPicPr>
                    <p:blipFill>
                      <a:blip r:embed="rId5"/>
                      <a:stretch>
                        <a:fillRect/>
                      </a:stretch>
                    </p:blipFill>
                    <p:spPr>
                      <a:xfrm>
                        <a:off x="730891" y="2155243"/>
                        <a:ext cx="232596" cy="562107"/>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0EDB96CA-CA89-F8E0-44A8-83EDB0EFAECD}"/>
              </a:ext>
            </a:extLst>
          </p:cNvPr>
          <p:cNvGraphicFramePr>
            <a:graphicFrameLocks noChangeAspect="1"/>
          </p:cNvGraphicFramePr>
          <p:nvPr>
            <p:extLst>
              <p:ext uri="{D42A27DB-BD31-4B8C-83A1-F6EECF244321}">
                <p14:modId xmlns:p14="http://schemas.microsoft.com/office/powerpoint/2010/main" val="3328744098"/>
              </p:ext>
            </p:extLst>
          </p:nvPr>
        </p:nvGraphicFramePr>
        <p:xfrm>
          <a:off x="847189" y="4335101"/>
          <a:ext cx="317500" cy="508000"/>
        </p:xfrm>
        <a:graphic>
          <a:graphicData uri="http://schemas.openxmlformats.org/presentationml/2006/ole">
            <mc:AlternateContent xmlns:mc="http://schemas.openxmlformats.org/markup-compatibility/2006">
              <mc:Choice xmlns:v="urn:schemas-microsoft-com:vml" Requires="v">
                <p:oleObj name="Equation" r:id="rId6" imgW="317160" imgH="507960" progId="Equation.DSMT4">
                  <p:embed/>
                </p:oleObj>
              </mc:Choice>
              <mc:Fallback>
                <p:oleObj name="Equation" r:id="rId6" imgW="317160" imgH="507960" progId="Equation.DSMT4">
                  <p:embed/>
                  <p:pic>
                    <p:nvPicPr>
                      <p:cNvPr id="10" name="Object 9">
                        <a:extLst>
                          <a:ext uri="{FF2B5EF4-FFF2-40B4-BE49-F238E27FC236}">
                            <a16:creationId xmlns:a16="http://schemas.microsoft.com/office/drawing/2014/main" id="{0EDB96CA-CA89-F8E0-44A8-83EDB0EFAECD}"/>
                          </a:ext>
                        </a:extLst>
                      </p:cNvPr>
                      <p:cNvPicPr/>
                      <p:nvPr/>
                    </p:nvPicPr>
                    <p:blipFill>
                      <a:blip r:embed="rId7"/>
                      <a:stretch>
                        <a:fillRect/>
                      </a:stretch>
                    </p:blipFill>
                    <p:spPr>
                      <a:xfrm>
                        <a:off x="847189" y="4335101"/>
                        <a:ext cx="317500" cy="5080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77104D9C-D094-6039-E549-F1D7508F7A14}"/>
              </a:ext>
            </a:extLst>
          </p:cNvPr>
          <p:cNvGraphicFramePr>
            <a:graphicFrameLocks noChangeAspect="1"/>
          </p:cNvGraphicFramePr>
          <p:nvPr>
            <p:extLst>
              <p:ext uri="{D42A27DB-BD31-4B8C-83A1-F6EECF244321}">
                <p14:modId xmlns:p14="http://schemas.microsoft.com/office/powerpoint/2010/main" val="3584411064"/>
              </p:ext>
            </p:extLst>
          </p:nvPr>
        </p:nvGraphicFramePr>
        <p:xfrm>
          <a:off x="5569877" y="4081101"/>
          <a:ext cx="177800" cy="508000"/>
        </p:xfrm>
        <a:graphic>
          <a:graphicData uri="http://schemas.openxmlformats.org/presentationml/2006/ole">
            <mc:AlternateContent xmlns:mc="http://schemas.openxmlformats.org/markup-compatibility/2006">
              <mc:Choice xmlns:v="urn:schemas-microsoft-com:vml" Requires="v">
                <p:oleObj name="Equation" r:id="rId8" imgW="177480" imgH="507960" progId="Equation.DSMT4">
                  <p:embed/>
                </p:oleObj>
              </mc:Choice>
              <mc:Fallback>
                <p:oleObj name="Equation" r:id="rId8" imgW="177480" imgH="507960" progId="Equation.DSMT4">
                  <p:embed/>
                  <p:pic>
                    <p:nvPicPr>
                      <p:cNvPr id="11" name="Object 10">
                        <a:extLst>
                          <a:ext uri="{FF2B5EF4-FFF2-40B4-BE49-F238E27FC236}">
                            <a16:creationId xmlns:a16="http://schemas.microsoft.com/office/drawing/2014/main" id="{77104D9C-D094-6039-E549-F1D7508F7A14}"/>
                          </a:ext>
                        </a:extLst>
                      </p:cNvPr>
                      <p:cNvPicPr/>
                      <p:nvPr/>
                    </p:nvPicPr>
                    <p:blipFill>
                      <a:blip r:embed="rId9"/>
                      <a:stretch>
                        <a:fillRect/>
                      </a:stretch>
                    </p:blipFill>
                    <p:spPr>
                      <a:xfrm>
                        <a:off x="5569877" y="4081101"/>
                        <a:ext cx="177800" cy="508000"/>
                      </a:xfrm>
                      <a:prstGeom prst="rect">
                        <a:avLst/>
                      </a:prstGeom>
                    </p:spPr>
                  </p:pic>
                </p:oleObj>
              </mc:Fallback>
            </mc:AlternateContent>
          </a:graphicData>
        </a:graphic>
      </p:graphicFrame>
    </p:spTree>
    <p:extLst>
      <p:ext uri="{BB962C8B-B14F-4D97-AF65-F5344CB8AC3E}">
        <p14:creationId xmlns:p14="http://schemas.microsoft.com/office/powerpoint/2010/main" val="2080755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881</TotalTime>
  <Words>5860</Words>
  <Application>Microsoft Office PowerPoint</Application>
  <PresentationFormat>Widescreen</PresentationFormat>
  <Paragraphs>1264</Paragraphs>
  <Slides>36</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5" baseType="lpstr">
      <vt:lpstr>Aptos</vt:lpstr>
      <vt:lpstr>Aptos Display</vt:lpstr>
      <vt:lpstr>Arial</vt:lpstr>
      <vt:lpstr>Cambria Math</vt:lpstr>
      <vt:lpstr>Georgia</vt:lpstr>
      <vt:lpstr>Source Sans Pro</vt:lpstr>
      <vt:lpstr>Times New Roman</vt:lpstr>
      <vt:lpstr>Office Theme</vt:lpstr>
      <vt:lpstr>Equation</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vector>
  </TitlesOfParts>
  <Company>AQA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AQA</dc:creator>
  <cp:lastModifiedBy/>
  <cp:revision>2</cp:revision>
  <dcterms:created xsi:type="dcterms:W3CDTF">2026-06-05T14:54:22Z</dcterms:created>
  <dcterms:modified xsi:type="dcterms:W3CDTF">2026-08-11T10:43:10Z</dcterms:modified>
  <dc:subject/>
  <cp:keywords/>
  <dc:description/>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1acd197-20b5-43df-a901-28d53622fc7e_Enabled">
    <vt:lpwstr>true</vt:lpwstr>
  </property>
  <property fmtid="{D5CDD505-2E9C-101B-9397-08002B2CF9AE}" pid="3" name="MSIP_Label_91acd197-20b5-43df-a901-28d53622fc7e_SetDate">
    <vt:lpwstr>2026-06-05T15:02:17Z</vt:lpwstr>
  </property>
  <property fmtid="{D5CDD505-2E9C-101B-9397-08002B2CF9AE}" pid="4" name="MSIP_Label_91acd197-20b5-43df-a901-28d53622fc7e_Method">
    <vt:lpwstr>Standard</vt:lpwstr>
  </property>
  <property fmtid="{D5CDD505-2E9C-101B-9397-08002B2CF9AE}" pid="5" name="MSIP_Label_91acd197-20b5-43df-a901-28d53622fc7e_Name">
    <vt:lpwstr>Internal Confidential</vt:lpwstr>
  </property>
  <property fmtid="{D5CDD505-2E9C-101B-9397-08002B2CF9AE}" pid="6" name="MSIP_Label_91acd197-20b5-43df-a901-28d53622fc7e_SiteId">
    <vt:lpwstr>276d0956-0f29-4e02-83bb-f16796b3bf6a</vt:lpwstr>
  </property>
  <property fmtid="{D5CDD505-2E9C-101B-9397-08002B2CF9AE}" pid="7" name="MSIP_Label_91acd197-20b5-43df-a901-28d53622fc7e_ActionId">
    <vt:lpwstr>2be698c3-6e7c-403b-a2ef-3877f4a79a7b</vt:lpwstr>
  </property>
  <property fmtid="{D5CDD505-2E9C-101B-9397-08002B2CF9AE}" pid="8" name="MSIP_Label_91acd197-20b5-43df-a901-28d53622fc7e_ContentBits">
    <vt:lpwstr>0</vt:lpwstr>
  </property>
  <property fmtid="{D5CDD505-2E9C-101B-9397-08002B2CF9AE}" pid="9" name="MSIP_Label_91acd197-20b5-43df-a901-28d53622fc7e_Tag">
    <vt:lpwstr>10, 3, 0, 1</vt:lpwstr>
  </property>
</Properties>
</file>