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ngesInfos/changesInfo1.xml" ContentType="application/vnd.ms-powerpoint.changesinfo+xml"/>
  <Override PartName="/ppt/embeddings/oleObject1.bin" ContentType="application/vnd.openxmlformats-officedocument.oleObject"/>
  <Override PartName="/ppt/embeddings/oleObject10.bin" ContentType="application/vnd.openxmlformats-officedocument.oleObject"/>
  <Override PartName="/ppt/embeddings/oleObject11.bin" ContentType="application/vnd.openxmlformats-officedocument.oleObject"/>
  <Override PartName="/ppt/embeddings/oleObject12.bin" ContentType="application/vnd.openxmlformats-officedocument.oleObject"/>
  <Override PartName="/ppt/embeddings/oleObject13.bin" ContentType="application/vnd.openxmlformats-officedocument.oleObject"/>
  <Override PartName="/ppt/embeddings/oleObject14.bin" ContentType="application/vnd.openxmlformats-officedocument.oleObject"/>
  <Override PartName="/ppt/embeddings/oleObject15.bin" ContentType="application/vnd.openxmlformats-officedocument.oleObject"/>
  <Override PartName="/ppt/embeddings/oleObject16.bin" ContentType="application/vnd.openxmlformats-officedocument.oleObject"/>
  <Override PartName="/ppt/embeddings/oleObject17.bin" ContentType="application/vnd.openxmlformats-officedocument.oleObject"/>
  <Override PartName="/ppt/embeddings/oleObject18.bin" ContentType="application/vnd.openxmlformats-officedocument.oleObject"/>
  <Override PartName="/ppt/embeddings/oleObject19.bin" ContentType="application/vnd.openxmlformats-officedocument.oleObject"/>
  <Override PartName="/ppt/embeddings/oleObject2.bin" ContentType="application/vnd.openxmlformats-officedocument.oleObject"/>
  <Override PartName="/ppt/embeddings/oleObject20.bin" ContentType="application/vnd.openxmlformats-officedocument.oleObject"/>
  <Override PartName="/ppt/embeddings/oleObject21.bin" ContentType="application/vnd.openxmlformats-officedocument.oleObject"/>
  <Override PartName="/ppt/embeddings/oleObject22.bin" ContentType="application/vnd.openxmlformats-officedocument.oleObject"/>
  <Override PartName="/ppt/embeddings/oleObject23.bin" ContentType="application/vnd.openxmlformats-officedocument.oleObject"/>
  <Override PartName="/ppt/embeddings/oleObject24.bin" ContentType="application/vnd.openxmlformats-officedocument.oleObject"/>
  <Override PartName="/ppt/embeddings/oleObject25.bin" ContentType="application/vnd.openxmlformats-officedocument.oleObject"/>
  <Override PartName="/ppt/embeddings/oleObject26.bin" ContentType="application/vnd.openxmlformats-officedocument.oleObject"/>
  <Override PartName="/ppt/embeddings/oleObject27.bin" ContentType="application/vnd.openxmlformats-officedocument.oleObject"/>
  <Override PartName="/ppt/embeddings/oleObject28.bin" ContentType="application/vnd.openxmlformats-officedocument.oleObject"/>
  <Override PartName="/ppt/embeddings/oleObject29.bin" ContentType="application/vnd.openxmlformats-officedocument.oleObject"/>
  <Override PartName="/ppt/embeddings/oleObject3.bin" ContentType="application/vnd.openxmlformats-officedocument.oleObject"/>
  <Override PartName="/ppt/embeddings/oleObject30.bin" ContentType="application/vnd.openxmlformats-officedocument.oleObject"/>
  <Override PartName="/ppt/embeddings/oleObject31.bin" ContentType="application/vnd.openxmlformats-officedocument.oleObject"/>
  <Override PartName="/ppt/embeddings/oleObject32.bin" ContentType="application/vnd.openxmlformats-officedocument.oleObject"/>
  <Override PartName="/ppt/embeddings/oleObject33.bin" ContentType="application/vnd.openxmlformats-officedocument.oleObject"/>
  <Override PartName="/ppt/embeddings/oleObject34.bin" ContentType="application/vnd.openxmlformats-officedocument.oleObject"/>
  <Override PartName="/ppt/embeddings/oleObject35.bin" ContentType="application/vnd.openxmlformats-officedocument.oleObject"/>
  <Override PartName="/ppt/embeddings/oleObject36.bin" ContentType="application/vnd.openxmlformats-officedocument.oleObject"/>
  <Override PartName="/ppt/embeddings/oleObject37.bin" ContentType="application/vnd.openxmlformats-officedocument.oleObject"/>
  <Override PartName="/ppt/embeddings/oleObject38.bin" ContentType="application/vnd.openxmlformats-officedocument.oleObject"/>
  <Override PartName="/ppt/embeddings/oleObject39.bin" ContentType="application/vnd.openxmlformats-officedocument.oleObject"/>
  <Override PartName="/ppt/embeddings/oleObject4.bin" ContentType="application/vnd.openxmlformats-officedocument.oleObject"/>
  <Override PartName="/ppt/embeddings/oleObject5.bin" ContentType="application/vnd.openxmlformats-officedocument.oleObject"/>
  <Override PartName="/ppt/embeddings/oleObject6.bin" ContentType="application/vnd.openxmlformats-officedocument.oleObject"/>
  <Override PartName="/ppt/embeddings/oleObject7.bin" ContentType="application/vnd.openxmlformats-officedocument.oleObject"/>
  <Override PartName="/ppt/embeddings/oleObject8.bin" ContentType="application/vnd.openxmlformats-officedocument.oleObject"/>
  <Override PartName="/ppt/embeddings/oleObject9.bin" ContentType="application/vnd.openxmlformats-officedocument.oleObject"/>
  <Override PartName="/ppt/ink/ink1.xml" ContentType="application/inkml+xml"/>
  <Override PartName="/ppt/ink/ink2.xml" ContentType="application/inkml+xml"/>
  <Override PartName="/ppt/ink/ink3.xml" ContentType="application/inkml+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revisionInfo.xml" ContentType="application/vnd.ms-powerpoint.revisioninfo+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7" r:id="rId3"/>
    <p:sldId id="260" r:id="rId4"/>
    <p:sldId id="261" r:id="rId5"/>
    <p:sldId id="262" r:id="rId6"/>
    <p:sldId id="263" r:id="rId7"/>
    <p:sldId id="264" r:id="rId8"/>
    <p:sldId id="265"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58" r:id="rId36"/>
    <p:sldId id="259"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1376"/>
    <a:srgbClr val="DFD1F7"/>
    <a:srgbClr val="C8194B"/>
    <a:srgbClr val="F7C1D0"/>
    <a:srgbClr val="D1BE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311C39-995A-4449-A27A-DB55DE7D0F31}" v="14" dt="2026-08-11T10:28:42.4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11" autoAdjust="0"/>
    <p:restoredTop sz="94660"/>
  </p:normalViewPr>
  <p:slideViewPr>
    <p:cSldViewPr snapToGrid="0" showGuides="1">
      <p:cViewPr varScale="1">
        <p:scale>
          <a:sx n="150" d="100"/>
          <a:sy n="150" d="100"/>
        </p:scale>
        <p:origin x="474" y="150"/>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 Id="rId43" Type="http://schemas.microsoft.com/office/2016/11/relationships/changesInfo" Target="changesInfos/changesInfo1.xml"/><Relationship Id="rId4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irley Tonge" userId="76c2587ba8c72159" providerId="LiveId" clId="{920AF4F5-1171-489B-A192-4109E1D51610}"/>
    <pc:docChg chg="undo custSel modSld">
      <pc:chgData name="Shirley Tonge" userId="76c2587ba8c72159" providerId="LiveId" clId="{920AF4F5-1171-489B-A192-4109E1D51610}" dt="2026-08-05T09:19:40.540" v="4256" actId="1076"/>
      <pc:docMkLst>
        <pc:docMk/>
      </pc:docMkLst>
      <pc:sldChg chg="addSp delSp modSp mod">
        <pc:chgData name="Shirley Tonge" userId="76c2587ba8c72159" providerId="LiveId" clId="{920AF4F5-1171-489B-A192-4109E1D51610}" dt="2026-07-27T12:57:23.699" v="122" actId="20577"/>
        <pc:sldMkLst>
          <pc:docMk/>
          <pc:sldMk cId="3710902101" sldId="256"/>
        </pc:sldMkLst>
        <pc:spChg chg="mod">
          <ac:chgData name="Shirley Tonge" userId="76c2587ba8c72159" providerId="LiveId" clId="{920AF4F5-1171-489B-A192-4109E1D51610}" dt="2026-07-27T12:51:08.958" v="0" actId="20577"/>
          <ac:spMkLst>
            <pc:docMk/>
            <pc:sldMk cId="3710902101" sldId="256"/>
            <ac:spMk id="7" creationId="{CED5E639-B94B-72ED-30D8-BAD34C8D1482}"/>
          </ac:spMkLst>
        </pc:spChg>
        <pc:graphicFrameChg chg="modGraphic">
          <ac:chgData name="Shirley Tonge" userId="76c2587ba8c72159" providerId="LiveId" clId="{920AF4F5-1171-489B-A192-4109E1D51610}" dt="2026-07-27T12:57:23.699" v="122" actId="20577"/>
          <ac:graphicFrameMkLst>
            <pc:docMk/>
            <pc:sldMk cId="3710902101" sldId="256"/>
            <ac:graphicFrameMk id="8" creationId="{F8532BBD-6BD7-6372-CC7C-074DBB7F13C8}"/>
          </ac:graphicFrameMkLst>
        </pc:graphicFrameChg>
        <pc:picChg chg="add mod">
          <ac:chgData name="Shirley Tonge" userId="76c2587ba8c72159" providerId="LiveId" clId="{920AF4F5-1171-489B-A192-4109E1D51610}" dt="2026-07-27T12:56:14.165" v="72" actId="1076"/>
          <ac:picMkLst>
            <pc:docMk/>
            <pc:sldMk cId="3710902101" sldId="256"/>
            <ac:picMk id="9" creationId="{F3FD2195-FC35-0F2E-D7CF-79E304DC8338}"/>
          </ac:picMkLst>
        </pc:picChg>
      </pc:sldChg>
      <pc:sldChg chg="addSp delSp modSp mod">
        <pc:chgData name="Shirley Tonge" userId="76c2587ba8c72159" providerId="LiveId" clId="{920AF4F5-1171-489B-A192-4109E1D51610}" dt="2026-07-27T12:58:30.107" v="127" actId="1076"/>
        <pc:sldMkLst>
          <pc:docMk/>
          <pc:sldMk cId="685034775" sldId="257"/>
        </pc:sldMkLst>
        <pc:spChg chg="mod">
          <ac:chgData name="Shirley Tonge" userId="76c2587ba8c72159" providerId="LiveId" clId="{920AF4F5-1171-489B-A192-4109E1D51610}" dt="2026-07-27T12:51:19.664" v="1" actId="20577"/>
          <ac:spMkLst>
            <pc:docMk/>
            <pc:sldMk cId="685034775" sldId="257"/>
            <ac:spMk id="7" creationId="{EFEB447B-1108-142C-E6ED-0251C6CA94A6}"/>
          </ac:spMkLst>
        </pc:spChg>
        <pc:spChg chg="mod">
          <ac:chgData name="Shirley Tonge" userId="76c2587ba8c72159" providerId="LiveId" clId="{920AF4F5-1171-489B-A192-4109E1D51610}" dt="2026-07-27T12:52:38.200" v="14" actId="20577"/>
          <ac:spMkLst>
            <pc:docMk/>
            <pc:sldMk cId="685034775" sldId="257"/>
            <ac:spMk id="12" creationId="{92D169B8-7B61-5D7E-5DA5-4630673CB87A}"/>
          </ac:spMkLst>
        </pc:spChg>
        <pc:spChg chg="mod">
          <ac:chgData name="Shirley Tonge" userId="76c2587ba8c72159" providerId="LiveId" clId="{920AF4F5-1171-489B-A192-4109E1D51610}" dt="2026-07-27T12:52:48.026" v="16" actId="20577"/>
          <ac:spMkLst>
            <pc:docMk/>
            <pc:sldMk cId="685034775" sldId="257"/>
            <ac:spMk id="14" creationId="{0C0C0D90-AE03-9CDC-68A5-04C1132DF189}"/>
          </ac:spMkLst>
        </pc:spChg>
        <pc:spChg chg="mod">
          <ac:chgData name="Shirley Tonge" userId="76c2587ba8c72159" providerId="LiveId" clId="{920AF4F5-1171-489B-A192-4109E1D51610}" dt="2026-07-27T12:53:22.324" v="21" actId="20577"/>
          <ac:spMkLst>
            <pc:docMk/>
            <pc:sldMk cId="685034775" sldId="257"/>
            <ac:spMk id="16" creationId="{26F85EBD-268B-70E2-050F-3ED61D83827A}"/>
          </ac:spMkLst>
        </pc:spChg>
        <pc:spChg chg="mod">
          <ac:chgData name="Shirley Tonge" userId="76c2587ba8c72159" providerId="LiveId" clId="{920AF4F5-1171-489B-A192-4109E1D51610}" dt="2026-07-27T12:58:30.107" v="127" actId="1076"/>
          <ac:spMkLst>
            <pc:docMk/>
            <pc:sldMk cId="685034775" sldId="257"/>
            <ac:spMk id="18" creationId="{353F5E2D-B263-982D-03EB-2A9BBEED98FB}"/>
          </ac:spMkLst>
        </pc:spChg>
        <pc:spChg chg="mod">
          <ac:chgData name="Shirley Tonge" userId="76c2587ba8c72159" providerId="LiveId" clId="{920AF4F5-1171-489B-A192-4109E1D51610}" dt="2026-07-27T12:53:51.865" v="26" actId="20577"/>
          <ac:spMkLst>
            <pc:docMk/>
            <pc:sldMk cId="685034775" sldId="257"/>
            <ac:spMk id="19" creationId="{49F542F3-AE75-64E3-EFB3-F2D26113115C}"/>
          </ac:spMkLst>
        </pc:spChg>
        <pc:spChg chg="mod">
          <ac:chgData name="Shirley Tonge" userId="76c2587ba8c72159" providerId="LiveId" clId="{920AF4F5-1171-489B-A192-4109E1D51610}" dt="2026-07-27T12:54:47.191" v="37" actId="20577"/>
          <ac:spMkLst>
            <pc:docMk/>
            <pc:sldMk cId="685034775" sldId="257"/>
            <ac:spMk id="22" creationId="{50307D07-533D-B441-0781-C1310309CB5E}"/>
          </ac:spMkLst>
        </pc:spChg>
        <pc:spChg chg="mod">
          <ac:chgData name="Shirley Tonge" userId="76c2587ba8c72159" providerId="LiveId" clId="{920AF4F5-1171-489B-A192-4109E1D51610}" dt="2026-07-27T12:54:55.342" v="41" actId="20577"/>
          <ac:spMkLst>
            <pc:docMk/>
            <pc:sldMk cId="685034775" sldId="257"/>
            <ac:spMk id="23" creationId="{93A83FF9-D9FE-76BF-C8FC-FA9BB37C0554}"/>
          </ac:spMkLst>
        </pc:spChg>
        <pc:graphicFrameChg chg="mod modGraphic">
          <ac:chgData name="Shirley Tonge" userId="76c2587ba8c72159" providerId="LiveId" clId="{920AF4F5-1171-489B-A192-4109E1D51610}" dt="2026-07-27T12:58:22.545" v="126"/>
          <ac:graphicFrameMkLst>
            <pc:docMk/>
            <pc:sldMk cId="685034775" sldId="257"/>
            <ac:graphicFrameMk id="8" creationId="{56C50481-D10E-1D80-2567-6DCA7B251DD3}"/>
          </ac:graphicFrameMkLst>
        </pc:graphicFrameChg>
        <pc:graphicFrameChg chg="mod">
          <ac:chgData name="Shirley Tonge" userId="76c2587ba8c72159" providerId="LiveId" clId="{920AF4F5-1171-489B-A192-4109E1D51610}" dt="2026-07-27T12:53:37.029" v="24"/>
          <ac:graphicFrameMkLst>
            <pc:docMk/>
            <pc:sldMk cId="685034775" sldId="257"/>
            <ac:graphicFrameMk id="9" creationId="{16712EF2-5D6E-475B-DA9E-CC4F2C51256D}"/>
          </ac:graphicFrameMkLst>
        </pc:graphicFrameChg>
        <pc:picChg chg="add">
          <ac:chgData name="Shirley Tonge" userId="76c2587ba8c72159" providerId="LiveId" clId="{920AF4F5-1171-489B-A192-4109E1D51610}" dt="2026-07-27T12:58:05.386" v="125" actId="22"/>
          <ac:picMkLst>
            <pc:docMk/>
            <pc:sldMk cId="685034775" sldId="257"/>
            <ac:picMk id="11" creationId="{C5131054-BFC4-4B5C-56E0-10850B6D5C3B}"/>
          </ac:picMkLst>
        </pc:picChg>
      </pc:sldChg>
      <pc:sldChg chg="modSp mod">
        <pc:chgData name="Shirley Tonge" userId="76c2587ba8c72159" providerId="LiveId" clId="{920AF4F5-1171-489B-A192-4109E1D51610}" dt="2026-07-29T10:28:50.853" v="4042" actId="20577"/>
        <pc:sldMkLst>
          <pc:docMk/>
          <pc:sldMk cId="2218505141" sldId="258"/>
        </pc:sldMkLst>
        <pc:graphicFrameChg chg="modGraphic">
          <ac:chgData name="Shirley Tonge" userId="76c2587ba8c72159" providerId="LiveId" clId="{920AF4F5-1171-489B-A192-4109E1D51610}" dt="2026-07-29T10:28:50.853" v="4042" actId="20577"/>
          <ac:graphicFrameMkLst>
            <pc:docMk/>
            <pc:sldMk cId="2218505141" sldId="258"/>
            <ac:graphicFrameMk id="8" creationId="{F8532BBD-6BD7-6372-CC7C-074DBB7F13C8}"/>
          </ac:graphicFrameMkLst>
        </pc:graphicFrameChg>
        <pc:graphicFrameChg chg="mod">
          <ac:chgData name="Shirley Tonge" userId="76c2587ba8c72159" providerId="LiveId" clId="{920AF4F5-1171-489B-A192-4109E1D51610}" dt="2026-07-29T10:24:38.351" v="3875"/>
          <ac:graphicFrameMkLst>
            <pc:docMk/>
            <pc:sldMk cId="2218505141" sldId="258"/>
            <ac:graphicFrameMk id="11" creationId="{0977ADC2-D94F-48B1-F6C5-8F063D368A4A}"/>
          </ac:graphicFrameMkLst>
        </pc:graphicFrameChg>
        <pc:picChg chg="mod">
          <ac:chgData name="Shirley Tonge" userId="76c2587ba8c72159" providerId="LiveId" clId="{920AF4F5-1171-489B-A192-4109E1D51610}" dt="2026-07-29T10:28:31.972" v="4038" actId="1076"/>
          <ac:picMkLst>
            <pc:docMk/>
            <pc:sldMk cId="2218505141" sldId="258"/>
            <ac:picMk id="10" creationId="{6E3CA251-71D1-7EB7-4C0D-257816FB89EA}"/>
          </ac:picMkLst>
        </pc:picChg>
      </pc:sldChg>
      <pc:sldChg chg="addSp delSp modSp mod delAnim modAnim">
        <pc:chgData name="Shirley Tonge" userId="76c2587ba8c72159" providerId="LiveId" clId="{920AF4F5-1171-489B-A192-4109E1D51610}" dt="2026-08-05T09:19:40.540" v="4256" actId="1076"/>
        <pc:sldMkLst>
          <pc:docMk/>
          <pc:sldMk cId="3886242119" sldId="259"/>
        </pc:sldMkLst>
        <pc:spChg chg="mod">
          <ac:chgData name="Shirley Tonge" userId="76c2587ba8c72159" providerId="LiveId" clId="{920AF4F5-1171-489B-A192-4109E1D51610}" dt="2026-08-05T09:19:40.540" v="4256" actId="1076"/>
          <ac:spMkLst>
            <pc:docMk/>
            <pc:sldMk cId="3886242119" sldId="259"/>
            <ac:spMk id="4" creationId="{F9A1EF46-3266-13CE-B1E3-CA8D6887BB55}"/>
          </ac:spMkLst>
        </pc:spChg>
        <pc:spChg chg="mod">
          <ac:chgData name="Shirley Tonge" userId="76c2587ba8c72159" providerId="LiveId" clId="{920AF4F5-1171-489B-A192-4109E1D51610}" dt="2026-07-29T10:29:44.648" v="4050" actId="1076"/>
          <ac:spMkLst>
            <pc:docMk/>
            <pc:sldMk cId="3886242119" sldId="259"/>
            <ac:spMk id="13" creationId="{D12010BE-7044-6A0C-F7EE-858FC819C52A}"/>
          </ac:spMkLst>
        </pc:spChg>
        <pc:spChg chg="mod">
          <ac:chgData name="Shirley Tonge" userId="76c2587ba8c72159" providerId="LiveId" clId="{920AF4F5-1171-489B-A192-4109E1D51610}" dt="2026-07-29T10:39:05.650" v="4145" actId="20577"/>
          <ac:spMkLst>
            <pc:docMk/>
            <pc:sldMk cId="3886242119" sldId="259"/>
            <ac:spMk id="14" creationId="{D7B13168-AA07-E72F-9EB0-BA809F7FEEA9}"/>
          </ac:spMkLst>
        </pc:spChg>
        <pc:spChg chg="mod">
          <ac:chgData name="Shirley Tonge" userId="76c2587ba8c72159" providerId="LiveId" clId="{920AF4F5-1171-489B-A192-4109E1D51610}" dt="2026-07-29T10:39:15.818" v="4149" actId="20577"/>
          <ac:spMkLst>
            <pc:docMk/>
            <pc:sldMk cId="3886242119" sldId="259"/>
            <ac:spMk id="16" creationId="{9BBD5D5A-5055-C9BB-77FE-C13DA504DC23}"/>
          </ac:spMkLst>
        </pc:spChg>
        <pc:spChg chg="mod">
          <ac:chgData name="Shirley Tonge" userId="76c2587ba8c72159" providerId="LiveId" clId="{920AF4F5-1171-489B-A192-4109E1D51610}" dt="2026-07-29T10:30:09.672" v="4051" actId="20577"/>
          <ac:spMkLst>
            <pc:docMk/>
            <pc:sldMk cId="3886242119" sldId="259"/>
            <ac:spMk id="17" creationId="{56A41C27-3D9C-73FA-B7DB-97A796AAAF3A}"/>
          </ac:spMkLst>
        </pc:spChg>
        <pc:spChg chg="add mod">
          <ac:chgData name="Shirley Tonge" userId="76c2587ba8c72159" providerId="LiveId" clId="{920AF4F5-1171-489B-A192-4109E1D51610}" dt="2026-07-29T10:34:01.606" v="4077" actId="208"/>
          <ac:spMkLst>
            <pc:docMk/>
            <pc:sldMk cId="3886242119" sldId="259"/>
            <ac:spMk id="18" creationId="{16E13447-6D76-5824-D1E1-3908C5CB9089}"/>
          </ac:spMkLst>
        </pc:spChg>
        <pc:spChg chg="mod">
          <ac:chgData name="Shirley Tonge" userId="76c2587ba8c72159" providerId="LiveId" clId="{920AF4F5-1171-489B-A192-4109E1D51610}" dt="2026-07-29T10:30:34.775" v="4057" actId="20577"/>
          <ac:spMkLst>
            <pc:docMk/>
            <pc:sldMk cId="3886242119" sldId="259"/>
            <ac:spMk id="19" creationId="{820A4AE8-B857-360D-58C7-E7D6C6F1CFB3}"/>
          </ac:spMkLst>
        </pc:spChg>
        <pc:spChg chg="mod">
          <ac:chgData name="Shirley Tonge" userId="76c2587ba8c72159" providerId="LiveId" clId="{920AF4F5-1171-489B-A192-4109E1D51610}" dt="2026-07-29T10:37:10.813" v="4132" actId="1076"/>
          <ac:spMkLst>
            <pc:docMk/>
            <pc:sldMk cId="3886242119" sldId="259"/>
            <ac:spMk id="22" creationId="{BFE8379A-7872-5FF6-AECC-8E721FD745CC}"/>
          </ac:spMkLst>
        </pc:spChg>
        <pc:graphicFrameChg chg="mod modGraphic">
          <ac:chgData name="Shirley Tonge" userId="76c2587ba8c72159" providerId="LiveId" clId="{920AF4F5-1171-489B-A192-4109E1D51610}" dt="2026-07-29T10:37:35.588" v="4133"/>
          <ac:graphicFrameMkLst>
            <pc:docMk/>
            <pc:sldMk cId="3886242119" sldId="259"/>
            <ac:graphicFrameMk id="3" creationId="{DC818971-38C1-AB10-32DE-286B32AC38B1}"/>
          </ac:graphicFrameMkLst>
        </pc:graphicFrameChg>
        <pc:graphicFrameChg chg="add">
          <ac:chgData name="Shirley Tonge" userId="76c2587ba8c72159" providerId="LiveId" clId="{920AF4F5-1171-489B-A192-4109E1D51610}" dt="2026-07-29T10:30:22.728" v="4053" actId="22"/>
          <ac:graphicFrameMkLst>
            <pc:docMk/>
            <pc:sldMk cId="3886242119" sldId="259"/>
            <ac:graphicFrameMk id="8" creationId="{326A0761-327F-4D93-CA89-6E1DC37D32B1}"/>
          </ac:graphicFrameMkLst>
        </pc:graphicFrameChg>
        <pc:graphicFrameChg chg="add mod">
          <ac:chgData name="Shirley Tonge" userId="76c2587ba8c72159" providerId="LiveId" clId="{920AF4F5-1171-489B-A192-4109E1D51610}" dt="2026-08-05T09:19:37.993" v="4255" actId="1076"/>
          <ac:graphicFrameMkLst>
            <pc:docMk/>
            <pc:sldMk cId="3886242119" sldId="259"/>
            <ac:graphicFrameMk id="15" creationId="{8891EA02-F69B-4C3F-32BA-513AA706014B}"/>
          </ac:graphicFrameMkLst>
        </pc:graphicFrameChg>
        <pc:graphicFrameChg chg="mod">
          <ac:chgData name="Shirley Tonge" userId="76c2587ba8c72159" providerId="LiveId" clId="{920AF4F5-1171-489B-A192-4109E1D51610}" dt="2026-07-29T10:33:28.192" v="4073" actId="1076"/>
          <ac:graphicFrameMkLst>
            <pc:docMk/>
            <pc:sldMk cId="3886242119" sldId="259"/>
            <ac:graphicFrameMk id="20" creationId="{61214B5A-8EB0-60EB-395A-8319CBC69518}"/>
          </ac:graphicFrameMkLst>
        </pc:graphicFrameChg>
        <pc:picChg chg="mod">
          <ac:chgData name="Shirley Tonge" userId="76c2587ba8c72159" providerId="LiveId" clId="{920AF4F5-1171-489B-A192-4109E1D51610}" dt="2026-07-29T10:31:07.631" v="4061" actId="1076"/>
          <ac:picMkLst>
            <pc:docMk/>
            <pc:sldMk cId="3886242119" sldId="259"/>
            <ac:picMk id="9" creationId="{4B8454BC-E543-8118-B16E-66F74F188249}"/>
          </ac:picMkLst>
        </pc:picChg>
        <pc:cxnChg chg="add mod">
          <ac:chgData name="Shirley Tonge" userId="76c2587ba8c72159" providerId="LiveId" clId="{920AF4F5-1171-489B-A192-4109E1D51610}" dt="2026-07-29T10:38:02.106" v="4139" actId="208"/>
          <ac:cxnSpMkLst>
            <pc:docMk/>
            <pc:sldMk cId="3886242119" sldId="259"/>
            <ac:cxnSpMk id="34" creationId="{5AC5C48B-078D-3A50-4072-A962DEEE7413}"/>
          </ac:cxnSpMkLst>
        </pc:cxnChg>
        <pc:cxnChg chg="add mod">
          <ac:chgData name="Shirley Tonge" userId="76c2587ba8c72159" providerId="LiveId" clId="{920AF4F5-1171-489B-A192-4109E1D51610}" dt="2026-07-29T10:38:23.648" v="4141" actId="208"/>
          <ac:cxnSpMkLst>
            <pc:docMk/>
            <pc:sldMk cId="3886242119" sldId="259"/>
            <ac:cxnSpMk id="36" creationId="{C0A9541B-1724-7AFE-2A6E-7657649F4BB5}"/>
          </ac:cxnSpMkLst>
        </pc:cxnChg>
      </pc:sldChg>
      <pc:sldChg chg="modSp mod">
        <pc:chgData name="Shirley Tonge" userId="76c2587ba8c72159" providerId="LiveId" clId="{920AF4F5-1171-489B-A192-4109E1D51610}" dt="2026-07-27T13:06:19.036" v="189" actId="20577"/>
        <pc:sldMkLst>
          <pc:docMk/>
          <pc:sldMk cId="4129797662" sldId="260"/>
        </pc:sldMkLst>
        <pc:spChg chg="mod">
          <ac:chgData name="Shirley Tonge" userId="76c2587ba8c72159" providerId="LiveId" clId="{920AF4F5-1171-489B-A192-4109E1D51610}" dt="2026-07-27T12:58:47.351" v="128" actId="20577"/>
          <ac:spMkLst>
            <pc:docMk/>
            <pc:sldMk cId="4129797662" sldId="260"/>
            <ac:spMk id="7" creationId="{1593C694-C461-BF8D-61E4-011B21D75539}"/>
          </ac:spMkLst>
        </pc:spChg>
        <pc:graphicFrameChg chg="mod">
          <ac:chgData name="Shirley Tonge" userId="76c2587ba8c72159" providerId="LiveId" clId="{920AF4F5-1171-489B-A192-4109E1D51610}" dt="2026-07-27T12:59:34.060" v="131"/>
          <ac:graphicFrameMkLst>
            <pc:docMk/>
            <pc:sldMk cId="4129797662" sldId="260"/>
            <ac:graphicFrameMk id="6" creationId="{7DB17AFB-DA0D-90E3-473F-2CDE320B16C3}"/>
          </ac:graphicFrameMkLst>
        </pc:graphicFrameChg>
        <pc:graphicFrameChg chg="modGraphic">
          <ac:chgData name="Shirley Tonge" userId="76c2587ba8c72159" providerId="LiveId" clId="{920AF4F5-1171-489B-A192-4109E1D51610}" dt="2026-07-27T13:06:19.036" v="189" actId="20577"/>
          <ac:graphicFrameMkLst>
            <pc:docMk/>
            <pc:sldMk cId="4129797662" sldId="260"/>
            <ac:graphicFrameMk id="8" creationId="{9DF3C64B-0A9E-90CE-C9B0-2624C95CEAE2}"/>
          </ac:graphicFrameMkLst>
        </pc:graphicFrameChg>
      </pc:sldChg>
      <pc:sldChg chg="addSp delSp modSp mod">
        <pc:chgData name="Shirley Tonge" userId="76c2587ba8c72159" providerId="LiveId" clId="{920AF4F5-1171-489B-A192-4109E1D51610}" dt="2026-07-27T13:10:07.757" v="240" actId="20577"/>
        <pc:sldMkLst>
          <pc:docMk/>
          <pc:sldMk cId="2258404758" sldId="261"/>
        </pc:sldMkLst>
        <pc:spChg chg="mod">
          <ac:chgData name="Shirley Tonge" userId="76c2587ba8c72159" providerId="LiveId" clId="{920AF4F5-1171-489B-A192-4109E1D51610}" dt="2026-07-27T12:58:55.286" v="129" actId="20577"/>
          <ac:spMkLst>
            <pc:docMk/>
            <pc:sldMk cId="2258404758" sldId="261"/>
            <ac:spMk id="7" creationId="{3B9481AE-1224-5087-37F8-6723A447AE94}"/>
          </ac:spMkLst>
        </pc:spChg>
        <pc:spChg chg="mod">
          <ac:chgData name="Shirley Tonge" userId="76c2587ba8c72159" providerId="LiveId" clId="{920AF4F5-1171-489B-A192-4109E1D51610}" dt="2026-07-27T13:07:03.917" v="195" actId="6549"/>
          <ac:spMkLst>
            <pc:docMk/>
            <pc:sldMk cId="2258404758" sldId="261"/>
            <ac:spMk id="11" creationId="{2402F1E8-8959-F2BE-4EC4-5392001F18C9}"/>
          </ac:spMkLst>
        </pc:spChg>
        <pc:spChg chg="mod">
          <ac:chgData name="Shirley Tonge" userId="76c2587ba8c72159" providerId="LiveId" clId="{920AF4F5-1171-489B-A192-4109E1D51610}" dt="2026-07-27T13:06:49.227" v="191" actId="20577"/>
          <ac:spMkLst>
            <pc:docMk/>
            <pc:sldMk cId="2258404758" sldId="261"/>
            <ac:spMk id="12" creationId="{1C2ACBAC-2F79-54A8-92F7-B4373680E17C}"/>
          </ac:spMkLst>
        </pc:spChg>
        <pc:spChg chg="mod">
          <ac:chgData name="Shirley Tonge" userId="76c2587ba8c72159" providerId="LiveId" clId="{920AF4F5-1171-489B-A192-4109E1D51610}" dt="2026-07-27T13:07:57.630" v="202" actId="20577"/>
          <ac:spMkLst>
            <pc:docMk/>
            <pc:sldMk cId="2258404758" sldId="261"/>
            <ac:spMk id="14" creationId="{FBAEF220-ED00-34A4-ED1C-DDBE53BAA1D0}"/>
          </ac:spMkLst>
        </pc:spChg>
        <pc:spChg chg="mod">
          <ac:chgData name="Shirley Tonge" userId="76c2587ba8c72159" providerId="LiveId" clId="{920AF4F5-1171-489B-A192-4109E1D51610}" dt="2026-07-27T13:08:01.536" v="204" actId="20577"/>
          <ac:spMkLst>
            <pc:docMk/>
            <pc:sldMk cId="2258404758" sldId="261"/>
            <ac:spMk id="15" creationId="{45D5C54A-5FAB-1A49-DCE7-FDDC6B84426C}"/>
          </ac:spMkLst>
        </pc:spChg>
        <pc:spChg chg="mod">
          <ac:chgData name="Shirley Tonge" userId="76c2587ba8c72159" providerId="LiveId" clId="{920AF4F5-1171-489B-A192-4109E1D51610}" dt="2026-07-27T13:08:26.078" v="209" actId="20577"/>
          <ac:spMkLst>
            <pc:docMk/>
            <pc:sldMk cId="2258404758" sldId="261"/>
            <ac:spMk id="16" creationId="{B4BF45B4-4BF0-19DB-81C9-42E2F71D8F09}"/>
          </ac:spMkLst>
        </pc:spChg>
        <pc:spChg chg="mod">
          <ac:chgData name="Shirley Tonge" userId="76c2587ba8c72159" providerId="LiveId" clId="{920AF4F5-1171-489B-A192-4109E1D51610}" dt="2026-07-27T13:08:36.101" v="211" actId="20577"/>
          <ac:spMkLst>
            <pc:docMk/>
            <pc:sldMk cId="2258404758" sldId="261"/>
            <ac:spMk id="17" creationId="{CF90C186-9D31-6E2F-A741-C737882C3C7D}"/>
          </ac:spMkLst>
        </pc:spChg>
        <pc:spChg chg="mod">
          <ac:chgData name="Shirley Tonge" userId="76c2587ba8c72159" providerId="LiveId" clId="{920AF4F5-1171-489B-A192-4109E1D51610}" dt="2026-07-27T13:09:22.777" v="223" actId="20577"/>
          <ac:spMkLst>
            <pc:docMk/>
            <pc:sldMk cId="2258404758" sldId="261"/>
            <ac:spMk id="19" creationId="{B335890D-776E-7790-4B31-E5098183AC64}"/>
          </ac:spMkLst>
        </pc:spChg>
        <pc:spChg chg="mod">
          <ac:chgData name="Shirley Tonge" userId="76c2587ba8c72159" providerId="LiveId" clId="{920AF4F5-1171-489B-A192-4109E1D51610}" dt="2026-07-27T13:09:29.521" v="227" actId="6549"/>
          <ac:spMkLst>
            <pc:docMk/>
            <pc:sldMk cId="2258404758" sldId="261"/>
            <ac:spMk id="20" creationId="{1EB75D17-B432-7319-37E7-59EEE8D91B14}"/>
          </ac:spMkLst>
        </pc:spChg>
        <pc:spChg chg="mod">
          <ac:chgData name="Shirley Tonge" userId="76c2587ba8c72159" providerId="LiveId" clId="{920AF4F5-1171-489B-A192-4109E1D51610}" dt="2026-07-27T13:09:54.545" v="235" actId="20577"/>
          <ac:spMkLst>
            <pc:docMk/>
            <pc:sldMk cId="2258404758" sldId="261"/>
            <ac:spMk id="22" creationId="{A56BA2C5-B3B8-2C80-D1E0-C4C784669FC9}"/>
          </ac:spMkLst>
        </pc:spChg>
        <pc:spChg chg="mod">
          <ac:chgData name="Shirley Tonge" userId="76c2587ba8c72159" providerId="LiveId" clId="{920AF4F5-1171-489B-A192-4109E1D51610}" dt="2026-07-27T13:10:00.901" v="237" actId="20577"/>
          <ac:spMkLst>
            <pc:docMk/>
            <pc:sldMk cId="2258404758" sldId="261"/>
            <ac:spMk id="23" creationId="{6ADEC39D-C3F4-B2EA-1F47-0154BEEAEA07}"/>
          </ac:spMkLst>
        </pc:spChg>
        <pc:spChg chg="mod">
          <ac:chgData name="Shirley Tonge" userId="76c2587ba8c72159" providerId="LiveId" clId="{920AF4F5-1171-489B-A192-4109E1D51610}" dt="2026-07-27T13:10:07.757" v="240" actId="20577"/>
          <ac:spMkLst>
            <pc:docMk/>
            <pc:sldMk cId="2258404758" sldId="261"/>
            <ac:spMk id="24" creationId="{6B3AA36E-E8EF-F31A-1CF5-F3002F016E65}"/>
          </ac:spMkLst>
        </pc:spChg>
        <pc:graphicFrameChg chg="add del mod modGraphic">
          <ac:chgData name="Shirley Tonge" userId="76c2587ba8c72159" providerId="LiveId" clId="{920AF4F5-1171-489B-A192-4109E1D51610}" dt="2026-07-27T13:09:41.210" v="229" actId="20577"/>
          <ac:graphicFrameMkLst>
            <pc:docMk/>
            <pc:sldMk cId="2258404758" sldId="261"/>
            <ac:graphicFrameMk id="3" creationId="{0D698967-B44B-DC6E-1806-DE29C6A68186}"/>
          </ac:graphicFrameMkLst>
        </pc:graphicFrameChg>
        <pc:graphicFrameChg chg="add mod">
          <ac:chgData name="Shirley Tonge" userId="76c2587ba8c72159" providerId="LiveId" clId="{920AF4F5-1171-489B-A192-4109E1D51610}" dt="2026-07-27T13:07:18.731" v="198" actId="1076"/>
          <ac:graphicFrameMkLst>
            <pc:docMk/>
            <pc:sldMk cId="2258404758" sldId="261"/>
            <ac:graphicFrameMk id="8" creationId="{B80E9757-B7B4-FF67-0608-CC5288A54EEB}"/>
          </ac:graphicFrameMkLst>
        </pc:graphicFrameChg>
      </pc:sldChg>
      <pc:sldChg chg="addSp delSp modSp mod">
        <pc:chgData name="Shirley Tonge" userId="76c2587ba8c72159" providerId="LiveId" clId="{920AF4F5-1171-489B-A192-4109E1D51610}" dt="2026-08-05T08:11:09.007" v="4154" actId="20577"/>
        <pc:sldMkLst>
          <pc:docMk/>
          <pc:sldMk cId="3449432370" sldId="262"/>
        </pc:sldMkLst>
        <pc:spChg chg="mod">
          <ac:chgData name="Shirley Tonge" userId="76c2587ba8c72159" providerId="LiveId" clId="{920AF4F5-1171-489B-A192-4109E1D51610}" dt="2026-07-27T13:10:25.378" v="241" actId="20577"/>
          <ac:spMkLst>
            <pc:docMk/>
            <pc:sldMk cId="3449432370" sldId="262"/>
            <ac:spMk id="7" creationId="{EF9898ED-E56C-2648-5F3C-5673626A14AA}"/>
          </ac:spMkLst>
        </pc:spChg>
        <pc:graphicFrameChg chg="modGraphic">
          <ac:chgData name="Shirley Tonge" userId="76c2587ba8c72159" providerId="LiveId" clId="{920AF4F5-1171-489B-A192-4109E1D51610}" dt="2026-08-05T08:11:09.007" v="4154" actId="20577"/>
          <ac:graphicFrameMkLst>
            <pc:docMk/>
            <pc:sldMk cId="3449432370" sldId="262"/>
            <ac:graphicFrameMk id="8" creationId="{76EC0662-BB40-8C6C-BE2D-097E6D4A7EFD}"/>
          </ac:graphicFrameMkLst>
        </pc:graphicFrameChg>
        <pc:picChg chg="add mod">
          <ac:chgData name="Shirley Tonge" userId="76c2587ba8c72159" providerId="LiveId" clId="{920AF4F5-1171-489B-A192-4109E1D51610}" dt="2026-07-27T13:13:52.943" v="279" actId="1076"/>
          <ac:picMkLst>
            <pc:docMk/>
            <pc:sldMk cId="3449432370" sldId="262"/>
            <ac:picMk id="9" creationId="{96876452-613A-8C49-2FB1-5AEF51D3D50A}"/>
          </ac:picMkLst>
        </pc:picChg>
        <pc:picChg chg="add">
          <ac:chgData name="Shirley Tonge" userId="76c2587ba8c72159" providerId="LiveId" clId="{920AF4F5-1171-489B-A192-4109E1D51610}" dt="2026-07-27T13:22:19.428" v="382" actId="22"/>
          <ac:picMkLst>
            <pc:docMk/>
            <pc:sldMk cId="3449432370" sldId="262"/>
            <ac:picMk id="14" creationId="{10DC64E7-8AAF-2E0D-94F7-53B16973BB3E}"/>
          </ac:picMkLst>
        </pc:picChg>
      </pc:sldChg>
      <pc:sldChg chg="addSp delSp modSp mod">
        <pc:chgData name="Shirley Tonge" userId="76c2587ba8c72159" providerId="LiveId" clId="{920AF4F5-1171-489B-A192-4109E1D51610}" dt="2026-08-05T08:10:58.662" v="4153" actId="20577"/>
        <pc:sldMkLst>
          <pc:docMk/>
          <pc:sldMk cId="2008568055" sldId="263"/>
        </pc:sldMkLst>
        <pc:spChg chg="mod">
          <ac:chgData name="Shirley Tonge" userId="76c2587ba8c72159" providerId="LiveId" clId="{920AF4F5-1171-489B-A192-4109E1D51610}" dt="2026-07-27T13:10:35.807" v="242" actId="20577"/>
          <ac:spMkLst>
            <pc:docMk/>
            <pc:sldMk cId="2008568055" sldId="263"/>
            <ac:spMk id="7" creationId="{32D46C31-3653-6A07-95AA-3B254EE359A5}"/>
          </ac:spMkLst>
        </pc:spChg>
        <pc:spChg chg="mod">
          <ac:chgData name="Shirley Tonge" userId="76c2587ba8c72159" providerId="LiveId" clId="{920AF4F5-1171-489B-A192-4109E1D51610}" dt="2026-07-27T13:14:17.257" v="281" actId="20577"/>
          <ac:spMkLst>
            <pc:docMk/>
            <pc:sldMk cId="2008568055" sldId="263"/>
            <ac:spMk id="15" creationId="{263145A7-9EAE-7722-004C-021F5534BADA}"/>
          </ac:spMkLst>
        </pc:spChg>
        <pc:spChg chg="mod">
          <ac:chgData name="Shirley Tonge" userId="76c2587ba8c72159" providerId="LiveId" clId="{920AF4F5-1171-489B-A192-4109E1D51610}" dt="2026-07-27T13:15:02.278" v="290" actId="403"/>
          <ac:spMkLst>
            <pc:docMk/>
            <pc:sldMk cId="2008568055" sldId="263"/>
            <ac:spMk id="16" creationId="{D289E3F0-5A9E-409A-4250-2E14822817CC}"/>
          </ac:spMkLst>
        </pc:spChg>
        <pc:spChg chg="mod">
          <ac:chgData name="Shirley Tonge" userId="76c2587ba8c72159" providerId="LiveId" clId="{920AF4F5-1171-489B-A192-4109E1D51610}" dt="2026-08-05T08:10:58.662" v="4153" actId="20577"/>
          <ac:spMkLst>
            <pc:docMk/>
            <pc:sldMk cId="2008568055" sldId="263"/>
            <ac:spMk id="17" creationId="{300215EF-0E3D-332B-58BA-A1909C248395}"/>
          </ac:spMkLst>
        </pc:spChg>
        <pc:spChg chg="mod">
          <ac:chgData name="Shirley Tonge" userId="76c2587ba8c72159" providerId="LiveId" clId="{920AF4F5-1171-489B-A192-4109E1D51610}" dt="2026-08-05T08:10:52.789" v="4152" actId="20577"/>
          <ac:spMkLst>
            <pc:docMk/>
            <pc:sldMk cId="2008568055" sldId="263"/>
            <ac:spMk id="18" creationId="{2CD7BE20-9040-A086-8DBD-984622BD8F6E}"/>
          </ac:spMkLst>
        </pc:spChg>
        <pc:spChg chg="mod">
          <ac:chgData name="Shirley Tonge" userId="76c2587ba8c72159" providerId="LiveId" clId="{920AF4F5-1171-489B-A192-4109E1D51610}" dt="2026-07-27T13:19:40.224" v="354" actId="6549"/>
          <ac:spMkLst>
            <pc:docMk/>
            <pc:sldMk cId="2008568055" sldId="263"/>
            <ac:spMk id="20" creationId="{EA793BC8-22C3-022A-83C4-73DC10995589}"/>
          </ac:spMkLst>
        </pc:spChg>
        <pc:spChg chg="mod ord">
          <ac:chgData name="Shirley Tonge" userId="76c2587ba8c72159" providerId="LiveId" clId="{920AF4F5-1171-489B-A192-4109E1D51610}" dt="2026-07-27T13:21:33.971" v="371" actId="20577"/>
          <ac:spMkLst>
            <pc:docMk/>
            <pc:sldMk cId="2008568055" sldId="263"/>
            <ac:spMk id="21" creationId="{7833A7B2-E145-6233-5015-3D7EDCA585B5}"/>
          </ac:spMkLst>
        </pc:spChg>
        <pc:spChg chg="mod">
          <ac:chgData name="Shirley Tonge" userId="76c2587ba8c72159" providerId="LiveId" clId="{920AF4F5-1171-489B-A192-4109E1D51610}" dt="2026-07-27T13:21:51.955" v="377" actId="20577"/>
          <ac:spMkLst>
            <pc:docMk/>
            <pc:sldMk cId="2008568055" sldId="263"/>
            <ac:spMk id="22" creationId="{F90FC4C2-B954-8D2D-BB93-421964420DD8}"/>
          </ac:spMkLst>
        </pc:spChg>
        <pc:graphicFrameChg chg="mod modGraphic">
          <ac:chgData name="Shirley Tonge" userId="76c2587ba8c72159" providerId="LiveId" clId="{920AF4F5-1171-489B-A192-4109E1D51610}" dt="2026-08-05T08:10:47.602" v="4151" actId="20577"/>
          <ac:graphicFrameMkLst>
            <pc:docMk/>
            <pc:sldMk cId="2008568055" sldId="263"/>
            <ac:graphicFrameMk id="3" creationId="{3385D903-AE75-5021-4285-49A1AE2F1273}"/>
          </ac:graphicFrameMkLst>
        </pc:graphicFrameChg>
        <pc:graphicFrameChg chg="modGraphic">
          <ac:chgData name="Shirley Tonge" userId="76c2587ba8c72159" providerId="LiveId" clId="{920AF4F5-1171-489B-A192-4109E1D51610}" dt="2026-07-27T13:12:22.826" v="272" actId="2166"/>
          <ac:graphicFrameMkLst>
            <pc:docMk/>
            <pc:sldMk cId="2008568055" sldId="263"/>
            <ac:graphicFrameMk id="13" creationId="{062252B0-3BF0-8B45-CB21-E2ED8221A1DD}"/>
          </ac:graphicFrameMkLst>
        </pc:graphicFrameChg>
        <pc:graphicFrameChg chg="mod">
          <ac:chgData name="Shirley Tonge" userId="76c2587ba8c72159" providerId="LiveId" clId="{920AF4F5-1171-489B-A192-4109E1D51610}" dt="2026-07-27T13:12:47.586" v="276"/>
          <ac:graphicFrameMkLst>
            <pc:docMk/>
            <pc:sldMk cId="2008568055" sldId="263"/>
            <ac:graphicFrameMk id="14" creationId="{3BF8E1C8-86D3-2DA8-1548-FDC5B7EA331E}"/>
          </ac:graphicFrameMkLst>
        </pc:graphicFrameChg>
        <pc:picChg chg="add mod">
          <ac:chgData name="Shirley Tonge" userId="76c2587ba8c72159" providerId="LiveId" clId="{920AF4F5-1171-489B-A192-4109E1D51610}" dt="2026-07-27T13:22:09.784" v="381" actId="1076"/>
          <ac:picMkLst>
            <pc:docMk/>
            <pc:sldMk cId="2008568055" sldId="263"/>
            <ac:picMk id="23" creationId="{F90B8C6A-13DD-7FC2-1DA2-5ACBB56B7977}"/>
          </ac:picMkLst>
        </pc:picChg>
      </pc:sldChg>
      <pc:sldChg chg="addSp delSp modSp mod">
        <pc:chgData name="Shirley Tonge" userId="76c2587ba8c72159" providerId="LiveId" clId="{920AF4F5-1171-489B-A192-4109E1D51610}" dt="2026-08-05T08:13:58.190" v="4161" actId="403"/>
        <pc:sldMkLst>
          <pc:docMk/>
          <pc:sldMk cId="1407866545" sldId="264"/>
        </pc:sldMkLst>
        <pc:spChg chg="mod">
          <ac:chgData name="Shirley Tonge" userId="76c2587ba8c72159" providerId="LiveId" clId="{920AF4F5-1171-489B-A192-4109E1D51610}" dt="2026-07-27T13:23:28.375" v="388" actId="20577"/>
          <ac:spMkLst>
            <pc:docMk/>
            <pc:sldMk cId="1407866545" sldId="264"/>
            <ac:spMk id="7" creationId="{6C1A0079-C37D-82B1-2663-73DE9DCFD68B}"/>
          </ac:spMkLst>
        </pc:spChg>
        <pc:graphicFrameChg chg="modGraphic">
          <ac:chgData name="Shirley Tonge" userId="76c2587ba8c72159" providerId="LiveId" clId="{920AF4F5-1171-489B-A192-4109E1D51610}" dt="2026-08-05T08:13:58.190" v="4161" actId="403"/>
          <ac:graphicFrameMkLst>
            <pc:docMk/>
            <pc:sldMk cId="1407866545" sldId="264"/>
            <ac:graphicFrameMk id="8" creationId="{8D6759DA-7FC7-E402-424E-51F323DE79F2}"/>
          </ac:graphicFrameMkLst>
        </pc:graphicFrameChg>
        <pc:graphicFrameChg chg="add">
          <ac:chgData name="Shirley Tonge" userId="76c2587ba8c72159" providerId="LiveId" clId="{920AF4F5-1171-489B-A192-4109E1D51610}" dt="2026-07-27T13:27:58.174" v="459" actId="22"/>
          <ac:graphicFrameMkLst>
            <pc:docMk/>
            <pc:sldMk cId="1407866545" sldId="264"/>
            <ac:graphicFrameMk id="9" creationId="{ABF24F83-1DD3-F8DE-F8ED-0C84CFC8F120}"/>
          </ac:graphicFrameMkLst>
        </pc:graphicFrameChg>
        <pc:picChg chg="add mod">
          <ac:chgData name="Shirley Tonge" userId="76c2587ba8c72159" providerId="LiveId" clId="{920AF4F5-1171-489B-A192-4109E1D51610}" dt="2026-07-27T13:32:42.883" v="500" actId="1076"/>
          <ac:picMkLst>
            <pc:docMk/>
            <pc:sldMk cId="1407866545" sldId="264"/>
            <ac:picMk id="11" creationId="{9546E47C-51B7-0874-F318-AE2E974859FB}"/>
          </ac:picMkLst>
        </pc:picChg>
        <pc:picChg chg="ord">
          <ac:chgData name="Shirley Tonge" userId="76c2587ba8c72159" providerId="LiveId" clId="{920AF4F5-1171-489B-A192-4109E1D51610}" dt="2026-07-27T13:30:34.073" v="473" actId="166"/>
          <ac:picMkLst>
            <pc:docMk/>
            <pc:sldMk cId="1407866545" sldId="264"/>
            <ac:picMk id="18" creationId="{46625082-F4B0-898D-1EC0-C08CB871981E}"/>
          </ac:picMkLst>
        </pc:picChg>
      </pc:sldChg>
      <pc:sldChg chg="addSp delSp modSp mod addAnim delAnim">
        <pc:chgData name="Shirley Tonge" userId="76c2587ba8c72159" providerId="LiveId" clId="{920AF4F5-1171-489B-A192-4109E1D51610}" dt="2026-07-27T13:32:32.388" v="499" actId="1076"/>
        <pc:sldMkLst>
          <pc:docMk/>
          <pc:sldMk cId="3322768157" sldId="265"/>
        </pc:sldMkLst>
        <pc:spChg chg="mod">
          <ac:chgData name="Shirley Tonge" userId="76c2587ba8c72159" providerId="LiveId" clId="{920AF4F5-1171-489B-A192-4109E1D51610}" dt="2026-07-27T13:23:35.471" v="389" actId="20577"/>
          <ac:spMkLst>
            <pc:docMk/>
            <pc:sldMk cId="3322768157" sldId="265"/>
            <ac:spMk id="7" creationId="{AF8C4546-BF12-61C1-4D85-CBCFF6CD7C74}"/>
          </ac:spMkLst>
        </pc:spChg>
        <pc:spChg chg="mod">
          <ac:chgData name="Shirley Tonge" userId="76c2587ba8c72159" providerId="LiveId" clId="{920AF4F5-1171-489B-A192-4109E1D51610}" dt="2026-07-27T13:24:13.777" v="399" actId="20577"/>
          <ac:spMkLst>
            <pc:docMk/>
            <pc:sldMk cId="3322768157" sldId="265"/>
            <ac:spMk id="14" creationId="{9C70FB2E-3633-9A62-2CAA-6297CB575F91}"/>
          </ac:spMkLst>
        </pc:spChg>
        <pc:spChg chg="mod">
          <ac:chgData name="Shirley Tonge" userId="76c2587ba8c72159" providerId="LiveId" clId="{920AF4F5-1171-489B-A192-4109E1D51610}" dt="2026-07-27T13:24:08.953" v="397" actId="20577"/>
          <ac:spMkLst>
            <pc:docMk/>
            <pc:sldMk cId="3322768157" sldId="265"/>
            <ac:spMk id="15" creationId="{5856A0C9-A079-12F6-2013-0632AABB744C}"/>
          </ac:spMkLst>
        </pc:spChg>
        <pc:spChg chg="mod">
          <ac:chgData name="Shirley Tonge" userId="76c2587ba8c72159" providerId="LiveId" clId="{920AF4F5-1171-489B-A192-4109E1D51610}" dt="2026-07-27T13:25:54.297" v="445" actId="20577"/>
          <ac:spMkLst>
            <pc:docMk/>
            <pc:sldMk cId="3322768157" sldId="265"/>
            <ac:spMk id="16" creationId="{6E0699BB-CA88-67F5-519A-BDB8B65CE1D5}"/>
          </ac:spMkLst>
        </pc:spChg>
        <pc:spChg chg="mod">
          <ac:chgData name="Shirley Tonge" userId="76c2587ba8c72159" providerId="LiveId" clId="{920AF4F5-1171-489B-A192-4109E1D51610}" dt="2026-07-27T13:26:02.575" v="447" actId="20577"/>
          <ac:spMkLst>
            <pc:docMk/>
            <pc:sldMk cId="3322768157" sldId="265"/>
            <ac:spMk id="17" creationId="{3218F445-E106-F8A0-D30B-2CFBCEEBD9B4}"/>
          </ac:spMkLst>
        </pc:spChg>
        <pc:spChg chg="mod">
          <ac:chgData name="Shirley Tonge" userId="76c2587ba8c72159" providerId="LiveId" clId="{920AF4F5-1171-489B-A192-4109E1D51610}" dt="2026-07-27T13:26:18.908" v="449" actId="6549"/>
          <ac:spMkLst>
            <pc:docMk/>
            <pc:sldMk cId="3322768157" sldId="265"/>
            <ac:spMk id="18" creationId="{3C993CC1-B956-433B-2CC4-41043F154C89}"/>
          </ac:spMkLst>
        </pc:spChg>
        <pc:spChg chg="mod">
          <ac:chgData name="Shirley Tonge" userId="76c2587ba8c72159" providerId="LiveId" clId="{920AF4F5-1171-489B-A192-4109E1D51610}" dt="2026-07-27T13:27:28.686" v="457" actId="20577"/>
          <ac:spMkLst>
            <pc:docMk/>
            <pc:sldMk cId="3322768157" sldId="265"/>
            <ac:spMk id="21" creationId="{68D63316-D45F-DA96-1566-E1E3EE1750EF}"/>
          </ac:spMkLst>
        </pc:spChg>
        <pc:spChg chg="mod">
          <ac:chgData name="Shirley Tonge" userId="76c2587ba8c72159" providerId="LiveId" clId="{920AF4F5-1171-489B-A192-4109E1D51610}" dt="2026-07-27T13:28:30.958" v="466" actId="20577"/>
          <ac:spMkLst>
            <pc:docMk/>
            <pc:sldMk cId="3322768157" sldId="265"/>
            <ac:spMk id="26" creationId="{7A70C10E-BFA7-B0C9-7293-05C9DA8EBD60}"/>
          </ac:spMkLst>
        </pc:spChg>
        <pc:spChg chg="mod">
          <ac:chgData name="Shirley Tonge" userId="76c2587ba8c72159" providerId="LiveId" clId="{920AF4F5-1171-489B-A192-4109E1D51610}" dt="2026-07-27T13:28:39.021" v="468" actId="20577"/>
          <ac:spMkLst>
            <pc:docMk/>
            <pc:sldMk cId="3322768157" sldId="265"/>
            <ac:spMk id="27" creationId="{C53BA196-778D-59A0-D04D-C7FFBEE796DE}"/>
          </ac:spMkLst>
        </pc:spChg>
        <pc:spChg chg="mod">
          <ac:chgData name="Shirley Tonge" userId="76c2587ba8c72159" providerId="LiveId" clId="{920AF4F5-1171-489B-A192-4109E1D51610}" dt="2026-07-27T13:31:27.560" v="486" actId="14100"/>
          <ac:spMkLst>
            <pc:docMk/>
            <pc:sldMk cId="3322768157" sldId="265"/>
            <ac:spMk id="29" creationId="{B0713D22-128D-9507-6DCA-66D94E94C324}"/>
          </ac:spMkLst>
        </pc:spChg>
        <pc:spChg chg="add del mod">
          <ac:chgData name="Shirley Tonge" userId="76c2587ba8c72159" providerId="LiveId" clId="{920AF4F5-1171-489B-A192-4109E1D51610}" dt="2026-07-27T13:32:32.388" v="499" actId="1076"/>
          <ac:spMkLst>
            <pc:docMk/>
            <pc:sldMk cId="3322768157" sldId="265"/>
            <ac:spMk id="30" creationId="{9A6CBDDE-327C-95B4-E086-1CCBD3621557}"/>
          </ac:spMkLst>
        </pc:spChg>
        <pc:graphicFrameChg chg="mod modGraphic">
          <ac:chgData name="Shirley Tonge" userId="76c2587ba8c72159" providerId="LiveId" clId="{920AF4F5-1171-489B-A192-4109E1D51610}" dt="2026-07-27T13:32:03.266" v="490" actId="1076"/>
          <ac:graphicFrameMkLst>
            <pc:docMk/>
            <pc:sldMk cId="3322768157" sldId="265"/>
            <ac:graphicFrameMk id="3" creationId="{FE9AECD1-FB0C-9D7A-ECFC-B6143A98CFDB}"/>
          </ac:graphicFrameMkLst>
        </pc:graphicFrameChg>
        <pc:graphicFrameChg chg="mod">
          <ac:chgData name="Shirley Tonge" userId="76c2587ba8c72159" providerId="LiveId" clId="{920AF4F5-1171-489B-A192-4109E1D51610}" dt="2026-07-27T13:26:54.648" v="451"/>
          <ac:graphicFrameMkLst>
            <pc:docMk/>
            <pc:sldMk cId="3322768157" sldId="265"/>
            <ac:graphicFrameMk id="19" creationId="{445A69B0-5006-6195-9DD9-99D5C6E39836}"/>
          </ac:graphicFrameMkLst>
        </pc:graphicFrameChg>
        <pc:graphicFrameChg chg="mod">
          <ac:chgData name="Shirley Tonge" userId="76c2587ba8c72159" providerId="LiveId" clId="{920AF4F5-1171-489B-A192-4109E1D51610}" dt="2026-07-27T13:27:08.374" v="453"/>
          <ac:graphicFrameMkLst>
            <pc:docMk/>
            <pc:sldMk cId="3322768157" sldId="265"/>
            <ac:graphicFrameMk id="22" creationId="{1D437BC4-2D55-08BF-5E78-9A098C9F0908}"/>
          </ac:graphicFrameMkLst>
        </pc:graphicFrameChg>
        <pc:graphicFrameChg chg="mod">
          <ac:chgData name="Shirley Tonge" userId="76c2587ba8c72159" providerId="LiveId" clId="{920AF4F5-1171-489B-A192-4109E1D51610}" dt="2026-07-27T13:27:24.454" v="455"/>
          <ac:graphicFrameMkLst>
            <pc:docMk/>
            <pc:sldMk cId="3322768157" sldId="265"/>
            <ac:graphicFrameMk id="23" creationId="{F3BB959E-2B01-0741-0BCD-6FB07036783C}"/>
          </ac:graphicFrameMkLst>
        </pc:graphicFrameChg>
        <pc:picChg chg="add mod">
          <ac:chgData name="Shirley Tonge" userId="76c2587ba8c72159" providerId="LiveId" clId="{920AF4F5-1171-489B-A192-4109E1D51610}" dt="2026-07-27T13:31:01.653" v="480" actId="1076"/>
          <ac:picMkLst>
            <pc:docMk/>
            <pc:sldMk cId="3322768157" sldId="265"/>
            <ac:picMk id="8" creationId="{565E8D6A-F46B-01CF-C472-0C5A255D1907}"/>
          </ac:picMkLst>
        </pc:picChg>
        <pc:picChg chg="mod ord">
          <ac:chgData name="Shirley Tonge" userId="76c2587ba8c72159" providerId="LiveId" clId="{920AF4F5-1171-489B-A192-4109E1D51610}" dt="2026-07-27T13:31:05.863" v="481" actId="166"/>
          <ac:picMkLst>
            <pc:docMk/>
            <pc:sldMk cId="3322768157" sldId="265"/>
            <ac:picMk id="11" creationId="{2A4A2A03-5B60-5CE1-5C41-5CBC22035642}"/>
          </ac:picMkLst>
        </pc:picChg>
      </pc:sldChg>
      <pc:sldChg chg="addSp delSp modSp mod delAnim modAnim">
        <pc:chgData name="Shirley Tonge" userId="76c2587ba8c72159" providerId="LiveId" clId="{920AF4F5-1171-489B-A192-4109E1D51610}" dt="2026-07-27T13:42:46.292" v="591" actId="478"/>
        <pc:sldMkLst>
          <pc:docMk/>
          <pc:sldMk cId="208075550" sldId="267"/>
        </pc:sldMkLst>
        <pc:spChg chg="mod">
          <ac:chgData name="Shirley Tonge" userId="76c2587ba8c72159" providerId="LiveId" clId="{920AF4F5-1171-489B-A192-4109E1D51610}" dt="2026-07-27T13:34:30.629" v="514" actId="20577"/>
          <ac:spMkLst>
            <pc:docMk/>
            <pc:sldMk cId="208075550" sldId="267"/>
            <ac:spMk id="7" creationId="{9EFCC95E-28FE-988E-D817-05C1BBDAF39A}"/>
          </ac:spMkLst>
        </pc:spChg>
        <pc:graphicFrameChg chg="mod modGraphic">
          <ac:chgData name="Shirley Tonge" userId="76c2587ba8c72159" providerId="LiveId" clId="{920AF4F5-1171-489B-A192-4109E1D51610}" dt="2026-07-27T13:40:29.694" v="580" actId="6549"/>
          <ac:graphicFrameMkLst>
            <pc:docMk/>
            <pc:sldMk cId="208075550" sldId="267"/>
            <ac:graphicFrameMk id="8" creationId="{59E4B62A-8587-C293-EE66-D5D9F413D3C1}"/>
          </ac:graphicFrameMkLst>
        </pc:graphicFrameChg>
        <pc:graphicFrameChg chg="mod">
          <ac:chgData name="Shirley Tonge" userId="76c2587ba8c72159" providerId="LiveId" clId="{920AF4F5-1171-489B-A192-4109E1D51610}" dt="2026-07-27T13:33:23.196" v="502"/>
          <ac:graphicFrameMkLst>
            <pc:docMk/>
            <pc:sldMk cId="208075550" sldId="267"/>
            <ac:graphicFrameMk id="9" creationId="{3A4749E0-8505-870D-3CAC-8945122EF123}"/>
          </ac:graphicFrameMkLst>
        </pc:graphicFrameChg>
        <pc:graphicFrameChg chg="mod">
          <ac:chgData name="Shirley Tonge" userId="76c2587ba8c72159" providerId="LiveId" clId="{920AF4F5-1171-489B-A192-4109E1D51610}" dt="2026-07-27T13:37:12.399" v="551"/>
          <ac:graphicFrameMkLst>
            <pc:docMk/>
            <pc:sldMk cId="208075550" sldId="267"/>
            <ac:graphicFrameMk id="10" creationId="{0EDB96CA-CA89-F8E0-44A8-83EDB0EFAECD}"/>
          </ac:graphicFrameMkLst>
        </pc:graphicFrameChg>
        <pc:graphicFrameChg chg="mod">
          <ac:chgData name="Shirley Tonge" userId="76c2587ba8c72159" providerId="LiveId" clId="{920AF4F5-1171-489B-A192-4109E1D51610}" dt="2026-07-27T13:37:31.297" v="553"/>
          <ac:graphicFrameMkLst>
            <pc:docMk/>
            <pc:sldMk cId="208075550" sldId="267"/>
            <ac:graphicFrameMk id="11" creationId="{77104D9C-D094-6039-E549-F1D7508F7A14}"/>
          </ac:graphicFrameMkLst>
        </pc:graphicFrameChg>
      </pc:sldChg>
      <pc:sldChg chg="addSp delSp modSp mod delAnim modAnim">
        <pc:chgData name="Shirley Tonge" userId="76c2587ba8c72159" providerId="LiveId" clId="{920AF4F5-1171-489B-A192-4109E1D51610}" dt="2026-08-05T08:18:58.920" v="4177" actId="1076"/>
        <pc:sldMkLst>
          <pc:docMk/>
          <pc:sldMk cId="3107684090" sldId="268"/>
        </pc:sldMkLst>
        <pc:spChg chg="mod">
          <ac:chgData name="Shirley Tonge" userId="76c2587ba8c72159" providerId="LiveId" clId="{920AF4F5-1171-489B-A192-4109E1D51610}" dt="2026-07-27T13:34:39.023" v="515" actId="20577"/>
          <ac:spMkLst>
            <pc:docMk/>
            <pc:sldMk cId="3107684090" sldId="268"/>
            <ac:spMk id="7" creationId="{CCF7EC31-774B-59C7-8EE8-3CC9DD83AD9E}"/>
          </ac:spMkLst>
        </pc:spChg>
        <pc:spChg chg="mod">
          <ac:chgData name="Shirley Tonge" userId="76c2587ba8c72159" providerId="LiveId" clId="{920AF4F5-1171-489B-A192-4109E1D51610}" dt="2026-08-05T08:18:13.896" v="4174" actId="1076"/>
          <ac:spMkLst>
            <pc:docMk/>
            <pc:sldMk cId="3107684090" sldId="268"/>
            <ac:spMk id="12" creationId="{8CBFF853-832E-3E9D-8861-AC4882CD56D1}"/>
          </ac:spMkLst>
        </pc:spChg>
        <pc:spChg chg="mod">
          <ac:chgData name="Shirley Tonge" userId="76c2587ba8c72159" providerId="LiveId" clId="{920AF4F5-1171-489B-A192-4109E1D51610}" dt="2026-08-05T08:18:18.090" v="4175" actId="1076"/>
          <ac:spMkLst>
            <pc:docMk/>
            <pc:sldMk cId="3107684090" sldId="268"/>
            <ac:spMk id="14" creationId="{6DE638F6-3729-3BEE-31B6-AA548F0EF22F}"/>
          </ac:spMkLst>
        </pc:spChg>
        <pc:spChg chg="mod">
          <ac:chgData name="Shirley Tonge" userId="76c2587ba8c72159" providerId="LiveId" clId="{920AF4F5-1171-489B-A192-4109E1D51610}" dt="2026-07-27T13:36:11.702" v="539" actId="20577"/>
          <ac:spMkLst>
            <pc:docMk/>
            <pc:sldMk cId="3107684090" sldId="268"/>
            <ac:spMk id="16" creationId="{5BB486AD-74BF-6F2B-5039-49514965EE1B}"/>
          </ac:spMkLst>
        </pc:spChg>
        <pc:spChg chg="mod">
          <ac:chgData name="Shirley Tonge" userId="76c2587ba8c72159" providerId="LiveId" clId="{920AF4F5-1171-489B-A192-4109E1D51610}" dt="2026-07-27T13:36:17.452" v="540" actId="20577"/>
          <ac:spMkLst>
            <pc:docMk/>
            <pc:sldMk cId="3107684090" sldId="268"/>
            <ac:spMk id="17" creationId="{ED737D54-22B1-6641-2E61-DB86F0DB9373}"/>
          </ac:spMkLst>
        </pc:spChg>
        <pc:spChg chg="mod">
          <ac:chgData name="Shirley Tonge" userId="76c2587ba8c72159" providerId="LiveId" clId="{920AF4F5-1171-489B-A192-4109E1D51610}" dt="2026-07-27T13:36:29.990" v="543" actId="6549"/>
          <ac:spMkLst>
            <pc:docMk/>
            <pc:sldMk cId="3107684090" sldId="268"/>
            <ac:spMk id="18" creationId="{407C015E-C354-6DFB-FAE0-DC61E02F6738}"/>
          </ac:spMkLst>
        </pc:spChg>
        <pc:spChg chg="mod">
          <ac:chgData name="Shirley Tonge" userId="76c2587ba8c72159" providerId="LiveId" clId="{920AF4F5-1171-489B-A192-4109E1D51610}" dt="2026-07-27T13:37:47.251" v="560" actId="6549"/>
          <ac:spMkLst>
            <pc:docMk/>
            <pc:sldMk cId="3107684090" sldId="268"/>
            <ac:spMk id="20" creationId="{4B3B5F95-DB1D-E1D1-C62B-7A3FD57E9894}"/>
          </ac:spMkLst>
        </pc:spChg>
        <pc:spChg chg="mod">
          <ac:chgData name="Shirley Tonge" userId="76c2587ba8c72159" providerId="LiveId" clId="{920AF4F5-1171-489B-A192-4109E1D51610}" dt="2026-07-27T13:38:03.536" v="565" actId="1076"/>
          <ac:spMkLst>
            <pc:docMk/>
            <pc:sldMk cId="3107684090" sldId="268"/>
            <ac:spMk id="21" creationId="{37B7F334-2B66-9951-23AA-6BBAD0F020D1}"/>
          </ac:spMkLst>
        </pc:spChg>
        <pc:spChg chg="mod">
          <ac:chgData name="Shirley Tonge" userId="76c2587ba8c72159" providerId="LiveId" clId="{920AF4F5-1171-489B-A192-4109E1D51610}" dt="2026-07-27T13:38:53.207" v="572" actId="20577"/>
          <ac:spMkLst>
            <pc:docMk/>
            <pc:sldMk cId="3107684090" sldId="268"/>
            <ac:spMk id="22" creationId="{E6D68EC9-F126-875F-F69A-49296462C73E}"/>
          </ac:spMkLst>
        </pc:spChg>
        <pc:spChg chg="mod">
          <ac:chgData name="Shirley Tonge" userId="76c2587ba8c72159" providerId="LiveId" clId="{920AF4F5-1171-489B-A192-4109E1D51610}" dt="2026-07-27T13:39:04.929" v="576" actId="20577"/>
          <ac:spMkLst>
            <pc:docMk/>
            <pc:sldMk cId="3107684090" sldId="268"/>
            <ac:spMk id="24" creationId="{83A54A9C-C753-9FCA-53F7-4D809444675E}"/>
          </ac:spMkLst>
        </pc:spChg>
        <pc:spChg chg="mod">
          <ac:chgData name="Shirley Tonge" userId="76c2587ba8c72159" providerId="LiveId" clId="{920AF4F5-1171-489B-A192-4109E1D51610}" dt="2026-07-27T13:39:10.044" v="578" actId="20577"/>
          <ac:spMkLst>
            <pc:docMk/>
            <pc:sldMk cId="3107684090" sldId="268"/>
            <ac:spMk id="25" creationId="{EFCF4ED1-CF44-FF52-1775-C0341962239F}"/>
          </ac:spMkLst>
        </pc:spChg>
        <pc:graphicFrameChg chg="mod modGraphic">
          <ac:chgData name="Shirley Tonge" userId="76c2587ba8c72159" providerId="LiveId" clId="{920AF4F5-1171-489B-A192-4109E1D51610}" dt="2026-08-05T08:18:04.810" v="4173" actId="20577"/>
          <ac:graphicFrameMkLst>
            <pc:docMk/>
            <pc:sldMk cId="3107684090" sldId="268"/>
            <ac:graphicFrameMk id="3" creationId="{84787EA1-0B03-27B4-4BF4-CBAF1AE6BE0C}"/>
          </ac:graphicFrameMkLst>
        </pc:graphicFrameChg>
        <pc:graphicFrameChg chg="mod">
          <ac:chgData name="Shirley Tonge" userId="76c2587ba8c72159" providerId="LiveId" clId="{920AF4F5-1171-489B-A192-4109E1D51610}" dt="2026-08-05T08:18:47.140" v="4176" actId="1076"/>
          <ac:graphicFrameMkLst>
            <pc:docMk/>
            <pc:sldMk cId="3107684090" sldId="268"/>
            <ac:graphicFrameMk id="6" creationId="{748F2107-1AAD-71B4-BC0D-CDB4D9D5EDEC}"/>
          </ac:graphicFrameMkLst>
        </pc:graphicFrameChg>
        <pc:graphicFrameChg chg="add mod">
          <ac:chgData name="Shirley Tonge" userId="76c2587ba8c72159" providerId="LiveId" clId="{920AF4F5-1171-489B-A192-4109E1D51610}" dt="2026-08-05T08:18:58.920" v="4177" actId="1076"/>
          <ac:graphicFrameMkLst>
            <pc:docMk/>
            <pc:sldMk cId="3107684090" sldId="268"/>
            <ac:graphicFrameMk id="8" creationId="{E2EC0EEE-4F78-B053-5B5E-E23A7B7EC408}"/>
          </ac:graphicFrameMkLst>
        </pc:graphicFrameChg>
        <pc:graphicFrameChg chg="mod">
          <ac:chgData name="Shirley Tonge" userId="76c2587ba8c72159" providerId="LiveId" clId="{920AF4F5-1171-489B-A192-4109E1D51610}" dt="2026-07-27T13:35:15.507" v="523" actId="1076"/>
          <ac:graphicFrameMkLst>
            <pc:docMk/>
            <pc:sldMk cId="3107684090" sldId="268"/>
            <ac:graphicFrameMk id="13" creationId="{F388334A-C7AE-9289-C910-739090C1CEE2}"/>
          </ac:graphicFrameMkLst>
        </pc:graphicFrameChg>
        <pc:picChg chg="mod">
          <ac:chgData name="Shirley Tonge" userId="76c2587ba8c72159" providerId="LiveId" clId="{920AF4F5-1171-489B-A192-4109E1D51610}" dt="2026-07-27T13:43:39.101" v="594" actId="1076"/>
          <ac:picMkLst>
            <pc:docMk/>
            <pc:sldMk cId="3107684090" sldId="268"/>
            <ac:picMk id="11" creationId="{DA047273-9B55-BD2F-2405-AF0EACDE35B5}"/>
          </ac:picMkLst>
        </pc:picChg>
        <pc:picChg chg="add mod">
          <ac:chgData name="Shirley Tonge" userId="76c2587ba8c72159" providerId="LiveId" clId="{920AF4F5-1171-489B-A192-4109E1D51610}" dt="2026-07-27T13:43:46.371" v="595" actId="1076"/>
          <ac:picMkLst>
            <pc:docMk/>
            <pc:sldMk cId="3107684090" sldId="268"/>
            <ac:picMk id="23" creationId="{8EE38CA1-4008-CA18-9FAB-8DDB6C12F0C7}"/>
          </ac:picMkLst>
        </pc:picChg>
      </pc:sldChg>
      <pc:sldChg chg="addSp delSp modSp mod">
        <pc:chgData name="Shirley Tonge" userId="76c2587ba8c72159" providerId="LiveId" clId="{920AF4F5-1171-489B-A192-4109E1D51610}" dt="2026-07-27T13:58:54.883" v="790" actId="20577"/>
        <pc:sldMkLst>
          <pc:docMk/>
          <pc:sldMk cId="696657840" sldId="269"/>
        </pc:sldMkLst>
        <pc:spChg chg="mod">
          <ac:chgData name="Shirley Tonge" userId="76c2587ba8c72159" providerId="LiveId" clId="{920AF4F5-1171-489B-A192-4109E1D51610}" dt="2026-07-27T13:44:06.419" v="596" actId="20577"/>
          <ac:spMkLst>
            <pc:docMk/>
            <pc:sldMk cId="696657840" sldId="269"/>
            <ac:spMk id="7" creationId="{0D053CE4-9760-07D6-260B-15031AFA1D02}"/>
          </ac:spMkLst>
        </pc:spChg>
        <pc:graphicFrameChg chg="modGraphic">
          <ac:chgData name="Shirley Tonge" userId="76c2587ba8c72159" providerId="LiveId" clId="{920AF4F5-1171-489B-A192-4109E1D51610}" dt="2026-07-27T13:58:54.883" v="790" actId="20577"/>
          <ac:graphicFrameMkLst>
            <pc:docMk/>
            <pc:sldMk cId="696657840" sldId="269"/>
            <ac:graphicFrameMk id="8" creationId="{E824BE8E-5B8D-18AC-44D8-E065F32CED8B}"/>
          </ac:graphicFrameMkLst>
        </pc:graphicFrameChg>
        <pc:picChg chg="add mod">
          <ac:chgData name="Shirley Tonge" userId="76c2587ba8c72159" providerId="LiveId" clId="{920AF4F5-1171-489B-A192-4109E1D51610}" dt="2026-07-27T13:49:15.973" v="673" actId="1076"/>
          <ac:picMkLst>
            <pc:docMk/>
            <pc:sldMk cId="696657840" sldId="269"/>
            <ac:picMk id="9" creationId="{9F10EC9E-C19A-549E-55F9-0095BEAC301B}"/>
          </ac:picMkLst>
        </pc:picChg>
      </pc:sldChg>
      <pc:sldChg chg="addSp delSp modSp mod">
        <pc:chgData name="Shirley Tonge" userId="76c2587ba8c72159" providerId="LiveId" clId="{920AF4F5-1171-489B-A192-4109E1D51610}" dt="2026-08-05T08:22:35.215" v="4179" actId="20577"/>
        <pc:sldMkLst>
          <pc:docMk/>
          <pc:sldMk cId="588526430" sldId="270"/>
        </pc:sldMkLst>
        <pc:spChg chg="mod">
          <ac:chgData name="Shirley Tonge" userId="76c2587ba8c72159" providerId="LiveId" clId="{920AF4F5-1171-489B-A192-4109E1D51610}" dt="2026-07-27T13:59:10.828" v="791" actId="20577"/>
          <ac:spMkLst>
            <pc:docMk/>
            <pc:sldMk cId="588526430" sldId="270"/>
            <ac:spMk id="7" creationId="{A67C8725-CF24-CD2F-35D2-2F8A928568AA}"/>
          </ac:spMkLst>
        </pc:spChg>
        <pc:spChg chg="mod">
          <ac:chgData name="Shirley Tonge" userId="76c2587ba8c72159" providerId="LiveId" clId="{920AF4F5-1171-489B-A192-4109E1D51610}" dt="2026-07-27T13:52:11.232" v="707" actId="20577"/>
          <ac:spMkLst>
            <pc:docMk/>
            <pc:sldMk cId="588526430" sldId="270"/>
            <ac:spMk id="10" creationId="{CBEC6DEE-A393-50BA-26A6-7DD1067F2677}"/>
          </ac:spMkLst>
        </pc:spChg>
        <pc:spChg chg="mod">
          <ac:chgData name="Shirley Tonge" userId="76c2587ba8c72159" providerId="LiveId" clId="{920AF4F5-1171-489B-A192-4109E1D51610}" dt="2026-07-27T13:52:37.614" v="721" actId="6549"/>
          <ac:spMkLst>
            <pc:docMk/>
            <pc:sldMk cId="588526430" sldId="270"/>
            <ac:spMk id="12" creationId="{BB6C38C4-1418-13D6-8F7B-0D3892BDE197}"/>
          </ac:spMkLst>
        </pc:spChg>
        <pc:spChg chg="mod">
          <ac:chgData name="Shirley Tonge" userId="76c2587ba8c72159" providerId="LiveId" clId="{920AF4F5-1171-489B-A192-4109E1D51610}" dt="2026-07-27T13:52:47.799" v="725" actId="6549"/>
          <ac:spMkLst>
            <pc:docMk/>
            <pc:sldMk cId="588526430" sldId="270"/>
            <ac:spMk id="13" creationId="{53788449-72C3-AAC0-A400-DFA9DB86B9AE}"/>
          </ac:spMkLst>
        </pc:spChg>
        <pc:spChg chg="mod">
          <ac:chgData name="Shirley Tonge" userId="76c2587ba8c72159" providerId="LiveId" clId="{920AF4F5-1171-489B-A192-4109E1D51610}" dt="2026-07-27T13:54:08.074" v="761" actId="20577"/>
          <ac:spMkLst>
            <pc:docMk/>
            <pc:sldMk cId="588526430" sldId="270"/>
            <ac:spMk id="14" creationId="{FFBEFBAA-CF02-E05B-C2FD-A1C98604C1DB}"/>
          </ac:spMkLst>
        </pc:spChg>
        <pc:spChg chg="mod">
          <ac:chgData name="Shirley Tonge" userId="76c2587ba8c72159" providerId="LiveId" clId="{920AF4F5-1171-489B-A192-4109E1D51610}" dt="2026-07-27T13:54:27.096" v="765" actId="20577"/>
          <ac:spMkLst>
            <pc:docMk/>
            <pc:sldMk cId="588526430" sldId="270"/>
            <ac:spMk id="16" creationId="{243E63F4-79AF-2DAC-0352-F9A9E8DFFF42}"/>
          </ac:spMkLst>
        </pc:spChg>
        <pc:spChg chg="mod">
          <ac:chgData name="Shirley Tonge" userId="76c2587ba8c72159" providerId="LiveId" clId="{920AF4F5-1171-489B-A192-4109E1D51610}" dt="2026-07-27T13:54:34.314" v="767" actId="20577"/>
          <ac:spMkLst>
            <pc:docMk/>
            <pc:sldMk cId="588526430" sldId="270"/>
            <ac:spMk id="17" creationId="{8B7BAE1C-1CA3-4C87-C8B1-E2D88374AB55}"/>
          </ac:spMkLst>
        </pc:spChg>
        <pc:spChg chg="mod">
          <ac:chgData name="Shirley Tonge" userId="76c2587ba8c72159" providerId="LiveId" clId="{920AF4F5-1171-489B-A192-4109E1D51610}" dt="2026-07-27T13:59:42.193" v="796" actId="20577"/>
          <ac:spMkLst>
            <pc:docMk/>
            <pc:sldMk cId="588526430" sldId="270"/>
            <ac:spMk id="19" creationId="{01444E43-A403-D394-846C-8A7315A3CC60}"/>
          </ac:spMkLst>
        </pc:spChg>
        <pc:spChg chg="mod">
          <ac:chgData name="Shirley Tonge" userId="76c2587ba8c72159" providerId="LiveId" clId="{920AF4F5-1171-489B-A192-4109E1D51610}" dt="2026-07-27T13:59:58.863" v="804" actId="6549"/>
          <ac:spMkLst>
            <pc:docMk/>
            <pc:sldMk cId="588526430" sldId="270"/>
            <ac:spMk id="21" creationId="{A78F4078-F0D8-2956-8304-2276C7515A27}"/>
          </ac:spMkLst>
        </pc:spChg>
        <pc:spChg chg="mod">
          <ac:chgData name="Shirley Tonge" userId="76c2587ba8c72159" providerId="LiveId" clId="{920AF4F5-1171-489B-A192-4109E1D51610}" dt="2026-07-27T14:00:19.549" v="812" actId="6549"/>
          <ac:spMkLst>
            <pc:docMk/>
            <pc:sldMk cId="588526430" sldId="270"/>
            <ac:spMk id="23" creationId="{8739FF2E-B7F2-904F-EF44-4F6BF4E94FB0}"/>
          </ac:spMkLst>
        </pc:spChg>
        <pc:spChg chg="mod">
          <ac:chgData name="Shirley Tonge" userId="76c2587ba8c72159" providerId="LiveId" clId="{920AF4F5-1171-489B-A192-4109E1D51610}" dt="2026-07-27T14:01:07.691" v="818" actId="20577"/>
          <ac:spMkLst>
            <pc:docMk/>
            <pc:sldMk cId="588526430" sldId="270"/>
            <ac:spMk id="24" creationId="{5BE44BE4-A826-8371-E66A-3150459F6626}"/>
          </ac:spMkLst>
        </pc:spChg>
        <pc:spChg chg="mod">
          <ac:chgData name="Shirley Tonge" userId="76c2587ba8c72159" providerId="LiveId" clId="{920AF4F5-1171-489B-A192-4109E1D51610}" dt="2026-07-27T14:01:14.443" v="822" actId="6549"/>
          <ac:spMkLst>
            <pc:docMk/>
            <pc:sldMk cId="588526430" sldId="270"/>
            <ac:spMk id="25" creationId="{4DB5C346-3745-991E-EF70-68D0C9C34882}"/>
          </ac:spMkLst>
        </pc:spChg>
        <pc:spChg chg="mod">
          <ac:chgData name="Shirley Tonge" userId="76c2587ba8c72159" providerId="LiveId" clId="{920AF4F5-1171-489B-A192-4109E1D51610}" dt="2026-08-05T08:22:35.215" v="4179" actId="20577"/>
          <ac:spMkLst>
            <pc:docMk/>
            <pc:sldMk cId="588526430" sldId="270"/>
            <ac:spMk id="26" creationId="{2E316603-B69C-7943-41D1-6DEB1249D4EA}"/>
          </ac:spMkLst>
        </pc:spChg>
        <pc:spChg chg="mod">
          <ac:chgData name="Shirley Tonge" userId="76c2587ba8c72159" providerId="LiveId" clId="{920AF4F5-1171-489B-A192-4109E1D51610}" dt="2026-07-27T14:02:09.047" v="832" actId="6549"/>
          <ac:spMkLst>
            <pc:docMk/>
            <pc:sldMk cId="588526430" sldId="270"/>
            <ac:spMk id="27" creationId="{F3B9451F-26C1-3E2F-C258-1065909E5FAA}"/>
          </ac:spMkLst>
        </pc:spChg>
        <pc:graphicFrameChg chg="mod modGraphic">
          <ac:chgData name="Shirley Tonge" userId="76c2587ba8c72159" providerId="LiveId" clId="{920AF4F5-1171-489B-A192-4109E1D51610}" dt="2026-07-27T14:01:46.775" v="823"/>
          <ac:graphicFrameMkLst>
            <pc:docMk/>
            <pc:sldMk cId="588526430" sldId="270"/>
            <ac:graphicFrameMk id="3" creationId="{98977354-9B26-7862-0065-94DE67F711A6}"/>
          </ac:graphicFrameMkLst>
        </pc:graphicFrameChg>
      </pc:sldChg>
      <pc:sldChg chg="addSp delSp modSp mod">
        <pc:chgData name="Shirley Tonge" userId="76c2587ba8c72159" providerId="LiveId" clId="{920AF4F5-1171-489B-A192-4109E1D51610}" dt="2026-07-29T07:04:37.806" v="945" actId="20577"/>
        <pc:sldMkLst>
          <pc:docMk/>
          <pc:sldMk cId="1152298701" sldId="271"/>
        </pc:sldMkLst>
        <pc:spChg chg="mod">
          <ac:chgData name="Shirley Tonge" userId="76c2587ba8c72159" providerId="LiveId" clId="{920AF4F5-1171-489B-A192-4109E1D51610}" dt="2026-07-29T06:56:38.047" v="893" actId="20577"/>
          <ac:spMkLst>
            <pc:docMk/>
            <pc:sldMk cId="1152298701" sldId="271"/>
            <ac:spMk id="7" creationId="{10933BF9-9E2B-2F6D-BA8A-46F83D1325F6}"/>
          </ac:spMkLst>
        </pc:spChg>
        <pc:graphicFrameChg chg="mod modGraphic">
          <ac:chgData name="Shirley Tonge" userId="76c2587ba8c72159" providerId="LiveId" clId="{920AF4F5-1171-489B-A192-4109E1D51610}" dt="2026-07-29T07:04:37.806" v="945" actId="20577"/>
          <ac:graphicFrameMkLst>
            <pc:docMk/>
            <pc:sldMk cId="1152298701" sldId="271"/>
            <ac:graphicFrameMk id="8" creationId="{5C2787BA-5286-8435-DBE3-1538C195B0F6}"/>
          </ac:graphicFrameMkLst>
        </pc:graphicFrameChg>
        <pc:picChg chg="add mod">
          <ac:chgData name="Shirley Tonge" userId="76c2587ba8c72159" providerId="LiveId" clId="{920AF4F5-1171-489B-A192-4109E1D51610}" dt="2026-07-27T14:11:48.406" v="883" actId="14100"/>
          <ac:picMkLst>
            <pc:docMk/>
            <pc:sldMk cId="1152298701" sldId="271"/>
            <ac:picMk id="9" creationId="{0DFD43AD-4AC9-F78A-7BB8-9A8BD11A6BFD}"/>
          </ac:picMkLst>
        </pc:picChg>
      </pc:sldChg>
      <pc:sldChg chg="addSp delSp modSp mod delAnim">
        <pc:chgData name="Shirley Tonge" userId="76c2587ba8c72159" providerId="LiveId" clId="{920AF4F5-1171-489B-A192-4109E1D51610}" dt="2026-07-29T07:09:08.981" v="1068" actId="20577"/>
        <pc:sldMkLst>
          <pc:docMk/>
          <pc:sldMk cId="3324825378" sldId="272"/>
        </pc:sldMkLst>
        <pc:spChg chg="mod">
          <ac:chgData name="Shirley Tonge" userId="76c2587ba8c72159" providerId="LiveId" clId="{920AF4F5-1171-489B-A192-4109E1D51610}" dt="2026-07-29T07:09:08.981" v="1068" actId="20577"/>
          <ac:spMkLst>
            <pc:docMk/>
            <pc:sldMk cId="3324825378" sldId="272"/>
            <ac:spMk id="7" creationId="{C6398B3D-7A8B-EA2B-DB51-E1496E53F613}"/>
          </ac:spMkLst>
        </pc:spChg>
        <pc:spChg chg="mod">
          <ac:chgData name="Shirley Tonge" userId="76c2587ba8c72159" providerId="LiveId" clId="{920AF4F5-1171-489B-A192-4109E1D51610}" dt="2026-07-29T06:59:11.155" v="909" actId="20577"/>
          <ac:spMkLst>
            <pc:docMk/>
            <pc:sldMk cId="3324825378" sldId="272"/>
            <ac:spMk id="12" creationId="{5894EDB0-4DBB-FAFB-E926-E9D69A856356}"/>
          </ac:spMkLst>
        </pc:spChg>
        <pc:spChg chg="mod">
          <ac:chgData name="Shirley Tonge" userId="76c2587ba8c72159" providerId="LiveId" clId="{920AF4F5-1171-489B-A192-4109E1D51610}" dt="2026-07-29T07:00:30.786" v="921" actId="20577"/>
          <ac:spMkLst>
            <pc:docMk/>
            <pc:sldMk cId="3324825378" sldId="272"/>
            <ac:spMk id="14" creationId="{D8EC22E3-E9A0-78F9-AA30-0D05A8F70335}"/>
          </ac:spMkLst>
        </pc:spChg>
        <pc:spChg chg="mod">
          <ac:chgData name="Shirley Tonge" userId="76c2587ba8c72159" providerId="LiveId" clId="{920AF4F5-1171-489B-A192-4109E1D51610}" dt="2026-07-29T07:01:57.667" v="933" actId="20577"/>
          <ac:spMkLst>
            <pc:docMk/>
            <pc:sldMk cId="3324825378" sldId="272"/>
            <ac:spMk id="17" creationId="{0AE31340-34C8-01F2-E9AC-EBBC8E89A239}"/>
          </ac:spMkLst>
        </pc:spChg>
        <pc:spChg chg="mod">
          <ac:chgData name="Shirley Tonge" userId="76c2587ba8c72159" providerId="LiveId" clId="{920AF4F5-1171-489B-A192-4109E1D51610}" dt="2026-07-29T07:05:43.879" v="959" actId="1076"/>
          <ac:spMkLst>
            <pc:docMk/>
            <pc:sldMk cId="3324825378" sldId="272"/>
            <ac:spMk id="18" creationId="{1FE94A23-A274-FDDF-F3E9-46FCB3D6DD8A}"/>
          </ac:spMkLst>
        </pc:spChg>
        <pc:spChg chg="mod">
          <ac:chgData name="Shirley Tonge" userId="76c2587ba8c72159" providerId="LiveId" clId="{920AF4F5-1171-489B-A192-4109E1D51610}" dt="2026-07-29T07:06:35.277" v="969" actId="20577"/>
          <ac:spMkLst>
            <pc:docMk/>
            <pc:sldMk cId="3324825378" sldId="272"/>
            <ac:spMk id="19" creationId="{3049FE7D-32D4-6CEB-55B1-D1A4DABE7F03}"/>
          </ac:spMkLst>
        </pc:spChg>
        <pc:spChg chg="mod">
          <ac:chgData name="Shirley Tonge" userId="76c2587ba8c72159" providerId="LiveId" clId="{920AF4F5-1171-489B-A192-4109E1D51610}" dt="2026-07-29T07:08:50.765" v="1067" actId="1076"/>
          <ac:spMkLst>
            <pc:docMk/>
            <pc:sldMk cId="3324825378" sldId="272"/>
            <ac:spMk id="21" creationId="{987F9AE3-703A-9B2B-5E08-10C80BA858CC}"/>
          </ac:spMkLst>
        </pc:spChg>
        <pc:graphicFrameChg chg="mod modGraphic">
          <ac:chgData name="Shirley Tonge" userId="76c2587ba8c72159" providerId="LiveId" clId="{920AF4F5-1171-489B-A192-4109E1D51610}" dt="2026-07-29T07:07:36.307" v="976" actId="20577"/>
          <ac:graphicFrameMkLst>
            <pc:docMk/>
            <pc:sldMk cId="3324825378" sldId="272"/>
            <ac:graphicFrameMk id="6" creationId="{72D6CB40-FF5E-D738-8797-558F9FF1329C}"/>
          </ac:graphicFrameMkLst>
        </pc:graphicFrameChg>
        <pc:graphicFrameChg chg="mod">
          <ac:chgData name="Shirley Tonge" userId="76c2587ba8c72159" providerId="LiveId" clId="{920AF4F5-1171-489B-A192-4109E1D51610}" dt="2026-07-29T07:01:54.830" v="931"/>
          <ac:graphicFrameMkLst>
            <pc:docMk/>
            <pc:sldMk cId="3324825378" sldId="272"/>
            <ac:graphicFrameMk id="16" creationId="{E405D173-AE26-45AF-0BA5-9C17B1B1B385}"/>
          </ac:graphicFrameMkLst>
        </pc:graphicFrameChg>
        <pc:picChg chg="add mod">
          <ac:chgData name="Shirley Tonge" userId="76c2587ba8c72159" providerId="LiveId" clId="{920AF4F5-1171-489B-A192-4109E1D51610}" dt="2026-07-29T07:07:39.356" v="977" actId="1076"/>
          <ac:picMkLst>
            <pc:docMk/>
            <pc:sldMk cId="3324825378" sldId="272"/>
            <ac:picMk id="8" creationId="{DB05F119-6FEF-093F-B111-B18169DD79B0}"/>
          </ac:picMkLst>
        </pc:picChg>
      </pc:sldChg>
      <pc:sldChg chg="addSp delSp modSp mod">
        <pc:chgData name="Shirley Tonge" userId="76c2587ba8c72159" providerId="LiveId" clId="{920AF4F5-1171-489B-A192-4109E1D51610}" dt="2026-08-05T08:27:54.137" v="4198" actId="20577"/>
        <pc:sldMkLst>
          <pc:docMk/>
          <pc:sldMk cId="2130233469" sldId="273"/>
        </pc:sldMkLst>
        <pc:spChg chg="mod">
          <ac:chgData name="Shirley Tonge" userId="76c2587ba8c72159" providerId="LiveId" clId="{920AF4F5-1171-489B-A192-4109E1D51610}" dt="2026-07-29T07:09:59.422" v="1074" actId="20577"/>
          <ac:spMkLst>
            <pc:docMk/>
            <pc:sldMk cId="2130233469" sldId="273"/>
            <ac:spMk id="7" creationId="{DC83BD4F-48C7-4652-BCE9-764E6F11A7E7}"/>
          </ac:spMkLst>
        </pc:spChg>
        <pc:graphicFrameChg chg="mod">
          <ac:chgData name="Shirley Tonge" userId="76c2587ba8c72159" providerId="LiveId" clId="{920AF4F5-1171-489B-A192-4109E1D51610}" dt="2026-07-29T07:17:48.334" v="1320"/>
          <ac:graphicFrameMkLst>
            <pc:docMk/>
            <pc:sldMk cId="2130233469" sldId="273"/>
            <ac:graphicFrameMk id="3" creationId="{7BE65CE9-97DA-05C0-7D07-EACA665CF57E}"/>
          </ac:graphicFrameMkLst>
        </pc:graphicFrameChg>
        <pc:graphicFrameChg chg="modGraphic">
          <ac:chgData name="Shirley Tonge" userId="76c2587ba8c72159" providerId="LiveId" clId="{920AF4F5-1171-489B-A192-4109E1D51610}" dt="2026-08-05T08:27:54.137" v="4198" actId="20577"/>
          <ac:graphicFrameMkLst>
            <pc:docMk/>
            <pc:sldMk cId="2130233469" sldId="273"/>
            <ac:graphicFrameMk id="8" creationId="{378E032F-F336-0AA2-27AA-8BC240340379}"/>
          </ac:graphicFrameMkLst>
        </pc:graphicFrameChg>
        <pc:picChg chg="add mod">
          <ac:chgData name="Shirley Tonge" userId="76c2587ba8c72159" providerId="LiveId" clId="{920AF4F5-1171-489B-A192-4109E1D51610}" dt="2026-07-29T07:19:36.978" v="1328" actId="1076"/>
          <ac:picMkLst>
            <pc:docMk/>
            <pc:sldMk cId="2130233469" sldId="273"/>
            <ac:picMk id="10" creationId="{98F98450-BD0B-36FE-3C11-C160467ED052}"/>
          </ac:picMkLst>
        </pc:picChg>
        <pc:picChg chg="mod ord">
          <ac:chgData name="Shirley Tonge" userId="76c2587ba8c72159" providerId="LiveId" clId="{920AF4F5-1171-489B-A192-4109E1D51610}" dt="2026-07-29T07:20:15.092" v="1354" actId="1076"/>
          <ac:picMkLst>
            <pc:docMk/>
            <pc:sldMk cId="2130233469" sldId="273"/>
            <ac:picMk id="11" creationId="{FD98C934-B593-B66B-38E3-ECE7CF11C90A}"/>
          </ac:picMkLst>
        </pc:picChg>
      </pc:sldChg>
      <pc:sldChg chg="addSp delSp modSp mod">
        <pc:chgData name="Shirley Tonge" userId="76c2587ba8c72159" providerId="LiveId" clId="{920AF4F5-1171-489B-A192-4109E1D51610}" dt="2026-08-05T08:28:43.992" v="4199"/>
        <pc:sldMkLst>
          <pc:docMk/>
          <pc:sldMk cId="2770481212" sldId="274"/>
        </pc:sldMkLst>
        <pc:spChg chg="mod">
          <ac:chgData name="Shirley Tonge" userId="76c2587ba8c72159" providerId="LiveId" clId="{920AF4F5-1171-489B-A192-4109E1D51610}" dt="2026-07-29T07:26:07.475" v="1519" actId="20577"/>
          <ac:spMkLst>
            <pc:docMk/>
            <pc:sldMk cId="2770481212" sldId="274"/>
            <ac:spMk id="7" creationId="{14091605-16C5-2FC7-F553-99ABF2869BA6}"/>
          </ac:spMkLst>
        </pc:spChg>
        <pc:spChg chg="mod">
          <ac:chgData name="Shirley Tonge" userId="76c2587ba8c72159" providerId="LiveId" clId="{920AF4F5-1171-489B-A192-4109E1D51610}" dt="2026-07-29T07:10:48.100" v="1084" actId="20577"/>
          <ac:spMkLst>
            <pc:docMk/>
            <pc:sldMk cId="2770481212" sldId="274"/>
            <ac:spMk id="13" creationId="{DA1DFB83-AFEE-95E2-F2B3-9CDC2601E9B2}"/>
          </ac:spMkLst>
        </pc:spChg>
        <pc:spChg chg="mod">
          <ac:chgData name="Shirley Tonge" userId="76c2587ba8c72159" providerId="LiveId" clId="{920AF4F5-1171-489B-A192-4109E1D51610}" dt="2026-07-29T07:23:27.316" v="1462" actId="20577"/>
          <ac:spMkLst>
            <pc:docMk/>
            <pc:sldMk cId="2770481212" sldId="274"/>
            <ac:spMk id="14" creationId="{F7EDA06A-83C9-A2AB-20D2-6365BB1FF0CD}"/>
          </ac:spMkLst>
        </pc:spChg>
        <pc:spChg chg="mod">
          <ac:chgData name="Shirley Tonge" userId="76c2587ba8c72159" providerId="LiveId" clId="{920AF4F5-1171-489B-A192-4109E1D51610}" dt="2026-07-29T07:24:33.579" v="1497" actId="6549"/>
          <ac:spMkLst>
            <pc:docMk/>
            <pc:sldMk cId="2770481212" sldId="274"/>
            <ac:spMk id="16" creationId="{793606AE-85D7-F56E-C66A-54D70372C891}"/>
          </ac:spMkLst>
        </pc:spChg>
        <pc:spChg chg="mod">
          <ac:chgData name="Shirley Tonge" userId="76c2587ba8c72159" providerId="LiveId" clId="{920AF4F5-1171-489B-A192-4109E1D51610}" dt="2026-07-29T07:17:07.885" v="1318" actId="1076"/>
          <ac:spMkLst>
            <pc:docMk/>
            <pc:sldMk cId="2770481212" sldId="274"/>
            <ac:spMk id="17" creationId="{2D22B8B5-8E19-A927-72B2-7100A7EBF005}"/>
          </ac:spMkLst>
        </pc:spChg>
        <pc:spChg chg="mod">
          <ac:chgData name="Shirley Tonge" userId="76c2587ba8c72159" providerId="LiveId" clId="{920AF4F5-1171-489B-A192-4109E1D51610}" dt="2026-07-29T07:25:38.294" v="1511" actId="20577"/>
          <ac:spMkLst>
            <pc:docMk/>
            <pc:sldMk cId="2770481212" sldId="274"/>
            <ac:spMk id="20" creationId="{7FD3C05C-7335-EC8B-A10D-660635FB951C}"/>
          </ac:spMkLst>
        </pc:spChg>
        <pc:spChg chg="mod">
          <ac:chgData name="Shirley Tonge" userId="76c2587ba8c72159" providerId="LiveId" clId="{920AF4F5-1171-489B-A192-4109E1D51610}" dt="2026-07-29T07:25:57.495" v="1517" actId="6549"/>
          <ac:spMkLst>
            <pc:docMk/>
            <pc:sldMk cId="2770481212" sldId="274"/>
            <ac:spMk id="22" creationId="{71DDC76D-5851-26C1-8737-A111581373C6}"/>
          </ac:spMkLst>
        </pc:spChg>
        <pc:spChg chg="mod">
          <ac:chgData name="Shirley Tonge" userId="76c2587ba8c72159" providerId="LiveId" clId="{920AF4F5-1171-489B-A192-4109E1D51610}" dt="2026-07-29T07:21:56.171" v="1400" actId="6549"/>
          <ac:spMkLst>
            <pc:docMk/>
            <pc:sldMk cId="2770481212" sldId="274"/>
            <ac:spMk id="24" creationId="{A7AB348B-02BD-D314-C6B4-FDB296A38029}"/>
          </ac:spMkLst>
        </pc:spChg>
        <pc:graphicFrameChg chg="mod modGraphic">
          <ac:chgData name="Shirley Tonge" userId="76c2587ba8c72159" providerId="LiveId" clId="{920AF4F5-1171-489B-A192-4109E1D51610}" dt="2026-08-05T08:28:43.992" v="4199"/>
          <ac:graphicFrameMkLst>
            <pc:docMk/>
            <pc:sldMk cId="2770481212" sldId="274"/>
            <ac:graphicFrameMk id="6" creationId="{0C9CD14B-1DC5-26D1-B660-5A84C06D0795}"/>
          </ac:graphicFrameMkLst>
        </pc:graphicFrameChg>
        <pc:graphicFrameChg chg="add mod">
          <ac:chgData name="Shirley Tonge" userId="76c2587ba8c72159" providerId="LiveId" clId="{920AF4F5-1171-489B-A192-4109E1D51610}" dt="2026-07-29T10:40:41.593" v="4150" actId="1076"/>
          <ac:graphicFrameMkLst>
            <pc:docMk/>
            <pc:sldMk cId="2770481212" sldId="274"/>
            <ac:graphicFrameMk id="9" creationId="{9B7165DD-79C5-CCF7-BB0A-DBB92812957C}"/>
          </ac:graphicFrameMkLst>
        </pc:graphicFrameChg>
      </pc:sldChg>
      <pc:sldChg chg="addSp delSp modSp mod">
        <pc:chgData name="Shirley Tonge" userId="76c2587ba8c72159" providerId="LiveId" clId="{920AF4F5-1171-489B-A192-4109E1D51610}" dt="2026-07-29T07:48:53.896" v="1800"/>
        <pc:sldMkLst>
          <pc:docMk/>
          <pc:sldMk cId="231388829" sldId="275"/>
        </pc:sldMkLst>
        <pc:spChg chg="mod">
          <ac:chgData name="Shirley Tonge" userId="76c2587ba8c72159" providerId="LiveId" clId="{920AF4F5-1171-489B-A192-4109E1D51610}" dt="2026-07-29T07:26:25.080" v="1521" actId="20577"/>
          <ac:spMkLst>
            <pc:docMk/>
            <pc:sldMk cId="231388829" sldId="275"/>
            <ac:spMk id="7" creationId="{236463AB-20C9-9F2B-7C4C-DA87622CF041}"/>
          </ac:spMkLst>
        </pc:spChg>
        <pc:graphicFrameChg chg="mod modGraphic">
          <ac:chgData name="Shirley Tonge" userId="76c2587ba8c72159" providerId="LiveId" clId="{920AF4F5-1171-489B-A192-4109E1D51610}" dt="2026-07-29T07:48:53.896" v="1800"/>
          <ac:graphicFrameMkLst>
            <pc:docMk/>
            <pc:sldMk cId="231388829" sldId="275"/>
            <ac:graphicFrameMk id="8" creationId="{35FF14D7-1672-52BE-F472-788A2E5D125E}"/>
          </ac:graphicFrameMkLst>
        </pc:graphicFrameChg>
        <pc:graphicFrameChg chg="mod modGraphic">
          <ac:chgData name="Shirley Tonge" userId="76c2587ba8c72159" providerId="LiveId" clId="{920AF4F5-1171-489B-A192-4109E1D51610}" dt="2026-07-29T07:46:40.497" v="1764" actId="20577"/>
          <ac:graphicFrameMkLst>
            <pc:docMk/>
            <pc:sldMk cId="231388829" sldId="275"/>
            <ac:graphicFrameMk id="11" creationId="{C95DA9D9-C6D3-2B87-BC10-DA9262B87118}"/>
          </ac:graphicFrameMkLst>
        </pc:graphicFrameChg>
        <pc:picChg chg="add mod">
          <ac:chgData name="Shirley Tonge" userId="76c2587ba8c72159" providerId="LiveId" clId="{920AF4F5-1171-489B-A192-4109E1D51610}" dt="2026-07-29T07:34:33.509" v="1600" actId="1076"/>
          <ac:picMkLst>
            <pc:docMk/>
            <pc:sldMk cId="231388829" sldId="275"/>
            <ac:picMk id="9" creationId="{D308D4E6-E984-654F-6EA5-93DCAC924487}"/>
          </ac:picMkLst>
        </pc:picChg>
        <pc:picChg chg="mod ord">
          <ac:chgData name="Shirley Tonge" userId="76c2587ba8c72159" providerId="LiveId" clId="{920AF4F5-1171-489B-A192-4109E1D51610}" dt="2026-07-29T07:34:45.771" v="1602" actId="1076"/>
          <ac:picMkLst>
            <pc:docMk/>
            <pc:sldMk cId="231388829" sldId="275"/>
            <ac:picMk id="10" creationId="{8C8AFF05-2D8C-5DB1-93A0-600D1DF24CE3}"/>
          </ac:picMkLst>
        </pc:picChg>
      </pc:sldChg>
      <pc:sldChg chg="addSp delSp modSp mod">
        <pc:chgData name="Shirley Tonge" userId="76c2587ba8c72159" providerId="LiveId" clId="{920AF4F5-1171-489B-A192-4109E1D51610}" dt="2026-08-05T08:33:55.752" v="4201" actId="14100"/>
        <pc:sldMkLst>
          <pc:docMk/>
          <pc:sldMk cId="4201697019" sldId="276"/>
        </pc:sldMkLst>
        <pc:spChg chg="mod">
          <ac:chgData name="Shirley Tonge" userId="76c2587ba8c72159" providerId="LiveId" clId="{920AF4F5-1171-489B-A192-4109E1D51610}" dt="2026-07-29T07:53:16.769" v="1879" actId="20577"/>
          <ac:spMkLst>
            <pc:docMk/>
            <pc:sldMk cId="4201697019" sldId="276"/>
            <ac:spMk id="7" creationId="{4E54E089-5CCC-4222-F208-CA46CD924B23}"/>
          </ac:spMkLst>
        </pc:spChg>
        <pc:spChg chg="mod">
          <ac:chgData name="Shirley Tonge" userId="76c2587ba8c72159" providerId="LiveId" clId="{920AF4F5-1171-489B-A192-4109E1D51610}" dt="2026-08-05T08:33:19.964" v="4200" actId="20577"/>
          <ac:spMkLst>
            <pc:docMk/>
            <pc:sldMk cId="4201697019" sldId="276"/>
            <ac:spMk id="14" creationId="{5ED77427-C148-A315-0AD4-30022E818E0D}"/>
          </ac:spMkLst>
        </pc:spChg>
        <pc:spChg chg="mod">
          <ac:chgData name="Shirley Tonge" userId="76c2587ba8c72159" providerId="LiveId" clId="{920AF4F5-1171-489B-A192-4109E1D51610}" dt="2026-07-29T07:49:55.246" v="1813" actId="1076"/>
          <ac:spMkLst>
            <pc:docMk/>
            <pc:sldMk cId="4201697019" sldId="276"/>
            <ac:spMk id="15" creationId="{13FE5E08-CC4A-4E1F-76E5-97766722432B}"/>
          </ac:spMkLst>
        </pc:spChg>
        <pc:spChg chg="mod">
          <ac:chgData name="Shirley Tonge" userId="76c2587ba8c72159" providerId="LiveId" clId="{920AF4F5-1171-489B-A192-4109E1D51610}" dt="2026-07-29T07:51:10.721" v="1829" actId="20577"/>
          <ac:spMkLst>
            <pc:docMk/>
            <pc:sldMk cId="4201697019" sldId="276"/>
            <ac:spMk id="16" creationId="{B6247592-3D05-0FF7-1CAD-356146953C4E}"/>
          </ac:spMkLst>
        </pc:spChg>
        <pc:spChg chg="mod ord">
          <ac:chgData name="Shirley Tonge" userId="76c2587ba8c72159" providerId="LiveId" clId="{920AF4F5-1171-489B-A192-4109E1D51610}" dt="2026-07-29T07:51:36.747" v="1837" actId="20577"/>
          <ac:spMkLst>
            <pc:docMk/>
            <pc:sldMk cId="4201697019" sldId="276"/>
            <ac:spMk id="17" creationId="{0804E30C-E4A1-28B8-A478-85E22BCF06D8}"/>
          </ac:spMkLst>
        </pc:spChg>
        <pc:spChg chg="mod">
          <ac:chgData name="Shirley Tonge" userId="76c2587ba8c72159" providerId="LiveId" clId="{920AF4F5-1171-489B-A192-4109E1D51610}" dt="2026-07-29T07:52:32.006" v="1862" actId="6549"/>
          <ac:spMkLst>
            <pc:docMk/>
            <pc:sldMk cId="4201697019" sldId="276"/>
            <ac:spMk id="18" creationId="{78A3C7FA-2E49-9D37-7858-49D378BF49F6}"/>
          </ac:spMkLst>
        </pc:spChg>
        <pc:spChg chg="mod">
          <ac:chgData name="Shirley Tonge" userId="76c2587ba8c72159" providerId="LiveId" clId="{920AF4F5-1171-489B-A192-4109E1D51610}" dt="2026-07-29T07:53:08.823" v="1877" actId="6549"/>
          <ac:spMkLst>
            <pc:docMk/>
            <pc:sldMk cId="4201697019" sldId="276"/>
            <ac:spMk id="20" creationId="{65E3F15D-7D0E-CE61-97A1-B7E213D37907}"/>
          </ac:spMkLst>
        </pc:spChg>
        <pc:spChg chg="mod">
          <ac:chgData name="Shirley Tonge" userId="76c2587ba8c72159" providerId="LiveId" clId="{920AF4F5-1171-489B-A192-4109E1D51610}" dt="2026-08-05T08:33:55.752" v="4201" actId="14100"/>
          <ac:spMkLst>
            <pc:docMk/>
            <pc:sldMk cId="4201697019" sldId="276"/>
            <ac:spMk id="21" creationId="{540E87ED-8035-963D-1556-35D90C1B3264}"/>
          </ac:spMkLst>
        </pc:spChg>
        <pc:graphicFrameChg chg="mod modGraphic">
          <ac:chgData name="Shirley Tonge" userId="76c2587ba8c72159" providerId="LiveId" clId="{920AF4F5-1171-489B-A192-4109E1D51610}" dt="2026-07-29T07:52:17.916" v="1854" actId="20577"/>
          <ac:graphicFrameMkLst>
            <pc:docMk/>
            <pc:sldMk cId="4201697019" sldId="276"/>
            <ac:graphicFrameMk id="3" creationId="{3B50D863-9710-97EC-327A-0E04644ABAA4}"/>
          </ac:graphicFrameMkLst>
        </pc:graphicFrameChg>
      </pc:sldChg>
      <pc:sldChg chg="modSp mod">
        <pc:chgData name="Shirley Tonge" userId="76c2587ba8c72159" providerId="LiveId" clId="{920AF4F5-1171-489B-A192-4109E1D51610}" dt="2026-08-05T08:37:26.336" v="4217" actId="6549"/>
        <pc:sldMkLst>
          <pc:docMk/>
          <pc:sldMk cId="282104643" sldId="277"/>
        </pc:sldMkLst>
        <pc:spChg chg="mod">
          <ac:chgData name="Shirley Tonge" userId="76c2587ba8c72159" providerId="LiveId" clId="{920AF4F5-1171-489B-A192-4109E1D51610}" dt="2026-07-29T08:16:14.002" v="2187" actId="20577"/>
          <ac:spMkLst>
            <pc:docMk/>
            <pc:sldMk cId="282104643" sldId="277"/>
            <ac:spMk id="7" creationId="{DD44AFA7-2D4A-4679-695A-80152810D483}"/>
          </ac:spMkLst>
        </pc:spChg>
        <pc:graphicFrameChg chg="modGraphic">
          <ac:chgData name="Shirley Tonge" userId="76c2587ba8c72159" providerId="LiveId" clId="{920AF4F5-1171-489B-A192-4109E1D51610}" dt="2026-08-05T08:37:26.336" v="4217" actId="6549"/>
          <ac:graphicFrameMkLst>
            <pc:docMk/>
            <pc:sldMk cId="282104643" sldId="277"/>
            <ac:graphicFrameMk id="8" creationId="{7BB1CE18-5D1C-DF09-2FD0-F8D1AE46E917}"/>
          </ac:graphicFrameMkLst>
        </pc:graphicFrameChg>
        <pc:graphicFrameChg chg="mod">
          <ac:chgData name="Shirley Tonge" userId="76c2587ba8c72159" providerId="LiveId" clId="{920AF4F5-1171-489B-A192-4109E1D51610}" dt="2026-07-29T08:05:15.857" v="1899"/>
          <ac:graphicFrameMkLst>
            <pc:docMk/>
            <pc:sldMk cId="282104643" sldId="277"/>
            <ac:graphicFrameMk id="9" creationId="{4221A3B2-EEA4-5852-B174-CBE5544E2B98}"/>
          </ac:graphicFrameMkLst>
        </pc:graphicFrameChg>
      </pc:sldChg>
      <pc:sldChg chg="addSp delSp modSp mod">
        <pc:chgData name="Shirley Tonge" userId="76c2587ba8c72159" providerId="LiveId" clId="{920AF4F5-1171-489B-A192-4109E1D51610}" dt="2026-08-05T08:35:18.286" v="4211" actId="20577"/>
        <pc:sldMkLst>
          <pc:docMk/>
          <pc:sldMk cId="1069719388" sldId="278"/>
        </pc:sldMkLst>
        <pc:spChg chg="mod">
          <ac:chgData name="Shirley Tonge" userId="76c2587ba8c72159" providerId="LiveId" clId="{920AF4F5-1171-489B-A192-4109E1D51610}" dt="2026-07-29T08:15:36.952" v="2181" actId="20577"/>
          <ac:spMkLst>
            <pc:docMk/>
            <pc:sldMk cId="1069719388" sldId="278"/>
            <ac:spMk id="7" creationId="{BBBBC971-CB35-1C5B-BD77-D9783C32EB7F}"/>
          </ac:spMkLst>
        </pc:spChg>
        <pc:spChg chg="mod">
          <ac:chgData name="Shirley Tonge" userId="76c2587ba8c72159" providerId="LiveId" clId="{920AF4F5-1171-489B-A192-4109E1D51610}" dt="2026-08-05T08:35:18.286" v="4211" actId="20577"/>
          <ac:spMkLst>
            <pc:docMk/>
            <pc:sldMk cId="1069719388" sldId="278"/>
            <ac:spMk id="11" creationId="{73A11D59-638B-10A6-30EB-CB9A10EC86F2}"/>
          </ac:spMkLst>
        </pc:spChg>
        <pc:spChg chg="mod">
          <ac:chgData name="Shirley Tonge" userId="76c2587ba8c72159" providerId="LiveId" clId="{920AF4F5-1171-489B-A192-4109E1D51610}" dt="2026-07-29T08:09:41.150" v="1995" actId="1076"/>
          <ac:spMkLst>
            <pc:docMk/>
            <pc:sldMk cId="1069719388" sldId="278"/>
            <ac:spMk id="12" creationId="{3F344B88-2C99-ED50-DEA5-9B338E874B45}"/>
          </ac:spMkLst>
        </pc:spChg>
        <pc:spChg chg="mod">
          <ac:chgData name="Shirley Tonge" userId="76c2587ba8c72159" providerId="LiveId" clId="{920AF4F5-1171-489B-A192-4109E1D51610}" dt="2026-07-29T08:15:15.860" v="2179" actId="20577"/>
          <ac:spMkLst>
            <pc:docMk/>
            <pc:sldMk cId="1069719388" sldId="278"/>
            <ac:spMk id="17" creationId="{A5DD3F23-1281-F306-E1EE-A35675D41F2F}"/>
          </ac:spMkLst>
        </pc:spChg>
        <pc:spChg chg="mod">
          <ac:chgData name="Shirley Tonge" userId="76c2587ba8c72159" providerId="LiveId" clId="{920AF4F5-1171-489B-A192-4109E1D51610}" dt="2026-07-29T08:13:57.772" v="2116" actId="20577"/>
          <ac:spMkLst>
            <pc:docMk/>
            <pc:sldMk cId="1069719388" sldId="278"/>
            <ac:spMk id="19" creationId="{D97252CC-BCAF-FA09-F5D6-3ADB3714A3AF}"/>
          </ac:spMkLst>
        </pc:spChg>
        <pc:spChg chg="mod">
          <ac:chgData name="Shirley Tonge" userId="76c2587ba8c72159" providerId="LiveId" clId="{920AF4F5-1171-489B-A192-4109E1D51610}" dt="2026-08-05T08:35:11.119" v="4207" actId="20577"/>
          <ac:spMkLst>
            <pc:docMk/>
            <pc:sldMk cId="1069719388" sldId="278"/>
            <ac:spMk id="21" creationId="{DF17DFA1-D776-E94D-93D4-8D74AAA89C16}"/>
          </ac:spMkLst>
        </pc:spChg>
        <pc:graphicFrameChg chg="mod modGraphic">
          <ac:chgData name="Shirley Tonge" userId="76c2587ba8c72159" providerId="LiveId" clId="{920AF4F5-1171-489B-A192-4109E1D51610}" dt="2026-08-05T08:35:06.654" v="4205" actId="20577"/>
          <ac:graphicFrameMkLst>
            <pc:docMk/>
            <pc:sldMk cId="1069719388" sldId="278"/>
            <ac:graphicFrameMk id="3" creationId="{F3AD7CC2-ED3C-49E7-9514-7401EE6903F6}"/>
          </ac:graphicFrameMkLst>
        </pc:graphicFrameChg>
        <pc:graphicFrameChg chg="add mod">
          <ac:chgData name="Shirley Tonge" userId="76c2587ba8c72159" providerId="LiveId" clId="{920AF4F5-1171-489B-A192-4109E1D51610}" dt="2026-07-29T08:10:00.017" v="1998" actId="1076"/>
          <ac:graphicFrameMkLst>
            <pc:docMk/>
            <pc:sldMk cId="1069719388" sldId="278"/>
            <ac:graphicFrameMk id="8" creationId="{47F7B9A2-D5FC-B38C-ABB2-3703470B670A}"/>
          </ac:graphicFrameMkLst>
        </pc:graphicFrameChg>
        <pc:graphicFrameChg chg="mod">
          <ac:chgData name="Shirley Tonge" userId="76c2587ba8c72159" providerId="LiveId" clId="{920AF4F5-1171-489B-A192-4109E1D51610}" dt="2026-07-29T08:10:44.920" v="2002"/>
          <ac:graphicFrameMkLst>
            <pc:docMk/>
            <pc:sldMk cId="1069719388" sldId="278"/>
            <ac:graphicFrameMk id="13" creationId="{21DEDE10-9AC6-6354-C389-C6D7D4C9A1EE}"/>
          </ac:graphicFrameMkLst>
        </pc:graphicFrameChg>
        <pc:graphicFrameChg chg="mod">
          <ac:chgData name="Shirley Tonge" userId="76c2587ba8c72159" providerId="LiveId" clId="{920AF4F5-1171-489B-A192-4109E1D51610}" dt="2026-07-29T08:11:52.806" v="2010"/>
          <ac:graphicFrameMkLst>
            <pc:docMk/>
            <pc:sldMk cId="1069719388" sldId="278"/>
            <ac:graphicFrameMk id="15" creationId="{1939A770-50D4-4717-2B5E-8243BD67F445}"/>
          </ac:graphicFrameMkLst>
        </pc:graphicFrameChg>
      </pc:sldChg>
      <pc:sldChg chg="addSp delSp modSp mod">
        <pc:chgData name="Shirley Tonge" userId="76c2587ba8c72159" providerId="LiveId" clId="{920AF4F5-1171-489B-A192-4109E1D51610}" dt="2026-07-29T08:29:03.590" v="2397" actId="113"/>
        <pc:sldMkLst>
          <pc:docMk/>
          <pc:sldMk cId="2103390374" sldId="279"/>
        </pc:sldMkLst>
        <pc:spChg chg="mod">
          <ac:chgData name="Shirley Tonge" userId="76c2587ba8c72159" providerId="LiveId" clId="{920AF4F5-1171-489B-A192-4109E1D51610}" dt="2026-07-29T08:16:29.578" v="2188" actId="20577"/>
          <ac:spMkLst>
            <pc:docMk/>
            <pc:sldMk cId="2103390374" sldId="279"/>
            <ac:spMk id="7" creationId="{002EEDAC-875C-9FC6-4AC8-28F7C6CC99DE}"/>
          </ac:spMkLst>
        </pc:spChg>
        <pc:graphicFrameChg chg="modGraphic">
          <ac:chgData name="Shirley Tonge" userId="76c2587ba8c72159" providerId="LiveId" clId="{920AF4F5-1171-489B-A192-4109E1D51610}" dt="2026-07-29T08:29:03.590" v="2397" actId="113"/>
          <ac:graphicFrameMkLst>
            <pc:docMk/>
            <pc:sldMk cId="2103390374" sldId="279"/>
            <ac:graphicFrameMk id="8" creationId="{DFFCBED1-F46A-F321-0F4A-66194ADD71B0}"/>
          </ac:graphicFrameMkLst>
        </pc:graphicFrameChg>
        <pc:graphicFrameChg chg="mod">
          <ac:chgData name="Shirley Tonge" userId="76c2587ba8c72159" providerId="LiveId" clId="{920AF4F5-1171-489B-A192-4109E1D51610}" dt="2026-07-29T08:17:11.272" v="2200"/>
          <ac:graphicFrameMkLst>
            <pc:docMk/>
            <pc:sldMk cId="2103390374" sldId="279"/>
            <ac:graphicFrameMk id="12" creationId="{08957259-663C-DD7C-2795-84D52FD9EAFA}"/>
          </ac:graphicFrameMkLst>
        </pc:graphicFrameChg>
        <pc:picChg chg="add mod">
          <ac:chgData name="Shirley Tonge" userId="76c2587ba8c72159" providerId="LiveId" clId="{920AF4F5-1171-489B-A192-4109E1D51610}" dt="2026-07-29T08:22:40.495" v="2323" actId="1076"/>
          <ac:picMkLst>
            <pc:docMk/>
            <pc:sldMk cId="2103390374" sldId="279"/>
            <ac:picMk id="11" creationId="{72F052DC-4DED-2C7C-13CE-475BC73299DA}"/>
          </ac:picMkLst>
        </pc:picChg>
      </pc:sldChg>
      <pc:sldChg chg="addSp delSp modSp mod">
        <pc:chgData name="Shirley Tonge" userId="76c2587ba8c72159" providerId="LiveId" clId="{920AF4F5-1171-489B-A192-4109E1D51610}" dt="2026-08-05T08:39:36.391" v="4219" actId="207"/>
        <pc:sldMkLst>
          <pc:docMk/>
          <pc:sldMk cId="4263840140" sldId="280"/>
        </pc:sldMkLst>
        <pc:spChg chg="mod">
          <ac:chgData name="Shirley Tonge" userId="76c2587ba8c72159" providerId="LiveId" clId="{920AF4F5-1171-489B-A192-4109E1D51610}" dt="2026-07-29T08:30:31.988" v="2408" actId="20577"/>
          <ac:spMkLst>
            <pc:docMk/>
            <pc:sldMk cId="4263840140" sldId="280"/>
            <ac:spMk id="7" creationId="{AF492CBC-2C4E-2F9B-4DA3-B3A2DB0B82EB}"/>
          </ac:spMkLst>
        </pc:spChg>
        <pc:spChg chg="mod">
          <ac:chgData name="Shirley Tonge" userId="76c2587ba8c72159" providerId="LiveId" clId="{920AF4F5-1171-489B-A192-4109E1D51610}" dt="2026-07-29T08:24:16.963" v="2348" actId="20577"/>
          <ac:spMkLst>
            <pc:docMk/>
            <pc:sldMk cId="4263840140" sldId="280"/>
            <ac:spMk id="12" creationId="{27A63421-F5F6-1385-5C52-54798604F315}"/>
          </ac:spMkLst>
        </pc:spChg>
        <pc:spChg chg="mod">
          <ac:chgData name="Shirley Tonge" userId="76c2587ba8c72159" providerId="LiveId" clId="{920AF4F5-1171-489B-A192-4109E1D51610}" dt="2026-07-29T08:24:52.119" v="2355" actId="20577"/>
          <ac:spMkLst>
            <pc:docMk/>
            <pc:sldMk cId="4263840140" sldId="280"/>
            <ac:spMk id="15" creationId="{AC6E7B62-6C93-623B-9B78-D29DC042E367}"/>
          </ac:spMkLst>
        </pc:spChg>
        <pc:spChg chg="mod">
          <ac:chgData name="Shirley Tonge" userId="76c2587ba8c72159" providerId="LiveId" clId="{920AF4F5-1171-489B-A192-4109E1D51610}" dt="2026-07-29T08:27:44.221" v="2390" actId="14100"/>
          <ac:spMkLst>
            <pc:docMk/>
            <pc:sldMk cId="4263840140" sldId="280"/>
            <ac:spMk id="17" creationId="{09BCBB92-1C50-6A03-B551-DCF12B835B6B}"/>
          </ac:spMkLst>
        </pc:spChg>
        <pc:spChg chg="mod">
          <ac:chgData name="Shirley Tonge" userId="76c2587ba8c72159" providerId="LiveId" clId="{920AF4F5-1171-489B-A192-4109E1D51610}" dt="2026-07-29T08:28:38.375" v="2395" actId="1076"/>
          <ac:spMkLst>
            <pc:docMk/>
            <pc:sldMk cId="4263840140" sldId="280"/>
            <ac:spMk id="18" creationId="{BD20066D-B5A5-7BDE-89C4-B3FF66ABD156}"/>
          </ac:spMkLst>
        </pc:spChg>
        <pc:spChg chg="mod">
          <ac:chgData name="Shirley Tonge" userId="76c2587ba8c72159" providerId="LiveId" clId="{920AF4F5-1171-489B-A192-4109E1D51610}" dt="2026-07-29T08:30:12.485" v="2407" actId="14100"/>
          <ac:spMkLst>
            <pc:docMk/>
            <pc:sldMk cId="4263840140" sldId="280"/>
            <ac:spMk id="19" creationId="{6C914103-FAA7-8937-D9DE-6BE4C5D14BA9}"/>
          </ac:spMkLst>
        </pc:spChg>
        <pc:graphicFrameChg chg="mod modGraphic">
          <ac:chgData name="Shirley Tonge" userId="76c2587ba8c72159" providerId="LiveId" clId="{920AF4F5-1171-489B-A192-4109E1D51610}" dt="2026-07-29T08:30:04.147" v="2406" actId="1076"/>
          <ac:graphicFrameMkLst>
            <pc:docMk/>
            <pc:sldMk cId="4263840140" sldId="280"/>
            <ac:graphicFrameMk id="3" creationId="{75041574-AB10-5191-81AA-7F3F28C8B6A4}"/>
          </ac:graphicFrameMkLst>
        </pc:graphicFrameChg>
        <pc:graphicFrameChg chg="add mod">
          <ac:chgData name="Shirley Tonge" userId="76c2587ba8c72159" providerId="LiveId" clId="{920AF4F5-1171-489B-A192-4109E1D51610}" dt="2026-07-29T08:24:35.652" v="2351" actId="1076"/>
          <ac:graphicFrameMkLst>
            <pc:docMk/>
            <pc:sldMk cId="4263840140" sldId="280"/>
            <ac:graphicFrameMk id="8" creationId="{6239CEFA-14E6-2E7E-1413-6FF1ECAEEB34}"/>
          </ac:graphicFrameMkLst>
        </pc:graphicFrameChg>
        <pc:graphicFrameChg chg="mod">
          <ac:chgData name="Shirley Tonge" userId="76c2587ba8c72159" providerId="LiveId" clId="{920AF4F5-1171-489B-A192-4109E1D51610}" dt="2026-07-29T08:25:16.282" v="2357"/>
          <ac:graphicFrameMkLst>
            <pc:docMk/>
            <pc:sldMk cId="4263840140" sldId="280"/>
            <ac:graphicFrameMk id="14" creationId="{3A839B6D-2C51-9860-346E-3B232926A817}"/>
          </ac:graphicFrameMkLst>
        </pc:graphicFrameChg>
        <pc:graphicFrameChg chg="modGraphic">
          <ac:chgData name="Shirley Tonge" userId="76c2587ba8c72159" providerId="LiveId" clId="{920AF4F5-1171-489B-A192-4109E1D51610}" dt="2026-08-05T08:39:36.391" v="4219" actId="207"/>
          <ac:graphicFrameMkLst>
            <pc:docMk/>
            <pc:sldMk cId="4263840140" sldId="280"/>
            <ac:graphicFrameMk id="16" creationId="{51087761-9AAE-4239-472B-15CDDE22A26D}"/>
          </ac:graphicFrameMkLst>
        </pc:graphicFrameChg>
      </pc:sldChg>
      <pc:sldChg chg="addSp delSp modSp mod">
        <pc:chgData name="Shirley Tonge" userId="76c2587ba8c72159" providerId="LiveId" clId="{920AF4F5-1171-489B-A192-4109E1D51610}" dt="2026-07-29T08:42:21.143" v="2594" actId="571"/>
        <pc:sldMkLst>
          <pc:docMk/>
          <pc:sldMk cId="3927251239" sldId="281"/>
        </pc:sldMkLst>
        <pc:spChg chg="mod">
          <ac:chgData name="Shirley Tonge" userId="76c2587ba8c72159" providerId="LiveId" clId="{920AF4F5-1171-489B-A192-4109E1D51610}" dt="2026-07-29T08:36:45.799" v="2513" actId="20577"/>
          <ac:spMkLst>
            <pc:docMk/>
            <pc:sldMk cId="3927251239" sldId="281"/>
            <ac:spMk id="7" creationId="{5C05F92F-E68B-C992-77CF-4465606D52C6}"/>
          </ac:spMkLst>
        </pc:spChg>
        <pc:graphicFrameChg chg="add del modGraphic">
          <ac:chgData name="Shirley Tonge" userId="76c2587ba8c72159" providerId="LiveId" clId="{920AF4F5-1171-489B-A192-4109E1D51610}" dt="2026-07-29T08:41:17.222" v="2590" actId="20577"/>
          <ac:graphicFrameMkLst>
            <pc:docMk/>
            <pc:sldMk cId="3927251239" sldId="281"/>
            <ac:graphicFrameMk id="8" creationId="{6EC370E0-D71C-EBAE-4763-516B0D3A67FB}"/>
          </ac:graphicFrameMkLst>
        </pc:graphicFrameChg>
        <pc:picChg chg="add mod">
          <ac:chgData name="Shirley Tonge" userId="76c2587ba8c72159" providerId="LiveId" clId="{920AF4F5-1171-489B-A192-4109E1D51610}" dt="2026-07-29T08:34:28.593" v="2467" actId="1076"/>
          <ac:picMkLst>
            <pc:docMk/>
            <pc:sldMk cId="3927251239" sldId="281"/>
            <ac:picMk id="6" creationId="{FE85CC6F-8090-6653-6AD1-08B902914ECF}"/>
          </ac:picMkLst>
        </pc:picChg>
        <pc:picChg chg="add mod">
          <ac:chgData name="Shirley Tonge" userId="76c2587ba8c72159" providerId="LiveId" clId="{920AF4F5-1171-489B-A192-4109E1D51610}" dt="2026-07-29T08:34:49.284" v="2469" actId="1076"/>
          <ac:picMkLst>
            <pc:docMk/>
            <pc:sldMk cId="3927251239" sldId="281"/>
            <ac:picMk id="11" creationId="{12BE066E-0F2C-FFE0-6CA3-7F1EC7D7264E}"/>
          </ac:picMkLst>
        </pc:picChg>
        <pc:picChg chg="add mod">
          <ac:chgData name="Shirley Tonge" userId="76c2587ba8c72159" providerId="LiveId" clId="{920AF4F5-1171-489B-A192-4109E1D51610}" dt="2026-07-29T08:42:21.143" v="2594" actId="571"/>
          <ac:picMkLst>
            <pc:docMk/>
            <pc:sldMk cId="3927251239" sldId="281"/>
            <ac:picMk id="13" creationId="{EBCC29B0-EAE3-CE30-0FE8-2538D755FB93}"/>
          </ac:picMkLst>
        </pc:picChg>
        <pc:picChg chg="mod ord">
          <ac:chgData name="Shirley Tonge" userId="76c2587ba8c72159" providerId="LiveId" clId="{920AF4F5-1171-489B-A192-4109E1D51610}" dt="2026-07-29T08:35:56.383" v="2509" actId="1076"/>
          <ac:picMkLst>
            <pc:docMk/>
            <pc:sldMk cId="3927251239" sldId="281"/>
            <ac:picMk id="14" creationId="{609C2CB6-3291-B922-22C5-500695B50502}"/>
          </ac:picMkLst>
        </pc:picChg>
        <pc:picChg chg="add mod">
          <ac:chgData name="Shirley Tonge" userId="76c2587ba8c72159" providerId="LiveId" clId="{920AF4F5-1171-489B-A192-4109E1D51610}" dt="2026-07-29T08:42:21.143" v="2594" actId="571"/>
          <ac:picMkLst>
            <pc:docMk/>
            <pc:sldMk cId="3927251239" sldId="281"/>
            <ac:picMk id="15" creationId="{FA8DFC07-B960-3BD0-F350-708C4AC60FAE}"/>
          </ac:picMkLst>
        </pc:picChg>
        <pc:picChg chg="add mod">
          <ac:chgData name="Shirley Tonge" userId="76c2587ba8c72159" providerId="LiveId" clId="{920AF4F5-1171-489B-A192-4109E1D51610}" dt="2026-07-29T08:42:21.143" v="2594" actId="571"/>
          <ac:picMkLst>
            <pc:docMk/>
            <pc:sldMk cId="3927251239" sldId="281"/>
            <ac:picMk id="16" creationId="{4E61203F-292F-0A6B-CBC0-E31BFF07D33D}"/>
          </ac:picMkLst>
        </pc:picChg>
      </pc:sldChg>
      <pc:sldChg chg="addSp delSp modSp mod addAnim delAnim modAnim">
        <pc:chgData name="Shirley Tonge" userId="76c2587ba8c72159" providerId="LiveId" clId="{920AF4F5-1171-489B-A192-4109E1D51610}" dt="2026-08-05T08:42:26.755" v="4221" actId="1076"/>
        <pc:sldMkLst>
          <pc:docMk/>
          <pc:sldMk cId="607027816" sldId="282"/>
        </pc:sldMkLst>
        <pc:spChg chg="mod">
          <ac:chgData name="Shirley Tonge" userId="76c2587ba8c72159" providerId="LiveId" clId="{920AF4F5-1171-489B-A192-4109E1D51610}" dt="2026-07-29T08:45:22.436" v="2683" actId="20577"/>
          <ac:spMkLst>
            <pc:docMk/>
            <pc:sldMk cId="607027816" sldId="282"/>
            <ac:spMk id="7" creationId="{18C8A387-11D5-657C-F6BA-3BF9661FDF17}"/>
          </ac:spMkLst>
        </pc:spChg>
        <pc:spChg chg="add mod">
          <ac:chgData name="Shirley Tonge" userId="76c2587ba8c72159" providerId="LiveId" clId="{920AF4F5-1171-489B-A192-4109E1D51610}" dt="2026-08-05T08:42:26.755" v="4221" actId="1076"/>
          <ac:spMkLst>
            <pc:docMk/>
            <pc:sldMk cId="607027816" sldId="282"/>
            <ac:spMk id="10" creationId="{1064B5F3-C883-32A6-ADE2-ACD3CE85269C}"/>
          </ac:spMkLst>
        </pc:spChg>
        <pc:spChg chg="mod">
          <ac:chgData name="Shirley Tonge" userId="76c2587ba8c72159" providerId="LiveId" clId="{920AF4F5-1171-489B-A192-4109E1D51610}" dt="2026-07-29T08:38:22.521" v="2533" actId="255"/>
          <ac:spMkLst>
            <pc:docMk/>
            <pc:sldMk cId="607027816" sldId="282"/>
            <ac:spMk id="14" creationId="{1C060304-589C-89B1-2728-ADDF981BCAB2}"/>
          </ac:spMkLst>
        </pc:spChg>
        <pc:spChg chg="mod">
          <ac:chgData name="Shirley Tonge" userId="76c2587ba8c72159" providerId="LiveId" clId="{920AF4F5-1171-489B-A192-4109E1D51610}" dt="2026-07-29T08:39:15.674" v="2546" actId="20577"/>
          <ac:spMkLst>
            <pc:docMk/>
            <pc:sldMk cId="607027816" sldId="282"/>
            <ac:spMk id="15" creationId="{185DBE9A-2890-2434-33DE-D5973CFEAA59}"/>
          </ac:spMkLst>
        </pc:spChg>
        <pc:spChg chg="mod">
          <ac:chgData name="Shirley Tonge" userId="76c2587ba8c72159" providerId="LiveId" clId="{920AF4F5-1171-489B-A192-4109E1D51610}" dt="2026-07-29T08:39:33.567" v="2551" actId="20577"/>
          <ac:spMkLst>
            <pc:docMk/>
            <pc:sldMk cId="607027816" sldId="282"/>
            <ac:spMk id="17" creationId="{20889264-DE26-6A89-C2BF-EC02641A7A19}"/>
          </ac:spMkLst>
        </pc:spChg>
        <pc:spChg chg="mod">
          <ac:chgData name="Shirley Tonge" userId="76c2587ba8c72159" providerId="LiveId" clId="{920AF4F5-1171-489B-A192-4109E1D51610}" dt="2026-07-29T08:40:03.945" v="2567" actId="20577"/>
          <ac:spMkLst>
            <pc:docMk/>
            <pc:sldMk cId="607027816" sldId="282"/>
            <ac:spMk id="18" creationId="{5B2170BE-210E-5D0C-6865-EDEF13238B82}"/>
          </ac:spMkLst>
        </pc:spChg>
        <pc:spChg chg="mod">
          <ac:chgData name="Shirley Tonge" userId="76c2587ba8c72159" providerId="LiveId" clId="{920AF4F5-1171-489B-A192-4109E1D51610}" dt="2026-07-29T08:40:45.714" v="2581" actId="20577"/>
          <ac:spMkLst>
            <pc:docMk/>
            <pc:sldMk cId="607027816" sldId="282"/>
            <ac:spMk id="19" creationId="{94A7F763-EBB0-590D-0C53-DDBC6DB30ABA}"/>
          </ac:spMkLst>
        </pc:spChg>
        <pc:graphicFrameChg chg="mod modGraphic">
          <ac:chgData name="Shirley Tonge" userId="76c2587ba8c72159" providerId="LiveId" clId="{920AF4F5-1171-489B-A192-4109E1D51610}" dt="2026-07-29T08:42:09.260" v="2591"/>
          <ac:graphicFrameMkLst>
            <pc:docMk/>
            <pc:sldMk cId="607027816" sldId="282"/>
            <ac:graphicFrameMk id="3" creationId="{7A4E4420-9F76-F073-D564-6101DAD44298}"/>
          </ac:graphicFrameMkLst>
        </pc:graphicFrameChg>
        <pc:graphicFrameChg chg="mod">
          <ac:chgData name="Shirley Tonge" userId="76c2587ba8c72159" providerId="LiveId" clId="{920AF4F5-1171-489B-A192-4109E1D51610}" dt="2026-07-29T08:41:06.429" v="2583"/>
          <ac:graphicFrameMkLst>
            <pc:docMk/>
            <pc:sldMk cId="607027816" sldId="282"/>
            <ac:graphicFrameMk id="20" creationId="{18276E76-013F-0475-A621-7874BAB9722A}"/>
          </ac:graphicFrameMkLst>
        </pc:graphicFrameChg>
        <pc:picChg chg="add mod">
          <ac:chgData name="Shirley Tonge" userId="76c2587ba8c72159" providerId="LiveId" clId="{920AF4F5-1171-489B-A192-4109E1D51610}" dt="2026-07-29T08:42:50.495" v="2601" actId="1076"/>
          <ac:picMkLst>
            <pc:docMk/>
            <pc:sldMk cId="607027816" sldId="282"/>
            <ac:picMk id="8" creationId="{54E1C0EB-D6C9-7333-0B8E-DAA6A278C380}"/>
          </ac:picMkLst>
        </pc:picChg>
      </pc:sldChg>
      <pc:sldChg chg="addSp delSp modSp mod">
        <pc:chgData name="Shirley Tonge" userId="76c2587ba8c72159" providerId="LiveId" clId="{920AF4F5-1171-489B-A192-4109E1D51610}" dt="2026-08-05T08:45:06.121" v="4226" actId="478"/>
        <pc:sldMkLst>
          <pc:docMk/>
          <pc:sldMk cId="3796281052" sldId="283"/>
        </pc:sldMkLst>
        <pc:spChg chg="mod">
          <ac:chgData name="Shirley Tonge" userId="76c2587ba8c72159" providerId="LiveId" clId="{920AF4F5-1171-489B-A192-4109E1D51610}" dt="2026-07-29T08:45:40.259" v="2684" actId="20577"/>
          <ac:spMkLst>
            <pc:docMk/>
            <pc:sldMk cId="3796281052" sldId="283"/>
            <ac:spMk id="7" creationId="{ADCFC272-8EB3-DA0C-07AA-BA173E6729EF}"/>
          </ac:spMkLst>
        </pc:spChg>
        <pc:graphicFrameChg chg="mod modGraphic">
          <ac:chgData name="Shirley Tonge" userId="76c2587ba8c72159" providerId="LiveId" clId="{920AF4F5-1171-489B-A192-4109E1D51610}" dt="2026-08-05T08:43:37.328" v="4224" actId="20577"/>
          <ac:graphicFrameMkLst>
            <pc:docMk/>
            <pc:sldMk cId="3796281052" sldId="283"/>
            <ac:graphicFrameMk id="3" creationId="{C8A3E15B-6A67-4442-E3E1-219BE49C6780}"/>
          </ac:graphicFrameMkLst>
        </pc:graphicFrameChg>
        <pc:graphicFrameChg chg="modGraphic">
          <ac:chgData name="Shirley Tonge" userId="76c2587ba8c72159" providerId="LiveId" clId="{920AF4F5-1171-489B-A192-4109E1D51610}" dt="2026-07-29T09:04:01.124" v="2954" actId="20577"/>
          <ac:graphicFrameMkLst>
            <pc:docMk/>
            <pc:sldMk cId="3796281052" sldId="283"/>
            <ac:graphicFrameMk id="8" creationId="{CC72FC92-18B3-B671-B974-74DD58293B35}"/>
          </ac:graphicFrameMkLst>
        </pc:graphicFrameChg>
        <pc:picChg chg="add mod modCrop">
          <ac:chgData name="Shirley Tonge" userId="76c2587ba8c72159" providerId="LiveId" clId="{920AF4F5-1171-489B-A192-4109E1D51610}" dt="2026-07-29T09:04:25.988" v="2957" actId="1076"/>
          <ac:picMkLst>
            <pc:docMk/>
            <pc:sldMk cId="3796281052" sldId="283"/>
            <ac:picMk id="10" creationId="{A45B5D26-D9E6-D57F-D400-48CCD4813FF4}"/>
          </ac:picMkLst>
        </pc:picChg>
        <pc:picChg chg="mod ord">
          <ac:chgData name="Shirley Tonge" userId="76c2587ba8c72159" providerId="LiveId" clId="{920AF4F5-1171-489B-A192-4109E1D51610}" dt="2026-07-29T08:58:20.678" v="2831" actId="1076"/>
          <ac:picMkLst>
            <pc:docMk/>
            <pc:sldMk cId="3796281052" sldId="283"/>
            <ac:picMk id="11" creationId="{09963609-132B-16C1-F524-F5F05AEA5AF2}"/>
          </ac:picMkLst>
        </pc:picChg>
      </pc:sldChg>
      <pc:sldChg chg="addSp delSp modSp mod">
        <pc:chgData name="Shirley Tonge" userId="76c2587ba8c72159" providerId="LiveId" clId="{920AF4F5-1171-489B-A192-4109E1D51610}" dt="2026-08-05T08:48:17.894" v="4248" actId="114"/>
        <pc:sldMkLst>
          <pc:docMk/>
          <pc:sldMk cId="2744971610" sldId="284"/>
        </pc:sldMkLst>
        <pc:spChg chg="mod">
          <ac:chgData name="Shirley Tonge" userId="76c2587ba8c72159" providerId="LiveId" clId="{920AF4F5-1171-489B-A192-4109E1D51610}" dt="2026-07-29T08:59:54.344" v="2858" actId="20577"/>
          <ac:spMkLst>
            <pc:docMk/>
            <pc:sldMk cId="2744971610" sldId="284"/>
            <ac:spMk id="7" creationId="{C1887BC3-130D-7893-6AB6-2F34F43B01C0}"/>
          </ac:spMkLst>
        </pc:spChg>
        <pc:spChg chg="mod">
          <ac:chgData name="Shirley Tonge" userId="76c2587ba8c72159" providerId="LiveId" clId="{920AF4F5-1171-489B-A192-4109E1D51610}" dt="2026-07-29T09:01:03.983" v="2907" actId="20577"/>
          <ac:spMkLst>
            <pc:docMk/>
            <pc:sldMk cId="2744971610" sldId="284"/>
            <ac:spMk id="14" creationId="{4A61C1C4-48B4-6358-581C-66E27B4EC5F8}"/>
          </ac:spMkLst>
        </pc:spChg>
        <pc:spChg chg="mod">
          <ac:chgData name="Shirley Tonge" userId="76c2587ba8c72159" providerId="LiveId" clId="{920AF4F5-1171-489B-A192-4109E1D51610}" dt="2026-08-05T08:46:42.089" v="4238" actId="20577"/>
          <ac:spMkLst>
            <pc:docMk/>
            <pc:sldMk cId="2744971610" sldId="284"/>
            <ac:spMk id="15" creationId="{99790F8A-2DAC-03F6-7168-68EC62295785}"/>
          </ac:spMkLst>
        </pc:spChg>
        <pc:spChg chg="mod">
          <ac:chgData name="Shirley Tonge" userId="76c2587ba8c72159" providerId="LiveId" clId="{920AF4F5-1171-489B-A192-4109E1D51610}" dt="2026-07-29T09:03:04.433" v="2944" actId="20577"/>
          <ac:spMkLst>
            <pc:docMk/>
            <pc:sldMk cId="2744971610" sldId="284"/>
            <ac:spMk id="16" creationId="{D8713FF5-C3A1-0FE3-22EA-BF5133CAA4A5}"/>
          </ac:spMkLst>
        </pc:spChg>
        <pc:spChg chg="mod">
          <ac:chgData name="Shirley Tonge" userId="76c2587ba8c72159" providerId="LiveId" clId="{920AF4F5-1171-489B-A192-4109E1D51610}" dt="2026-07-29T09:03:22.452" v="2950" actId="20577"/>
          <ac:spMkLst>
            <pc:docMk/>
            <pc:sldMk cId="2744971610" sldId="284"/>
            <ac:spMk id="17" creationId="{289FEB74-F2A7-5B44-3D7A-48D52DF5BDE7}"/>
          </ac:spMkLst>
        </pc:spChg>
        <pc:spChg chg="mod">
          <ac:chgData name="Shirley Tonge" userId="76c2587ba8c72159" providerId="LiveId" clId="{920AF4F5-1171-489B-A192-4109E1D51610}" dt="2026-07-29T09:03:52.266" v="2953" actId="14100"/>
          <ac:spMkLst>
            <pc:docMk/>
            <pc:sldMk cId="2744971610" sldId="284"/>
            <ac:spMk id="18" creationId="{13E1E52C-2EB8-9419-CB37-A4EFF66E4721}"/>
          </ac:spMkLst>
        </pc:spChg>
        <pc:spChg chg="mod">
          <ac:chgData name="Shirley Tonge" userId="76c2587ba8c72159" providerId="LiveId" clId="{920AF4F5-1171-489B-A192-4109E1D51610}" dt="2026-08-05T08:48:17.894" v="4248" actId="114"/>
          <ac:spMkLst>
            <pc:docMk/>
            <pc:sldMk cId="2744971610" sldId="284"/>
            <ac:spMk id="19" creationId="{0A1DE200-18E6-6D3F-B65A-9CD6BEC8A170}"/>
          </ac:spMkLst>
        </pc:spChg>
        <pc:spChg chg="mod">
          <ac:chgData name="Shirley Tonge" userId="76c2587ba8c72159" providerId="LiveId" clId="{920AF4F5-1171-489B-A192-4109E1D51610}" dt="2026-07-29T09:07:29.035" v="3009" actId="6549"/>
          <ac:spMkLst>
            <pc:docMk/>
            <pc:sldMk cId="2744971610" sldId="284"/>
            <ac:spMk id="20" creationId="{E76E0C7E-2754-2304-639E-5ABF96BBE2A5}"/>
          </ac:spMkLst>
        </pc:spChg>
        <pc:graphicFrameChg chg="mod modGraphic">
          <ac:chgData name="Shirley Tonge" userId="76c2587ba8c72159" providerId="LiveId" clId="{920AF4F5-1171-489B-A192-4109E1D51610}" dt="2026-08-05T08:47:18.449" v="4247" actId="6549"/>
          <ac:graphicFrameMkLst>
            <pc:docMk/>
            <pc:sldMk cId="2744971610" sldId="284"/>
            <ac:graphicFrameMk id="3" creationId="{FC556210-481C-E3C8-06C3-E246CF698E73}"/>
          </ac:graphicFrameMkLst>
        </pc:graphicFrameChg>
        <pc:picChg chg="add mod">
          <ac:chgData name="Shirley Tonge" userId="76c2587ba8c72159" providerId="LiveId" clId="{920AF4F5-1171-489B-A192-4109E1D51610}" dt="2026-07-29T09:05:11.162" v="2966" actId="1076"/>
          <ac:picMkLst>
            <pc:docMk/>
            <pc:sldMk cId="2744971610" sldId="284"/>
            <ac:picMk id="12" creationId="{8FDC0F4E-181F-DF56-4E3D-FAFA662777AB}"/>
          </ac:picMkLst>
        </pc:picChg>
        <pc:picChg chg="mod ord">
          <ac:chgData name="Shirley Tonge" userId="76c2587ba8c72159" providerId="LiveId" clId="{920AF4F5-1171-489B-A192-4109E1D51610}" dt="2026-07-29T09:04:54.127" v="2963" actId="1076"/>
          <ac:picMkLst>
            <pc:docMk/>
            <pc:sldMk cId="2744971610" sldId="284"/>
            <ac:picMk id="13" creationId="{5939C3BC-1B71-C3A8-5691-2F670766355F}"/>
          </ac:picMkLst>
        </pc:picChg>
      </pc:sldChg>
      <pc:sldChg chg="addSp delSp modSp mod">
        <pc:chgData name="Shirley Tonge" userId="76c2587ba8c72159" providerId="LiveId" clId="{920AF4F5-1171-489B-A192-4109E1D51610}" dt="2026-07-29T09:29:00.445" v="3267" actId="6549"/>
        <pc:sldMkLst>
          <pc:docMk/>
          <pc:sldMk cId="2273226859" sldId="285"/>
        </pc:sldMkLst>
        <pc:spChg chg="mod">
          <ac:chgData name="Shirley Tonge" userId="76c2587ba8c72159" providerId="LiveId" clId="{920AF4F5-1171-489B-A192-4109E1D51610}" dt="2026-07-29T09:08:59.779" v="3019" actId="1076"/>
          <ac:spMkLst>
            <pc:docMk/>
            <pc:sldMk cId="2273226859" sldId="285"/>
            <ac:spMk id="3" creationId="{2A47CFB6-5094-F562-4818-B06BDF85976F}"/>
          </ac:spMkLst>
        </pc:spChg>
        <pc:spChg chg="mod">
          <ac:chgData name="Shirley Tonge" userId="76c2587ba8c72159" providerId="LiveId" clId="{920AF4F5-1171-489B-A192-4109E1D51610}" dt="2026-07-29T09:08:21.544" v="3010" actId="20577"/>
          <ac:spMkLst>
            <pc:docMk/>
            <pc:sldMk cId="2273226859" sldId="285"/>
            <ac:spMk id="7" creationId="{73F02FE5-1492-89FB-FCBE-18DB2E76A31B}"/>
          </ac:spMkLst>
        </pc:spChg>
        <pc:graphicFrameChg chg="mod modGraphic">
          <ac:chgData name="Shirley Tonge" userId="76c2587ba8c72159" providerId="LiveId" clId="{920AF4F5-1171-489B-A192-4109E1D51610}" dt="2026-07-29T09:29:00.445" v="3267" actId="6549"/>
          <ac:graphicFrameMkLst>
            <pc:docMk/>
            <pc:sldMk cId="2273226859" sldId="285"/>
            <ac:graphicFrameMk id="8" creationId="{9ABA75C7-5CCB-39F8-8AE5-8316A3B76FB4}"/>
          </ac:graphicFrameMkLst>
        </pc:graphicFrameChg>
        <pc:picChg chg="add mod modCrop">
          <ac:chgData name="Shirley Tonge" userId="76c2587ba8c72159" providerId="LiveId" clId="{920AF4F5-1171-489B-A192-4109E1D51610}" dt="2026-07-29T09:24:29.571" v="3235" actId="14100"/>
          <ac:picMkLst>
            <pc:docMk/>
            <pc:sldMk cId="2273226859" sldId="285"/>
            <ac:picMk id="10" creationId="{09C87F02-E746-9A7D-99C6-E3B71EBA5962}"/>
          </ac:picMkLst>
        </pc:picChg>
      </pc:sldChg>
      <pc:sldChg chg="addSp delSp modSp mod delAnim modAnim">
        <pc:chgData name="Shirley Tonge" userId="76c2587ba8c72159" providerId="LiveId" clId="{920AF4F5-1171-489B-A192-4109E1D51610}" dt="2026-08-05T09:17:17.343" v="4253" actId="1076"/>
        <pc:sldMkLst>
          <pc:docMk/>
          <pc:sldMk cId="3134709379" sldId="286"/>
        </pc:sldMkLst>
        <pc:spChg chg="mod">
          <ac:chgData name="Shirley Tonge" userId="76c2587ba8c72159" providerId="LiveId" clId="{920AF4F5-1171-489B-A192-4109E1D51610}" dt="2026-07-29T09:38:01.984" v="3385" actId="20577"/>
          <ac:spMkLst>
            <pc:docMk/>
            <pc:sldMk cId="3134709379" sldId="286"/>
            <ac:spMk id="7" creationId="{57DE0A3A-DC7C-B352-066C-B75A754C3EEE}"/>
          </ac:spMkLst>
        </pc:spChg>
        <pc:spChg chg="mod">
          <ac:chgData name="Shirley Tonge" userId="76c2587ba8c72159" providerId="LiveId" clId="{920AF4F5-1171-489B-A192-4109E1D51610}" dt="2026-07-29T09:33:55.898" v="3305" actId="1076"/>
          <ac:spMkLst>
            <pc:docMk/>
            <pc:sldMk cId="3134709379" sldId="286"/>
            <ac:spMk id="9" creationId="{760AF077-1623-44E4-1788-F2EF534853F0}"/>
          </ac:spMkLst>
        </pc:spChg>
        <pc:spChg chg="mod">
          <ac:chgData name="Shirley Tonge" userId="76c2587ba8c72159" providerId="LiveId" clId="{920AF4F5-1171-489B-A192-4109E1D51610}" dt="2026-07-29T09:34:55.801" v="3320" actId="20577"/>
          <ac:spMkLst>
            <pc:docMk/>
            <pc:sldMk cId="3134709379" sldId="286"/>
            <ac:spMk id="12" creationId="{B0EB7EB0-7938-06E6-3F4E-C5F9232067B5}"/>
          </ac:spMkLst>
        </pc:spChg>
        <pc:spChg chg="mod">
          <ac:chgData name="Shirley Tonge" userId="76c2587ba8c72159" providerId="LiveId" clId="{920AF4F5-1171-489B-A192-4109E1D51610}" dt="2026-07-29T09:35:11.697" v="3325" actId="20577"/>
          <ac:spMkLst>
            <pc:docMk/>
            <pc:sldMk cId="3134709379" sldId="286"/>
            <ac:spMk id="13" creationId="{E82CE776-23C3-34A7-7CBD-1C1D0093EF2B}"/>
          </ac:spMkLst>
        </pc:spChg>
        <pc:spChg chg="mod">
          <ac:chgData name="Shirley Tonge" userId="76c2587ba8c72159" providerId="LiveId" clId="{920AF4F5-1171-489B-A192-4109E1D51610}" dt="2026-07-29T09:37:33.008" v="3381" actId="20577"/>
          <ac:spMkLst>
            <pc:docMk/>
            <pc:sldMk cId="3134709379" sldId="286"/>
            <ac:spMk id="14" creationId="{3EA0E63D-795E-8740-FE1D-F18073962901}"/>
          </ac:spMkLst>
        </pc:spChg>
        <pc:spChg chg="mod">
          <ac:chgData name="Shirley Tonge" userId="76c2587ba8c72159" providerId="LiveId" clId="{920AF4F5-1171-489B-A192-4109E1D51610}" dt="2026-07-29T09:35:58.159" v="3333" actId="255"/>
          <ac:spMkLst>
            <pc:docMk/>
            <pc:sldMk cId="3134709379" sldId="286"/>
            <ac:spMk id="16" creationId="{C32765F6-2225-3A91-2B76-3E41B4E2BDD8}"/>
          </ac:spMkLst>
        </pc:spChg>
        <pc:spChg chg="mod">
          <ac:chgData name="Shirley Tonge" userId="76c2587ba8c72159" providerId="LiveId" clId="{920AF4F5-1171-489B-A192-4109E1D51610}" dt="2026-07-29T09:36:07.464" v="3335" actId="20577"/>
          <ac:spMkLst>
            <pc:docMk/>
            <pc:sldMk cId="3134709379" sldId="286"/>
            <ac:spMk id="17" creationId="{31CA3C21-C346-BC99-3AAF-3920358A406E}"/>
          </ac:spMkLst>
        </pc:spChg>
        <pc:spChg chg="mod">
          <ac:chgData name="Shirley Tonge" userId="76c2587ba8c72159" providerId="LiveId" clId="{920AF4F5-1171-489B-A192-4109E1D51610}" dt="2026-07-29T09:27:51.072" v="3254" actId="20577"/>
          <ac:spMkLst>
            <pc:docMk/>
            <pc:sldMk cId="3134709379" sldId="286"/>
            <ac:spMk id="19" creationId="{E8DF1169-D29A-9BE7-19AF-A37C7639D38D}"/>
          </ac:spMkLst>
        </pc:spChg>
        <pc:spChg chg="mod">
          <ac:chgData name="Shirley Tonge" userId="76c2587ba8c72159" providerId="LiveId" clId="{920AF4F5-1171-489B-A192-4109E1D51610}" dt="2026-07-29T09:27:57.102" v="3255" actId="20577"/>
          <ac:spMkLst>
            <pc:docMk/>
            <pc:sldMk cId="3134709379" sldId="286"/>
            <ac:spMk id="21" creationId="{04EDF61A-F2D7-DFF8-D1DF-6EA3E6EB262A}"/>
          </ac:spMkLst>
        </pc:spChg>
        <pc:spChg chg="mod">
          <ac:chgData name="Shirley Tonge" userId="76c2587ba8c72159" providerId="LiveId" clId="{920AF4F5-1171-489B-A192-4109E1D51610}" dt="2026-07-29T09:28:03.363" v="3256" actId="20577"/>
          <ac:spMkLst>
            <pc:docMk/>
            <pc:sldMk cId="3134709379" sldId="286"/>
            <ac:spMk id="23" creationId="{7EF6C392-93F2-9FC9-C556-DD32E0D12EFD}"/>
          </ac:spMkLst>
        </pc:spChg>
        <pc:spChg chg="mod">
          <ac:chgData name="Shirley Tonge" userId="76c2587ba8c72159" providerId="LiveId" clId="{920AF4F5-1171-489B-A192-4109E1D51610}" dt="2026-08-05T09:17:17.343" v="4253" actId="1076"/>
          <ac:spMkLst>
            <pc:docMk/>
            <pc:sldMk cId="3134709379" sldId="286"/>
            <ac:spMk id="24" creationId="{78834E89-7081-4EB9-7F32-209A0A759005}"/>
          </ac:spMkLst>
        </pc:spChg>
        <pc:spChg chg="add mod">
          <ac:chgData name="Shirley Tonge" userId="76c2587ba8c72159" providerId="LiveId" clId="{920AF4F5-1171-489B-A192-4109E1D51610}" dt="2026-07-29T09:31:47.320" v="3293" actId="1076"/>
          <ac:spMkLst>
            <pc:docMk/>
            <pc:sldMk cId="3134709379" sldId="286"/>
            <ac:spMk id="30" creationId="{D4D054F9-C21E-F284-3ABC-EEB8F08D4F09}"/>
          </ac:spMkLst>
        </pc:spChg>
        <pc:graphicFrameChg chg="mod modGraphic">
          <ac:chgData name="Shirley Tonge" userId="76c2587ba8c72159" providerId="LiveId" clId="{920AF4F5-1171-489B-A192-4109E1D51610}" dt="2026-07-29T09:36:41.759" v="3345" actId="20577"/>
          <ac:graphicFrameMkLst>
            <pc:docMk/>
            <pc:sldMk cId="3134709379" sldId="286"/>
            <ac:graphicFrameMk id="3" creationId="{A90BBE8B-4216-62D2-A50B-D838CB648C51}"/>
          </ac:graphicFrameMkLst>
        </pc:graphicFrameChg>
        <pc:graphicFrameChg chg="mod">
          <ac:chgData name="Shirley Tonge" userId="76c2587ba8c72159" providerId="LiveId" clId="{920AF4F5-1171-489B-A192-4109E1D51610}" dt="2026-07-29T09:37:50.977" v="3383"/>
          <ac:graphicFrameMkLst>
            <pc:docMk/>
            <pc:sldMk cId="3134709379" sldId="286"/>
            <ac:graphicFrameMk id="15" creationId="{5E9FE8B4-5818-4333-D6C5-7C6A35E777E3}"/>
          </ac:graphicFrameMkLst>
        </pc:graphicFrameChg>
        <pc:picChg chg="add">
          <ac:chgData name="Shirley Tonge" userId="76c2587ba8c72159" providerId="LiveId" clId="{920AF4F5-1171-489B-A192-4109E1D51610}" dt="2026-07-29T09:30:15.252" v="3277" actId="22"/>
          <ac:picMkLst>
            <pc:docMk/>
            <pc:sldMk cId="3134709379" sldId="286"/>
            <ac:picMk id="8" creationId="{1105BABD-5B6D-2726-2112-7AE482550A63}"/>
          </ac:picMkLst>
        </pc:picChg>
        <pc:inkChg chg="add mod">
          <ac:chgData name="Shirley Tonge" userId="76c2587ba8c72159" providerId="LiveId" clId="{920AF4F5-1171-489B-A192-4109E1D51610}" dt="2026-07-29T09:30:47.307" v="3282"/>
          <ac:inkMkLst>
            <pc:docMk/>
            <pc:sldMk cId="3134709379" sldId="286"/>
            <ac:inkMk id="10" creationId="{76C59177-A011-E22F-FAFC-02BBC0B8F137}"/>
          </ac:inkMkLst>
        </pc:inkChg>
        <pc:inkChg chg="add">
          <ac:chgData name="Shirley Tonge" userId="76c2587ba8c72159" providerId="LiveId" clId="{920AF4F5-1171-489B-A192-4109E1D51610}" dt="2026-07-29T09:32:14.840" v="3300" actId="9405"/>
          <ac:inkMkLst>
            <pc:docMk/>
            <pc:sldMk cId="3134709379" sldId="286"/>
            <ac:inkMk id="34" creationId="{E34CE30F-4E2F-FAC8-A54F-5101AA23B02B}"/>
          </ac:inkMkLst>
        </pc:inkChg>
        <pc:inkChg chg="add">
          <ac:chgData name="Shirley Tonge" userId="76c2587ba8c72159" providerId="LiveId" clId="{920AF4F5-1171-489B-A192-4109E1D51610}" dt="2026-07-29T09:32:25.046" v="3301" actId="9405"/>
          <ac:inkMkLst>
            <pc:docMk/>
            <pc:sldMk cId="3134709379" sldId="286"/>
            <ac:inkMk id="35" creationId="{8D027CE2-8ABB-24C9-29B2-68ECB4A5277C}"/>
          </ac:inkMkLst>
        </pc:inkChg>
      </pc:sldChg>
      <pc:sldChg chg="addSp delSp modSp mod">
        <pc:chgData name="Shirley Tonge" userId="76c2587ba8c72159" providerId="LiveId" clId="{920AF4F5-1171-489B-A192-4109E1D51610}" dt="2026-08-05T08:56:35.352" v="4251"/>
        <pc:sldMkLst>
          <pc:docMk/>
          <pc:sldMk cId="2275373324" sldId="287"/>
        </pc:sldMkLst>
        <pc:spChg chg="mod">
          <ac:chgData name="Shirley Tonge" userId="76c2587ba8c72159" providerId="LiveId" clId="{920AF4F5-1171-489B-A192-4109E1D51610}" dt="2026-07-29T09:52:42.203" v="3424" actId="20577"/>
          <ac:spMkLst>
            <pc:docMk/>
            <pc:sldMk cId="2275373324" sldId="287"/>
            <ac:spMk id="7" creationId="{EA8CA1F2-50B1-5349-AE64-E0B1C0943DA3}"/>
          </ac:spMkLst>
        </pc:spChg>
        <pc:graphicFrameChg chg="modGraphic">
          <ac:chgData name="Shirley Tonge" userId="76c2587ba8c72159" providerId="LiveId" clId="{920AF4F5-1171-489B-A192-4109E1D51610}" dt="2026-07-29T09:59:18.436" v="3534" actId="20577"/>
          <ac:graphicFrameMkLst>
            <pc:docMk/>
            <pc:sldMk cId="2275373324" sldId="287"/>
            <ac:graphicFrameMk id="8" creationId="{D737E8CA-9AC1-A061-5AE9-D4C163EE2135}"/>
          </ac:graphicFrameMkLst>
        </pc:graphicFrameChg>
        <pc:graphicFrameChg chg="mod">
          <ac:chgData name="Shirley Tonge" userId="76c2587ba8c72159" providerId="LiveId" clId="{920AF4F5-1171-489B-A192-4109E1D51610}" dt="2026-08-05T08:56:35.352" v="4251"/>
          <ac:graphicFrameMkLst>
            <pc:docMk/>
            <pc:sldMk cId="2275373324" sldId="287"/>
            <ac:graphicFrameMk id="15" creationId="{4AF4B700-0646-E5CA-485D-D590C48BEBF8}"/>
          </ac:graphicFrameMkLst>
        </pc:graphicFrameChg>
        <pc:graphicFrameChg chg="mod">
          <ac:chgData name="Shirley Tonge" userId="76c2587ba8c72159" providerId="LiveId" clId="{920AF4F5-1171-489B-A192-4109E1D51610}" dt="2026-07-29T09:48:33.864" v="3421"/>
          <ac:graphicFrameMkLst>
            <pc:docMk/>
            <pc:sldMk cId="2275373324" sldId="287"/>
            <ac:graphicFrameMk id="16" creationId="{54B7F951-B1F9-B2B6-1635-5E147A508068}"/>
          </ac:graphicFrameMkLst>
        </pc:graphicFrameChg>
        <pc:picChg chg="add mod">
          <ac:chgData name="Shirley Tonge" userId="76c2587ba8c72159" providerId="LiveId" clId="{920AF4F5-1171-489B-A192-4109E1D51610}" dt="2026-07-29T09:58:41.429" v="3495" actId="1076"/>
          <ac:picMkLst>
            <pc:docMk/>
            <pc:sldMk cId="2275373324" sldId="287"/>
            <ac:picMk id="6" creationId="{B07F4ADF-23A0-E1F8-A800-EEA920A65783}"/>
          </ac:picMkLst>
        </pc:picChg>
        <pc:picChg chg="ord">
          <ac:chgData name="Shirley Tonge" userId="76c2587ba8c72159" providerId="LiveId" clId="{920AF4F5-1171-489B-A192-4109E1D51610}" dt="2026-07-29T09:58:46.885" v="3496" actId="166"/>
          <ac:picMkLst>
            <pc:docMk/>
            <pc:sldMk cId="2275373324" sldId="287"/>
            <ac:picMk id="14" creationId="{CE1FFB17-99D7-07E5-4060-99DFE96DF14F}"/>
          </ac:picMkLst>
        </pc:picChg>
      </pc:sldChg>
      <pc:sldChg chg="addSp delSp modSp mod delAnim">
        <pc:chgData name="Shirley Tonge" userId="76c2587ba8c72159" providerId="LiveId" clId="{920AF4F5-1171-489B-A192-4109E1D51610}" dt="2026-07-29T10:04:17.127" v="3617" actId="1076"/>
        <pc:sldMkLst>
          <pc:docMk/>
          <pc:sldMk cId="3374812299" sldId="288"/>
        </pc:sldMkLst>
        <pc:spChg chg="mod">
          <ac:chgData name="Shirley Tonge" userId="76c2587ba8c72159" providerId="LiveId" clId="{920AF4F5-1171-489B-A192-4109E1D51610}" dt="2026-07-29T10:03:56.018" v="3613" actId="20577"/>
          <ac:spMkLst>
            <pc:docMk/>
            <pc:sldMk cId="3374812299" sldId="288"/>
            <ac:spMk id="7" creationId="{876072D5-8781-AEB7-6174-38ABC78306BE}"/>
          </ac:spMkLst>
        </pc:spChg>
        <pc:spChg chg="mod">
          <ac:chgData name="Shirley Tonge" userId="76c2587ba8c72159" providerId="LiveId" clId="{920AF4F5-1171-489B-A192-4109E1D51610}" dt="2026-07-29T10:04:17.127" v="3617" actId="1076"/>
          <ac:spMkLst>
            <pc:docMk/>
            <pc:sldMk cId="3374812299" sldId="288"/>
            <ac:spMk id="11" creationId="{D40095CC-099B-A359-DE9D-3BDBB61B1E5C}"/>
          </ac:spMkLst>
        </pc:spChg>
        <pc:spChg chg="mod">
          <ac:chgData name="Shirley Tonge" userId="76c2587ba8c72159" providerId="LiveId" clId="{920AF4F5-1171-489B-A192-4109E1D51610}" dt="2026-07-29T09:55:13.036" v="3472" actId="20577"/>
          <ac:spMkLst>
            <pc:docMk/>
            <pc:sldMk cId="3374812299" sldId="288"/>
            <ac:spMk id="12" creationId="{741BB205-3CE4-D088-9085-5FF70AD86521}"/>
          </ac:spMkLst>
        </pc:spChg>
        <pc:spChg chg="mod">
          <ac:chgData name="Shirley Tonge" userId="76c2587ba8c72159" providerId="LiveId" clId="{920AF4F5-1171-489B-A192-4109E1D51610}" dt="2026-07-29T09:56:09.902" v="3478" actId="20577"/>
          <ac:spMkLst>
            <pc:docMk/>
            <pc:sldMk cId="3374812299" sldId="288"/>
            <ac:spMk id="18" creationId="{705A49C5-CF2B-03E2-0E6B-E8FCF4009CE8}"/>
          </ac:spMkLst>
        </pc:spChg>
        <pc:spChg chg="mod">
          <ac:chgData name="Shirley Tonge" userId="76c2587ba8c72159" providerId="LiveId" clId="{920AF4F5-1171-489B-A192-4109E1D51610}" dt="2026-07-29T10:03:24.386" v="3610" actId="20577"/>
          <ac:spMkLst>
            <pc:docMk/>
            <pc:sldMk cId="3374812299" sldId="288"/>
            <ac:spMk id="21" creationId="{5BB022C8-E15E-0BA8-EB8C-F52E4707277A}"/>
          </ac:spMkLst>
        </pc:spChg>
        <pc:graphicFrameChg chg="add mod">
          <ac:chgData name="Shirley Tonge" userId="76c2587ba8c72159" providerId="LiveId" clId="{920AF4F5-1171-489B-A192-4109E1D51610}" dt="2026-07-29T09:55:40.897" v="3476" actId="1076"/>
          <ac:graphicFrameMkLst>
            <pc:docMk/>
            <pc:sldMk cId="3374812299" sldId="288"/>
            <ac:graphicFrameMk id="3" creationId="{6D641AD6-F2C4-1F05-FCFC-E752A417864A}"/>
          </ac:graphicFrameMkLst>
        </pc:graphicFrameChg>
        <pc:graphicFrameChg chg="modGraphic">
          <ac:chgData name="Shirley Tonge" userId="76c2587ba8c72159" providerId="LiveId" clId="{920AF4F5-1171-489B-A192-4109E1D51610}" dt="2026-07-29T10:00:27.160" v="3575" actId="20577"/>
          <ac:graphicFrameMkLst>
            <pc:docMk/>
            <pc:sldMk cId="3374812299" sldId="288"/>
            <ac:graphicFrameMk id="10" creationId="{D113082B-09E7-96E9-9CEB-8F8120B28927}"/>
          </ac:graphicFrameMkLst>
        </pc:graphicFrameChg>
        <pc:graphicFrameChg chg="mod">
          <ac:chgData name="Shirley Tonge" userId="76c2587ba8c72159" providerId="LiveId" clId="{920AF4F5-1171-489B-A192-4109E1D51610}" dt="2026-07-29T09:56:22.038" v="3480"/>
          <ac:graphicFrameMkLst>
            <pc:docMk/>
            <pc:sldMk cId="3374812299" sldId="288"/>
            <ac:graphicFrameMk id="17" creationId="{02B59DAF-C73C-096D-7BF1-C5DADE7E552F}"/>
          </ac:graphicFrameMkLst>
        </pc:graphicFrameChg>
        <pc:picChg chg="add mod">
          <ac:chgData name="Shirley Tonge" userId="76c2587ba8c72159" providerId="LiveId" clId="{920AF4F5-1171-489B-A192-4109E1D51610}" dt="2026-07-29T10:03:36.165" v="3611" actId="1076"/>
          <ac:picMkLst>
            <pc:docMk/>
            <pc:sldMk cId="3374812299" sldId="288"/>
            <ac:picMk id="8" creationId="{6DD5DF92-D84A-452A-C8F6-F9B0639A0DB0}"/>
          </ac:picMkLst>
        </pc:picChg>
        <pc:picChg chg="add">
          <ac:chgData name="Shirley Tonge" userId="76c2587ba8c72159" providerId="LiveId" clId="{920AF4F5-1171-489B-A192-4109E1D51610}" dt="2026-07-29T10:00:14.096" v="3541" actId="22"/>
          <ac:picMkLst>
            <pc:docMk/>
            <pc:sldMk cId="3374812299" sldId="288"/>
            <ac:picMk id="13" creationId="{C082F326-916C-87F9-8427-400D7BF26B8E}"/>
          </ac:picMkLst>
        </pc:picChg>
      </pc:sldChg>
      <pc:sldChg chg="addSp delSp modSp mod">
        <pc:chgData name="Shirley Tonge" userId="76c2587ba8c72159" providerId="LiveId" clId="{920AF4F5-1171-489B-A192-4109E1D51610}" dt="2026-08-05T08:59:04.287" v="4252" actId="20577"/>
        <pc:sldMkLst>
          <pc:docMk/>
          <pc:sldMk cId="1011435686" sldId="289"/>
        </pc:sldMkLst>
        <pc:spChg chg="mod">
          <ac:chgData name="Shirley Tonge" userId="76c2587ba8c72159" providerId="LiveId" clId="{920AF4F5-1171-489B-A192-4109E1D51610}" dt="2026-08-05T08:59:04.287" v="4252" actId="20577"/>
          <ac:spMkLst>
            <pc:docMk/>
            <pc:sldMk cId="1011435686" sldId="289"/>
            <ac:spMk id="7" creationId="{11B21F0C-7A4E-F83B-6A74-F73FC4645122}"/>
          </ac:spMkLst>
        </pc:spChg>
        <pc:graphicFrameChg chg="modGraphic">
          <ac:chgData name="Shirley Tonge" userId="76c2587ba8c72159" providerId="LiveId" clId="{920AF4F5-1171-489B-A192-4109E1D51610}" dt="2026-07-29T10:14:07.657" v="3773" actId="20577"/>
          <ac:graphicFrameMkLst>
            <pc:docMk/>
            <pc:sldMk cId="1011435686" sldId="289"/>
            <ac:graphicFrameMk id="8" creationId="{E6260C7D-2C48-8FC0-EBBA-13AC7C3CCBCA}"/>
          </ac:graphicFrameMkLst>
        </pc:graphicFrameChg>
        <pc:picChg chg="add mod">
          <ac:chgData name="Shirley Tonge" userId="76c2587ba8c72159" providerId="LiveId" clId="{920AF4F5-1171-489B-A192-4109E1D51610}" dt="2026-07-29T10:07:47.583" v="3654" actId="14100"/>
          <ac:picMkLst>
            <pc:docMk/>
            <pc:sldMk cId="1011435686" sldId="289"/>
            <ac:picMk id="10" creationId="{2066658D-605F-F7F0-E7A3-E4E6AB60FD15}"/>
          </ac:picMkLst>
        </pc:picChg>
      </pc:sldChg>
      <pc:sldChg chg="addSp delSp modSp mod">
        <pc:chgData name="Shirley Tonge" userId="76c2587ba8c72159" providerId="LiveId" clId="{920AF4F5-1171-489B-A192-4109E1D51610}" dt="2026-07-29T10:15:19.098" v="3778" actId="20577"/>
        <pc:sldMkLst>
          <pc:docMk/>
          <pc:sldMk cId="713522054" sldId="290"/>
        </pc:sldMkLst>
        <pc:spChg chg="mod">
          <ac:chgData name="Shirley Tonge" userId="76c2587ba8c72159" providerId="LiveId" clId="{920AF4F5-1171-489B-A192-4109E1D51610}" dt="2026-07-29T10:15:19.098" v="3778" actId="20577"/>
          <ac:spMkLst>
            <pc:docMk/>
            <pc:sldMk cId="713522054" sldId="290"/>
            <ac:spMk id="7" creationId="{F9CED9EE-6C01-C3F8-793D-4736121A5DE1}"/>
          </ac:spMkLst>
        </pc:spChg>
        <pc:spChg chg="mod">
          <ac:chgData name="Shirley Tonge" userId="76c2587ba8c72159" providerId="LiveId" clId="{920AF4F5-1171-489B-A192-4109E1D51610}" dt="2026-07-29T10:09:01.535" v="3664" actId="20577"/>
          <ac:spMkLst>
            <pc:docMk/>
            <pc:sldMk cId="713522054" sldId="290"/>
            <ac:spMk id="10" creationId="{420E43B9-F2DC-0E01-CA01-20CB6C9B7771}"/>
          </ac:spMkLst>
        </pc:spChg>
        <pc:spChg chg="mod">
          <ac:chgData name="Shirley Tonge" userId="76c2587ba8c72159" providerId="LiveId" clId="{920AF4F5-1171-489B-A192-4109E1D51610}" dt="2026-07-29T10:11:16.748" v="3704" actId="6549"/>
          <ac:spMkLst>
            <pc:docMk/>
            <pc:sldMk cId="713522054" sldId="290"/>
            <ac:spMk id="12" creationId="{9DFAE062-F1DA-D356-0658-FDED48BB83E7}"/>
          </ac:spMkLst>
        </pc:spChg>
        <pc:spChg chg="mod">
          <ac:chgData name="Shirley Tonge" userId="76c2587ba8c72159" providerId="LiveId" clId="{920AF4F5-1171-489B-A192-4109E1D51610}" dt="2026-07-29T10:11:43.704" v="3721" actId="20577"/>
          <ac:spMkLst>
            <pc:docMk/>
            <pc:sldMk cId="713522054" sldId="290"/>
            <ac:spMk id="13" creationId="{60184B09-9FDB-72E6-B705-8472B75AE367}"/>
          </ac:spMkLst>
        </pc:spChg>
        <pc:spChg chg="mod">
          <ac:chgData name="Shirley Tonge" userId="76c2587ba8c72159" providerId="LiveId" clId="{920AF4F5-1171-489B-A192-4109E1D51610}" dt="2026-07-29T10:12:24.994" v="3729" actId="20577"/>
          <ac:spMkLst>
            <pc:docMk/>
            <pc:sldMk cId="713522054" sldId="290"/>
            <ac:spMk id="14" creationId="{B1DF9461-495D-151F-EFEF-7FB54C457F8A}"/>
          </ac:spMkLst>
        </pc:spChg>
        <pc:spChg chg="mod">
          <ac:chgData name="Shirley Tonge" userId="76c2587ba8c72159" providerId="LiveId" clId="{920AF4F5-1171-489B-A192-4109E1D51610}" dt="2026-07-29T10:13:33.195" v="3759" actId="20577"/>
          <ac:spMkLst>
            <pc:docMk/>
            <pc:sldMk cId="713522054" sldId="290"/>
            <ac:spMk id="15" creationId="{8F3DAB26-5D20-3DF2-BD9F-35C33ADB1A51}"/>
          </ac:spMkLst>
        </pc:spChg>
        <pc:spChg chg="mod">
          <ac:chgData name="Shirley Tonge" userId="76c2587ba8c72159" providerId="LiveId" clId="{920AF4F5-1171-489B-A192-4109E1D51610}" dt="2026-07-29T10:09:06.872" v="3665" actId="20577"/>
          <ac:spMkLst>
            <pc:docMk/>
            <pc:sldMk cId="713522054" sldId="290"/>
            <ac:spMk id="18" creationId="{4F9E7154-985A-9A43-765E-3A443BBFDAEE}"/>
          </ac:spMkLst>
        </pc:spChg>
        <pc:graphicFrameChg chg="mod modGraphic">
          <ac:chgData name="Shirley Tonge" userId="76c2587ba8c72159" providerId="LiveId" clId="{920AF4F5-1171-489B-A192-4109E1D51610}" dt="2026-07-29T10:14:26.832" v="3774"/>
          <ac:graphicFrameMkLst>
            <pc:docMk/>
            <pc:sldMk cId="713522054" sldId="290"/>
            <ac:graphicFrameMk id="3" creationId="{A5ECE72C-3F57-2D5C-B714-CF1C85C68029}"/>
          </ac:graphicFrameMkLst>
        </pc:graphicFrameChg>
        <pc:graphicFrameChg chg="mod">
          <ac:chgData name="Shirley Tonge" userId="76c2587ba8c72159" providerId="LiveId" clId="{920AF4F5-1171-489B-A192-4109E1D51610}" dt="2026-07-29T10:15:03.043" v="3776"/>
          <ac:graphicFrameMkLst>
            <pc:docMk/>
            <pc:sldMk cId="713522054" sldId="290"/>
            <ac:graphicFrameMk id="8" creationId="{CB535CEF-3154-43D1-5205-887A5596EFAA}"/>
          </ac:graphicFrameMkLst>
        </pc:graphicFrameChg>
      </pc:sldChg>
      <pc:sldChg chg="modSp mod">
        <pc:chgData name="Shirley Tonge" userId="76c2587ba8c72159" providerId="LiveId" clId="{920AF4F5-1171-489B-A192-4109E1D51610}" dt="2026-07-29T10:18:57.023" v="3812" actId="20577"/>
        <pc:sldMkLst>
          <pc:docMk/>
          <pc:sldMk cId="939025736" sldId="291"/>
        </pc:sldMkLst>
        <pc:spChg chg="mod">
          <ac:chgData name="Shirley Tonge" userId="76c2587ba8c72159" providerId="LiveId" clId="{920AF4F5-1171-489B-A192-4109E1D51610}" dt="2026-07-29T10:18:57.023" v="3812" actId="20577"/>
          <ac:spMkLst>
            <pc:docMk/>
            <pc:sldMk cId="939025736" sldId="291"/>
            <ac:spMk id="7" creationId="{7F9C836F-0A07-30C5-84A3-77C1A5EF9DD3}"/>
          </ac:spMkLst>
        </pc:spChg>
        <pc:graphicFrameChg chg="mod">
          <ac:chgData name="Shirley Tonge" userId="76c2587ba8c72159" providerId="LiveId" clId="{920AF4F5-1171-489B-A192-4109E1D51610}" dt="2026-07-29T10:15:31.278" v="3779"/>
          <ac:graphicFrameMkLst>
            <pc:docMk/>
            <pc:sldMk cId="939025736" sldId="291"/>
            <ac:graphicFrameMk id="3" creationId="{E33076D5-A032-188D-B95F-2911B70D8663}"/>
          </ac:graphicFrameMkLst>
        </pc:graphicFrameChg>
        <pc:graphicFrameChg chg="modGraphic">
          <ac:chgData name="Shirley Tonge" userId="76c2587ba8c72159" providerId="LiveId" clId="{920AF4F5-1171-489B-A192-4109E1D51610}" dt="2026-07-29T10:18:36.957" v="3810" actId="403"/>
          <ac:graphicFrameMkLst>
            <pc:docMk/>
            <pc:sldMk cId="939025736" sldId="291"/>
            <ac:graphicFrameMk id="8" creationId="{62CEEC17-4CFA-3D8F-05F2-BE1F4F4E608B}"/>
          </ac:graphicFrameMkLst>
        </pc:graphicFrameChg>
        <pc:graphicFrameChg chg="mod">
          <ac:chgData name="Shirley Tonge" userId="76c2587ba8c72159" providerId="LiveId" clId="{920AF4F5-1171-489B-A192-4109E1D51610}" dt="2026-07-29T10:16:05.544" v="3781"/>
          <ac:graphicFrameMkLst>
            <pc:docMk/>
            <pc:sldMk cId="939025736" sldId="291"/>
            <ac:graphicFrameMk id="9" creationId="{80EE41CA-E981-E510-AA81-F457BE348280}"/>
          </ac:graphicFrameMkLst>
        </pc:graphicFrameChg>
        <pc:graphicFrameChg chg="mod">
          <ac:chgData name="Shirley Tonge" userId="76c2587ba8c72159" providerId="LiveId" clId="{920AF4F5-1171-489B-A192-4109E1D51610}" dt="2026-07-29T10:17:02.211" v="3787"/>
          <ac:graphicFrameMkLst>
            <pc:docMk/>
            <pc:sldMk cId="939025736" sldId="291"/>
            <ac:graphicFrameMk id="10" creationId="{3A70DC44-4435-05E3-0AB5-BFCCBA823131}"/>
          </ac:graphicFrameMkLst>
        </pc:graphicFrameChg>
      </pc:sldChg>
      <pc:sldChg chg="addSp delSp modSp mod">
        <pc:chgData name="Shirley Tonge" userId="76c2587ba8c72159" providerId="LiveId" clId="{920AF4F5-1171-489B-A192-4109E1D51610}" dt="2026-07-29T10:23:24.500" v="3870" actId="20577"/>
        <pc:sldMkLst>
          <pc:docMk/>
          <pc:sldMk cId="3278179562" sldId="292"/>
        </pc:sldMkLst>
        <pc:spChg chg="mod">
          <ac:chgData name="Shirley Tonge" userId="76c2587ba8c72159" providerId="LiveId" clId="{920AF4F5-1171-489B-A192-4109E1D51610}" dt="2026-07-29T10:23:24.500" v="3870" actId="20577"/>
          <ac:spMkLst>
            <pc:docMk/>
            <pc:sldMk cId="3278179562" sldId="292"/>
            <ac:spMk id="7" creationId="{FF928347-DFD7-FD25-C4B4-989363581D44}"/>
          </ac:spMkLst>
        </pc:spChg>
        <pc:spChg chg="mod">
          <ac:chgData name="Shirley Tonge" userId="76c2587ba8c72159" providerId="LiveId" clId="{920AF4F5-1171-489B-A192-4109E1D51610}" dt="2026-07-29T10:20:18.303" v="3826"/>
          <ac:spMkLst>
            <pc:docMk/>
            <pc:sldMk cId="3278179562" sldId="292"/>
            <ac:spMk id="20" creationId="{31994F8A-E41F-6B5A-4789-7F644158BAEB}"/>
          </ac:spMkLst>
        </pc:spChg>
        <pc:spChg chg="mod">
          <ac:chgData name="Shirley Tonge" userId="76c2587ba8c72159" providerId="LiveId" clId="{920AF4F5-1171-489B-A192-4109E1D51610}" dt="2026-07-29T10:20:18.303" v="3826"/>
          <ac:spMkLst>
            <pc:docMk/>
            <pc:sldMk cId="3278179562" sldId="292"/>
            <ac:spMk id="21" creationId="{082FCFA7-8AF1-74B6-8CEF-B43BC63941EC}"/>
          </ac:spMkLst>
        </pc:spChg>
        <pc:spChg chg="mod">
          <ac:chgData name="Shirley Tonge" userId="76c2587ba8c72159" providerId="LiveId" clId="{920AF4F5-1171-489B-A192-4109E1D51610}" dt="2026-07-29T10:20:18.303" v="3826"/>
          <ac:spMkLst>
            <pc:docMk/>
            <pc:sldMk cId="3278179562" sldId="292"/>
            <ac:spMk id="22" creationId="{7B84ABCC-2C27-A0E1-9954-4E54B87DF68B}"/>
          </ac:spMkLst>
        </pc:spChg>
        <pc:spChg chg="mod">
          <ac:chgData name="Shirley Tonge" userId="76c2587ba8c72159" providerId="LiveId" clId="{920AF4F5-1171-489B-A192-4109E1D51610}" dt="2026-07-29T10:20:18.303" v="3826"/>
          <ac:spMkLst>
            <pc:docMk/>
            <pc:sldMk cId="3278179562" sldId="292"/>
            <ac:spMk id="24" creationId="{B9D6C307-456E-49D4-705C-3702814B95BB}"/>
          </ac:spMkLst>
        </pc:spChg>
        <pc:spChg chg="mod">
          <ac:chgData name="Shirley Tonge" userId="76c2587ba8c72159" providerId="LiveId" clId="{920AF4F5-1171-489B-A192-4109E1D51610}" dt="2026-07-29T10:21:33.851" v="3837" actId="20577"/>
          <ac:spMkLst>
            <pc:docMk/>
            <pc:sldMk cId="3278179562" sldId="292"/>
            <ac:spMk id="28" creationId="{68C33405-6F17-D005-6D39-83091562933B}"/>
          </ac:spMkLst>
        </pc:spChg>
        <pc:spChg chg="mod">
          <ac:chgData name="Shirley Tonge" userId="76c2587ba8c72159" providerId="LiveId" clId="{920AF4F5-1171-489B-A192-4109E1D51610}" dt="2026-07-29T10:22:16.566" v="3843" actId="1076"/>
          <ac:spMkLst>
            <pc:docMk/>
            <pc:sldMk cId="3278179562" sldId="292"/>
            <ac:spMk id="30" creationId="{A4A65590-81E8-42E3-BECC-7F97B28FAEC6}"/>
          </ac:spMkLst>
        </pc:spChg>
        <pc:spChg chg="mod">
          <ac:chgData name="Shirley Tonge" userId="76c2587ba8c72159" providerId="LiveId" clId="{920AF4F5-1171-489B-A192-4109E1D51610}" dt="2026-07-29T10:23:12.016" v="3868" actId="1076"/>
          <ac:spMkLst>
            <pc:docMk/>
            <pc:sldMk cId="3278179562" sldId="292"/>
            <ac:spMk id="33" creationId="{4C8EC197-C547-48C0-53B4-55D4D5085C7A}"/>
          </ac:spMkLst>
        </pc:spChg>
        <pc:grpChg chg="mod">
          <ac:chgData name="Shirley Tonge" userId="76c2587ba8c72159" providerId="LiveId" clId="{920AF4F5-1171-489B-A192-4109E1D51610}" dt="2026-07-29T10:20:18.303" v="3826"/>
          <ac:grpSpMkLst>
            <pc:docMk/>
            <pc:sldMk cId="3278179562" sldId="292"/>
            <ac:grpSpMk id="25" creationId="{BB8CAA53-3C27-D9E5-BBFF-5BD7D7FEEECE}"/>
          </ac:grpSpMkLst>
        </pc:grpChg>
        <pc:graphicFrameChg chg="mod modGraphic">
          <ac:chgData name="Shirley Tonge" userId="76c2587ba8c72159" providerId="LiveId" clId="{920AF4F5-1171-489B-A192-4109E1D51610}" dt="2026-07-29T10:23:05.436" v="3867" actId="313"/>
          <ac:graphicFrameMkLst>
            <pc:docMk/>
            <pc:sldMk cId="3278179562" sldId="292"/>
            <ac:graphicFrameMk id="3" creationId="{F685A945-A66A-B011-CC68-C633CFB4F41F}"/>
          </ac:graphicFrameMkLst>
        </pc:graphicFrameChg>
        <pc:graphicFrameChg chg="add mod">
          <ac:chgData name="Shirley Tonge" userId="76c2587ba8c72159" providerId="LiveId" clId="{920AF4F5-1171-489B-A192-4109E1D51610}" dt="2026-07-29T10:21:20.654" v="3832" actId="1076"/>
          <ac:graphicFrameMkLst>
            <pc:docMk/>
            <pc:sldMk cId="3278179562" sldId="292"/>
            <ac:graphicFrameMk id="6" creationId="{F4E83583-C53C-BC66-A8DE-23C0C097A28E}"/>
          </ac:graphicFrameMkLst>
        </pc:graphicFrameChg>
        <pc:graphicFrameChg chg="mod">
          <ac:chgData name="Shirley Tonge" userId="76c2587ba8c72159" providerId="LiveId" clId="{920AF4F5-1171-489B-A192-4109E1D51610}" dt="2026-07-29T10:19:13.321" v="3814"/>
          <ac:graphicFrameMkLst>
            <pc:docMk/>
            <pc:sldMk cId="3278179562" sldId="292"/>
            <ac:graphicFrameMk id="15" creationId="{68A350E5-F331-2C47-2F69-A25491809A44}"/>
          </ac:graphicFrameMkLst>
        </pc:graphicFrameChg>
        <pc:graphicFrameChg chg="mod">
          <ac:chgData name="Shirley Tonge" userId="76c2587ba8c72159" providerId="LiveId" clId="{920AF4F5-1171-489B-A192-4109E1D51610}" dt="2026-07-29T10:19:28.901" v="3816"/>
          <ac:graphicFrameMkLst>
            <pc:docMk/>
            <pc:sldMk cId="3278179562" sldId="292"/>
            <ac:graphicFrameMk id="18" creationId="{8C4223C1-6DCA-9B5D-30C4-3DC9238C9F34}"/>
          </ac:graphicFrameMkLst>
        </pc:graphicFrameChg>
        <pc:graphicFrameChg chg="mod">
          <ac:chgData name="Shirley Tonge" userId="76c2587ba8c72159" providerId="LiveId" clId="{920AF4F5-1171-489B-A192-4109E1D51610}" dt="2026-07-29T10:20:18.303" v="3826"/>
          <ac:graphicFrameMkLst>
            <pc:docMk/>
            <pc:sldMk cId="3278179562" sldId="292"/>
            <ac:graphicFrameMk id="19" creationId="{77213318-52D6-D456-C7E9-B950EEE52522}"/>
          </ac:graphicFrameMkLst>
        </pc:graphicFrameChg>
        <pc:graphicFrameChg chg="mod">
          <ac:chgData name="Shirley Tonge" userId="76c2587ba8c72159" providerId="LiveId" clId="{920AF4F5-1171-489B-A192-4109E1D51610}" dt="2026-07-29T10:20:50.024" v="3828"/>
          <ac:graphicFrameMkLst>
            <pc:docMk/>
            <pc:sldMk cId="3278179562" sldId="292"/>
            <ac:graphicFrameMk id="27" creationId="{3584B74C-53FD-9F58-D78B-6CCDF8592D79}"/>
          </ac:graphicFrameMkLst>
        </pc:graphicFrameChg>
      </pc:sldChg>
    </pc:docChg>
  </pc:docChgLst>
  <pc:docChgLst>
    <pc:chgData name="Thomas Brown" userId="25952bc7-784e-487c-9673-8a525d0e2b97" providerId="ADAL" clId="{C4E01232-B453-4009-A9C7-8C4451ED9CC6}"/>
    <pc:docChg chg="undo custSel modSld">
      <pc:chgData name="Thomas Brown" userId="25952bc7-784e-487c-9673-8a525d0e2b97" providerId="ADAL" clId="{C4E01232-B453-4009-A9C7-8C4451ED9CC6}" dt="2026-08-11T10:49:29.220" v="165" actId="20577"/>
      <pc:docMkLst>
        <pc:docMk/>
      </pc:docMkLst>
      <pc:sldChg chg="modSp mod">
        <pc:chgData name="Thomas Brown" userId="25952bc7-784e-487c-9673-8a525d0e2b97" providerId="ADAL" clId="{C4E01232-B453-4009-A9C7-8C4451ED9CC6}" dt="2026-08-11T10:43:35.679" v="161" actId="1036"/>
        <pc:sldMkLst>
          <pc:docMk/>
          <pc:sldMk cId="685034775" sldId="257"/>
        </pc:sldMkLst>
        <pc:spChg chg="mod">
          <ac:chgData name="Thomas Brown" userId="25952bc7-784e-487c-9673-8a525d0e2b97" providerId="ADAL" clId="{C4E01232-B453-4009-A9C7-8C4451ED9CC6}" dt="2026-08-11T10:43:35.679" v="161" actId="1036"/>
          <ac:spMkLst>
            <pc:docMk/>
            <pc:sldMk cId="685034775" sldId="257"/>
            <ac:spMk id="18" creationId="{353F5E2D-B263-982D-03EB-2A9BBEED98FB}"/>
          </ac:spMkLst>
        </pc:spChg>
      </pc:sldChg>
      <pc:sldChg chg="modSp mod">
        <pc:chgData name="Thomas Brown" userId="25952bc7-784e-487c-9673-8a525d0e2b97" providerId="ADAL" clId="{C4E01232-B453-4009-A9C7-8C4451ED9CC6}" dt="2026-08-11T10:49:26.128" v="163" actId="20577"/>
        <pc:sldMkLst>
          <pc:docMk/>
          <pc:sldMk cId="2218505141" sldId="258"/>
        </pc:sldMkLst>
        <pc:spChg chg="mod">
          <ac:chgData name="Thomas Brown" userId="25952bc7-784e-487c-9673-8a525d0e2b97" providerId="ADAL" clId="{C4E01232-B453-4009-A9C7-8C4451ED9CC6}" dt="2026-08-11T10:49:26.128" v="163" actId="20577"/>
          <ac:spMkLst>
            <pc:docMk/>
            <pc:sldMk cId="2218505141" sldId="258"/>
            <ac:spMk id="7" creationId="{CED5E639-B94B-72ED-30D8-BAD34C8D1482}"/>
          </ac:spMkLst>
        </pc:spChg>
      </pc:sldChg>
      <pc:sldChg chg="delSp modSp mod delAnim">
        <pc:chgData name="Thomas Brown" userId="25952bc7-784e-487c-9673-8a525d0e2b97" providerId="ADAL" clId="{C4E01232-B453-4009-A9C7-8C4451ED9CC6}" dt="2026-08-11T10:49:29.220" v="165" actId="20577"/>
        <pc:sldMkLst>
          <pc:docMk/>
          <pc:sldMk cId="3886242119" sldId="259"/>
        </pc:sldMkLst>
        <pc:spChg chg="mod">
          <ac:chgData name="Thomas Brown" userId="25952bc7-784e-487c-9673-8a525d0e2b97" providerId="ADAL" clId="{C4E01232-B453-4009-A9C7-8C4451ED9CC6}" dt="2026-08-11T10:49:29.220" v="165" actId="20577"/>
          <ac:spMkLst>
            <pc:docMk/>
            <pc:sldMk cId="3886242119" sldId="259"/>
            <ac:spMk id="7" creationId="{EFEB447B-1108-142C-E6ED-0251C6CA94A6}"/>
          </ac:spMkLst>
        </pc:spChg>
        <pc:spChg chg="mod">
          <ac:chgData name="Thomas Brown" userId="25952bc7-784e-487c-9673-8a525d0e2b97" providerId="ADAL" clId="{C4E01232-B453-4009-A9C7-8C4451ED9CC6}" dt="2026-08-11T10:29:48.872" v="147" actId="1035"/>
          <ac:spMkLst>
            <pc:docMk/>
            <pc:sldMk cId="3886242119" sldId="259"/>
            <ac:spMk id="13" creationId="{D12010BE-7044-6A0C-F7EE-858FC819C52A}"/>
          </ac:spMkLst>
        </pc:spChg>
        <pc:spChg chg="mod">
          <ac:chgData name="Thomas Brown" userId="25952bc7-784e-487c-9673-8a525d0e2b97" providerId="ADAL" clId="{C4E01232-B453-4009-A9C7-8C4451ED9CC6}" dt="2026-08-11T10:29:51.003" v="148" actId="1076"/>
          <ac:spMkLst>
            <pc:docMk/>
            <pc:sldMk cId="3886242119" sldId="259"/>
            <ac:spMk id="14" creationId="{D7B13168-AA07-E72F-9EB0-BA809F7FEEA9}"/>
          </ac:spMkLst>
        </pc:spChg>
        <pc:spChg chg="mod">
          <ac:chgData name="Thomas Brown" userId="25952bc7-784e-487c-9673-8a525d0e2b97" providerId="ADAL" clId="{C4E01232-B453-4009-A9C7-8C4451ED9CC6}" dt="2026-08-11T10:29:53.492" v="149" actId="1076"/>
          <ac:spMkLst>
            <pc:docMk/>
            <pc:sldMk cId="3886242119" sldId="259"/>
            <ac:spMk id="16" creationId="{9BBD5D5A-5055-C9BB-77FE-C13DA504DC23}"/>
          </ac:spMkLst>
        </pc:spChg>
        <pc:spChg chg="mod">
          <ac:chgData name="Thomas Brown" userId="25952bc7-784e-487c-9673-8a525d0e2b97" providerId="ADAL" clId="{C4E01232-B453-4009-A9C7-8C4451ED9CC6}" dt="2026-08-11T10:30:34.168" v="154" actId="14100"/>
          <ac:spMkLst>
            <pc:docMk/>
            <pc:sldMk cId="3886242119" sldId="259"/>
            <ac:spMk id="18" creationId="{16E13447-6D76-5824-D1E1-3908C5CB9089}"/>
          </ac:spMkLst>
        </pc:spChg>
        <pc:spChg chg="del">
          <ac:chgData name="Thomas Brown" userId="25952bc7-784e-487c-9673-8a525d0e2b97" providerId="ADAL" clId="{C4E01232-B453-4009-A9C7-8C4451ED9CC6}" dt="2026-08-11T10:30:27.892" v="150" actId="478"/>
          <ac:spMkLst>
            <pc:docMk/>
            <pc:sldMk cId="3886242119" sldId="259"/>
            <ac:spMk id="26" creationId="{C666A884-F9C9-960E-786F-7604865642E8}"/>
          </ac:spMkLst>
        </pc:spChg>
        <pc:spChg chg="del">
          <ac:chgData name="Thomas Brown" userId="25952bc7-784e-487c-9673-8a525d0e2b97" providerId="ADAL" clId="{C4E01232-B453-4009-A9C7-8C4451ED9CC6}" dt="2026-08-11T10:30:28.345" v="151" actId="478"/>
          <ac:spMkLst>
            <pc:docMk/>
            <pc:sldMk cId="3886242119" sldId="259"/>
            <ac:spMk id="30" creationId="{F11F97E9-CB6A-2E07-FDB2-CBC1325B2378}"/>
          </ac:spMkLst>
        </pc:spChg>
        <pc:spChg chg="del">
          <ac:chgData name="Thomas Brown" userId="25952bc7-784e-487c-9673-8a525d0e2b97" providerId="ADAL" clId="{C4E01232-B453-4009-A9C7-8C4451ED9CC6}" dt="2026-08-11T10:30:28.832" v="152" actId="478"/>
          <ac:spMkLst>
            <pc:docMk/>
            <pc:sldMk cId="3886242119" sldId="259"/>
            <ac:spMk id="32" creationId="{F2AE460C-56E4-10D0-4CC5-A90A04D4FD3F}"/>
          </ac:spMkLst>
        </pc:spChg>
      </pc:sldChg>
      <pc:sldChg chg="modSp mod">
        <pc:chgData name="Thomas Brown" userId="25952bc7-784e-487c-9673-8a525d0e2b97" providerId="ADAL" clId="{C4E01232-B453-4009-A9C7-8C4451ED9CC6}" dt="2026-08-11T10:22:28.987" v="1" actId="732"/>
        <pc:sldMkLst>
          <pc:docMk/>
          <pc:sldMk cId="3449432370" sldId="262"/>
        </pc:sldMkLst>
        <pc:picChg chg="mod modCrop">
          <ac:chgData name="Thomas Brown" userId="25952bc7-784e-487c-9673-8a525d0e2b97" providerId="ADAL" clId="{C4E01232-B453-4009-A9C7-8C4451ED9CC6}" dt="2026-08-11T10:22:28.987" v="1" actId="732"/>
          <ac:picMkLst>
            <pc:docMk/>
            <pc:sldMk cId="3449432370" sldId="262"/>
            <ac:picMk id="9" creationId="{96876452-613A-8C49-2FB1-5AEF51D3D50A}"/>
          </ac:picMkLst>
        </pc:picChg>
      </pc:sldChg>
      <pc:sldChg chg="addSp delSp mod">
        <pc:chgData name="Thomas Brown" userId="25952bc7-784e-487c-9673-8a525d0e2b97" providerId="ADAL" clId="{C4E01232-B453-4009-A9C7-8C4451ED9CC6}" dt="2026-08-11T10:22:43.145" v="3" actId="22"/>
        <pc:sldMkLst>
          <pc:docMk/>
          <pc:sldMk cId="2008568055" sldId="263"/>
        </pc:sldMkLst>
        <pc:picChg chg="del">
          <ac:chgData name="Thomas Brown" userId="25952bc7-784e-487c-9673-8a525d0e2b97" providerId="ADAL" clId="{C4E01232-B453-4009-A9C7-8C4451ED9CC6}" dt="2026-08-11T10:22:42.310" v="2" actId="478"/>
          <ac:picMkLst>
            <pc:docMk/>
            <pc:sldMk cId="2008568055" sldId="263"/>
            <ac:picMk id="8" creationId="{4A08AA9C-AC0E-35C4-838D-349F3F48793C}"/>
          </ac:picMkLst>
        </pc:picChg>
        <pc:picChg chg="add">
          <ac:chgData name="Thomas Brown" userId="25952bc7-784e-487c-9673-8a525d0e2b97" providerId="ADAL" clId="{C4E01232-B453-4009-A9C7-8C4451ED9CC6}" dt="2026-08-11T10:22:43.145" v="3" actId="22"/>
          <ac:picMkLst>
            <pc:docMk/>
            <pc:sldMk cId="2008568055" sldId="263"/>
            <ac:picMk id="9" creationId="{DF63C83E-C1F9-2D21-8B48-459075E2F8CD}"/>
          </ac:picMkLst>
        </pc:picChg>
      </pc:sldChg>
      <pc:sldChg chg="modSp mod">
        <pc:chgData name="Thomas Brown" userId="25952bc7-784e-487c-9673-8a525d0e2b97" providerId="ADAL" clId="{C4E01232-B453-4009-A9C7-8C4451ED9CC6}" dt="2026-08-11T10:23:23.606" v="4" actId="732"/>
        <pc:sldMkLst>
          <pc:docMk/>
          <pc:sldMk cId="696657840" sldId="269"/>
        </pc:sldMkLst>
        <pc:picChg chg="mod modCrop">
          <ac:chgData name="Thomas Brown" userId="25952bc7-784e-487c-9673-8a525d0e2b97" providerId="ADAL" clId="{C4E01232-B453-4009-A9C7-8C4451ED9CC6}" dt="2026-08-11T10:23:23.606" v="4" actId="732"/>
          <ac:picMkLst>
            <pc:docMk/>
            <pc:sldMk cId="696657840" sldId="269"/>
            <ac:picMk id="9" creationId="{9F10EC9E-C19A-549E-55F9-0095BEAC301B}"/>
          </ac:picMkLst>
        </pc:picChg>
      </pc:sldChg>
      <pc:sldChg chg="addSp delSp mod">
        <pc:chgData name="Thomas Brown" userId="25952bc7-784e-487c-9673-8a525d0e2b97" providerId="ADAL" clId="{C4E01232-B453-4009-A9C7-8C4451ED9CC6}" dt="2026-08-11T10:23:28.183" v="6" actId="22"/>
        <pc:sldMkLst>
          <pc:docMk/>
          <pc:sldMk cId="588526430" sldId="270"/>
        </pc:sldMkLst>
        <pc:picChg chg="del">
          <ac:chgData name="Thomas Brown" userId="25952bc7-784e-487c-9673-8a525d0e2b97" providerId="ADAL" clId="{C4E01232-B453-4009-A9C7-8C4451ED9CC6}" dt="2026-08-11T10:23:27.838" v="5" actId="478"/>
          <ac:picMkLst>
            <pc:docMk/>
            <pc:sldMk cId="588526430" sldId="270"/>
            <ac:picMk id="8" creationId="{5E70020B-EF1C-BC4F-EA31-15F33E076506}"/>
          </ac:picMkLst>
        </pc:picChg>
        <pc:picChg chg="add">
          <ac:chgData name="Thomas Brown" userId="25952bc7-784e-487c-9673-8a525d0e2b97" providerId="ADAL" clId="{C4E01232-B453-4009-A9C7-8C4451ED9CC6}" dt="2026-08-11T10:23:28.183" v="6" actId="22"/>
          <ac:picMkLst>
            <pc:docMk/>
            <pc:sldMk cId="588526430" sldId="270"/>
            <ac:picMk id="9" creationId="{C8B18BEE-6603-1BF6-9097-A233660652AB}"/>
          </ac:picMkLst>
        </pc:picChg>
      </pc:sldChg>
      <pc:sldChg chg="modSp mod">
        <pc:chgData name="Thomas Brown" userId="25952bc7-784e-487c-9673-8a525d0e2b97" providerId="ADAL" clId="{C4E01232-B453-4009-A9C7-8C4451ED9CC6}" dt="2026-08-11T10:24:06.145" v="16" actId="1036"/>
        <pc:sldMkLst>
          <pc:docMk/>
          <pc:sldMk cId="3324825378" sldId="272"/>
        </pc:sldMkLst>
        <pc:spChg chg="mod">
          <ac:chgData name="Thomas Brown" userId="25952bc7-784e-487c-9673-8a525d0e2b97" providerId="ADAL" clId="{C4E01232-B453-4009-A9C7-8C4451ED9CC6}" dt="2026-08-11T10:24:06.145" v="16" actId="1036"/>
          <ac:spMkLst>
            <pc:docMk/>
            <pc:sldMk cId="3324825378" sldId="272"/>
            <ac:spMk id="18" creationId="{1FE94A23-A274-FDDF-F3E9-46FCB3D6DD8A}"/>
          </ac:spMkLst>
        </pc:spChg>
        <pc:spChg chg="mod ord">
          <ac:chgData name="Thomas Brown" userId="25952bc7-784e-487c-9673-8a525d0e2b97" providerId="ADAL" clId="{C4E01232-B453-4009-A9C7-8C4451ED9CC6}" dt="2026-08-11T10:23:58.913" v="10" actId="208"/>
          <ac:spMkLst>
            <pc:docMk/>
            <pc:sldMk cId="3324825378" sldId="272"/>
            <ac:spMk id="21" creationId="{987F9AE3-703A-9B2B-5E08-10C80BA858CC}"/>
          </ac:spMkLst>
        </pc:spChg>
      </pc:sldChg>
      <pc:sldChg chg="addSp modSp mod">
        <pc:chgData name="Thomas Brown" userId="25952bc7-784e-487c-9673-8a525d0e2b97" providerId="ADAL" clId="{C4E01232-B453-4009-A9C7-8C4451ED9CC6}" dt="2026-08-11T10:24:32.343" v="22" actId="164"/>
        <pc:sldMkLst>
          <pc:docMk/>
          <pc:sldMk cId="2130233469" sldId="273"/>
        </pc:sldMkLst>
        <pc:grpChg chg="add mod">
          <ac:chgData name="Thomas Brown" userId="25952bc7-784e-487c-9673-8a525d0e2b97" providerId="ADAL" clId="{C4E01232-B453-4009-A9C7-8C4451ED9CC6}" dt="2026-08-11T10:24:32.343" v="22" actId="164"/>
          <ac:grpSpMkLst>
            <pc:docMk/>
            <pc:sldMk cId="2130233469" sldId="273"/>
            <ac:grpSpMk id="6" creationId="{34F9B516-4992-E842-6F92-FB2BEF8D60C9}"/>
          </ac:grpSpMkLst>
        </pc:grpChg>
        <pc:picChg chg="mod">
          <ac:chgData name="Thomas Brown" userId="25952bc7-784e-487c-9673-8a525d0e2b97" providerId="ADAL" clId="{C4E01232-B453-4009-A9C7-8C4451ED9CC6}" dt="2026-08-11T10:24:32.343" v="22" actId="164"/>
          <ac:picMkLst>
            <pc:docMk/>
            <pc:sldMk cId="2130233469" sldId="273"/>
            <ac:picMk id="10" creationId="{98F98450-BD0B-36FE-3C11-C160467ED052}"/>
          </ac:picMkLst>
        </pc:picChg>
        <pc:picChg chg="mod">
          <ac:chgData name="Thomas Brown" userId="25952bc7-784e-487c-9673-8a525d0e2b97" providerId="ADAL" clId="{C4E01232-B453-4009-A9C7-8C4451ED9CC6}" dt="2026-08-11T10:24:32.343" v="22" actId="164"/>
          <ac:picMkLst>
            <pc:docMk/>
            <pc:sldMk cId="2130233469" sldId="273"/>
            <ac:picMk id="11" creationId="{FD98C934-B593-B66B-38E3-ECE7CF11C90A}"/>
          </ac:picMkLst>
        </pc:picChg>
      </pc:sldChg>
      <pc:sldChg chg="addSp delSp modSp mod">
        <pc:chgData name="Thomas Brown" userId="25952bc7-784e-487c-9673-8a525d0e2b97" providerId="ADAL" clId="{C4E01232-B453-4009-A9C7-8C4451ED9CC6}" dt="2026-08-11T10:24:36.977" v="25"/>
        <pc:sldMkLst>
          <pc:docMk/>
          <pc:sldMk cId="2770481212" sldId="274"/>
        </pc:sldMkLst>
        <pc:grpChg chg="add mod">
          <ac:chgData name="Thomas Brown" userId="25952bc7-784e-487c-9673-8a525d0e2b97" providerId="ADAL" clId="{C4E01232-B453-4009-A9C7-8C4451ED9CC6}" dt="2026-08-11T10:24:36.977" v="25"/>
          <ac:grpSpMkLst>
            <pc:docMk/>
            <pc:sldMk cId="2770481212" sldId="274"/>
            <ac:grpSpMk id="3" creationId="{33A40AFC-2BA9-1DA8-0BDC-3445C0B3A52C}"/>
          </ac:grpSpMkLst>
        </pc:grpChg>
        <pc:picChg chg="del">
          <ac:chgData name="Thomas Brown" userId="25952bc7-784e-487c-9673-8a525d0e2b97" providerId="ADAL" clId="{C4E01232-B453-4009-A9C7-8C4451ED9CC6}" dt="2026-08-11T10:24:35.561" v="23" actId="478"/>
          <ac:picMkLst>
            <pc:docMk/>
            <pc:sldMk cId="2770481212" sldId="274"/>
            <ac:picMk id="8" creationId="{836D8617-CD36-8AB0-D572-156E6370E9DF}"/>
          </ac:picMkLst>
        </pc:picChg>
        <pc:picChg chg="mod">
          <ac:chgData name="Thomas Brown" userId="25952bc7-784e-487c-9673-8a525d0e2b97" providerId="ADAL" clId="{C4E01232-B453-4009-A9C7-8C4451ED9CC6}" dt="2026-08-11T10:24:36.977" v="25"/>
          <ac:picMkLst>
            <pc:docMk/>
            <pc:sldMk cId="2770481212" sldId="274"/>
            <ac:picMk id="10" creationId="{91247448-56E7-E0DA-E54C-6E8BAA0AAFB4}"/>
          </ac:picMkLst>
        </pc:picChg>
        <pc:picChg chg="mod">
          <ac:chgData name="Thomas Brown" userId="25952bc7-784e-487c-9673-8a525d0e2b97" providerId="ADAL" clId="{C4E01232-B453-4009-A9C7-8C4451ED9CC6}" dt="2026-08-11T10:24:36.977" v="25"/>
          <ac:picMkLst>
            <pc:docMk/>
            <pc:sldMk cId="2770481212" sldId="274"/>
            <ac:picMk id="11" creationId="{0E6BA436-30C6-E149-BA7A-09C4AAA04586}"/>
          </ac:picMkLst>
        </pc:picChg>
        <pc:picChg chg="del">
          <ac:chgData name="Thomas Brown" userId="25952bc7-784e-487c-9673-8a525d0e2b97" providerId="ADAL" clId="{C4E01232-B453-4009-A9C7-8C4451ED9CC6}" dt="2026-08-11T10:24:36.061" v="24" actId="478"/>
          <ac:picMkLst>
            <pc:docMk/>
            <pc:sldMk cId="2770481212" sldId="274"/>
            <ac:picMk id="12" creationId="{FEEBF598-1D5F-509C-33F4-DFC8EDFA3753}"/>
          </ac:picMkLst>
        </pc:picChg>
      </pc:sldChg>
      <pc:sldChg chg="addSp modSp mod">
        <pc:chgData name="Thomas Brown" userId="25952bc7-784e-487c-9673-8a525d0e2b97" providerId="ADAL" clId="{C4E01232-B453-4009-A9C7-8C4451ED9CC6}" dt="2026-08-11T10:25:22.130" v="52" actId="572"/>
        <pc:sldMkLst>
          <pc:docMk/>
          <pc:sldMk cId="231388829" sldId="275"/>
        </pc:sldMkLst>
        <pc:grpChg chg="add mod">
          <ac:chgData name="Thomas Brown" userId="25952bc7-784e-487c-9673-8a525d0e2b97" providerId="ADAL" clId="{C4E01232-B453-4009-A9C7-8C4451ED9CC6}" dt="2026-08-11T10:25:01.263" v="45" actId="1038"/>
          <ac:grpSpMkLst>
            <pc:docMk/>
            <pc:sldMk cId="231388829" sldId="275"/>
            <ac:grpSpMk id="3" creationId="{EFD434B1-2089-D2BD-F4CB-40DDD896343B}"/>
          </ac:grpSpMkLst>
        </pc:grpChg>
        <pc:graphicFrameChg chg="mod modGraphic">
          <ac:chgData name="Thomas Brown" userId="25952bc7-784e-487c-9673-8a525d0e2b97" providerId="ADAL" clId="{C4E01232-B453-4009-A9C7-8C4451ED9CC6}" dt="2026-08-11T10:25:22.130" v="52" actId="572"/>
          <ac:graphicFrameMkLst>
            <pc:docMk/>
            <pc:sldMk cId="231388829" sldId="275"/>
            <ac:graphicFrameMk id="11" creationId="{C95DA9D9-C6D3-2B87-BC10-DA9262B87118}"/>
          </ac:graphicFrameMkLst>
        </pc:graphicFrameChg>
        <pc:picChg chg="mod">
          <ac:chgData name="Thomas Brown" userId="25952bc7-784e-487c-9673-8a525d0e2b97" providerId="ADAL" clId="{C4E01232-B453-4009-A9C7-8C4451ED9CC6}" dt="2026-08-11T10:24:47.427" v="26" actId="164"/>
          <ac:picMkLst>
            <pc:docMk/>
            <pc:sldMk cId="231388829" sldId="275"/>
            <ac:picMk id="9" creationId="{D308D4E6-E984-654F-6EA5-93DCAC924487}"/>
          </ac:picMkLst>
        </pc:picChg>
        <pc:picChg chg="mod">
          <ac:chgData name="Thomas Brown" userId="25952bc7-784e-487c-9673-8a525d0e2b97" providerId="ADAL" clId="{C4E01232-B453-4009-A9C7-8C4451ED9CC6}" dt="2026-08-11T10:24:47.427" v="26" actId="164"/>
          <ac:picMkLst>
            <pc:docMk/>
            <pc:sldMk cId="231388829" sldId="275"/>
            <ac:picMk id="10" creationId="{8C8AFF05-2D8C-5DB1-93A0-600D1DF24CE3}"/>
          </ac:picMkLst>
        </pc:picChg>
      </pc:sldChg>
      <pc:sldChg chg="addSp delSp modSp mod">
        <pc:chgData name="Thomas Brown" userId="25952bc7-784e-487c-9673-8a525d0e2b97" providerId="ADAL" clId="{C4E01232-B453-4009-A9C7-8C4451ED9CC6}" dt="2026-08-11T10:25:37.555" v="57" actId="171"/>
        <pc:sldMkLst>
          <pc:docMk/>
          <pc:sldMk cId="4201697019" sldId="276"/>
        </pc:sldMkLst>
        <pc:grpChg chg="add mod">
          <ac:chgData name="Thomas Brown" userId="25952bc7-784e-487c-9673-8a525d0e2b97" providerId="ADAL" clId="{C4E01232-B453-4009-A9C7-8C4451ED9CC6}" dt="2026-08-11T10:25:05.353" v="48"/>
          <ac:grpSpMkLst>
            <pc:docMk/>
            <pc:sldMk cId="4201697019" sldId="276"/>
            <ac:grpSpMk id="6" creationId="{87634AC0-7563-22A9-5ACE-2A7F099E7C46}"/>
          </ac:grpSpMkLst>
        </pc:grpChg>
        <pc:graphicFrameChg chg="add ord">
          <ac:chgData name="Thomas Brown" userId="25952bc7-784e-487c-9673-8a525d0e2b97" providerId="ADAL" clId="{C4E01232-B453-4009-A9C7-8C4451ED9CC6}" dt="2026-08-11T10:25:37.555" v="57" actId="171"/>
          <ac:graphicFrameMkLst>
            <pc:docMk/>
            <pc:sldMk cId="4201697019" sldId="276"/>
            <ac:graphicFrameMk id="19" creationId="{27E19D3F-CA48-527D-9D33-6936A2AEAED3}"/>
          </ac:graphicFrameMkLst>
        </pc:graphicFrameChg>
        <pc:picChg chg="del">
          <ac:chgData name="Thomas Brown" userId="25952bc7-784e-487c-9673-8a525d0e2b97" providerId="ADAL" clId="{C4E01232-B453-4009-A9C7-8C4451ED9CC6}" dt="2026-08-11T10:25:04.143" v="46" actId="478"/>
          <ac:picMkLst>
            <pc:docMk/>
            <pc:sldMk cId="4201697019" sldId="276"/>
            <ac:picMk id="8" creationId="{A52FF197-2814-9BEF-6A02-B60BE2766B42}"/>
          </ac:picMkLst>
        </pc:picChg>
        <pc:picChg chg="mod">
          <ac:chgData name="Thomas Brown" userId="25952bc7-784e-487c-9673-8a525d0e2b97" providerId="ADAL" clId="{C4E01232-B453-4009-A9C7-8C4451ED9CC6}" dt="2026-08-11T10:25:05.353" v="48"/>
          <ac:picMkLst>
            <pc:docMk/>
            <pc:sldMk cId="4201697019" sldId="276"/>
            <ac:picMk id="9" creationId="{B8528E4F-2C66-A8DD-FC96-993BFA715ECA}"/>
          </ac:picMkLst>
        </pc:picChg>
        <pc:picChg chg="mod">
          <ac:chgData name="Thomas Brown" userId="25952bc7-784e-487c-9673-8a525d0e2b97" providerId="ADAL" clId="{C4E01232-B453-4009-A9C7-8C4451ED9CC6}" dt="2026-08-11T10:25:05.353" v="48"/>
          <ac:picMkLst>
            <pc:docMk/>
            <pc:sldMk cId="4201697019" sldId="276"/>
            <ac:picMk id="10" creationId="{10556FDD-54C5-DAAB-02F5-5CAFB2C3EE40}"/>
          </ac:picMkLst>
        </pc:picChg>
        <pc:picChg chg="del">
          <ac:chgData name="Thomas Brown" userId="25952bc7-784e-487c-9673-8a525d0e2b97" providerId="ADAL" clId="{C4E01232-B453-4009-A9C7-8C4451ED9CC6}" dt="2026-08-11T10:25:28.477" v="53" actId="478"/>
          <ac:picMkLst>
            <pc:docMk/>
            <pc:sldMk cId="4201697019" sldId="276"/>
            <ac:picMk id="12" creationId="{054102C0-BB62-39A8-BD62-F09409F1925F}"/>
          </ac:picMkLst>
        </pc:picChg>
        <pc:picChg chg="del">
          <ac:chgData name="Thomas Brown" userId="25952bc7-784e-487c-9673-8a525d0e2b97" providerId="ADAL" clId="{C4E01232-B453-4009-A9C7-8C4451ED9CC6}" dt="2026-08-11T10:25:04.590" v="47" actId="478"/>
          <ac:picMkLst>
            <pc:docMk/>
            <pc:sldMk cId="4201697019" sldId="276"/>
            <ac:picMk id="13" creationId="{77CE1B4E-D572-4C39-C946-7A28D2A8B4F2}"/>
          </ac:picMkLst>
        </pc:picChg>
      </pc:sldChg>
      <pc:sldChg chg="modSp mod">
        <pc:chgData name="Thomas Brown" userId="25952bc7-784e-487c-9673-8a525d0e2b97" providerId="ADAL" clId="{C4E01232-B453-4009-A9C7-8C4451ED9CC6}" dt="2026-08-11T10:25:52.334" v="60" actId="14100"/>
        <pc:sldMkLst>
          <pc:docMk/>
          <pc:sldMk cId="1069719388" sldId="278"/>
        </pc:sldMkLst>
        <pc:spChg chg="mod">
          <ac:chgData name="Thomas Brown" userId="25952bc7-784e-487c-9673-8a525d0e2b97" providerId="ADAL" clId="{C4E01232-B453-4009-A9C7-8C4451ED9CC6}" dt="2026-08-11T10:25:52.334" v="60" actId="14100"/>
          <ac:spMkLst>
            <pc:docMk/>
            <pc:sldMk cId="1069719388" sldId="278"/>
            <ac:spMk id="12" creationId="{3F344B88-2C99-ED50-DEA5-9B338E874B45}"/>
          </ac:spMkLst>
        </pc:spChg>
      </pc:sldChg>
      <pc:sldChg chg="modSp mod">
        <pc:chgData name="Thomas Brown" userId="25952bc7-784e-487c-9673-8a525d0e2b97" providerId="ADAL" clId="{C4E01232-B453-4009-A9C7-8C4451ED9CC6}" dt="2026-08-11T10:25:58.805" v="62" actId="1076"/>
        <pc:sldMkLst>
          <pc:docMk/>
          <pc:sldMk cId="2103390374" sldId="279"/>
        </pc:sldMkLst>
        <pc:picChg chg="mod">
          <ac:chgData name="Thomas Brown" userId="25952bc7-784e-487c-9673-8a525d0e2b97" providerId="ADAL" clId="{C4E01232-B453-4009-A9C7-8C4451ED9CC6}" dt="2026-08-11T10:25:58.805" v="62" actId="1076"/>
          <ac:picMkLst>
            <pc:docMk/>
            <pc:sldMk cId="2103390374" sldId="279"/>
            <ac:picMk id="11" creationId="{72F052DC-4DED-2C7C-13CE-475BC73299DA}"/>
          </ac:picMkLst>
        </pc:picChg>
      </pc:sldChg>
      <pc:sldChg chg="addSp delSp mod">
        <pc:chgData name="Thomas Brown" userId="25952bc7-784e-487c-9673-8a525d0e2b97" providerId="ADAL" clId="{C4E01232-B453-4009-A9C7-8C4451ED9CC6}" dt="2026-08-11T10:26:06.998" v="64" actId="22"/>
        <pc:sldMkLst>
          <pc:docMk/>
          <pc:sldMk cId="4263840140" sldId="280"/>
        </pc:sldMkLst>
        <pc:picChg chg="add">
          <ac:chgData name="Thomas Brown" userId="25952bc7-784e-487c-9673-8a525d0e2b97" providerId="ADAL" clId="{C4E01232-B453-4009-A9C7-8C4451ED9CC6}" dt="2026-08-11T10:26:06.998" v="64" actId="22"/>
          <ac:picMkLst>
            <pc:docMk/>
            <pc:sldMk cId="4263840140" sldId="280"/>
            <ac:picMk id="9" creationId="{7183EC4D-1B02-D258-7E6C-47A8AFF44751}"/>
          </ac:picMkLst>
        </pc:picChg>
        <pc:picChg chg="del">
          <ac:chgData name="Thomas Brown" userId="25952bc7-784e-487c-9673-8a525d0e2b97" providerId="ADAL" clId="{C4E01232-B453-4009-A9C7-8C4451ED9CC6}" dt="2026-08-11T10:26:06.691" v="63" actId="478"/>
          <ac:picMkLst>
            <pc:docMk/>
            <pc:sldMk cId="4263840140" sldId="280"/>
            <ac:picMk id="11" creationId="{D5E14412-870A-5846-F103-FD37F5952462}"/>
          </ac:picMkLst>
        </pc:picChg>
      </pc:sldChg>
      <pc:sldChg chg="modSp mod">
        <pc:chgData name="Thomas Brown" userId="25952bc7-784e-487c-9673-8a525d0e2b97" providerId="ADAL" clId="{C4E01232-B453-4009-A9C7-8C4451ED9CC6}" dt="2026-08-11T10:26:34.699" v="67" actId="1076"/>
        <pc:sldMkLst>
          <pc:docMk/>
          <pc:sldMk cId="607027816" sldId="282"/>
        </pc:sldMkLst>
        <pc:spChg chg="mod">
          <ac:chgData name="Thomas Brown" userId="25952bc7-784e-487c-9673-8a525d0e2b97" providerId="ADAL" clId="{C4E01232-B453-4009-A9C7-8C4451ED9CC6}" dt="2026-08-11T10:26:34.699" v="67" actId="1076"/>
          <ac:spMkLst>
            <pc:docMk/>
            <pc:sldMk cId="607027816" sldId="282"/>
            <ac:spMk id="10" creationId="{1064B5F3-C883-32A6-ADE2-ACD3CE85269C}"/>
          </ac:spMkLst>
        </pc:spChg>
      </pc:sldChg>
      <pc:sldChg chg="modSp mod">
        <pc:chgData name="Thomas Brown" userId="25952bc7-784e-487c-9673-8a525d0e2b97" providerId="ADAL" clId="{C4E01232-B453-4009-A9C7-8C4451ED9CC6}" dt="2026-08-11T10:27:08.511" v="75"/>
        <pc:sldMkLst>
          <pc:docMk/>
          <pc:sldMk cId="3796281052" sldId="283"/>
        </pc:sldMkLst>
        <pc:graphicFrameChg chg="mod modGraphic">
          <ac:chgData name="Thomas Brown" userId="25952bc7-784e-487c-9673-8a525d0e2b97" providerId="ADAL" clId="{C4E01232-B453-4009-A9C7-8C4451ED9CC6}" dt="2026-08-11T10:27:08.511" v="75"/>
          <ac:graphicFrameMkLst>
            <pc:docMk/>
            <pc:sldMk cId="3796281052" sldId="283"/>
            <ac:graphicFrameMk id="3" creationId="{C8A3E15B-6A67-4442-E3E1-219BE49C6780}"/>
          </ac:graphicFrameMkLst>
        </pc:graphicFrameChg>
      </pc:sldChg>
      <pc:sldChg chg="addSp delSp modSp mod">
        <pc:chgData name="Thomas Brown" userId="25952bc7-784e-487c-9673-8a525d0e2b97" providerId="ADAL" clId="{C4E01232-B453-4009-A9C7-8C4451ED9CC6}" dt="2026-08-11T10:27:35.117" v="95" actId="14100"/>
        <pc:sldMkLst>
          <pc:docMk/>
          <pc:sldMk cId="2744971610" sldId="284"/>
        </pc:sldMkLst>
        <pc:spChg chg="mod ord">
          <ac:chgData name="Thomas Brown" userId="25952bc7-784e-487c-9673-8a525d0e2b97" providerId="ADAL" clId="{C4E01232-B453-4009-A9C7-8C4451ED9CC6}" dt="2026-08-11T10:27:32.931" v="94" actId="1076"/>
          <ac:spMkLst>
            <pc:docMk/>
            <pc:sldMk cId="2744971610" sldId="284"/>
            <ac:spMk id="15" creationId="{99790F8A-2DAC-03F6-7168-68EC62295785}"/>
          </ac:spMkLst>
        </pc:spChg>
        <pc:spChg chg="mod">
          <ac:chgData name="Thomas Brown" userId="25952bc7-784e-487c-9673-8a525d0e2b97" providerId="ADAL" clId="{C4E01232-B453-4009-A9C7-8C4451ED9CC6}" dt="2026-08-11T10:27:35.117" v="95" actId="14100"/>
          <ac:spMkLst>
            <pc:docMk/>
            <pc:sldMk cId="2744971610" sldId="284"/>
            <ac:spMk id="18" creationId="{13E1E52C-2EB8-9419-CB37-A4EFF66E4721}"/>
          </ac:spMkLst>
        </pc:spChg>
        <pc:graphicFrameChg chg="add del">
          <ac:chgData name="Thomas Brown" userId="25952bc7-784e-487c-9673-8a525d0e2b97" providerId="ADAL" clId="{C4E01232-B453-4009-A9C7-8C4451ED9CC6}" dt="2026-08-11T10:27:13.850" v="76" actId="478"/>
          <ac:graphicFrameMkLst>
            <pc:docMk/>
            <pc:sldMk cId="2744971610" sldId="284"/>
            <ac:graphicFrameMk id="8" creationId="{85EC0676-3C72-8235-83C8-AE12EE4FF5B1}"/>
          </ac:graphicFrameMkLst>
        </pc:graphicFrameChg>
        <pc:graphicFrameChg chg="del">
          <ac:chgData name="Thomas Brown" userId="25952bc7-784e-487c-9673-8a525d0e2b97" providerId="ADAL" clId="{C4E01232-B453-4009-A9C7-8C4451ED9CC6}" dt="2026-08-11T10:26:53.592" v="72" actId="478"/>
          <ac:graphicFrameMkLst>
            <pc:docMk/>
            <pc:sldMk cId="2744971610" sldId="284"/>
            <ac:graphicFrameMk id="10" creationId="{28FAC6E8-B5CC-F12B-A76A-51C8D666F32D}"/>
          </ac:graphicFrameMkLst>
        </pc:graphicFrameChg>
        <pc:graphicFrameChg chg="add mod">
          <ac:chgData name="Thomas Brown" userId="25952bc7-784e-487c-9673-8a525d0e2b97" providerId="ADAL" clId="{C4E01232-B453-4009-A9C7-8C4451ED9CC6}" dt="2026-08-11T10:27:18.697" v="90" actId="1036"/>
          <ac:graphicFrameMkLst>
            <pc:docMk/>
            <pc:sldMk cId="2744971610" sldId="284"/>
            <ac:graphicFrameMk id="11" creationId="{40AF5D02-66EB-7C71-BF57-B4A0C8180209}"/>
          </ac:graphicFrameMkLst>
        </pc:graphicFrameChg>
      </pc:sldChg>
      <pc:sldChg chg="modSp mod">
        <pc:chgData name="Thomas Brown" userId="25952bc7-784e-487c-9673-8a525d0e2b97" providerId="ADAL" clId="{C4E01232-B453-4009-A9C7-8C4451ED9CC6}" dt="2026-08-11T10:27:48.160" v="96" actId="208"/>
        <pc:sldMkLst>
          <pc:docMk/>
          <pc:sldMk cId="2273226859" sldId="285"/>
        </pc:sldMkLst>
        <pc:spChg chg="mod">
          <ac:chgData name="Thomas Brown" userId="25952bc7-784e-487c-9673-8a525d0e2b97" providerId="ADAL" clId="{C4E01232-B453-4009-A9C7-8C4451ED9CC6}" dt="2026-08-11T10:27:48.160" v="96" actId="208"/>
          <ac:spMkLst>
            <pc:docMk/>
            <pc:sldMk cId="2273226859" sldId="285"/>
            <ac:spMk id="3" creationId="{2A47CFB6-5094-F562-4818-B06BDF85976F}"/>
          </ac:spMkLst>
        </pc:spChg>
      </pc:sldChg>
      <pc:sldChg chg="modSp mod">
        <pc:chgData name="Thomas Brown" userId="25952bc7-784e-487c-9673-8a525d0e2b97" providerId="ADAL" clId="{C4E01232-B453-4009-A9C7-8C4451ED9CC6}" dt="2026-08-11T10:27:57.630" v="103" actId="1035"/>
        <pc:sldMkLst>
          <pc:docMk/>
          <pc:sldMk cId="3134709379" sldId="286"/>
        </pc:sldMkLst>
        <pc:spChg chg="mod">
          <ac:chgData name="Thomas Brown" userId="25952bc7-784e-487c-9673-8a525d0e2b97" providerId="ADAL" clId="{C4E01232-B453-4009-A9C7-8C4451ED9CC6}" dt="2026-08-11T10:27:53.732" v="97" actId="208"/>
          <ac:spMkLst>
            <pc:docMk/>
            <pc:sldMk cId="3134709379" sldId="286"/>
            <ac:spMk id="9" creationId="{760AF077-1623-44E4-1788-F2EF534853F0}"/>
          </ac:spMkLst>
        </pc:spChg>
        <pc:spChg chg="mod">
          <ac:chgData name="Thomas Brown" userId="25952bc7-784e-487c-9673-8a525d0e2b97" providerId="ADAL" clId="{C4E01232-B453-4009-A9C7-8C4451ED9CC6}" dt="2026-08-11T10:27:57.630" v="103" actId="1035"/>
          <ac:spMkLst>
            <pc:docMk/>
            <pc:sldMk cId="3134709379" sldId="286"/>
            <ac:spMk id="24" creationId="{78834E89-7081-4EB9-7F32-209A0A759005}"/>
          </ac:spMkLst>
        </pc:spChg>
      </pc:sldChg>
      <pc:sldChg chg="modSp mod">
        <pc:chgData name="Thomas Brown" userId="25952bc7-784e-487c-9673-8a525d0e2b97" providerId="ADAL" clId="{C4E01232-B453-4009-A9C7-8C4451ED9CC6}" dt="2026-08-11T10:28:10.144" v="104" actId="14100"/>
        <pc:sldMkLst>
          <pc:docMk/>
          <pc:sldMk cId="1011435686" sldId="289"/>
        </pc:sldMkLst>
        <pc:picChg chg="mod">
          <ac:chgData name="Thomas Brown" userId="25952bc7-784e-487c-9673-8a525d0e2b97" providerId="ADAL" clId="{C4E01232-B453-4009-A9C7-8C4451ED9CC6}" dt="2026-08-11T10:28:10.144" v="104" actId="14100"/>
          <ac:picMkLst>
            <pc:docMk/>
            <pc:sldMk cId="1011435686" sldId="289"/>
            <ac:picMk id="10" creationId="{2066658D-605F-F7F0-E7A3-E4E6AB60FD15}"/>
          </ac:picMkLst>
        </pc:picChg>
      </pc:sldChg>
      <pc:sldChg chg="addSp delSp mod">
        <pc:chgData name="Thomas Brown" userId="25952bc7-784e-487c-9673-8a525d0e2b97" providerId="ADAL" clId="{C4E01232-B453-4009-A9C7-8C4451ED9CC6}" dt="2026-08-11T10:28:13.735" v="106" actId="22"/>
        <pc:sldMkLst>
          <pc:docMk/>
          <pc:sldMk cId="713522054" sldId="290"/>
        </pc:sldMkLst>
        <pc:picChg chg="add">
          <ac:chgData name="Thomas Brown" userId="25952bc7-784e-487c-9673-8a525d0e2b97" providerId="ADAL" clId="{C4E01232-B453-4009-A9C7-8C4451ED9CC6}" dt="2026-08-11T10:28:13.735" v="106" actId="22"/>
          <ac:picMkLst>
            <pc:docMk/>
            <pc:sldMk cId="713522054" sldId="290"/>
            <ac:picMk id="9" creationId="{85CBD22C-5DCA-EA04-2579-74395656814F}"/>
          </ac:picMkLst>
        </pc:picChg>
        <pc:picChg chg="del">
          <ac:chgData name="Thomas Brown" userId="25952bc7-784e-487c-9673-8a525d0e2b97" providerId="ADAL" clId="{C4E01232-B453-4009-A9C7-8C4451ED9CC6}" dt="2026-08-11T10:28:13.433" v="105" actId="478"/>
          <ac:picMkLst>
            <pc:docMk/>
            <pc:sldMk cId="713522054" sldId="290"/>
            <ac:picMk id="17" creationId="{7DF62DB4-3039-ADB0-44EA-0DBF3818E5EE}"/>
          </ac:picMkLst>
        </pc:picChg>
      </pc:sldChg>
      <pc:sldChg chg="modSp mod">
        <pc:chgData name="Thomas Brown" userId="25952bc7-784e-487c-9673-8a525d0e2b97" providerId="ADAL" clId="{C4E01232-B453-4009-A9C7-8C4451ED9CC6}" dt="2026-08-11T10:28:22.769" v="107" actId="208"/>
        <pc:sldMkLst>
          <pc:docMk/>
          <pc:sldMk cId="939025736" sldId="291"/>
        </pc:sldMkLst>
        <pc:spChg chg="mod">
          <ac:chgData name="Thomas Brown" userId="25952bc7-784e-487c-9673-8a525d0e2b97" providerId="ADAL" clId="{C4E01232-B453-4009-A9C7-8C4451ED9CC6}" dt="2026-08-11T10:28:22.769" v="107" actId="208"/>
          <ac:spMkLst>
            <pc:docMk/>
            <pc:sldMk cId="939025736" sldId="291"/>
            <ac:spMk id="6" creationId="{5D619627-AF9A-B23C-2357-0C939C0A1720}"/>
          </ac:spMkLst>
        </pc:spChg>
      </pc:sldChg>
      <pc:sldChg chg="addSp delSp modSp mod addAnim delAnim">
        <pc:chgData name="Thomas Brown" userId="25952bc7-784e-487c-9673-8a525d0e2b97" providerId="ADAL" clId="{C4E01232-B453-4009-A9C7-8C4451ED9CC6}" dt="2026-08-11T10:29:21.592" v="137" actId="1036"/>
        <pc:sldMkLst>
          <pc:docMk/>
          <pc:sldMk cId="3278179562" sldId="292"/>
        </pc:sldMkLst>
        <pc:spChg chg="mod">
          <ac:chgData name="Thomas Brown" userId="25952bc7-784e-487c-9673-8a525d0e2b97" providerId="ADAL" clId="{C4E01232-B453-4009-A9C7-8C4451ED9CC6}" dt="2026-08-11T10:28:33.060" v="108" actId="208"/>
          <ac:spMkLst>
            <pc:docMk/>
            <pc:sldMk cId="3278179562" sldId="292"/>
            <ac:spMk id="13" creationId="{687FB66C-F59C-ECF0-E75E-B8CB0B9C64D9}"/>
          </ac:spMkLst>
        </pc:spChg>
        <pc:spChg chg="add del mod topLvl">
          <ac:chgData name="Thomas Brown" userId="25952bc7-784e-487c-9673-8a525d0e2b97" providerId="ADAL" clId="{C4E01232-B453-4009-A9C7-8C4451ED9CC6}" dt="2026-08-11T10:28:57.940" v="123" actId="208"/>
          <ac:spMkLst>
            <pc:docMk/>
            <pc:sldMk cId="3278179562" sldId="292"/>
            <ac:spMk id="30" creationId="{A4A65590-81E8-42E3-BECC-7F97B28FAEC6}"/>
          </ac:spMkLst>
        </pc:spChg>
        <pc:spChg chg="mod">
          <ac:chgData name="Thomas Brown" userId="25952bc7-784e-487c-9673-8a525d0e2b97" providerId="ADAL" clId="{C4E01232-B453-4009-A9C7-8C4451ED9CC6}" dt="2026-08-11T10:29:21.592" v="137" actId="1036"/>
          <ac:spMkLst>
            <pc:docMk/>
            <pc:sldMk cId="3278179562" sldId="292"/>
            <ac:spMk id="33" creationId="{4C8EC197-C547-48C0-53B4-55D4D5085C7A}"/>
          </ac:spMkLst>
        </pc:spChg>
        <pc:grpChg chg="mod">
          <ac:chgData name="Thomas Brown" userId="25952bc7-784e-487c-9673-8a525d0e2b97" providerId="ADAL" clId="{C4E01232-B453-4009-A9C7-8C4451ED9CC6}" dt="2026-08-11T10:28:44.906" v="120" actId="14100"/>
          <ac:grpSpMkLst>
            <pc:docMk/>
            <pc:sldMk cId="3278179562" sldId="292"/>
            <ac:grpSpMk id="25" creationId="{BB8CAA53-3C27-D9E5-BBFF-5BD7D7FEEECE}"/>
          </ac:grpSpMkLst>
        </pc:grpChg>
        <pc:grpChg chg="add del mod">
          <ac:chgData name="Thomas Brown" userId="25952bc7-784e-487c-9673-8a525d0e2b97" providerId="ADAL" clId="{C4E01232-B453-4009-A9C7-8C4451ED9CC6}" dt="2026-08-11T10:29:13.736" v="128" actId="1076"/>
          <ac:grpSpMkLst>
            <pc:docMk/>
            <pc:sldMk cId="3278179562" sldId="292"/>
            <ac:grpSpMk id="32" creationId="{E5518A14-E700-23DA-56BE-BA0912927672}"/>
          </ac:grpSpMkLst>
        </pc:grpChg>
        <pc:graphicFrameChg chg="topLvl">
          <ac:chgData name="Thomas Brown" userId="25952bc7-784e-487c-9673-8a525d0e2b97" providerId="ADAL" clId="{C4E01232-B453-4009-A9C7-8C4451ED9CC6}" dt="2026-08-11T10:28:50.646" v="121" actId="21"/>
          <ac:graphicFrameMkLst>
            <pc:docMk/>
            <pc:sldMk cId="3278179562" sldId="292"/>
            <ac:graphicFrameMk id="31" creationId="{81E0C92D-BDC8-0990-6A51-EB13B3F33681}"/>
          </ac:graphicFrameMkLst>
        </pc:graphicFrame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7-29T09:30:37.702"/>
    </inkml:context>
    <inkml:brush xml:id="br0">
      <inkml:brushProperty name="width" value="0.05" units="cm"/>
      <inkml:brushProperty name="height" value="0.05" units="cm"/>
      <inkml:brushProperty name="color" value="#E71224"/>
    </inkml:brush>
  </inkml:definitions>
  <inkml:trace contextRef="#ctx0" brushRef="#br0">0 0 24575,'0'5'0,"5"11"0,11 3 0,3-1-8191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7-29T09:32:14.840"/>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7-29T09:32:25.046"/>
    </inkml:context>
    <inkml:brush xml:id="br0">
      <inkml:brushProperty name="width" value="0.2" units="cm"/>
      <inkml:brushProperty name="height" value="0.2" units="cm"/>
      <inkml:brushProperty name="color" value="#E71224"/>
    </inkml:brush>
  </inkml:definitions>
  <inkml:trace contextRef="#ctx0" brushRef="#br0">0 0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7952EA-FACC-4C77-BAEA-B6CE6D995063}" type="datetimeFigureOut">
              <a:rPr lang="en-GB" smtClean="0"/>
              <a:t>11/08/2026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9657A5-E99A-4888-A3DC-438DBBF30B40}" type="slidenum">
              <a:rPr lang="en-GB" smtClean="0"/>
              <a:t>‹#›</a:t>
            </a:fld>
            <a:endParaRPr lang="en-GB"/>
          </a:p>
        </p:txBody>
      </p:sp>
    </p:spTree>
    <p:extLst>
      <p:ext uri="{BB962C8B-B14F-4D97-AF65-F5344CB8AC3E}">
        <p14:creationId xmlns:p14="http://schemas.microsoft.com/office/powerpoint/2010/main" val="266363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D7EF51-458C-0C68-30B3-E9E1D4E88293}"/>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23DC03D7-AAC8-5AEB-9D81-FFE1913884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A341F5AC-80CE-1C8C-7B8F-AEB4456FE8F1}"/>
              </a:ext>
            </a:extLst>
          </p:cNvPr>
          <p:cNvSpPr>
            <a:spLocks noGrp="1"/>
          </p:cNvSpPr>
          <p:nvPr>
            <p:ph type="dt" sz="half" idx="10"/>
          </p:nvPr>
        </p:nvSpPr>
        <p:spPr/>
        <p:txBody>
          <a:bodyPr/>
          <a:lstStyle/>
          <a:p>
            <a:fld id="{DFD97ADE-F39E-44DD-945E-9D1E8276E9DD}" type="datetime1">
              <a:rPr lang="en-GB" smtClean="0"/>
              <a:t>11/08/2026</a:t>
            </a:fld>
            <a:endParaRPr lang="en-GB"/>
          </a:p>
        </p:txBody>
      </p:sp>
      <p:sp>
        <p:nvSpPr>
          <p:cNvPr id="5" name="Footer Placeholder 4">
            <a:extLst>
              <a:ext uri="{FF2B5EF4-FFF2-40B4-BE49-F238E27FC236}">
                <a16:creationId xmlns:a16="http://schemas.microsoft.com/office/drawing/2014/main" id="{8A1211A3-D42B-B874-A4AE-8814D84B719A}"/>
              </a:ext>
            </a:extLst>
          </p:cNvPr>
          <p:cNvSpPr>
            <a:spLocks noGrp="1"/>
          </p:cNvSpPr>
          <p:nvPr>
            <p:ph type="ftr" sz="quarter" idx="11"/>
          </p:nvPr>
        </p:nvSpPr>
        <p:spPr/>
        <p:txBody>
          <a:body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6" name="Slide Number Placeholder 5">
            <a:extLst>
              <a:ext uri="{FF2B5EF4-FFF2-40B4-BE49-F238E27FC236}">
                <a16:creationId xmlns:a16="http://schemas.microsoft.com/office/drawing/2014/main" id="{077419DD-E52A-93F8-C960-7F0DCBE7BFA4}"/>
              </a:ext>
            </a:extLst>
          </p:cNvPr>
          <p:cNvSpPr>
            <a:spLocks noGrp="1"/>
          </p:cNvSpPr>
          <p:nvPr>
            <p:ph type="sldNum" sz="quarter" idx="12"/>
          </p:nvPr>
        </p:nvSpPr>
        <p:spPr/>
        <p:txBody>
          <a:bodyPr/>
          <a:lstStyle/>
          <a:p>
            <a:fld id="{406F5B68-19C8-4FDE-A086-E918C3DF0742}" type="slidenum">
              <a:rPr lang="en-GB" smtClean="0"/>
              <a:t>‹#›</a:t>
            </a:fld>
            <a:endParaRPr lang="en-GB"/>
          </a:p>
        </p:txBody>
      </p:sp>
    </p:spTree>
    <p:extLst>
      <p:ext uri="{BB962C8B-B14F-4D97-AF65-F5344CB8AC3E}">
        <p14:creationId xmlns:p14="http://schemas.microsoft.com/office/powerpoint/2010/main" val="1947317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A4921-91BE-3228-316E-D2CD11FF3D93}"/>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A1939E6C-4B14-7DAD-512A-9FEC26D10BAB}"/>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26CE524-4E22-FA7B-72FD-E95516A8B5A2}"/>
              </a:ext>
            </a:extLst>
          </p:cNvPr>
          <p:cNvSpPr>
            <a:spLocks noGrp="1"/>
          </p:cNvSpPr>
          <p:nvPr>
            <p:ph type="dt" sz="half" idx="10"/>
          </p:nvPr>
        </p:nvSpPr>
        <p:spPr/>
        <p:txBody>
          <a:bodyPr/>
          <a:lstStyle/>
          <a:p>
            <a:fld id="{1ECCEBBD-1819-4AF3-9253-5B007AFC8E74}" type="datetime1">
              <a:rPr lang="en-GB" smtClean="0"/>
              <a:t>11/08/2026</a:t>
            </a:fld>
            <a:endParaRPr lang="en-GB"/>
          </a:p>
        </p:txBody>
      </p:sp>
      <p:sp>
        <p:nvSpPr>
          <p:cNvPr id="5" name="Footer Placeholder 4">
            <a:extLst>
              <a:ext uri="{FF2B5EF4-FFF2-40B4-BE49-F238E27FC236}">
                <a16:creationId xmlns:a16="http://schemas.microsoft.com/office/drawing/2014/main" id="{7D53A503-C73A-FD7B-4FD6-1106B422CB8C}"/>
              </a:ext>
            </a:extLst>
          </p:cNvPr>
          <p:cNvSpPr>
            <a:spLocks noGrp="1"/>
          </p:cNvSpPr>
          <p:nvPr>
            <p:ph type="ftr" sz="quarter" idx="11"/>
          </p:nvPr>
        </p:nvSpPr>
        <p:spPr/>
        <p:txBody>
          <a:body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6" name="Slide Number Placeholder 5">
            <a:extLst>
              <a:ext uri="{FF2B5EF4-FFF2-40B4-BE49-F238E27FC236}">
                <a16:creationId xmlns:a16="http://schemas.microsoft.com/office/drawing/2014/main" id="{F099FD29-8CEA-ACAC-6C9A-A60EDA80DEB2}"/>
              </a:ext>
            </a:extLst>
          </p:cNvPr>
          <p:cNvSpPr>
            <a:spLocks noGrp="1"/>
          </p:cNvSpPr>
          <p:nvPr>
            <p:ph type="sldNum" sz="quarter" idx="12"/>
          </p:nvPr>
        </p:nvSpPr>
        <p:spPr/>
        <p:txBody>
          <a:bodyPr/>
          <a:lstStyle/>
          <a:p>
            <a:fld id="{406F5B68-19C8-4FDE-A086-E918C3DF0742}" type="slidenum">
              <a:rPr lang="en-GB" smtClean="0"/>
              <a:t>‹#›</a:t>
            </a:fld>
            <a:endParaRPr lang="en-GB"/>
          </a:p>
        </p:txBody>
      </p:sp>
    </p:spTree>
    <p:extLst>
      <p:ext uri="{BB962C8B-B14F-4D97-AF65-F5344CB8AC3E}">
        <p14:creationId xmlns:p14="http://schemas.microsoft.com/office/powerpoint/2010/main" val="27267746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23BEAEF-0F1B-DB09-DE0C-497ECDDF7066}"/>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0415E4F9-A795-DB89-8FB1-86FFE528DE18}"/>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0F54CDF7-9169-F386-3897-228586BEB799}"/>
              </a:ext>
            </a:extLst>
          </p:cNvPr>
          <p:cNvSpPr>
            <a:spLocks noGrp="1"/>
          </p:cNvSpPr>
          <p:nvPr>
            <p:ph type="dt" sz="half" idx="10"/>
          </p:nvPr>
        </p:nvSpPr>
        <p:spPr/>
        <p:txBody>
          <a:bodyPr/>
          <a:lstStyle/>
          <a:p>
            <a:fld id="{24C84FD2-D417-4F76-8AB1-F6A45EEDE2F2}" type="datetime1">
              <a:rPr lang="en-GB" smtClean="0"/>
              <a:t>11/08/2026</a:t>
            </a:fld>
            <a:endParaRPr lang="en-GB"/>
          </a:p>
        </p:txBody>
      </p:sp>
      <p:sp>
        <p:nvSpPr>
          <p:cNvPr id="5" name="Footer Placeholder 4">
            <a:extLst>
              <a:ext uri="{FF2B5EF4-FFF2-40B4-BE49-F238E27FC236}">
                <a16:creationId xmlns:a16="http://schemas.microsoft.com/office/drawing/2014/main" id="{4E42515A-D500-836A-6AC0-F82109523A45}"/>
              </a:ext>
            </a:extLst>
          </p:cNvPr>
          <p:cNvSpPr>
            <a:spLocks noGrp="1"/>
          </p:cNvSpPr>
          <p:nvPr>
            <p:ph type="ftr" sz="quarter" idx="11"/>
          </p:nvPr>
        </p:nvSpPr>
        <p:spPr/>
        <p:txBody>
          <a:body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6" name="Slide Number Placeholder 5">
            <a:extLst>
              <a:ext uri="{FF2B5EF4-FFF2-40B4-BE49-F238E27FC236}">
                <a16:creationId xmlns:a16="http://schemas.microsoft.com/office/drawing/2014/main" id="{6FC0B141-DA6F-8B96-DB85-CE2E533D675D}"/>
              </a:ext>
            </a:extLst>
          </p:cNvPr>
          <p:cNvSpPr>
            <a:spLocks noGrp="1"/>
          </p:cNvSpPr>
          <p:nvPr>
            <p:ph type="sldNum" sz="quarter" idx="12"/>
          </p:nvPr>
        </p:nvSpPr>
        <p:spPr/>
        <p:txBody>
          <a:bodyPr/>
          <a:lstStyle/>
          <a:p>
            <a:fld id="{406F5B68-19C8-4FDE-A086-E918C3DF0742}" type="slidenum">
              <a:rPr lang="en-GB" smtClean="0"/>
              <a:t>‹#›</a:t>
            </a:fld>
            <a:endParaRPr lang="en-GB"/>
          </a:p>
        </p:txBody>
      </p:sp>
    </p:spTree>
    <p:extLst>
      <p:ext uri="{BB962C8B-B14F-4D97-AF65-F5344CB8AC3E}">
        <p14:creationId xmlns:p14="http://schemas.microsoft.com/office/powerpoint/2010/main" val="16236755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88B83-0F38-DBA6-FE74-36D95B23EF83}"/>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EC955C2C-E979-5120-94FE-5B812B14C949}"/>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4D0B73DB-2E3E-8449-C1BC-DF682BAEF485}"/>
              </a:ext>
            </a:extLst>
          </p:cNvPr>
          <p:cNvSpPr>
            <a:spLocks noGrp="1"/>
          </p:cNvSpPr>
          <p:nvPr>
            <p:ph type="dt" sz="half" idx="10"/>
          </p:nvPr>
        </p:nvSpPr>
        <p:spPr/>
        <p:txBody>
          <a:bodyPr/>
          <a:lstStyle/>
          <a:p>
            <a:fld id="{4DA62B4C-F98E-4A57-876D-A4B08A6A793C}" type="datetime1">
              <a:rPr lang="en-GB" smtClean="0"/>
              <a:t>11/08/2026</a:t>
            </a:fld>
            <a:endParaRPr lang="en-GB"/>
          </a:p>
        </p:txBody>
      </p:sp>
      <p:sp>
        <p:nvSpPr>
          <p:cNvPr id="5" name="Footer Placeholder 4">
            <a:extLst>
              <a:ext uri="{FF2B5EF4-FFF2-40B4-BE49-F238E27FC236}">
                <a16:creationId xmlns:a16="http://schemas.microsoft.com/office/drawing/2014/main" id="{2393270C-1BEF-C042-16B7-B948A1D304B3}"/>
              </a:ext>
            </a:extLst>
          </p:cNvPr>
          <p:cNvSpPr>
            <a:spLocks noGrp="1"/>
          </p:cNvSpPr>
          <p:nvPr>
            <p:ph type="ftr" sz="quarter" idx="11"/>
          </p:nvPr>
        </p:nvSpPr>
        <p:spPr/>
        <p:txBody>
          <a:body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6" name="Slide Number Placeholder 5">
            <a:extLst>
              <a:ext uri="{FF2B5EF4-FFF2-40B4-BE49-F238E27FC236}">
                <a16:creationId xmlns:a16="http://schemas.microsoft.com/office/drawing/2014/main" id="{D8107461-03A6-D673-A172-E9473FF74D0E}"/>
              </a:ext>
            </a:extLst>
          </p:cNvPr>
          <p:cNvSpPr>
            <a:spLocks noGrp="1"/>
          </p:cNvSpPr>
          <p:nvPr>
            <p:ph type="sldNum" sz="quarter" idx="12"/>
          </p:nvPr>
        </p:nvSpPr>
        <p:spPr/>
        <p:txBody>
          <a:bodyPr/>
          <a:lstStyle/>
          <a:p>
            <a:fld id="{406F5B68-19C8-4FDE-A086-E918C3DF0742}" type="slidenum">
              <a:rPr lang="en-GB" smtClean="0"/>
              <a:t>‹#›</a:t>
            </a:fld>
            <a:endParaRPr lang="en-GB"/>
          </a:p>
        </p:txBody>
      </p:sp>
    </p:spTree>
    <p:extLst>
      <p:ext uri="{BB962C8B-B14F-4D97-AF65-F5344CB8AC3E}">
        <p14:creationId xmlns:p14="http://schemas.microsoft.com/office/powerpoint/2010/main" val="10237159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33557D-CFAB-A066-A2F3-FCCE7C97B8D3}"/>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D29D4DE8-2172-654D-AEE3-0F3FB1C3ECE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BB245E8-763D-6896-D14B-7835EAE4F1B4}"/>
              </a:ext>
            </a:extLst>
          </p:cNvPr>
          <p:cNvSpPr>
            <a:spLocks noGrp="1"/>
          </p:cNvSpPr>
          <p:nvPr>
            <p:ph type="dt" sz="half" idx="10"/>
          </p:nvPr>
        </p:nvSpPr>
        <p:spPr/>
        <p:txBody>
          <a:bodyPr/>
          <a:lstStyle/>
          <a:p>
            <a:fld id="{0BA251BD-C730-45BD-BEFD-000EE6437D98}" type="datetime1">
              <a:rPr lang="en-GB" smtClean="0"/>
              <a:t>11/08/2026</a:t>
            </a:fld>
            <a:endParaRPr lang="en-GB"/>
          </a:p>
        </p:txBody>
      </p:sp>
      <p:sp>
        <p:nvSpPr>
          <p:cNvPr id="5" name="Footer Placeholder 4">
            <a:extLst>
              <a:ext uri="{FF2B5EF4-FFF2-40B4-BE49-F238E27FC236}">
                <a16:creationId xmlns:a16="http://schemas.microsoft.com/office/drawing/2014/main" id="{BEB9485E-0CB6-925B-8F96-D21BF50F35CD}"/>
              </a:ext>
            </a:extLst>
          </p:cNvPr>
          <p:cNvSpPr>
            <a:spLocks noGrp="1"/>
          </p:cNvSpPr>
          <p:nvPr>
            <p:ph type="ftr" sz="quarter" idx="11"/>
          </p:nvPr>
        </p:nvSpPr>
        <p:spPr/>
        <p:txBody>
          <a:body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6" name="Slide Number Placeholder 5">
            <a:extLst>
              <a:ext uri="{FF2B5EF4-FFF2-40B4-BE49-F238E27FC236}">
                <a16:creationId xmlns:a16="http://schemas.microsoft.com/office/drawing/2014/main" id="{695025FA-0F7A-70EC-F963-4FB87DE58642}"/>
              </a:ext>
            </a:extLst>
          </p:cNvPr>
          <p:cNvSpPr>
            <a:spLocks noGrp="1"/>
          </p:cNvSpPr>
          <p:nvPr>
            <p:ph type="sldNum" sz="quarter" idx="12"/>
          </p:nvPr>
        </p:nvSpPr>
        <p:spPr/>
        <p:txBody>
          <a:bodyPr/>
          <a:lstStyle/>
          <a:p>
            <a:fld id="{406F5B68-19C8-4FDE-A086-E918C3DF0742}" type="slidenum">
              <a:rPr lang="en-GB" smtClean="0"/>
              <a:t>‹#›</a:t>
            </a:fld>
            <a:endParaRPr lang="en-GB"/>
          </a:p>
        </p:txBody>
      </p:sp>
    </p:spTree>
    <p:extLst>
      <p:ext uri="{BB962C8B-B14F-4D97-AF65-F5344CB8AC3E}">
        <p14:creationId xmlns:p14="http://schemas.microsoft.com/office/powerpoint/2010/main" val="2893839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06FFA-00AD-F6DD-7288-47E05336FF62}"/>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ABECC8E5-A1C3-E85E-628A-32F43FFB25AE}"/>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761C724D-F876-E198-7088-893E7393E2C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6ABC5933-149A-AC56-83E1-A92A1BA90B95}"/>
              </a:ext>
            </a:extLst>
          </p:cNvPr>
          <p:cNvSpPr>
            <a:spLocks noGrp="1"/>
          </p:cNvSpPr>
          <p:nvPr>
            <p:ph type="dt" sz="half" idx="10"/>
          </p:nvPr>
        </p:nvSpPr>
        <p:spPr/>
        <p:txBody>
          <a:bodyPr/>
          <a:lstStyle/>
          <a:p>
            <a:fld id="{13A9400E-AA58-4990-A75E-04D94188E9D2}" type="datetime1">
              <a:rPr lang="en-GB" smtClean="0"/>
              <a:t>11/08/2026</a:t>
            </a:fld>
            <a:endParaRPr lang="en-GB"/>
          </a:p>
        </p:txBody>
      </p:sp>
      <p:sp>
        <p:nvSpPr>
          <p:cNvPr id="6" name="Footer Placeholder 5">
            <a:extLst>
              <a:ext uri="{FF2B5EF4-FFF2-40B4-BE49-F238E27FC236}">
                <a16:creationId xmlns:a16="http://schemas.microsoft.com/office/drawing/2014/main" id="{044DC078-DDF4-4EA3-BC24-0B53AE611A3F}"/>
              </a:ext>
            </a:extLst>
          </p:cNvPr>
          <p:cNvSpPr>
            <a:spLocks noGrp="1"/>
          </p:cNvSpPr>
          <p:nvPr>
            <p:ph type="ftr" sz="quarter" idx="11"/>
          </p:nvPr>
        </p:nvSpPr>
        <p:spPr/>
        <p:txBody>
          <a:body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7" name="Slide Number Placeholder 6">
            <a:extLst>
              <a:ext uri="{FF2B5EF4-FFF2-40B4-BE49-F238E27FC236}">
                <a16:creationId xmlns:a16="http://schemas.microsoft.com/office/drawing/2014/main" id="{380301B9-85FD-5093-17A4-BDF33A82EC89}"/>
              </a:ext>
            </a:extLst>
          </p:cNvPr>
          <p:cNvSpPr>
            <a:spLocks noGrp="1"/>
          </p:cNvSpPr>
          <p:nvPr>
            <p:ph type="sldNum" sz="quarter" idx="12"/>
          </p:nvPr>
        </p:nvSpPr>
        <p:spPr/>
        <p:txBody>
          <a:bodyPr/>
          <a:lstStyle/>
          <a:p>
            <a:fld id="{406F5B68-19C8-4FDE-A086-E918C3DF0742}" type="slidenum">
              <a:rPr lang="en-GB" smtClean="0"/>
              <a:t>‹#›</a:t>
            </a:fld>
            <a:endParaRPr lang="en-GB"/>
          </a:p>
        </p:txBody>
      </p:sp>
    </p:spTree>
    <p:extLst>
      <p:ext uri="{BB962C8B-B14F-4D97-AF65-F5344CB8AC3E}">
        <p14:creationId xmlns:p14="http://schemas.microsoft.com/office/powerpoint/2010/main" val="11656713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13344-3CCC-78BC-1B22-D9EE432AC83E}"/>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C21333D9-D483-B18B-8BBB-025F489B7CD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22700583-BF86-BA3A-3420-E80C015D9C5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BCEC1E6A-86BB-A69D-73E9-C66537ACC68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0620E3EC-520E-807C-5CFA-A85234A3F52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719CF669-8AED-074D-99CF-364D6CA5D897}"/>
              </a:ext>
            </a:extLst>
          </p:cNvPr>
          <p:cNvSpPr>
            <a:spLocks noGrp="1"/>
          </p:cNvSpPr>
          <p:nvPr>
            <p:ph type="dt" sz="half" idx="10"/>
          </p:nvPr>
        </p:nvSpPr>
        <p:spPr/>
        <p:txBody>
          <a:bodyPr/>
          <a:lstStyle/>
          <a:p>
            <a:fld id="{D3F86A31-1026-45EE-8E5D-3DFFE070ABFA}" type="datetime1">
              <a:rPr lang="en-GB" smtClean="0"/>
              <a:t>11/08/2026</a:t>
            </a:fld>
            <a:endParaRPr lang="en-GB"/>
          </a:p>
        </p:txBody>
      </p:sp>
      <p:sp>
        <p:nvSpPr>
          <p:cNvPr id="8" name="Footer Placeholder 7">
            <a:extLst>
              <a:ext uri="{FF2B5EF4-FFF2-40B4-BE49-F238E27FC236}">
                <a16:creationId xmlns:a16="http://schemas.microsoft.com/office/drawing/2014/main" id="{4AC7A421-3CC7-E79D-BE76-4A4F486EDA50}"/>
              </a:ext>
            </a:extLst>
          </p:cNvPr>
          <p:cNvSpPr>
            <a:spLocks noGrp="1"/>
          </p:cNvSpPr>
          <p:nvPr>
            <p:ph type="ftr" sz="quarter" idx="11"/>
          </p:nvPr>
        </p:nvSpPr>
        <p:spPr/>
        <p:txBody>
          <a:body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9" name="Slide Number Placeholder 8">
            <a:extLst>
              <a:ext uri="{FF2B5EF4-FFF2-40B4-BE49-F238E27FC236}">
                <a16:creationId xmlns:a16="http://schemas.microsoft.com/office/drawing/2014/main" id="{A47A3BE5-D1ED-B4DB-EB48-995772A114C8}"/>
              </a:ext>
            </a:extLst>
          </p:cNvPr>
          <p:cNvSpPr>
            <a:spLocks noGrp="1"/>
          </p:cNvSpPr>
          <p:nvPr>
            <p:ph type="sldNum" sz="quarter" idx="12"/>
          </p:nvPr>
        </p:nvSpPr>
        <p:spPr/>
        <p:txBody>
          <a:bodyPr/>
          <a:lstStyle/>
          <a:p>
            <a:fld id="{406F5B68-19C8-4FDE-A086-E918C3DF0742}" type="slidenum">
              <a:rPr lang="en-GB" smtClean="0"/>
              <a:t>‹#›</a:t>
            </a:fld>
            <a:endParaRPr lang="en-GB"/>
          </a:p>
        </p:txBody>
      </p:sp>
    </p:spTree>
    <p:extLst>
      <p:ext uri="{BB962C8B-B14F-4D97-AF65-F5344CB8AC3E}">
        <p14:creationId xmlns:p14="http://schemas.microsoft.com/office/powerpoint/2010/main" val="3339508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4613B-E3BB-22C1-2E86-6976414A7739}"/>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40C7680B-65F4-90C3-C0AC-FFBDD2A53651}"/>
              </a:ext>
            </a:extLst>
          </p:cNvPr>
          <p:cNvSpPr>
            <a:spLocks noGrp="1"/>
          </p:cNvSpPr>
          <p:nvPr>
            <p:ph type="dt" sz="half" idx="10"/>
          </p:nvPr>
        </p:nvSpPr>
        <p:spPr/>
        <p:txBody>
          <a:bodyPr/>
          <a:lstStyle/>
          <a:p>
            <a:fld id="{D49A35AD-E921-41E8-83C0-193FC31FD577}" type="datetime1">
              <a:rPr lang="en-GB" smtClean="0"/>
              <a:t>11/08/2026</a:t>
            </a:fld>
            <a:endParaRPr lang="en-GB"/>
          </a:p>
        </p:txBody>
      </p:sp>
      <p:sp>
        <p:nvSpPr>
          <p:cNvPr id="4" name="Footer Placeholder 3">
            <a:extLst>
              <a:ext uri="{FF2B5EF4-FFF2-40B4-BE49-F238E27FC236}">
                <a16:creationId xmlns:a16="http://schemas.microsoft.com/office/drawing/2014/main" id="{C92805FD-5F80-7CA6-DF8A-C5B7EB949D2F}"/>
              </a:ext>
            </a:extLst>
          </p:cNvPr>
          <p:cNvSpPr>
            <a:spLocks noGrp="1"/>
          </p:cNvSpPr>
          <p:nvPr>
            <p:ph type="ftr" sz="quarter" idx="11"/>
          </p:nvPr>
        </p:nvSpPr>
        <p:spPr/>
        <p:txBody>
          <a:body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5" name="Slide Number Placeholder 4">
            <a:extLst>
              <a:ext uri="{FF2B5EF4-FFF2-40B4-BE49-F238E27FC236}">
                <a16:creationId xmlns:a16="http://schemas.microsoft.com/office/drawing/2014/main" id="{90F3252B-8B72-85D1-7139-940438105792}"/>
              </a:ext>
            </a:extLst>
          </p:cNvPr>
          <p:cNvSpPr>
            <a:spLocks noGrp="1"/>
          </p:cNvSpPr>
          <p:nvPr>
            <p:ph type="sldNum" sz="quarter" idx="12"/>
          </p:nvPr>
        </p:nvSpPr>
        <p:spPr/>
        <p:txBody>
          <a:bodyPr/>
          <a:lstStyle/>
          <a:p>
            <a:fld id="{406F5B68-19C8-4FDE-A086-E918C3DF0742}" type="slidenum">
              <a:rPr lang="en-GB" smtClean="0"/>
              <a:t>‹#›</a:t>
            </a:fld>
            <a:endParaRPr lang="en-GB"/>
          </a:p>
        </p:txBody>
      </p:sp>
    </p:spTree>
    <p:extLst>
      <p:ext uri="{BB962C8B-B14F-4D97-AF65-F5344CB8AC3E}">
        <p14:creationId xmlns:p14="http://schemas.microsoft.com/office/powerpoint/2010/main" val="30881819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C698877-A33D-887B-242F-558E7FE4B9E1}"/>
              </a:ext>
            </a:extLst>
          </p:cNvPr>
          <p:cNvSpPr>
            <a:spLocks noGrp="1"/>
          </p:cNvSpPr>
          <p:nvPr>
            <p:ph type="dt" sz="half" idx="10"/>
          </p:nvPr>
        </p:nvSpPr>
        <p:spPr/>
        <p:txBody>
          <a:bodyPr/>
          <a:lstStyle/>
          <a:p>
            <a:fld id="{405D66F1-0C47-4FA8-A9DD-A754E475EBFA}" type="datetime1">
              <a:rPr lang="en-GB" smtClean="0"/>
              <a:t>11/08/2026</a:t>
            </a:fld>
            <a:endParaRPr lang="en-GB"/>
          </a:p>
        </p:txBody>
      </p:sp>
      <p:sp>
        <p:nvSpPr>
          <p:cNvPr id="3" name="Footer Placeholder 2">
            <a:extLst>
              <a:ext uri="{FF2B5EF4-FFF2-40B4-BE49-F238E27FC236}">
                <a16:creationId xmlns:a16="http://schemas.microsoft.com/office/drawing/2014/main" id="{063D121E-8FF5-F345-B732-0578910D0B9C}"/>
              </a:ext>
            </a:extLst>
          </p:cNvPr>
          <p:cNvSpPr>
            <a:spLocks noGrp="1"/>
          </p:cNvSpPr>
          <p:nvPr>
            <p:ph type="ftr" sz="quarter" idx="11"/>
          </p:nvPr>
        </p:nvSpPr>
        <p:spPr/>
        <p:txBody>
          <a:body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4" name="Slide Number Placeholder 3">
            <a:extLst>
              <a:ext uri="{FF2B5EF4-FFF2-40B4-BE49-F238E27FC236}">
                <a16:creationId xmlns:a16="http://schemas.microsoft.com/office/drawing/2014/main" id="{99CA4E8A-AC78-6FD2-03A5-3A02C32E663A}"/>
              </a:ext>
            </a:extLst>
          </p:cNvPr>
          <p:cNvSpPr>
            <a:spLocks noGrp="1"/>
          </p:cNvSpPr>
          <p:nvPr>
            <p:ph type="sldNum" sz="quarter" idx="12"/>
          </p:nvPr>
        </p:nvSpPr>
        <p:spPr/>
        <p:txBody>
          <a:bodyPr/>
          <a:lstStyle/>
          <a:p>
            <a:fld id="{406F5B68-19C8-4FDE-A086-E918C3DF0742}" type="slidenum">
              <a:rPr lang="en-GB" smtClean="0"/>
              <a:t>‹#›</a:t>
            </a:fld>
            <a:endParaRPr lang="en-GB"/>
          </a:p>
        </p:txBody>
      </p:sp>
    </p:spTree>
    <p:extLst>
      <p:ext uri="{BB962C8B-B14F-4D97-AF65-F5344CB8AC3E}">
        <p14:creationId xmlns:p14="http://schemas.microsoft.com/office/powerpoint/2010/main" val="466251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29AB0-2A31-A3ED-548A-2058B2C2244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22639178-F847-33B9-766A-34721EF0EEC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17B8220E-BD23-393F-DFC6-5054C57F75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E4DFC3C-F7DE-8DAA-8E31-F24762D595A8}"/>
              </a:ext>
            </a:extLst>
          </p:cNvPr>
          <p:cNvSpPr>
            <a:spLocks noGrp="1"/>
          </p:cNvSpPr>
          <p:nvPr>
            <p:ph type="dt" sz="half" idx="10"/>
          </p:nvPr>
        </p:nvSpPr>
        <p:spPr/>
        <p:txBody>
          <a:bodyPr/>
          <a:lstStyle/>
          <a:p>
            <a:fld id="{EBB0628C-A95E-4B45-BB7C-79D0D6A88652}" type="datetime1">
              <a:rPr lang="en-GB" smtClean="0"/>
              <a:t>11/08/2026</a:t>
            </a:fld>
            <a:endParaRPr lang="en-GB"/>
          </a:p>
        </p:txBody>
      </p:sp>
      <p:sp>
        <p:nvSpPr>
          <p:cNvPr id="6" name="Footer Placeholder 5">
            <a:extLst>
              <a:ext uri="{FF2B5EF4-FFF2-40B4-BE49-F238E27FC236}">
                <a16:creationId xmlns:a16="http://schemas.microsoft.com/office/drawing/2014/main" id="{D01D9C57-EF8B-133A-A764-3A4BB1EED269}"/>
              </a:ext>
            </a:extLst>
          </p:cNvPr>
          <p:cNvSpPr>
            <a:spLocks noGrp="1"/>
          </p:cNvSpPr>
          <p:nvPr>
            <p:ph type="ftr" sz="quarter" idx="11"/>
          </p:nvPr>
        </p:nvSpPr>
        <p:spPr/>
        <p:txBody>
          <a:body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7" name="Slide Number Placeholder 6">
            <a:extLst>
              <a:ext uri="{FF2B5EF4-FFF2-40B4-BE49-F238E27FC236}">
                <a16:creationId xmlns:a16="http://schemas.microsoft.com/office/drawing/2014/main" id="{DD3FF311-AAE2-AA9B-49C4-FAE51F0A13BA}"/>
              </a:ext>
            </a:extLst>
          </p:cNvPr>
          <p:cNvSpPr>
            <a:spLocks noGrp="1"/>
          </p:cNvSpPr>
          <p:nvPr>
            <p:ph type="sldNum" sz="quarter" idx="12"/>
          </p:nvPr>
        </p:nvSpPr>
        <p:spPr/>
        <p:txBody>
          <a:bodyPr/>
          <a:lstStyle/>
          <a:p>
            <a:fld id="{406F5B68-19C8-4FDE-A086-E918C3DF0742}" type="slidenum">
              <a:rPr lang="en-GB" smtClean="0"/>
              <a:t>‹#›</a:t>
            </a:fld>
            <a:endParaRPr lang="en-GB"/>
          </a:p>
        </p:txBody>
      </p:sp>
    </p:spTree>
    <p:extLst>
      <p:ext uri="{BB962C8B-B14F-4D97-AF65-F5344CB8AC3E}">
        <p14:creationId xmlns:p14="http://schemas.microsoft.com/office/powerpoint/2010/main" val="922899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0C6E4F-D2C6-3064-2B42-9509D44A510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2DA9694A-5DC6-E91B-D5B1-89FFA99A73F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F3C248A-CD44-F57E-5312-B549FAACDA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662AD3E-37F6-CBB3-B7D6-BE5C853CDB8F}"/>
              </a:ext>
            </a:extLst>
          </p:cNvPr>
          <p:cNvSpPr>
            <a:spLocks noGrp="1"/>
          </p:cNvSpPr>
          <p:nvPr>
            <p:ph type="dt" sz="half" idx="10"/>
          </p:nvPr>
        </p:nvSpPr>
        <p:spPr/>
        <p:txBody>
          <a:bodyPr/>
          <a:lstStyle/>
          <a:p>
            <a:fld id="{97FAF4A6-8E8E-4DB8-AA07-858B994FA758}" type="datetime1">
              <a:rPr lang="en-GB" smtClean="0"/>
              <a:t>11/08/2026</a:t>
            </a:fld>
            <a:endParaRPr lang="en-GB"/>
          </a:p>
        </p:txBody>
      </p:sp>
      <p:sp>
        <p:nvSpPr>
          <p:cNvPr id="6" name="Footer Placeholder 5">
            <a:extLst>
              <a:ext uri="{FF2B5EF4-FFF2-40B4-BE49-F238E27FC236}">
                <a16:creationId xmlns:a16="http://schemas.microsoft.com/office/drawing/2014/main" id="{66D4C68B-F2E9-C9F1-B332-99A0D1F392B3}"/>
              </a:ext>
            </a:extLst>
          </p:cNvPr>
          <p:cNvSpPr>
            <a:spLocks noGrp="1"/>
          </p:cNvSpPr>
          <p:nvPr>
            <p:ph type="ftr" sz="quarter" idx="11"/>
          </p:nvPr>
        </p:nvSpPr>
        <p:spPr/>
        <p:txBody>
          <a:body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7" name="Slide Number Placeholder 6">
            <a:extLst>
              <a:ext uri="{FF2B5EF4-FFF2-40B4-BE49-F238E27FC236}">
                <a16:creationId xmlns:a16="http://schemas.microsoft.com/office/drawing/2014/main" id="{2342D3A5-7D3C-11DB-15D1-B64F2516116C}"/>
              </a:ext>
            </a:extLst>
          </p:cNvPr>
          <p:cNvSpPr>
            <a:spLocks noGrp="1"/>
          </p:cNvSpPr>
          <p:nvPr>
            <p:ph type="sldNum" sz="quarter" idx="12"/>
          </p:nvPr>
        </p:nvSpPr>
        <p:spPr/>
        <p:txBody>
          <a:bodyPr/>
          <a:lstStyle/>
          <a:p>
            <a:fld id="{406F5B68-19C8-4FDE-A086-E918C3DF0742}" type="slidenum">
              <a:rPr lang="en-GB" smtClean="0"/>
              <a:t>‹#›</a:t>
            </a:fld>
            <a:endParaRPr lang="en-GB"/>
          </a:p>
        </p:txBody>
      </p:sp>
    </p:spTree>
    <p:extLst>
      <p:ext uri="{BB962C8B-B14F-4D97-AF65-F5344CB8AC3E}">
        <p14:creationId xmlns:p14="http://schemas.microsoft.com/office/powerpoint/2010/main" val="396469525"/>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91AD0AA-8732-0633-B1FD-FF9313DE94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B9D7FB72-B26D-E331-9423-317B9975A3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F22C65E-AB05-FEED-B1A6-4CC64C6DF20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035882B-7B03-4814-ABBB-8D43483ED7E2}" type="datetime1">
              <a:rPr lang="en-GB" smtClean="0"/>
              <a:t>11/08/2026</a:t>
            </a:fld>
            <a:endParaRPr lang="en-GB"/>
          </a:p>
        </p:txBody>
      </p:sp>
      <p:sp>
        <p:nvSpPr>
          <p:cNvPr id="5" name="Footer Placeholder 4">
            <a:extLst>
              <a:ext uri="{FF2B5EF4-FFF2-40B4-BE49-F238E27FC236}">
                <a16:creationId xmlns:a16="http://schemas.microsoft.com/office/drawing/2014/main" id="{4124F0C7-7BF6-4ADA-3A51-962E15CC2A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r>
              <a:rPr lang="en-GB"/>
              <a:t>The questions in this resource are provided for revision and practice purposes only. Their inclusion does not indicate that the same, or similar questions, or topics in this form, will appear in any live assessment.</a:t>
            </a:r>
          </a:p>
        </p:txBody>
      </p:sp>
      <p:sp>
        <p:nvSpPr>
          <p:cNvPr id="6" name="Slide Number Placeholder 5">
            <a:extLst>
              <a:ext uri="{FF2B5EF4-FFF2-40B4-BE49-F238E27FC236}">
                <a16:creationId xmlns:a16="http://schemas.microsoft.com/office/drawing/2014/main" id="{6BC09EE7-5EB2-BEE3-1383-ECABDCBF11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06F5B68-19C8-4FDE-A086-E918C3DF0742}" type="slidenum">
              <a:rPr lang="en-GB" smtClean="0"/>
              <a:t>‹#›</a:t>
            </a:fld>
            <a:endParaRPr lang="en-GB"/>
          </a:p>
        </p:txBody>
      </p:sp>
    </p:spTree>
    <p:extLst>
      <p:ext uri="{BB962C8B-B14F-4D97-AF65-F5344CB8AC3E}">
        <p14:creationId xmlns:p14="http://schemas.microsoft.com/office/powerpoint/2010/main" val="24411222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11.bin"/><Relationship Id="rId4" Type="http://schemas.openxmlformats.org/officeDocument/2006/relationships/image" Target="../media/image20.wmf"/><Relationship Id="rId5" Type="http://schemas.openxmlformats.org/officeDocument/2006/relationships/image" Target="../media/image16.png"/><Relationship Id="rId6" Type="http://schemas.openxmlformats.org/officeDocument/2006/relationships/oleObject" Target="../embeddings/oleObject12.bin"/><Relationship Id="rId7" Type="http://schemas.openxmlformats.org/officeDocument/2006/relationships/image" Target="../media/image21.wmf"/><Relationship Id="rId8" Type="http://schemas.openxmlformats.org/officeDocument/2006/relationships/oleObject" Target="../embeddings/oleObject10.bin"/><Relationship Id="rId9" Type="http://schemas.openxmlformats.org/officeDocument/2006/relationships/image" Target="../media/image19.wmf"/><Relationship Id="rId10"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13.bin"/><Relationship Id="rId4" Type="http://schemas.openxmlformats.org/officeDocument/2006/relationships/image" Target="../media/image25.wmf"/><Relationship Id="rId5" Type="http://schemas.openxmlformats.org/officeDocument/2006/relationships/image" Target="../media/image2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14.bin"/><Relationship Id="rId4" Type="http://schemas.openxmlformats.org/officeDocument/2006/relationships/image" Target="../media/image26.wmf"/><Relationship Id="rId5" Type="http://schemas.openxmlformats.org/officeDocument/2006/relationships/image" Target="../media/image27.emf"/><Relationship Id="rId6"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14.bin"/><Relationship Id="rId4" Type="http://schemas.openxmlformats.org/officeDocument/2006/relationships/image" Target="../media/image26.wmf"/><Relationship Id="rId5" Type="http://schemas.openxmlformats.org/officeDocument/2006/relationships/image" Target="../media/image27.emf"/><Relationship Id="rId6"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8.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8.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15.bin"/><Relationship Id="rId4" Type="http://schemas.openxmlformats.org/officeDocument/2006/relationships/image" Target="../media/image29.wmf"/><Relationship Id="rId5" Type="http://schemas.openxmlformats.org/officeDocument/2006/relationships/image" Target="../media/image3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1.bin"/><Relationship Id="rId4" Type="http://schemas.openxmlformats.org/officeDocument/2006/relationships/image" Target="../media/image3.wmf"/><Relationship Id="rId5" Type="http://schemas.openxmlformats.org/officeDocument/2006/relationships/oleObject" Target="../embeddings/oleObject2.bin"/><Relationship Id="rId6" Type="http://schemas.openxmlformats.org/officeDocument/2006/relationships/image" Target="../media/image4.wmf"/><Relationship Id="rId7" Type="http://schemas.openxmlformats.org/officeDocument/2006/relationships/image" Target="../media/image2.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30.png"/><Relationship Id="rId4" Type="http://schemas.openxmlformats.org/officeDocument/2006/relationships/oleObject" Target="../embeddings/oleObject16.bin"/><Relationship Id="rId5" Type="http://schemas.openxmlformats.org/officeDocument/2006/relationships/image" Target="../media/image31.wmf"/><Relationship Id="rId6" Type="http://schemas.openxmlformats.org/officeDocument/2006/relationships/oleObject" Target="../embeddings/oleObject17.bin"/><Relationship Id="rId7" Type="http://schemas.openxmlformats.org/officeDocument/2006/relationships/image" Target="../media/image32.wmf"/><Relationship Id="rId8" Type="http://schemas.openxmlformats.org/officeDocument/2006/relationships/oleObject" Target="../embeddings/oleObject15.bin"/><Relationship Id="rId9" Type="http://schemas.openxmlformats.org/officeDocument/2006/relationships/image" Target="../media/image29.w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18.bin"/><Relationship Id="rId4" Type="http://schemas.openxmlformats.org/officeDocument/2006/relationships/image" Target="../media/image33.wmf"/><Relationship Id="rId5" Type="http://schemas.openxmlformats.org/officeDocument/2006/relationships/image" Target="../media/image3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19.bin"/><Relationship Id="rId4" Type="http://schemas.openxmlformats.org/officeDocument/2006/relationships/image" Target="../media/image35.wmf"/><Relationship Id="rId5" Type="http://schemas.openxmlformats.org/officeDocument/2006/relationships/oleObject" Target="../embeddings/oleObject18.bin"/><Relationship Id="rId6" Type="http://schemas.openxmlformats.org/officeDocument/2006/relationships/image" Target="../media/image33.wmf"/><Relationship Id="rId7" Type="http://schemas.openxmlformats.org/officeDocument/2006/relationships/image" Target="../media/image3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1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20.bin"/><Relationship Id="rId4" Type="http://schemas.openxmlformats.org/officeDocument/2006/relationships/image" Target="../media/image38.wmf"/><Relationship Id="rId5" Type="http://schemas.openxmlformats.org/officeDocument/2006/relationships/image" Target="../media/image3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40.png"/><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41.png"/><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4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21.bin"/><Relationship Id="rId4" Type="http://schemas.openxmlformats.org/officeDocument/2006/relationships/image" Target="../media/image43.wmf"/><Relationship Id="rId5" Type="http://schemas.openxmlformats.org/officeDocument/2006/relationships/image" Target="../media/image42.png"/><Relationship Id="rId6" Type="http://schemas.openxmlformats.org/officeDocument/2006/relationships/customXml" Target="../ink/ink1.xml"/><Relationship Id="rId7" Type="http://schemas.openxmlformats.org/officeDocument/2006/relationships/image" Target="../media/image47.png"/><Relationship Id="rId8" Type="http://schemas.openxmlformats.org/officeDocument/2006/relationships/customXml" Target="../ink/ink2.xml"/><Relationship Id="rId9" Type="http://schemas.openxmlformats.org/officeDocument/2006/relationships/image" Target="../media/image48.png"/><Relationship Id="rId10" Type="http://schemas.openxmlformats.org/officeDocument/2006/relationships/customXml" Target="../ink/ink3.xml"/><Relationship Id="rId11" Type="http://schemas.openxmlformats.org/officeDocument/2006/relationships/image" Target="../media/image4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22.bin"/><Relationship Id="rId4" Type="http://schemas.openxmlformats.org/officeDocument/2006/relationships/image" Target="../media/image44.wmf"/><Relationship Id="rId5" Type="http://schemas.openxmlformats.org/officeDocument/2006/relationships/oleObject" Target="../embeddings/oleObject23.bin"/><Relationship Id="rId6" Type="http://schemas.openxmlformats.org/officeDocument/2006/relationships/image" Target="../media/image45.wmf"/><Relationship Id="rId7" Type="http://schemas.openxmlformats.org/officeDocument/2006/relationships/image" Target="../media/image46.png"/><Relationship Id="rId8"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3.bin"/><Relationship Id="rId4" Type="http://schemas.openxmlformats.org/officeDocument/2006/relationships/image" Target="../media/image5.wmf"/><Relationship Id="rId5" Type="http://schemas.openxmlformats.org/officeDocument/2006/relationships/image" Target="../media/image6.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24.bin"/><Relationship Id="rId4" Type="http://schemas.openxmlformats.org/officeDocument/2006/relationships/image" Target="../media/image47.wmf"/><Relationship Id="rId5" Type="http://schemas.openxmlformats.org/officeDocument/2006/relationships/oleObject" Target="../embeddings/oleObject25.bin"/><Relationship Id="rId6" Type="http://schemas.openxmlformats.org/officeDocument/2006/relationships/image" Target="../media/image48.wmf"/><Relationship Id="rId7" Type="http://schemas.openxmlformats.org/officeDocument/2006/relationships/image" Target="../media/image46.png"/><Relationship Id="rId8" Type="http://schemas.openxmlformats.org/officeDocument/2006/relationships/image" Target="../media/image1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26.bin"/><Relationship Id="rId4" Type="http://schemas.openxmlformats.org/officeDocument/2006/relationships/image" Target="../media/image49.wmf"/><Relationship Id="rId5" Type="http://schemas.openxmlformats.org/officeDocument/2006/relationships/image" Target="../media/image5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26.bin"/><Relationship Id="rId4" Type="http://schemas.openxmlformats.org/officeDocument/2006/relationships/image" Target="../media/image49.wmf"/><Relationship Id="rId5" Type="http://schemas.openxmlformats.org/officeDocument/2006/relationships/oleObject" Target="../embeddings/oleObject27.bin"/><Relationship Id="rId6" Type="http://schemas.openxmlformats.org/officeDocument/2006/relationships/image" Target="../media/image51.wmf"/><Relationship Id="rId7" Type="http://schemas.openxmlformats.org/officeDocument/2006/relationships/image" Target="../media/image5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28.bin"/><Relationship Id="rId4" Type="http://schemas.openxmlformats.org/officeDocument/2006/relationships/image" Target="../media/image52.wmf"/><Relationship Id="rId5" Type="http://schemas.openxmlformats.org/officeDocument/2006/relationships/oleObject" Target="../embeddings/oleObject29.bin"/><Relationship Id="rId6" Type="http://schemas.openxmlformats.org/officeDocument/2006/relationships/image" Target="../media/image53.wmf"/><Relationship Id="rId7" Type="http://schemas.openxmlformats.org/officeDocument/2006/relationships/oleObject" Target="../embeddings/oleObject30.bin"/><Relationship Id="rId8" Type="http://schemas.openxmlformats.org/officeDocument/2006/relationships/image" Target="../media/image54.wmf"/><Relationship Id="rId9" Type="http://schemas.openxmlformats.org/officeDocument/2006/relationships/image" Target="../media/image55.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55.emf"/><Relationship Id="rId4" Type="http://schemas.openxmlformats.org/officeDocument/2006/relationships/oleObject" Target="../embeddings/oleObject31.bin"/><Relationship Id="rId5" Type="http://schemas.openxmlformats.org/officeDocument/2006/relationships/image" Target="../media/image52.wmf"/><Relationship Id="rId6" Type="http://schemas.openxmlformats.org/officeDocument/2006/relationships/oleObject" Target="../embeddings/oleObject32.bin"/><Relationship Id="rId7" Type="http://schemas.openxmlformats.org/officeDocument/2006/relationships/image" Target="../media/image56.wmf"/><Relationship Id="rId8" Type="http://schemas.openxmlformats.org/officeDocument/2006/relationships/oleObject" Target="../embeddings/oleObject33.bin"/><Relationship Id="rId9" Type="http://schemas.openxmlformats.org/officeDocument/2006/relationships/image" Target="../media/image57.wmf"/><Relationship Id="rId10" Type="http://schemas.openxmlformats.org/officeDocument/2006/relationships/oleObject" Target="../embeddings/oleObject34.bin"/><Relationship Id="rId11" Type="http://schemas.openxmlformats.org/officeDocument/2006/relationships/image" Target="../media/image58.wmf"/><Relationship Id="rId12" Type="http://schemas.openxmlformats.org/officeDocument/2006/relationships/oleObject" Target="../embeddings/oleObject35.bin"/><Relationship Id="rId13" Type="http://schemas.openxmlformats.org/officeDocument/2006/relationships/image" Target="../media/image59.wmf"/><Relationship Id="rId14" Type="http://schemas.openxmlformats.org/officeDocument/2006/relationships/oleObject" Target="../embeddings/oleObject36.bin"/><Relationship Id="rId15" Type="http://schemas.openxmlformats.org/officeDocument/2006/relationships/image" Target="../media/image60.wmf"/><Relationship Id="rId16" Type="http://schemas.openxmlformats.org/officeDocument/2006/relationships/oleObject" Target="../embeddings/oleObject30.bin"/><Relationship Id="rId17" Type="http://schemas.openxmlformats.org/officeDocument/2006/relationships/image" Target="../media/image54.w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61.emf"/><Relationship Id="rId4" Type="http://schemas.openxmlformats.org/officeDocument/2006/relationships/image" Target="../media/image62.emf"/><Relationship Id="rId5" Type="http://schemas.openxmlformats.org/officeDocument/2006/relationships/oleObject" Target="../embeddings/oleObject37.bin"/><Relationship Id="rId6" Type="http://schemas.openxmlformats.org/officeDocument/2006/relationships/image" Target="../media/image63.w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62.emf"/><Relationship Id="rId4" Type="http://schemas.openxmlformats.org/officeDocument/2006/relationships/image" Target="../media/image61.emf"/><Relationship Id="rId5" Type="http://schemas.openxmlformats.org/officeDocument/2006/relationships/oleObject" Target="../embeddings/oleObject38.bin"/><Relationship Id="rId6" Type="http://schemas.openxmlformats.org/officeDocument/2006/relationships/image" Target="../media/image64.wmf"/><Relationship Id="rId7" Type="http://schemas.openxmlformats.org/officeDocument/2006/relationships/oleObject" Target="../embeddings/oleObject37.bin"/><Relationship Id="rId8" Type="http://schemas.openxmlformats.org/officeDocument/2006/relationships/image" Target="../media/image63.wmf"/><Relationship Id="rId9" Type="http://schemas.openxmlformats.org/officeDocument/2006/relationships/oleObject" Target="../embeddings/oleObject39.bin"/><Relationship Id="rId10" Type="http://schemas.openxmlformats.org/officeDocument/2006/relationships/image" Target="../media/image65.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6.emf"/><Relationship Id="rId4" Type="http://schemas.openxmlformats.org/officeDocument/2006/relationships/oleObject" Target="../embeddings/oleObject3.bin"/><Relationship Id="rId5" Type="http://schemas.openxmlformats.org/officeDocument/2006/relationships/image" Target="../media/image5.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7.emf"/><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4.bin"/><Relationship Id="rId4" Type="http://schemas.openxmlformats.org/officeDocument/2006/relationships/image" Target="../media/image9.wmf"/><Relationship Id="rId5" Type="http://schemas.openxmlformats.org/officeDocument/2006/relationships/image" Target="../media/image8.png"/><Relationship Id="rId6" Type="http://schemas.openxmlformats.org/officeDocument/2006/relationships/image" Target="../media/image7.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oleObject" Target="../embeddings/oleObject5.bin"/><Relationship Id="rId4" Type="http://schemas.openxmlformats.org/officeDocument/2006/relationships/image" Target="../media/image10.wmf"/><Relationship Id="rId5" Type="http://schemas.openxmlformats.org/officeDocument/2006/relationships/image" Target="../media/image11.png"/><Relationship Id="rId6"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3.png"/><Relationship Id="rId4" Type="http://schemas.openxmlformats.org/officeDocument/2006/relationships/oleObject" Target="../embeddings/oleObject5.bin"/><Relationship Id="rId5" Type="http://schemas.openxmlformats.org/officeDocument/2006/relationships/image" Target="../media/image10.wmf"/><Relationship Id="rId6" Type="http://schemas.openxmlformats.org/officeDocument/2006/relationships/oleObject" Target="../embeddings/oleObject6.bin"/><Relationship Id="rId7" Type="http://schemas.openxmlformats.org/officeDocument/2006/relationships/image" Target="../media/image14.wmf"/><Relationship Id="rId8" Type="http://schemas.openxmlformats.org/officeDocument/2006/relationships/oleObject" Target="../embeddings/oleObject7.bin"/><Relationship Id="rId9" Type="http://schemas.openxmlformats.org/officeDocument/2006/relationships/image" Target="../media/image15.wmf"/><Relationship Id="rId10" Type="http://schemas.openxmlformats.org/officeDocument/2006/relationships/image" Target="../media/image11.png"/><Relationship Id="rId11"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6.png"/><Relationship Id="rId4" Type="http://schemas.openxmlformats.org/officeDocument/2006/relationships/oleObject" Target="../embeddings/oleObject8.bin"/><Relationship Id="rId5" Type="http://schemas.openxmlformats.org/officeDocument/2006/relationships/image" Target="../media/image17.wmf"/><Relationship Id="rId6" Type="http://schemas.openxmlformats.org/officeDocument/2006/relationships/oleObject" Target="../embeddings/oleObject9.bin"/><Relationship Id="rId7" Type="http://schemas.openxmlformats.org/officeDocument/2006/relationships/image" Target="../media/image18.wmf"/><Relationship Id="rId8" Type="http://schemas.openxmlformats.org/officeDocument/2006/relationships/oleObject" Target="../embeddings/oleObject10.bin"/><Relationship Id="rId9" Type="http://schemas.openxmlformats.org/officeDocument/2006/relationships/image" Target="../media/image19.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94570-71A8-2992-7435-7ACD930D086F}"/>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AB2ED10C-7ACB-04DB-D095-0A37DF7DEB36}"/>
              </a:ext>
            </a:extLst>
          </p:cNvPr>
          <p:cNvSpPr>
            <a:spLocks noGrp="1"/>
          </p:cNvSpPr>
          <p:nvPr>
            <p:ph type="ftr" sz="quarter" idx="11"/>
          </p:nvPr>
        </p:nvSpPr>
        <p:spPr>
          <a:xfrm>
            <a:off x="285750" y="6141402"/>
            <a:ext cx="11620500" cy="365125"/>
          </a:xfrm>
        </p:spPr>
        <p:txBody>
          <a:bodyPr/>
          <a:lstStyle/>
          <a:p>
            <a:pPr algn="l"/>
            <a:r>
              <a:rPr lang="en-GB" sz="800" dirty="0"/>
              <a:t>The questions in this resource are provided for revision and practice purposes only. Their inclusion does not indicate that the same, or similar questions, or topics in this form, will appear in any live assessment.</a:t>
            </a:r>
          </a:p>
          <a:p>
            <a:pPr algn="l"/>
            <a:r>
              <a:rPr lang="en-GB" sz="800" dirty="0"/>
              <a:t>© 2026 AQA and its licensors. All rights reserved.</a:t>
            </a:r>
          </a:p>
        </p:txBody>
      </p:sp>
      <p:pic>
        <p:nvPicPr>
          <p:cNvPr id="5" name="Picture 4">
            <a:extLst>
              <a:ext uri="{FF2B5EF4-FFF2-40B4-BE49-F238E27FC236}">
                <a16:creationId xmlns:a16="http://schemas.microsoft.com/office/drawing/2014/main" id="{8DDAC5FF-6AE3-0221-3F46-501F7B11C66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CED5E639-B94B-72ED-30D8-BAD34C8D1482}"/>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200" b="1" dirty="0">
                <a:solidFill>
                  <a:srgbClr val="C8194B"/>
                </a:solidFill>
                <a:latin typeface="Arial" panose="020B0604020202020204" pitchFamily="34" charset="0"/>
                <a:cs typeface="Arial" panose="020B0604020202020204" pitchFamily="34" charset="0"/>
              </a:rPr>
              <a:t>Warm-Up 1B</a:t>
            </a:r>
          </a:p>
        </p:txBody>
      </p:sp>
      <p:graphicFrame>
        <p:nvGraphicFramePr>
          <p:cNvPr id="8" name="Table 7">
            <a:extLst>
              <a:ext uri="{FF2B5EF4-FFF2-40B4-BE49-F238E27FC236}">
                <a16:creationId xmlns:a16="http://schemas.microsoft.com/office/drawing/2014/main" id="{F8532BBD-6BD7-6372-CC7C-074DBB7F13C8}"/>
              </a:ext>
            </a:extLst>
          </p:cNvPr>
          <p:cNvGraphicFramePr>
            <a:graphicFrameLocks noGrp="1"/>
          </p:cNvGraphicFramePr>
          <p:nvPr>
            <p:extLst>
              <p:ext uri="{D42A27DB-BD31-4B8C-83A1-F6EECF244321}">
                <p14:modId xmlns:p14="http://schemas.microsoft.com/office/powerpoint/2010/main" val="2890177469"/>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Simplify    4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2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Write 0.37 as a fraction.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Circle the word that describes the shaded part of the circle.</a:t>
                      </a: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pPr algn="ctr">
                        <a:lnSpc>
                          <a:spcPct val="200000"/>
                        </a:lnSpc>
                      </a:pPr>
                      <a:r>
                        <a:rPr lang="en-GB" sz="1600" b="0" i="0" u="none" strike="noStrike" baseline="0" dirty="0">
                          <a:solidFill>
                            <a:srgbClr val="371376"/>
                          </a:solidFill>
                          <a:latin typeface="Arial" panose="020B0604020202020204" pitchFamily="34" charset="0"/>
                          <a:cs typeface="Arial" panose="020B0604020202020204" pitchFamily="34" charset="0"/>
                        </a:rPr>
                        <a:t>chord       segment     sector    arc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Write down the probability of rolling a 3 on an ordinary fair dice.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Give your answer as a fraction.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Convert 4.2 metres into centimetres.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9" name="Picture 8">
            <a:extLst>
              <a:ext uri="{FF2B5EF4-FFF2-40B4-BE49-F238E27FC236}">
                <a16:creationId xmlns:a16="http://schemas.microsoft.com/office/drawing/2014/main" id="{F3FD2195-FC35-0F2E-D7CF-79E304DC8338}"/>
              </a:ext>
            </a:extLst>
          </p:cNvPr>
          <p:cNvPicPr>
            <a:picLocks noChangeAspect="1"/>
          </p:cNvPicPr>
          <p:nvPr/>
        </p:nvPicPr>
        <p:blipFill>
          <a:blip r:embed="rId3"/>
          <a:stretch>
            <a:fillRect/>
          </a:stretch>
        </p:blipFill>
        <p:spPr>
          <a:xfrm>
            <a:off x="9082356" y="2436297"/>
            <a:ext cx="2050672" cy="2127572"/>
          </a:xfrm>
          <a:prstGeom prst="rect">
            <a:avLst/>
          </a:prstGeom>
        </p:spPr>
      </p:pic>
    </p:spTree>
    <p:extLst>
      <p:ext uri="{BB962C8B-B14F-4D97-AF65-F5344CB8AC3E}">
        <p14:creationId xmlns:p14="http://schemas.microsoft.com/office/powerpoint/2010/main" val="37109021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AD0652-C349-A876-49B4-E7F4ECDC4C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C71319-FD2D-4169-E90D-A99F1F544139}"/>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9B20A0C6-B2D7-C464-DD50-F286B64ACF9F}"/>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7D96B2C4-D3D7-9693-3045-3C86A85E3A0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CCF7EC31-774B-59C7-8EE8-3CC9DD83AD9E}"/>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5B - ANSWERS</a:t>
            </a:r>
          </a:p>
        </p:txBody>
      </p:sp>
      <p:graphicFrame>
        <p:nvGraphicFramePr>
          <p:cNvPr id="3" name="Table 2">
            <a:extLst>
              <a:ext uri="{FF2B5EF4-FFF2-40B4-BE49-F238E27FC236}">
                <a16:creationId xmlns:a16="http://schemas.microsoft.com/office/drawing/2014/main" id="{84787EA1-0B03-27B4-4BF4-CBAF1AE6BE0C}"/>
              </a:ext>
            </a:extLst>
          </p:cNvPr>
          <p:cNvGraphicFramePr>
            <a:graphicFrameLocks noGrp="1"/>
          </p:cNvGraphicFramePr>
          <p:nvPr>
            <p:extLst>
              <p:ext uri="{D42A27DB-BD31-4B8C-83A1-F6EECF244321}">
                <p14:modId xmlns:p14="http://schemas.microsoft.com/office/powerpoint/2010/main" val="1770072153"/>
              </p:ext>
            </p:extLst>
          </p:nvPr>
        </p:nvGraphicFramePr>
        <p:xfrm>
          <a:off x="168744" y="1925952"/>
          <a:ext cx="11664500" cy="3985448"/>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a:spcBef>
                          <a:spcPts val="0"/>
                        </a:spcBef>
                      </a:pPr>
                      <a:r>
                        <a:rPr lang="en-GB" sz="1600" b="0" i="0" u="none" strike="noStrike" baseline="0" dirty="0">
                          <a:solidFill>
                            <a:srgbClr val="371376"/>
                          </a:solidFill>
                          <a:latin typeface="Arial" panose="020B0604020202020204" pitchFamily="34" charset="0"/>
                          <a:cs typeface="Arial" panose="020B0604020202020204" pitchFamily="34" charset="0"/>
                        </a:rPr>
                        <a:t>In a pie chart, one sector represents</a:t>
                      </a:r>
                    </a:p>
                    <a:p>
                      <a:pPr>
                        <a:lnSpc>
                          <a:spcPct val="150000"/>
                        </a:lnSpc>
                        <a:spcBef>
                          <a:spcPts val="0"/>
                        </a:spcBef>
                      </a:pPr>
                      <a:r>
                        <a:rPr lang="en-GB" sz="1600" b="0" i="0" u="none" strike="noStrike" baseline="0" dirty="0">
                          <a:solidFill>
                            <a:srgbClr val="371376"/>
                          </a:solidFill>
                          <a:latin typeface="Arial" panose="020B0604020202020204" pitchFamily="34" charset="0"/>
                          <a:cs typeface="Arial" panose="020B0604020202020204" pitchFamily="34" charset="0"/>
                        </a:rPr>
                        <a:t>        of the data. </a:t>
                      </a:r>
                    </a:p>
                    <a:p>
                      <a:pPr>
                        <a:spcBef>
                          <a:spcPts val="600"/>
                        </a:spcBef>
                      </a:pPr>
                      <a:endParaRPr lang="en-GB" sz="1600" b="0" i="0" u="none" strike="noStrike" baseline="0" dirty="0">
                        <a:solidFill>
                          <a:srgbClr val="371376"/>
                        </a:solidFill>
                        <a:latin typeface="Arial" panose="020B0604020202020204" pitchFamily="34" charset="0"/>
                        <a:cs typeface="Arial" panose="020B0604020202020204" pitchFamily="34" charset="0"/>
                      </a:endParaRP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Work out the angle of that sector?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Circle your answer. </a:t>
                      </a:r>
                    </a:p>
                    <a:p>
                      <a:pPr>
                        <a:spcBef>
                          <a:spcPts val="1200"/>
                        </a:spcBef>
                      </a:pPr>
                      <a:r>
                        <a:rPr lang="en-GB" sz="1600" b="0" i="0" u="none" strike="noStrike" baseline="0" dirty="0">
                          <a:solidFill>
                            <a:srgbClr val="371376"/>
                          </a:solidFill>
                          <a:latin typeface="Source Sans Pro" panose="020B0503030403020204" pitchFamily="34" charset="0"/>
                        </a:rPr>
                        <a:t>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3°      30°      60°      120°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Work out the size of an exterior angle of a regular octagon? </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On the Venn diagram, shade the section represented by    P </a:t>
                      </a:r>
                      <a:r>
                        <a:rPr kumimoji="0" lang="en-GB" sz="1600" b="0" i="0" u="none" strike="noStrike" kern="1200" cap="none" spc="0" normalizeH="0" baseline="0" noProof="0" dirty="0">
                          <a:ln>
                            <a:noFill/>
                          </a:ln>
                          <a:solidFill>
                            <a:srgbClr val="000000"/>
                          </a:solidFill>
                          <a:effectLst/>
                          <a:uLnTx/>
                          <a:uFillTx/>
                          <a:latin typeface="+mn-lt"/>
                          <a:ea typeface="+mn-ea"/>
                          <a:cs typeface="+mn-cs"/>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Q </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How many minutes are there in </a:t>
                      </a:r>
                    </a:p>
                    <a:p>
                      <a:pPr>
                        <a:lnSpc>
                          <a:spcPct val="200000"/>
                        </a:lnSpc>
                      </a:pPr>
                      <a:r>
                        <a:rPr lang="en-GB" sz="1600" b="0" i="0" u="none" strike="noStrike" baseline="0" dirty="0">
                          <a:solidFill>
                            <a:srgbClr val="371376"/>
                          </a:solidFill>
                          <a:latin typeface="Arial" panose="020B0604020202020204" pitchFamily="34" charset="0"/>
                          <a:cs typeface="Arial" panose="020B0604020202020204" pitchFamily="34" charset="0"/>
                        </a:rPr>
                        <a:t>          hours?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of   45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6" name="Object 5">
            <a:extLst>
              <a:ext uri="{FF2B5EF4-FFF2-40B4-BE49-F238E27FC236}">
                <a16:creationId xmlns:a16="http://schemas.microsoft.com/office/drawing/2014/main" id="{748F2107-1AAD-71B4-BC0D-CDB4D9D5EDEC}"/>
              </a:ext>
            </a:extLst>
          </p:cNvPr>
          <p:cNvGraphicFramePr>
            <a:graphicFrameLocks noChangeAspect="1"/>
          </p:cNvGraphicFramePr>
          <p:nvPr>
            <p:extLst>
              <p:ext uri="{D42A27DB-BD31-4B8C-83A1-F6EECF244321}">
                <p14:modId xmlns:p14="http://schemas.microsoft.com/office/powerpoint/2010/main" val="2673721414"/>
              </p:ext>
            </p:extLst>
          </p:nvPr>
        </p:nvGraphicFramePr>
        <p:xfrm>
          <a:off x="804737" y="4311194"/>
          <a:ext cx="317500" cy="508000"/>
        </p:xfrm>
        <a:graphic>
          <a:graphicData uri="http://schemas.openxmlformats.org/presentationml/2006/ole">
            <mc:AlternateContent xmlns:mc="http://schemas.openxmlformats.org/markup-compatibility/2006">
              <mc:Choice xmlns:v="urn:schemas-microsoft-com:vml" Requires="v">
                <p:oleObj name="Equation" r:id="rId3" imgW="317160" imgH="507960" progId="Equation.DSMT4">
                  <p:embed/>
                </p:oleObj>
              </mc:Choice>
              <mc:Fallback>
                <p:oleObj name="Equation" r:id="rId3" imgW="317160" imgH="507960" progId="Equation.DSMT4">
                  <p:embed/>
                  <p:pic>
                    <p:nvPicPr>
                      <p:cNvPr id="6" name="Object 5">
                        <a:extLst>
                          <a:ext uri="{FF2B5EF4-FFF2-40B4-BE49-F238E27FC236}">
                            <a16:creationId xmlns:a16="http://schemas.microsoft.com/office/drawing/2014/main" id="{748F2107-1AAD-71B4-BC0D-CDB4D9D5EDEC}"/>
                          </a:ext>
                        </a:extLst>
                      </p:cNvPr>
                      <p:cNvPicPr/>
                      <p:nvPr/>
                    </p:nvPicPr>
                    <p:blipFill>
                      <a:blip r:embed="rId4"/>
                      <a:stretch>
                        <a:fillRect/>
                      </a:stretch>
                    </p:blipFill>
                    <p:spPr>
                      <a:xfrm>
                        <a:off x="804737" y="4311194"/>
                        <a:ext cx="317500" cy="508000"/>
                      </a:xfrm>
                      <a:prstGeom prst="rect">
                        <a:avLst/>
                      </a:prstGeom>
                    </p:spPr>
                  </p:pic>
                </p:oleObj>
              </mc:Fallback>
            </mc:AlternateContent>
          </a:graphicData>
        </a:graphic>
      </p:graphicFrame>
      <p:pic>
        <p:nvPicPr>
          <p:cNvPr id="11" name="Picture 10">
            <a:extLst>
              <a:ext uri="{FF2B5EF4-FFF2-40B4-BE49-F238E27FC236}">
                <a16:creationId xmlns:a16="http://schemas.microsoft.com/office/drawing/2014/main" id="{DA047273-9B55-BD2F-2405-AF0EACDE35B5}"/>
              </a:ext>
            </a:extLst>
          </p:cNvPr>
          <p:cNvPicPr>
            <a:picLocks noChangeAspect="1"/>
          </p:cNvPicPr>
          <p:nvPr/>
        </p:nvPicPr>
        <p:blipFill>
          <a:blip r:embed="rId5"/>
          <a:stretch>
            <a:fillRect/>
          </a:stretch>
        </p:blipFill>
        <p:spPr>
          <a:xfrm>
            <a:off x="8352192" y="2852349"/>
            <a:ext cx="3385935" cy="1880170"/>
          </a:xfrm>
          <a:prstGeom prst="rect">
            <a:avLst/>
          </a:prstGeom>
        </p:spPr>
      </p:pic>
      <p:sp>
        <p:nvSpPr>
          <p:cNvPr id="12" name="Oval 11">
            <a:extLst>
              <a:ext uri="{FF2B5EF4-FFF2-40B4-BE49-F238E27FC236}">
                <a16:creationId xmlns:a16="http://schemas.microsoft.com/office/drawing/2014/main" id="{8CBFF853-832E-3E9D-8861-AC4882CD56D1}"/>
              </a:ext>
            </a:extLst>
          </p:cNvPr>
          <p:cNvSpPr/>
          <p:nvPr/>
        </p:nvSpPr>
        <p:spPr>
          <a:xfrm>
            <a:off x="2657454" y="3500555"/>
            <a:ext cx="607475" cy="452063"/>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3" name="Object 12">
            <a:extLst>
              <a:ext uri="{FF2B5EF4-FFF2-40B4-BE49-F238E27FC236}">
                <a16:creationId xmlns:a16="http://schemas.microsoft.com/office/drawing/2014/main" id="{F388334A-C7AE-9289-C910-739090C1CEE2}"/>
              </a:ext>
            </a:extLst>
          </p:cNvPr>
          <p:cNvGraphicFramePr>
            <a:graphicFrameLocks noChangeAspect="1"/>
          </p:cNvGraphicFramePr>
          <p:nvPr>
            <p:extLst>
              <p:ext uri="{D42A27DB-BD31-4B8C-83A1-F6EECF244321}">
                <p14:modId xmlns:p14="http://schemas.microsoft.com/office/powerpoint/2010/main" val="3715442754"/>
              </p:ext>
            </p:extLst>
          </p:nvPr>
        </p:nvGraphicFramePr>
        <p:xfrm>
          <a:off x="750762" y="2246844"/>
          <a:ext cx="212725" cy="561975"/>
        </p:xfrm>
        <a:graphic>
          <a:graphicData uri="http://schemas.openxmlformats.org/presentationml/2006/ole">
            <mc:AlternateContent xmlns:mc="http://schemas.openxmlformats.org/markup-compatibility/2006">
              <mc:Choice xmlns:v="urn:schemas-microsoft-com:vml" Requires="v">
                <p:oleObj name="Equation" r:id="rId6" imgW="139680" imgH="368280" progId="Equation.DSMT4">
                  <p:embed/>
                </p:oleObj>
              </mc:Choice>
              <mc:Fallback>
                <p:oleObj name="Equation" r:id="rId6" imgW="139680" imgH="368280" progId="Equation.DSMT4">
                  <p:embed/>
                  <p:pic>
                    <p:nvPicPr>
                      <p:cNvPr id="13" name="Object 12">
                        <a:extLst>
                          <a:ext uri="{FF2B5EF4-FFF2-40B4-BE49-F238E27FC236}">
                            <a16:creationId xmlns:a16="http://schemas.microsoft.com/office/drawing/2014/main" id="{F388334A-C7AE-9289-C910-739090C1CEE2}"/>
                          </a:ext>
                        </a:extLst>
                      </p:cNvPr>
                      <p:cNvPicPr/>
                      <p:nvPr/>
                    </p:nvPicPr>
                    <p:blipFill>
                      <a:blip r:embed="rId7"/>
                      <a:stretch>
                        <a:fillRect/>
                      </a:stretch>
                    </p:blipFill>
                    <p:spPr>
                      <a:xfrm>
                        <a:off x="750762" y="2246844"/>
                        <a:ext cx="212725" cy="561975"/>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6DE638F6-3729-3BEE-31B6-AA548F0EF22F}"/>
              </a:ext>
            </a:extLst>
          </p:cNvPr>
          <p:cNvSpPr txBox="1"/>
          <p:nvPr/>
        </p:nvSpPr>
        <p:spPr>
          <a:xfrm>
            <a:off x="2639633" y="3172779"/>
            <a:ext cx="1058239"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360</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Arial" panose="020B0604020202020204" pitchFamily="34" charset="0"/>
              </a:rPr>
              <a:t> ÷ </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3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lang="en-GB" sz="1400" dirty="0">
                <a:solidFill>
                  <a:srgbClr val="FF0000"/>
                </a:solidFill>
                <a:latin typeface="Arial" panose="020B0604020202020204" pitchFamily="34" charset="0"/>
                <a:cs typeface="Arial" panose="020B0604020202020204" pitchFamily="34" charset="0"/>
              </a:rPr>
              <a:t> </a:t>
            </a:r>
            <a:endParaRPr lang="en-GB" sz="1600" dirty="0">
              <a:solidFill>
                <a:srgbClr val="FF0000"/>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958F93C9-527E-BBE0-0727-71A4CF45FB6B}"/>
              </a:ext>
            </a:extLst>
          </p:cNvPr>
          <p:cNvSpPr txBox="1"/>
          <p:nvPr/>
        </p:nvSpPr>
        <p:spPr>
          <a:xfrm>
            <a:off x="4571999" y="2377408"/>
            <a:ext cx="2640459"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Sum of the exterior angles of any polygon is 360°</a:t>
            </a:r>
          </a:p>
        </p:txBody>
      </p:sp>
      <p:sp>
        <p:nvSpPr>
          <p:cNvPr id="16" name="TextBox 15">
            <a:extLst>
              <a:ext uri="{FF2B5EF4-FFF2-40B4-BE49-F238E27FC236}">
                <a16:creationId xmlns:a16="http://schemas.microsoft.com/office/drawing/2014/main" id="{5BB486AD-74BF-6F2B-5039-49514965EE1B}"/>
              </a:ext>
            </a:extLst>
          </p:cNvPr>
          <p:cNvSpPr txBox="1"/>
          <p:nvPr/>
        </p:nvSpPr>
        <p:spPr>
          <a:xfrm>
            <a:off x="4571999" y="2933892"/>
            <a:ext cx="2739775"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A regular octagon has 8 equal exterior angles.</a:t>
            </a:r>
          </a:p>
        </p:txBody>
      </p:sp>
      <p:sp>
        <p:nvSpPr>
          <p:cNvPr id="17" name="TextBox 16">
            <a:extLst>
              <a:ext uri="{FF2B5EF4-FFF2-40B4-BE49-F238E27FC236}">
                <a16:creationId xmlns:a16="http://schemas.microsoft.com/office/drawing/2014/main" id="{ED737D54-22B1-6641-2E61-DB86F0DB9373}"/>
              </a:ext>
            </a:extLst>
          </p:cNvPr>
          <p:cNvSpPr txBox="1"/>
          <p:nvPr/>
        </p:nvSpPr>
        <p:spPr>
          <a:xfrm>
            <a:off x="4674742" y="3518667"/>
            <a:ext cx="1253447" cy="369332"/>
          </a:xfrm>
          <a:prstGeom prst="rect">
            <a:avLst/>
          </a:prstGeom>
          <a:noFill/>
        </p:spPr>
        <p:txBody>
          <a:bodyPr wrap="square" rtlCol="0">
            <a:spAutoFit/>
          </a:bodyPr>
          <a:lstStyle/>
          <a:p>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360 </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Arial" panose="020B0604020202020204" pitchFamily="34" charset="0"/>
              </a:rPr>
              <a:t>÷ </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8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407C015E-C354-6DFB-FAE0-DC61E02F6738}"/>
              </a:ext>
            </a:extLst>
          </p:cNvPr>
          <p:cNvSpPr txBox="1"/>
          <p:nvPr/>
        </p:nvSpPr>
        <p:spPr>
          <a:xfrm>
            <a:off x="5667084" y="3503278"/>
            <a:ext cx="667820" cy="400110"/>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45</a:t>
            </a:r>
            <a:r>
              <a:rPr lang="en-GB" sz="2000" dirty="0">
                <a:solidFill>
                  <a:srgbClr val="FF0000"/>
                </a:solidFill>
                <a:latin typeface="Arial" panose="020B0604020202020204" pitchFamily="34" charset="0"/>
                <a:cs typeface="Arial" panose="020B0604020202020204" pitchFamily="34" charset="0"/>
              </a:rPr>
              <a:t>°</a:t>
            </a:r>
          </a:p>
        </p:txBody>
      </p:sp>
      <p:sp>
        <p:nvSpPr>
          <p:cNvPr id="19" name="TextBox 18">
            <a:extLst>
              <a:ext uri="{FF2B5EF4-FFF2-40B4-BE49-F238E27FC236}">
                <a16:creationId xmlns:a16="http://schemas.microsoft.com/office/drawing/2014/main" id="{F017DD33-16FD-432D-183D-BC3131945051}"/>
              </a:ext>
            </a:extLst>
          </p:cNvPr>
          <p:cNvSpPr txBox="1"/>
          <p:nvPr/>
        </p:nvSpPr>
        <p:spPr>
          <a:xfrm>
            <a:off x="1964503" y="4174303"/>
            <a:ext cx="2289160"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There are 60 minutes in each hour.</a:t>
            </a:r>
          </a:p>
        </p:txBody>
      </p:sp>
      <p:sp>
        <p:nvSpPr>
          <p:cNvPr id="20" name="TextBox 19">
            <a:extLst>
              <a:ext uri="{FF2B5EF4-FFF2-40B4-BE49-F238E27FC236}">
                <a16:creationId xmlns:a16="http://schemas.microsoft.com/office/drawing/2014/main" id="{4B3B5F95-DB1D-E1D1-C62B-7A3FD57E9894}"/>
              </a:ext>
            </a:extLst>
          </p:cNvPr>
          <p:cNvSpPr txBox="1"/>
          <p:nvPr/>
        </p:nvSpPr>
        <p:spPr>
          <a:xfrm>
            <a:off x="729321" y="4783406"/>
            <a:ext cx="2027648"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60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60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15 </a:t>
            </a:r>
            <a:r>
              <a:rPr lang="en-GB" dirty="0">
                <a:solidFill>
                  <a:srgbClr val="FF0000"/>
                </a:solidFill>
                <a:latin typeface="Times New Roman" panose="02020603050405020304" pitchFamily="18" charset="0"/>
                <a:cs typeface="Times New Roman" panose="02020603050405020304" pitchFamily="18" charset="0"/>
              </a:rPr>
              <a:t>=</a:t>
            </a:r>
            <a:endParaRPr lang="en-GB" sz="1600" dirty="0">
              <a:solidFill>
                <a:srgbClr val="FF0000"/>
              </a:solidFill>
              <a:latin typeface="Times New Roman" panose="02020603050405020304" pitchFamily="18" charset="0"/>
              <a:cs typeface="Times New Roman" panose="02020603050405020304" pitchFamily="18" charset="0"/>
            </a:endParaRPr>
          </a:p>
        </p:txBody>
      </p:sp>
      <p:sp>
        <p:nvSpPr>
          <p:cNvPr id="21" name="TextBox 20">
            <a:extLst>
              <a:ext uri="{FF2B5EF4-FFF2-40B4-BE49-F238E27FC236}">
                <a16:creationId xmlns:a16="http://schemas.microsoft.com/office/drawing/2014/main" id="{37B7F334-2B66-9951-23AA-6BBAD0F020D1}"/>
              </a:ext>
            </a:extLst>
          </p:cNvPr>
          <p:cNvSpPr txBox="1"/>
          <p:nvPr/>
        </p:nvSpPr>
        <p:spPr>
          <a:xfrm>
            <a:off x="2208942" y="4762732"/>
            <a:ext cx="1643866"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135 minutes</a:t>
            </a:r>
          </a:p>
        </p:txBody>
      </p:sp>
      <p:sp>
        <p:nvSpPr>
          <p:cNvPr id="22" name="TextBox 21">
            <a:extLst>
              <a:ext uri="{FF2B5EF4-FFF2-40B4-BE49-F238E27FC236}">
                <a16:creationId xmlns:a16="http://schemas.microsoft.com/office/drawing/2014/main" id="{E6D68EC9-F126-875F-F69A-49296462C73E}"/>
              </a:ext>
            </a:extLst>
          </p:cNvPr>
          <p:cNvSpPr txBox="1"/>
          <p:nvPr/>
        </p:nvSpPr>
        <p:spPr>
          <a:xfrm>
            <a:off x="4674742" y="4688989"/>
            <a:ext cx="1253447"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45</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Arial" panose="020B0604020202020204" pitchFamily="34" charset="0"/>
              </a:rPr>
              <a:t> ÷</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9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5</a:t>
            </a:r>
            <a:r>
              <a:rPr lang="en-GB" sz="1600" dirty="0">
                <a:solidFill>
                  <a:srgbClr val="FF0000"/>
                </a:solidFill>
                <a:latin typeface="Arial" panose="020B0604020202020204" pitchFamily="34" charset="0"/>
                <a:cs typeface="Arial" panose="020B0604020202020204" pitchFamily="34" charset="0"/>
              </a:rPr>
              <a:t> </a:t>
            </a:r>
          </a:p>
        </p:txBody>
      </p:sp>
      <p:sp>
        <p:nvSpPr>
          <p:cNvPr id="24" name="TextBox 23">
            <a:extLst>
              <a:ext uri="{FF2B5EF4-FFF2-40B4-BE49-F238E27FC236}">
                <a16:creationId xmlns:a16="http://schemas.microsoft.com/office/drawing/2014/main" id="{83A54A9C-C753-9FCA-53F7-4D809444675E}"/>
              </a:ext>
            </a:extLst>
          </p:cNvPr>
          <p:cNvSpPr txBox="1"/>
          <p:nvPr/>
        </p:nvSpPr>
        <p:spPr>
          <a:xfrm>
            <a:off x="4674741" y="5032837"/>
            <a:ext cx="1253447"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5</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Arial" panose="020B0604020202020204" pitchFamily="34" charset="0"/>
              </a:rPr>
              <a:t> </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4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20</a:t>
            </a:r>
            <a:r>
              <a:rPr lang="en-GB" sz="1600" dirty="0">
                <a:solidFill>
                  <a:srgbClr val="FF0000"/>
                </a:solidFill>
                <a:latin typeface="Arial" panose="020B0604020202020204" pitchFamily="34" charset="0"/>
                <a:cs typeface="Arial" panose="020B0604020202020204" pitchFamily="34" charset="0"/>
              </a:rPr>
              <a:t> </a:t>
            </a:r>
          </a:p>
        </p:txBody>
      </p:sp>
      <p:sp>
        <p:nvSpPr>
          <p:cNvPr id="25" name="TextBox 24">
            <a:extLst>
              <a:ext uri="{FF2B5EF4-FFF2-40B4-BE49-F238E27FC236}">
                <a16:creationId xmlns:a16="http://schemas.microsoft.com/office/drawing/2014/main" id="{EFCF4ED1-CF44-FF52-1775-C0341962239F}"/>
              </a:ext>
            </a:extLst>
          </p:cNvPr>
          <p:cNvSpPr txBox="1"/>
          <p:nvPr/>
        </p:nvSpPr>
        <p:spPr>
          <a:xfrm>
            <a:off x="6945330" y="4869951"/>
            <a:ext cx="503434" cy="400110"/>
          </a:xfrm>
          <a:prstGeom prst="rect">
            <a:avLst/>
          </a:prstGeom>
          <a:noFill/>
        </p:spPr>
        <p:txBody>
          <a:bodyPr wrap="square" rtlCol="0">
            <a:spAutoFit/>
          </a:bodyPr>
          <a:lstStyle/>
          <a:p>
            <a:r>
              <a:rPr lang="en-GB" sz="2000" dirty="0">
                <a:solidFill>
                  <a:srgbClr val="FF0000"/>
                </a:solidFill>
                <a:latin typeface="Arial" panose="020B0604020202020204" pitchFamily="34" charset="0"/>
                <a:cs typeface="Arial" panose="020B0604020202020204" pitchFamily="34" charset="0"/>
              </a:rPr>
              <a:t>20</a:t>
            </a:r>
          </a:p>
        </p:txBody>
      </p:sp>
      <p:graphicFrame>
        <p:nvGraphicFramePr>
          <p:cNvPr id="8" name="Object 7">
            <a:extLst>
              <a:ext uri="{FF2B5EF4-FFF2-40B4-BE49-F238E27FC236}">
                <a16:creationId xmlns:a16="http://schemas.microsoft.com/office/drawing/2014/main" id="{E2EC0EEE-4F78-B053-5B5E-E23A7B7EC408}"/>
              </a:ext>
            </a:extLst>
          </p:cNvPr>
          <p:cNvGraphicFramePr>
            <a:graphicFrameLocks noChangeAspect="1"/>
          </p:cNvGraphicFramePr>
          <p:nvPr>
            <p:extLst>
              <p:ext uri="{D42A27DB-BD31-4B8C-83A1-F6EECF244321}">
                <p14:modId xmlns:p14="http://schemas.microsoft.com/office/powerpoint/2010/main" val="4103899122"/>
              </p:ext>
            </p:extLst>
          </p:nvPr>
        </p:nvGraphicFramePr>
        <p:xfrm>
          <a:off x="5476584" y="4160815"/>
          <a:ext cx="190500" cy="508000"/>
        </p:xfrm>
        <a:graphic>
          <a:graphicData uri="http://schemas.openxmlformats.org/presentationml/2006/ole">
            <mc:AlternateContent xmlns:mc="http://schemas.openxmlformats.org/markup-compatibility/2006">
              <mc:Choice xmlns:v="urn:schemas-microsoft-com:vml" Requires="v">
                <p:oleObj name="Equation" r:id="rId8" imgW="190440" imgH="507960" progId="Equation.DSMT4">
                  <p:embed/>
                </p:oleObj>
              </mc:Choice>
              <mc:Fallback>
                <p:oleObj name="Equation" r:id="rId8" imgW="190440" imgH="507960" progId="Equation.DSMT4">
                  <p:embed/>
                  <p:pic>
                    <p:nvPicPr>
                      <p:cNvPr id="8" name="Object 7">
                        <a:extLst>
                          <a:ext uri="{FF2B5EF4-FFF2-40B4-BE49-F238E27FC236}">
                            <a16:creationId xmlns:a16="http://schemas.microsoft.com/office/drawing/2014/main" id="{E2EC0EEE-4F78-B053-5B5E-E23A7B7EC408}"/>
                          </a:ext>
                        </a:extLst>
                      </p:cNvPr>
                      <p:cNvPicPr/>
                      <p:nvPr/>
                    </p:nvPicPr>
                    <p:blipFill>
                      <a:blip r:embed="rId9"/>
                      <a:stretch>
                        <a:fillRect/>
                      </a:stretch>
                    </p:blipFill>
                    <p:spPr>
                      <a:xfrm>
                        <a:off x="5476584" y="4160815"/>
                        <a:ext cx="190500" cy="508000"/>
                      </a:xfrm>
                      <a:prstGeom prst="rect">
                        <a:avLst/>
                      </a:prstGeom>
                    </p:spPr>
                  </p:pic>
                </p:oleObj>
              </mc:Fallback>
            </mc:AlternateContent>
          </a:graphicData>
        </a:graphic>
      </p:graphicFrame>
      <p:pic>
        <p:nvPicPr>
          <p:cNvPr id="23" name="Picture 22">
            <a:extLst>
              <a:ext uri="{FF2B5EF4-FFF2-40B4-BE49-F238E27FC236}">
                <a16:creationId xmlns:a16="http://schemas.microsoft.com/office/drawing/2014/main" id="{8EE38CA1-4008-CA18-9FAB-8DDB6C12F0C7}"/>
              </a:ext>
            </a:extLst>
          </p:cNvPr>
          <p:cNvPicPr>
            <a:picLocks noChangeAspect="1"/>
          </p:cNvPicPr>
          <p:nvPr/>
        </p:nvPicPr>
        <p:blipFill>
          <a:blip r:embed="rId10"/>
          <a:stretch>
            <a:fillRect/>
          </a:stretch>
        </p:blipFill>
        <p:spPr>
          <a:xfrm>
            <a:off x="8838914" y="2893196"/>
            <a:ext cx="2548349" cy="1798476"/>
          </a:xfrm>
          <a:prstGeom prst="rect">
            <a:avLst/>
          </a:prstGeom>
        </p:spPr>
      </p:pic>
    </p:spTree>
    <p:extLst>
      <p:ext uri="{BB962C8B-B14F-4D97-AF65-F5344CB8AC3E}">
        <p14:creationId xmlns:p14="http://schemas.microsoft.com/office/powerpoint/2010/main" val="3107684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15" grpId="0"/>
      <p:bldP spid="16" grpId="0"/>
      <p:bldP spid="17" grpId="0"/>
      <p:bldP spid="18" grpId="0"/>
      <p:bldP spid="19" grpId="0"/>
      <p:bldP spid="20" grpId="0"/>
      <p:bldP spid="21" grpId="0"/>
      <p:bldP spid="22"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1CF384-ACD7-47D8-80D3-44288C6D4C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1F056CE-29FC-2A1A-F806-FD7958454F74}"/>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EF9F9B16-1EA4-4442-5752-32FEED552890}"/>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9250A265-74B5-EEDB-6E0E-6A39D16727C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0D053CE4-9760-07D6-260B-15031AFA1D02}"/>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6B</a:t>
            </a:r>
          </a:p>
        </p:txBody>
      </p:sp>
      <p:graphicFrame>
        <p:nvGraphicFramePr>
          <p:cNvPr id="8" name="Table 7">
            <a:extLst>
              <a:ext uri="{FF2B5EF4-FFF2-40B4-BE49-F238E27FC236}">
                <a16:creationId xmlns:a16="http://schemas.microsoft.com/office/drawing/2014/main" id="{E824BE8E-5B8D-18AC-44D8-E065F32CED8B}"/>
              </a:ext>
            </a:extLst>
          </p:cNvPr>
          <p:cNvGraphicFramePr>
            <a:graphicFrameLocks noGrp="1"/>
          </p:cNvGraphicFramePr>
          <p:nvPr>
            <p:extLst>
              <p:ext uri="{D42A27DB-BD31-4B8C-83A1-F6EECF244321}">
                <p14:modId xmlns:p14="http://schemas.microsoft.com/office/powerpoint/2010/main" val="3367689552"/>
              </p:ext>
            </p:extLst>
          </p:nvPr>
        </p:nvGraphicFramePr>
        <p:xfrm>
          <a:off x="241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Work out 20% of 180</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Chris and Dani share £280 in the ratio   2 : 5</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how much money Dani receives.</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Here is some information about the time spent travelling to work by 50 people. </a:t>
                      </a: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r>
                        <a:rPr lang="en-GB" sz="1600" b="0" i="0" u="none" strike="noStrike" baseline="0" dirty="0">
                          <a:solidFill>
                            <a:srgbClr val="371376"/>
                          </a:solidFill>
                          <a:latin typeface="Arial" panose="020B0604020202020204" pitchFamily="34" charset="0"/>
                          <a:cs typeface="Arial" panose="020B0604020202020204" pitchFamily="34" charset="0"/>
                        </a:rPr>
                        <a:t>Work out the number of people who spent </a:t>
                      </a:r>
                      <a:r>
                        <a:rPr lang="en-GB" sz="1600" b="1" i="0" u="none" strike="noStrike" baseline="0" dirty="0">
                          <a:solidFill>
                            <a:srgbClr val="371376"/>
                          </a:solidFill>
                          <a:latin typeface="Arial" panose="020B0604020202020204" pitchFamily="34" charset="0"/>
                          <a:cs typeface="Arial" panose="020B0604020202020204" pitchFamily="34" charset="0"/>
                        </a:rPr>
                        <a:t>30 minutes or less</a:t>
                      </a:r>
                      <a:r>
                        <a:rPr lang="en-GB" sz="1600" b="0" i="0" u="none" strike="noStrike" baseline="0" dirty="0">
                          <a:solidFill>
                            <a:srgbClr val="371376"/>
                          </a:solidFill>
                          <a:latin typeface="Arial" panose="020B0604020202020204" pitchFamily="34" charset="0"/>
                          <a:cs typeface="Arial" panose="020B0604020202020204" pitchFamily="34" charset="0"/>
                        </a:rPr>
                        <a: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Simplify     9</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y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4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y</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 </a:t>
                      </a:r>
                      <a:r>
                        <a:rPr lang="en-GB" sz="1600" b="0" i="0" u="none" strike="noStrike" baseline="0" dirty="0">
                          <a:solidFill>
                            <a:srgbClr val="371376"/>
                          </a:solidFill>
                          <a:latin typeface="Arial" panose="020B0604020202020204" pitchFamily="34" charset="0"/>
                          <a:cs typeface="Arial" panose="020B0604020202020204" pitchFamily="34" charset="0"/>
                        </a:rPr>
                        <a:t>7</a:t>
                      </a:r>
                      <a:endParaRPr lang="en-GB" sz="1600" b="0" i="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In a triangle, two of the angles are 57° and 46°.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Work out the size of the third angle.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9" name="Picture 8">
            <a:extLst>
              <a:ext uri="{FF2B5EF4-FFF2-40B4-BE49-F238E27FC236}">
                <a16:creationId xmlns:a16="http://schemas.microsoft.com/office/drawing/2014/main" id="{9F10EC9E-C19A-549E-55F9-0095BEAC301B}"/>
              </a:ext>
            </a:extLst>
          </p:cNvPr>
          <p:cNvPicPr>
            <a:picLocks noChangeAspect="1"/>
          </p:cNvPicPr>
          <p:nvPr/>
        </p:nvPicPr>
        <p:blipFill>
          <a:blip r:embed="rId3"/>
          <a:srcRect b="3812"/>
          <a:stretch>
            <a:fillRect/>
          </a:stretch>
        </p:blipFill>
        <p:spPr>
          <a:xfrm>
            <a:off x="8469904" y="2824078"/>
            <a:ext cx="3286584" cy="1163722"/>
          </a:xfrm>
          <a:prstGeom prst="rect">
            <a:avLst/>
          </a:prstGeom>
        </p:spPr>
      </p:pic>
    </p:spTree>
    <p:extLst>
      <p:ext uri="{BB962C8B-B14F-4D97-AF65-F5344CB8AC3E}">
        <p14:creationId xmlns:p14="http://schemas.microsoft.com/office/powerpoint/2010/main" val="696657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6EC96F-D306-8D58-895A-55D75C6D81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5B3CF6-3463-BE4E-6719-89962A9AFCDF}"/>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FCE09BE5-0609-3AC8-A7D9-65ACDC94E796}"/>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09F988B1-93A6-02CE-A02A-51F99D4C593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A67C8725-CF24-CD2F-35D2-2F8A928568AA}"/>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6B - ANSWERS</a:t>
            </a:r>
          </a:p>
        </p:txBody>
      </p:sp>
      <p:graphicFrame>
        <p:nvGraphicFramePr>
          <p:cNvPr id="3" name="Table 2">
            <a:extLst>
              <a:ext uri="{FF2B5EF4-FFF2-40B4-BE49-F238E27FC236}">
                <a16:creationId xmlns:a16="http://schemas.microsoft.com/office/drawing/2014/main" id="{98977354-9B26-7862-0065-94DE67F711A6}"/>
              </a:ext>
            </a:extLst>
          </p:cNvPr>
          <p:cNvGraphicFramePr>
            <a:graphicFrameLocks noGrp="1"/>
          </p:cNvGraphicFramePr>
          <p:nvPr>
            <p:extLst>
              <p:ext uri="{D42A27DB-BD31-4B8C-83A1-F6EECF244321}">
                <p14:modId xmlns:p14="http://schemas.microsoft.com/office/powerpoint/2010/main" val="3864145223"/>
              </p:ext>
            </p:extLst>
          </p:nvPr>
        </p:nvGraphicFramePr>
        <p:xfrm>
          <a:off x="241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Work out 20% of 180</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Chris and Dani share £280 in the ratio   2 : 5</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how much money Chris receives.</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Here is some information about the time spent travelling to work by 50 people. </a:t>
                      </a: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r>
                        <a:rPr lang="en-GB" sz="1600" b="0" i="0" u="none" strike="noStrike" baseline="0" dirty="0">
                          <a:solidFill>
                            <a:srgbClr val="371376"/>
                          </a:solidFill>
                          <a:latin typeface="Arial" panose="020B0604020202020204" pitchFamily="34" charset="0"/>
                          <a:cs typeface="Arial" panose="020B0604020202020204" pitchFamily="34" charset="0"/>
                        </a:rPr>
                        <a:t>Work out the number of people who spent </a:t>
                      </a:r>
                      <a:r>
                        <a:rPr kumimoji="0" lang="en-GB" sz="1600" b="1"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30 minutes or less</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endParaRPr lang="en-GB" sz="1600" b="0" i="0" u="none" strike="noStrike" baseline="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Simplify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9</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y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4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3</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y</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7</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In a triangle, two of the angles are 57° and 46°.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Work out the size of the third angle.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sp>
        <p:nvSpPr>
          <p:cNvPr id="10" name="TextBox 9">
            <a:extLst>
              <a:ext uri="{FF2B5EF4-FFF2-40B4-BE49-F238E27FC236}">
                <a16:creationId xmlns:a16="http://schemas.microsoft.com/office/drawing/2014/main" id="{CBEC6DEE-A393-50BA-26A6-7DD1067F2677}"/>
              </a:ext>
            </a:extLst>
          </p:cNvPr>
          <p:cNvSpPr txBox="1"/>
          <p:nvPr/>
        </p:nvSpPr>
        <p:spPr>
          <a:xfrm>
            <a:off x="708917" y="2383604"/>
            <a:ext cx="2804845"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10% of 180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180 </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Arial" panose="020B0604020202020204" pitchFamily="34" charset="0"/>
              </a:rPr>
              <a:t>÷</a:t>
            </a:r>
            <a:r>
              <a:rPr kumimoji="0" lang="en-GB" sz="18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10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18</a:t>
            </a:r>
            <a:r>
              <a:rPr lang="en-GB" sz="1600" dirty="0">
                <a:solidFill>
                  <a:srgbClr val="FF0000"/>
                </a:solidFill>
                <a:latin typeface="Arial" panose="020B0604020202020204" pitchFamily="34" charset="0"/>
                <a:cs typeface="Arial" panose="020B0604020202020204" pitchFamily="34" charset="0"/>
              </a:rPr>
              <a:t> </a:t>
            </a:r>
          </a:p>
        </p:txBody>
      </p:sp>
      <p:sp>
        <p:nvSpPr>
          <p:cNvPr id="12" name="TextBox 11">
            <a:extLst>
              <a:ext uri="{FF2B5EF4-FFF2-40B4-BE49-F238E27FC236}">
                <a16:creationId xmlns:a16="http://schemas.microsoft.com/office/drawing/2014/main" id="{BB6C38C4-1418-13D6-8F7B-0D3892BDE197}"/>
              </a:ext>
            </a:extLst>
          </p:cNvPr>
          <p:cNvSpPr txBox="1"/>
          <p:nvPr/>
        </p:nvSpPr>
        <p:spPr>
          <a:xfrm>
            <a:off x="708916" y="2970866"/>
            <a:ext cx="2599364"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20% of 180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2 </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18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36</a:t>
            </a:r>
            <a:r>
              <a:rPr lang="en-GB" sz="1600" dirty="0">
                <a:solidFill>
                  <a:srgbClr val="FF0000"/>
                </a:solidFill>
                <a:latin typeface="Arial" panose="020B0604020202020204" pitchFamily="34" charset="0"/>
                <a:cs typeface="Arial" panose="020B0604020202020204" pitchFamily="34" charset="0"/>
              </a:rPr>
              <a:t> </a:t>
            </a:r>
          </a:p>
        </p:txBody>
      </p:sp>
      <p:sp>
        <p:nvSpPr>
          <p:cNvPr id="13" name="TextBox 12">
            <a:extLst>
              <a:ext uri="{FF2B5EF4-FFF2-40B4-BE49-F238E27FC236}">
                <a16:creationId xmlns:a16="http://schemas.microsoft.com/office/drawing/2014/main" id="{53788449-72C3-AAC0-A400-DFA9DB86B9AE}"/>
              </a:ext>
            </a:extLst>
          </p:cNvPr>
          <p:cNvSpPr txBox="1"/>
          <p:nvPr/>
        </p:nvSpPr>
        <p:spPr>
          <a:xfrm>
            <a:off x="3389310" y="3251643"/>
            <a:ext cx="513708"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36</a:t>
            </a:r>
          </a:p>
        </p:txBody>
      </p:sp>
      <p:sp>
        <p:nvSpPr>
          <p:cNvPr id="14" name="TextBox 13">
            <a:extLst>
              <a:ext uri="{FF2B5EF4-FFF2-40B4-BE49-F238E27FC236}">
                <a16:creationId xmlns:a16="http://schemas.microsoft.com/office/drawing/2014/main" id="{FFBEFBAA-CF02-E05B-C2FD-A1C98604C1DB}"/>
              </a:ext>
            </a:extLst>
          </p:cNvPr>
          <p:cNvSpPr txBox="1"/>
          <p:nvPr/>
        </p:nvSpPr>
        <p:spPr>
          <a:xfrm>
            <a:off x="4592000" y="3136081"/>
            <a:ext cx="2075379"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280</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Arial" panose="020B0604020202020204" pitchFamily="34" charset="0"/>
              </a:rPr>
              <a:t> ÷</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(2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5)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lang="en-GB" sz="1600" dirty="0">
                <a:solidFill>
                  <a:srgbClr val="FF0000"/>
                </a:solidFill>
                <a:latin typeface="Arial" panose="020B0604020202020204" pitchFamily="34" charset="0"/>
                <a:cs typeface="Arial" panose="020B0604020202020204" pitchFamily="34" charset="0"/>
              </a:rPr>
              <a:t>40  </a:t>
            </a:r>
          </a:p>
        </p:txBody>
      </p:sp>
      <p:sp>
        <p:nvSpPr>
          <p:cNvPr id="16" name="TextBox 15">
            <a:extLst>
              <a:ext uri="{FF2B5EF4-FFF2-40B4-BE49-F238E27FC236}">
                <a16:creationId xmlns:a16="http://schemas.microsoft.com/office/drawing/2014/main" id="{243E63F4-79AF-2DAC-0352-F9A9E8DFFF42}"/>
              </a:ext>
            </a:extLst>
          </p:cNvPr>
          <p:cNvSpPr txBox="1"/>
          <p:nvPr/>
        </p:nvSpPr>
        <p:spPr>
          <a:xfrm>
            <a:off x="4591999" y="3420920"/>
            <a:ext cx="1264271"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40 </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2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lang="en-GB" sz="1600" dirty="0">
                <a:solidFill>
                  <a:srgbClr val="FF0000"/>
                </a:solidFill>
                <a:latin typeface="Arial" panose="020B0604020202020204" pitchFamily="34" charset="0"/>
                <a:cs typeface="Arial" panose="020B0604020202020204" pitchFamily="34" charset="0"/>
              </a:rPr>
              <a:t>  </a:t>
            </a:r>
          </a:p>
        </p:txBody>
      </p:sp>
      <p:sp>
        <p:nvSpPr>
          <p:cNvPr id="17" name="TextBox 16">
            <a:extLst>
              <a:ext uri="{FF2B5EF4-FFF2-40B4-BE49-F238E27FC236}">
                <a16:creationId xmlns:a16="http://schemas.microsoft.com/office/drawing/2014/main" id="{8B7BAE1C-1CA3-4C87-C8B1-E2D88374AB55}"/>
              </a:ext>
            </a:extLst>
          </p:cNvPr>
          <p:cNvSpPr txBox="1"/>
          <p:nvPr/>
        </p:nvSpPr>
        <p:spPr>
          <a:xfrm>
            <a:off x="5462977" y="3451698"/>
            <a:ext cx="636998"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£80</a:t>
            </a:r>
          </a:p>
        </p:txBody>
      </p:sp>
      <p:sp>
        <p:nvSpPr>
          <p:cNvPr id="18" name="TextBox 17">
            <a:extLst>
              <a:ext uri="{FF2B5EF4-FFF2-40B4-BE49-F238E27FC236}">
                <a16:creationId xmlns:a16="http://schemas.microsoft.com/office/drawing/2014/main" id="{EEA6C46C-F0C5-2061-2BEB-417DD39A6EE5}"/>
              </a:ext>
            </a:extLst>
          </p:cNvPr>
          <p:cNvSpPr txBox="1"/>
          <p:nvPr/>
        </p:nvSpPr>
        <p:spPr>
          <a:xfrm>
            <a:off x="791110" y="4315146"/>
            <a:ext cx="3010328"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Collect together the numbers and the variables (letters).</a:t>
            </a:r>
          </a:p>
        </p:txBody>
      </p:sp>
      <p:sp>
        <p:nvSpPr>
          <p:cNvPr id="19" name="TextBox 18">
            <a:extLst>
              <a:ext uri="{FF2B5EF4-FFF2-40B4-BE49-F238E27FC236}">
                <a16:creationId xmlns:a16="http://schemas.microsoft.com/office/drawing/2014/main" id="{01444E43-A403-D394-846C-8A7315A3CC60}"/>
              </a:ext>
            </a:extLst>
          </p:cNvPr>
          <p:cNvSpPr txBox="1"/>
          <p:nvPr/>
        </p:nvSpPr>
        <p:spPr>
          <a:xfrm>
            <a:off x="904126" y="4872154"/>
            <a:ext cx="1705510"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9</a:t>
            </a:r>
            <a:r>
              <a:rPr lang="en-GB" i="1" dirty="0">
                <a:solidFill>
                  <a:srgbClr val="FF0000"/>
                </a:solidFill>
                <a:latin typeface="Times New Roman" panose="02020603050405020304" pitchFamily="18" charset="0"/>
                <a:cs typeface="Times New Roman" panose="02020603050405020304" pitchFamily="18" charset="0"/>
              </a:rPr>
              <a:t>y</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3</a:t>
            </a:r>
            <a:r>
              <a:rPr lang="en-GB" i="1" dirty="0">
                <a:solidFill>
                  <a:srgbClr val="FF0000"/>
                </a:solidFill>
                <a:latin typeface="Times New Roman" panose="02020603050405020304" pitchFamily="18" charset="0"/>
                <a:cs typeface="Times New Roman" panose="02020603050405020304" pitchFamily="18" charset="0"/>
              </a:rPr>
              <a:t>y</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6</a:t>
            </a:r>
            <a:r>
              <a:rPr lang="en-GB" i="1" dirty="0">
                <a:solidFill>
                  <a:srgbClr val="FF0000"/>
                </a:solidFill>
                <a:latin typeface="Times New Roman" panose="02020603050405020304" pitchFamily="18" charset="0"/>
                <a:cs typeface="Times New Roman" panose="02020603050405020304" pitchFamily="18" charset="0"/>
              </a:rPr>
              <a:t>y</a:t>
            </a:r>
            <a:endParaRPr lang="en-GB" sz="1600" i="1" dirty="0">
              <a:solidFill>
                <a:srgbClr val="FF0000"/>
              </a:solidFill>
              <a:latin typeface="Times New Roman" panose="02020603050405020304" pitchFamily="18" charset="0"/>
              <a:cs typeface="Times New Roman" panose="02020603050405020304" pitchFamily="18" charset="0"/>
            </a:endParaRPr>
          </a:p>
        </p:txBody>
      </p:sp>
      <p:sp>
        <p:nvSpPr>
          <p:cNvPr id="21" name="TextBox 20">
            <a:extLst>
              <a:ext uri="{FF2B5EF4-FFF2-40B4-BE49-F238E27FC236}">
                <a16:creationId xmlns:a16="http://schemas.microsoft.com/office/drawing/2014/main" id="{A78F4078-F0D8-2956-8304-2276C7515A27}"/>
              </a:ext>
            </a:extLst>
          </p:cNvPr>
          <p:cNvSpPr txBox="1"/>
          <p:nvPr/>
        </p:nvSpPr>
        <p:spPr>
          <a:xfrm>
            <a:off x="904126" y="5249090"/>
            <a:ext cx="1705510"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4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7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11</a:t>
            </a:r>
            <a:endParaRPr lang="en-GB" sz="1600" i="1" dirty="0">
              <a:solidFill>
                <a:srgbClr val="FF0000"/>
              </a:solidFill>
              <a:latin typeface="Times New Roman" panose="02020603050405020304" pitchFamily="18" charset="0"/>
              <a:cs typeface="Times New Roman" panose="02020603050405020304" pitchFamily="18" charset="0"/>
            </a:endParaRPr>
          </a:p>
        </p:txBody>
      </p:sp>
      <p:sp>
        <p:nvSpPr>
          <p:cNvPr id="23" name="TextBox 22">
            <a:extLst>
              <a:ext uri="{FF2B5EF4-FFF2-40B4-BE49-F238E27FC236}">
                <a16:creationId xmlns:a16="http://schemas.microsoft.com/office/drawing/2014/main" id="{8739FF2E-B7F2-904F-EF44-4F6BF4E94FB0}"/>
              </a:ext>
            </a:extLst>
          </p:cNvPr>
          <p:cNvSpPr txBox="1"/>
          <p:nvPr/>
        </p:nvSpPr>
        <p:spPr>
          <a:xfrm>
            <a:off x="2858050" y="5164018"/>
            <a:ext cx="1062520" cy="400110"/>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6</a:t>
            </a:r>
            <a:r>
              <a:rPr lang="en-GB" sz="2000" i="1" dirty="0">
                <a:solidFill>
                  <a:srgbClr val="FF0000"/>
                </a:solidFill>
                <a:latin typeface="Times New Roman" panose="02020603050405020304" pitchFamily="18" charset="0"/>
                <a:cs typeface="Times New Roman" panose="02020603050405020304" pitchFamily="18" charset="0"/>
              </a:rPr>
              <a:t>y</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+ 11</a:t>
            </a:r>
            <a:endParaRPr lang="en-GB" sz="1600" i="1" dirty="0">
              <a:solidFill>
                <a:srgbClr val="FF0000"/>
              </a:solidFill>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5BE44BE4-A826-8371-E66A-3150459F6626}"/>
              </a:ext>
            </a:extLst>
          </p:cNvPr>
          <p:cNvSpPr txBox="1"/>
          <p:nvPr/>
        </p:nvSpPr>
        <p:spPr>
          <a:xfrm>
            <a:off x="4674743" y="4899921"/>
            <a:ext cx="1742996"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180 – 57 – 46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a:t>
            </a:r>
          </a:p>
        </p:txBody>
      </p:sp>
      <p:sp>
        <p:nvSpPr>
          <p:cNvPr id="25" name="TextBox 24">
            <a:extLst>
              <a:ext uri="{FF2B5EF4-FFF2-40B4-BE49-F238E27FC236}">
                <a16:creationId xmlns:a16="http://schemas.microsoft.com/office/drawing/2014/main" id="{4DB5C346-3745-991E-EF70-68D0C9C34882}"/>
              </a:ext>
            </a:extLst>
          </p:cNvPr>
          <p:cNvSpPr txBox="1"/>
          <p:nvPr/>
        </p:nvSpPr>
        <p:spPr>
          <a:xfrm>
            <a:off x="6227194" y="4899921"/>
            <a:ext cx="636998"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77°</a:t>
            </a:r>
          </a:p>
        </p:txBody>
      </p:sp>
      <p:sp>
        <p:nvSpPr>
          <p:cNvPr id="26" name="TextBox 25">
            <a:extLst>
              <a:ext uri="{FF2B5EF4-FFF2-40B4-BE49-F238E27FC236}">
                <a16:creationId xmlns:a16="http://schemas.microsoft.com/office/drawing/2014/main" id="{2E316603-B69C-7943-41D1-6DEB1249D4EA}"/>
              </a:ext>
            </a:extLst>
          </p:cNvPr>
          <p:cNvSpPr txBox="1"/>
          <p:nvPr/>
        </p:nvSpPr>
        <p:spPr>
          <a:xfrm>
            <a:off x="8545837" y="4777483"/>
            <a:ext cx="1183790"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2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9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a:t>
            </a:r>
          </a:p>
        </p:txBody>
      </p:sp>
      <p:sp>
        <p:nvSpPr>
          <p:cNvPr id="27" name="TextBox 26">
            <a:extLst>
              <a:ext uri="{FF2B5EF4-FFF2-40B4-BE49-F238E27FC236}">
                <a16:creationId xmlns:a16="http://schemas.microsoft.com/office/drawing/2014/main" id="{F3B9451F-26C1-3E2F-C258-1065909E5FAA}"/>
              </a:ext>
            </a:extLst>
          </p:cNvPr>
          <p:cNvSpPr txBox="1"/>
          <p:nvPr/>
        </p:nvSpPr>
        <p:spPr>
          <a:xfrm>
            <a:off x="9429750" y="4792872"/>
            <a:ext cx="636998"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11</a:t>
            </a:r>
          </a:p>
        </p:txBody>
      </p:sp>
      <p:pic>
        <p:nvPicPr>
          <p:cNvPr id="9" name="Picture 8">
            <a:extLst>
              <a:ext uri="{FF2B5EF4-FFF2-40B4-BE49-F238E27FC236}">
                <a16:creationId xmlns:a16="http://schemas.microsoft.com/office/drawing/2014/main" id="{C8B18BEE-6603-1BF6-9097-A233660652AB}"/>
              </a:ext>
            </a:extLst>
          </p:cNvPr>
          <p:cNvPicPr>
            <a:picLocks noChangeAspect="1"/>
          </p:cNvPicPr>
          <p:nvPr/>
        </p:nvPicPr>
        <p:blipFill>
          <a:blip r:embed="rId3"/>
          <a:srcRect b="3812"/>
          <a:stretch>
            <a:fillRect/>
          </a:stretch>
        </p:blipFill>
        <p:spPr>
          <a:xfrm>
            <a:off x="8469904" y="2824078"/>
            <a:ext cx="3286584" cy="1163722"/>
          </a:xfrm>
          <a:prstGeom prst="rect">
            <a:avLst/>
          </a:prstGeom>
        </p:spPr>
      </p:pic>
    </p:spTree>
    <p:extLst>
      <p:ext uri="{BB962C8B-B14F-4D97-AF65-F5344CB8AC3E}">
        <p14:creationId xmlns:p14="http://schemas.microsoft.com/office/powerpoint/2010/main" val="588526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P spid="16" grpId="0"/>
      <p:bldP spid="17" grpId="0"/>
      <p:bldP spid="18" grpId="0"/>
      <p:bldP spid="19" grpId="0"/>
      <p:bldP spid="21" grpId="0"/>
      <p:bldP spid="23" grpId="0"/>
      <p:bldP spid="24" grpId="0"/>
      <p:bldP spid="25"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6E342-06A1-AA94-6CE8-B2A281EF54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6BA389-1553-827B-FA0B-61D00DF460BF}"/>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BCD15516-8128-B7C5-53E0-03BDC83A29DB}"/>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0C586296-0719-2504-9150-822FFBE29B3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10933BF9-9E2B-2F6D-BA8A-46F83D1325F6}"/>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7B</a:t>
            </a:r>
          </a:p>
        </p:txBody>
      </p:sp>
      <p:graphicFrame>
        <p:nvGraphicFramePr>
          <p:cNvPr id="8" name="Table 7">
            <a:extLst>
              <a:ext uri="{FF2B5EF4-FFF2-40B4-BE49-F238E27FC236}">
                <a16:creationId xmlns:a16="http://schemas.microsoft.com/office/drawing/2014/main" id="{5C2787BA-5286-8435-DBE3-1538C195B0F6}"/>
              </a:ext>
            </a:extLst>
          </p:cNvPr>
          <p:cNvGraphicFramePr>
            <a:graphicFrameLocks noGrp="1"/>
          </p:cNvGraphicFramePr>
          <p:nvPr>
            <p:extLst>
              <p:ext uri="{D42A27DB-BD31-4B8C-83A1-F6EECF244321}">
                <p14:modId xmlns:p14="http://schemas.microsoft.com/office/powerpoint/2010/main" val="2333821800"/>
              </p:ext>
            </p:extLst>
          </p:nvPr>
        </p:nvGraphicFramePr>
        <p:xfrm>
          <a:off x="263750" y="1916708"/>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Work out     12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lang="en-GB" sz="1800" b="0" i="0" u="none" strike="noStrike" kern="1200" baseline="0" dirty="0">
                          <a:solidFill>
                            <a:srgbClr val="371376"/>
                          </a:solidFill>
                          <a:latin typeface="Times New Roman" panose="02020603050405020304" pitchFamily="18" charset="0"/>
                          <a:ea typeface="+mn-ea"/>
                          <a:cs typeface="Times New Roman" panose="02020603050405020304" pitchFamily="18"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2 </a:t>
                      </a:r>
                      <a:r>
                        <a:rPr kumimoji="0" lang="en-GB" sz="18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 4 </a:t>
                      </a:r>
                      <a:r>
                        <a:rPr lang="en-GB" sz="1800" b="0" i="0" u="none" strike="noStrike" kern="1200" baseline="0" dirty="0">
                          <a:solidFill>
                            <a:srgbClr val="371376"/>
                          </a:solidFill>
                          <a:latin typeface="Times New Roman" panose="02020603050405020304" pitchFamily="18" charset="0"/>
                          <a:ea typeface="+mn-ea"/>
                          <a:cs typeface="Times New Roman" panose="02020603050405020304" pitchFamily="18" charset="0"/>
                        </a:rPr>
                        <a:t>+</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 3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15 as a percentage of 75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A bar chart is drawn to show where students prefer to revise.</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Make one criticism of the bar chart.</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Two sides of a triangle have lengths 14</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and 23</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a:t>
                      </a:r>
                    </a:p>
                    <a:p>
                      <a:pPr>
                        <a:spcBef>
                          <a:spcPts val="6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Which of these is a </a:t>
                      </a:r>
                      <a:r>
                        <a:rPr lang="en-GB" sz="1600" b="1" i="0" u="none" strike="noStrike" kern="1200" baseline="0" dirty="0">
                          <a:solidFill>
                            <a:srgbClr val="371376"/>
                          </a:solidFill>
                          <a:latin typeface="Arial" panose="020B0604020202020204" pitchFamily="34" charset="0"/>
                          <a:ea typeface="+mn-ea"/>
                          <a:cs typeface="Arial" panose="020B0604020202020204" pitchFamily="34" charset="0"/>
                        </a:rPr>
                        <a:t>possible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length of the other side? </a:t>
                      </a:r>
                    </a:p>
                    <a:p>
                      <a:pPr>
                        <a:spcBef>
                          <a:spcPts val="6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Circle your answer. </a:t>
                      </a:r>
                    </a:p>
                    <a:p>
                      <a:pPr>
                        <a:spcBef>
                          <a:spcPts val="12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9</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14</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23</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37</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800" b="0" i="1" u="none" strike="noStrike" kern="1200" baseline="0" dirty="0">
                          <a:solidFill>
                            <a:srgbClr val="371376"/>
                          </a:solidFill>
                          <a:latin typeface="Times New Roman" panose="02020603050405020304" pitchFamily="18" charset="0"/>
                          <a:ea typeface="+mn-ea"/>
                          <a:cs typeface="Times New Roman" panose="02020603050405020304" pitchFamily="18" charset="0"/>
                        </a:rPr>
                        <a:t>y</a:t>
                      </a:r>
                      <a:r>
                        <a:rPr lang="en-GB" sz="1600" b="0" i="1"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is 5 less than </a:t>
                      </a:r>
                      <a:r>
                        <a:rPr lang="en-GB" sz="1800" b="0" i="1" u="none" strike="noStrike" kern="1200" baseline="0" dirty="0">
                          <a:solidFill>
                            <a:srgbClr val="371376"/>
                          </a:solidFill>
                          <a:latin typeface="Times New Roman" panose="02020603050405020304" pitchFamily="18" charset="0"/>
                          <a:ea typeface="+mn-ea"/>
                          <a:cs typeface="Times New Roman" panose="02020603050405020304" pitchFamily="18" charset="0"/>
                        </a:rPr>
                        <a:t>x</a:t>
                      </a:r>
                      <a:r>
                        <a:rPr lang="en-GB" sz="1600" b="0" i="1" u="none" strike="noStrike" kern="1200" baseline="0" dirty="0">
                          <a:solidFill>
                            <a:srgbClr val="371376"/>
                          </a:solidFill>
                          <a:latin typeface="Arial" panose="020B0604020202020204" pitchFamily="34" charset="0"/>
                          <a:ea typeface="+mn-ea"/>
                          <a:cs typeface="Arial" panose="020B0604020202020204" pitchFamily="34" charset="0"/>
                        </a:rPr>
                        <a:t>. </a:t>
                      </a:r>
                      <a:endParaRPr lang="en-GB" sz="1600" b="0" i="0" u="none" strike="noStrike" kern="1200" baseline="0" dirty="0">
                        <a:solidFill>
                          <a:srgbClr val="371376"/>
                        </a:solidFill>
                        <a:latin typeface="Arial" panose="020B0604020202020204" pitchFamily="34" charset="0"/>
                        <a:ea typeface="+mn-ea"/>
                        <a:cs typeface="Arial" panose="020B0604020202020204" pitchFamily="34" charset="0"/>
                      </a:endParaRPr>
                    </a:p>
                    <a:p>
                      <a:pPr>
                        <a:spcBef>
                          <a:spcPts val="12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Write an equation for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y</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 in terms of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endParaRPr lang="en-GB" sz="14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9" name="Picture 8">
            <a:extLst>
              <a:ext uri="{FF2B5EF4-FFF2-40B4-BE49-F238E27FC236}">
                <a16:creationId xmlns:a16="http://schemas.microsoft.com/office/drawing/2014/main" id="{0DFD43AD-4AC9-F78A-7BB8-9A8BD11A6BFD}"/>
              </a:ext>
            </a:extLst>
          </p:cNvPr>
          <p:cNvPicPr>
            <a:picLocks noChangeAspect="1"/>
          </p:cNvPicPr>
          <p:nvPr/>
        </p:nvPicPr>
        <p:blipFill>
          <a:blip r:embed="rId3"/>
          <a:stretch>
            <a:fillRect/>
          </a:stretch>
        </p:blipFill>
        <p:spPr>
          <a:xfrm>
            <a:off x="8679228" y="2452239"/>
            <a:ext cx="3053860" cy="2910710"/>
          </a:xfrm>
          <a:prstGeom prst="rect">
            <a:avLst/>
          </a:prstGeom>
        </p:spPr>
      </p:pic>
    </p:spTree>
    <p:extLst>
      <p:ext uri="{BB962C8B-B14F-4D97-AF65-F5344CB8AC3E}">
        <p14:creationId xmlns:p14="http://schemas.microsoft.com/office/powerpoint/2010/main" val="11522987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15A3AD-62D5-CDF3-15AE-BD373ABA71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36C2CD-304D-44CB-204E-EAC2425AE242}"/>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6EAA4AC9-DC7D-5A1F-BFE0-80F007C8CFFF}"/>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05EBD38D-F3BF-5AC5-D70A-01F02299CF0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C6398B3D-7A8B-EA2B-DB51-E1496E53F613}"/>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7B - ANSWERS</a:t>
            </a:r>
          </a:p>
        </p:txBody>
      </p:sp>
      <p:graphicFrame>
        <p:nvGraphicFramePr>
          <p:cNvPr id="6" name="Table 5">
            <a:extLst>
              <a:ext uri="{FF2B5EF4-FFF2-40B4-BE49-F238E27FC236}">
                <a16:creationId xmlns:a16="http://schemas.microsoft.com/office/drawing/2014/main" id="{72D6CB40-FF5E-D738-8797-558F9FF1329C}"/>
              </a:ext>
            </a:extLst>
          </p:cNvPr>
          <p:cNvGraphicFramePr>
            <a:graphicFrameLocks noGrp="1"/>
          </p:cNvGraphicFramePr>
          <p:nvPr>
            <p:extLst>
              <p:ext uri="{D42A27DB-BD31-4B8C-83A1-F6EECF244321}">
                <p14:modId xmlns:p14="http://schemas.microsoft.com/office/powerpoint/2010/main" val="2405443442"/>
              </p:ext>
            </p:extLst>
          </p:nvPr>
        </p:nvGraphicFramePr>
        <p:xfrm>
          <a:off x="263750" y="1916708"/>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Work out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12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2 </a:t>
                      </a:r>
                      <a:r>
                        <a:rPr kumimoji="0" lang="en-GB" sz="18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4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3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15 as a percentage of 75</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A bar chart is drawn to show where students prefer to revise.</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Make one criticism of the bar chart.</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Two sides of a triangle have lengths 14</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and 23</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a:t>
                      </a:r>
                    </a:p>
                    <a:p>
                      <a:pPr>
                        <a:spcBef>
                          <a:spcPts val="6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Which of these is a </a:t>
                      </a:r>
                      <a:r>
                        <a:rPr lang="en-GB" sz="1600" b="1" i="0" u="none" strike="noStrike" kern="1200" baseline="0" dirty="0">
                          <a:solidFill>
                            <a:srgbClr val="371376"/>
                          </a:solidFill>
                          <a:latin typeface="Arial" panose="020B0604020202020204" pitchFamily="34" charset="0"/>
                          <a:ea typeface="+mn-ea"/>
                          <a:cs typeface="Arial" panose="020B0604020202020204" pitchFamily="34" charset="0"/>
                        </a:rPr>
                        <a:t>possible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length of the other side? </a:t>
                      </a:r>
                    </a:p>
                    <a:p>
                      <a:pPr>
                        <a:spcBef>
                          <a:spcPts val="6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Circle your answer. </a:t>
                      </a:r>
                    </a:p>
                    <a:p>
                      <a:pPr>
                        <a:spcBef>
                          <a:spcPts val="12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9</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14</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23</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37</a:t>
                      </a:r>
                      <a:r>
                        <a:rPr lang="en-GB" sz="800" b="0" i="0"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cm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800" b="0" i="1" u="none" strike="noStrike" kern="1200" baseline="0" dirty="0">
                          <a:solidFill>
                            <a:srgbClr val="371376"/>
                          </a:solidFill>
                          <a:latin typeface="Times New Roman" panose="02020603050405020304" pitchFamily="18" charset="0"/>
                          <a:ea typeface="+mn-ea"/>
                          <a:cs typeface="Times New Roman" panose="02020603050405020304" pitchFamily="18" charset="0"/>
                        </a:rPr>
                        <a:t>y</a:t>
                      </a:r>
                      <a:r>
                        <a:rPr lang="en-GB" sz="1600" b="0" i="1" u="none" strike="noStrike" kern="1200" baseline="0" dirty="0">
                          <a:solidFill>
                            <a:srgbClr val="371376"/>
                          </a:solidFill>
                          <a:latin typeface="Arial" panose="020B0604020202020204" pitchFamily="34" charset="0"/>
                          <a:ea typeface="+mn-ea"/>
                          <a:cs typeface="Arial" panose="020B0604020202020204" pitchFamily="34" charset="0"/>
                        </a:rPr>
                        <a:t>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is 5 less than </a:t>
                      </a:r>
                      <a:r>
                        <a:rPr lang="en-GB" sz="1800" b="0" i="1" u="none" strike="noStrike" kern="1200" baseline="0" dirty="0">
                          <a:solidFill>
                            <a:srgbClr val="371376"/>
                          </a:solidFill>
                          <a:latin typeface="Times New Roman" panose="02020603050405020304" pitchFamily="18" charset="0"/>
                          <a:ea typeface="+mn-ea"/>
                          <a:cs typeface="Times New Roman" panose="02020603050405020304" pitchFamily="18" charset="0"/>
                        </a:rPr>
                        <a:t>x</a:t>
                      </a:r>
                      <a:r>
                        <a:rPr lang="en-GB" sz="1600" b="0" i="1" u="none" strike="noStrike" kern="1200" baseline="0" dirty="0">
                          <a:solidFill>
                            <a:srgbClr val="371376"/>
                          </a:solidFill>
                          <a:latin typeface="Arial" panose="020B0604020202020204" pitchFamily="34" charset="0"/>
                          <a:ea typeface="+mn-ea"/>
                          <a:cs typeface="Arial" panose="020B0604020202020204" pitchFamily="34" charset="0"/>
                        </a:rPr>
                        <a:t>. </a:t>
                      </a:r>
                      <a:endParaRPr lang="en-GB" sz="1600" b="0" i="0" u="none" strike="noStrike" kern="1200" baseline="0" dirty="0">
                        <a:solidFill>
                          <a:srgbClr val="371376"/>
                        </a:solidFill>
                        <a:latin typeface="Arial" panose="020B0604020202020204" pitchFamily="34" charset="0"/>
                        <a:ea typeface="+mn-ea"/>
                        <a:cs typeface="Arial" panose="020B0604020202020204" pitchFamily="34" charset="0"/>
                      </a:endParaRPr>
                    </a:p>
                    <a:p>
                      <a:pPr>
                        <a:spcBef>
                          <a:spcPts val="12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Write an equation for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y</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 in terms of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endParaRPr lang="en-GB" sz="14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sp>
        <p:nvSpPr>
          <p:cNvPr id="11" name="TextBox 10">
            <a:extLst>
              <a:ext uri="{FF2B5EF4-FFF2-40B4-BE49-F238E27FC236}">
                <a16:creationId xmlns:a16="http://schemas.microsoft.com/office/drawing/2014/main" id="{486DDFA6-D172-340C-9F05-32401A27337D}"/>
              </a:ext>
            </a:extLst>
          </p:cNvPr>
          <p:cNvSpPr txBox="1"/>
          <p:nvPr/>
        </p:nvSpPr>
        <p:spPr>
          <a:xfrm>
            <a:off x="697191" y="2311452"/>
            <a:ext cx="3124796"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Following the rules of BIDMAS we must do multiplication first.</a:t>
            </a:r>
          </a:p>
        </p:txBody>
      </p:sp>
      <p:sp>
        <p:nvSpPr>
          <p:cNvPr id="12" name="TextBox 11">
            <a:extLst>
              <a:ext uri="{FF2B5EF4-FFF2-40B4-BE49-F238E27FC236}">
                <a16:creationId xmlns:a16="http://schemas.microsoft.com/office/drawing/2014/main" id="{5894EDB0-4DBB-FAFB-E926-E9D69A856356}"/>
              </a:ext>
            </a:extLst>
          </p:cNvPr>
          <p:cNvSpPr txBox="1"/>
          <p:nvPr/>
        </p:nvSpPr>
        <p:spPr>
          <a:xfrm>
            <a:off x="821932" y="2921113"/>
            <a:ext cx="1921267" cy="369332"/>
          </a:xfrm>
          <a:prstGeom prst="rect">
            <a:avLst/>
          </a:prstGeom>
          <a:noFill/>
        </p:spPr>
        <p:txBody>
          <a:bodyPr wrap="square" rtlCol="0">
            <a:spAutoFit/>
          </a:bodyPr>
          <a:lstStyle/>
          <a:p>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2 </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 </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4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8 </a:t>
            </a:r>
            <a:endParaRPr lang="en-GB" dirty="0">
              <a:solidFill>
                <a:srgbClr val="FF0000"/>
              </a:solidFill>
            </a:endParaRPr>
          </a:p>
        </p:txBody>
      </p:sp>
      <p:sp>
        <p:nvSpPr>
          <p:cNvPr id="14" name="TextBox 13">
            <a:extLst>
              <a:ext uri="{FF2B5EF4-FFF2-40B4-BE49-F238E27FC236}">
                <a16:creationId xmlns:a16="http://schemas.microsoft.com/office/drawing/2014/main" id="{D8EC22E3-E9A0-78F9-AA30-0D05A8F70335}"/>
              </a:ext>
            </a:extLst>
          </p:cNvPr>
          <p:cNvSpPr txBox="1"/>
          <p:nvPr/>
        </p:nvSpPr>
        <p:spPr>
          <a:xfrm>
            <a:off x="821931" y="3342465"/>
            <a:ext cx="1921267" cy="369332"/>
          </a:xfrm>
          <a:prstGeom prst="rect">
            <a:avLst/>
          </a:prstGeom>
          <a:noFill/>
        </p:spPr>
        <p:txBody>
          <a:bodyPr wrap="square" rtlCol="0">
            <a:spAutoFit/>
          </a:bodyPr>
          <a:lstStyle/>
          <a:p>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12 </a:t>
            </a:r>
            <a:r>
              <a:rPr lang="en-GB" dirty="0">
                <a:solidFill>
                  <a:srgbClr val="FF0000"/>
                </a:solidFill>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8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3</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7</a:t>
            </a:r>
            <a:endParaRPr lang="en-GB" dirty="0">
              <a:solidFill>
                <a:srgbClr val="FF0000"/>
              </a:solidFill>
            </a:endParaRPr>
          </a:p>
        </p:txBody>
      </p:sp>
      <p:graphicFrame>
        <p:nvGraphicFramePr>
          <p:cNvPr id="16" name="Object 15">
            <a:extLst>
              <a:ext uri="{FF2B5EF4-FFF2-40B4-BE49-F238E27FC236}">
                <a16:creationId xmlns:a16="http://schemas.microsoft.com/office/drawing/2014/main" id="{E405D173-AE26-45AF-0BA5-9C17B1B1B385}"/>
              </a:ext>
            </a:extLst>
          </p:cNvPr>
          <p:cNvGraphicFramePr>
            <a:graphicFrameLocks noChangeAspect="1"/>
          </p:cNvGraphicFramePr>
          <p:nvPr>
            <p:extLst>
              <p:ext uri="{D42A27DB-BD31-4B8C-83A1-F6EECF244321}">
                <p14:modId xmlns:p14="http://schemas.microsoft.com/office/powerpoint/2010/main" val="924784091"/>
              </p:ext>
            </p:extLst>
          </p:nvPr>
        </p:nvGraphicFramePr>
        <p:xfrm>
          <a:off x="4728138" y="2472951"/>
          <a:ext cx="800100" cy="508000"/>
        </p:xfrm>
        <a:graphic>
          <a:graphicData uri="http://schemas.openxmlformats.org/presentationml/2006/ole">
            <mc:AlternateContent xmlns:mc="http://schemas.openxmlformats.org/markup-compatibility/2006">
              <mc:Choice xmlns:v="urn:schemas-microsoft-com:vml" Requires="v">
                <p:oleObj name="Equation" r:id="rId3" imgW="799920" imgH="507960" progId="Equation.DSMT4">
                  <p:embed/>
                </p:oleObj>
              </mc:Choice>
              <mc:Fallback>
                <p:oleObj name="Equation" r:id="rId3" imgW="799920" imgH="507960" progId="Equation.DSMT4">
                  <p:embed/>
                  <p:pic>
                    <p:nvPicPr>
                      <p:cNvPr id="16" name="Object 15">
                        <a:extLst>
                          <a:ext uri="{FF2B5EF4-FFF2-40B4-BE49-F238E27FC236}">
                            <a16:creationId xmlns:a16="http://schemas.microsoft.com/office/drawing/2014/main" id="{E405D173-AE26-45AF-0BA5-9C17B1B1B385}"/>
                          </a:ext>
                        </a:extLst>
                      </p:cNvPr>
                      <p:cNvPicPr/>
                      <p:nvPr/>
                    </p:nvPicPr>
                    <p:blipFill>
                      <a:blip r:embed="rId4"/>
                      <a:stretch>
                        <a:fillRect/>
                      </a:stretch>
                    </p:blipFill>
                    <p:spPr>
                      <a:xfrm>
                        <a:off x="4728138" y="2472951"/>
                        <a:ext cx="800100" cy="508000"/>
                      </a:xfrm>
                      <a:prstGeom prst="rect">
                        <a:avLst/>
                      </a:prstGeom>
                    </p:spPr>
                  </p:pic>
                </p:oleObj>
              </mc:Fallback>
            </mc:AlternateContent>
          </a:graphicData>
        </a:graphic>
      </p:graphicFrame>
      <p:sp>
        <p:nvSpPr>
          <p:cNvPr id="17" name="TextBox 16">
            <a:extLst>
              <a:ext uri="{FF2B5EF4-FFF2-40B4-BE49-F238E27FC236}">
                <a16:creationId xmlns:a16="http://schemas.microsoft.com/office/drawing/2014/main" id="{0AE31340-34C8-01F2-E9AC-EBBC8E89A239}"/>
              </a:ext>
            </a:extLst>
          </p:cNvPr>
          <p:cNvSpPr txBox="1"/>
          <p:nvPr/>
        </p:nvSpPr>
        <p:spPr>
          <a:xfrm>
            <a:off x="6205592" y="3105779"/>
            <a:ext cx="760288" cy="400110"/>
          </a:xfrm>
          <a:prstGeom prst="rect">
            <a:avLst/>
          </a:prstGeom>
          <a:noFill/>
        </p:spPr>
        <p:txBody>
          <a:bodyPr wrap="square" rtlCol="0">
            <a:spAutoFit/>
          </a:bodyPr>
          <a:lstStyle/>
          <a:p>
            <a:r>
              <a:rPr lang="en-GB" sz="2000" dirty="0">
                <a:solidFill>
                  <a:srgbClr val="FF0000"/>
                </a:solidFill>
                <a:latin typeface="Arial" panose="020B0604020202020204" pitchFamily="34" charset="0"/>
                <a:cs typeface="Arial" panose="020B0604020202020204" pitchFamily="34" charset="0"/>
              </a:rPr>
              <a:t>20%</a:t>
            </a:r>
          </a:p>
        </p:txBody>
      </p:sp>
      <p:sp>
        <p:nvSpPr>
          <p:cNvPr id="18" name="Oval 17">
            <a:extLst>
              <a:ext uri="{FF2B5EF4-FFF2-40B4-BE49-F238E27FC236}">
                <a16:creationId xmlns:a16="http://schemas.microsoft.com/office/drawing/2014/main" id="{1FE94A23-A274-FDDF-F3E9-46FCB3D6DD8A}"/>
              </a:ext>
            </a:extLst>
          </p:cNvPr>
          <p:cNvSpPr/>
          <p:nvPr/>
        </p:nvSpPr>
        <p:spPr>
          <a:xfrm>
            <a:off x="2157573" y="5348982"/>
            <a:ext cx="698642" cy="369333"/>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3049FE7D-32D4-6CEB-55B1-D1A4DABE7F03}"/>
              </a:ext>
            </a:extLst>
          </p:cNvPr>
          <p:cNvSpPr txBox="1"/>
          <p:nvPr/>
        </p:nvSpPr>
        <p:spPr>
          <a:xfrm>
            <a:off x="5260369" y="5065160"/>
            <a:ext cx="1818525" cy="461665"/>
          </a:xfrm>
          <a:prstGeom prst="rect">
            <a:avLst/>
          </a:prstGeom>
          <a:noFill/>
        </p:spPr>
        <p:txBody>
          <a:bodyPr wrap="square" rtlCol="0">
            <a:spAutoFit/>
          </a:bodyPr>
          <a:lstStyle/>
          <a:p>
            <a:r>
              <a:rPr lang="en-GB" sz="2400" i="1" dirty="0">
                <a:solidFill>
                  <a:srgbClr val="FF0000"/>
                </a:solidFill>
                <a:latin typeface="Times New Roman" panose="02020603050405020304" pitchFamily="18" charset="0"/>
                <a:cs typeface="Times New Roman" panose="02020603050405020304" pitchFamily="18" charset="0"/>
              </a:rPr>
              <a:t>y</a:t>
            </a:r>
            <a:r>
              <a:rPr lang="en-GB" sz="2000" dirty="0">
                <a:solidFill>
                  <a:srgbClr val="FF0000"/>
                </a:solidFill>
                <a:latin typeface="Arial" panose="020B0604020202020204" pitchFamily="34" charset="0"/>
                <a:cs typeface="Arial" panose="020B0604020202020204" pitchFamily="34" charset="0"/>
              </a:rPr>
              <a:t> </a:t>
            </a:r>
            <a:r>
              <a:rPr lang="en-GB" sz="2400" dirty="0">
                <a:solidFill>
                  <a:srgbClr val="FF0000"/>
                </a:solidFill>
                <a:latin typeface="Times New Roman" panose="02020603050405020304" pitchFamily="18" charset="0"/>
                <a:cs typeface="Times New Roman" panose="02020603050405020304" pitchFamily="18" charset="0"/>
              </a:rPr>
              <a:t>=</a:t>
            </a:r>
            <a:r>
              <a:rPr lang="en-GB" sz="2000" dirty="0">
                <a:solidFill>
                  <a:srgbClr val="FF0000"/>
                </a:solidFill>
                <a:latin typeface="Arial" panose="020B0604020202020204" pitchFamily="34" charset="0"/>
                <a:cs typeface="Arial" panose="020B0604020202020204" pitchFamily="34" charset="0"/>
              </a:rPr>
              <a:t> </a:t>
            </a:r>
            <a:r>
              <a:rPr lang="en-GB" sz="2400" i="1" dirty="0">
                <a:solidFill>
                  <a:srgbClr val="FF0000"/>
                </a:solidFill>
                <a:latin typeface="Times New Roman" panose="02020603050405020304" pitchFamily="18" charset="0"/>
                <a:cs typeface="Times New Roman" panose="02020603050405020304" pitchFamily="18" charset="0"/>
              </a:rPr>
              <a:t>x</a:t>
            </a:r>
            <a:r>
              <a:rPr lang="en-GB" sz="2000" dirty="0">
                <a:solidFill>
                  <a:srgbClr val="FF0000"/>
                </a:solidFill>
                <a:latin typeface="Arial" panose="020B0604020202020204" pitchFamily="34" charset="0"/>
                <a:cs typeface="Arial" panose="020B0604020202020204" pitchFamily="34" charset="0"/>
              </a:rPr>
              <a:t> </a:t>
            </a:r>
            <a:r>
              <a:rPr lang="en-GB" sz="2400" dirty="0">
                <a:solidFill>
                  <a:srgbClr val="FF0000"/>
                </a:solidFill>
                <a:latin typeface="Times New Roman" panose="02020603050405020304" pitchFamily="18" charset="0"/>
                <a:cs typeface="Times New Roman" panose="02020603050405020304" pitchFamily="18" charset="0"/>
              </a:rPr>
              <a:t>–</a:t>
            </a:r>
            <a:r>
              <a:rPr lang="en-GB" sz="2000" dirty="0">
                <a:solidFill>
                  <a:srgbClr val="FF0000"/>
                </a:solidFill>
                <a:latin typeface="Arial" panose="020B0604020202020204" pitchFamily="34" charset="0"/>
                <a:cs typeface="Arial" panose="020B0604020202020204" pitchFamily="34" charset="0"/>
              </a:rPr>
              <a:t> 5</a:t>
            </a:r>
          </a:p>
        </p:txBody>
      </p:sp>
      <p:pic>
        <p:nvPicPr>
          <p:cNvPr id="8" name="Picture 7">
            <a:extLst>
              <a:ext uri="{FF2B5EF4-FFF2-40B4-BE49-F238E27FC236}">
                <a16:creationId xmlns:a16="http://schemas.microsoft.com/office/drawing/2014/main" id="{DB05F119-6FEF-093F-B111-B18169DD79B0}"/>
              </a:ext>
            </a:extLst>
          </p:cNvPr>
          <p:cNvPicPr>
            <a:picLocks noChangeAspect="1"/>
          </p:cNvPicPr>
          <p:nvPr/>
        </p:nvPicPr>
        <p:blipFill>
          <a:blip r:embed="rId5"/>
          <a:stretch>
            <a:fillRect/>
          </a:stretch>
        </p:blipFill>
        <p:spPr>
          <a:xfrm>
            <a:off x="8685040" y="2423486"/>
            <a:ext cx="3053860" cy="2910710"/>
          </a:xfrm>
          <a:prstGeom prst="rect">
            <a:avLst/>
          </a:prstGeom>
        </p:spPr>
      </p:pic>
      <p:sp>
        <p:nvSpPr>
          <p:cNvPr id="21" name="TextBox 20">
            <a:extLst>
              <a:ext uri="{FF2B5EF4-FFF2-40B4-BE49-F238E27FC236}">
                <a16:creationId xmlns:a16="http://schemas.microsoft.com/office/drawing/2014/main" id="{987F9AE3-703A-9B2B-5E08-10C80BA858CC}"/>
              </a:ext>
            </a:extLst>
          </p:cNvPr>
          <p:cNvSpPr txBox="1"/>
          <p:nvPr/>
        </p:nvSpPr>
        <p:spPr>
          <a:xfrm>
            <a:off x="8584914" y="3527131"/>
            <a:ext cx="3254112" cy="923330"/>
          </a:xfrm>
          <a:prstGeom prst="rect">
            <a:avLst/>
          </a:prstGeom>
          <a:solidFill>
            <a:schemeClr val="bg1"/>
          </a:solidFill>
          <a:ln>
            <a:solidFill>
              <a:srgbClr val="FF0000"/>
            </a:solidFill>
          </a:ln>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The bar for ‘In </a:t>
            </a:r>
            <a:r>
              <a:rPr lang="en-GB" dirty="0" err="1">
                <a:solidFill>
                  <a:srgbClr val="FF0000"/>
                </a:solidFill>
                <a:latin typeface="Arial" panose="020B0604020202020204" pitchFamily="34" charset="0"/>
                <a:cs typeface="Arial" panose="020B0604020202020204" pitchFamily="34" charset="0"/>
              </a:rPr>
              <a:t>Class’</a:t>
            </a:r>
            <a:r>
              <a:rPr lang="en-GB" dirty="0">
                <a:solidFill>
                  <a:srgbClr val="FF0000"/>
                </a:solidFill>
                <a:latin typeface="Arial" panose="020B0604020202020204" pitchFamily="34" charset="0"/>
                <a:cs typeface="Arial" panose="020B0604020202020204" pitchFamily="34" charset="0"/>
              </a:rPr>
              <a:t> is wider than the other bars.  They should all be the same width.</a:t>
            </a:r>
          </a:p>
        </p:txBody>
      </p:sp>
    </p:spTree>
    <p:extLst>
      <p:ext uri="{BB962C8B-B14F-4D97-AF65-F5344CB8AC3E}">
        <p14:creationId xmlns:p14="http://schemas.microsoft.com/office/powerpoint/2010/main" val="3324825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7" grpId="0"/>
      <p:bldP spid="18" grpId="0" animBg="1"/>
      <p:bldP spid="19" grpId="0"/>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B37261-6B35-D3D3-EE16-D012BF50BB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F7D531-8216-A270-06CC-7ECADA8173FC}"/>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38206BBC-36AC-D947-7704-3DEF16520BF8}"/>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5773875E-D73B-234D-AFB5-8DBE5FAA3F0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DC83BD4F-48C7-4652-BCE9-764E6F11A7E7}"/>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8B</a:t>
            </a:r>
          </a:p>
        </p:txBody>
      </p:sp>
      <p:graphicFrame>
        <p:nvGraphicFramePr>
          <p:cNvPr id="8" name="Table 7">
            <a:extLst>
              <a:ext uri="{FF2B5EF4-FFF2-40B4-BE49-F238E27FC236}">
                <a16:creationId xmlns:a16="http://schemas.microsoft.com/office/drawing/2014/main" id="{378E032F-F336-0AA2-27AA-8BC240340379}"/>
              </a:ext>
            </a:extLst>
          </p:cNvPr>
          <p:cNvGraphicFramePr>
            <a:graphicFrameLocks noGrp="1"/>
          </p:cNvGraphicFramePr>
          <p:nvPr>
            <p:extLst>
              <p:ext uri="{D42A27DB-BD31-4B8C-83A1-F6EECF244321}">
                <p14:modId xmlns:p14="http://schemas.microsoft.com/office/powerpoint/2010/main" val="617436832"/>
              </p:ext>
            </p:extLst>
          </p:nvPr>
        </p:nvGraphicFramePr>
        <p:xfrm>
          <a:off x="263750" y="1900766"/>
          <a:ext cx="11664500" cy="4015928"/>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5</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200</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000 in standard form.</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Seven melons cost £8.75 in total.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How much do </a:t>
                      </a:r>
                      <a:r>
                        <a:rPr lang="en-GB" sz="1600" b="1" i="0" u="none" strike="noStrike" baseline="0" dirty="0">
                          <a:solidFill>
                            <a:srgbClr val="371376"/>
                          </a:solidFill>
                          <a:latin typeface="Arial" panose="020B0604020202020204" pitchFamily="34" charset="0"/>
                          <a:cs typeface="Arial" panose="020B0604020202020204" pitchFamily="34" charset="0"/>
                        </a:rPr>
                        <a:t>three </a:t>
                      </a:r>
                      <a:r>
                        <a:rPr lang="en-GB" sz="1600" b="0" i="0" u="none" strike="noStrike" baseline="0" dirty="0">
                          <a:solidFill>
                            <a:srgbClr val="371376"/>
                          </a:solidFill>
                          <a:latin typeface="Arial" panose="020B0604020202020204" pitchFamily="34" charset="0"/>
                          <a:cs typeface="Arial" panose="020B0604020202020204" pitchFamily="34" charset="0"/>
                        </a:rPr>
                        <a:t>of these melons cost?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i="0" dirty="0">
                          <a:solidFill>
                            <a:srgbClr val="371376"/>
                          </a:solidFill>
                          <a:latin typeface="Arial" panose="020B0604020202020204" pitchFamily="34" charset="0"/>
                          <a:cs typeface="Arial" panose="020B0604020202020204" pitchFamily="34" charset="0"/>
                        </a:rPr>
                        <a:t>Here are two</a:t>
                      </a:r>
                      <a:r>
                        <a:rPr lang="en-GB" sz="1600" b="0" i="1"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straight lines. </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the size of angle </a:t>
                      </a:r>
                      <a:r>
                        <a:rPr lang="en-GB" sz="1800" b="0" i="1" dirty="0">
                          <a:solidFill>
                            <a:srgbClr val="371376"/>
                          </a:solidFill>
                          <a:latin typeface="Times New Roman" panose="02020603050405020304" pitchFamily="18" charset="0"/>
                          <a:cs typeface="Times New Roman" panose="02020603050405020304" pitchFamily="18" charset="0"/>
                        </a:rPr>
                        <a:t>x</a:t>
                      </a:r>
                      <a:r>
                        <a:rPr lang="en-GB" sz="1800" b="0" i="1" dirty="0">
                          <a:solidFill>
                            <a:srgbClr val="371376"/>
                          </a:solidFill>
                          <a:latin typeface="Arial" panose="020B0604020202020204" pitchFamily="34" charset="0"/>
                          <a:cs typeface="Arial" panose="020B0604020202020204" pitchFamily="34" charset="0"/>
                        </a:rPr>
                        <a:t>.</a:t>
                      </a:r>
                      <a:endParaRPr lang="en-GB" sz="1600" b="0" i="1"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Which </a:t>
                      </a:r>
                      <a:r>
                        <a:rPr lang="en-GB" sz="1600" b="1" i="0" u="none" strike="noStrike" kern="1200" baseline="0" dirty="0">
                          <a:solidFill>
                            <a:srgbClr val="371376"/>
                          </a:solidFill>
                          <a:latin typeface="Arial" panose="020B0604020202020204" pitchFamily="34" charset="0"/>
                          <a:ea typeface="+mn-ea"/>
                          <a:cs typeface="Arial" panose="020B0604020202020204" pitchFamily="34" charset="0"/>
                        </a:rPr>
                        <a:t>one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of the following is discrete data? </a:t>
                      </a:r>
                    </a:p>
                    <a:p>
                      <a:pPr>
                        <a:spcBef>
                          <a:spcPts val="6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Circle your answer. </a:t>
                      </a:r>
                    </a:p>
                    <a:p>
                      <a:pPr>
                        <a:spcBef>
                          <a:spcPts val="12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Mass of a TV     Height of a TV mast </a:t>
                      </a:r>
                    </a:p>
                    <a:p>
                      <a:pPr>
                        <a:spcBef>
                          <a:spcPts val="12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Time taken to deliver a TV   </a:t>
                      </a:r>
                    </a:p>
                    <a:p>
                      <a:pPr>
                        <a:spcBef>
                          <a:spcPts val="12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Number of TVs sold </a:t>
                      </a:r>
                      <a:endParaRPr lang="en-GB" sz="14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a:lnSpc>
                          <a:spcPct val="150000"/>
                        </a:lnSpc>
                        <a:spcBef>
                          <a:spcPts val="0"/>
                        </a:spcBef>
                      </a:pPr>
                      <a:r>
                        <a:rPr lang="en-GB" sz="1600" b="0" dirty="0">
                          <a:solidFill>
                            <a:srgbClr val="371376"/>
                          </a:solidFill>
                          <a:latin typeface="Arial" panose="020B0604020202020204" pitchFamily="34" charset="0"/>
                          <a:cs typeface="Arial" panose="020B0604020202020204" pitchFamily="34" charset="0"/>
                        </a:rPr>
                        <a:t>Solve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3" name="Object 2">
            <a:extLst>
              <a:ext uri="{FF2B5EF4-FFF2-40B4-BE49-F238E27FC236}">
                <a16:creationId xmlns:a16="http://schemas.microsoft.com/office/drawing/2014/main" id="{7BE65CE9-97DA-05C0-7D07-EACA665CF57E}"/>
              </a:ext>
            </a:extLst>
          </p:cNvPr>
          <p:cNvGraphicFramePr>
            <a:graphicFrameLocks noChangeAspect="1"/>
          </p:cNvGraphicFramePr>
          <p:nvPr>
            <p:extLst>
              <p:ext uri="{D42A27DB-BD31-4B8C-83A1-F6EECF244321}">
                <p14:modId xmlns:p14="http://schemas.microsoft.com/office/powerpoint/2010/main" val="2293820360"/>
              </p:ext>
            </p:extLst>
          </p:nvPr>
        </p:nvGraphicFramePr>
        <p:xfrm>
          <a:off x="5499100" y="3828814"/>
          <a:ext cx="596900" cy="508000"/>
        </p:xfrm>
        <a:graphic>
          <a:graphicData uri="http://schemas.openxmlformats.org/presentationml/2006/ole">
            <mc:AlternateContent xmlns:mc="http://schemas.openxmlformats.org/markup-compatibility/2006">
              <mc:Choice xmlns:v="urn:schemas-microsoft-com:vml" Requires="v">
                <p:oleObj name="Equation" r:id="rId3" imgW="596880" imgH="507960" progId="Equation.DSMT4">
                  <p:embed/>
                </p:oleObj>
              </mc:Choice>
              <mc:Fallback>
                <p:oleObj name="Equation" r:id="rId3" imgW="596880" imgH="507960" progId="Equation.DSMT4">
                  <p:embed/>
                  <p:pic>
                    <p:nvPicPr>
                      <p:cNvPr id="3" name="Object 2">
                        <a:extLst>
                          <a:ext uri="{FF2B5EF4-FFF2-40B4-BE49-F238E27FC236}">
                            <a16:creationId xmlns:a16="http://schemas.microsoft.com/office/drawing/2014/main" id="{7BE65CE9-97DA-05C0-7D07-EACA665CF57E}"/>
                          </a:ext>
                        </a:extLst>
                      </p:cNvPr>
                      <p:cNvPicPr/>
                      <p:nvPr/>
                    </p:nvPicPr>
                    <p:blipFill>
                      <a:blip r:embed="rId4"/>
                      <a:stretch>
                        <a:fillRect/>
                      </a:stretch>
                    </p:blipFill>
                    <p:spPr>
                      <a:xfrm>
                        <a:off x="5499100" y="3828814"/>
                        <a:ext cx="596900" cy="508000"/>
                      </a:xfrm>
                      <a:prstGeom prst="rect">
                        <a:avLst/>
                      </a:prstGeom>
                    </p:spPr>
                  </p:pic>
                </p:oleObj>
              </mc:Fallback>
            </mc:AlternateContent>
          </a:graphicData>
        </a:graphic>
      </p:graphicFrame>
      <p:grpSp>
        <p:nvGrpSpPr>
          <p:cNvPr id="6" name="Group 5">
            <a:extLst>
              <a:ext uri="{FF2B5EF4-FFF2-40B4-BE49-F238E27FC236}">
                <a16:creationId xmlns:a16="http://schemas.microsoft.com/office/drawing/2014/main" id="{34F9B516-4992-E842-6F92-FB2BEF8D60C9}"/>
              </a:ext>
            </a:extLst>
          </p:cNvPr>
          <p:cNvGrpSpPr/>
          <p:nvPr/>
        </p:nvGrpSpPr>
        <p:grpSpPr>
          <a:xfrm>
            <a:off x="8576282" y="2308962"/>
            <a:ext cx="3220542" cy="1260000"/>
            <a:chOff x="8576282" y="2308962"/>
            <a:chExt cx="3220542" cy="1260000"/>
          </a:xfrm>
        </p:grpSpPr>
        <p:pic>
          <p:nvPicPr>
            <p:cNvPr id="10" name="Picture 9">
              <a:extLst>
                <a:ext uri="{FF2B5EF4-FFF2-40B4-BE49-F238E27FC236}">
                  <a16:creationId xmlns:a16="http://schemas.microsoft.com/office/drawing/2014/main" id="{98F98450-BD0B-36FE-3C11-C160467ED052}"/>
                </a:ext>
              </a:extLst>
            </p:cNvPr>
            <p:cNvPicPr>
              <a:picLocks noChangeAspect="1"/>
            </p:cNvPicPr>
            <p:nvPr/>
          </p:nvPicPr>
          <p:blipFill>
            <a:blip r:embed="rId5"/>
            <a:stretch>
              <a:fillRect/>
            </a:stretch>
          </p:blipFill>
          <p:spPr>
            <a:xfrm>
              <a:off x="8576282" y="2308962"/>
              <a:ext cx="3119999" cy="1260000"/>
            </a:xfrm>
            <a:prstGeom prst="rect">
              <a:avLst/>
            </a:prstGeom>
          </p:spPr>
        </p:pic>
        <p:pic>
          <p:nvPicPr>
            <p:cNvPr id="11" name="Picture 10">
              <a:extLst>
                <a:ext uri="{FF2B5EF4-FFF2-40B4-BE49-F238E27FC236}">
                  <a16:creationId xmlns:a16="http://schemas.microsoft.com/office/drawing/2014/main" id="{FD98C934-B593-B66B-38E3-ECE7CF11C90A}"/>
                </a:ext>
              </a:extLst>
            </p:cNvPr>
            <p:cNvPicPr>
              <a:picLocks noChangeAspect="1"/>
            </p:cNvPicPr>
            <p:nvPr/>
          </p:nvPicPr>
          <p:blipFill>
            <a:blip r:embed="rId6"/>
            <a:stretch>
              <a:fillRect/>
            </a:stretch>
          </p:blipFill>
          <p:spPr>
            <a:xfrm>
              <a:off x="10977560" y="2308962"/>
              <a:ext cx="819264" cy="438211"/>
            </a:xfrm>
            <a:prstGeom prst="rect">
              <a:avLst/>
            </a:prstGeom>
          </p:spPr>
        </p:pic>
      </p:grpSp>
    </p:spTree>
    <p:extLst>
      <p:ext uri="{BB962C8B-B14F-4D97-AF65-F5344CB8AC3E}">
        <p14:creationId xmlns:p14="http://schemas.microsoft.com/office/powerpoint/2010/main" val="21302334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799654-0219-FCC0-0775-50E82B4C08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AC1A9C-8634-54DD-9F98-2723A6019639}"/>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0A68ED7F-CA8E-DA2D-074C-7EFAD21D371C}"/>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237DC221-CD0F-96B3-F040-371C99D05D9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14091605-16C5-2FC7-F553-99ABF2869BA6}"/>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8B - ANSWERS</a:t>
            </a:r>
          </a:p>
        </p:txBody>
      </p:sp>
      <p:graphicFrame>
        <p:nvGraphicFramePr>
          <p:cNvPr id="6" name="Table 5">
            <a:extLst>
              <a:ext uri="{FF2B5EF4-FFF2-40B4-BE49-F238E27FC236}">
                <a16:creationId xmlns:a16="http://schemas.microsoft.com/office/drawing/2014/main" id="{0C9CD14B-1DC5-26D1-B660-5A84C06D0795}"/>
              </a:ext>
            </a:extLst>
          </p:cNvPr>
          <p:cNvGraphicFramePr>
            <a:graphicFrameLocks noGrp="1"/>
          </p:cNvGraphicFramePr>
          <p:nvPr>
            <p:extLst>
              <p:ext uri="{D42A27DB-BD31-4B8C-83A1-F6EECF244321}">
                <p14:modId xmlns:p14="http://schemas.microsoft.com/office/powerpoint/2010/main" val="332934759"/>
              </p:ext>
            </p:extLst>
          </p:nvPr>
        </p:nvGraphicFramePr>
        <p:xfrm>
          <a:off x="263750" y="1900766"/>
          <a:ext cx="11664500" cy="4015928"/>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5</a:t>
                      </a:r>
                      <a:r>
                        <a:rPr kumimoji="0" lang="en-GB" sz="8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200</a:t>
                      </a:r>
                      <a:r>
                        <a:rPr kumimoji="0" lang="en-GB" sz="8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000  </a:t>
                      </a:r>
                      <a:r>
                        <a:rPr lang="en-GB" sz="1600" b="0" dirty="0">
                          <a:solidFill>
                            <a:srgbClr val="371376"/>
                          </a:solidFill>
                          <a:latin typeface="Arial" panose="020B0604020202020204" pitchFamily="34" charset="0"/>
                          <a:cs typeface="Arial" panose="020B0604020202020204" pitchFamily="34" charset="0"/>
                        </a:rPr>
                        <a:t>in standard form.</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Seven melons cost £8.75 in total.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How much do </a:t>
                      </a:r>
                      <a:r>
                        <a:rPr lang="en-GB" sz="1600" b="1" i="0" u="none" strike="noStrike" baseline="0" dirty="0">
                          <a:solidFill>
                            <a:srgbClr val="371376"/>
                          </a:solidFill>
                          <a:latin typeface="Arial" panose="020B0604020202020204" pitchFamily="34" charset="0"/>
                          <a:cs typeface="Arial" panose="020B0604020202020204" pitchFamily="34" charset="0"/>
                        </a:rPr>
                        <a:t>three </a:t>
                      </a:r>
                      <a:r>
                        <a:rPr lang="en-GB" sz="1600" b="0" i="0" u="none" strike="noStrike" baseline="0" dirty="0">
                          <a:solidFill>
                            <a:srgbClr val="371376"/>
                          </a:solidFill>
                          <a:latin typeface="Arial" panose="020B0604020202020204" pitchFamily="34" charset="0"/>
                          <a:cs typeface="Arial" panose="020B0604020202020204" pitchFamily="34" charset="0"/>
                        </a:rPr>
                        <a:t>of these melons cost?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Here are two</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straight lines. </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the size of angle </a:t>
                      </a:r>
                      <a:r>
                        <a:rPr lang="en-GB" sz="1800" b="0" i="1" dirty="0">
                          <a:solidFill>
                            <a:srgbClr val="371376"/>
                          </a:solidFill>
                          <a:latin typeface="Times New Roman" panose="02020603050405020304" pitchFamily="18" charset="0"/>
                          <a:cs typeface="Times New Roman" panose="02020603050405020304" pitchFamily="18" charset="0"/>
                        </a:rPr>
                        <a:t>x</a:t>
                      </a:r>
                      <a:r>
                        <a:rPr lang="en-GB" sz="1800" b="0" i="1" dirty="0">
                          <a:solidFill>
                            <a:srgbClr val="371376"/>
                          </a:solidFill>
                          <a:latin typeface="Arial" panose="020B0604020202020204" pitchFamily="34" charset="0"/>
                          <a:cs typeface="Arial" panose="020B0604020202020204" pitchFamily="34" charset="0"/>
                        </a:rPr>
                        <a:t>.</a:t>
                      </a:r>
                      <a:endParaRPr lang="en-GB" sz="1600" b="0" i="1"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Which </a:t>
                      </a:r>
                      <a:r>
                        <a:rPr lang="en-GB" sz="1600" b="1" i="0" u="none" strike="noStrike" kern="1200" baseline="0" dirty="0">
                          <a:solidFill>
                            <a:srgbClr val="371376"/>
                          </a:solidFill>
                          <a:latin typeface="Arial" panose="020B0604020202020204" pitchFamily="34" charset="0"/>
                          <a:ea typeface="+mn-ea"/>
                          <a:cs typeface="Arial" panose="020B0604020202020204" pitchFamily="34" charset="0"/>
                        </a:rPr>
                        <a:t>one </a:t>
                      </a: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of the following is discrete data? </a:t>
                      </a:r>
                    </a:p>
                    <a:p>
                      <a:pPr>
                        <a:spcBef>
                          <a:spcPts val="600"/>
                        </a:spcBef>
                      </a:pPr>
                      <a:r>
                        <a:rPr lang="en-GB" sz="1600" b="0" i="0" u="none" strike="noStrike" kern="1200" baseline="0" dirty="0">
                          <a:solidFill>
                            <a:srgbClr val="371376"/>
                          </a:solidFill>
                          <a:latin typeface="Arial" panose="020B0604020202020204" pitchFamily="34" charset="0"/>
                          <a:ea typeface="+mn-ea"/>
                          <a:cs typeface="Arial" panose="020B0604020202020204" pitchFamily="34" charset="0"/>
                        </a:rPr>
                        <a:t>Circle your answer. </a:t>
                      </a:r>
                    </a:p>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Mass of a TV     Height of a TV mast </a:t>
                      </a:r>
                    </a:p>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Time taken to deliver a TV   </a:t>
                      </a:r>
                    </a:p>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Number of TVs sold </a:t>
                      </a:r>
                      <a:endParaRPr kumimoji="0" lang="en-GB" sz="14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a:lnSpc>
                          <a:spcPct val="150000"/>
                        </a:lnSpc>
                        <a:spcBef>
                          <a:spcPts val="0"/>
                        </a:spcBef>
                      </a:pPr>
                      <a:r>
                        <a:rPr lang="en-GB" sz="1600" b="0" dirty="0">
                          <a:solidFill>
                            <a:srgbClr val="371376"/>
                          </a:solidFill>
                          <a:latin typeface="Arial" panose="020B0604020202020204" pitchFamily="34" charset="0"/>
                          <a:cs typeface="Arial" panose="020B0604020202020204" pitchFamily="34" charset="0"/>
                        </a:rPr>
                        <a:t>Solve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sp>
        <p:nvSpPr>
          <p:cNvPr id="13" name="TextBox 12">
            <a:extLst>
              <a:ext uri="{FF2B5EF4-FFF2-40B4-BE49-F238E27FC236}">
                <a16:creationId xmlns:a16="http://schemas.microsoft.com/office/drawing/2014/main" id="{DA1DFB83-AFEE-95E2-F2B3-9CDC2601E9B2}"/>
              </a:ext>
            </a:extLst>
          </p:cNvPr>
          <p:cNvSpPr txBox="1"/>
          <p:nvPr/>
        </p:nvSpPr>
        <p:spPr>
          <a:xfrm>
            <a:off x="2035240" y="3180815"/>
            <a:ext cx="1447700" cy="400110"/>
          </a:xfrm>
          <a:prstGeom prst="rect">
            <a:avLst/>
          </a:prstGeom>
          <a:noFill/>
        </p:spPr>
        <p:txBody>
          <a:bodyPr wrap="square" rtlCol="0">
            <a:spAutoFit/>
          </a:bodyPr>
          <a:lstStyle/>
          <a:p>
            <a:r>
              <a:rPr lang="en-GB" sz="2000" dirty="0">
                <a:solidFill>
                  <a:srgbClr val="FF0000"/>
                </a:solidFill>
                <a:latin typeface="Arial" panose="020B0604020202020204" pitchFamily="34" charset="0"/>
                <a:cs typeface="Arial" panose="020B0604020202020204" pitchFamily="34" charset="0"/>
              </a:rPr>
              <a:t>5.2 </a:t>
            </a:r>
            <a:r>
              <a:rPr lang="en-GB" sz="2000" dirty="0">
                <a:solidFill>
                  <a:srgbClr val="FF0000"/>
                </a:solidFill>
                <a:latin typeface="Georgia" panose="02040502050405020303" pitchFamily="18" charset="0"/>
                <a:cs typeface="Times New Roman" panose="02020603050405020304" pitchFamily="18" charset="0"/>
              </a:rPr>
              <a:t>×</a:t>
            </a:r>
            <a:r>
              <a:rPr lang="en-GB" sz="2000" dirty="0">
                <a:solidFill>
                  <a:srgbClr val="FF0000"/>
                </a:solidFill>
                <a:latin typeface="Arial" panose="020B0604020202020204" pitchFamily="34" charset="0"/>
                <a:cs typeface="Arial" panose="020B0604020202020204" pitchFamily="34" charset="0"/>
              </a:rPr>
              <a:t> 10</a:t>
            </a:r>
            <a:r>
              <a:rPr lang="en-GB" sz="2000" baseline="30000" dirty="0">
                <a:solidFill>
                  <a:srgbClr val="FF0000"/>
                </a:solidFill>
                <a:latin typeface="Arial" panose="020B0604020202020204" pitchFamily="34" charset="0"/>
                <a:cs typeface="Arial" panose="020B0604020202020204" pitchFamily="34" charset="0"/>
              </a:rPr>
              <a:t>6</a:t>
            </a:r>
          </a:p>
        </p:txBody>
      </p:sp>
      <p:sp>
        <p:nvSpPr>
          <p:cNvPr id="14" name="TextBox 13">
            <a:extLst>
              <a:ext uri="{FF2B5EF4-FFF2-40B4-BE49-F238E27FC236}">
                <a16:creationId xmlns:a16="http://schemas.microsoft.com/office/drawing/2014/main" id="{F7EDA06A-83C9-A2AB-20D2-6365BB1FF0CD}"/>
              </a:ext>
            </a:extLst>
          </p:cNvPr>
          <p:cNvSpPr txBox="1"/>
          <p:nvPr/>
        </p:nvSpPr>
        <p:spPr>
          <a:xfrm>
            <a:off x="4502017" y="2813447"/>
            <a:ext cx="2217282" cy="86177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Cost of one</a:t>
            </a:r>
          </a:p>
          <a:p>
            <a:r>
              <a:rPr lang="en-GB" sz="1600" dirty="0">
                <a:solidFill>
                  <a:srgbClr val="FF0000"/>
                </a:solidFill>
                <a:latin typeface="Arial" panose="020B0604020202020204" pitchFamily="34" charset="0"/>
                <a:cs typeface="Arial" panose="020B0604020202020204" pitchFamily="34" charset="0"/>
              </a:rPr>
              <a:t>melon</a:t>
            </a:r>
          </a:p>
          <a:p>
            <a:r>
              <a:rPr lang="en-GB" sz="1600" dirty="0">
                <a:solidFill>
                  <a:srgbClr val="FF0000"/>
                </a:solidFill>
                <a:latin typeface="Arial" panose="020B0604020202020204" pitchFamily="34" charset="0"/>
                <a:cs typeface="Arial" panose="020B0604020202020204" pitchFamily="34" charset="0"/>
              </a:rPr>
              <a:t>8.75 </a:t>
            </a:r>
            <a:r>
              <a:rPr lang="en-GB" sz="1600" dirty="0">
                <a:solidFill>
                  <a:srgbClr val="FF0000"/>
                </a:solidFill>
                <a:latin typeface="Georgia" panose="02040502050405020303" pitchFamily="18" charset="0"/>
                <a:cs typeface="Arial" panose="020B0604020202020204" pitchFamily="34" charset="0"/>
              </a:rPr>
              <a:t>÷</a:t>
            </a:r>
            <a:r>
              <a:rPr lang="en-GB" sz="1600" dirty="0">
                <a:solidFill>
                  <a:srgbClr val="FF0000"/>
                </a:solidFill>
                <a:latin typeface="Arial" panose="020B0604020202020204" pitchFamily="34" charset="0"/>
                <a:cs typeface="Arial" panose="020B0604020202020204" pitchFamily="34" charset="0"/>
              </a:rPr>
              <a:t> 7 </a:t>
            </a:r>
            <a:r>
              <a:rPr lang="en-GB" dirty="0">
                <a:solidFill>
                  <a:srgbClr val="FF0000"/>
                </a:solidFill>
                <a:latin typeface="Georgia" panose="02040502050405020303" pitchFamily="18" charset="0"/>
                <a:cs typeface="Arial" panose="020B0604020202020204" pitchFamily="34" charset="0"/>
              </a:rPr>
              <a:t>=</a:t>
            </a:r>
            <a:r>
              <a:rPr lang="en-GB" sz="1600" dirty="0">
                <a:solidFill>
                  <a:srgbClr val="FF0000"/>
                </a:solidFill>
                <a:latin typeface="Arial" panose="020B0604020202020204" pitchFamily="34" charset="0"/>
                <a:cs typeface="Arial" panose="020B0604020202020204" pitchFamily="34" charset="0"/>
              </a:rPr>
              <a:t> 1.25</a:t>
            </a:r>
            <a:endParaRPr lang="en-GB" sz="1600" dirty="0">
              <a:solidFill>
                <a:srgbClr val="FF0000"/>
              </a:solidFill>
              <a:latin typeface="Georgia" panose="02040502050405020303" pitchFamily="18" charset="0"/>
              <a:cs typeface="Arial" panose="020B0604020202020204" pitchFamily="34" charset="0"/>
            </a:endParaRPr>
          </a:p>
        </p:txBody>
      </p:sp>
      <p:sp>
        <p:nvSpPr>
          <p:cNvPr id="16" name="TextBox 15">
            <a:extLst>
              <a:ext uri="{FF2B5EF4-FFF2-40B4-BE49-F238E27FC236}">
                <a16:creationId xmlns:a16="http://schemas.microsoft.com/office/drawing/2014/main" id="{793606AE-85D7-F56E-C66A-54D70372C891}"/>
              </a:ext>
            </a:extLst>
          </p:cNvPr>
          <p:cNvSpPr txBox="1"/>
          <p:nvPr/>
        </p:nvSpPr>
        <p:spPr>
          <a:xfrm>
            <a:off x="6120197" y="2813447"/>
            <a:ext cx="1832001" cy="89255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Cost of three </a:t>
            </a:r>
          </a:p>
          <a:p>
            <a:r>
              <a:rPr lang="en-GB" sz="1600" dirty="0">
                <a:solidFill>
                  <a:srgbClr val="FF0000"/>
                </a:solidFill>
                <a:latin typeface="Arial" panose="020B0604020202020204" pitchFamily="34" charset="0"/>
                <a:cs typeface="Arial" panose="020B0604020202020204" pitchFamily="34" charset="0"/>
              </a:rPr>
              <a:t>melons</a:t>
            </a:r>
          </a:p>
          <a:p>
            <a:r>
              <a:rPr lang="en-GB" sz="1600" dirty="0">
                <a:solidFill>
                  <a:srgbClr val="FF0000"/>
                </a:solidFill>
                <a:latin typeface="Arial" panose="020B0604020202020204" pitchFamily="34" charset="0"/>
                <a:cs typeface="Arial" panose="020B0604020202020204" pitchFamily="34" charset="0"/>
              </a:rPr>
              <a:t>1.25 </a:t>
            </a:r>
            <a:r>
              <a:rPr kumimoji="0" lang="en-GB" sz="20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3 </a:t>
            </a:r>
            <a:r>
              <a:rPr lang="en-GB" dirty="0">
                <a:solidFill>
                  <a:srgbClr val="FF0000"/>
                </a:solidFill>
                <a:latin typeface="Georgia" panose="02040502050405020303" pitchFamily="18" charset="0"/>
                <a:cs typeface="Arial" panose="020B0604020202020204" pitchFamily="34" charset="0"/>
              </a:rPr>
              <a:t>=</a:t>
            </a:r>
            <a:r>
              <a:rPr lang="en-GB" sz="1600" dirty="0">
                <a:solidFill>
                  <a:srgbClr val="FF0000"/>
                </a:solidFill>
                <a:latin typeface="Arial" panose="020B0604020202020204" pitchFamily="34" charset="0"/>
                <a:cs typeface="Arial" panose="020B0604020202020204" pitchFamily="34" charset="0"/>
              </a:rPr>
              <a:t> £3.75</a:t>
            </a:r>
            <a:endParaRPr lang="en-GB" sz="1600" dirty="0">
              <a:solidFill>
                <a:srgbClr val="FF0000"/>
              </a:solidFill>
              <a:latin typeface="Georgia" panose="02040502050405020303" pitchFamily="18" charset="0"/>
              <a:cs typeface="Arial" panose="020B0604020202020204" pitchFamily="34" charset="0"/>
            </a:endParaRPr>
          </a:p>
        </p:txBody>
      </p:sp>
      <p:sp>
        <p:nvSpPr>
          <p:cNvPr id="17" name="Oval 16">
            <a:extLst>
              <a:ext uri="{FF2B5EF4-FFF2-40B4-BE49-F238E27FC236}">
                <a16:creationId xmlns:a16="http://schemas.microsoft.com/office/drawing/2014/main" id="{2D22B8B5-8E19-A927-72B2-7100A7EBF005}"/>
              </a:ext>
            </a:extLst>
          </p:cNvPr>
          <p:cNvSpPr/>
          <p:nvPr/>
        </p:nvSpPr>
        <p:spPr>
          <a:xfrm>
            <a:off x="514664" y="5516584"/>
            <a:ext cx="2259358" cy="40011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a:extLst>
              <a:ext uri="{FF2B5EF4-FFF2-40B4-BE49-F238E27FC236}">
                <a16:creationId xmlns:a16="http://schemas.microsoft.com/office/drawing/2014/main" id="{7FD3C05C-7335-EC8B-A10D-660635FB951C}"/>
              </a:ext>
            </a:extLst>
          </p:cNvPr>
          <p:cNvSpPr txBox="1"/>
          <p:nvPr/>
        </p:nvSpPr>
        <p:spPr>
          <a:xfrm>
            <a:off x="5476126" y="4505627"/>
            <a:ext cx="1438382" cy="369332"/>
          </a:xfrm>
          <a:prstGeom prst="rect">
            <a:avLst/>
          </a:prstGeom>
          <a:noFill/>
        </p:spPr>
        <p:txBody>
          <a:bodyPr wrap="square" rtlCol="0">
            <a:spAutoFit/>
          </a:bodyPr>
          <a:lstStyle/>
          <a:p>
            <a:r>
              <a:rPr lang="en-GB" i="1" dirty="0">
                <a:solidFill>
                  <a:srgbClr val="FF0000"/>
                </a:solidFill>
                <a:latin typeface="Times New Roman" panose="02020603050405020304" pitchFamily="18" charset="0"/>
                <a:cs typeface="Times New Roman" panose="02020603050405020304" pitchFamily="18" charset="0"/>
              </a:rPr>
              <a:t>a</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3 </a:t>
            </a:r>
            <a:r>
              <a:rPr lang="en-GB" sz="1600" dirty="0">
                <a:solidFill>
                  <a:srgbClr val="FF0000"/>
                </a:solidFill>
                <a:latin typeface="Georgia" panose="02040502050405020303"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18</a:t>
            </a:r>
          </a:p>
        </p:txBody>
      </p:sp>
      <p:sp>
        <p:nvSpPr>
          <p:cNvPr id="22" name="TextBox 21">
            <a:extLst>
              <a:ext uri="{FF2B5EF4-FFF2-40B4-BE49-F238E27FC236}">
                <a16:creationId xmlns:a16="http://schemas.microsoft.com/office/drawing/2014/main" id="{71DDC76D-5851-26C1-8737-A111581373C6}"/>
              </a:ext>
            </a:extLst>
          </p:cNvPr>
          <p:cNvSpPr txBox="1"/>
          <p:nvPr/>
        </p:nvSpPr>
        <p:spPr>
          <a:xfrm>
            <a:off x="5476126" y="4940775"/>
            <a:ext cx="1438382" cy="369332"/>
          </a:xfrm>
          <a:prstGeom prst="rect">
            <a:avLst/>
          </a:prstGeom>
          <a:noFill/>
        </p:spPr>
        <p:txBody>
          <a:bodyPr wrap="square" rtlCol="0">
            <a:spAutoFit/>
          </a:bodyPr>
          <a:lstStyle/>
          <a:p>
            <a:r>
              <a:rPr lang="en-GB" i="1" dirty="0">
                <a:solidFill>
                  <a:srgbClr val="FF0000"/>
                </a:solidFill>
                <a:latin typeface="Times New Roman" panose="02020603050405020304" pitchFamily="18" charset="0"/>
                <a:cs typeface="Times New Roman" panose="02020603050405020304" pitchFamily="18" charset="0"/>
              </a:rPr>
              <a:t>a</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54 </a:t>
            </a:r>
          </a:p>
        </p:txBody>
      </p:sp>
      <p:sp>
        <p:nvSpPr>
          <p:cNvPr id="23" name="TextBox 22">
            <a:extLst>
              <a:ext uri="{FF2B5EF4-FFF2-40B4-BE49-F238E27FC236}">
                <a16:creationId xmlns:a16="http://schemas.microsoft.com/office/drawing/2014/main" id="{C6D68D04-5823-DF8F-23D1-99B6392FC440}"/>
              </a:ext>
            </a:extLst>
          </p:cNvPr>
          <p:cNvSpPr txBox="1"/>
          <p:nvPr/>
        </p:nvSpPr>
        <p:spPr>
          <a:xfrm>
            <a:off x="8531422" y="4505627"/>
            <a:ext cx="3214986"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Angles at a point on a straight line add up to 180°</a:t>
            </a:r>
          </a:p>
        </p:txBody>
      </p:sp>
      <p:sp>
        <p:nvSpPr>
          <p:cNvPr id="24" name="TextBox 23">
            <a:extLst>
              <a:ext uri="{FF2B5EF4-FFF2-40B4-BE49-F238E27FC236}">
                <a16:creationId xmlns:a16="http://schemas.microsoft.com/office/drawing/2014/main" id="{A7AB348B-02BD-D314-C6B4-FDB296A38029}"/>
              </a:ext>
            </a:extLst>
          </p:cNvPr>
          <p:cNvSpPr txBox="1"/>
          <p:nvPr/>
        </p:nvSpPr>
        <p:spPr>
          <a:xfrm>
            <a:off x="8531422" y="5140140"/>
            <a:ext cx="2126751" cy="369332"/>
          </a:xfrm>
          <a:prstGeom prst="rect">
            <a:avLst/>
          </a:prstGeom>
          <a:noFill/>
        </p:spPr>
        <p:txBody>
          <a:bodyPr wrap="square" rtlCol="0">
            <a:spAutoFit/>
          </a:bodyPr>
          <a:lstStyle/>
          <a:p>
            <a:r>
              <a:rPr lang="en-GB" i="1" dirty="0">
                <a:solidFill>
                  <a:srgbClr val="FF0000"/>
                </a:solidFill>
                <a:latin typeface="Times New Roman" panose="02020603050405020304" pitchFamily="18" charset="0"/>
                <a:cs typeface="Times New Roman" panose="02020603050405020304" pitchFamily="18" charset="0"/>
              </a:rPr>
              <a:t>x</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180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62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118° </a:t>
            </a:r>
          </a:p>
        </p:txBody>
      </p:sp>
      <p:graphicFrame>
        <p:nvGraphicFramePr>
          <p:cNvPr id="9" name="Object 8">
            <a:extLst>
              <a:ext uri="{FF2B5EF4-FFF2-40B4-BE49-F238E27FC236}">
                <a16:creationId xmlns:a16="http://schemas.microsoft.com/office/drawing/2014/main" id="{9B7165DD-79C5-CCF7-BB0A-DBB92812957C}"/>
              </a:ext>
            </a:extLst>
          </p:cNvPr>
          <p:cNvGraphicFramePr>
            <a:graphicFrameLocks noChangeAspect="1"/>
          </p:cNvGraphicFramePr>
          <p:nvPr>
            <p:extLst>
              <p:ext uri="{D42A27DB-BD31-4B8C-83A1-F6EECF244321}">
                <p14:modId xmlns:p14="http://schemas.microsoft.com/office/powerpoint/2010/main" val="2980713035"/>
              </p:ext>
            </p:extLst>
          </p:nvPr>
        </p:nvGraphicFramePr>
        <p:xfrm>
          <a:off x="5499100" y="3865579"/>
          <a:ext cx="596900" cy="508000"/>
        </p:xfrm>
        <a:graphic>
          <a:graphicData uri="http://schemas.openxmlformats.org/presentationml/2006/ole">
            <mc:AlternateContent xmlns:mc="http://schemas.openxmlformats.org/markup-compatibility/2006">
              <mc:Choice xmlns:v="urn:schemas-microsoft-com:vml" Requires="v">
                <p:oleObj name="Equation" r:id="rId3" imgW="596880" imgH="507960" progId="Equation.DSMT4">
                  <p:embed/>
                </p:oleObj>
              </mc:Choice>
              <mc:Fallback>
                <p:oleObj name="Equation" r:id="rId3" imgW="596880" imgH="507960" progId="Equation.DSMT4">
                  <p:embed/>
                  <p:pic>
                    <p:nvPicPr>
                      <p:cNvPr id="9" name="Object 8">
                        <a:extLst>
                          <a:ext uri="{FF2B5EF4-FFF2-40B4-BE49-F238E27FC236}">
                            <a16:creationId xmlns:a16="http://schemas.microsoft.com/office/drawing/2014/main" id="{9B7165DD-79C5-CCF7-BB0A-DBB92812957C}"/>
                          </a:ext>
                        </a:extLst>
                      </p:cNvPr>
                      <p:cNvPicPr/>
                      <p:nvPr/>
                    </p:nvPicPr>
                    <p:blipFill>
                      <a:blip r:embed="rId4"/>
                      <a:stretch>
                        <a:fillRect/>
                      </a:stretch>
                    </p:blipFill>
                    <p:spPr>
                      <a:xfrm>
                        <a:off x="5499100" y="3865579"/>
                        <a:ext cx="596900" cy="508000"/>
                      </a:xfrm>
                      <a:prstGeom prst="rect">
                        <a:avLst/>
                      </a:prstGeom>
                    </p:spPr>
                  </p:pic>
                </p:oleObj>
              </mc:Fallback>
            </mc:AlternateContent>
          </a:graphicData>
        </a:graphic>
      </p:graphicFrame>
      <p:grpSp>
        <p:nvGrpSpPr>
          <p:cNvPr id="3" name="Group 2">
            <a:extLst>
              <a:ext uri="{FF2B5EF4-FFF2-40B4-BE49-F238E27FC236}">
                <a16:creationId xmlns:a16="http://schemas.microsoft.com/office/drawing/2014/main" id="{33A40AFC-2BA9-1DA8-0BDC-3445C0B3A52C}"/>
              </a:ext>
            </a:extLst>
          </p:cNvPr>
          <p:cNvGrpSpPr/>
          <p:nvPr/>
        </p:nvGrpSpPr>
        <p:grpSpPr>
          <a:xfrm>
            <a:off x="8576282" y="2308962"/>
            <a:ext cx="3220542" cy="1260000"/>
            <a:chOff x="8576282" y="2308962"/>
            <a:chExt cx="3220542" cy="1260000"/>
          </a:xfrm>
        </p:grpSpPr>
        <p:pic>
          <p:nvPicPr>
            <p:cNvPr id="10" name="Picture 9">
              <a:extLst>
                <a:ext uri="{FF2B5EF4-FFF2-40B4-BE49-F238E27FC236}">
                  <a16:creationId xmlns:a16="http://schemas.microsoft.com/office/drawing/2014/main" id="{91247448-56E7-E0DA-E54C-6E8BAA0AAFB4}"/>
                </a:ext>
              </a:extLst>
            </p:cNvPr>
            <p:cNvPicPr>
              <a:picLocks noChangeAspect="1"/>
            </p:cNvPicPr>
            <p:nvPr/>
          </p:nvPicPr>
          <p:blipFill>
            <a:blip r:embed="rId5"/>
            <a:stretch>
              <a:fillRect/>
            </a:stretch>
          </p:blipFill>
          <p:spPr>
            <a:xfrm>
              <a:off x="8576282" y="2308962"/>
              <a:ext cx="3119999" cy="1260000"/>
            </a:xfrm>
            <a:prstGeom prst="rect">
              <a:avLst/>
            </a:prstGeom>
          </p:spPr>
        </p:pic>
        <p:pic>
          <p:nvPicPr>
            <p:cNvPr id="11" name="Picture 10">
              <a:extLst>
                <a:ext uri="{FF2B5EF4-FFF2-40B4-BE49-F238E27FC236}">
                  <a16:creationId xmlns:a16="http://schemas.microsoft.com/office/drawing/2014/main" id="{0E6BA436-30C6-E149-BA7A-09C4AAA04586}"/>
                </a:ext>
              </a:extLst>
            </p:cNvPr>
            <p:cNvPicPr>
              <a:picLocks noChangeAspect="1"/>
            </p:cNvPicPr>
            <p:nvPr/>
          </p:nvPicPr>
          <p:blipFill>
            <a:blip r:embed="rId6"/>
            <a:stretch>
              <a:fillRect/>
            </a:stretch>
          </p:blipFill>
          <p:spPr>
            <a:xfrm>
              <a:off x="10977560" y="2308962"/>
              <a:ext cx="819264" cy="438211"/>
            </a:xfrm>
            <a:prstGeom prst="rect">
              <a:avLst/>
            </a:prstGeom>
          </p:spPr>
        </p:pic>
      </p:grpSp>
    </p:spTree>
    <p:extLst>
      <p:ext uri="{BB962C8B-B14F-4D97-AF65-F5344CB8AC3E}">
        <p14:creationId xmlns:p14="http://schemas.microsoft.com/office/powerpoint/2010/main" val="2770481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animBg="1"/>
      <p:bldP spid="20" grpId="0"/>
      <p:bldP spid="22" grpId="0"/>
      <p:bldP spid="23"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53C84B-3143-A0F5-4CE6-D970CC0406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855578-F18B-0D90-07E4-618F4C231300}"/>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19705518-7C9B-9770-C3DC-E00ACA7973E9}"/>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B98D8C04-680A-E0B1-35F9-F5F0339DD8F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236463AB-20C9-9F2B-7C4C-DA87622CF041}"/>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9B</a:t>
            </a:r>
          </a:p>
        </p:txBody>
      </p:sp>
      <p:graphicFrame>
        <p:nvGraphicFramePr>
          <p:cNvPr id="8" name="Table 7">
            <a:extLst>
              <a:ext uri="{FF2B5EF4-FFF2-40B4-BE49-F238E27FC236}">
                <a16:creationId xmlns:a16="http://schemas.microsoft.com/office/drawing/2014/main" id="{35FF14D7-1672-52BE-F472-788A2E5D125E}"/>
              </a:ext>
            </a:extLst>
          </p:cNvPr>
          <p:cNvGraphicFramePr>
            <a:graphicFrameLocks noGrp="1"/>
          </p:cNvGraphicFramePr>
          <p:nvPr>
            <p:extLst>
              <p:ext uri="{D42A27DB-BD31-4B8C-83A1-F6EECF244321}">
                <p14:modId xmlns:p14="http://schemas.microsoft.com/office/powerpoint/2010/main" val="2019416867"/>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Write these numbers in order starting with the smallest. </a:t>
                      </a:r>
                    </a:p>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5.403     5.43    5.4    5.04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Circle the expression that can be written as    2</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 + y</a:t>
                      </a:r>
                      <a:r>
                        <a:rPr lang="en-GB" sz="1600" b="0" i="0" u="none" strike="noStrike" baseline="0" dirty="0">
                          <a:solidFill>
                            <a:srgbClr val="371376"/>
                          </a:solidFill>
                          <a:latin typeface="Arial" panose="020B0604020202020204" pitchFamily="34" charset="0"/>
                          <a:cs typeface="Arial" panose="020B0604020202020204" pitchFamily="34" charset="0"/>
                        </a:rPr>
                        <a:t>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2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y</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600" b="0" i="0" u="none" strike="noStrike" baseline="0" dirty="0">
                          <a:solidFill>
                            <a:srgbClr val="371376"/>
                          </a:solidFill>
                          <a:latin typeface="Arial" panose="020B0604020202020204" pitchFamily="34" charset="0"/>
                          <a:cs typeface="Arial" panose="020B0604020202020204" pitchFamily="34" charset="0"/>
                        </a:rPr>
                        <a:t>2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y</a:t>
                      </a:r>
                      <a:endParaRPr lang="en-GB" sz="1600" b="0" i="1" u="none" strike="noStrike" baseline="0" dirty="0">
                        <a:solidFill>
                          <a:srgbClr val="371376"/>
                        </a:solidFill>
                        <a:latin typeface="Arial" panose="020B0604020202020204" pitchFamily="34" charset="0"/>
                        <a:cs typeface="Arial" panose="020B0604020202020204" pitchFamily="34" charset="0"/>
                      </a:endParaRPr>
                    </a:p>
                    <a:p>
                      <a:pPr>
                        <a:spcBef>
                          <a:spcPts val="1200"/>
                        </a:spcBef>
                      </a:pP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y             x</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y</a:t>
                      </a:r>
                      <a:r>
                        <a:rPr lang="en-GB" sz="1600" b="0" i="1" u="none" strike="noStrike" baseline="0" dirty="0">
                          <a:solidFill>
                            <a:srgbClr val="371376"/>
                          </a:solidFill>
                          <a:latin typeface="Arial" panose="020B0604020202020204" pitchFamily="34" charset="0"/>
                          <a:cs typeface="Arial" panose="020B0604020202020204" pitchFamily="34" charset="0"/>
                        </a:rPr>
                        <a: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Write down the size of angle </a:t>
                      </a:r>
                      <a:r>
                        <a:rPr lang="en-GB" sz="1800" b="0" i="1" dirty="0">
                          <a:solidFill>
                            <a:srgbClr val="371376"/>
                          </a:solidFill>
                          <a:latin typeface="Times New Roman" panose="02020603050405020304" pitchFamily="18" charset="0"/>
                          <a:cs typeface="Times New Roman" panose="02020603050405020304" pitchFamily="18" charset="0"/>
                        </a:rPr>
                        <a:t>x</a:t>
                      </a:r>
                      <a:r>
                        <a:rPr lang="en-GB" sz="1600" b="0" dirty="0">
                          <a:solidFill>
                            <a:srgbClr val="371376"/>
                          </a:solidFill>
                          <a:latin typeface="Arial" panose="020B0604020202020204" pitchFamily="34" charset="0"/>
                          <a:cs typeface="Arial" panose="020B0604020202020204" pitchFamily="34" charset="0"/>
                        </a:rPr>
                        <a:t>.</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Give a reason for your answer.</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An experiment has three outcomes.</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pPr>
                        <a:spcBef>
                          <a:spcPts val="600"/>
                        </a:spcBef>
                      </a:pPr>
                      <a:r>
                        <a:rPr lang="en-GB" sz="1600" b="0" dirty="0">
                          <a:solidFill>
                            <a:srgbClr val="371376"/>
                          </a:solidFill>
                          <a:latin typeface="Arial" panose="020B0604020202020204" pitchFamily="34" charset="0"/>
                          <a:cs typeface="Arial" panose="020B0604020202020204" pitchFamily="34" charset="0"/>
                        </a:rPr>
                        <a:t>Complete the table.</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Decrease   530 by 10%</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11" name="Table 10">
            <a:extLst>
              <a:ext uri="{FF2B5EF4-FFF2-40B4-BE49-F238E27FC236}">
                <a16:creationId xmlns:a16="http://schemas.microsoft.com/office/drawing/2014/main" id="{C95DA9D9-C6D3-2B87-BC10-DA9262B87118}"/>
              </a:ext>
            </a:extLst>
          </p:cNvPr>
          <p:cNvGraphicFramePr>
            <a:graphicFrameLocks noGrp="1"/>
          </p:cNvGraphicFramePr>
          <p:nvPr>
            <p:extLst>
              <p:ext uri="{D42A27DB-BD31-4B8C-83A1-F6EECF244321}">
                <p14:modId xmlns:p14="http://schemas.microsoft.com/office/powerpoint/2010/main" val="778677615"/>
              </p:ext>
            </p:extLst>
          </p:nvPr>
        </p:nvGraphicFramePr>
        <p:xfrm>
          <a:off x="832207" y="4294111"/>
          <a:ext cx="2997009" cy="760775"/>
        </p:xfrm>
        <a:graphic>
          <a:graphicData uri="http://schemas.openxmlformats.org/drawingml/2006/table">
            <a:tbl>
              <a:tblPr firstRow="1" bandRow="1">
                <a:tableStyleId>{5C22544A-7EE6-4342-B048-85BDC9FD1C3A}</a:tableStyleId>
              </a:tblPr>
              <a:tblGrid>
                <a:gridCol w="1015236">
                  <a:extLst>
                    <a:ext uri="{9D8B030D-6E8A-4147-A177-3AD203B41FA5}">
                      <a16:colId xmlns:a16="http://schemas.microsoft.com/office/drawing/2014/main" val="2732567082"/>
                    </a:ext>
                  </a:extLst>
                </a:gridCol>
                <a:gridCol w="660591">
                  <a:extLst>
                    <a:ext uri="{9D8B030D-6E8A-4147-A177-3AD203B41FA5}">
                      <a16:colId xmlns:a16="http://schemas.microsoft.com/office/drawing/2014/main" val="4013636962"/>
                    </a:ext>
                  </a:extLst>
                </a:gridCol>
                <a:gridCol w="660591">
                  <a:extLst>
                    <a:ext uri="{9D8B030D-6E8A-4147-A177-3AD203B41FA5}">
                      <a16:colId xmlns:a16="http://schemas.microsoft.com/office/drawing/2014/main" val="3852899877"/>
                    </a:ext>
                  </a:extLst>
                </a:gridCol>
                <a:gridCol w="660591">
                  <a:extLst>
                    <a:ext uri="{9D8B030D-6E8A-4147-A177-3AD203B41FA5}">
                      <a16:colId xmlns:a16="http://schemas.microsoft.com/office/drawing/2014/main" val="809509988"/>
                    </a:ext>
                  </a:extLst>
                </a:gridCol>
              </a:tblGrid>
              <a:tr h="371626">
                <a:tc>
                  <a:txBody>
                    <a:bodyPr/>
                    <a:lstStyle/>
                    <a:p>
                      <a:pPr algn="l"/>
                      <a:r>
                        <a:rPr lang="en-GB" sz="1400" b="0" dirty="0">
                          <a:solidFill>
                            <a:srgbClr val="371376"/>
                          </a:solidFill>
                          <a:latin typeface="Arial" panose="020B0604020202020204" pitchFamily="34" charset="0"/>
                          <a:cs typeface="Arial" panose="020B0604020202020204" pitchFamily="34" charset="0"/>
                        </a:rPr>
                        <a:t>Outcome</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b="0" dirty="0">
                          <a:solidFill>
                            <a:srgbClr val="371376"/>
                          </a:solidFill>
                          <a:latin typeface="Arial" panose="020B0604020202020204" pitchFamily="34" charset="0"/>
                          <a:cs typeface="Arial" panose="020B0604020202020204" pitchFamily="34" charset="0"/>
                        </a:rPr>
                        <a:t>A</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b="0" dirty="0">
                          <a:solidFill>
                            <a:srgbClr val="371376"/>
                          </a:solidFill>
                          <a:latin typeface="Arial" panose="020B0604020202020204" pitchFamily="34" charset="0"/>
                          <a:cs typeface="Arial" panose="020B0604020202020204" pitchFamily="34" charset="0"/>
                        </a:rPr>
                        <a:t>B</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b="0" dirty="0">
                          <a:solidFill>
                            <a:srgbClr val="371376"/>
                          </a:solidFill>
                          <a:latin typeface="Arial" panose="020B0604020202020204" pitchFamily="34" charset="0"/>
                          <a:cs typeface="Arial" panose="020B0604020202020204" pitchFamily="34" charset="0"/>
                        </a:rPr>
                        <a:t>C</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733072"/>
                  </a:ext>
                </a:extLst>
              </a:tr>
              <a:tr h="389149">
                <a:tc>
                  <a:txBody>
                    <a:bodyPr/>
                    <a:lstStyle/>
                    <a:p>
                      <a:pPr algn="l"/>
                      <a:r>
                        <a:rPr lang="en-GB" sz="1400" dirty="0">
                          <a:solidFill>
                            <a:srgbClr val="371376"/>
                          </a:solidFill>
                          <a:latin typeface="Arial" panose="020B0604020202020204" pitchFamily="34" charset="0"/>
                          <a:cs typeface="Arial" panose="020B0604020202020204" pitchFamily="34" charset="0"/>
                        </a:rPr>
                        <a:t>Probability</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dirty="0">
                          <a:solidFill>
                            <a:srgbClr val="371376"/>
                          </a:solidFill>
                          <a:latin typeface="Arial" panose="020B0604020202020204" pitchFamily="34" charset="0"/>
                          <a:cs typeface="Arial" panose="020B0604020202020204" pitchFamily="34" charset="0"/>
                        </a:rPr>
                        <a:t>0.2</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1600" b="0">
                        <a:solidFill>
                          <a:srgbClr val="371376"/>
                        </a:solidFill>
                        <a:latin typeface="Arial" panose="020B0604020202020204" pitchFamily="34" charset="0"/>
                        <a:cs typeface="Arial" panose="020B0604020202020204" pitchFamily="34" charset="0"/>
                      </a:endParaRP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b="0" dirty="0">
                          <a:solidFill>
                            <a:srgbClr val="371376"/>
                          </a:solidFill>
                          <a:latin typeface="Arial" panose="020B0604020202020204" pitchFamily="34" charset="0"/>
                          <a:cs typeface="Arial" panose="020B0604020202020204" pitchFamily="34" charset="0"/>
                        </a:rPr>
                        <a:t>0.5</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06142957"/>
                  </a:ext>
                </a:extLst>
              </a:tr>
            </a:tbl>
          </a:graphicData>
        </a:graphic>
      </p:graphicFrame>
      <p:grpSp>
        <p:nvGrpSpPr>
          <p:cNvPr id="3" name="Group 2">
            <a:extLst>
              <a:ext uri="{FF2B5EF4-FFF2-40B4-BE49-F238E27FC236}">
                <a16:creationId xmlns:a16="http://schemas.microsoft.com/office/drawing/2014/main" id="{EFD434B1-2089-D2BD-F4CB-40DDD896343B}"/>
              </a:ext>
            </a:extLst>
          </p:cNvPr>
          <p:cNvGrpSpPr>
            <a:grpSpLocks noChangeAspect="1"/>
          </p:cNvGrpSpPr>
          <p:nvPr/>
        </p:nvGrpSpPr>
        <p:grpSpPr>
          <a:xfrm>
            <a:off x="8556187" y="2330188"/>
            <a:ext cx="3150156" cy="2088000"/>
            <a:chOff x="8511736" y="2330188"/>
            <a:chExt cx="3305636" cy="2191056"/>
          </a:xfrm>
        </p:grpSpPr>
        <p:pic>
          <p:nvPicPr>
            <p:cNvPr id="9" name="Picture 8">
              <a:extLst>
                <a:ext uri="{FF2B5EF4-FFF2-40B4-BE49-F238E27FC236}">
                  <a16:creationId xmlns:a16="http://schemas.microsoft.com/office/drawing/2014/main" id="{D308D4E6-E984-654F-6EA5-93DCAC924487}"/>
                </a:ext>
              </a:extLst>
            </p:cNvPr>
            <p:cNvPicPr>
              <a:picLocks noChangeAspect="1"/>
            </p:cNvPicPr>
            <p:nvPr/>
          </p:nvPicPr>
          <p:blipFill>
            <a:blip r:embed="rId3"/>
            <a:stretch>
              <a:fillRect/>
            </a:stretch>
          </p:blipFill>
          <p:spPr>
            <a:xfrm>
              <a:off x="8511736" y="2330188"/>
              <a:ext cx="3305636" cy="2191056"/>
            </a:xfrm>
            <a:prstGeom prst="rect">
              <a:avLst/>
            </a:prstGeom>
          </p:spPr>
        </p:pic>
        <p:pic>
          <p:nvPicPr>
            <p:cNvPr id="10" name="Picture 9">
              <a:extLst>
                <a:ext uri="{FF2B5EF4-FFF2-40B4-BE49-F238E27FC236}">
                  <a16:creationId xmlns:a16="http://schemas.microsoft.com/office/drawing/2014/main" id="{8C8AFF05-2D8C-5DB1-93A0-600D1DF24CE3}"/>
                </a:ext>
              </a:extLst>
            </p:cNvPr>
            <p:cNvPicPr>
              <a:picLocks noChangeAspect="1"/>
            </p:cNvPicPr>
            <p:nvPr/>
          </p:nvPicPr>
          <p:blipFill>
            <a:blip r:embed="rId4"/>
            <a:stretch>
              <a:fillRect/>
            </a:stretch>
          </p:blipFill>
          <p:spPr>
            <a:xfrm>
              <a:off x="10998108" y="3062177"/>
              <a:ext cx="819264" cy="438211"/>
            </a:xfrm>
            <a:prstGeom prst="rect">
              <a:avLst/>
            </a:prstGeom>
          </p:spPr>
        </p:pic>
      </p:grpSp>
    </p:spTree>
    <p:extLst>
      <p:ext uri="{BB962C8B-B14F-4D97-AF65-F5344CB8AC3E}">
        <p14:creationId xmlns:p14="http://schemas.microsoft.com/office/powerpoint/2010/main" val="2313888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4293B-7701-F6F6-D30D-47B1AE4088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FBA327-8542-7CA0-85D3-DAEF01C8135F}"/>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B9E0530A-2426-6796-D3B5-829075D6AC4A}"/>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6A00A693-C664-C4E2-7012-4FE4019FC6C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4E54E089-5CCC-4222-F208-CA46CD924B23}"/>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9B - ANSWERS</a:t>
            </a:r>
          </a:p>
        </p:txBody>
      </p:sp>
      <p:graphicFrame>
        <p:nvGraphicFramePr>
          <p:cNvPr id="3" name="Table 2">
            <a:extLst>
              <a:ext uri="{FF2B5EF4-FFF2-40B4-BE49-F238E27FC236}">
                <a16:creationId xmlns:a16="http://schemas.microsoft.com/office/drawing/2014/main" id="{3B50D863-9710-97EC-327A-0E04644ABAA4}"/>
              </a:ext>
            </a:extLst>
          </p:cNvPr>
          <p:cNvGraphicFramePr>
            <a:graphicFrameLocks noGrp="1"/>
          </p:cNvGraphicFramePr>
          <p:nvPr>
            <p:extLst>
              <p:ext uri="{D42A27DB-BD31-4B8C-83A1-F6EECF244321}">
                <p14:modId xmlns:p14="http://schemas.microsoft.com/office/powerpoint/2010/main" val="595011974"/>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Write these numbers in order starting with the smallest. </a:t>
                      </a:r>
                    </a:p>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5.403     5.43    5.4    5.04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Circle the expression that can be written as    2</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 y </a:t>
                      </a:r>
                      <a:r>
                        <a:rPr lang="en-GB" sz="1600" b="0" i="0" u="none" strike="noStrike" baseline="0" dirty="0">
                          <a:solidFill>
                            <a:srgbClr val="371376"/>
                          </a:solidFill>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2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y</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2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y</a:t>
                      </a:r>
                      <a:endPar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y             x</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y</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Write down the size of angle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Give a reason for your answer.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An experiment has three outcomes.</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pPr>
                        <a:spcBef>
                          <a:spcPts val="600"/>
                        </a:spcBef>
                      </a:pPr>
                      <a:r>
                        <a:rPr lang="en-GB" sz="1600" b="0" dirty="0">
                          <a:solidFill>
                            <a:srgbClr val="371376"/>
                          </a:solidFill>
                          <a:latin typeface="Arial" panose="020B0604020202020204" pitchFamily="34" charset="0"/>
                          <a:cs typeface="Arial" panose="020B0604020202020204" pitchFamily="34" charset="0"/>
                        </a:rPr>
                        <a:t>Complete the table.</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Decrease   530 by 10%</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sp>
        <p:nvSpPr>
          <p:cNvPr id="14" name="TextBox 13">
            <a:extLst>
              <a:ext uri="{FF2B5EF4-FFF2-40B4-BE49-F238E27FC236}">
                <a16:creationId xmlns:a16="http://schemas.microsoft.com/office/drawing/2014/main" id="{5ED77427-C148-A315-0AD4-30022E818E0D}"/>
              </a:ext>
            </a:extLst>
          </p:cNvPr>
          <p:cNvSpPr txBox="1"/>
          <p:nvPr/>
        </p:nvSpPr>
        <p:spPr>
          <a:xfrm>
            <a:off x="698643" y="3164440"/>
            <a:ext cx="3184988"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5.04   5.4   5.403    5.43</a:t>
            </a:r>
          </a:p>
        </p:txBody>
      </p:sp>
      <p:sp>
        <p:nvSpPr>
          <p:cNvPr id="15" name="Oval 14">
            <a:extLst>
              <a:ext uri="{FF2B5EF4-FFF2-40B4-BE49-F238E27FC236}">
                <a16:creationId xmlns:a16="http://schemas.microsoft.com/office/drawing/2014/main" id="{13FE5E08-CC4A-4E1F-76E5-97766722432B}"/>
              </a:ext>
            </a:extLst>
          </p:cNvPr>
          <p:cNvSpPr/>
          <p:nvPr/>
        </p:nvSpPr>
        <p:spPr>
          <a:xfrm>
            <a:off x="6046342" y="2559999"/>
            <a:ext cx="1106184" cy="490591"/>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B6247592-3D05-0FF7-1CAD-356146953C4E}"/>
              </a:ext>
            </a:extLst>
          </p:cNvPr>
          <p:cNvSpPr txBox="1"/>
          <p:nvPr/>
        </p:nvSpPr>
        <p:spPr>
          <a:xfrm>
            <a:off x="698643" y="5400751"/>
            <a:ext cx="2630184"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0.2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0.5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0.3</a:t>
            </a:r>
          </a:p>
        </p:txBody>
      </p:sp>
      <p:sp>
        <p:nvSpPr>
          <p:cNvPr id="18" name="TextBox 17">
            <a:extLst>
              <a:ext uri="{FF2B5EF4-FFF2-40B4-BE49-F238E27FC236}">
                <a16:creationId xmlns:a16="http://schemas.microsoft.com/office/drawing/2014/main" id="{78A3C7FA-2E49-9D37-7858-49D378BF49F6}"/>
              </a:ext>
            </a:extLst>
          </p:cNvPr>
          <p:cNvSpPr txBox="1"/>
          <p:nvPr/>
        </p:nvSpPr>
        <p:spPr>
          <a:xfrm>
            <a:off x="4857750" y="4448710"/>
            <a:ext cx="1861549"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530 </a:t>
            </a:r>
            <a:r>
              <a:rPr lang="en-GB" sz="1600" dirty="0">
                <a:solidFill>
                  <a:srgbClr val="FF0000"/>
                </a:solidFill>
                <a:latin typeface="Georgia" panose="02040502050405020303" pitchFamily="18" charset="0"/>
                <a:cs typeface="Arial" panose="020B0604020202020204" pitchFamily="34" charset="0"/>
              </a:rPr>
              <a:t>÷</a:t>
            </a:r>
            <a:r>
              <a:rPr lang="en-GB" sz="1600" dirty="0">
                <a:solidFill>
                  <a:srgbClr val="FF0000"/>
                </a:solidFill>
                <a:latin typeface="Arial" panose="020B0604020202020204" pitchFamily="34" charset="0"/>
                <a:cs typeface="Arial" panose="020B0604020202020204" pitchFamily="34" charset="0"/>
              </a:rPr>
              <a:t> 10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53</a:t>
            </a:r>
          </a:p>
        </p:txBody>
      </p:sp>
      <p:sp>
        <p:nvSpPr>
          <p:cNvPr id="20" name="TextBox 19">
            <a:extLst>
              <a:ext uri="{FF2B5EF4-FFF2-40B4-BE49-F238E27FC236}">
                <a16:creationId xmlns:a16="http://schemas.microsoft.com/office/drawing/2014/main" id="{65E3F15D-7D0E-CE61-97A1-B7E213D37907}"/>
              </a:ext>
            </a:extLst>
          </p:cNvPr>
          <p:cNvSpPr txBox="1"/>
          <p:nvPr/>
        </p:nvSpPr>
        <p:spPr>
          <a:xfrm>
            <a:off x="4857750" y="4918120"/>
            <a:ext cx="1861549"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530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53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477</a:t>
            </a:r>
          </a:p>
        </p:txBody>
      </p:sp>
      <p:graphicFrame>
        <p:nvGraphicFramePr>
          <p:cNvPr id="19" name="Table 18">
            <a:extLst>
              <a:ext uri="{FF2B5EF4-FFF2-40B4-BE49-F238E27FC236}">
                <a16:creationId xmlns:a16="http://schemas.microsoft.com/office/drawing/2014/main" id="{27E19D3F-CA48-527D-9D33-6936A2AEAED3}"/>
              </a:ext>
            </a:extLst>
          </p:cNvPr>
          <p:cNvGraphicFramePr>
            <a:graphicFrameLocks noGrp="1"/>
          </p:cNvGraphicFramePr>
          <p:nvPr>
            <p:extLst>
              <p:ext uri="{D42A27DB-BD31-4B8C-83A1-F6EECF244321}">
                <p14:modId xmlns:p14="http://schemas.microsoft.com/office/powerpoint/2010/main" val="1060627126"/>
              </p:ext>
            </p:extLst>
          </p:nvPr>
        </p:nvGraphicFramePr>
        <p:xfrm>
          <a:off x="832207" y="4294111"/>
          <a:ext cx="2997009" cy="760775"/>
        </p:xfrm>
        <a:graphic>
          <a:graphicData uri="http://schemas.openxmlformats.org/drawingml/2006/table">
            <a:tbl>
              <a:tblPr firstRow="1" bandRow="1">
                <a:tableStyleId>{5C22544A-7EE6-4342-B048-85BDC9FD1C3A}</a:tableStyleId>
              </a:tblPr>
              <a:tblGrid>
                <a:gridCol w="1015236">
                  <a:extLst>
                    <a:ext uri="{9D8B030D-6E8A-4147-A177-3AD203B41FA5}">
                      <a16:colId xmlns:a16="http://schemas.microsoft.com/office/drawing/2014/main" val="2732567082"/>
                    </a:ext>
                  </a:extLst>
                </a:gridCol>
                <a:gridCol w="660591">
                  <a:extLst>
                    <a:ext uri="{9D8B030D-6E8A-4147-A177-3AD203B41FA5}">
                      <a16:colId xmlns:a16="http://schemas.microsoft.com/office/drawing/2014/main" val="4013636962"/>
                    </a:ext>
                  </a:extLst>
                </a:gridCol>
                <a:gridCol w="660591">
                  <a:extLst>
                    <a:ext uri="{9D8B030D-6E8A-4147-A177-3AD203B41FA5}">
                      <a16:colId xmlns:a16="http://schemas.microsoft.com/office/drawing/2014/main" val="3852899877"/>
                    </a:ext>
                  </a:extLst>
                </a:gridCol>
                <a:gridCol w="660591">
                  <a:extLst>
                    <a:ext uri="{9D8B030D-6E8A-4147-A177-3AD203B41FA5}">
                      <a16:colId xmlns:a16="http://schemas.microsoft.com/office/drawing/2014/main" val="809509988"/>
                    </a:ext>
                  </a:extLst>
                </a:gridCol>
              </a:tblGrid>
              <a:tr h="371626">
                <a:tc>
                  <a:txBody>
                    <a:bodyPr/>
                    <a:lstStyle/>
                    <a:p>
                      <a:pPr algn="l"/>
                      <a:r>
                        <a:rPr lang="en-GB" sz="1400" b="0" dirty="0">
                          <a:solidFill>
                            <a:srgbClr val="371376"/>
                          </a:solidFill>
                          <a:latin typeface="Arial" panose="020B0604020202020204" pitchFamily="34" charset="0"/>
                          <a:cs typeface="Arial" panose="020B0604020202020204" pitchFamily="34" charset="0"/>
                        </a:rPr>
                        <a:t>Outcome</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b="0" dirty="0">
                          <a:solidFill>
                            <a:srgbClr val="371376"/>
                          </a:solidFill>
                          <a:latin typeface="Arial" panose="020B0604020202020204" pitchFamily="34" charset="0"/>
                          <a:cs typeface="Arial" panose="020B0604020202020204" pitchFamily="34" charset="0"/>
                        </a:rPr>
                        <a:t>A</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b="0" dirty="0">
                          <a:solidFill>
                            <a:srgbClr val="371376"/>
                          </a:solidFill>
                          <a:latin typeface="Arial" panose="020B0604020202020204" pitchFamily="34" charset="0"/>
                          <a:cs typeface="Arial" panose="020B0604020202020204" pitchFamily="34" charset="0"/>
                        </a:rPr>
                        <a:t>B</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b="0" dirty="0">
                          <a:solidFill>
                            <a:srgbClr val="371376"/>
                          </a:solidFill>
                          <a:latin typeface="Arial" panose="020B0604020202020204" pitchFamily="34" charset="0"/>
                          <a:cs typeface="Arial" panose="020B0604020202020204" pitchFamily="34" charset="0"/>
                        </a:rPr>
                        <a:t>C</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733072"/>
                  </a:ext>
                </a:extLst>
              </a:tr>
              <a:tr h="389149">
                <a:tc>
                  <a:txBody>
                    <a:bodyPr/>
                    <a:lstStyle/>
                    <a:p>
                      <a:pPr algn="l"/>
                      <a:r>
                        <a:rPr lang="en-GB" sz="1400" dirty="0">
                          <a:solidFill>
                            <a:srgbClr val="371376"/>
                          </a:solidFill>
                          <a:latin typeface="Arial" panose="020B0604020202020204" pitchFamily="34" charset="0"/>
                          <a:cs typeface="Arial" panose="020B0604020202020204" pitchFamily="34" charset="0"/>
                        </a:rPr>
                        <a:t>Probability</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dirty="0">
                          <a:solidFill>
                            <a:srgbClr val="371376"/>
                          </a:solidFill>
                          <a:latin typeface="Arial" panose="020B0604020202020204" pitchFamily="34" charset="0"/>
                          <a:cs typeface="Arial" panose="020B0604020202020204" pitchFamily="34" charset="0"/>
                        </a:rPr>
                        <a:t>0.2</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1600" b="0">
                        <a:solidFill>
                          <a:srgbClr val="371376"/>
                        </a:solidFill>
                        <a:latin typeface="Arial" panose="020B0604020202020204" pitchFamily="34" charset="0"/>
                        <a:cs typeface="Arial" panose="020B0604020202020204" pitchFamily="34" charset="0"/>
                      </a:endParaRP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600" b="0" dirty="0">
                          <a:solidFill>
                            <a:srgbClr val="371376"/>
                          </a:solidFill>
                          <a:latin typeface="Arial" panose="020B0604020202020204" pitchFamily="34" charset="0"/>
                          <a:cs typeface="Arial" panose="020B0604020202020204" pitchFamily="34" charset="0"/>
                        </a:rPr>
                        <a:t>0.5</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06142957"/>
                  </a:ext>
                </a:extLst>
              </a:tr>
            </a:tbl>
          </a:graphicData>
        </a:graphic>
      </p:graphicFrame>
      <p:sp>
        <p:nvSpPr>
          <p:cNvPr id="21" name="TextBox 20">
            <a:extLst>
              <a:ext uri="{FF2B5EF4-FFF2-40B4-BE49-F238E27FC236}">
                <a16:creationId xmlns:a16="http://schemas.microsoft.com/office/drawing/2014/main" id="{540E87ED-8035-963D-1556-35D90C1B3264}"/>
              </a:ext>
            </a:extLst>
          </p:cNvPr>
          <p:cNvSpPr txBox="1"/>
          <p:nvPr/>
        </p:nvSpPr>
        <p:spPr>
          <a:xfrm>
            <a:off x="8534400" y="4871118"/>
            <a:ext cx="3258834" cy="584775"/>
          </a:xfrm>
          <a:prstGeom prst="rect">
            <a:avLst/>
          </a:prstGeom>
          <a:noFill/>
        </p:spPr>
        <p:txBody>
          <a:bodyPr wrap="square" rtlCol="0">
            <a:spAutoFit/>
          </a:bodyPr>
          <a:lstStyle/>
          <a:p>
            <a:r>
              <a:rPr lang="en-GB" sz="1600" i="1" dirty="0">
                <a:solidFill>
                  <a:srgbClr val="FF0000"/>
                </a:solidFill>
                <a:latin typeface="Times New Roman" panose="02020603050405020304" pitchFamily="18" charset="0"/>
                <a:cs typeface="Times New Roman" panose="02020603050405020304" pitchFamily="18" charset="0"/>
              </a:rPr>
              <a:t>x </a:t>
            </a:r>
            <a:r>
              <a:rPr lang="en-GB" sz="1600"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65°</a:t>
            </a:r>
          </a:p>
          <a:p>
            <a:r>
              <a:rPr lang="en-GB" sz="1600" dirty="0">
                <a:solidFill>
                  <a:srgbClr val="FF0000"/>
                </a:solidFill>
                <a:latin typeface="Arial" panose="020B0604020202020204" pitchFamily="34" charset="0"/>
                <a:cs typeface="Arial" panose="020B0604020202020204" pitchFamily="34" charset="0"/>
              </a:rPr>
              <a:t>Corresponding angles are equal.</a:t>
            </a:r>
          </a:p>
        </p:txBody>
      </p:sp>
      <p:sp>
        <p:nvSpPr>
          <p:cNvPr id="17" name="TextBox 16">
            <a:extLst>
              <a:ext uri="{FF2B5EF4-FFF2-40B4-BE49-F238E27FC236}">
                <a16:creationId xmlns:a16="http://schemas.microsoft.com/office/drawing/2014/main" id="{0804E30C-E4A1-28B8-A478-85E22BCF06D8}"/>
              </a:ext>
            </a:extLst>
          </p:cNvPr>
          <p:cNvSpPr txBox="1"/>
          <p:nvPr/>
        </p:nvSpPr>
        <p:spPr>
          <a:xfrm>
            <a:off x="2518666" y="4665925"/>
            <a:ext cx="616449"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0.3</a:t>
            </a:r>
          </a:p>
        </p:txBody>
      </p:sp>
      <p:grpSp>
        <p:nvGrpSpPr>
          <p:cNvPr id="6" name="Group 5">
            <a:extLst>
              <a:ext uri="{FF2B5EF4-FFF2-40B4-BE49-F238E27FC236}">
                <a16:creationId xmlns:a16="http://schemas.microsoft.com/office/drawing/2014/main" id="{87634AC0-7563-22A9-5ACE-2A7F099E7C46}"/>
              </a:ext>
            </a:extLst>
          </p:cNvPr>
          <p:cNvGrpSpPr>
            <a:grpSpLocks noChangeAspect="1"/>
          </p:cNvGrpSpPr>
          <p:nvPr/>
        </p:nvGrpSpPr>
        <p:grpSpPr>
          <a:xfrm>
            <a:off x="8556187" y="2330188"/>
            <a:ext cx="3150156" cy="2088000"/>
            <a:chOff x="8511736" y="2330188"/>
            <a:chExt cx="3305636" cy="2191056"/>
          </a:xfrm>
        </p:grpSpPr>
        <p:pic>
          <p:nvPicPr>
            <p:cNvPr id="9" name="Picture 8">
              <a:extLst>
                <a:ext uri="{FF2B5EF4-FFF2-40B4-BE49-F238E27FC236}">
                  <a16:creationId xmlns:a16="http://schemas.microsoft.com/office/drawing/2014/main" id="{B8528E4F-2C66-A8DD-FC96-993BFA715ECA}"/>
                </a:ext>
              </a:extLst>
            </p:cNvPr>
            <p:cNvPicPr>
              <a:picLocks noChangeAspect="1"/>
            </p:cNvPicPr>
            <p:nvPr/>
          </p:nvPicPr>
          <p:blipFill>
            <a:blip r:embed="rId3"/>
            <a:stretch>
              <a:fillRect/>
            </a:stretch>
          </p:blipFill>
          <p:spPr>
            <a:xfrm>
              <a:off x="8511736" y="2330188"/>
              <a:ext cx="3305636" cy="2191056"/>
            </a:xfrm>
            <a:prstGeom prst="rect">
              <a:avLst/>
            </a:prstGeom>
          </p:spPr>
        </p:pic>
        <p:pic>
          <p:nvPicPr>
            <p:cNvPr id="10" name="Picture 9">
              <a:extLst>
                <a:ext uri="{FF2B5EF4-FFF2-40B4-BE49-F238E27FC236}">
                  <a16:creationId xmlns:a16="http://schemas.microsoft.com/office/drawing/2014/main" id="{10556FDD-54C5-DAAB-02F5-5CAFB2C3EE40}"/>
                </a:ext>
              </a:extLst>
            </p:cNvPr>
            <p:cNvPicPr>
              <a:picLocks noChangeAspect="1"/>
            </p:cNvPicPr>
            <p:nvPr/>
          </p:nvPicPr>
          <p:blipFill>
            <a:blip r:embed="rId4"/>
            <a:stretch>
              <a:fillRect/>
            </a:stretch>
          </p:blipFill>
          <p:spPr>
            <a:xfrm>
              <a:off x="10998108" y="3062177"/>
              <a:ext cx="819264" cy="438211"/>
            </a:xfrm>
            <a:prstGeom prst="rect">
              <a:avLst/>
            </a:prstGeom>
          </p:spPr>
        </p:pic>
      </p:grpSp>
    </p:spTree>
    <p:extLst>
      <p:ext uri="{BB962C8B-B14F-4D97-AF65-F5344CB8AC3E}">
        <p14:creationId xmlns:p14="http://schemas.microsoft.com/office/powerpoint/2010/main" val="4201697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p:bldP spid="18" grpId="0"/>
      <p:bldP spid="20" grpId="0"/>
      <p:bldP spid="21"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61A50F-DC7C-799C-E2E5-37DF34B65A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B47F0B-F640-8CB7-D6D4-B4BBD1C5128B}"/>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A7EBB7FD-44E3-3ACA-0720-BA7755734969}"/>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D43D8E48-E437-902C-46E1-DF6A421EC38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DD44AFA7-2D4A-4679-695A-80152810D483}"/>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a:t>
            </a:r>
            <a:r>
              <a:rPr lang="en-GB" sz="3200" b="1" dirty="0">
                <a:solidFill>
                  <a:srgbClr val="C8194B"/>
                </a:solidFill>
                <a:latin typeface="Arial" panose="020B0604020202020204" pitchFamily="34" charset="0"/>
                <a:cs typeface="Arial" panose="020B0604020202020204" pitchFamily="34" charset="0"/>
              </a:rPr>
              <a:t>10B</a:t>
            </a:r>
            <a:endPar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endParaRPr>
          </a:p>
        </p:txBody>
      </p:sp>
      <p:graphicFrame>
        <p:nvGraphicFramePr>
          <p:cNvPr id="8" name="Table 7">
            <a:extLst>
              <a:ext uri="{FF2B5EF4-FFF2-40B4-BE49-F238E27FC236}">
                <a16:creationId xmlns:a16="http://schemas.microsoft.com/office/drawing/2014/main" id="{7BB1CE18-5D1C-DF09-2FD0-F8D1AE46E917}"/>
              </a:ext>
            </a:extLst>
          </p:cNvPr>
          <p:cNvGraphicFramePr>
            <a:graphicFrameLocks noGrp="1"/>
          </p:cNvGraphicFramePr>
          <p:nvPr>
            <p:extLst>
              <p:ext uri="{D42A27DB-BD31-4B8C-83A1-F6EECF244321}">
                <p14:modId xmlns:p14="http://schemas.microsoft.com/office/powerpoint/2010/main" val="2109065792"/>
              </p:ext>
            </p:extLst>
          </p:nvPr>
        </p:nvGraphicFramePr>
        <p:xfrm>
          <a:off x="263750" y="1890445"/>
          <a:ext cx="11664500" cy="3866417"/>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38369">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baseline="0" dirty="0">
                          <a:solidFill>
                            <a:srgbClr val="371376"/>
                          </a:solidFill>
                          <a:latin typeface="Arial" panose="020B0604020202020204" pitchFamily="34" charset="0"/>
                          <a:cs typeface="Arial" panose="020B0604020202020204" pitchFamily="34" charset="0"/>
                        </a:rPr>
                        <a:t>Write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4.8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10</a:t>
                      </a:r>
                      <a:r>
                        <a:rPr kumimoji="0" lang="en-GB" sz="1600" b="0" i="0" u="none" strike="noStrike" kern="1200" cap="none" spc="0" normalizeH="0" baseline="30000" noProof="0" dirty="0">
                          <a:ln>
                            <a:noFill/>
                          </a:ln>
                          <a:solidFill>
                            <a:srgbClr val="371376"/>
                          </a:solidFill>
                          <a:effectLst/>
                          <a:uLnTx/>
                          <a:uFillTx/>
                          <a:latin typeface="Arial" panose="020B0604020202020204" pitchFamily="34" charset="0"/>
                          <a:ea typeface="+mn-ea"/>
                          <a:cs typeface="Arial" panose="020B0604020202020204" pitchFamily="34" charset="0"/>
                        </a:rPr>
                        <a:t>5    </a:t>
                      </a:r>
                      <a:r>
                        <a:rPr lang="en-GB" sz="1600" b="0" dirty="0">
                          <a:solidFill>
                            <a:srgbClr val="371376"/>
                          </a:solidFill>
                          <a:latin typeface="Arial" panose="020B0604020202020204" pitchFamily="34" charset="0"/>
                          <a:cs typeface="Arial" panose="020B0604020202020204" pitchFamily="34" charset="0"/>
                        </a:rPr>
                        <a:t>as an ordinary number.</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Circle the inequality. </a:t>
                      </a:r>
                    </a:p>
                    <a:p>
                      <a:pPr marL="0" marR="0" lvl="0" indent="0" algn="l" defTabSz="914400" rtl="0" eaLnBrk="1" fontAlgn="auto" latinLnBrk="0" hangingPunct="1">
                        <a:lnSpc>
                          <a:spcPct val="100000"/>
                        </a:lnSpc>
                        <a:spcBef>
                          <a:spcPts val="1200"/>
                        </a:spcBef>
                        <a:spcAft>
                          <a:spcPts val="0"/>
                        </a:spcAft>
                        <a:buClrTx/>
                        <a:buSzTx/>
                        <a:buFontTx/>
                        <a:buNone/>
                        <a:tabLst/>
                        <a:defRPr/>
                      </a:pPr>
                      <a:r>
                        <a:rPr lang="en-GB" sz="1600" b="0" i="0" u="none" strike="noStrike" baseline="0" dirty="0">
                          <a:solidFill>
                            <a:srgbClr val="371376"/>
                          </a:solidFill>
                          <a:latin typeface="Arial" panose="020B0604020202020204" pitchFamily="34" charset="0"/>
                          <a:cs typeface="Arial" panose="020B0604020202020204" pitchFamily="34" charset="0"/>
                        </a:rPr>
                        <a:t>(</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a:t>
                      </a:r>
                      <a:r>
                        <a:rPr lang="en-GB" sz="1600" b="0" i="0" u="none" strike="noStrike" baseline="30000" dirty="0">
                          <a:solidFill>
                            <a:srgbClr val="371376"/>
                          </a:solidFill>
                          <a:latin typeface="Arial" panose="020B0604020202020204" pitchFamily="34" charset="0"/>
                          <a:cs typeface="Arial" panose="020B0604020202020204" pitchFamily="34" charset="0"/>
                        </a:rPr>
                        <a:t>2</a:t>
                      </a:r>
                      <a:r>
                        <a:rPr lang="en-GB" sz="1600" b="0" i="0" u="none" strike="noStrike" baseline="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3)</a:t>
                      </a:r>
                      <a:r>
                        <a:rPr kumimoji="0" lang="en-GB" sz="1600" b="0" i="0" u="none" strike="noStrike" kern="1200" cap="none" spc="0" normalizeH="0" baseline="30000" noProof="0" dirty="0">
                          <a:ln>
                            <a:noFill/>
                          </a:ln>
                          <a:solidFill>
                            <a:srgbClr val="371376"/>
                          </a:solidFill>
                          <a:effectLst/>
                          <a:uLnTx/>
                          <a:uFillTx/>
                          <a:latin typeface="Arial" panose="020B0604020202020204" pitchFamily="34" charset="0"/>
                          <a:ea typeface="+mn-ea"/>
                          <a:cs typeface="Arial" panose="020B0604020202020204" pitchFamily="34" charset="0"/>
                        </a:rPr>
                        <a:t>2</a:t>
                      </a:r>
                      <a:r>
                        <a:rPr kumimoji="0" lang="en-GB" sz="8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kumimoji="0" lang="en-GB" sz="1600" b="0" i="0" u="none" strike="noStrike" kern="1200" cap="none" spc="0" normalizeH="0" baseline="30000" noProof="0" dirty="0">
                          <a:ln>
                            <a:noFill/>
                          </a:ln>
                          <a:solidFill>
                            <a:srgbClr val="371376"/>
                          </a:solidFill>
                          <a:effectLst/>
                          <a:uLnTx/>
                          <a:uFillTx/>
                          <a:latin typeface="Arial" panose="020B0604020202020204" pitchFamily="34" charset="0"/>
                          <a:ea typeface="+mn-ea"/>
                          <a:cs typeface="Arial" panose="020B0604020202020204" pitchFamily="34" charset="0"/>
                        </a:rPr>
                        <a:t>2</a:t>
                      </a:r>
                      <a:r>
                        <a:rPr kumimoji="0" lang="en-GB" sz="8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6</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9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a:t>
                      </a:r>
                      <a:r>
                        <a:rPr lang="en-GB" sz="1600" b="0" i="0" u="none" strike="noStrike" baseline="30000" dirty="0">
                          <a:solidFill>
                            <a:srgbClr val="371376"/>
                          </a:solidFill>
                          <a:latin typeface="Arial" panose="020B0604020202020204" pitchFamily="34" charset="0"/>
                          <a:cs typeface="Arial" panose="020B0604020202020204" pitchFamily="34" charset="0"/>
                        </a:rPr>
                        <a:t>2</a:t>
                      </a:r>
                      <a:r>
                        <a:rPr lang="en-GB" sz="800" b="0" i="0" u="none" strike="noStrike" baseline="0" dirty="0">
                          <a:solidFill>
                            <a:srgbClr val="371376"/>
                          </a:solidFill>
                          <a:latin typeface="Arial" panose="020B0604020202020204" pitchFamily="34" charset="0"/>
                          <a:cs typeface="Arial" panose="020B0604020202020204" pitchFamily="34" charset="0"/>
                        </a:rPr>
                        <a:t>  </a:t>
                      </a:r>
                      <a:r>
                        <a:rPr lang="en-GB" sz="1600" b="0" i="0" u="none" strike="noStrike" baseline="0" dirty="0">
                          <a:solidFill>
                            <a:srgbClr val="371376"/>
                          </a:solidFill>
                          <a:latin typeface="Cambria Math" panose="02040503050406030204" pitchFamily="18" charset="0"/>
                          <a:ea typeface="Cambria Math" panose="02040503050406030204" pitchFamily="18" charset="0"/>
                          <a:cs typeface="Arial" panose="020B0604020202020204" pitchFamily="34" charset="0"/>
                        </a:rPr>
                        <a:t>&gt;</a:t>
                      </a:r>
                      <a:r>
                        <a:rPr lang="en-GB" sz="1600" b="0" i="0" u="none" strike="noStrike" baseline="0" dirty="0">
                          <a:solidFill>
                            <a:srgbClr val="371376"/>
                          </a:solidFill>
                          <a:latin typeface="Arial" panose="020B0604020202020204" pitchFamily="34" charset="0"/>
                          <a:cs typeface="Arial" panose="020B0604020202020204" pitchFamily="34" charset="0"/>
                        </a:rPr>
                        <a:t> 5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a:t>
                      </a:r>
                      <a:r>
                        <a:rPr lang="en-GB" sz="1600" b="0" i="0" u="none" strike="noStrike" baseline="30000" dirty="0">
                          <a:solidFill>
                            <a:srgbClr val="371376"/>
                          </a:solidFill>
                          <a:latin typeface="Arial" panose="020B0604020202020204" pitchFamily="34" charset="0"/>
                          <a:cs typeface="Arial" panose="020B0604020202020204" pitchFamily="34" charset="0"/>
                        </a:rPr>
                        <a:t>2 </a:t>
                      </a:r>
                      <a:r>
                        <a:rPr lang="en-GB" sz="800" b="0" i="0"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1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6</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endParaRPr lang="en-GB" sz="1600" b="0" i="0" u="none" strike="noStrike" baseline="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Here is a frequency table for the times taken to complete a task.</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i="0" u="none" strike="noStrike" baseline="0" dirty="0">
                          <a:solidFill>
                            <a:srgbClr val="371376"/>
                          </a:solidFill>
                          <a:latin typeface="Arial" panose="020B0604020202020204" pitchFamily="34" charset="0"/>
                          <a:cs typeface="Arial" panose="020B0604020202020204" pitchFamily="34" charset="0"/>
                        </a:rPr>
                        <a:t>Write down the class interval that is the mode.</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Work out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Write    12 : 18    in the form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n</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600" b="0" i="0" u="none" strike="noStrike" baseline="0" dirty="0">
                          <a:solidFill>
                            <a:srgbClr val="371376"/>
                          </a:solidFill>
                          <a:latin typeface="Arial" panose="020B0604020202020204" pitchFamily="34" charset="0"/>
                          <a:cs typeface="Arial" panose="020B0604020202020204" pitchFamily="34" charset="0"/>
                        </a:rPr>
                        <a:t>: 1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9" name="Object 8">
            <a:extLst>
              <a:ext uri="{FF2B5EF4-FFF2-40B4-BE49-F238E27FC236}">
                <a16:creationId xmlns:a16="http://schemas.microsoft.com/office/drawing/2014/main" id="{4221A3B2-EEA4-5852-B174-CBE5544E2B98}"/>
              </a:ext>
            </a:extLst>
          </p:cNvPr>
          <p:cNvGraphicFramePr>
            <a:graphicFrameLocks noChangeAspect="1"/>
          </p:cNvGraphicFramePr>
          <p:nvPr>
            <p:extLst>
              <p:ext uri="{D42A27DB-BD31-4B8C-83A1-F6EECF244321}">
                <p14:modId xmlns:p14="http://schemas.microsoft.com/office/powerpoint/2010/main" val="2778393657"/>
              </p:ext>
            </p:extLst>
          </p:nvPr>
        </p:nvGraphicFramePr>
        <p:xfrm>
          <a:off x="1760538" y="4094163"/>
          <a:ext cx="850900" cy="609600"/>
        </p:xfrm>
        <a:graphic>
          <a:graphicData uri="http://schemas.openxmlformats.org/presentationml/2006/ole">
            <mc:AlternateContent xmlns:mc="http://schemas.openxmlformats.org/markup-compatibility/2006">
              <mc:Choice xmlns:v="urn:schemas-microsoft-com:vml" Requires="v">
                <p:oleObj name="Equation" r:id="rId3" imgW="850680" imgH="609480" progId="Equation.DSMT4">
                  <p:embed/>
                </p:oleObj>
              </mc:Choice>
              <mc:Fallback>
                <p:oleObj name="Equation" r:id="rId3" imgW="850680" imgH="609480" progId="Equation.DSMT4">
                  <p:embed/>
                  <p:pic>
                    <p:nvPicPr>
                      <p:cNvPr id="9" name="Object 8">
                        <a:extLst>
                          <a:ext uri="{FF2B5EF4-FFF2-40B4-BE49-F238E27FC236}">
                            <a16:creationId xmlns:a16="http://schemas.microsoft.com/office/drawing/2014/main" id="{4221A3B2-EEA4-5852-B174-CBE5544E2B98}"/>
                          </a:ext>
                        </a:extLst>
                      </p:cNvPr>
                      <p:cNvPicPr/>
                      <p:nvPr/>
                    </p:nvPicPr>
                    <p:blipFill>
                      <a:blip r:embed="rId4"/>
                      <a:stretch>
                        <a:fillRect/>
                      </a:stretch>
                    </p:blipFill>
                    <p:spPr>
                      <a:xfrm>
                        <a:off x="1760538" y="4094163"/>
                        <a:ext cx="850900" cy="609600"/>
                      </a:xfrm>
                      <a:prstGeom prst="rect">
                        <a:avLst/>
                      </a:prstGeom>
                    </p:spPr>
                  </p:pic>
                </p:oleObj>
              </mc:Fallback>
            </mc:AlternateContent>
          </a:graphicData>
        </a:graphic>
      </p:graphicFrame>
      <p:pic>
        <p:nvPicPr>
          <p:cNvPr id="11" name="Picture 10">
            <a:extLst>
              <a:ext uri="{FF2B5EF4-FFF2-40B4-BE49-F238E27FC236}">
                <a16:creationId xmlns:a16="http://schemas.microsoft.com/office/drawing/2014/main" id="{0943311E-DD8B-7F9E-6C5C-BDDAEC0BDAF8}"/>
              </a:ext>
            </a:extLst>
          </p:cNvPr>
          <p:cNvPicPr>
            <a:picLocks noChangeAspect="1"/>
          </p:cNvPicPr>
          <p:nvPr/>
        </p:nvPicPr>
        <p:blipFill>
          <a:blip r:embed="rId5"/>
          <a:stretch>
            <a:fillRect/>
          </a:stretch>
        </p:blipFill>
        <p:spPr>
          <a:xfrm>
            <a:off x="8893825" y="2559998"/>
            <a:ext cx="2798166" cy="1792575"/>
          </a:xfrm>
          <a:prstGeom prst="rect">
            <a:avLst/>
          </a:prstGeom>
        </p:spPr>
      </p:pic>
    </p:spTree>
    <p:extLst>
      <p:ext uri="{BB962C8B-B14F-4D97-AF65-F5344CB8AC3E}">
        <p14:creationId xmlns:p14="http://schemas.microsoft.com/office/powerpoint/2010/main" val="2821046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3D2B03-8BD8-8618-8D85-F9E194B949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3CA0E6-B93E-27B1-5A00-DD1DA7D73C86}"/>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F9A1EF46-3266-13CE-B1E3-CA8D6887BB55}"/>
              </a:ext>
            </a:extLst>
          </p:cNvPr>
          <p:cNvSpPr>
            <a:spLocks noGrp="1"/>
          </p:cNvSpPr>
          <p:nvPr>
            <p:ph type="ftr" sz="quarter" idx="11"/>
          </p:nvPr>
        </p:nvSpPr>
        <p:spPr>
          <a:xfrm>
            <a:off x="285750" y="6141402"/>
            <a:ext cx="11620500" cy="365125"/>
          </a:xfrm>
        </p:spPr>
        <p:txBody>
          <a:bodyPr/>
          <a:lstStyle/>
          <a:p>
            <a:pPr algn="l"/>
            <a:r>
              <a:rPr lang="en-GB" sz="800" dirty="0"/>
              <a:t>The questions in this resource are provided for revision and practice purposes only. Their inclusion does not indicate that the same, or similar questions, or topics in this form, will appear in any live assessment.</a:t>
            </a:r>
          </a:p>
          <a:p>
            <a:pPr algn="l"/>
            <a:r>
              <a:rPr lang="en-GB" sz="800" dirty="0"/>
              <a:t>© 2026 AQA and its licensors. All rights reserved.</a:t>
            </a:r>
          </a:p>
        </p:txBody>
      </p:sp>
      <p:pic>
        <p:nvPicPr>
          <p:cNvPr id="5" name="Picture 4">
            <a:extLst>
              <a:ext uri="{FF2B5EF4-FFF2-40B4-BE49-F238E27FC236}">
                <a16:creationId xmlns:a16="http://schemas.microsoft.com/office/drawing/2014/main" id="{24D2549C-3619-81E7-CBB6-283C60AA196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EFEB447B-1108-142C-E6ED-0251C6CA94A6}"/>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200" b="1" dirty="0">
                <a:solidFill>
                  <a:srgbClr val="C8194B"/>
                </a:solidFill>
                <a:latin typeface="Arial" panose="020B0604020202020204" pitchFamily="34" charset="0"/>
                <a:cs typeface="Arial" panose="020B0604020202020204" pitchFamily="34" charset="0"/>
              </a:rPr>
              <a:t>Warm-Up 1B - ANSWERS</a:t>
            </a:r>
          </a:p>
        </p:txBody>
      </p:sp>
      <p:graphicFrame>
        <p:nvGraphicFramePr>
          <p:cNvPr id="8" name="Table 7">
            <a:extLst>
              <a:ext uri="{FF2B5EF4-FFF2-40B4-BE49-F238E27FC236}">
                <a16:creationId xmlns:a16="http://schemas.microsoft.com/office/drawing/2014/main" id="{56C50481-D10E-1D80-2567-6DCA7B251DD3}"/>
              </a:ext>
            </a:extLst>
          </p:cNvPr>
          <p:cNvGraphicFramePr>
            <a:graphicFrameLocks noGrp="1"/>
          </p:cNvGraphicFramePr>
          <p:nvPr>
            <p:extLst>
              <p:ext uri="{D42A27DB-BD31-4B8C-83A1-F6EECF244321}">
                <p14:modId xmlns:p14="http://schemas.microsoft.com/office/powerpoint/2010/main" val="928162701"/>
              </p:ext>
            </p:extLst>
          </p:nvPr>
        </p:nvGraphicFramePr>
        <p:xfrm>
          <a:off x="241750" y="1850803"/>
          <a:ext cx="11664500" cy="3970208"/>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19229">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Simplify    </a:t>
                      </a:r>
                      <a:r>
                        <a:rPr lang="en-GB" sz="1600" b="0" i="0" u="none" strike="noStrike" baseline="0" dirty="0">
                          <a:solidFill>
                            <a:srgbClr val="371376"/>
                          </a:solidFill>
                          <a:latin typeface="Arial" panose="020B0604020202020204" pitchFamily="34" charset="0"/>
                          <a:cs typeface="Arial" panose="020B0604020202020204" pitchFamily="34" charset="0"/>
                        </a:rPr>
                        <a:t>4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2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endParaRPr lang="en-GB" sz="1600" b="0" dirty="0">
                        <a:solidFill>
                          <a:srgbClr val="FF0000"/>
                        </a:solidFill>
                        <a:latin typeface="Arial" panose="020B0604020202020204" pitchFamily="34" charset="0"/>
                        <a:cs typeface="Arial" panose="020B0604020202020204" pitchFamily="34" charset="0"/>
                      </a:endParaRPr>
                    </a:p>
                    <a:p>
                      <a:endParaRPr lang="en-GB" sz="1600" b="0" dirty="0">
                        <a:solidFill>
                          <a:srgbClr val="FF0000"/>
                        </a:solidFill>
                        <a:latin typeface="Arial" panose="020B0604020202020204" pitchFamily="34" charset="0"/>
                        <a:cs typeface="Arial" panose="020B0604020202020204" pitchFamily="34" charset="0"/>
                      </a:endParaRPr>
                    </a:p>
                    <a:p>
                      <a:endParaRPr lang="en-GB" sz="1600" b="0" dirty="0">
                        <a:solidFill>
                          <a:srgbClr val="FF0000"/>
                        </a:solidFill>
                        <a:latin typeface="Arial" panose="020B0604020202020204" pitchFamily="34" charset="0"/>
                        <a:cs typeface="Arial" panose="020B0604020202020204" pitchFamily="34" charset="0"/>
                      </a:endParaRPr>
                    </a:p>
                    <a:p>
                      <a:endParaRPr lang="en-GB" sz="1600" b="0" dirty="0">
                        <a:solidFill>
                          <a:srgbClr val="FF0000"/>
                        </a:solidFill>
                        <a:latin typeface="Arial" panose="020B0604020202020204" pitchFamily="34" charset="0"/>
                        <a:cs typeface="Arial" panose="020B0604020202020204" pitchFamily="34" charset="0"/>
                      </a:endParaRPr>
                    </a:p>
                    <a:p>
                      <a:endParaRPr lang="en-GB" sz="1600" b="0" dirty="0">
                        <a:solidFill>
                          <a:srgbClr val="FF0000"/>
                        </a:solidFill>
                        <a:latin typeface="Arial" panose="020B0604020202020204" pitchFamily="34" charset="0"/>
                        <a:cs typeface="Arial" panose="020B0604020202020204" pitchFamily="34" charset="0"/>
                      </a:endParaRPr>
                    </a:p>
                    <a:p>
                      <a:endParaRPr kumimoji="0" lang="en-GB" sz="1600" b="0"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Write 0.37 as a fraction.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Circle the word that describes the shaded part of the circle.</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2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chord       segment     sector    arc </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Write down the probability of rolling a 3 on an ordinary fair dice.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Give your answer as a fraction. </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Convert 4.2 metres into centimetres. </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9" name="Object 8">
            <a:extLst>
              <a:ext uri="{FF2B5EF4-FFF2-40B4-BE49-F238E27FC236}">
                <a16:creationId xmlns:a16="http://schemas.microsoft.com/office/drawing/2014/main" id="{16712EF2-5D6E-475B-DA9E-CC4F2C51256D}"/>
              </a:ext>
            </a:extLst>
          </p:cNvPr>
          <p:cNvGraphicFramePr>
            <a:graphicFrameLocks noChangeAspect="1"/>
          </p:cNvGraphicFramePr>
          <p:nvPr>
            <p:extLst>
              <p:ext uri="{D42A27DB-BD31-4B8C-83A1-F6EECF244321}">
                <p14:modId xmlns:p14="http://schemas.microsoft.com/office/powerpoint/2010/main" val="2794525470"/>
              </p:ext>
            </p:extLst>
          </p:nvPr>
        </p:nvGraphicFramePr>
        <p:xfrm>
          <a:off x="7171219" y="3198243"/>
          <a:ext cx="431800" cy="457200"/>
        </p:xfrm>
        <a:graphic>
          <a:graphicData uri="http://schemas.openxmlformats.org/presentationml/2006/ole">
            <mc:AlternateContent xmlns:mc="http://schemas.openxmlformats.org/markup-compatibility/2006">
              <mc:Choice xmlns:v="urn:schemas-microsoft-com:vml" Requires="v">
                <p:oleObj name="Equation" r:id="rId3" imgW="431640" imgH="457200" progId="Equation.DSMT4">
                  <p:embed/>
                </p:oleObj>
              </mc:Choice>
              <mc:Fallback>
                <p:oleObj name="Equation" r:id="rId3" imgW="431640" imgH="457200" progId="Equation.DSMT4">
                  <p:embed/>
                  <p:pic>
                    <p:nvPicPr>
                      <p:cNvPr id="9" name="Object 8">
                        <a:extLst>
                          <a:ext uri="{FF2B5EF4-FFF2-40B4-BE49-F238E27FC236}">
                            <a16:creationId xmlns:a16="http://schemas.microsoft.com/office/drawing/2014/main" id="{16712EF2-5D6E-475B-DA9E-CC4F2C51256D}"/>
                          </a:ext>
                        </a:extLst>
                      </p:cNvPr>
                      <p:cNvPicPr/>
                      <p:nvPr/>
                    </p:nvPicPr>
                    <p:blipFill>
                      <a:blip r:embed="rId4"/>
                      <a:stretch>
                        <a:fillRect/>
                      </a:stretch>
                    </p:blipFill>
                    <p:spPr>
                      <a:xfrm>
                        <a:off x="7171219" y="3198243"/>
                        <a:ext cx="431800" cy="457200"/>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65F9518C-64B5-9055-9665-38DA3E74021A}"/>
              </a:ext>
            </a:extLst>
          </p:cNvPr>
          <p:cNvSpPr txBox="1"/>
          <p:nvPr/>
        </p:nvSpPr>
        <p:spPr>
          <a:xfrm>
            <a:off x="661765" y="2386334"/>
            <a:ext cx="324241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Multiply the numbers and the variables (letters).</a:t>
            </a:r>
          </a:p>
        </p:txBody>
      </p:sp>
      <p:sp>
        <p:nvSpPr>
          <p:cNvPr id="12" name="TextBox 11">
            <a:extLst>
              <a:ext uri="{FF2B5EF4-FFF2-40B4-BE49-F238E27FC236}">
                <a16:creationId xmlns:a16="http://schemas.microsoft.com/office/drawing/2014/main" id="{92D169B8-7B61-5D7E-5DA5-4630673CB87A}"/>
              </a:ext>
            </a:extLst>
          </p:cNvPr>
          <p:cNvSpPr txBox="1"/>
          <p:nvPr/>
        </p:nvSpPr>
        <p:spPr>
          <a:xfrm>
            <a:off x="661765" y="3000577"/>
            <a:ext cx="255826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4 </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kumimoji="0" lang="en-GB" sz="18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2 </a:t>
            </a:r>
            <a:r>
              <a:rPr kumimoji="0" lang="en-GB" sz="18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8        </a:t>
            </a:r>
            <a:r>
              <a:rPr kumimoji="0" lang="en-GB" sz="18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x</a:t>
            </a:r>
            <a:r>
              <a:rPr kumimoji="0" lang="en-GB" sz="18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GB" sz="18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x</a:t>
            </a:r>
            <a:r>
              <a:rPr kumimoji="0" lang="en-GB" sz="1600" b="0"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GB" sz="18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en-GB" sz="1600" b="0"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GB" sz="18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x</a:t>
            </a:r>
            <a:r>
              <a:rPr kumimoji="0" lang="en-GB" sz="1600" b="0" i="1" u="none" strike="noStrike" kern="1200" cap="none" spc="0" normalizeH="0" baseline="30000" noProof="0" dirty="0">
                <a:ln>
                  <a:noFill/>
                </a:ln>
                <a:solidFill>
                  <a:srgbClr val="FF0000"/>
                </a:solidFill>
                <a:effectLst/>
                <a:uLnTx/>
                <a:uFillTx/>
                <a:latin typeface="Arial" panose="020B0604020202020204" pitchFamily="34" charset="0"/>
                <a:ea typeface="+mn-ea"/>
                <a:cs typeface="Arial" panose="020B0604020202020204" pitchFamily="34" charset="0"/>
              </a:rPr>
              <a:t>2</a:t>
            </a:r>
          </a:p>
        </p:txBody>
      </p:sp>
      <p:sp>
        <p:nvSpPr>
          <p:cNvPr id="14" name="TextBox 13">
            <a:extLst>
              <a:ext uri="{FF2B5EF4-FFF2-40B4-BE49-F238E27FC236}">
                <a16:creationId xmlns:a16="http://schemas.microsoft.com/office/drawing/2014/main" id="{0C0C0D90-AE03-9CDC-68A5-04C1132DF189}"/>
              </a:ext>
            </a:extLst>
          </p:cNvPr>
          <p:cNvSpPr txBox="1"/>
          <p:nvPr/>
        </p:nvSpPr>
        <p:spPr>
          <a:xfrm>
            <a:off x="3270142" y="3381903"/>
            <a:ext cx="61134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8</a:t>
            </a:r>
            <a:r>
              <a:rPr kumimoji="0" lang="en-GB" sz="24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x</a:t>
            </a:r>
            <a:r>
              <a:rPr kumimoji="0" lang="en-GB" sz="2000" b="0" i="1" u="none" strike="noStrike" kern="1200" cap="none" spc="0" normalizeH="0" baseline="30000" noProof="0" dirty="0">
                <a:ln>
                  <a:noFill/>
                </a:ln>
                <a:solidFill>
                  <a:srgbClr val="FF0000"/>
                </a:solidFill>
                <a:effectLst/>
                <a:uLnTx/>
                <a:uFillTx/>
                <a:latin typeface="Arial" panose="020B0604020202020204" pitchFamily="34" charset="0"/>
                <a:ea typeface="+mn-ea"/>
                <a:cs typeface="Arial" panose="020B0604020202020204" pitchFamily="34" charset="0"/>
              </a:rPr>
              <a:t>2</a:t>
            </a:r>
          </a:p>
        </p:txBody>
      </p:sp>
      <p:sp>
        <p:nvSpPr>
          <p:cNvPr id="15" name="TextBox 14">
            <a:extLst>
              <a:ext uri="{FF2B5EF4-FFF2-40B4-BE49-F238E27FC236}">
                <a16:creationId xmlns:a16="http://schemas.microsoft.com/office/drawing/2014/main" id="{4566F114-28B5-457F-2866-F92BF25DF065}"/>
              </a:ext>
            </a:extLst>
          </p:cNvPr>
          <p:cNvSpPr txBox="1"/>
          <p:nvPr/>
        </p:nvSpPr>
        <p:spPr>
          <a:xfrm>
            <a:off x="4500413" y="2207701"/>
            <a:ext cx="2753474"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First identify the position of the final digit.</a:t>
            </a:r>
          </a:p>
        </p:txBody>
      </p:sp>
      <p:sp>
        <p:nvSpPr>
          <p:cNvPr id="16" name="TextBox 15">
            <a:extLst>
              <a:ext uri="{FF2B5EF4-FFF2-40B4-BE49-F238E27FC236}">
                <a16:creationId xmlns:a16="http://schemas.microsoft.com/office/drawing/2014/main" id="{26F85EBD-268B-70E2-050F-3ED61D83827A}"/>
              </a:ext>
            </a:extLst>
          </p:cNvPr>
          <p:cNvSpPr txBox="1"/>
          <p:nvPr/>
        </p:nvSpPr>
        <p:spPr>
          <a:xfrm>
            <a:off x="4486643" y="2842068"/>
            <a:ext cx="317471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7 is in the </a:t>
            </a:r>
            <a:r>
              <a:rPr kumimoji="0" lang="en-GB" sz="1600" b="0" i="0"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hundredths </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column.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Write as a fraction of 100</a:t>
            </a:r>
          </a:p>
        </p:txBody>
      </p:sp>
      <p:sp>
        <p:nvSpPr>
          <p:cNvPr id="18" name="Oval 17">
            <a:extLst>
              <a:ext uri="{FF2B5EF4-FFF2-40B4-BE49-F238E27FC236}">
                <a16:creationId xmlns:a16="http://schemas.microsoft.com/office/drawing/2014/main" id="{353F5E2D-B263-982D-03EB-2A9BBEED98FB}"/>
              </a:ext>
            </a:extLst>
          </p:cNvPr>
          <p:cNvSpPr/>
          <p:nvPr/>
        </p:nvSpPr>
        <p:spPr>
          <a:xfrm>
            <a:off x="9410538" y="4689202"/>
            <a:ext cx="1077595" cy="365125"/>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49F542F3-AE75-64E3-EFB3-F2D26113115C}"/>
              </a:ext>
            </a:extLst>
          </p:cNvPr>
          <p:cNvSpPr txBox="1"/>
          <p:nvPr/>
        </p:nvSpPr>
        <p:spPr>
          <a:xfrm>
            <a:off x="780836" y="4818580"/>
            <a:ext cx="3123344"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There is one 3 out of six possible outcomes.</a:t>
            </a:r>
          </a:p>
        </p:txBody>
      </p:sp>
      <p:graphicFrame>
        <p:nvGraphicFramePr>
          <p:cNvPr id="20" name="Object 19">
            <a:extLst>
              <a:ext uri="{FF2B5EF4-FFF2-40B4-BE49-F238E27FC236}">
                <a16:creationId xmlns:a16="http://schemas.microsoft.com/office/drawing/2014/main" id="{8161CAC1-EC75-95F8-C218-F219BB8D3CDC}"/>
              </a:ext>
            </a:extLst>
          </p:cNvPr>
          <p:cNvGraphicFramePr>
            <a:graphicFrameLocks noChangeAspect="1"/>
          </p:cNvGraphicFramePr>
          <p:nvPr>
            <p:extLst>
              <p:ext uri="{D42A27DB-BD31-4B8C-83A1-F6EECF244321}">
                <p14:modId xmlns:p14="http://schemas.microsoft.com/office/powerpoint/2010/main" val="3237747374"/>
              </p:ext>
            </p:extLst>
          </p:nvPr>
        </p:nvGraphicFramePr>
        <p:xfrm>
          <a:off x="3473450" y="5075238"/>
          <a:ext cx="203200" cy="520700"/>
        </p:xfrm>
        <a:graphic>
          <a:graphicData uri="http://schemas.openxmlformats.org/presentationml/2006/ole">
            <mc:AlternateContent xmlns:mc="http://schemas.openxmlformats.org/markup-compatibility/2006">
              <mc:Choice xmlns:v="urn:schemas-microsoft-com:vml" Requires="v">
                <p:oleObj name="Equation" r:id="rId5" imgW="203040" imgH="520560" progId="Equation.DSMT4">
                  <p:embed/>
                </p:oleObj>
              </mc:Choice>
              <mc:Fallback>
                <p:oleObj name="Equation" r:id="rId5" imgW="203040" imgH="520560" progId="Equation.DSMT4">
                  <p:embed/>
                  <p:pic>
                    <p:nvPicPr>
                      <p:cNvPr id="20" name="Object 19">
                        <a:extLst>
                          <a:ext uri="{FF2B5EF4-FFF2-40B4-BE49-F238E27FC236}">
                            <a16:creationId xmlns:a16="http://schemas.microsoft.com/office/drawing/2014/main" id="{8161CAC1-EC75-95F8-C218-F219BB8D3CDC}"/>
                          </a:ext>
                        </a:extLst>
                      </p:cNvPr>
                      <p:cNvPicPr/>
                      <p:nvPr/>
                    </p:nvPicPr>
                    <p:blipFill>
                      <a:blip r:embed="rId6"/>
                      <a:stretch>
                        <a:fillRect/>
                      </a:stretch>
                    </p:blipFill>
                    <p:spPr>
                      <a:xfrm>
                        <a:off x="3473450" y="5075238"/>
                        <a:ext cx="203200" cy="520700"/>
                      </a:xfrm>
                      <a:prstGeom prst="rect">
                        <a:avLst/>
                      </a:prstGeom>
                    </p:spPr>
                  </p:pic>
                </p:oleObj>
              </mc:Fallback>
            </mc:AlternateContent>
          </a:graphicData>
        </a:graphic>
      </p:graphicFrame>
      <p:sp>
        <p:nvSpPr>
          <p:cNvPr id="21" name="TextBox 20">
            <a:extLst>
              <a:ext uri="{FF2B5EF4-FFF2-40B4-BE49-F238E27FC236}">
                <a16:creationId xmlns:a16="http://schemas.microsoft.com/office/drawing/2014/main" id="{02B45BBA-E4D2-1EF0-2214-25F387399A59}"/>
              </a:ext>
            </a:extLst>
          </p:cNvPr>
          <p:cNvSpPr txBox="1"/>
          <p:nvPr/>
        </p:nvSpPr>
        <p:spPr>
          <a:xfrm>
            <a:off x="4695290" y="4458984"/>
            <a:ext cx="2691829"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 metre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100</a:t>
            </a:r>
            <a:r>
              <a:rPr lang="en-GB" sz="800" dirty="0">
                <a:solidFill>
                  <a:srgbClr val="FF0000"/>
                </a:solidFill>
                <a:latin typeface="Arial" panose="020B0604020202020204" pitchFamily="34" charset="0"/>
                <a:cs typeface="Arial" panose="020B0604020202020204" pitchFamily="34" charset="0"/>
              </a:rPr>
              <a:t> </a:t>
            </a:r>
            <a:r>
              <a:rPr lang="en-GB" sz="1600" dirty="0">
                <a:solidFill>
                  <a:srgbClr val="FF0000"/>
                </a:solidFill>
                <a:latin typeface="Arial" panose="020B0604020202020204" pitchFamily="34" charset="0"/>
                <a:cs typeface="Arial" panose="020B0604020202020204" pitchFamily="34" charset="0"/>
              </a:rPr>
              <a:t>cm</a:t>
            </a:r>
          </a:p>
        </p:txBody>
      </p:sp>
      <p:sp>
        <p:nvSpPr>
          <p:cNvPr id="22" name="TextBox 21">
            <a:extLst>
              <a:ext uri="{FF2B5EF4-FFF2-40B4-BE49-F238E27FC236}">
                <a16:creationId xmlns:a16="http://schemas.microsoft.com/office/drawing/2014/main" id="{50307D07-533D-B441-0781-C1310309CB5E}"/>
              </a:ext>
            </a:extLst>
          </p:cNvPr>
          <p:cNvSpPr txBox="1"/>
          <p:nvPr/>
        </p:nvSpPr>
        <p:spPr>
          <a:xfrm>
            <a:off x="4695290" y="5075238"/>
            <a:ext cx="2966067"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4.2 </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100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420</a:t>
            </a:r>
          </a:p>
        </p:txBody>
      </p:sp>
      <p:sp>
        <p:nvSpPr>
          <p:cNvPr id="23" name="TextBox 22">
            <a:extLst>
              <a:ext uri="{FF2B5EF4-FFF2-40B4-BE49-F238E27FC236}">
                <a16:creationId xmlns:a16="http://schemas.microsoft.com/office/drawing/2014/main" id="{93A83FF9-D9FE-76BF-C8FC-FA9BB37C0554}"/>
              </a:ext>
            </a:extLst>
          </p:cNvPr>
          <p:cNvSpPr txBox="1"/>
          <p:nvPr/>
        </p:nvSpPr>
        <p:spPr>
          <a:xfrm>
            <a:off x="6801492" y="5270643"/>
            <a:ext cx="1150706" cy="400110"/>
          </a:xfrm>
          <a:prstGeom prst="rect">
            <a:avLst/>
          </a:prstGeom>
          <a:noFill/>
        </p:spPr>
        <p:txBody>
          <a:bodyPr wrap="square" rtlCol="0">
            <a:spAutoFit/>
          </a:bodyPr>
          <a:lstStyle/>
          <a:p>
            <a:r>
              <a:rPr lang="en-GB" sz="2000" dirty="0">
                <a:solidFill>
                  <a:srgbClr val="FF0000"/>
                </a:solidFill>
                <a:latin typeface="Arial" panose="020B0604020202020204" pitchFamily="34" charset="0"/>
                <a:cs typeface="Arial" panose="020B0604020202020204" pitchFamily="34" charset="0"/>
              </a:rPr>
              <a:t>420</a:t>
            </a:r>
            <a:r>
              <a:rPr lang="en-GB" sz="1000" dirty="0">
                <a:solidFill>
                  <a:srgbClr val="FF0000"/>
                </a:solidFill>
                <a:latin typeface="Arial" panose="020B0604020202020204" pitchFamily="34" charset="0"/>
                <a:cs typeface="Arial" panose="020B0604020202020204" pitchFamily="34" charset="0"/>
              </a:rPr>
              <a:t> </a:t>
            </a:r>
            <a:r>
              <a:rPr lang="en-GB" sz="2000" dirty="0">
                <a:solidFill>
                  <a:srgbClr val="FF0000"/>
                </a:solidFill>
                <a:latin typeface="Arial" panose="020B0604020202020204" pitchFamily="34" charset="0"/>
                <a:cs typeface="Arial" panose="020B0604020202020204" pitchFamily="34" charset="0"/>
              </a:rPr>
              <a:t>cm</a:t>
            </a:r>
          </a:p>
        </p:txBody>
      </p:sp>
      <p:pic>
        <p:nvPicPr>
          <p:cNvPr id="11" name="Picture 10">
            <a:extLst>
              <a:ext uri="{FF2B5EF4-FFF2-40B4-BE49-F238E27FC236}">
                <a16:creationId xmlns:a16="http://schemas.microsoft.com/office/drawing/2014/main" id="{C5131054-BFC4-4B5C-56E0-10850B6D5C3B}"/>
              </a:ext>
            </a:extLst>
          </p:cNvPr>
          <p:cNvPicPr>
            <a:picLocks noChangeAspect="1"/>
          </p:cNvPicPr>
          <p:nvPr/>
        </p:nvPicPr>
        <p:blipFill>
          <a:blip r:embed="rId7"/>
          <a:stretch>
            <a:fillRect/>
          </a:stretch>
        </p:blipFill>
        <p:spPr>
          <a:xfrm>
            <a:off x="9082356" y="2436297"/>
            <a:ext cx="2050672" cy="2127572"/>
          </a:xfrm>
          <a:prstGeom prst="rect">
            <a:avLst/>
          </a:prstGeom>
        </p:spPr>
      </p:pic>
    </p:spTree>
    <p:extLst>
      <p:ext uri="{BB962C8B-B14F-4D97-AF65-F5344CB8AC3E}">
        <p14:creationId xmlns:p14="http://schemas.microsoft.com/office/powerpoint/2010/main" val="685034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P spid="15" grpId="0"/>
      <p:bldP spid="16" grpId="0"/>
      <p:bldP spid="18" grpId="0" animBg="1"/>
      <p:bldP spid="19" grpId="0"/>
      <p:bldP spid="21" grpId="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0DB605-FF52-1F5C-8114-083762E8E5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109D39-923B-6D04-D761-9859A784A8CF}"/>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AD1A1DC2-08C1-AFCD-F542-F62211033A85}"/>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68CD6FFE-0BF4-40BA-6C6E-4FE59CE34B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BBBBC971-CB35-1C5B-BD77-D9783C32EB7F}"/>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10B - ANSWERS</a:t>
            </a:r>
          </a:p>
        </p:txBody>
      </p:sp>
      <p:graphicFrame>
        <p:nvGraphicFramePr>
          <p:cNvPr id="3" name="Table 2">
            <a:extLst>
              <a:ext uri="{FF2B5EF4-FFF2-40B4-BE49-F238E27FC236}">
                <a16:creationId xmlns:a16="http://schemas.microsoft.com/office/drawing/2014/main" id="{F3AD7CC2-ED3C-49E7-9514-7401EE6903F6}"/>
              </a:ext>
            </a:extLst>
          </p:cNvPr>
          <p:cNvGraphicFramePr>
            <a:graphicFrameLocks noGrp="1"/>
          </p:cNvGraphicFramePr>
          <p:nvPr>
            <p:extLst>
              <p:ext uri="{D42A27DB-BD31-4B8C-83A1-F6EECF244321}">
                <p14:modId xmlns:p14="http://schemas.microsoft.com/office/powerpoint/2010/main" val="1768959165"/>
              </p:ext>
            </p:extLst>
          </p:nvPr>
        </p:nvGraphicFramePr>
        <p:xfrm>
          <a:off x="285750" y="1890445"/>
          <a:ext cx="11664500" cy="3866417"/>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38369">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baseline="0" dirty="0">
                          <a:solidFill>
                            <a:srgbClr val="371376"/>
                          </a:solidFill>
                          <a:latin typeface="Arial" panose="020B0604020202020204" pitchFamily="34" charset="0"/>
                          <a:cs typeface="Arial" panose="020B0604020202020204" pitchFamily="34" charset="0"/>
                        </a:rPr>
                        <a:t>Write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4.8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10</a:t>
                      </a:r>
                      <a:r>
                        <a:rPr kumimoji="0" lang="en-GB" sz="1600" b="0" i="0" u="none" strike="noStrike" kern="1200" cap="none" spc="0" normalizeH="0" baseline="30000" noProof="0" dirty="0">
                          <a:ln>
                            <a:noFill/>
                          </a:ln>
                          <a:solidFill>
                            <a:srgbClr val="371376"/>
                          </a:solidFill>
                          <a:effectLst/>
                          <a:uLnTx/>
                          <a:uFillTx/>
                          <a:latin typeface="Arial" panose="020B0604020202020204" pitchFamily="34" charset="0"/>
                          <a:ea typeface="+mn-ea"/>
                          <a:cs typeface="Arial" panose="020B0604020202020204" pitchFamily="34" charset="0"/>
                        </a:rPr>
                        <a:t>5    </a:t>
                      </a:r>
                      <a:r>
                        <a:rPr lang="en-GB" sz="1600" b="0" dirty="0">
                          <a:solidFill>
                            <a:srgbClr val="371376"/>
                          </a:solidFill>
                          <a:latin typeface="Arial" panose="020B0604020202020204" pitchFamily="34" charset="0"/>
                          <a:cs typeface="Arial" panose="020B0604020202020204" pitchFamily="34" charset="0"/>
                        </a:rPr>
                        <a:t>as an ordinary number.</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Circle the inequality. </a:t>
                      </a:r>
                    </a:p>
                    <a:p>
                      <a:pPr marL="0" marR="0" lvl="0" indent="0" algn="l" defTabSz="914400" rtl="0" eaLnBrk="1" fontAlgn="auto" latinLnBrk="0" hangingPunct="1">
                        <a:lnSpc>
                          <a:spcPct val="100000"/>
                        </a:lnSpc>
                        <a:spcBef>
                          <a:spcPts val="1200"/>
                        </a:spcBef>
                        <a:spcAft>
                          <a:spcPts val="0"/>
                        </a:spcAft>
                        <a:buClrTx/>
                        <a:buSzTx/>
                        <a:buFontTx/>
                        <a:buNone/>
                        <a:tabLst/>
                        <a:defRPr/>
                      </a:pPr>
                      <a:r>
                        <a:rPr lang="en-GB" sz="1600" b="0" i="0" u="none" strike="noStrike" baseline="0" dirty="0">
                          <a:solidFill>
                            <a:srgbClr val="371376"/>
                          </a:solidFill>
                          <a:latin typeface="Arial" panose="020B0604020202020204" pitchFamily="34" charset="0"/>
                          <a:cs typeface="Arial" panose="020B0604020202020204" pitchFamily="34" charset="0"/>
                        </a:rPr>
                        <a:t>(</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a:t>
                      </a:r>
                      <a:r>
                        <a:rPr lang="en-GB" sz="1600" b="0" i="0" u="none" strike="noStrike" baseline="30000" dirty="0">
                          <a:solidFill>
                            <a:srgbClr val="371376"/>
                          </a:solidFill>
                          <a:latin typeface="Arial" panose="020B0604020202020204" pitchFamily="34" charset="0"/>
                          <a:cs typeface="Arial" panose="020B0604020202020204" pitchFamily="34" charset="0"/>
                        </a:rPr>
                        <a:t>2</a:t>
                      </a:r>
                      <a:r>
                        <a:rPr lang="en-GB" sz="1600" b="0" i="0" u="none" strike="noStrike" baseline="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3)</a:t>
                      </a:r>
                      <a:r>
                        <a:rPr kumimoji="0" lang="en-GB" sz="1600" b="0" i="0" u="none" strike="noStrike" kern="1200" cap="none" spc="0" normalizeH="0" baseline="30000" noProof="0" dirty="0">
                          <a:ln>
                            <a:noFill/>
                          </a:ln>
                          <a:solidFill>
                            <a:srgbClr val="371376"/>
                          </a:solidFill>
                          <a:effectLst/>
                          <a:uLnTx/>
                          <a:uFillTx/>
                          <a:latin typeface="Arial" panose="020B0604020202020204" pitchFamily="34" charset="0"/>
                          <a:ea typeface="+mn-ea"/>
                          <a:cs typeface="Arial" panose="020B0604020202020204" pitchFamily="34" charset="0"/>
                        </a:rPr>
                        <a:t>2</a:t>
                      </a:r>
                      <a:r>
                        <a:rPr kumimoji="0" lang="en-GB" sz="8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kumimoji="0" lang="en-GB" sz="1600" b="0" i="0" u="none" strike="noStrike" kern="1200" cap="none" spc="0" normalizeH="0" baseline="30000" noProof="0" dirty="0">
                          <a:ln>
                            <a:noFill/>
                          </a:ln>
                          <a:solidFill>
                            <a:srgbClr val="371376"/>
                          </a:solidFill>
                          <a:effectLst/>
                          <a:uLnTx/>
                          <a:uFillTx/>
                          <a:latin typeface="Arial" panose="020B0604020202020204" pitchFamily="34" charset="0"/>
                          <a:ea typeface="+mn-ea"/>
                          <a:cs typeface="Arial" panose="020B0604020202020204" pitchFamily="34" charset="0"/>
                        </a:rPr>
                        <a:t>2</a:t>
                      </a:r>
                      <a:r>
                        <a:rPr kumimoji="0" lang="en-GB" sz="8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6</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9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a:t>
                      </a:r>
                      <a:r>
                        <a:rPr lang="en-GB" sz="1600" b="0" i="0" u="none" strike="noStrike" baseline="30000" dirty="0">
                          <a:solidFill>
                            <a:srgbClr val="371376"/>
                          </a:solidFill>
                          <a:latin typeface="Arial" panose="020B0604020202020204" pitchFamily="34" charset="0"/>
                          <a:cs typeface="Arial" panose="020B0604020202020204" pitchFamily="34" charset="0"/>
                        </a:rPr>
                        <a:t>2</a:t>
                      </a:r>
                      <a:r>
                        <a:rPr lang="en-GB" sz="800" b="0" i="0" u="none" strike="noStrike" baseline="0" dirty="0">
                          <a:solidFill>
                            <a:srgbClr val="371376"/>
                          </a:solidFill>
                          <a:latin typeface="Arial" panose="020B0604020202020204" pitchFamily="34" charset="0"/>
                          <a:cs typeface="Arial" panose="020B0604020202020204" pitchFamily="34" charset="0"/>
                        </a:rPr>
                        <a:t>  </a:t>
                      </a:r>
                      <a:r>
                        <a:rPr lang="en-GB" sz="1600" b="0" i="0" u="none" strike="noStrike" baseline="0" dirty="0">
                          <a:solidFill>
                            <a:srgbClr val="371376"/>
                          </a:solidFill>
                          <a:latin typeface="Cambria Math" panose="02040503050406030204" pitchFamily="18" charset="0"/>
                          <a:ea typeface="Cambria Math" panose="02040503050406030204" pitchFamily="18" charset="0"/>
                          <a:cs typeface="Arial" panose="020B0604020202020204" pitchFamily="34" charset="0"/>
                        </a:rPr>
                        <a:t>&gt;</a:t>
                      </a:r>
                      <a:r>
                        <a:rPr lang="en-GB" sz="1600" b="0" i="0" u="none" strike="noStrike" baseline="0" dirty="0">
                          <a:solidFill>
                            <a:srgbClr val="371376"/>
                          </a:solidFill>
                          <a:latin typeface="Arial" panose="020B0604020202020204" pitchFamily="34" charset="0"/>
                          <a:cs typeface="Arial" panose="020B0604020202020204" pitchFamily="34" charset="0"/>
                        </a:rPr>
                        <a:t> 5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a:t>
                      </a:r>
                      <a:r>
                        <a:rPr lang="en-GB" sz="1600" b="0" i="0" u="none" strike="noStrike" baseline="30000" dirty="0">
                          <a:solidFill>
                            <a:srgbClr val="371376"/>
                          </a:solidFill>
                          <a:latin typeface="Arial" panose="020B0604020202020204" pitchFamily="34" charset="0"/>
                          <a:cs typeface="Arial" panose="020B0604020202020204" pitchFamily="34" charset="0"/>
                        </a:rPr>
                        <a:t>2 </a:t>
                      </a:r>
                      <a:r>
                        <a:rPr lang="en-GB" sz="800" b="0" i="0"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1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6</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endParaRPr lang="en-GB" sz="1600" b="0" i="0" u="none" strike="noStrike" baseline="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Here is a frequency table for the times taken to complete a task.</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Write down the class interval that is the mode..</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Work out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Write    12 : 18    in the form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n</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600" b="0" i="0" u="none" strike="noStrike" baseline="0" dirty="0">
                          <a:solidFill>
                            <a:srgbClr val="371376"/>
                          </a:solidFill>
                          <a:latin typeface="Arial" panose="020B0604020202020204" pitchFamily="34" charset="0"/>
                          <a:cs typeface="Arial" panose="020B0604020202020204" pitchFamily="34" charset="0"/>
                        </a:rPr>
                        <a:t>: 1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10" name="Picture 9">
            <a:extLst>
              <a:ext uri="{FF2B5EF4-FFF2-40B4-BE49-F238E27FC236}">
                <a16:creationId xmlns:a16="http://schemas.microsoft.com/office/drawing/2014/main" id="{9922307E-548B-A1BF-B7DF-83EBA6371218}"/>
              </a:ext>
            </a:extLst>
          </p:cNvPr>
          <p:cNvPicPr>
            <a:picLocks noChangeAspect="1"/>
          </p:cNvPicPr>
          <p:nvPr/>
        </p:nvPicPr>
        <p:blipFill>
          <a:blip r:embed="rId3"/>
          <a:stretch>
            <a:fillRect/>
          </a:stretch>
        </p:blipFill>
        <p:spPr>
          <a:xfrm>
            <a:off x="8893825" y="2559998"/>
            <a:ext cx="2798166" cy="1792575"/>
          </a:xfrm>
          <a:prstGeom prst="rect">
            <a:avLst/>
          </a:prstGeom>
        </p:spPr>
      </p:pic>
      <p:sp>
        <p:nvSpPr>
          <p:cNvPr id="11" name="TextBox 10">
            <a:extLst>
              <a:ext uri="{FF2B5EF4-FFF2-40B4-BE49-F238E27FC236}">
                <a16:creationId xmlns:a16="http://schemas.microsoft.com/office/drawing/2014/main" id="{73A11D59-638B-10A6-30EB-CB9A10EC86F2}"/>
              </a:ext>
            </a:extLst>
          </p:cNvPr>
          <p:cNvSpPr txBox="1"/>
          <p:nvPr/>
        </p:nvSpPr>
        <p:spPr>
          <a:xfrm>
            <a:off x="2447275" y="3041064"/>
            <a:ext cx="1045938"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480</a:t>
            </a:r>
            <a:r>
              <a:rPr lang="en-GB" sz="9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Arial" panose="020B0604020202020204" pitchFamily="34" charset="0"/>
                <a:cs typeface="Arial" panose="020B0604020202020204" pitchFamily="34" charset="0"/>
              </a:rPr>
              <a:t>000</a:t>
            </a:r>
          </a:p>
        </p:txBody>
      </p:sp>
      <p:sp>
        <p:nvSpPr>
          <p:cNvPr id="12" name="Oval 11">
            <a:extLst>
              <a:ext uri="{FF2B5EF4-FFF2-40B4-BE49-F238E27FC236}">
                <a16:creationId xmlns:a16="http://schemas.microsoft.com/office/drawing/2014/main" id="{3F344B88-2C99-ED50-DEA5-9B338E874B45}"/>
              </a:ext>
            </a:extLst>
          </p:cNvPr>
          <p:cNvSpPr/>
          <p:nvPr/>
        </p:nvSpPr>
        <p:spPr>
          <a:xfrm>
            <a:off x="4584700" y="2690200"/>
            <a:ext cx="1225550" cy="41495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3" name="Object 12">
            <a:extLst>
              <a:ext uri="{FF2B5EF4-FFF2-40B4-BE49-F238E27FC236}">
                <a16:creationId xmlns:a16="http://schemas.microsoft.com/office/drawing/2014/main" id="{21DEDE10-9AC6-6354-C389-C6D7D4C9A1EE}"/>
              </a:ext>
            </a:extLst>
          </p:cNvPr>
          <p:cNvGraphicFramePr>
            <a:graphicFrameLocks noChangeAspect="1"/>
          </p:cNvGraphicFramePr>
          <p:nvPr>
            <p:extLst>
              <p:ext uri="{D42A27DB-BD31-4B8C-83A1-F6EECF244321}">
                <p14:modId xmlns:p14="http://schemas.microsoft.com/office/powerpoint/2010/main" val="2902066808"/>
              </p:ext>
            </p:extLst>
          </p:nvPr>
        </p:nvGraphicFramePr>
        <p:xfrm>
          <a:off x="2873375" y="4792663"/>
          <a:ext cx="495300" cy="609600"/>
        </p:xfrm>
        <a:graphic>
          <a:graphicData uri="http://schemas.openxmlformats.org/presentationml/2006/ole">
            <mc:AlternateContent xmlns:mc="http://schemas.openxmlformats.org/markup-compatibility/2006">
              <mc:Choice xmlns:v="urn:schemas-microsoft-com:vml" Requires="v">
                <p:oleObj name="Equation" r:id="rId4" imgW="495000" imgH="609480" progId="Equation.DSMT4">
                  <p:embed/>
                </p:oleObj>
              </mc:Choice>
              <mc:Fallback>
                <p:oleObj name="Equation" r:id="rId4" imgW="495000" imgH="609480" progId="Equation.DSMT4">
                  <p:embed/>
                  <p:pic>
                    <p:nvPicPr>
                      <p:cNvPr id="13" name="Object 12">
                        <a:extLst>
                          <a:ext uri="{FF2B5EF4-FFF2-40B4-BE49-F238E27FC236}">
                            <a16:creationId xmlns:a16="http://schemas.microsoft.com/office/drawing/2014/main" id="{21DEDE10-9AC6-6354-C389-C6D7D4C9A1EE}"/>
                          </a:ext>
                        </a:extLst>
                      </p:cNvPr>
                      <p:cNvPicPr/>
                      <p:nvPr/>
                    </p:nvPicPr>
                    <p:blipFill>
                      <a:blip r:embed="rId5"/>
                      <a:stretch>
                        <a:fillRect/>
                      </a:stretch>
                    </p:blipFill>
                    <p:spPr>
                      <a:xfrm>
                        <a:off x="2873375" y="4792663"/>
                        <a:ext cx="495300" cy="60960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1939A770-50D4-4717-2B5E-8243BD67F445}"/>
              </a:ext>
            </a:extLst>
          </p:cNvPr>
          <p:cNvGraphicFramePr>
            <a:graphicFrameLocks noChangeAspect="1"/>
          </p:cNvGraphicFramePr>
          <p:nvPr>
            <p:extLst>
              <p:ext uri="{D42A27DB-BD31-4B8C-83A1-F6EECF244321}">
                <p14:modId xmlns:p14="http://schemas.microsoft.com/office/powerpoint/2010/main" val="2914427781"/>
              </p:ext>
            </p:extLst>
          </p:nvPr>
        </p:nvGraphicFramePr>
        <p:xfrm>
          <a:off x="4705350" y="4745038"/>
          <a:ext cx="1168400" cy="508000"/>
        </p:xfrm>
        <a:graphic>
          <a:graphicData uri="http://schemas.openxmlformats.org/presentationml/2006/ole">
            <mc:AlternateContent xmlns:mc="http://schemas.openxmlformats.org/markup-compatibility/2006">
              <mc:Choice xmlns:v="urn:schemas-microsoft-com:vml" Requires="v">
                <p:oleObj name="Equation" r:id="rId6" imgW="1168200" imgH="507960" progId="Equation.DSMT4">
                  <p:embed/>
                </p:oleObj>
              </mc:Choice>
              <mc:Fallback>
                <p:oleObj name="Equation" r:id="rId6" imgW="1168200" imgH="507960" progId="Equation.DSMT4">
                  <p:embed/>
                  <p:pic>
                    <p:nvPicPr>
                      <p:cNvPr id="15" name="Object 14">
                        <a:extLst>
                          <a:ext uri="{FF2B5EF4-FFF2-40B4-BE49-F238E27FC236}">
                            <a16:creationId xmlns:a16="http://schemas.microsoft.com/office/drawing/2014/main" id="{1939A770-50D4-4717-2B5E-8243BD67F445}"/>
                          </a:ext>
                        </a:extLst>
                      </p:cNvPr>
                      <p:cNvPicPr/>
                      <p:nvPr/>
                    </p:nvPicPr>
                    <p:blipFill>
                      <a:blip r:embed="rId7"/>
                      <a:stretch>
                        <a:fillRect/>
                      </a:stretch>
                    </p:blipFill>
                    <p:spPr>
                      <a:xfrm>
                        <a:off x="4705350" y="4745038"/>
                        <a:ext cx="1168400" cy="508000"/>
                      </a:xfrm>
                      <a:prstGeom prst="rect">
                        <a:avLst/>
                      </a:prstGeom>
                    </p:spPr>
                  </p:pic>
                </p:oleObj>
              </mc:Fallback>
            </mc:AlternateContent>
          </a:graphicData>
        </a:graphic>
      </p:graphicFrame>
      <p:sp>
        <p:nvSpPr>
          <p:cNvPr id="17" name="TextBox 16">
            <a:extLst>
              <a:ext uri="{FF2B5EF4-FFF2-40B4-BE49-F238E27FC236}">
                <a16:creationId xmlns:a16="http://schemas.microsoft.com/office/drawing/2014/main" id="{A5DD3F23-1281-F306-E1EE-A35675D41F2F}"/>
              </a:ext>
            </a:extLst>
          </p:cNvPr>
          <p:cNvSpPr txBox="1"/>
          <p:nvPr/>
        </p:nvSpPr>
        <p:spPr>
          <a:xfrm>
            <a:off x="8464407" y="4792537"/>
            <a:ext cx="3441843"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Mode is the most common so has the highest frequency.</a:t>
            </a:r>
          </a:p>
        </p:txBody>
      </p:sp>
      <p:sp>
        <p:nvSpPr>
          <p:cNvPr id="19" name="TextBox 18">
            <a:extLst>
              <a:ext uri="{FF2B5EF4-FFF2-40B4-BE49-F238E27FC236}">
                <a16:creationId xmlns:a16="http://schemas.microsoft.com/office/drawing/2014/main" id="{D97252CC-BCAF-FA09-F5D6-3ADB3714A3AF}"/>
              </a:ext>
            </a:extLst>
          </p:cNvPr>
          <p:cNvSpPr txBox="1"/>
          <p:nvPr/>
        </p:nvSpPr>
        <p:spPr>
          <a:xfrm>
            <a:off x="10606641" y="5253038"/>
            <a:ext cx="1181100" cy="369332"/>
          </a:xfrm>
          <a:prstGeom prst="rect">
            <a:avLst/>
          </a:prstGeom>
          <a:noFill/>
        </p:spPr>
        <p:txBody>
          <a:bodyPr wrap="square" rtlCol="0">
            <a:spAutoFit/>
          </a:bodyPr>
          <a:lstStyle/>
          <a:p>
            <a:r>
              <a:rPr lang="en-GB" sz="1600" dirty="0">
                <a:solidFill>
                  <a:srgbClr val="FF0000"/>
                </a:solidFill>
                <a:latin typeface="Arial" panose="020B0604020202020204" pitchFamily="34" charset="0"/>
                <a:ea typeface="Times New Roman" panose="02020603050405020304" pitchFamily="18" charset="0"/>
                <a:cs typeface="Arial" panose="020B0604020202020204" pitchFamily="34" charset="0"/>
              </a:rPr>
              <a:t>0</a:t>
            </a:r>
            <a:r>
              <a:rPr lang="en-GB" sz="1800" dirty="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a:t> &lt; </a:t>
            </a:r>
            <a:r>
              <a:rPr lang="en-GB" sz="1800"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en-GB" sz="1800" dirty="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a:t>  </a:t>
            </a:r>
            <a:r>
              <a:rPr lang="en-GB" dirty="0">
                <a:solidFill>
                  <a:srgbClr val="FF0000"/>
                </a:solidFill>
                <a:latin typeface="Cambria Math" panose="02040503050406030204" pitchFamily="18" charset="0"/>
                <a:ea typeface="Cambria Math" panose="02040503050406030204" pitchFamily="18" charset="0"/>
              </a:rPr>
              <a:t>⩽</a:t>
            </a:r>
            <a:r>
              <a:rPr lang="en-GB" dirty="0">
                <a:solidFill>
                  <a:srgbClr val="FF0000"/>
                </a:solidFill>
              </a:rPr>
              <a:t> </a:t>
            </a:r>
            <a:r>
              <a:rPr lang="en-GB" sz="1600" dirty="0">
                <a:solidFill>
                  <a:srgbClr val="FF0000"/>
                </a:solidFill>
                <a:latin typeface="Arial" panose="020B0604020202020204" pitchFamily="34" charset="0"/>
                <a:cs typeface="Arial" panose="020B0604020202020204" pitchFamily="34" charset="0"/>
              </a:rPr>
              <a:t>1</a:t>
            </a:r>
            <a:endParaRPr lang="en-GB" dirty="0">
              <a:solidFill>
                <a:srgbClr val="FF0000"/>
              </a:solidFill>
              <a:latin typeface="Arial" panose="020B060402020202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DF17DFA1-D776-E94D-93D4-8D74AAA89C16}"/>
              </a:ext>
            </a:extLst>
          </p:cNvPr>
          <p:cNvSpPr txBox="1"/>
          <p:nvPr/>
        </p:nvSpPr>
        <p:spPr>
          <a:xfrm>
            <a:off x="873302" y="2559998"/>
            <a:ext cx="2938409"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4 moves 5 spaces to the left</a:t>
            </a:r>
          </a:p>
        </p:txBody>
      </p:sp>
      <p:graphicFrame>
        <p:nvGraphicFramePr>
          <p:cNvPr id="8" name="Object 7">
            <a:extLst>
              <a:ext uri="{FF2B5EF4-FFF2-40B4-BE49-F238E27FC236}">
                <a16:creationId xmlns:a16="http://schemas.microsoft.com/office/drawing/2014/main" id="{47F7B9A2-D5FC-B38C-ABB2-3703470B670A}"/>
              </a:ext>
            </a:extLst>
          </p:cNvPr>
          <p:cNvGraphicFramePr>
            <a:graphicFrameLocks noChangeAspect="1"/>
          </p:cNvGraphicFramePr>
          <p:nvPr>
            <p:extLst>
              <p:ext uri="{D42A27DB-BD31-4B8C-83A1-F6EECF244321}">
                <p14:modId xmlns:p14="http://schemas.microsoft.com/office/powerpoint/2010/main" val="1528636978"/>
              </p:ext>
            </p:extLst>
          </p:nvPr>
        </p:nvGraphicFramePr>
        <p:xfrm>
          <a:off x="1732493" y="4068568"/>
          <a:ext cx="850900" cy="609600"/>
        </p:xfrm>
        <a:graphic>
          <a:graphicData uri="http://schemas.openxmlformats.org/presentationml/2006/ole">
            <mc:AlternateContent xmlns:mc="http://schemas.openxmlformats.org/markup-compatibility/2006">
              <mc:Choice xmlns:v="urn:schemas-microsoft-com:vml" Requires="v">
                <p:oleObj name="Equation" r:id="rId8" imgW="850680" imgH="609480" progId="Equation.DSMT4">
                  <p:embed/>
                </p:oleObj>
              </mc:Choice>
              <mc:Fallback>
                <p:oleObj name="Equation" r:id="rId8" imgW="850680" imgH="609480" progId="Equation.DSMT4">
                  <p:embed/>
                  <p:pic>
                    <p:nvPicPr>
                      <p:cNvPr id="8" name="Object 7">
                        <a:extLst>
                          <a:ext uri="{FF2B5EF4-FFF2-40B4-BE49-F238E27FC236}">
                            <a16:creationId xmlns:a16="http://schemas.microsoft.com/office/drawing/2014/main" id="{47F7B9A2-D5FC-B38C-ABB2-3703470B670A}"/>
                          </a:ext>
                        </a:extLst>
                      </p:cNvPr>
                      <p:cNvPicPr/>
                      <p:nvPr/>
                    </p:nvPicPr>
                    <p:blipFill>
                      <a:blip r:embed="rId9"/>
                      <a:stretch>
                        <a:fillRect/>
                      </a:stretch>
                    </p:blipFill>
                    <p:spPr>
                      <a:xfrm>
                        <a:off x="1732493" y="4068568"/>
                        <a:ext cx="850900" cy="609600"/>
                      </a:xfrm>
                      <a:prstGeom prst="rect">
                        <a:avLst/>
                      </a:prstGeom>
                    </p:spPr>
                  </p:pic>
                </p:oleObj>
              </mc:Fallback>
            </mc:AlternateContent>
          </a:graphicData>
        </a:graphic>
      </p:graphicFrame>
    </p:spTree>
    <p:extLst>
      <p:ext uri="{BB962C8B-B14F-4D97-AF65-F5344CB8AC3E}">
        <p14:creationId xmlns:p14="http://schemas.microsoft.com/office/powerpoint/2010/main" val="1069719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7" grpId="0"/>
      <p:bldP spid="19"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1CCFA3-C07B-F006-E748-F5F18A85CA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6C52161-325D-BC31-6B61-1851ADB788CF}"/>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80F7CB48-6167-4554-4487-C1AA48904B82}"/>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9A6FAD41-2503-6D25-85CD-8D6BB2FE28A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002EEDAC-875C-9FC6-4AC8-28F7C6CC99DE}"/>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a:t>
            </a:r>
            <a:r>
              <a:rPr lang="en-GB" sz="3200" b="1" dirty="0">
                <a:solidFill>
                  <a:srgbClr val="C8194B"/>
                </a:solidFill>
                <a:latin typeface="Arial" panose="020B0604020202020204" pitchFamily="34" charset="0"/>
                <a:cs typeface="Arial" panose="020B0604020202020204" pitchFamily="34" charset="0"/>
              </a:rPr>
              <a:t>11B</a:t>
            </a:r>
            <a:endPar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endParaRPr>
          </a:p>
        </p:txBody>
      </p:sp>
      <p:graphicFrame>
        <p:nvGraphicFramePr>
          <p:cNvPr id="8" name="Table 7">
            <a:extLst>
              <a:ext uri="{FF2B5EF4-FFF2-40B4-BE49-F238E27FC236}">
                <a16:creationId xmlns:a16="http://schemas.microsoft.com/office/drawing/2014/main" id="{DFFCBED1-F46A-F321-0F4A-66194ADD71B0}"/>
              </a:ext>
            </a:extLst>
          </p:cNvPr>
          <p:cNvGraphicFramePr>
            <a:graphicFrameLocks noGrp="1"/>
          </p:cNvGraphicFramePr>
          <p:nvPr>
            <p:extLst>
              <p:ext uri="{D42A27DB-BD31-4B8C-83A1-F6EECF244321}">
                <p14:modId xmlns:p14="http://schemas.microsoft.com/office/powerpoint/2010/main" val="2383637194"/>
              </p:ext>
            </p:extLst>
          </p:nvPr>
        </p:nvGraphicFramePr>
        <p:xfrm>
          <a:off x="263750" y="1900719"/>
          <a:ext cx="11664500" cy="3856143"/>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95">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800" b="0" i="1" dirty="0">
                          <a:solidFill>
                            <a:srgbClr val="371376"/>
                          </a:solidFill>
                          <a:latin typeface="Times New Roman" panose="02020603050405020304" pitchFamily="18" charset="0"/>
                          <a:cs typeface="Times New Roman" panose="02020603050405020304" pitchFamily="18" charset="0"/>
                        </a:rPr>
                        <a:t>a</a:t>
                      </a:r>
                      <a:r>
                        <a:rPr lang="en-GB" sz="1600" b="0" dirty="0">
                          <a:solidFill>
                            <a:srgbClr val="371376"/>
                          </a:solidFill>
                          <a:latin typeface="Arial" panose="020B0604020202020204" pitchFamily="34" charset="0"/>
                          <a:cs typeface="Arial" panose="020B0604020202020204" pitchFamily="34" charset="0"/>
                        </a:rPr>
                        <a:t> is half of </a:t>
                      </a:r>
                      <a:r>
                        <a:rPr lang="en-GB" sz="1800" b="0" i="1" dirty="0">
                          <a:solidFill>
                            <a:srgbClr val="371376"/>
                          </a:solidFill>
                          <a:latin typeface="Times New Roman" panose="02020603050405020304" pitchFamily="18" charset="0"/>
                          <a:cs typeface="Times New Roman" panose="02020603050405020304" pitchFamily="18" charset="0"/>
                        </a:rPr>
                        <a:t>b</a:t>
                      </a:r>
                    </a:p>
                    <a:p>
                      <a:pPr>
                        <a:spcBef>
                          <a:spcPts val="1200"/>
                        </a:spcBef>
                      </a:pPr>
                      <a:r>
                        <a:rPr lang="en-GB" sz="1600" b="0" dirty="0">
                          <a:solidFill>
                            <a:srgbClr val="371376"/>
                          </a:solidFill>
                          <a:latin typeface="Arial" panose="020B0604020202020204" pitchFamily="34" charset="0"/>
                          <a:cs typeface="Arial" panose="020B0604020202020204" pitchFamily="34" charset="0"/>
                        </a:rPr>
                        <a:t>Write the ratio   </a:t>
                      </a:r>
                      <a:r>
                        <a:rPr lang="en-GB" sz="1800" b="0" i="1" dirty="0">
                          <a:solidFill>
                            <a:srgbClr val="371376"/>
                          </a:solidFill>
                          <a:latin typeface="Times New Roman" panose="02020603050405020304" pitchFamily="18" charset="0"/>
                          <a:cs typeface="Times New Roman" panose="02020603050405020304" pitchFamily="18" charset="0"/>
                        </a:rPr>
                        <a:t>a</a:t>
                      </a:r>
                      <a:r>
                        <a:rPr lang="en-GB" sz="1600" b="0" dirty="0">
                          <a:solidFill>
                            <a:srgbClr val="371376"/>
                          </a:solidFill>
                          <a:latin typeface="Arial" panose="020B0604020202020204" pitchFamily="34" charset="0"/>
                          <a:cs typeface="Arial" panose="020B0604020202020204" pitchFamily="34" charset="0"/>
                        </a:rPr>
                        <a:t> : </a:t>
                      </a:r>
                      <a:r>
                        <a:rPr lang="en-GB" sz="1800" b="0" i="1" dirty="0">
                          <a:solidFill>
                            <a:srgbClr val="371376"/>
                          </a:solidFill>
                          <a:latin typeface="Times New Roman" panose="02020603050405020304" pitchFamily="18" charset="0"/>
                          <a:cs typeface="Times New Roman" panose="02020603050405020304" pitchFamily="18" charset="0"/>
                        </a:rPr>
                        <a:t>b</a:t>
                      </a:r>
                      <a:endParaRPr lang="en-GB" sz="1600" b="0" i="1" dirty="0">
                        <a:solidFill>
                          <a:srgbClr val="371376"/>
                        </a:solidFill>
                        <a:latin typeface="Times New Roman" panose="02020603050405020304" pitchFamily="18" charset="0"/>
                        <a:cs typeface="Times New Roman" panose="02020603050405020304" pitchFamily="18"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Write            as an improper fraction.</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pPr>
                        <a:spcBef>
                          <a:spcPts val="1200"/>
                        </a:spcBef>
                      </a:pPr>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Which of these represents the shaded region?</a:t>
                      </a:r>
                    </a:p>
                    <a:p>
                      <a:pPr>
                        <a:spcBef>
                          <a:spcPts val="600"/>
                        </a:spcBef>
                      </a:pPr>
                      <a:r>
                        <a:rPr lang="en-GB" sz="1600" b="0" dirty="0">
                          <a:solidFill>
                            <a:srgbClr val="371376"/>
                          </a:solidFill>
                          <a:latin typeface="Arial" panose="020B0604020202020204" pitchFamily="34" charset="0"/>
                          <a:cs typeface="Arial" panose="020B0604020202020204" pitchFamily="34" charset="0"/>
                        </a:rPr>
                        <a:t>Circle your answer.</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     A’      A </a:t>
                      </a:r>
                      <a:r>
                        <a:rPr lang="en-GB" sz="1600" b="0" i="0" dirty="0">
                          <a:solidFill>
                            <a:srgbClr val="371376"/>
                          </a:solidFill>
                          <a:effectLst/>
                          <a:latin typeface="Arial" panose="020B0604020202020204" pitchFamily="34" charset="0"/>
                        </a:rPr>
                        <a:t>U</a:t>
                      </a:r>
                      <a:r>
                        <a:rPr lang="en-GB" sz="1600" b="0" dirty="0">
                          <a:solidFill>
                            <a:srgbClr val="371376"/>
                          </a:solidFill>
                          <a:latin typeface="Arial" panose="020B0604020202020204" pitchFamily="34" charset="0"/>
                          <a:cs typeface="Arial" panose="020B0604020202020204" pitchFamily="34" charset="0"/>
                        </a:rPr>
                        <a:t> B      A </a:t>
                      </a:r>
                      <a:r>
                        <a:rPr lang="en-GB" sz="1600" b="0" i="0" dirty="0">
                          <a:solidFill>
                            <a:srgbClr val="371376"/>
                          </a:solidFill>
                          <a:effectLst/>
                          <a:latin typeface="Arial" panose="020B0604020202020204" pitchFamily="34" charset="0"/>
                        </a:rPr>
                        <a:t>∩</a:t>
                      </a:r>
                      <a:r>
                        <a:rPr lang="en-GB" sz="1600" b="0" dirty="0">
                          <a:solidFill>
                            <a:srgbClr val="371376"/>
                          </a:solidFill>
                          <a:latin typeface="Arial" panose="020B0604020202020204" pitchFamily="34" charset="0"/>
                          <a:cs typeface="Arial" panose="020B0604020202020204" pitchFamily="34" charset="0"/>
                        </a:rPr>
                        <a:t> B      </a:t>
                      </a:r>
                      <a:r>
                        <a:rPr lang="en-GB" sz="1600" b="0" dirty="0" err="1">
                          <a:solidFill>
                            <a:srgbClr val="371376"/>
                          </a:solidFill>
                          <a:latin typeface="Arial" panose="020B0604020202020204" pitchFamily="34" charset="0"/>
                          <a:cs typeface="Arial" panose="020B0604020202020204" pitchFamily="34" charset="0"/>
                        </a:rPr>
                        <a:t>B</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Multiply out and simplify  (</a:t>
                      </a:r>
                      <a:r>
                        <a:rPr lang="en-GB" sz="1800" b="0" i="1" dirty="0">
                          <a:solidFill>
                            <a:srgbClr val="371376"/>
                          </a:solidFill>
                          <a:latin typeface="Times New Roman" panose="02020603050405020304" pitchFamily="18" charset="0"/>
                          <a:cs typeface="Times New Roman" panose="02020603050405020304" pitchFamily="18" charset="0"/>
                        </a:rPr>
                        <a:t>a</a:t>
                      </a:r>
                      <a:r>
                        <a:rPr lang="en-GB" sz="1600" b="0" dirty="0">
                          <a:solidFill>
                            <a:srgbClr val="371376"/>
                          </a:solidFill>
                          <a:latin typeface="Arial" panose="020B0604020202020204" pitchFamily="34" charset="0"/>
                          <a:cs typeface="Arial" panose="020B0604020202020204" pitchFamily="34" charset="0"/>
                        </a:rPr>
                        <a:t>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3)</a:t>
                      </a:r>
                      <a:r>
                        <a:rPr lang="en-GB" sz="1600" b="0" baseline="3000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Which of these </a:t>
                      </a:r>
                      <a:r>
                        <a:rPr lang="en-GB" sz="1600" b="1" dirty="0">
                          <a:solidFill>
                            <a:srgbClr val="371376"/>
                          </a:solidFill>
                          <a:latin typeface="Arial" panose="020B0604020202020204" pitchFamily="34" charset="0"/>
                          <a:cs typeface="Arial" panose="020B0604020202020204" pitchFamily="34" charset="0"/>
                        </a:rPr>
                        <a:t>cannot </a:t>
                      </a:r>
                      <a:r>
                        <a:rPr lang="en-GB" sz="1600" b="0" dirty="0">
                          <a:solidFill>
                            <a:srgbClr val="371376"/>
                          </a:solidFill>
                          <a:latin typeface="Arial" panose="020B0604020202020204" pitchFamily="34" charset="0"/>
                          <a:cs typeface="Arial" panose="020B0604020202020204" pitchFamily="34" charset="0"/>
                        </a:rPr>
                        <a:t>be the number of lines of symmetry of a triangle?</a:t>
                      </a:r>
                    </a:p>
                    <a:p>
                      <a:pPr>
                        <a:spcBef>
                          <a:spcPts val="600"/>
                        </a:spcBef>
                      </a:pPr>
                      <a:r>
                        <a:rPr lang="en-GB" sz="1600" b="0" dirty="0">
                          <a:solidFill>
                            <a:srgbClr val="371376"/>
                          </a:solidFill>
                          <a:latin typeface="Arial" panose="020B0604020202020204" pitchFamily="34" charset="0"/>
                          <a:cs typeface="Arial" panose="020B0604020202020204" pitchFamily="34" charset="0"/>
                        </a:rPr>
                        <a:t>Circle your answer.</a:t>
                      </a:r>
                    </a:p>
                    <a:p>
                      <a:pPr>
                        <a:spcBef>
                          <a:spcPts val="1200"/>
                        </a:spcBef>
                      </a:pPr>
                      <a:r>
                        <a:rPr lang="en-GB" sz="1600" b="0" dirty="0">
                          <a:solidFill>
                            <a:srgbClr val="371376"/>
                          </a:solidFill>
                          <a:latin typeface="Arial" panose="020B0604020202020204" pitchFamily="34" charset="0"/>
                          <a:cs typeface="Arial" panose="020B0604020202020204" pitchFamily="34" charset="0"/>
                        </a:rPr>
                        <a:t>0       1        2        3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12" name="Object 11">
            <a:extLst>
              <a:ext uri="{FF2B5EF4-FFF2-40B4-BE49-F238E27FC236}">
                <a16:creationId xmlns:a16="http://schemas.microsoft.com/office/drawing/2014/main" id="{08957259-663C-DD7C-2795-84D52FD9EAFA}"/>
              </a:ext>
            </a:extLst>
          </p:cNvPr>
          <p:cNvGraphicFramePr>
            <a:graphicFrameLocks noChangeAspect="1"/>
          </p:cNvGraphicFramePr>
          <p:nvPr>
            <p:extLst>
              <p:ext uri="{D42A27DB-BD31-4B8C-83A1-F6EECF244321}">
                <p14:modId xmlns:p14="http://schemas.microsoft.com/office/powerpoint/2010/main" val="3652169694"/>
              </p:ext>
            </p:extLst>
          </p:nvPr>
        </p:nvGraphicFramePr>
        <p:xfrm>
          <a:off x="5273996" y="2027241"/>
          <a:ext cx="332974" cy="532758"/>
        </p:xfrm>
        <a:graphic>
          <a:graphicData uri="http://schemas.openxmlformats.org/presentationml/2006/ole">
            <mc:AlternateContent xmlns:mc="http://schemas.openxmlformats.org/markup-compatibility/2006">
              <mc:Choice xmlns:v="urn:schemas-microsoft-com:vml" Requires="v">
                <p:oleObj name="Equation" r:id="rId3" imgW="317160" imgH="507960" progId="Equation.DSMT4">
                  <p:embed/>
                </p:oleObj>
              </mc:Choice>
              <mc:Fallback>
                <p:oleObj name="Equation" r:id="rId3" imgW="317160" imgH="507960" progId="Equation.DSMT4">
                  <p:embed/>
                  <p:pic>
                    <p:nvPicPr>
                      <p:cNvPr id="12" name="Object 11">
                        <a:extLst>
                          <a:ext uri="{FF2B5EF4-FFF2-40B4-BE49-F238E27FC236}">
                            <a16:creationId xmlns:a16="http://schemas.microsoft.com/office/drawing/2014/main" id="{08957259-663C-DD7C-2795-84D52FD9EAFA}"/>
                          </a:ext>
                        </a:extLst>
                      </p:cNvPr>
                      <p:cNvPicPr/>
                      <p:nvPr/>
                    </p:nvPicPr>
                    <p:blipFill>
                      <a:blip r:embed="rId4"/>
                      <a:stretch>
                        <a:fillRect/>
                      </a:stretch>
                    </p:blipFill>
                    <p:spPr>
                      <a:xfrm>
                        <a:off x="5273996" y="2027241"/>
                        <a:ext cx="332974" cy="532758"/>
                      </a:xfrm>
                      <a:prstGeom prst="rect">
                        <a:avLst/>
                      </a:prstGeom>
                    </p:spPr>
                  </p:pic>
                </p:oleObj>
              </mc:Fallback>
            </mc:AlternateContent>
          </a:graphicData>
        </a:graphic>
      </p:graphicFrame>
      <p:pic>
        <p:nvPicPr>
          <p:cNvPr id="11" name="Picture 10">
            <a:extLst>
              <a:ext uri="{FF2B5EF4-FFF2-40B4-BE49-F238E27FC236}">
                <a16:creationId xmlns:a16="http://schemas.microsoft.com/office/drawing/2014/main" id="{72F052DC-4DED-2C7C-13CE-475BC73299DA}"/>
              </a:ext>
            </a:extLst>
          </p:cNvPr>
          <p:cNvPicPr>
            <a:picLocks noChangeAspect="1"/>
          </p:cNvPicPr>
          <p:nvPr/>
        </p:nvPicPr>
        <p:blipFill>
          <a:blip r:embed="rId5"/>
          <a:stretch>
            <a:fillRect/>
          </a:stretch>
        </p:blipFill>
        <p:spPr>
          <a:xfrm>
            <a:off x="8946937" y="2074384"/>
            <a:ext cx="2438614" cy="1669831"/>
          </a:xfrm>
          <a:prstGeom prst="rect">
            <a:avLst/>
          </a:prstGeom>
        </p:spPr>
      </p:pic>
    </p:spTree>
    <p:extLst>
      <p:ext uri="{BB962C8B-B14F-4D97-AF65-F5344CB8AC3E}">
        <p14:creationId xmlns:p14="http://schemas.microsoft.com/office/powerpoint/2010/main" val="21033903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04F90-02F4-143D-AF16-155E80E525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989E99-2F9D-4395-84D3-E0D0DC6F30E9}"/>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4CF38626-CB49-0139-F27D-9F0AB316A064}"/>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93AE7349-1666-6C20-58A9-9BD89A9D5D9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AF492CBC-2C4E-2F9B-4DA3-B3A2DB0B82EB}"/>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11B - ANSWERS</a:t>
            </a:r>
          </a:p>
        </p:txBody>
      </p:sp>
      <p:graphicFrame>
        <p:nvGraphicFramePr>
          <p:cNvPr id="3" name="Table 2">
            <a:extLst>
              <a:ext uri="{FF2B5EF4-FFF2-40B4-BE49-F238E27FC236}">
                <a16:creationId xmlns:a16="http://schemas.microsoft.com/office/drawing/2014/main" id="{75041574-AB10-5191-81AA-7F3F28C8B6A4}"/>
              </a:ext>
            </a:extLst>
          </p:cNvPr>
          <p:cNvGraphicFramePr>
            <a:graphicFrameLocks noGrp="1"/>
          </p:cNvGraphicFramePr>
          <p:nvPr>
            <p:extLst>
              <p:ext uri="{D42A27DB-BD31-4B8C-83A1-F6EECF244321}">
                <p14:modId xmlns:p14="http://schemas.microsoft.com/office/powerpoint/2010/main" val="2229378607"/>
              </p:ext>
            </p:extLst>
          </p:nvPr>
        </p:nvGraphicFramePr>
        <p:xfrm>
          <a:off x="285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800" b="0" i="1" dirty="0">
                          <a:solidFill>
                            <a:srgbClr val="371376"/>
                          </a:solidFill>
                          <a:latin typeface="Times New Roman" panose="02020603050405020304" pitchFamily="18" charset="0"/>
                          <a:cs typeface="Times New Roman" panose="02020603050405020304" pitchFamily="18" charset="0"/>
                        </a:rPr>
                        <a:t>a</a:t>
                      </a:r>
                      <a:r>
                        <a:rPr lang="en-GB" sz="1600" b="0" dirty="0">
                          <a:solidFill>
                            <a:srgbClr val="371376"/>
                          </a:solidFill>
                          <a:latin typeface="Arial" panose="020B0604020202020204" pitchFamily="34" charset="0"/>
                          <a:cs typeface="Arial" panose="020B0604020202020204" pitchFamily="34" charset="0"/>
                        </a:rPr>
                        <a:t> is half of </a:t>
                      </a:r>
                      <a:r>
                        <a:rPr lang="en-GB" sz="1800" b="0" i="1" dirty="0">
                          <a:solidFill>
                            <a:srgbClr val="371376"/>
                          </a:solidFill>
                          <a:latin typeface="Times New Roman" panose="02020603050405020304" pitchFamily="18" charset="0"/>
                          <a:cs typeface="Times New Roman" panose="02020603050405020304" pitchFamily="18" charset="0"/>
                        </a:rPr>
                        <a:t>b</a:t>
                      </a:r>
                    </a:p>
                    <a:p>
                      <a:pPr>
                        <a:spcBef>
                          <a:spcPts val="1200"/>
                        </a:spcBef>
                      </a:pPr>
                      <a:r>
                        <a:rPr lang="en-GB" sz="1600" b="0" dirty="0">
                          <a:solidFill>
                            <a:srgbClr val="371376"/>
                          </a:solidFill>
                          <a:latin typeface="Arial" panose="020B0604020202020204" pitchFamily="34" charset="0"/>
                          <a:cs typeface="Arial" panose="020B0604020202020204" pitchFamily="34" charset="0"/>
                        </a:rPr>
                        <a:t>Write the ratio   </a:t>
                      </a:r>
                      <a:r>
                        <a:rPr lang="en-GB" sz="1800" b="0" i="1" dirty="0">
                          <a:solidFill>
                            <a:srgbClr val="371376"/>
                          </a:solidFill>
                          <a:latin typeface="Times New Roman" panose="02020603050405020304" pitchFamily="18" charset="0"/>
                          <a:cs typeface="Times New Roman" panose="02020603050405020304" pitchFamily="18" charset="0"/>
                        </a:rPr>
                        <a:t>a</a:t>
                      </a:r>
                      <a:r>
                        <a:rPr lang="en-GB" sz="1600" b="0" dirty="0">
                          <a:solidFill>
                            <a:srgbClr val="371376"/>
                          </a:solidFill>
                          <a:latin typeface="Arial" panose="020B0604020202020204" pitchFamily="34" charset="0"/>
                          <a:cs typeface="Arial" panose="020B0604020202020204" pitchFamily="34" charset="0"/>
                        </a:rPr>
                        <a:t> : </a:t>
                      </a:r>
                      <a:r>
                        <a:rPr lang="en-GB" sz="1800" b="0" i="1" dirty="0">
                          <a:solidFill>
                            <a:srgbClr val="371376"/>
                          </a:solidFill>
                          <a:latin typeface="Times New Roman" panose="02020603050405020304" pitchFamily="18" charset="0"/>
                          <a:cs typeface="Times New Roman" panose="02020603050405020304" pitchFamily="18" charset="0"/>
                        </a:rPr>
                        <a:t>b</a:t>
                      </a:r>
                      <a:endParaRPr lang="en-GB" sz="1600" b="0" i="1" dirty="0">
                        <a:solidFill>
                          <a:srgbClr val="371376"/>
                        </a:solidFill>
                        <a:latin typeface="Times New Roman" panose="02020603050405020304" pitchFamily="18" charset="0"/>
                        <a:cs typeface="Times New Roman" panose="02020603050405020304" pitchFamily="18"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Write            as an improper fraction.</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pPr>
                        <a:spcBef>
                          <a:spcPts val="1200"/>
                        </a:spcBef>
                      </a:pPr>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Which of these represents the shaded region?</a:t>
                      </a:r>
                    </a:p>
                    <a:p>
                      <a:pPr>
                        <a:spcBef>
                          <a:spcPts val="600"/>
                        </a:spcBef>
                      </a:pPr>
                      <a:r>
                        <a:rPr lang="en-GB" sz="1600" b="0" dirty="0">
                          <a:solidFill>
                            <a:srgbClr val="371376"/>
                          </a:solidFill>
                          <a:latin typeface="Arial" panose="020B0604020202020204" pitchFamily="34" charset="0"/>
                          <a:cs typeface="Arial" panose="020B0604020202020204" pitchFamily="34" charset="0"/>
                        </a:rPr>
                        <a:t>Circle your answer.</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A’      A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mn-cs"/>
                        </a:rPr>
                        <a:t>U</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B      A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mn-cs"/>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B      </a:t>
                      </a:r>
                      <a:r>
                        <a:rPr kumimoji="0" lang="en-GB" sz="1600" b="0" i="0" u="none" strike="noStrike" kern="1200" cap="none" spc="0" normalizeH="0" baseline="0" noProof="0" dirty="0" err="1">
                          <a:ln>
                            <a:noFill/>
                          </a:ln>
                          <a:solidFill>
                            <a:srgbClr val="371376"/>
                          </a:solidFill>
                          <a:effectLst/>
                          <a:uLnTx/>
                          <a:uFillTx/>
                          <a:latin typeface="Arial" panose="020B0604020202020204" pitchFamily="34" charset="0"/>
                          <a:ea typeface="+mn-ea"/>
                          <a:cs typeface="Arial" panose="020B0604020202020204" pitchFamily="34" charset="0"/>
                        </a:rPr>
                        <a:t>B</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Multiply out and simplify  (</a:t>
                      </a:r>
                      <a:r>
                        <a:rPr lang="en-GB" sz="1800" b="0" i="1" dirty="0">
                          <a:solidFill>
                            <a:srgbClr val="371376"/>
                          </a:solidFill>
                          <a:latin typeface="Times New Roman" panose="02020603050405020304" pitchFamily="18" charset="0"/>
                          <a:cs typeface="Times New Roman" panose="02020603050405020304" pitchFamily="18" charset="0"/>
                        </a:rPr>
                        <a:t>a</a:t>
                      </a:r>
                      <a:r>
                        <a:rPr lang="en-GB" sz="1600" b="0" dirty="0">
                          <a:solidFill>
                            <a:srgbClr val="371376"/>
                          </a:solidFill>
                          <a:latin typeface="Arial" panose="020B0604020202020204" pitchFamily="34" charset="0"/>
                          <a:cs typeface="Arial" panose="020B0604020202020204" pitchFamily="34" charset="0"/>
                        </a:rPr>
                        <a:t>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3)</a:t>
                      </a:r>
                      <a:r>
                        <a:rPr lang="en-GB" sz="1600" b="0" baseline="30000" dirty="0">
                          <a:solidFill>
                            <a:srgbClr val="371376"/>
                          </a:solidFill>
                          <a:latin typeface="Arial" panose="020B0604020202020204" pitchFamily="34" charset="0"/>
                          <a:cs typeface="Arial" panose="020B0604020202020204" pitchFamily="34" charset="0"/>
                        </a:rPr>
                        <a:t>2</a:t>
                      </a:r>
                    </a:p>
                    <a:p>
                      <a:endParaRPr lang="en-GB" sz="1600" b="0" baseline="0" dirty="0">
                        <a:solidFill>
                          <a:srgbClr val="371376"/>
                        </a:solidFill>
                        <a:latin typeface="Arial" panose="020B0604020202020204" pitchFamily="34" charset="0"/>
                        <a:cs typeface="Arial" panose="020B0604020202020204" pitchFamily="34" charset="0"/>
                      </a:endParaRPr>
                    </a:p>
                    <a:p>
                      <a:endParaRPr lang="en-GB" sz="1600" b="0" baseline="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Which of these </a:t>
                      </a:r>
                      <a:r>
                        <a:rPr kumimoji="0" lang="en-GB" sz="1600" b="1"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cannot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be the number of lines of symmetry of a triangle?</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Circle your answer.</a:t>
                      </a:r>
                    </a:p>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0       1        2        3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sp>
        <p:nvSpPr>
          <p:cNvPr id="12" name="TextBox 11">
            <a:extLst>
              <a:ext uri="{FF2B5EF4-FFF2-40B4-BE49-F238E27FC236}">
                <a16:creationId xmlns:a16="http://schemas.microsoft.com/office/drawing/2014/main" id="{27A63421-F5F6-1385-5C52-54798604F315}"/>
              </a:ext>
            </a:extLst>
          </p:cNvPr>
          <p:cNvSpPr txBox="1"/>
          <p:nvPr/>
        </p:nvSpPr>
        <p:spPr>
          <a:xfrm>
            <a:off x="2537717" y="3059668"/>
            <a:ext cx="811658"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1 : 2</a:t>
            </a:r>
          </a:p>
        </p:txBody>
      </p:sp>
      <p:graphicFrame>
        <p:nvGraphicFramePr>
          <p:cNvPr id="14" name="Object 13">
            <a:extLst>
              <a:ext uri="{FF2B5EF4-FFF2-40B4-BE49-F238E27FC236}">
                <a16:creationId xmlns:a16="http://schemas.microsoft.com/office/drawing/2014/main" id="{3A839B6D-2C51-9860-346E-3B232926A817}"/>
              </a:ext>
            </a:extLst>
          </p:cNvPr>
          <p:cNvGraphicFramePr>
            <a:graphicFrameLocks noChangeAspect="1"/>
          </p:cNvGraphicFramePr>
          <p:nvPr>
            <p:extLst>
              <p:ext uri="{D42A27DB-BD31-4B8C-83A1-F6EECF244321}">
                <p14:modId xmlns:p14="http://schemas.microsoft.com/office/powerpoint/2010/main" val="3772608195"/>
              </p:ext>
            </p:extLst>
          </p:nvPr>
        </p:nvGraphicFramePr>
        <p:xfrm>
          <a:off x="6813550" y="3059113"/>
          <a:ext cx="292100" cy="508000"/>
        </p:xfrm>
        <a:graphic>
          <a:graphicData uri="http://schemas.openxmlformats.org/presentationml/2006/ole">
            <mc:AlternateContent xmlns:mc="http://schemas.openxmlformats.org/markup-compatibility/2006">
              <mc:Choice xmlns:v="urn:schemas-microsoft-com:vml" Requires="v">
                <p:oleObj name="Equation" r:id="rId3" imgW="291960" imgH="507960" progId="Equation.DSMT4">
                  <p:embed/>
                </p:oleObj>
              </mc:Choice>
              <mc:Fallback>
                <p:oleObj name="Equation" r:id="rId3" imgW="291960" imgH="507960" progId="Equation.DSMT4">
                  <p:embed/>
                  <p:pic>
                    <p:nvPicPr>
                      <p:cNvPr id="14" name="Object 13">
                        <a:extLst>
                          <a:ext uri="{FF2B5EF4-FFF2-40B4-BE49-F238E27FC236}">
                            <a16:creationId xmlns:a16="http://schemas.microsoft.com/office/drawing/2014/main" id="{3A839B6D-2C51-9860-346E-3B232926A817}"/>
                          </a:ext>
                        </a:extLst>
                      </p:cNvPr>
                      <p:cNvPicPr/>
                      <p:nvPr/>
                    </p:nvPicPr>
                    <p:blipFill>
                      <a:blip r:embed="rId4"/>
                      <a:stretch>
                        <a:fillRect/>
                      </a:stretch>
                    </p:blipFill>
                    <p:spPr>
                      <a:xfrm>
                        <a:off x="6813550" y="3059113"/>
                        <a:ext cx="292100" cy="508000"/>
                      </a:xfrm>
                      <a:prstGeom prst="rect">
                        <a:avLst/>
                      </a:prstGeom>
                    </p:spPr>
                  </p:pic>
                </p:oleObj>
              </mc:Fallback>
            </mc:AlternateContent>
          </a:graphicData>
        </a:graphic>
      </p:graphicFrame>
      <p:sp>
        <p:nvSpPr>
          <p:cNvPr id="15" name="TextBox 14">
            <a:extLst>
              <a:ext uri="{FF2B5EF4-FFF2-40B4-BE49-F238E27FC236}">
                <a16:creationId xmlns:a16="http://schemas.microsoft.com/office/drawing/2014/main" id="{AC6E7B62-6C93-623B-9B78-D29DC042E367}"/>
              </a:ext>
            </a:extLst>
          </p:cNvPr>
          <p:cNvSpPr txBox="1"/>
          <p:nvPr/>
        </p:nvSpPr>
        <p:spPr>
          <a:xfrm>
            <a:off x="4674741" y="2743200"/>
            <a:ext cx="1659441"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4 </a:t>
            </a:r>
            <a:r>
              <a:rPr kumimoji="0" lang="en-GB" sz="16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7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2</a:t>
            </a:r>
            <a:r>
              <a:rPr lang="en-GB" dirty="0">
                <a:solidFill>
                  <a:srgbClr val="FF0000"/>
                </a:solidFill>
                <a:latin typeface="Times New Roman" panose="02020603050405020304" pitchFamily="18" charset="0"/>
                <a:cs typeface="Times New Roman" panose="02020603050405020304" pitchFamily="18" charset="0"/>
              </a:rPr>
              <a:t> = </a:t>
            </a:r>
            <a:r>
              <a:rPr lang="en-GB" sz="1600" dirty="0">
                <a:solidFill>
                  <a:srgbClr val="FF0000"/>
                </a:solidFill>
                <a:latin typeface="Arial" panose="020B0604020202020204" pitchFamily="34" charset="0"/>
                <a:cs typeface="Arial" panose="020B0604020202020204" pitchFamily="34" charset="0"/>
              </a:rPr>
              <a:t>30</a:t>
            </a:r>
          </a:p>
        </p:txBody>
      </p:sp>
      <p:graphicFrame>
        <p:nvGraphicFramePr>
          <p:cNvPr id="16" name="Table 15">
            <a:extLst>
              <a:ext uri="{FF2B5EF4-FFF2-40B4-BE49-F238E27FC236}">
                <a16:creationId xmlns:a16="http://schemas.microsoft.com/office/drawing/2014/main" id="{51087761-9AAE-4239-472B-15CDDE22A26D}"/>
              </a:ext>
            </a:extLst>
          </p:cNvPr>
          <p:cNvGraphicFramePr>
            <a:graphicFrameLocks noGrp="1"/>
          </p:cNvGraphicFramePr>
          <p:nvPr>
            <p:extLst>
              <p:ext uri="{D42A27DB-BD31-4B8C-83A1-F6EECF244321}">
                <p14:modId xmlns:p14="http://schemas.microsoft.com/office/powerpoint/2010/main" val="3265988490"/>
              </p:ext>
            </p:extLst>
          </p:nvPr>
        </p:nvGraphicFramePr>
        <p:xfrm>
          <a:off x="1035407" y="4216488"/>
          <a:ext cx="1687245" cy="1372653"/>
        </p:xfrm>
        <a:graphic>
          <a:graphicData uri="http://schemas.openxmlformats.org/drawingml/2006/table">
            <a:tbl>
              <a:tblPr firstRow="1" bandRow="1">
                <a:tableStyleId>{5C22544A-7EE6-4342-B048-85BDC9FD1C3A}</a:tableStyleId>
              </a:tblPr>
              <a:tblGrid>
                <a:gridCol w="562415">
                  <a:extLst>
                    <a:ext uri="{9D8B030D-6E8A-4147-A177-3AD203B41FA5}">
                      <a16:colId xmlns:a16="http://schemas.microsoft.com/office/drawing/2014/main" val="492861273"/>
                    </a:ext>
                  </a:extLst>
                </a:gridCol>
                <a:gridCol w="562415">
                  <a:extLst>
                    <a:ext uri="{9D8B030D-6E8A-4147-A177-3AD203B41FA5}">
                      <a16:colId xmlns:a16="http://schemas.microsoft.com/office/drawing/2014/main" val="2565459548"/>
                    </a:ext>
                  </a:extLst>
                </a:gridCol>
                <a:gridCol w="562415">
                  <a:extLst>
                    <a:ext uri="{9D8B030D-6E8A-4147-A177-3AD203B41FA5}">
                      <a16:colId xmlns:a16="http://schemas.microsoft.com/office/drawing/2014/main" val="2474684227"/>
                    </a:ext>
                  </a:extLst>
                </a:gridCol>
              </a:tblGrid>
              <a:tr h="457551">
                <a:tc>
                  <a:txBody>
                    <a:bodyPr/>
                    <a:lstStyle/>
                    <a:p>
                      <a:endParaRPr lang="en-GB" dirty="0">
                        <a:solidFill>
                          <a:srgbClr val="FF0000"/>
                        </a:solidFill>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000" b="0" i="1" dirty="0">
                          <a:solidFill>
                            <a:schemeClr val="tx1"/>
                          </a:solidFill>
                          <a:latin typeface="Times New Roman" panose="02020603050405020304" pitchFamily="18" charset="0"/>
                          <a:cs typeface="Times New Roman" panose="02020603050405020304" pitchFamily="18" charset="0"/>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b="0" dirty="0">
                          <a:solidFill>
                            <a:schemeClr val="tx1"/>
                          </a:solidFill>
                          <a:latin typeface="Arial" panose="020B0604020202020204" pitchFamily="34" charset="0"/>
                          <a:cs typeface="Arial" panose="020B0604020202020204" pitchFamily="34" charset="0"/>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93579012"/>
                  </a:ext>
                </a:extLst>
              </a:tr>
              <a:tr h="457551">
                <a:tc>
                  <a:txBody>
                    <a:bodyPr/>
                    <a:lstStyle/>
                    <a:p>
                      <a:pPr algn="ctr"/>
                      <a:r>
                        <a:rPr lang="en-GB" sz="2000" i="1" dirty="0">
                          <a:solidFill>
                            <a:schemeClr val="tx1"/>
                          </a:solidFill>
                          <a:latin typeface="Times New Roman" panose="02020603050405020304" pitchFamily="18" charset="0"/>
                          <a:cs typeface="Times New Roman" panose="02020603050405020304" pitchFamily="18" charset="0"/>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000" i="1" dirty="0">
                          <a:solidFill>
                            <a:srgbClr val="FF0000"/>
                          </a:solidFill>
                          <a:latin typeface="Times New Roman" panose="02020603050405020304" pitchFamily="18" charset="0"/>
                          <a:cs typeface="Times New Roman" panose="02020603050405020304" pitchFamily="18" charset="0"/>
                        </a:rPr>
                        <a:t>a</a:t>
                      </a:r>
                      <a:r>
                        <a:rPr lang="en-GB" sz="1600" baseline="30000" dirty="0">
                          <a:solidFill>
                            <a:srgbClr val="FF0000"/>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a:solidFill>
                            <a:srgbClr val="FF0000"/>
                          </a:solidFill>
                        </a:rPr>
                        <a:t>–3</a:t>
                      </a:r>
                      <a:r>
                        <a:rPr lang="en-GB" i="1" dirty="0">
                          <a:solidFill>
                            <a:srgbClr val="FF0000"/>
                          </a:solidFill>
                          <a:latin typeface="Times New Roman" panose="02020603050405020304" pitchFamily="18" charset="0"/>
                          <a:cs typeface="Times New Roman" panose="02020603050405020304" pitchFamily="18" charset="0"/>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68334411"/>
                  </a:ext>
                </a:extLst>
              </a:tr>
              <a:tr h="457551">
                <a:tc>
                  <a:txBody>
                    <a:bodyPr/>
                    <a:lstStyle/>
                    <a:p>
                      <a:pPr algn="ctr"/>
                      <a:r>
                        <a:rPr lang="en-GB" b="0" dirty="0">
                          <a:solidFill>
                            <a:schemeClr val="tx1"/>
                          </a:solidFill>
                          <a:latin typeface="Arial" panose="020B0604020202020204" pitchFamily="34" charset="0"/>
                          <a:cs typeface="Arial" panose="020B0604020202020204" pitchFamily="34" charset="0"/>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a:solidFill>
                            <a:srgbClr val="FF0000"/>
                          </a:solidFill>
                        </a:rPr>
                        <a:t>–3</a:t>
                      </a:r>
                      <a:r>
                        <a:rPr lang="en-GB" i="1" dirty="0">
                          <a:solidFill>
                            <a:srgbClr val="FF0000"/>
                          </a:solidFill>
                          <a:latin typeface="Times New Roman" panose="02020603050405020304" pitchFamily="18" charset="0"/>
                          <a:cs typeface="Times New Roman" panose="02020603050405020304" pitchFamily="18" charset="0"/>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9</a:t>
                      </a:r>
                      <a:endParaRPr lang="en-GB" dirty="0">
                        <a:solidFill>
                          <a:srgbClr val="FF0000"/>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06581044"/>
                  </a:ext>
                </a:extLst>
              </a:tr>
            </a:tbl>
          </a:graphicData>
        </a:graphic>
      </p:graphicFrame>
      <p:sp>
        <p:nvSpPr>
          <p:cNvPr id="17" name="TextBox 16">
            <a:extLst>
              <a:ext uri="{FF2B5EF4-FFF2-40B4-BE49-F238E27FC236}">
                <a16:creationId xmlns:a16="http://schemas.microsoft.com/office/drawing/2014/main" id="{09BCBB92-1C50-6A03-B551-DCF12B835B6B}"/>
              </a:ext>
            </a:extLst>
          </p:cNvPr>
          <p:cNvSpPr txBox="1"/>
          <p:nvPr/>
        </p:nvSpPr>
        <p:spPr>
          <a:xfrm>
            <a:off x="2856216" y="5044611"/>
            <a:ext cx="1232899"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2000" b="0" i="1"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a:t>
            </a:r>
            <a:r>
              <a:rPr kumimoji="0" lang="en-GB" sz="1600" b="0" i="0" u="none" strike="noStrike" kern="1200" cap="none" spc="0" normalizeH="0" baseline="30000" noProof="0" dirty="0">
                <a:ln>
                  <a:noFill/>
                </a:ln>
                <a:solidFill>
                  <a:srgbClr val="FF0000"/>
                </a:solidFill>
                <a:effectLst/>
                <a:uLnTx/>
                <a:uFillTx/>
                <a:latin typeface="Arial" panose="020B0604020202020204" pitchFamily="34" charset="0"/>
                <a:cs typeface="Arial" panose="020B0604020202020204" pitchFamily="34" charset="0"/>
              </a:rPr>
              <a:t>2</a:t>
            </a:r>
            <a:r>
              <a:rPr kumimoji="0" lang="en-GB" sz="1600" b="0" i="0" u="none" strike="noStrike" kern="1200" cap="none" spc="0" normalizeH="0" noProof="0" dirty="0">
                <a:ln>
                  <a:noFill/>
                </a:ln>
                <a:solidFill>
                  <a:srgbClr val="FF0000"/>
                </a:solidFill>
                <a:effectLst/>
                <a:uLnTx/>
                <a:uFillTx/>
                <a:latin typeface="Arial" panose="020B0604020202020204" pitchFamily="34" charset="0"/>
                <a:cs typeface="Arial" panose="020B0604020202020204" pitchFamily="34" charset="0"/>
              </a:rPr>
              <a:t> – 6</a:t>
            </a:r>
            <a:r>
              <a:rPr lang="en-GB" i="1" dirty="0">
                <a:solidFill>
                  <a:srgbClr val="FF0000"/>
                </a:solidFill>
                <a:latin typeface="Times New Roman" panose="02020603050405020304" pitchFamily="18" charset="0"/>
                <a:cs typeface="Times New Roman" panose="02020603050405020304" pitchFamily="18" charset="0"/>
              </a:rPr>
              <a:t>a</a:t>
            </a:r>
            <a:r>
              <a:rPr kumimoji="0" lang="en-GB" sz="1600" b="0" i="0" u="none" strike="noStrike" kern="1200" cap="none" spc="0" normalizeH="0" noProof="0" dirty="0">
                <a:ln>
                  <a:noFill/>
                </a:ln>
                <a:solidFill>
                  <a:srgbClr val="FF0000"/>
                </a:solidFill>
                <a:effectLst/>
                <a:uLnTx/>
                <a:uFillTx/>
                <a:latin typeface="Arial" panose="020B0604020202020204" pitchFamily="34" charset="0"/>
                <a:cs typeface="Arial" panose="020B0604020202020204" pitchFamily="34" charset="0"/>
              </a:rPr>
              <a:t> </a:t>
            </a:r>
            <a:r>
              <a:rPr kumimoji="0" lang="en-GB" b="0" i="0" u="none" strike="noStrike" kern="1200" cap="none" spc="0" normalizeH="0" noProof="0" dirty="0">
                <a:ln>
                  <a:noFill/>
                </a:ln>
                <a:solidFill>
                  <a:srgbClr val="FF0000"/>
                </a:solidFill>
                <a:effectLst/>
                <a:uLnTx/>
                <a:uFillTx/>
                <a:latin typeface="Arial" panose="020B0604020202020204" pitchFamily="34" charset="0"/>
                <a:cs typeface="Arial" panose="020B0604020202020204" pitchFamily="34" charset="0"/>
              </a:rPr>
              <a:t>+ </a:t>
            </a:r>
            <a:r>
              <a:rPr kumimoji="0" lang="en-GB" sz="1600" b="0" i="0" u="none" strike="noStrike" kern="1200" cap="none" spc="0" normalizeH="0" noProof="0" dirty="0">
                <a:ln>
                  <a:noFill/>
                </a:ln>
                <a:solidFill>
                  <a:srgbClr val="FF0000"/>
                </a:solidFill>
                <a:effectLst/>
                <a:uLnTx/>
                <a:uFillTx/>
                <a:latin typeface="Arial" panose="020B0604020202020204" pitchFamily="34" charset="0"/>
                <a:cs typeface="Arial" panose="020B0604020202020204" pitchFamily="34" charset="0"/>
              </a:rPr>
              <a:t>9</a:t>
            </a:r>
            <a:endParaRPr kumimoji="0" lang="en-GB" sz="1600" b="0" i="0" u="none" strike="noStrike" kern="1200" cap="none" spc="0" normalizeH="0" baseline="30000" noProof="0" dirty="0">
              <a:ln>
                <a:noFill/>
              </a:ln>
              <a:solidFill>
                <a:srgbClr val="FF0000"/>
              </a:solidFill>
              <a:effectLst/>
              <a:uLnTx/>
              <a:uFillTx/>
              <a:latin typeface="Arial" panose="020B0604020202020204" pitchFamily="34" charset="0"/>
              <a:cs typeface="Arial" panose="020B0604020202020204" pitchFamily="34" charset="0"/>
            </a:endParaRPr>
          </a:p>
        </p:txBody>
      </p:sp>
      <p:sp>
        <p:nvSpPr>
          <p:cNvPr id="18" name="Oval 17">
            <a:extLst>
              <a:ext uri="{FF2B5EF4-FFF2-40B4-BE49-F238E27FC236}">
                <a16:creationId xmlns:a16="http://schemas.microsoft.com/office/drawing/2014/main" id="{BD20066D-B5A5-7BDE-89C4-B3FF66ABD156}"/>
              </a:ext>
            </a:extLst>
          </p:cNvPr>
          <p:cNvSpPr/>
          <p:nvPr/>
        </p:nvSpPr>
        <p:spPr>
          <a:xfrm>
            <a:off x="5633275" y="5039183"/>
            <a:ext cx="441790" cy="369332"/>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6C914103-FAA7-8937-D9DE-6BE4C5D14BA9}"/>
              </a:ext>
            </a:extLst>
          </p:cNvPr>
          <p:cNvSpPr/>
          <p:nvPr/>
        </p:nvSpPr>
        <p:spPr>
          <a:xfrm>
            <a:off x="9208855" y="4902814"/>
            <a:ext cx="757078" cy="40011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8" name="Object 7">
            <a:extLst>
              <a:ext uri="{FF2B5EF4-FFF2-40B4-BE49-F238E27FC236}">
                <a16:creationId xmlns:a16="http://schemas.microsoft.com/office/drawing/2014/main" id="{6239CEFA-14E6-2E7E-1413-6FF1ECAEEB34}"/>
              </a:ext>
            </a:extLst>
          </p:cNvPr>
          <p:cNvGraphicFramePr>
            <a:graphicFrameLocks noChangeAspect="1"/>
          </p:cNvGraphicFramePr>
          <p:nvPr>
            <p:extLst>
              <p:ext uri="{D42A27DB-BD31-4B8C-83A1-F6EECF244321}">
                <p14:modId xmlns:p14="http://schemas.microsoft.com/office/powerpoint/2010/main" val="1137133708"/>
              </p:ext>
            </p:extLst>
          </p:nvPr>
        </p:nvGraphicFramePr>
        <p:xfrm>
          <a:off x="5338763" y="2055813"/>
          <a:ext cx="331787" cy="531812"/>
        </p:xfrm>
        <a:graphic>
          <a:graphicData uri="http://schemas.openxmlformats.org/presentationml/2006/ole">
            <mc:AlternateContent xmlns:mc="http://schemas.openxmlformats.org/markup-compatibility/2006">
              <mc:Choice xmlns:v="urn:schemas-microsoft-com:vml" Requires="v">
                <p:oleObj name="Equation" r:id="rId5" imgW="317160" imgH="507960" progId="Equation.DSMT4">
                  <p:embed/>
                </p:oleObj>
              </mc:Choice>
              <mc:Fallback>
                <p:oleObj name="Equation" r:id="rId5" imgW="317160" imgH="507960" progId="Equation.DSMT4">
                  <p:embed/>
                  <p:pic>
                    <p:nvPicPr>
                      <p:cNvPr id="8" name="Object 7">
                        <a:extLst>
                          <a:ext uri="{FF2B5EF4-FFF2-40B4-BE49-F238E27FC236}">
                            <a16:creationId xmlns:a16="http://schemas.microsoft.com/office/drawing/2014/main" id="{6239CEFA-14E6-2E7E-1413-6FF1ECAEEB34}"/>
                          </a:ext>
                        </a:extLst>
                      </p:cNvPr>
                      <p:cNvPicPr/>
                      <p:nvPr/>
                    </p:nvPicPr>
                    <p:blipFill>
                      <a:blip r:embed="rId6"/>
                      <a:stretch>
                        <a:fillRect/>
                      </a:stretch>
                    </p:blipFill>
                    <p:spPr>
                      <a:xfrm>
                        <a:off x="5338763" y="2055813"/>
                        <a:ext cx="331787" cy="531812"/>
                      </a:xfrm>
                      <a:prstGeom prst="rect">
                        <a:avLst/>
                      </a:prstGeom>
                    </p:spPr>
                  </p:pic>
                </p:oleObj>
              </mc:Fallback>
            </mc:AlternateContent>
          </a:graphicData>
        </a:graphic>
      </p:graphicFrame>
      <p:pic>
        <p:nvPicPr>
          <p:cNvPr id="9" name="Picture 8">
            <a:extLst>
              <a:ext uri="{FF2B5EF4-FFF2-40B4-BE49-F238E27FC236}">
                <a16:creationId xmlns:a16="http://schemas.microsoft.com/office/drawing/2014/main" id="{7183EC4D-1B02-D258-7E6C-47A8AFF44751}"/>
              </a:ext>
            </a:extLst>
          </p:cNvPr>
          <p:cNvPicPr>
            <a:picLocks noChangeAspect="1"/>
          </p:cNvPicPr>
          <p:nvPr/>
        </p:nvPicPr>
        <p:blipFill>
          <a:blip r:embed="rId7"/>
          <a:stretch>
            <a:fillRect/>
          </a:stretch>
        </p:blipFill>
        <p:spPr>
          <a:xfrm>
            <a:off x="8946937" y="2074384"/>
            <a:ext cx="2438614" cy="1669831"/>
          </a:xfrm>
          <a:prstGeom prst="rect">
            <a:avLst/>
          </a:prstGeom>
        </p:spPr>
      </p:pic>
    </p:spTree>
    <p:extLst>
      <p:ext uri="{BB962C8B-B14F-4D97-AF65-F5344CB8AC3E}">
        <p14:creationId xmlns:p14="http://schemas.microsoft.com/office/powerpoint/2010/main" val="4263840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7" grpId="0"/>
      <p:bldP spid="18" grpId="0" animBg="1"/>
      <p:bldP spid="1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50374C-7FDA-99DC-A416-125D789F95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A390C5-209F-E09F-6206-D712CE90B70E}"/>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10A99158-59DD-338B-4F5B-14DB21DFBE1B}"/>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5C69E77D-3E3D-7149-3099-E028B9FE1D3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5C05F92F-E68B-C992-77CF-4465606D52C6}"/>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12B</a:t>
            </a:r>
          </a:p>
        </p:txBody>
      </p:sp>
      <p:graphicFrame>
        <p:nvGraphicFramePr>
          <p:cNvPr id="8" name="Table 7">
            <a:extLst>
              <a:ext uri="{FF2B5EF4-FFF2-40B4-BE49-F238E27FC236}">
                <a16:creationId xmlns:a16="http://schemas.microsoft.com/office/drawing/2014/main" id="{6EC370E0-D71C-EBAE-4763-516B0D3A67FB}"/>
              </a:ext>
            </a:extLst>
          </p:cNvPr>
          <p:cNvGraphicFramePr>
            <a:graphicFrameLocks noGrp="1"/>
          </p:cNvGraphicFramePr>
          <p:nvPr>
            <p:extLst>
              <p:ext uri="{D42A27DB-BD31-4B8C-83A1-F6EECF244321}">
                <p14:modId xmlns:p14="http://schemas.microsoft.com/office/powerpoint/2010/main" val="4048532076"/>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The temperature was 3°C and </a:t>
                      </a:r>
                      <a:r>
                        <a:rPr lang="en-GB" sz="1600" b="1" i="0" u="none" strike="noStrike" baseline="0" dirty="0">
                          <a:solidFill>
                            <a:srgbClr val="371376"/>
                          </a:solidFill>
                          <a:latin typeface="Arial" panose="020B0604020202020204" pitchFamily="34" charset="0"/>
                          <a:cs typeface="Arial" panose="020B0604020202020204" pitchFamily="34" charset="0"/>
                        </a:rPr>
                        <a:t>decreases </a:t>
                      </a:r>
                      <a:r>
                        <a:rPr lang="en-GB" sz="1600" b="0" i="0" u="none" strike="noStrike" baseline="0" dirty="0">
                          <a:solidFill>
                            <a:srgbClr val="371376"/>
                          </a:solidFill>
                          <a:latin typeface="Arial" panose="020B0604020202020204" pitchFamily="34" charset="0"/>
                          <a:cs typeface="Arial" panose="020B0604020202020204" pitchFamily="34" charset="0"/>
                        </a:rPr>
                        <a:t>by 7°C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Work out the new temperature.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Solve    2</a:t>
                      </a:r>
                      <a:r>
                        <a:rPr lang="en-GB" sz="1800" b="0" i="1" dirty="0">
                          <a:solidFill>
                            <a:srgbClr val="371376"/>
                          </a:solidFill>
                          <a:latin typeface="Times New Roman" panose="02020603050405020304" pitchFamily="18" charset="0"/>
                          <a:cs typeface="Times New Roman" panose="02020603050405020304" pitchFamily="18" charset="0"/>
                        </a:rPr>
                        <a:t>x</a:t>
                      </a:r>
                      <a:r>
                        <a:rPr lang="en-GB" sz="1600" b="0" dirty="0">
                          <a:solidFill>
                            <a:srgbClr val="371376"/>
                          </a:solidFill>
                          <a:latin typeface="Arial" panose="020B0604020202020204" pitchFamily="34" charset="0"/>
                          <a:cs typeface="Arial" panose="020B0604020202020204" pitchFamily="34" charset="0"/>
                        </a:rPr>
                        <a:t>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5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17</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These two shapes are similar.</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Write down the value of </a:t>
                      </a:r>
                      <a:r>
                        <a:rPr lang="en-GB" sz="1800" b="0" i="1" dirty="0">
                          <a:solidFill>
                            <a:srgbClr val="371376"/>
                          </a:solidFill>
                          <a:latin typeface="Times New Roman" panose="02020603050405020304" pitchFamily="18" charset="0"/>
                          <a:cs typeface="Times New Roman" panose="02020603050405020304" pitchFamily="18" charset="0"/>
                        </a:rPr>
                        <a:t>y</a:t>
                      </a:r>
                      <a:r>
                        <a:rPr lang="en-GB" sz="1600" b="0" dirty="0">
                          <a:solidFill>
                            <a:srgbClr val="371376"/>
                          </a:solidFill>
                          <a:latin typeface="Arial" panose="020B0604020202020204" pitchFamily="34" charset="0"/>
                          <a:cs typeface="Arial" panose="020B0604020202020204" pitchFamily="34" charset="0"/>
                        </a:rPr>
                        <a:t>.</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The probability that A is the outcome of an experiment is 70%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Write down the probability that A is </a:t>
                      </a:r>
                      <a:r>
                        <a:rPr lang="en-GB" sz="1600" b="1" i="0" u="none" strike="noStrike" baseline="0" dirty="0">
                          <a:solidFill>
                            <a:srgbClr val="371376"/>
                          </a:solidFill>
                          <a:latin typeface="Arial" panose="020B0604020202020204" pitchFamily="34" charset="0"/>
                          <a:cs typeface="Arial" panose="020B0604020202020204" pitchFamily="34" charset="0"/>
                        </a:rPr>
                        <a:t>not </a:t>
                      </a:r>
                      <a:r>
                        <a:rPr lang="en-GB" sz="1600" b="0" i="0" u="none" strike="noStrike" baseline="0" dirty="0">
                          <a:solidFill>
                            <a:srgbClr val="371376"/>
                          </a:solidFill>
                          <a:latin typeface="Arial" panose="020B0604020202020204" pitchFamily="34" charset="0"/>
                          <a:cs typeface="Arial" panose="020B0604020202020204" pitchFamily="34" charset="0"/>
                        </a:rPr>
                        <a:t>the outcome.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A tennis player wins or loses matches in the ratio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win : lose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4 : 3</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What fraction of the matches do they lose?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6" name="Picture 5">
            <a:extLst>
              <a:ext uri="{FF2B5EF4-FFF2-40B4-BE49-F238E27FC236}">
                <a16:creationId xmlns:a16="http://schemas.microsoft.com/office/drawing/2014/main" id="{FE85CC6F-8090-6653-6AD1-08B902914ECF}"/>
              </a:ext>
            </a:extLst>
          </p:cNvPr>
          <p:cNvPicPr>
            <a:picLocks noChangeAspect="1"/>
          </p:cNvPicPr>
          <p:nvPr/>
        </p:nvPicPr>
        <p:blipFill>
          <a:blip r:embed="rId3"/>
          <a:stretch>
            <a:fillRect/>
          </a:stretch>
        </p:blipFill>
        <p:spPr>
          <a:xfrm>
            <a:off x="8536864" y="2352233"/>
            <a:ext cx="3029373" cy="1476581"/>
          </a:xfrm>
          <a:prstGeom prst="rect">
            <a:avLst/>
          </a:prstGeom>
        </p:spPr>
      </p:pic>
      <p:pic>
        <p:nvPicPr>
          <p:cNvPr id="11" name="Picture 10">
            <a:extLst>
              <a:ext uri="{FF2B5EF4-FFF2-40B4-BE49-F238E27FC236}">
                <a16:creationId xmlns:a16="http://schemas.microsoft.com/office/drawing/2014/main" id="{12BE066E-0F2C-FFE0-6CA3-7F1EC7D7264E}"/>
              </a:ext>
            </a:extLst>
          </p:cNvPr>
          <p:cNvPicPr>
            <a:picLocks noChangeAspect="1"/>
          </p:cNvPicPr>
          <p:nvPr/>
        </p:nvPicPr>
        <p:blipFill>
          <a:blip r:embed="rId4"/>
          <a:stretch>
            <a:fillRect/>
          </a:stretch>
        </p:blipFill>
        <p:spPr>
          <a:xfrm>
            <a:off x="8536864" y="3828814"/>
            <a:ext cx="2534004" cy="1247949"/>
          </a:xfrm>
          <a:prstGeom prst="rect">
            <a:avLst/>
          </a:prstGeom>
        </p:spPr>
      </p:pic>
      <p:pic>
        <p:nvPicPr>
          <p:cNvPr id="14" name="Picture 13">
            <a:extLst>
              <a:ext uri="{FF2B5EF4-FFF2-40B4-BE49-F238E27FC236}">
                <a16:creationId xmlns:a16="http://schemas.microsoft.com/office/drawing/2014/main" id="{609C2CB6-3291-B922-22C5-500695B50502}"/>
              </a:ext>
            </a:extLst>
          </p:cNvPr>
          <p:cNvPicPr>
            <a:picLocks noChangeAspect="1"/>
          </p:cNvPicPr>
          <p:nvPr/>
        </p:nvPicPr>
        <p:blipFill>
          <a:blip r:embed="rId5"/>
          <a:stretch>
            <a:fillRect/>
          </a:stretch>
        </p:blipFill>
        <p:spPr>
          <a:xfrm>
            <a:off x="11070868" y="2565608"/>
            <a:ext cx="819264" cy="438211"/>
          </a:xfrm>
          <a:prstGeom prst="rect">
            <a:avLst/>
          </a:prstGeom>
        </p:spPr>
      </p:pic>
      <p:pic>
        <p:nvPicPr>
          <p:cNvPr id="13" name="Picture 12">
            <a:extLst>
              <a:ext uri="{FF2B5EF4-FFF2-40B4-BE49-F238E27FC236}">
                <a16:creationId xmlns:a16="http://schemas.microsoft.com/office/drawing/2014/main" id="{EBCC29B0-EAE3-CE30-0FE8-2538D755FB93}"/>
              </a:ext>
            </a:extLst>
          </p:cNvPr>
          <p:cNvPicPr>
            <a:picLocks noChangeAspect="1"/>
          </p:cNvPicPr>
          <p:nvPr/>
        </p:nvPicPr>
        <p:blipFill>
          <a:blip r:embed="rId3"/>
          <a:stretch>
            <a:fillRect/>
          </a:stretch>
        </p:blipFill>
        <p:spPr>
          <a:xfrm>
            <a:off x="8552982" y="2321410"/>
            <a:ext cx="3029373" cy="1476581"/>
          </a:xfrm>
          <a:prstGeom prst="rect">
            <a:avLst/>
          </a:prstGeom>
        </p:spPr>
      </p:pic>
      <p:pic>
        <p:nvPicPr>
          <p:cNvPr id="15" name="Picture 14">
            <a:extLst>
              <a:ext uri="{FF2B5EF4-FFF2-40B4-BE49-F238E27FC236}">
                <a16:creationId xmlns:a16="http://schemas.microsoft.com/office/drawing/2014/main" id="{FA8DFC07-B960-3BD0-F350-708C4AC60FAE}"/>
              </a:ext>
            </a:extLst>
          </p:cNvPr>
          <p:cNvPicPr>
            <a:picLocks noChangeAspect="1"/>
          </p:cNvPicPr>
          <p:nvPr/>
        </p:nvPicPr>
        <p:blipFill>
          <a:blip r:embed="rId4"/>
          <a:stretch>
            <a:fillRect/>
          </a:stretch>
        </p:blipFill>
        <p:spPr>
          <a:xfrm>
            <a:off x="8552982" y="3797991"/>
            <a:ext cx="2534004" cy="1247949"/>
          </a:xfrm>
          <a:prstGeom prst="rect">
            <a:avLst/>
          </a:prstGeom>
        </p:spPr>
      </p:pic>
      <p:pic>
        <p:nvPicPr>
          <p:cNvPr id="16" name="Picture 15">
            <a:extLst>
              <a:ext uri="{FF2B5EF4-FFF2-40B4-BE49-F238E27FC236}">
                <a16:creationId xmlns:a16="http://schemas.microsoft.com/office/drawing/2014/main" id="{4E61203F-292F-0A6B-CBC0-E31BFF07D33D}"/>
              </a:ext>
            </a:extLst>
          </p:cNvPr>
          <p:cNvPicPr>
            <a:picLocks noChangeAspect="1"/>
          </p:cNvPicPr>
          <p:nvPr/>
        </p:nvPicPr>
        <p:blipFill>
          <a:blip r:embed="rId5"/>
          <a:stretch>
            <a:fillRect/>
          </a:stretch>
        </p:blipFill>
        <p:spPr>
          <a:xfrm>
            <a:off x="11086986" y="2534785"/>
            <a:ext cx="819264" cy="438211"/>
          </a:xfrm>
          <a:prstGeom prst="rect">
            <a:avLst/>
          </a:prstGeom>
        </p:spPr>
      </p:pic>
    </p:spTree>
    <p:extLst>
      <p:ext uri="{BB962C8B-B14F-4D97-AF65-F5344CB8AC3E}">
        <p14:creationId xmlns:p14="http://schemas.microsoft.com/office/powerpoint/2010/main" val="39272512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5B23F-21A3-329F-280D-64811488ED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625A6C-D422-40C6-F6DB-00907741063D}"/>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671E811B-AAEB-812A-26F3-7DA043BA63F7}"/>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0C491493-88E6-6EC5-C51E-B1B44D7D508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18C8A387-11D5-657C-F6BA-3BF9661FDF17}"/>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a:t>
            </a:r>
            <a:r>
              <a:rPr lang="en-GB" sz="3200" b="1" dirty="0">
                <a:solidFill>
                  <a:srgbClr val="C8194B"/>
                </a:solidFill>
                <a:latin typeface="Arial" panose="020B0604020202020204" pitchFamily="34" charset="0"/>
                <a:cs typeface="Arial" panose="020B0604020202020204" pitchFamily="34" charset="0"/>
              </a:rPr>
              <a:t>12B</a:t>
            </a: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 - ANSWERS</a:t>
            </a:r>
          </a:p>
        </p:txBody>
      </p:sp>
      <p:graphicFrame>
        <p:nvGraphicFramePr>
          <p:cNvPr id="3" name="Table 2">
            <a:extLst>
              <a:ext uri="{FF2B5EF4-FFF2-40B4-BE49-F238E27FC236}">
                <a16:creationId xmlns:a16="http://schemas.microsoft.com/office/drawing/2014/main" id="{7A4E4420-9F76-F073-D564-6101DAD44298}"/>
              </a:ext>
            </a:extLst>
          </p:cNvPr>
          <p:cNvGraphicFramePr>
            <a:graphicFrameLocks noGrp="1"/>
          </p:cNvGraphicFramePr>
          <p:nvPr>
            <p:extLst>
              <p:ext uri="{D42A27DB-BD31-4B8C-83A1-F6EECF244321}">
                <p14:modId xmlns:p14="http://schemas.microsoft.com/office/powerpoint/2010/main" val="3869472663"/>
              </p:ext>
            </p:extLst>
          </p:nvPr>
        </p:nvGraphicFramePr>
        <p:xfrm>
          <a:off x="263750" y="1850803"/>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The temperature was 3°C and </a:t>
                      </a:r>
                      <a:r>
                        <a:rPr lang="en-GB" sz="1600" b="1" i="0" u="none" strike="noStrike" baseline="0" dirty="0">
                          <a:solidFill>
                            <a:srgbClr val="371376"/>
                          </a:solidFill>
                          <a:latin typeface="Arial" panose="020B0604020202020204" pitchFamily="34" charset="0"/>
                          <a:cs typeface="Arial" panose="020B0604020202020204" pitchFamily="34" charset="0"/>
                        </a:rPr>
                        <a:t>decreases </a:t>
                      </a:r>
                      <a:r>
                        <a:rPr lang="en-GB" sz="1600" b="0" i="0" u="none" strike="noStrike" baseline="0" dirty="0">
                          <a:solidFill>
                            <a:srgbClr val="371376"/>
                          </a:solidFill>
                          <a:latin typeface="Arial" panose="020B0604020202020204" pitchFamily="34" charset="0"/>
                          <a:cs typeface="Arial" panose="020B0604020202020204" pitchFamily="34" charset="0"/>
                        </a:rPr>
                        <a:t>by 7°C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Work out the new temperature.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Solve    2</a:t>
                      </a:r>
                      <a:r>
                        <a:rPr lang="en-GB" sz="1800" b="0" i="1" dirty="0">
                          <a:solidFill>
                            <a:srgbClr val="371376"/>
                          </a:solidFill>
                          <a:latin typeface="Times New Roman" panose="02020603050405020304" pitchFamily="18" charset="0"/>
                          <a:cs typeface="Times New Roman" panose="02020603050405020304" pitchFamily="18" charset="0"/>
                        </a:rPr>
                        <a:t>x</a:t>
                      </a:r>
                      <a:r>
                        <a:rPr lang="en-GB" sz="1600" b="0" dirty="0">
                          <a:solidFill>
                            <a:srgbClr val="371376"/>
                          </a:solidFill>
                          <a:latin typeface="Arial" panose="020B0604020202020204" pitchFamily="34" charset="0"/>
                          <a:cs typeface="Arial" panose="020B0604020202020204" pitchFamily="34" charset="0"/>
                        </a:rPr>
                        <a:t>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5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17</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These two shapes are similar.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Write down the value of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y</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The probability that A is the outcome of an experiment is 70%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Write down the probability that A is </a:t>
                      </a:r>
                      <a:r>
                        <a:rPr lang="en-GB" sz="1600" b="1" i="0" u="none" strike="noStrike" baseline="0" dirty="0">
                          <a:solidFill>
                            <a:srgbClr val="371376"/>
                          </a:solidFill>
                          <a:latin typeface="Arial" panose="020B0604020202020204" pitchFamily="34" charset="0"/>
                          <a:cs typeface="Arial" panose="020B0604020202020204" pitchFamily="34" charset="0"/>
                        </a:rPr>
                        <a:t>not </a:t>
                      </a:r>
                      <a:r>
                        <a:rPr lang="en-GB" sz="1600" b="0" i="0" u="none" strike="noStrike" baseline="0" dirty="0">
                          <a:solidFill>
                            <a:srgbClr val="371376"/>
                          </a:solidFill>
                          <a:latin typeface="Arial" panose="020B0604020202020204" pitchFamily="34" charset="0"/>
                          <a:cs typeface="Arial" panose="020B0604020202020204" pitchFamily="34" charset="0"/>
                        </a:rPr>
                        <a:t>the outcome.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A tennis player wins or loses matches in the ratio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win : lose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4 : 3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What fraction of the matches do they lose?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sp>
        <p:nvSpPr>
          <p:cNvPr id="14" name="TextBox 13">
            <a:extLst>
              <a:ext uri="{FF2B5EF4-FFF2-40B4-BE49-F238E27FC236}">
                <a16:creationId xmlns:a16="http://schemas.microsoft.com/office/drawing/2014/main" id="{1C060304-589C-89B1-2728-ADDF981BCAB2}"/>
              </a:ext>
            </a:extLst>
          </p:cNvPr>
          <p:cNvSpPr txBox="1"/>
          <p:nvPr/>
        </p:nvSpPr>
        <p:spPr>
          <a:xfrm>
            <a:off x="914400" y="3215811"/>
            <a:ext cx="2547991" cy="400110"/>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3 </a:t>
            </a:r>
            <a:r>
              <a:rPr lang="en-GB" sz="2000" dirty="0">
                <a:solidFill>
                  <a:srgbClr val="FF0000"/>
                </a:solidFill>
                <a:latin typeface="Times New Roman" panose="02020603050405020304" pitchFamily="18" charset="0"/>
                <a:cs typeface="Times New Roman" panose="02020603050405020304" pitchFamily="18" charset="0"/>
              </a:rPr>
              <a:t>–</a:t>
            </a:r>
            <a:r>
              <a:rPr lang="en-GB" dirty="0">
                <a:solidFill>
                  <a:srgbClr val="FF0000"/>
                </a:solidFill>
                <a:latin typeface="Arial" panose="020B0604020202020204" pitchFamily="34" charset="0"/>
                <a:cs typeface="Arial" panose="020B0604020202020204" pitchFamily="34" charset="0"/>
              </a:rPr>
              <a:t> 7 </a:t>
            </a:r>
            <a:r>
              <a:rPr lang="en-GB" sz="2000" dirty="0">
                <a:solidFill>
                  <a:srgbClr val="FF0000"/>
                </a:solidFill>
                <a:latin typeface="Times New Roman" panose="02020603050405020304" pitchFamily="18" charset="0"/>
                <a:cs typeface="Times New Roman" panose="02020603050405020304" pitchFamily="18" charset="0"/>
              </a:rPr>
              <a:t>=</a:t>
            </a:r>
            <a:r>
              <a:rPr lang="en-GB" dirty="0">
                <a:solidFill>
                  <a:srgbClr val="FF0000"/>
                </a:solidFill>
                <a:latin typeface="Arial" panose="020B0604020202020204" pitchFamily="34" charset="0"/>
                <a:cs typeface="Arial" panose="020B0604020202020204" pitchFamily="34" charset="0"/>
              </a:rPr>
              <a:t> </a:t>
            </a:r>
            <a:r>
              <a:rPr lang="en-GB" sz="2000" dirty="0">
                <a:solidFill>
                  <a:srgbClr val="FF0000"/>
                </a:solidFill>
                <a:latin typeface="Times New Roman" panose="02020603050405020304" pitchFamily="18" charset="0"/>
                <a:cs typeface="Times New Roman" panose="02020603050405020304" pitchFamily="18" charset="0"/>
              </a:rPr>
              <a:t>–</a:t>
            </a:r>
            <a:r>
              <a:rPr lang="en-GB" sz="600" dirty="0">
                <a:solidFill>
                  <a:srgbClr val="FF0000"/>
                </a:solidFill>
                <a:latin typeface="Times New Roman" panose="02020603050405020304" pitchFamily="18" charset="0"/>
                <a:cs typeface="Times New Roman" panose="02020603050405020304" pitchFamily="18" charset="0"/>
              </a:rPr>
              <a:t> </a:t>
            </a:r>
            <a:r>
              <a:rPr lang="en-GB" dirty="0">
                <a:solidFill>
                  <a:srgbClr val="FF0000"/>
                </a:solidFill>
                <a:latin typeface="Arial" panose="020B0604020202020204" pitchFamily="34" charset="0"/>
                <a:cs typeface="Arial" panose="020B0604020202020204" pitchFamily="34" charset="0"/>
              </a:rPr>
              <a:t>4°C</a:t>
            </a:r>
          </a:p>
        </p:txBody>
      </p:sp>
      <p:sp>
        <p:nvSpPr>
          <p:cNvPr id="15" name="TextBox 14">
            <a:extLst>
              <a:ext uri="{FF2B5EF4-FFF2-40B4-BE49-F238E27FC236}">
                <a16:creationId xmlns:a16="http://schemas.microsoft.com/office/drawing/2014/main" id="{185DBE9A-2890-2434-33DE-D5973CFEAA59}"/>
              </a:ext>
            </a:extLst>
          </p:cNvPr>
          <p:cNvSpPr txBox="1"/>
          <p:nvPr/>
        </p:nvSpPr>
        <p:spPr>
          <a:xfrm>
            <a:off x="4530904" y="2196837"/>
            <a:ext cx="2818790" cy="89255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Subtract 5 from both sides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2</a:t>
            </a:r>
            <a:r>
              <a:rPr kumimoji="0" lang="en-GB" sz="18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x</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5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5 </a:t>
            </a:r>
            <a:r>
              <a:rPr kumimoji="0" lang="en-GB" sz="18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17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5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2</a:t>
            </a:r>
            <a:r>
              <a:rPr kumimoji="0" lang="en-GB" sz="18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x</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12</a:t>
            </a:r>
          </a:p>
        </p:txBody>
      </p:sp>
      <p:sp>
        <p:nvSpPr>
          <p:cNvPr id="17" name="TextBox 16">
            <a:extLst>
              <a:ext uri="{FF2B5EF4-FFF2-40B4-BE49-F238E27FC236}">
                <a16:creationId xmlns:a16="http://schemas.microsoft.com/office/drawing/2014/main" id="{20889264-DE26-6A89-C2BF-EC02641A7A19}"/>
              </a:ext>
            </a:extLst>
          </p:cNvPr>
          <p:cNvSpPr txBox="1"/>
          <p:nvPr/>
        </p:nvSpPr>
        <p:spPr>
          <a:xfrm>
            <a:off x="4530904" y="2996465"/>
            <a:ext cx="2818790" cy="89255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Divide by 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2</a:t>
            </a:r>
            <a:r>
              <a:rPr kumimoji="0" lang="en-GB" sz="18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x</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GB" sz="1600" b="0" i="0" u="none" strike="noStrike" kern="1200" cap="none" spc="0" normalizeH="0" baseline="0" noProof="0" dirty="0">
                <a:ln>
                  <a:noFill/>
                </a:ln>
                <a:solidFill>
                  <a:srgbClr val="FF0000"/>
                </a:solidFill>
                <a:effectLst/>
                <a:uLnTx/>
                <a:uFillTx/>
                <a:latin typeface="Georgia" panose="02040502050405020303" pitchFamily="18" charset="0"/>
                <a:cs typeface="Arial" panose="020B0604020202020204" pitchFamily="34"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2 </a:t>
            </a:r>
            <a:r>
              <a:rPr kumimoji="0" lang="en-GB" sz="18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12 </a:t>
            </a:r>
            <a:r>
              <a:rPr kumimoji="0" lang="en-GB" sz="1600" b="0" i="0" u="none" strike="noStrike" kern="1200" cap="none" spc="0" normalizeH="0" baseline="0" noProof="0" dirty="0">
                <a:ln>
                  <a:noFill/>
                </a:ln>
                <a:solidFill>
                  <a:srgbClr val="FF0000"/>
                </a:solidFill>
                <a:effectLst/>
                <a:uLnTx/>
                <a:uFillTx/>
                <a:latin typeface="Georgia" panose="02040502050405020303" pitchFamily="18" charset="0"/>
                <a:ea typeface="+mn-ea"/>
                <a:cs typeface="Arial" panose="020B0604020202020204" pitchFamily="34"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2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x</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6</a:t>
            </a:r>
          </a:p>
        </p:txBody>
      </p:sp>
      <p:sp>
        <p:nvSpPr>
          <p:cNvPr id="18" name="TextBox 17">
            <a:extLst>
              <a:ext uri="{FF2B5EF4-FFF2-40B4-BE49-F238E27FC236}">
                <a16:creationId xmlns:a16="http://schemas.microsoft.com/office/drawing/2014/main" id="{5B2170BE-210E-5D0C-6865-EDEF13238B82}"/>
              </a:ext>
            </a:extLst>
          </p:cNvPr>
          <p:cNvSpPr txBox="1"/>
          <p:nvPr/>
        </p:nvSpPr>
        <p:spPr>
          <a:xfrm>
            <a:off x="760288" y="5091620"/>
            <a:ext cx="2424701"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100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70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30% </a:t>
            </a:r>
          </a:p>
        </p:txBody>
      </p:sp>
      <p:sp>
        <p:nvSpPr>
          <p:cNvPr id="19" name="TextBox 18">
            <a:extLst>
              <a:ext uri="{FF2B5EF4-FFF2-40B4-BE49-F238E27FC236}">
                <a16:creationId xmlns:a16="http://schemas.microsoft.com/office/drawing/2014/main" id="{94A7F763-EBB0-590D-0C53-DDBC6DB30ABA}"/>
              </a:ext>
            </a:extLst>
          </p:cNvPr>
          <p:cNvSpPr txBox="1"/>
          <p:nvPr/>
        </p:nvSpPr>
        <p:spPr>
          <a:xfrm>
            <a:off x="4530904" y="5352836"/>
            <a:ext cx="1263721"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4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3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7</a:t>
            </a:r>
          </a:p>
        </p:txBody>
      </p:sp>
      <p:graphicFrame>
        <p:nvGraphicFramePr>
          <p:cNvPr id="20" name="Object 19">
            <a:extLst>
              <a:ext uri="{FF2B5EF4-FFF2-40B4-BE49-F238E27FC236}">
                <a16:creationId xmlns:a16="http://schemas.microsoft.com/office/drawing/2014/main" id="{18276E76-013F-0475-A621-7874BAB9722A}"/>
              </a:ext>
            </a:extLst>
          </p:cNvPr>
          <p:cNvGraphicFramePr>
            <a:graphicFrameLocks noChangeAspect="1"/>
          </p:cNvGraphicFramePr>
          <p:nvPr>
            <p:extLst>
              <p:ext uri="{D42A27DB-BD31-4B8C-83A1-F6EECF244321}">
                <p14:modId xmlns:p14="http://schemas.microsoft.com/office/powerpoint/2010/main" val="2201750825"/>
              </p:ext>
            </p:extLst>
          </p:nvPr>
        </p:nvGraphicFramePr>
        <p:xfrm>
          <a:off x="6597650" y="5162550"/>
          <a:ext cx="177800" cy="508000"/>
        </p:xfrm>
        <a:graphic>
          <a:graphicData uri="http://schemas.openxmlformats.org/presentationml/2006/ole">
            <mc:AlternateContent xmlns:mc="http://schemas.openxmlformats.org/markup-compatibility/2006">
              <mc:Choice xmlns:v="urn:schemas-microsoft-com:vml" Requires="v">
                <p:oleObj name="Equation" r:id="rId3" imgW="177480" imgH="507960" progId="Equation.DSMT4">
                  <p:embed/>
                </p:oleObj>
              </mc:Choice>
              <mc:Fallback>
                <p:oleObj name="Equation" r:id="rId3" imgW="177480" imgH="507960" progId="Equation.DSMT4">
                  <p:embed/>
                  <p:pic>
                    <p:nvPicPr>
                      <p:cNvPr id="20" name="Object 19">
                        <a:extLst>
                          <a:ext uri="{FF2B5EF4-FFF2-40B4-BE49-F238E27FC236}">
                            <a16:creationId xmlns:a16="http://schemas.microsoft.com/office/drawing/2014/main" id="{18276E76-013F-0475-A621-7874BAB9722A}"/>
                          </a:ext>
                        </a:extLst>
                      </p:cNvPr>
                      <p:cNvPicPr/>
                      <p:nvPr/>
                    </p:nvPicPr>
                    <p:blipFill>
                      <a:blip r:embed="rId4"/>
                      <a:stretch>
                        <a:fillRect/>
                      </a:stretch>
                    </p:blipFill>
                    <p:spPr>
                      <a:xfrm>
                        <a:off x="6597650" y="5162550"/>
                        <a:ext cx="177800" cy="508000"/>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id="{54E1C0EB-D6C9-7333-0B8E-DAA6A278C380}"/>
              </a:ext>
            </a:extLst>
          </p:cNvPr>
          <p:cNvPicPr>
            <a:picLocks noChangeAspect="1"/>
          </p:cNvPicPr>
          <p:nvPr/>
        </p:nvPicPr>
        <p:blipFill>
          <a:blip r:embed="rId5"/>
          <a:stretch>
            <a:fillRect/>
          </a:stretch>
        </p:blipFill>
        <p:spPr>
          <a:xfrm>
            <a:off x="8553159" y="2304827"/>
            <a:ext cx="3353091" cy="2725148"/>
          </a:xfrm>
          <a:prstGeom prst="rect">
            <a:avLst/>
          </a:prstGeom>
        </p:spPr>
      </p:pic>
      <p:sp>
        <p:nvSpPr>
          <p:cNvPr id="10" name="TextBox 9">
            <a:extLst>
              <a:ext uri="{FF2B5EF4-FFF2-40B4-BE49-F238E27FC236}">
                <a16:creationId xmlns:a16="http://schemas.microsoft.com/office/drawing/2014/main" id="{1064B5F3-C883-32A6-ADE2-ACD3CE85269C}"/>
              </a:ext>
            </a:extLst>
          </p:cNvPr>
          <p:cNvSpPr txBox="1"/>
          <p:nvPr/>
        </p:nvSpPr>
        <p:spPr>
          <a:xfrm>
            <a:off x="8645042" y="2354037"/>
            <a:ext cx="3169324" cy="861774"/>
          </a:xfrm>
          <a:prstGeom prst="rect">
            <a:avLst/>
          </a:prstGeom>
          <a:solidFill>
            <a:schemeClr val="bg1"/>
          </a:solidFill>
          <a:ln>
            <a:solidFill>
              <a:srgbClr val="FF0000"/>
            </a:solidFill>
          </a:ln>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Corresponding angles in similar shapes are the same.</a:t>
            </a:r>
          </a:p>
          <a:p>
            <a:r>
              <a:rPr lang="en-GB" i="1" dirty="0">
                <a:solidFill>
                  <a:srgbClr val="FF0000"/>
                </a:solidFill>
                <a:latin typeface="Times New Roman" panose="02020603050405020304" pitchFamily="18" charset="0"/>
                <a:cs typeface="Times New Roman" panose="02020603050405020304" pitchFamily="18" charset="0"/>
              </a:rPr>
              <a:t>y</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30°</a:t>
            </a:r>
          </a:p>
        </p:txBody>
      </p:sp>
    </p:spTree>
    <p:extLst>
      <p:ext uri="{BB962C8B-B14F-4D97-AF65-F5344CB8AC3E}">
        <p14:creationId xmlns:p14="http://schemas.microsoft.com/office/powerpoint/2010/main" val="607027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P spid="18" grpId="0"/>
      <p:bldP spid="19" grpId="0"/>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55D317-F81E-7C95-6B03-9854845A1D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BDB9A1-20B7-7FD0-3F52-201BC135A247}"/>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A386030B-E230-A3AB-88BC-29EB87300953}"/>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26D72DC6-13F5-7379-962C-ECE7F5AA89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ADCFC272-8EB3-DA0C-07AA-BA173E6729EF}"/>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a:t>
            </a:r>
            <a:r>
              <a:rPr lang="en-GB" sz="3200" b="1" dirty="0">
                <a:solidFill>
                  <a:srgbClr val="C8194B"/>
                </a:solidFill>
                <a:latin typeface="Arial" panose="020B0604020202020204" pitchFamily="34" charset="0"/>
                <a:cs typeface="Arial" panose="020B0604020202020204" pitchFamily="34" charset="0"/>
              </a:rPr>
              <a:t>13B</a:t>
            </a:r>
            <a:endPar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endParaRPr>
          </a:p>
        </p:txBody>
      </p:sp>
      <p:graphicFrame>
        <p:nvGraphicFramePr>
          <p:cNvPr id="8" name="Table 7">
            <a:extLst>
              <a:ext uri="{FF2B5EF4-FFF2-40B4-BE49-F238E27FC236}">
                <a16:creationId xmlns:a16="http://schemas.microsoft.com/office/drawing/2014/main" id="{CC72FC92-18B3-B671-B974-74DD58293B35}"/>
              </a:ext>
            </a:extLst>
          </p:cNvPr>
          <p:cNvGraphicFramePr>
            <a:graphicFrameLocks noGrp="1"/>
          </p:cNvGraphicFramePr>
          <p:nvPr>
            <p:extLst>
              <p:ext uri="{D42A27DB-BD31-4B8C-83A1-F6EECF244321}">
                <p14:modId xmlns:p14="http://schemas.microsoft.com/office/powerpoint/2010/main" val="1094928430"/>
              </p:ext>
            </p:extLst>
          </p:nvPr>
        </p:nvGraphicFramePr>
        <p:xfrm>
          <a:off x="263750" y="1900766"/>
          <a:ext cx="11664500" cy="3970208"/>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down a 3-digit square number between 200 and 300</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A spinner has ten sections, each labelled A, B or C. </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Give </a:t>
                      </a:r>
                      <a:r>
                        <a:rPr lang="en-GB" sz="1600" b="1" dirty="0">
                          <a:solidFill>
                            <a:srgbClr val="371376"/>
                          </a:solidFill>
                          <a:latin typeface="Arial" panose="020B0604020202020204" pitchFamily="34" charset="0"/>
                          <a:cs typeface="Arial" panose="020B0604020202020204" pitchFamily="34" charset="0"/>
                        </a:rPr>
                        <a:t>one</a:t>
                      </a:r>
                      <a:r>
                        <a:rPr lang="en-GB" sz="1600" b="0" dirty="0">
                          <a:solidFill>
                            <a:srgbClr val="371376"/>
                          </a:solidFill>
                          <a:latin typeface="Arial" panose="020B0604020202020204" pitchFamily="34" charset="0"/>
                          <a:cs typeface="Arial" panose="020B0604020202020204" pitchFamily="34" charset="0"/>
                        </a:rPr>
                        <a:t> reason why there </a:t>
                      </a:r>
                      <a:r>
                        <a:rPr lang="en-GB" sz="1600" b="1" dirty="0">
                          <a:solidFill>
                            <a:srgbClr val="371376"/>
                          </a:solidFill>
                          <a:latin typeface="Arial" panose="020B0604020202020204" pitchFamily="34" charset="0"/>
                          <a:cs typeface="Arial" panose="020B0604020202020204" pitchFamily="34" charset="0"/>
                        </a:rPr>
                        <a:t>must</a:t>
                      </a:r>
                      <a:r>
                        <a:rPr lang="en-GB" sz="1600" b="0" dirty="0">
                          <a:solidFill>
                            <a:srgbClr val="371376"/>
                          </a:solidFill>
                          <a:latin typeface="Arial" panose="020B0604020202020204" pitchFamily="34" charset="0"/>
                          <a:cs typeface="Arial" panose="020B0604020202020204" pitchFamily="34" charset="0"/>
                        </a:rPr>
                        <a:t> be a mistake in the table.</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i="1" dirty="0">
                          <a:solidFill>
                            <a:srgbClr val="371376"/>
                          </a:solidFill>
                          <a:latin typeface="Arial" panose="020B0604020202020204" pitchFamily="34" charset="0"/>
                          <a:cs typeface="Arial" panose="020B0604020202020204" pitchFamily="34" charset="0"/>
                        </a:rPr>
                        <a:t>ABC</a:t>
                      </a:r>
                      <a:r>
                        <a:rPr lang="en-GB" sz="1600" b="0" dirty="0">
                          <a:solidFill>
                            <a:srgbClr val="371376"/>
                          </a:solidFill>
                          <a:latin typeface="Arial" panose="020B0604020202020204" pitchFamily="34" charset="0"/>
                          <a:cs typeface="Arial" panose="020B0604020202020204" pitchFamily="34" charset="0"/>
                        </a:rPr>
                        <a:t> is a straight line.</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the size of angle </a:t>
                      </a:r>
                      <a:r>
                        <a:rPr lang="en-GB" sz="1800" b="0" i="1" dirty="0">
                          <a:solidFill>
                            <a:srgbClr val="371376"/>
                          </a:solidFill>
                          <a:latin typeface="Times New Roman" panose="02020603050405020304" pitchFamily="18" charset="0"/>
                          <a:cs typeface="Times New Roman" panose="02020603050405020304" pitchFamily="18" charset="0"/>
                        </a:rPr>
                        <a:t>x</a:t>
                      </a:r>
                      <a:r>
                        <a:rPr lang="en-GB" sz="1600" b="0" dirty="0">
                          <a:solidFill>
                            <a:srgbClr val="371376"/>
                          </a:solidFill>
                          <a:latin typeface="Arial" panose="020B0604020202020204" pitchFamily="34" charset="0"/>
                          <a:cs typeface="Arial" panose="020B0604020202020204" pitchFamily="34" charset="0"/>
                        </a:rPr>
                        <a:t>.</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Factorise     10</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35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What name is given to the middle value in a set of data?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Circle your answer.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mean     median     mode     range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3" name="Table 2">
            <a:extLst>
              <a:ext uri="{FF2B5EF4-FFF2-40B4-BE49-F238E27FC236}">
                <a16:creationId xmlns:a16="http://schemas.microsoft.com/office/drawing/2014/main" id="{C8A3E15B-6A67-4442-E3E1-219BE49C6780}"/>
              </a:ext>
            </a:extLst>
          </p:cNvPr>
          <p:cNvGraphicFramePr>
            <a:graphicFrameLocks noGrp="1"/>
          </p:cNvGraphicFramePr>
          <p:nvPr>
            <p:extLst>
              <p:ext uri="{D42A27DB-BD31-4B8C-83A1-F6EECF244321}">
                <p14:modId xmlns:p14="http://schemas.microsoft.com/office/powerpoint/2010/main" val="2019484064"/>
              </p:ext>
            </p:extLst>
          </p:nvPr>
        </p:nvGraphicFramePr>
        <p:xfrm>
          <a:off x="4756934" y="2436297"/>
          <a:ext cx="2909090" cy="956343"/>
        </p:xfrm>
        <a:graphic>
          <a:graphicData uri="http://schemas.openxmlformats.org/drawingml/2006/table">
            <a:tbl>
              <a:tblPr firstRow="1" bandRow="1">
                <a:tableStyleId>{5C22544A-7EE6-4342-B048-85BDC9FD1C3A}</a:tableStyleId>
              </a:tblPr>
              <a:tblGrid>
                <a:gridCol w="1033424">
                  <a:extLst>
                    <a:ext uri="{9D8B030D-6E8A-4147-A177-3AD203B41FA5}">
                      <a16:colId xmlns:a16="http://schemas.microsoft.com/office/drawing/2014/main" val="1518649767"/>
                    </a:ext>
                  </a:extLst>
                </a:gridCol>
                <a:gridCol w="625222">
                  <a:extLst>
                    <a:ext uri="{9D8B030D-6E8A-4147-A177-3AD203B41FA5}">
                      <a16:colId xmlns:a16="http://schemas.microsoft.com/office/drawing/2014/main" val="4238557746"/>
                    </a:ext>
                  </a:extLst>
                </a:gridCol>
                <a:gridCol w="625222">
                  <a:extLst>
                    <a:ext uri="{9D8B030D-6E8A-4147-A177-3AD203B41FA5}">
                      <a16:colId xmlns:a16="http://schemas.microsoft.com/office/drawing/2014/main" val="236205582"/>
                    </a:ext>
                  </a:extLst>
                </a:gridCol>
                <a:gridCol w="625222">
                  <a:extLst>
                    <a:ext uri="{9D8B030D-6E8A-4147-A177-3AD203B41FA5}">
                      <a16:colId xmlns:a16="http://schemas.microsoft.com/office/drawing/2014/main" val="566449304"/>
                    </a:ext>
                  </a:extLst>
                </a:gridCol>
              </a:tblGrid>
              <a:tr h="401776">
                <a:tc>
                  <a:txBody>
                    <a:bodyPr/>
                    <a:lstStyle/>
                    <a:p>
                      <a:endParaRPr lang="en-GB" dirty="0">
                        <a:solidFill>
                          <a:srgbClr val="371376"/>
                        </a:solidFill>
                      </a:endParaRPr>
                    </a:p>
                  </a:txBody>
                  <a:tcPr>
                    <a:lnL w="12700" cap="flat" cmpd="sng" algn="ctr">
                      <a:no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371376"/>
                      </a:solidFill>
                      <a:prstDash val="solid"/>
                      <a:round/>
                      <a:headEnd type="none" w="med" len="med"/>
                      <a:tailEnd type="none" w="med" len="med"/>
                    </a:lnB>
                    <a:noFill/>
                  </a:tcPr>
                </a:tc>
                <a:tc>
                  <a:txBody>
                    <a:bodyPr/>
                    <a:lstStyle/>
                    <a:p>
                      <a:pPr algn="ctr"/>
                      <a:r>
                        <a:rPr lang="en-GB" sz="1600" dirty="0">
                          <a:solidFill>
                            <a:srgbClr val="371376"/>
                          </a:solidFill>
                          <a:latin typeface="Arial" panose="020B0604020202020204" pitchFamily="34" charset="0"/>
                          <a:cs typeface="Arial" panose="020B0604020202020204" pitchFamily="34" charset="0"/>
                        </a:rPr>
                        <a:t>A</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solidFill>
                      <a:schemeClr val="bg1"/>
                    </a:solidFill>
                  </a:tcPr>
                </a:tc>
                <a:tc>
                  <a:txBody>
                    <a:bodyPr/>
                    <a:lstStyle/>
                    <a:p>
                      <a:pPr algn="ctr"/>
                      <a:r>
                        <a:rPr lang="en-GB" sz="1600" dirty="0">
                          <a:solidFill>
                            <a:srgbClr val="371376"/>
                          </a:solidFill>
                          <a:latin typeface="Arial" panose="020B0604020202020204" pitchFamily="34" charset="0"/>
                          <a:cs typeface="Arial" panose="020B0604020202020204" pitchFamily="34" charset="0"/>
                        </a:rPr>
                        <a:t>B</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solidFill>
                      <a:schemeClr val="bg1"/>
                    </a:solidFill>
                  </a:tcPr>
                </a:tc>
                <a:tc>
                  <a:txBody>
                    <a:bodyPr/>
                    <a:lstStyle/>
                    <a:p>
                      <a:pPr algn="ctr"/>
                      <a:r>
                        <a:rPr lang="en-GB" sz="1600" dirty="0">
                          <a:solidFill>
                            <a:srgbClr val="371376"/>
                          </a:solidFill>
                          <a:latin typeface="Arial" panose="020B0604020202020204" pitchFamily="34" charset="0"/>
                          <a:cs typeface="Arial" panose="020B0604020202020204" pitchFamily="34" charset="0"/>
                        </a:rPr>
                        <a:t>C</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solidFill>
                      <a:schemeClr val="bg1"/>
                    </a:solidFill>
                  </a:tcPr>
                </a:tc>
                <a:extLst>
                  <a:ext uri="{0D108BD9-81ED-4DB2-BD59-A6C34878D82A}">
                    <a16:rowId xmlns:a16="http://schemas.microsoft.com/office/drawing/2014/main" val="314416001"/>
                  </a:ext>
                </a:extLst>
              </a:tr>
              <a:tr h="554567">
                <a:tc>
                  <a:txBody>
                    <a:bodyPr/>
                    <a:lstStyle/>
                    <a:p>
                      <a:pPr algn="ctr"/>
                      <a:r>
                        <a:rPr lang="en-GB" sz="1400" dirty="0">
                          <a:solidFill>
                            <a:srgbClr val="371376"/>
                          </a:solidFill>
                          <a:latin typeface="Arial" panose="020B0604020202020204" pitchFamily="34" charset="0"/>
                          <a:cs typeface="Arial" panose="020B0604020202020204" pitchFamily="34" charset="0"/>
                        </a:rPr>
                        <a:t>Probability</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solidFill>
                      <a:schemeClr val="bg1"/>
                    </a:solidFill>
                  </a:tcPr>
                </a:tc>
                <a:tc>
                  <a:txBody>
                    <a:bodyPr/>
                    <a:lstStyle/>
                    <a:p>
                      <a:pPr algn="ctr"/>
                      <a:r>
                        <a:rPr lang="en-GB" sz="1600" dirty="0">
                          <a:solidFill>
                            <a:srgbClr val="371376"/>
                          </a:solidFill>
                          <a:latin typeface="Arial" panose="020B0604020202020204" pitchFamily="34" charset="0"/>
                          <a:cs typeface="Arial" panose="020B0604020202020204" pitchFamily="34" charset="0"/>
                        </a:rPr>
                        <a:t>0.2</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solidFill>
                      <a:schemeClr val="bg1"/>
                    </a:solidFill>
                  </a:tcPr>
                </a:tc>
                <a:tc>
                  <a:txBody>
                    <a:bodyPr/>
                    <a:lstStyle/>
                    <a:p>
                      <a:pPr algn="ctr"/>
                      <a:r>
                        <a:rPr lang="en-GB" sz="1600" dirty="0">
                          <a:solidFill>
                            <a:srgbClr val="371376"/>
                          </a:solidFill>
                          <a:latin typeface="Arial" panose="020B0604020202020204" pitchFamily="34" charset="0"/>
                          <a:cs typeface="Arial" panose="020B0604020202020204" pitchFamily="34" charset="0"/>
                        </a:rPr>
                        <a:t>0.5</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solidFill>
                      <a:schemeClr val="bg1"/>
                    </a:solidFill>
                  </a:tcPr>
                </a:tc>
                <a:tc>
                  <a:txBody>
                    <a:bodyPr/>
                    <a:lstStyle/>
                    <a:p>
                      <a:pPr algn="ctr"/>
                      <a:r>
                        <a:rPr lang="en-GB" sz="1600" dirty="0">
                          <a:solidFill>
                            <a:srgbClr val="371376"/>
                          </a:solidFill>
                          <a:latin typeface="Arial" panose="020B0604020202020204" pitchFamily="34" charset="0"/>
                          <a:cs typeface="Arial" panose="020B0604020202020204" pitchFamily="34" charset="0"/>
                        </a:rPr>
                        <a:t>0.2</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solidFill>
                      <a:schemeClr val="bg1"/>
                    </a:solidFill>
                  </a:tcPr>
                </a:tc>
                <a:extLst>
                  <a:ext uri="{0D108BD9-81ED-4DB2-BD59-A6C34878D82A}">
                    <a16:rowId xmlns:a16="http://schemas.microsoft.com/office/drawing/2014/main" val="4015522698"/>
                  </a:ext>
                </a:extLst>
              </a:tr>
            </a:tbl>
          </a:graphicData>
        </a:graphic>
      </p:graphicFrame>
      <p:pic>
        <p:nvPicPr>
          <p:cNvPr id="10" name="Picture 9">
            <a:extLst>
              <a:ext uri="{FF2B5EF4-FFF2-40B4-BE49-F238E27FC236}">
                <a16:creationId xmlns:a16="http://schemas.microsoft.com/office/drawing/2014/main" id="{A45B5D26-D9E6-D57F-D400-48CCD4813FF4}"/>
              </a:ext>
            </a:extLst>
          </p:cNvPr>
          <p:cNvPicPr>
            <a:picLocks noChangeAspect="1"/>
          </p:cNvPicPr>
          <p:nvPr/>
        </p:nvPicPr>
        <p:blipFill>
          <a:blip r:embed="rId3"/>
          <a:srcRect l="7863"/>
          <a:stretch>
            <a:fillRect/>
          </a:stretch>
        </p:blipFill>
        <p:spPr>
          <a:xfrm>
            <a:off x="8558118" y="2390286"/>
            <a:ext cx="3260818" cy="2004707"/>
          </a:xfrm>
          <a:prstGeom prst="rect">
            <a:avLst/>
          </a:prstGeom>
        </p:spPr>
      </p:pic>
      <p:pic>
        <p:nvPicPr>
          <p:cNvPr id="11" name="Picture 10">
            <a:extLst>
              <a:ext uri="{FF2B5EF4-FFF2-40B4-BE49-F238E27FC236}">
                <a16:creationId xmlns:a16="http://schemas.microsoft.com/office/drawing/2014/main" id="{09963609-132B-16C1-F524-F5F05AEA5AF2}"/>
              </a:ext>
            </a:extLst>
          </p:cNvPr>
          <p:cNvPicPr>
            <a:picLocks noChangeAspect="1"/>
          </p:cNvPicPr>
          <p:nvPr/>
        </p:nvPicPr>
        <p:blipFill>
          <a:blip r:embed="rId4"/>
          <a:stretch>
            <a:fillRect/>
          </a:stretch>
        </p:blipFill>
        <p:spPr>
          <a:xfrm>
            <a:off x="8897886" y="2436297"/>
            <a:ext cx="819264" cy="438211"/>
          </a:xfrm>
          <a:prstGeom prst="rect">
            <a:avLst/>
          </a:prstGeom>
        </p:spPr>
      </p:pic>
    </p:spTree>
    <p:extLst>
      <p:ext uri="{BB962C8B-B14F-4D97-AF65-F5344CB8AC3E}">
        <p14:creationId xmlns:p14="http://schemas.microsoft.com/office/powerpoint/2010/main" val="37962810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7C116-BFCA-E01F-E4D3-B31AF3F4E7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A7A800-D055-5876-F923-EAD25C674DCA}"/>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F26717F2-7347-DA5B-D471-238EB075DA9F}"/>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41FD4BAC-530D-3B45-BF45-B382EC331E7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C1887BC3-130D-7893-6AB6-2F34F43B01C0}"/>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13B - ANSWERS</a:t>
            </a:r>
          </a:p>
        </p:txBody>
      </p:sp>
      <p:graphicFrame>
        <p:nvGraphicFramePr>
          <p:cNvPr id="3" name="Table 2">
            <a:extLst>
              <a:ext uri="{FF2B5EF4-FFF2-40B4-BE49-F238E27FC236}">
                <a16:creationId xmlns:a16="http://schemas.microsoft.com/office/drawing/2014/main" id="{FC556210-481C-E3C8-06C3-E246CF698E73}"/>
              </a:ext>
            </a:extLst>
          </p:cNvPr>
          <p:cNvGraphicFramePr>
            <a:graphicFrameLocks noGrp="1"/>
          </p:cNvGraphicFramePr>
          <p:nvPr>
            <p:extLst>
              <p:ext uri="{D42A27DB-BD31-4B8C-83A1-F6EECF244321}">
                <p14:modId xmlns:p14="http://schemas.microsoft.com/office/powerpoint/2010/main" val="2376930862"/>
              </p:ext>
            </p:extLst>
          </p:nvPr>
        </p:nvGraphicFramePr>
        <p:xfrm>
          <a:off x="285750" y="1975670"/>
          <a:ext cx="11664500" cy="3970208"/>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down a 3-digit square number between 200 and 300</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A spinner has ten sections, each labelled A, B or C . </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Give </a:t>
                      </a:r>
                      <a:r>
                        <a:rPr lang="en-GB" sz="1600" b="1" dirty="0">
                          <a:solidFill>
                            <a:srgbClr val="371376"/>
                          </a:solidFill>
                          <a:latin typeface="Arial" panose="020B0604020202020204" pitchFamily="34" charset="0"/>
                          <a:cs typeface="Arial" panose="020B0604020202020204" pitchFamily="34" charset="0"/>
                        </a:rPr>
                        <a:t>one</a:t>
                      </a:r>
                      <a:r>
                        <a:rPr lang="en-GB" sz="1600" b="0" dirty="0">
                          <a:solidFill>
                            <a:srgbClr val="371376"/>
                          </a:solidFill>
                          <a:latin typeface="Arial" panose="020B0604020202020204" pitchFamily="34" charset="0"/>
                          <a:cs typeface="Arial" panose="020B0604020202020204" pitchFamily="34" charset="0"/>
                        </a:rPr>
                        <a:t> reason why there </a:t>
                      </a:r>
                      <a:r>
                        <a:rPr lang="en-GB" sz="1600" b="1" dirty="0">
                          <a:solidFill>
                            <a:srgbClr val="371376"/>
                          </a:solidFill>
                          <a:latin typeface="Arial" panose="020B0604020202020204" pitchFamily="34" charset="0"/>
                          <a:cs typeface="Arial" panose="020B0604020202020204" pitchFamily="34" charset="0"/>
                        </a:rPr>
                        <a:t>must</a:t>
                      </a:r>
                      <a:r>
                        <a:rPr lang="en-GB" sz="1600" b="0" dirty="0">
                          <a:solidFill>
                            <a:srgbClr val="371376"/>
                          </a:solidFill>
                          <a:latin typeface="Arial" panose="020B0604020202020204" pitchFamily="34" charset="0"/>
                          <a:cs typeface="Arial" panose="020B0604020202020204" pitchFamily="34" charset="0"/>
                        </a:rPr>
                        <a:t> be a mistake in the table.</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ABC</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is a straight line.</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the size of angle </a:t>
                      </a:r>
                      <a:r>
                        <a:rPr lang="en-GB" sz="1800" b="0" i="1" dirty="0">
                          <a:solidFill>
                            <a:srgbClr val="371376"/>
                          </a:solidFill>
                          <a:latin typeface="Times New Roman" panose="02020603050405020304" pitchFamily="18" charset="0"/>
                          <a:cs typeface="Times New Roman" panose="02020603050405020304" pitchFamily="18" charset="0"/>
                        </a:rPr>
                        <a:t>x</a:t>
                      </a:r>
                      <a:r>
                        <a:rPr lang="en-GB" sz="1600" b="0" dirty="0">
                          <a:solidFill>
                            <a:srgbClr val="371376"/>
                          </a:solidFill>
                          <a:latin typeface="Arial" panose="020B0604020202020204" pitchFamily="34" charset="0"/>
                          <a:cs typeface="Arial" panose="020B0604020202020204" pitchFamily="34" charset="0"/>
                        </a:rPr>
                        <a:t>.</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Factorise     10</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35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What name is given to the middle value in a set of data?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Circle your answer.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mean     median     mode     range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sp>
        <p:nvSpPr>
          <p:cNvPr id="14" name="TextBox 13">
            <a:extLst>
              <a:ext uri="{FF2B5EF4-FFF2-40B4-BE49-F238E27FC236}">
                <a16:creationId xmlns:a16="http://schemas.microsoft.com/office/drawing/2014/main" id="{4A61C1C4-48B4-6358-581C-66E27B4EC5F8}"/>
              </a:ext>
            </a:extLst>
          </p:cNvPr>
          <p:cNvSpPr txBox="1"/>
          <p:nvPr/>
        </p:nvSpPr>
        <p:spPr>
          <a:xfrm>
            <a:off x="852755" y="2862219"/>
            <a:ext cx="2888272"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225  or  256  or  289  </a:t>
            </a:r>
          </a:p>
        </p:txBody>
      </p:sp>
      <p:sp>
        <p:nvSpPr>
          <p:cNvPr id="16" name="TextBox 15">
            <a:extLst>
              <a:ext uri="{FF2B5EF4-FFF2-40B4-BE49-F238E27FC236}">
                <a16:creationId xmlns:a16="http://schemas.microsoft.com/office/drawing/2014/main" id="{D8713FF5-C3A1-0FE3-22EA-BF5133CAA4A5}"/>
              </a:ext>
            </a:extLst>
          </p:cNvPr>
          <p:cNvSpPr txBox="1"/>
          <p:nvPr/>
        </p:nvSpPr>
        <p:spPr>
          <a:xfrm>
            <a:off x="852755" y="4582274"/>
            <a:ext cx="3164441"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5 is a factor of 10</a:t>
            </a:r>
            <a:r>
              <a:rPr lang="en-GB" i="1" dirty="0">
                <a:solidFill>
                  <a:srgbClr val="FF0000"/>
                </a:solidFill>
                <a:latin typeface="Times New Roman" panose="02020603050405020304" pitchFamily="18" charset="0"/>
                <a:cs typeface="Times New Roman" panose="02020603050405020304" pitchFamily="18" charset="0"/>
              </a:rPr>
              <a:t>x</a:t>
            </a:r>
            <a:r>
              <a:rPr lang="en-GB" sz="1600" dirty="0">
                <a:solidFill>
                  <a:srgbClr val="FF0000"/>
                </a:solidFill>
                <a:latin typeface="Arial" panose="020B0604020202020204" pitchFamily="34" charset="0"/>
                <a:cs typeface="Arial" panose="020B0604020202020204" pitchFamily="34" charset="0"/>
              </a:rPr>
              <a:t> and 35</a:t>
            </a:r>
          </a:p>
        </p:txBody>
      </p:sp>
      <p:sp>
        <p:nvSpPr>
          <p:cNvPr id="17" name="TextBox 16">
            <a:extLst>
              <a:ext uri="{FF2B5EF4-FFF2-40B4-BE49-F238E27FC236}">
                <a16:creationId xmlns:a16="http://schemas.microsoft.com/office/drawing/2014/main" id="{289FEB74-F2A7-5B44-3D7A-48D52DF5BDE7}"/>
              </a:ext>
            </a:extLst>
          </p:cNvPr>
          <p:cNvSpPr txBox="1"/>
          <p:nvPr/>
        </p:nvSpPr>
        <p:spPr>
          <a:xfrm>
            <a:off x="2732926" y="5048632"/>
            <a:ext cx="1130157" cy="400110"/>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5(2</a:t>
            </a:r>
            <a:r>
              <a:rPr lang="en-GB" sz="2000" i="1" dirty="0">
                <a:solidFill>
                  <a:srgbClr val="FF0000"/>
                </a:solidFill>
                <a:latin typeface="Times New Roman" panose="02020603050405020304" pitchFamily="18" charset="0"/>
                <a:cs typeface="Times New Roman" panose="02020603050405020304" pitchFamily="18" charset="0"/>
              </a:rPr>
              <a:t>x</a:t>
            </a:r>
            <a:r>
              <a:rPr lang="en-GB" dirty="0">
                <a:solidFill>
                  <a:srgbClr val="FF0000"/>
                </a:solidFill>
                <a:latin typeface="Arial" panose="020B0604020202020204" pitchFamily="34" charset="0"/>
                <a:cs typeface="Arial" panose="020B0604020202020204" pitchFamily="34" charset="0"/>
              </a:rPr>
              <a:t> </a:t>
            </a:r>
            <a:r>
              <a:rPr lang="en-GB" sz="2000" dirty="0">
                <a:solidFill>
                  <a:srgbClr val="FF0000"/>
                </a:solidFill>
                <a:latin typeface="Times New Roman" panose="02020603050405020304" pitchFamily="18" charset="0"/>
                <a:cs typeface="Times New Roman" panose="02020603050405020304" pitchFamily="18" charset="0"/>
              </a:rPr>
              <a:t>+</a:t>
            </a:r>
            <a:r>
              <a:rPr lang="en-GB" dirty="0">
                <a:solidFill>
                  <a:srgbClr val="FF0000"/>
                </a:solidFill>
                <a:latin typeface="Arial" panose="020B0604020202020204" pitchFamily="34" charset="0"/>
                <a:cs typeface="Arial" panose="020B0604020202020204" pitchFamily="34" charset="0"/>
              </a:rPr>
              <a:t> 7)</a:t>
            </a:r>
          </a:p>
        </p:txBody>
      </p:sp>
      <p:sp>
        <p:nvSpPr>
          <p:cNvPr id="18" name="Oval 17">
            <a:extLst>
              <a:ext uri="{FF2B5EF4-FFF2-40B4-BE49-F238E27FC236}">
                <a16:creationId xmlns:a16="http://schemas.microsoft.com/office/drawing/2014/main" id="{13E1E52C-2EB8-9419-CB37-A4EFF66E4721}"/>
              </a:ext>
            </a:extLst>
          </p:cNvPr>
          <p:cNvSpPr/>
          <p:nvPr/>
        </p:nvSpPr>
        <p:spPr>
          <a:xfrm>
            <a:off x="5359488" y="4951606"/>
            <a:ext cx="815281" cy="40011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0A1DE200-18E6-6D3F-B65A-9CD6BEC8A170}"/>
              </a:ext>
            </a:extLst>
          </p:cNvPr>
          <p:cNvSpPr txBox="1"/>
          <p:nvPr/>
        </p:nvSpPr>
        <p:spPr>
          <a:xfrm>
            <a:off x="8537730" y="4704812"/>
            <a:ext cx="3082342"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Angle </a:t>
            </a:r>
            <a:r>
              <a:rPr lang="en-GB" sz="1600" i="1" dirty="0">
                <a:solidFill>
                  <a:srgbClr val="FF0000"/>
                </a:solidFill>
                <a:latin typeface="Arial" panose="020B0604020202020204" pitchFamily="34" charset="0"/>
                <a:cs typeface="Arial" panose="020B0604020202020204" pitchFamily="34" charset="0"/>
              </a:rPr>
              <a:t>DBC</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180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115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65°</a:t>
            </a:r>
          </a:p>
        </p:txBody>
      </p:sp>
      <p:sp>
        <p:nvSpPr>
          <p:cNvPr id="20" name="TextBox 19">
            <a:extLst>
              <a:ext uri="{FF2B5EF4-FFF2-40B4-BE49-F238E27FC236}">
                <a16:creationId xmlns:a16="http://schemas.microsoft.com/office/drawing/2014/main" id="{E76E0C7E-2754-2304-639E-5ABF96BBE2A5}"/>
              </a:ext>
            </a:extLst>
          </p:cNvPr>
          <p:cNvSpPr txBox="1"/>
          <p:nvPr/>
        </p:nvSpPr>
        <p:spPr>
          <a:xfrm>
            <a:off x="8575781" y="5085002"/>
            <a:ext cx="2672726" cy="369332"/>
          </a:xfrm>
          <a:prstGeom prst="rect">
            <a:avLst/>
          </a:prstGeom>
          <a:noFill/>
        </p:spPr>
        <p:txBody>
          <a:bodyPr wrap="square" rtlCol="0">
            <a:spAutoFit/>
          </a:bodyPr>
          <a:lstStyle/>
          <a:p>
            <a:r>
              <a:rPr lang="en-GB" i="1" dirty="0">
                <a:solidFill>
                  <a:srgbClr val="FF0000"/>
                </a:solidFill>
                <a:latin typeface="Times New Roman" panose="02020603050405020304" pitchFamily="18" charset="0"/>
                <a:cs typeface="Times New Roman" panose="02020603050405020304" pitchFamily="18" charset="0"/>
              </a:rPr>
              <a:t>x</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180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40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65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75°</a:t>
            </a:r>
          </a:p>
        </p:txBody>
      </p:sp>
      <p:pic>
        <p:nvPicPr>
          <p:cNvPr id="12" name="Picture 11">
            <a:extLst>
              <a:ext uri="{FF2B5EF4-FFF2-40B4-BE49-F238E27FC236}">
                <a16:creationId xmlns:a16="http://schemas.microsoft.com/office/drawing/2014/main" id="{8FDC0F4E-181F-DF56-4E3D-FAFA662777AB}"/>
              </a:ext>
            </a:extLst>
          </p:cNvPr>
          <p:cNvPicPr>
            <a:picLocks noChangeAspect="1"/>
          </p:cNvPicPr>
          <p:nvPr/>
        </p:nvPicPr>
        <p:blipFill>
          <a:blip r:embed="rId3"/>
          <a:stretch>
            <a:fillRect/>
          </a:stretch>
        </p:blipFill>
        <p:spPr>
          <a:xfrm>
            <a:off x="8554869" y="2274729"/>
            <a:ext cx="3261643" cy="2005758"/>
          </a:xfrm>
          <a:prstGeom prst="rect">
            <a:avLst/>
          </a:prstGeom>
        </p:spPr>
      </p:pic>
      <p:pic>
        <p:nvPicPr>
          <p:cNvPr id="13" name="Picture 12">
            <a:extLst>
              <a:ext uri="{FF2B5EF4-FFF2-40B4-BE49-F238E27FC236}">
                <a16:creationId xmlns:a16="http://schemas.microsoft.com/office/drawing/2014/main" id="{5939C3BC-1B71-C3A8-5691-2F670766355F}"/>
              </a:ext>
            </a:extLst>
          </p:cNvPr>
          <p:cNvPicPr>
            <a:picLocks noChangeAspect="1"/>
          </p:cNvPicPr>
          <p:nvPr/>
        </p:nvPicPr>
        <p:blipFill>
          <a:blip r:embed="rId4"/>
          <a:stretch>
            <a:fillRect/>
          </a:stretch>
        </p:blipFill>
        <p:spPr>
          <a:xfrm>
            <a:off x="8694969" y="2684866"/>
            <a:ext cx="819264" cy="438211"/>
          </a:xfrm>
          <a:prstGeom prst="rect">
            <a:avLst/>
          </a:prstGeom>
        </p:spPr>
      </p:pic>
      <p:graphicFrame>
        <p:nvGraphicFramePr>
          <p:cNvPr id="11" name="Table 10">
            <a:extLst>
              <a:ext uri="{FF2B5EF4-FFF2-40B4-BE49-F238E27FC236}">
                <a16:creationId xmlns:a16="http://schemas.microsoft.com/office/drawing/2014/main" id="{40AF5D02-66EB-7C71-BF57-B4A0C8180209}"/>
              </a:ext>
            </a:extLst>
          </p:cNvPr>
          <p:cNvGraphicFramePr>
            <a:graphicFrameLocks noGrp="1"/>
          </p:cNvGraphicFramePr>
          <p:nvPr>
            <p:extLst>
              <p:ext uri="{D42A27DB-BD31-4B8C-83A1-F6EECF244321}">
                <p14:modId xmlns:p14="http://schemas.microsoft.com/office/powerpoint/2010/main" val="3462432328"/>
              </p:ext>
            </p:extLst>
          </p:nvPr>
        </p:nvGraphicFramePr>
        <p:xfrm>
          <a:off x="4756934" y="2525197"/>
          <a:ext cx="2909090" cy="956343"/>
        </p:xfrm>
        <a:graphic>
          <a:graphicData uri="http://schemas.openxmlformats.org/drawingml/2006/table">
            <a:tbl>
              <a:tblPr firstRow="1" bandRow="1">
                <a:tableStyleId>{5C22544A-7EE6-4342-B048-85BDC9FD1C3A}</a:tableStyleId>
              </a:tblPr>
              <a:tblGrid>
                <a:gridCol w="1033424">
                  <a:extLst>
                    <a:ext uri="{9D8B030D-6E8A-4147-A177-3AD203B41FA5}">
                      <a16:colId xmlns:a16="http://schemas.microsoft.com/office/drawing/2014/main" val="1518649767"/>
                    </a:ext>
                  </a:extLst>
                </a:gridCol>
                <a:gridCol w="625222">
                  <a:extLst>
                    <a:ext uri="{9D8B030D-6E8A-4147-A177-3AD203B41FA5}">
                      <a16:colId xmlns:a16="http://schemas.microsoft.com/office/drawing/2014/main" val="4238557746"/>
                    </a:ext>
                  </a:extLst>
                </a:gridCol>
                <a:gridCol w="625222">
                  <a:extLst>
                    <a:ext uri="{9D8B030D-6E8A-4147-A177-3AD203B41FA5}">
                      <a16:colId xmlns:a16="http://schemas.microsoft.com/office/drawing/2014/main" val="236205582"/>
                    </a:ext>
                  </a:extLst>
                </a:gridCol>
                <a:gridCol w="625222">
                  <a:extLst>
                    <a:ext uri="{9D8B030D-6E8A-4147-A177-3AD203B41FA5}">
                      <a16:colId xmlns:a16="http://schemas.microsoft.com/office/drawing/2014/main" val="566449304"/>
                    </a:ext>
                  </a:extLst>
                </a:gridCol>
              </a:tblGrid>
              <a:tr h="401776">
                <a:tc>
                  <a:txBody>
                    <a:bodyPr/>
                    <a:lstStyle/>
                    <a:p>
                      <a:endParaRPr lang="en-GB" dirty="0">
                        <a:solidFill>
                          <a:srgbClr val="371376"/>
                        </a:solidFill>
                      </a:endParaRPr>
                    </a:p>
                  </a:txBody>
                  <a:tcPr>
                    <a:lnL w="12700" cap="flat" cmpd="sng" algn="ctr">
                      <a:no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371376"/>
                      </a:solidFill>
                      <a:prstDash val="solid"/>
                      <a:round/>
                      <a:headEnd type="none" w="med" len="med"/>
                      <a:tailEnd type="none" w="med" len="med"/>
                    </a:lnB>
                    <a:noFill/>
                  </a:tcPr>
                </a:tc>
                <a:tc>
                  <a:txBody>
                    <a:bodyPr/>
                    <a:lstStyle/>
                    <a:p>
                      <a:pPr algn="ctr"/>
                      <a:r>
                        <a:rPr lang="en-GB" sz="1600" dirty="0">
                          <a:solidFill>
                            <a:srgbClr val="371376"/>
                          </a:solidFill>
                          <a:latin typeface="Arial" panose="020B0604020202020204" pitchFamily="34" charset="0"/>
                          <a:cs typeface="Arial" panose="020B0604020202020204" pitchFamily="34" charset="0"/>
                        </a:rPr>
                        <a:t>A</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solidFill>
                      <a:schemeClr val="bg1"/>
                    </a:solidFill>
                  </a:tcPr>
                </a:tc>
                <a:tc>
                  <a:txBody>
                    <a:bodyPr/>
                    <a:lstStyle/>
                    <a:p>
                      <a:pPr algn="ctr"/>
                      <a:r>
                        <a:rPr lang="en-GB" sz="1600" dirty="0">
                          <a:solidFill>
                            <a:srgbClr val="371376"/>
                          </a:solidFill>
                          <a:latin typeface="Arial" panose="020B0604020202020204" pitchFamily="34" charset="0"/>
                          <a:cs typeface="Arial" panose="020B0604020202020204" pitchFamily="34" charset="0"/>
                        </a:rPr>
                        <a:t>B</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solidFill>
                      <a:schemeClr val="bg1"/>
                    </a:solidFill>
                  </a:tcPr>
                </a:tc>
                <a:tc>
                  <a:txBody>
                    <a:bodyPr/>
                    <a:lstStyle/>
                    <a:p>
                      <a:pPr algn="ctr"/>
                      <a:r>
                        <a:rPr lang="en-GB" sz="1600" dirty="0">
                          <a:solidFill>
                            <a:srgbClr val="371376"/>
                          </a:solidFill>
                          <a:latin typeface="Arial" panose="020B0604020202020204" pitchFamily="34" charset="0"/>
                          <a:cs typeface="Arial" panose="020B0604020202020204" pitchFamily="34" charset="0"/>
                        </a:rPr>
                        <a:t>C</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solidFill>
                      <a:schemeClr val="bg1"/>
                    </a:solidFill>
                  </a:tcPr>
                </a:tc>
                <a:extLst>
                  <a:ext uri="{0D108BD9-81ED-4DB2-BD59-A6C34878D82A}">
                    <a16:rowId xmlns:a16="http://schemas.microsoft.com/office/drawing/2014/main" val="314416001"/>
                  </a:ext>
                </a:extLst>
              </a:tr>
              <a:tr h="554567">
                <a:tc>
                  <a:txBody>
                    <a:bodyPr/>
                    <a:lstStyle/>
                    <a:p>
                      <a:pPr algn="ctr"/>
                      <a:r>
                        <a:rPr lang="en-GB" sz="1400" dirty="0">
                          <a:solidFill>
                            <a:srgbClr val="371376"/>
                          </a:solidFill>
                          <a:latin typeface="Arial" panose="020B0604020202020204" pitchFamily="34" charset="0"/>
                          <a:cs typeface="Arial" panose="020B0604020202020204" pitchFamily="34" charset="0"/>
                        </a:rPr>
                        <a:t>Probability</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solidFill>
                      <a:schemeClr val="bg1"/>
                    </a:solidFill>
                  </a:tcPr>
                </a:tc>
                <a:tc>
                  <a:txBody>
                    <a:bodyPr/>
                    <a:lstStyle/>
                    <a:p>
                      <a:pPr algn="ctr"/>
                      <a:r>
                        <a:rPr lang="en-GB" sz="1600" dirty="0">
                          <a:solidFill>
                            <a:srgbClr val="371376"/>
                          </a:solidFill>
                          <a:latin typeface="Arial" panose="020B0604020202020204" pitchFamily="34" charset="0"/>
                          <a:cs typeface="Arial" panose="020B0604020202020204" pitchFamily="34" charset="0"/>
                        </a:rPr>
                        <a:t>0.2</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solidFill>
                      <a:schemeClr val="bg1"/>
                    </a:solidFill>
                  </a:tcPr>
                </a:tc>
                <a:tc>
                  <a:txBody>
                    <a:bodyPr/>
                    <a:lstStyle/>
                    <a:p>
                      <a:pPr algn="ctr"/>
                      <a:r>
                        <a:rPr lang="en-GB" sz="1600" dirty="0">
                          <a:solidFill>
                            <a:srgbClr val="371376"/>
                          </a:solidFill>
                          <a:latin typeface="Arial" panose="020B0604020202020204" pitchFamily="34" charset="0"/>
                          <a:cs typeface="Arial" panose="020B0604020202020204" pitchFamily="34" charset="0"/>
                        </a:rPr>
                        <a:t>0.5</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solidFill>
                      <a:schemeClr val="bg1"/>
                    </a:solidFill>
                  </a:tcPr>
                </a:tc>
                <a:tc>
                  <a:txBody>
                    <a:bodyPr/>
                    <a:lstStyle/>
                    <a:p>
                      <a:pPr algn="ctr"/>
                      <a:r>
                        <a:rPr lang="en-GB" sz="1600" dirty="0">
                          <a:solidFill>
                            <a:srgbClr val="371376"/>
                          </a:solidFill>
                          <a:latin typeface="Arial" panose="020B0604020202020204" pitchFamily="34" charset="0"/>
                          <a:cs typeface="Arial" panose="020B0604020202020204" pitchFamily="34" charset="0"/>
                        </a:rPr>
                        <a:t>0.2</a:t>
                      </a:r>
                    </a:p>
                  </a:txBody>
                  <a:tcPr anchor="ctr">
                    <a:lnL w="12700" cap="flat" cmpd="sng" algn="ctr">
                      <a:solidFill>
                        <a:srgbClr val="371376"/>
                      </a:solidFill>
                      <a:prstDash val="solid"/>
                      <a:round/>
                      <a:headEnd type="none" w="med" len="med"/>
                      <a:tailEnd type="none" w="med" len="med"/>
                    </a:lnL>
                    <a:lnR w="12700" cap="flat" cmpd="sng" algn="ctr">
                      <a:solidFill>
                        <a:srgbClr val="371376"/>
                      </a:solidFill>
                      <a:prstDash val="solid"/>
                      <a:round/>
                      <a:headEnd type="none" w="med" len="med"/>
                      <a:tailEnd type="none" w="med" len="med"/>
                    </a:lnR>
                    <a:lnT w="12700" cap="flat" cmpd="sng" algn="ctr">
                      <a:solidFill>
                        <a:srgbClr val="371376"/>
                      </a:solidFill>
                      <a:prstDash val="solid"/>
                      <a:round/>
                      <a:headEnd type="none" w="med" len="med"/>
                      <a:tailEnd type="none" w="med" len="med"/>
                    </a:lnT>
                    <a:lnB w="12700" cap="flat" cmpd="sng" algn="ctr">
                      <a:solidFill>
                        <a:srgbClr val="371376"/>
                      </a:solidFill>
                      <a:prstDash val="solid"/>
                      <a:round/>
                      <a:headEnd type="none" w="med" len="med"/>
                      <a:tailEnd type="none" w="med" len="med"/>
                    </a:lnB>
                    <a:solidFill>
                      <a:schemeClr val="bg1"/>
                    </a:solidFill>
                  </a:tcPr>
                </a:tc>
                <a:extLst>
                  <a:ext uri="{0D108BD9-81ED-4DB2-BD59-A6C34878D82A}">
                    <a16:rowId xmlns:a16="http://schemas.microsoft.com/office/drawing/2014/main" val="4015522698"/>
                  </a:ext>
                </a:extLst>
              </a:tr>
            </a:tbl>
          </a:graphicData>
        </a:graphic>
      </p:graphicFrame>
      <p:sp>
        <p:nvSpPr>
          <p:cNvPr id="15" name="TextBox 14">
            <a:extLst>
              <a:ext uri="{FF2B5EF4-FFF2-40B4-BE49-F238E27FC236}">
                <a16:creationId xmlns:a16="http://schemas.microsoft.com/office/drawing/2014/main" id="{99790F8A-2DAC-03F6-7168-68EC62295785}"/>
              </a:ext>
            </a:extLst>
          </p:cNvPr>
          <p:cNvSpPr txBox="1"/>
          <p:nvPr/>
        </p:nvSpPr>
        <p:spPr>
          <a:xfrm>
            <a:off x="4789876" y="2717528"/>
            <a:ext cx="2843205" cy="861774"/>
          </a:xfrm>
          <a:prstGeom prst="rect">
            <a:avLst/>
          </a:prstGeom>
          <a:solidFill>
            <a:schemeClr val="bg1"/>
          </a:solidFill>
          <a:ln>
            <a:solidFill>
              <a:srgbClr val="FF0000"/>
            </a:solidFill>
          </a:ln>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0.2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0.5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0.2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0.9 </a:t>
            </a:r>
          </a:p>
          <a:p>
            <a:r>
              <a:rPr lang="en-GB" sz="1600" dirty="0">
                <a:solidFill>
                  <a:srgbClr val="FF0000"/>
                </a:solidFill>
                <a:latin typeface="Arial" panose="020B0604020202020204" pitchFamily="34" charset="0"/>
                <a:cs typeface="Arial" panose="020B0604020202020204" pitchFamily="34" charset="0"/>
              </a:rPr>
              <a:t>but sum of probabilities should equal 1</a:t>
            </a:r>
          </a:p>
        </p:txBody>
      </p:sp>
    </p:spTree>
    <p:extLst>
      <p:ext uri="{BB962C8B-B14F-4D97-AF65-F5344CB8AC3E}">
        <p14:creationId xmlns:p14="http://schemas.microsoft.com/office/powerpoint/2010/main" val="274497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P spid="18" grpId="0" animBg="1"/>
      <p:bldP spid="19" grpId="0"/>
      <p:bldP spid="20" grpId="0"/>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8417BD-797C-EF7D-0FB6-EF5B72B150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6F41DF-C98B-4BC3-15AD-7A1DC3010B67}"/>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4ABAFD73-372D-8529-CA51-B6C1AD3D4216}"/>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BB02EA67-51D4-CACC-6AB0-5DDDADD3C41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73F02FE5-1492-89FB-FCBE-18DB2E76A31B}"/>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14B</a:t>
            </a:r>
          </a:p>
        </p:txBody>
      </p:sp>
      <p:graphicFrame>
        <p:nvGraphicFramePr>
          <p:cNvPr id="8" name="Table 7">
            <a:extLst>
              <a:ext uri="{FF2B5EF4-FFF2-40B4-BE49-F238E27FC236}">
                <a16:creationId xmlns:a16="http://schemas.microsoft.com/office/drawing/2014/main" id="{9ABA75C7-5CCB-39F8-8AE5-8316A3B76FB4}"/>
              </a:ext>
            </a:extLst>
          </p:cNvPr>
          <p:cNvGraphicFramePr>
            <a:graphicFrameLocks noGrp="1"/>
          </p:cNvGraphicFramePr>
          <p:nvPr>
            <p:extLst>
              <p:ext uri="{D42A27DB-BD31-4B8C-83A1-F6EECF244321}">
                <p14:modId xmlns:p14="http://schemas.microsoft.com/office/powerpoint/2010/main" val="710233542"/>
              </p:ext>
            </p:extLst>
          </p:nvPr>
        </p:nvGraphicFramePr>
        <p:xfrm>
          <a:off x="285750" y="1900766"/>
          <a:ext cx="11664500" cy="3992880"/>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a number in the box to make the calculation correct.</a:t>
                      </a:r>
                    </a:p>
                    <a:p>
                      <a:r>
                        <a:rPr lang="en-GB" sz="1600" b="0" dirty="0">
                          <a:solidFill>
                            <a:srgbClr val="371376"/>
                          </a:solidFill>
                          <a:latin typeface="Arial" panose="020B0604020202020204" pitchFamily="34" charset="0"/>
                          <a:cs typeface="Arial" panose="020B0604020202020204" pitchFamily="34" charset="0"/>
                        </a:rPr>
                        <a:t>  </a:t>
                      </a:r>
                    </a:p>
                    <a:p>
                      <a:r>
                        <a:rPr lang="en-GB" sz="1600" b="0" dirty="0">
                          <a:solidFill>
                            <a:srgbClr val="371376"/>
                          </a:solidFill>
                          <a:latin typeface="Arial" panose="020B0604020202020204" pitchFamily="34" charset="0"/>
                          <a:cs typeface="Arial" panose="020B0604020202020204" pitchFamily="34" charset="0"/>
                        </a:rPr>
                        <a:t>17.4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13.8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39</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An ordinary fair dice is thrown.</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the probability of getting a number less than 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Points </a:t>
                      </a:r>
                      <a:r>
                        <a:rPr lang="en-GB" sz="1600" b="0" i="1" dirty="0">
                          <a:solidFill>
                            <a:srgbClr val="371376"/>
                          </a:solidFill>
                          <a:latin typeface="Arial" panose="020B0604020202020204" pitchFamily="34" charset="0"/>
                          <a:cs typeface="Arial" panose="020B0604020202020204" pitchFamily="34" charset="0"/>
                        </a:rPr>
                        <a:t>A</a:t>
                      </a:r>
                      <a:r>
                        <a:rPr lang="en-GB" sz="1600" b="0" dirty="0">
                          <a:solidFill>
                            <a:srgbClr val="371376"/>
                          </a:solidFill>
                          <a:latin typeface="Arial" panose="020B0604020202020204" pitchFamily="34" charset="0"/>
                          <a:cs typeface="Arial" panose="020B0604020202020204" pitchFamily="34" charset="0"/>
                        </a:rPr>
                        <a:t>, </a:t>
                      </a:r>
                      <a:r>
                        <a:rPr lang="en-GB" sz="1600" b="0" i="1" dirty="0">
                          <a:solidFill>
                            <a:srgbClr val="371376"/>
                          </a:solidFill>
                          <a:latin typeface="Arial" panose="020B0604020202020204" pitchFamily="34" charset="0"/>
                          <a:cs typeface="Arial" panose="020B0604020202020204" pitchFamily="34" charset="0"/>
                        </a:rPr>
                        <a:t>B</a:t>
                      </a:r>
                      <a:r>
                        <a:rPr lang="en-GB" sz="1600" b="0" dirty="0">
                          <a:solidFill>
                            <a:srgbClr val="371376"/>
                          </a:solidFill>
                          <a:latin typeface="Arial" panose="020B0604020202020204" pitchFamily="34" charset="0"/>
                          <a:cs typeface="Arial" panose="020B0604020202020204" pitchFamily="34" charset="0"/>
                        </a:rPr>
                        <a:t> and </a:t>
                      </a:r>
                      <a:r>
                        <a:rPr lang="en-GB" sz="1600" b="0" i="1" dirty="0">
                          <a:solidFill>
                            <a:srgbClr val="371376"/>
                          </a:solidFill>
                          <a:latin typeface="Arial" panose="020B0604020202020204" pitchFamily="34" charset="0"/>
                          <a:cs typeface="Arial" panose="020B0604020202020204" pitchFamily="34" charset="0"/>
                        </a:rPr>
                        <a:t>C</a:t>
                      </a:r>
                      <a:r>
                        <a:rPr lang="en-GB" sz="1600" b="0" dirty="0">
                          <a:solidFill>
                            <a:srgbClr val="371376"/>
                          </a:solidFill>
                          <a:latin typeface="Arial" panose="020B0604020202020204" pitchFamily="34" charset="0"/>
                          <a:cs typeface="Arial" panose="020B0604020202020204" pitchFamily="34" charset="0"/>
                        </a:rPr>
                        <a:t> are plotted on a grid.</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Plot point </a:t>
                      </a:r>
                      <a:r>
                        <a:rPr lang="en-GB" sz="1600" b="0" i="1" dirty="0">
                          <a:solidFill>
                            <a:srgbClr val="371376"/>
                          </a:solidFill>
                          <a:latin typeface="Arial" panose="020B0604020202020204" pitchFamily="34" charset="0"/>
                          <a:cs typeface="Arial" panose="020B0604020202020204" pitchFamily="34" charset="0"/>
                        </a:rPr>
                        <a:t>D</a:t>
                      </a:r>
                      <a:r>
                        <a:rPr lang="en-GB" sz="1600" b="0" dirty="0">
                          <a:solidFill>
                            <a:srgbClr val="371376"/>
                          </a:solidFill>
                          <a:latin typeface="Arial" panose="020B0604020202020204" pitchFamily="34" charset="0"/>
                          <a:cs typeface="Arial" panose="020B0604020202020204" pitchFamily="34" charset="0"/>
                        </a:rPr>
                        <a:t> on the grid so that </a:t>
                      </a:r>
                      <a:r>
                        <a:rPr lang="en-GB" sz="1600" b="0" i="1" dirty="0">
                          <a:solidFill>
                            <a:srgbClr val="371376"/>
                          </a:solidFill>
                          <a:latin typeface="Arial" panose="020B0604020202020204" pitchFamily="34" charset="0"/>
                          <a:cs typeface="Arial" panose="020B0604020202020204" pitchFamily="34" charset="0"/>
                        </a:rPr>
                        <a:t>ABCD</a:t>
                      </a:r>
                      <a:r>
                        <a:rPr lang="en-GB" sz="1600" b="0" dirty="0">
                          <a:solidFill>
                            <a:srgbClr val="371376"/>
                          </a:solidFill>
                          <a:latin typeface="Arial" panose="020B0604020202020204" pitchFamily="34" charset="0"/>
                          <a:cs typeface="Arial" panose="020B0604020202020204" pitchFamily="34" charset="0"/>
                        </a:rPr>
                        <a:t> is a rhombus.</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Simplify     5</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7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3</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Circle the shortest length.</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12</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000</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cm        0.013</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km</a:t>
                      </a:r>
                    </a:p>
                    <a:p>
                      <a:pPr>
                        <a:spcBef>
                          <a:spcPts val="1200"/>
                        </a:spcBef>
                      </a:pPr>
                      <a:r>
                        <a:rPr lang="en-GB" sz="1600" b="0" dirty="0">
                          <a:solidFill>
                            <a:srgbClr val="371376"/>
                          </a:solidFill>
                          <a:latin typeface="Arial" panose="020B0604020202020204" pitchFamily="34" charset="0"/>
                          <a:cs typeface="Arial" panose="020B0604020202020204" pitchFamily="34" charset="0"/>
                        </a:rPr>
                        <a:t>125</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m            14</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000</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mm</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sp>
        <p:nvSpPr>
          <p:cNvPr id="3" name="Rectangle 2">
            <a:extLst>
              <a:ext uri="{FF2B5EF4-FFF2-40B4-BE49-F238E27FC236}">
                <a16:creationId xmlns:a16="http://schemas.microsoft.com/office/drawing/2014/main" id="{2A47CFB6-5094-F562-4818-B06BDF85976F}"/>
              </a:ext>
            </a:extLst>
          </p:cNvPr>
          <p:cNvSpPr/>
          <p:nvPr/>
        </p:nvSpPr>
        <p:spPr>
          <a:xfrm>
            <a:off x="2126751" y="2551459"/>
            <a:ext cx="636998" cy="565079"/>
          </a:xfrm>
          <a:prstGeom prst="rect">
            <a:avLst/>
          </a:prstGeom>
          <a:noFill/>
          <a:ln>
            <a:solidFill>
              <a:srgbClr val="3713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09C87F02-E746-9A7D-99C6-E3B71EBA5962}"/>
              </a:ext>
            </a:extLst>
          </p:cNvPr>
          <p:cNvPicPr>
            <a:picLocks noChangeAspect="1"/>
          </p:cNvPicPr>
          <p:nvPr/>
        </p:nvPicPr>
        <p:blipFill>
          <a:blip r:embed="rId3"/>
          <a:srcRect l="3693" r="2842"/>
          <a:stretch>
            <a:fillRect/>
          </a:stretch>
        </p:blipFill>
        <p:spPr>
          <a:xfrm>
            <a:off x="8498685" y="2551458"/>
            <a:ext cx="3407565" cy="2667813"/>
          </a:xfrm>
          <a:prstGeom prst="rect">
            <a:avLst/>
          </a:prstGeom>
        </p:spPr>
      </p:pic>
    </p:spTree>
    <p:extLst>
      <p:ext uri="{BB962C8B-B14F-4D97-AF65-F5344CB8AC3E}">
        <p14:creationId xmlns:p14="http://schemas.microsoft.com/office/powerpoint/2010/main" val="22732268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1BFE76-8908-29EE-D11F-F99AF497EE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B5C319-5040-9E58-7F0E-082229AC0F90}"/>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1B5F6762-B6E3-CCFF-DB37-2EFE0454ABBD}"/>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866E0129-2336-0442-CBDD-7D7E29C8824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57DE0A3A-DC7C-B352-066C-B75A754C3EEE}"/>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14B - ANSWERS</a:t>
            </a:r>
          </a:p>
        </p:txBody>
      </p:sp>
      <p:graphicFrame>
        <p:nvGraphicFramePr>
          <p:cNvPr id="3" name="Table 2">
            <a:extLst>
              <a:ext uri="{FF2B5EF4-FFF2-40B4-BE49-F238E27FC236}">
                <a16:creationId xmlns:a16="http://schemas.microsoft.com/office/drawing/2014/main" id="{A90BBE8B-4216-62D2-A50B-D838CB648C51}"/>
              </a:ext>
            </a:extLst>
          </p:cNvPr>
          <p:cNvGraphicFramePr>
            <a:graphicFrameLocks noGrp="1"/>
          </p:cNvGraphicFramePr>
          <p:nvPr>
            <p:extLst>
              <p:ext uri="{D42A27DB-BD31-4B8C-83A1-F6EECF244321}">
                <p14:modId xmlns:p14="http://schemas.microsoft.com/office/powerpoint/2010/main" val="514689284"/>
              </p:ext>
            </p:extLst>
          </p:nvPr>
        </p:nvGraphicFramePr>
        <p:xfrm>
          <a:off x="285750" y="1913456"/>
          <a:ext cx="11664500" cy="3992880"/>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a number in the box to make the calculation correct.</a:t>
                      </a:r>
                    </a:p>
                    <a:p>
                      <a:r>
                        <a:rPr lang="en-GB" sz="1600" b="0" dirty="0">
                          <a:solidFill>
                            <a:srgbClr val="371376"/>
                          </a:solidFill>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17.4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13.8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39</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An ordinary fair dice is thrown.</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the probability of getting a number less than 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Points </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A</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B</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and </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C</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are plotted on a grid.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Plot point </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D</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on the grid so that </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ABCD</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is a rhombus.</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Simplify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5</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3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7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3</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kumimoji="0" lang="en-GB" sz="1600" b="0" i="1"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Circle the shortest length.</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12</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000</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cm        0.013</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km</a:t>
                      </a:r>
                    </a:p>
                    <a:p>
                      <a:pPr>
                        <a:spcBef>
                          <a:spcPts val="1200"/>
                        </a:spcBef>
                      </a:pPr>
                      <a:r>
                        <a:rPr lang="en-GB" sz="1600" b="0" dirty="0">
                          <a:solidFill>
                            <a:srgbClr val="371376"/>
                          </a:solidFill>
                          <a:latin typeface="Arial" panose="020B0604020202020204" pitchFamily="34" charset="0"/>
                          <a:cs typeface="Arial" panose="020B0604020202020204" pitchFamily="34" charset="0"/>
                        </a:rPr>
                        <a:t>125</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m            14</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000</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mm</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sp>
        <p:nvSpPr>
          <p:cNvPr id="9" name="Rectangle 8">
            <a:extLst>
              <a:ext uri="{FF2B5EF4-FFF2-40B4-BE49-F238E27FC236}">
                <a16:creationId xmlns:a16="http://schemas.microsoft.com/office/drawing/2014/main" id="{760AF077-1623-44E4-1788-F2EF534853F0}"/>
              </a:ext>
            </a:extLst>
          </p:cNvPr>
          <p:cNvSpPr/>
          <p:nvPr/>
        </p:nvSpPr>
        <p:spPr>
          <a:xfrm>
            <a:off x="2131108" y="2551458"/>
            <a:ext cx="636998" cy="565079"/>
          </a:xfrm>
          <a:prstGeom prst="rect">
            <a:avLst/>
          </a:prstGeom>
          <a:noFill/>
          <a:ln>
            <a:solidFill>
              <a:srgbClr val="3713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B0EB7EB0-7938-06E6-3F4E-C5F9232067B5}"/>
              </a:ext>
            </a:extLst>
          </p:cNvPr>
          <p:cNvSpPr txBox="1"/>
          <p:nvPr/>
        </p:nvSpPr>
        <p:spPr>
          <a:xfrm>
            <a:off x="791110" y="3277456"/>
            <a:ext cx="2270589"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39 </a:t>
            </a:r>
            <a:r>
              <a:rPr lang="en-GB" dirty="0">
                <a:solidFill>
                  <a:srgbClr val="FF0000"/>
                </a:solidFill>
                <a:latin typeface="Times New Roman" panose="02020603050405020304" pitchFamily="18" charset="0"/>
                <a:cs typeface="Times New Roman" panose="02020603050405020304" pitchFamily="18" charset="0"/>
              </a:rPr>
              <a:t>– </a:t>
            </a:r>
            <a:r>
              <a:rPr lang="en-GB" sz="1600" dirty="0">
                <a:solidFill>
                  <a:srgbClr val="FF0000"/>
                </a:solidFill>
                <a:latin typeface="Arial" panose="020B0604020202020204" pitchFamily="34" charset="0"/>
                <a:cs typeface="Arial" panose="020B0604020202020204" pitchFamily="34" charset="0"/>
              </a:rPr>
              <a:t>17.4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13.8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7.8 </a:t>
            </a:r>
          </a:p>
        </p:txBody>
      </p:sp>
      <p:sp>
        <p:nvSpPr>
          <p:cNvPr id="13" name="TextBox 12">
            <a:extLst>
              <a:ext uri="{FF2B5EF4-FFF2-40B4-BE49-F238E27FC236}">
                <a16:creationId xmlns:a16="http://schemas.microsoft.com/office/drawing/2014/main" id="{E82CE776-23C3-34A7-7CBD-1C1D0093EF2B}"/>
              </a:ext>
            </a:extLst>
          </p:cNvPr>
          <p:cNvSpPr txBox="1"/>
          <p:nvPr/>
        </p:nvSpPr>
        <p:spPr>
          <a:xfrm>
            <a:off x="2137026" y="2642999"/>
            <a:ext cx="544531"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7.8</a:t>
            </a:r>
          </a:p>
        </p:txBody>
      </p:sp>
      <p:sp>
        <p:nvSpPr>
          <p:cNvPr id="14" name="TextBox 13">
            <a:extLst>
              <a:ext uri="{FF2B5EF4-FFF2-40B4-BE49-F238E27FC236}">
                <a16:creationId xmlns:a16="http://schemas.microsoft.com/office/drawing/2014/main" id="{3EA0E63D-795E-8740-FE1D-F18073962901}"/>
              </a:ext>
            </a:extLst>
          </p:cNvPr>
          <p:cNvSpPr txBox="1"/>
          <p:nvPr/>
        </p:nvSpPr>
        <p:spPr>
          <a:xfrm>
            <a:off x="4613464" y="3013359"/>
            <a:ext cx="2794571"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Four numbers less than 5 </a:t>
            </a:r>
          </a:p>
          <a:p>
            <a:r>
              <a:rPr lang="en-GB" sz="1600" dirty="0">
                <a:solidFill>
                  <a:srgbClr val="FF0000"/>
                </a:solidFill>
                <a:latin typeface="Arial" panose="020B0604020202020204" pitchFamily="34" charset="0"/>
                <a:cs typeface="Arial" panose="020B0604020202020204" pitchFamily="34" charset="0"/>
              </a:rPr>
              <a:t>(1, 2, 3, and 4)</a:t>
            </a:r>
          </a:p>
        </p:txBody>
      </p:sp>
      <p:graphicFrame>
        <p:nvGraphicFramePr>
          <p:cNvPr id="15" name="Object 14">
            <a:extLst>
              <a:ext uri="{FF2B5EF4-FFF2-40B4-BE49-F238E27FC236}">
                <a16:creationId xmlns:a16="http://schemas.microsoft.com/office/drawing/2014/main" id="{5E9FE8B4-5818-4333-D6C5-7C6A35E777E3}"/>
              </a:ext>
            </a:extLst>
          </p:cNvPr>
          <p:cNvGraphicFramePr>
            <a:graphicFrameLocks noChangeAspect="1"/>
          </p:cNvGraphicFramePr>
          <p:nvPr>
            <p:extLst>
              <p:ext uri="{D42A27DB-BD31-4B8C-83A1-F6EECF244321}">
                <p14:modId xmlns:p14="http://schemas.microsoft.com/office/powerpoint/2010/main" val="4087747040"/>
              </p:ext>
            </p:extLst>
          </p:nvPr>
        </p:nvGraphicFramePr>
        <p:xfrm>
          <a:off x="7356475" y="3189288"/>
          <a:ext cx="596900" cy="508000"/>
        </p:xfrm>
        <a:graphic>
          <a:graphicData uri="http://schemas.openxmlformats.org/presentationml/2006/ole">
            <mc:AlternateContent xmlns:mc="http://schemas.openxmlformats.org/markup-compatibility/2006">
              <mc:Choice xmlns:v="urn:schemas-microsoft-com:vml" Requires="v">
                <p:oleObj name="Equation" r:id="rId3" imgW="596880" imgH="507960" progId="Equation.DSMT4">
                  <p:embed/>
                </p:oleObj>
              </mc:Choice>
              <mc:Fallback>
                <p:oleObj name="Equation" r:id="rId3" imgW="596880" imgH="507960" progId="Equation.DSMT4">
                  <p:embed/>
                  <p:pic>
                    <p:nvPicPr>
                      <p:cNvPr id="15" name="Object 14">
                        <a:extLst>
                          <a:ext uri="{FF2B5EF4-FFF2-40B4-BE49-F238E27FC236}">
                            <a16:creationId xmlns:a16="http://schemas.microsoft.com/office/drawing/2014/main" id="{5E9FE8B4-5818-4333-D6C5-7C6A35E777E3}"/>
                          </a:ext>
                        </a:extLst>
                      </p:cNvPr>
                      <p:cNvPicPr/>
                      <p:nvPr/>
                    </p:nvPicPr>
                    <p:blipFill>
                      <a:blip r:embed="rId4"/>
                      <a:stretch>
                        <a:fillRect/>
                      </a:stretch>
                    </p:blipFill>
                    <p:spPr>
                      <a:xfrm>
                        <a:off x="7356475" y="3189288"/>
                        <a:ext cx="596900" cy="508000"/>
                      </a:xfrm>
                      <a:prstGeom prst="rect">
                        <a:avLst/>
                      </a:prstGeom>
                    </p:spPr>
                  </p:pic>
                </p:oleObj>
              </mc:Fallback>
            </mc:AlternateContent>
          </a:graphicData>
        </a:graphic>
      </p:graphicFrame>
      <p:sp>
        <p:nvSpPr>
          <p:cNvPr id="16" name="TextBox 15">
            <a:extLst>
              <a:ext uri="{FF2B5EF4-FFF2-40B4-BE49-F238E27FC236}">
                <a16:creationId xmlns:a16="http://schemas.microsoft.com/office/drawing/2014/main" id="{C32765F6-2225-3A91-2B76-3E41B4E2BDD8}"/>
              </a:ext>
            </a:extLst>
          </p:cNvPr>
          <p:cNvSpPr txBox="1"/>
          <p:nvPr/>
        </p:nvSpPr>
        <p:spPr>
          <a:xfrm>
            <a:off x="791110" y="4310750"/>
            <a:ext cx="2116476" cy="646331"/>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5</a:t>
            </a:r>
            <a:r>
              <a:rPr lang="en-GB" i="1" dirty="0">
                <a:solidFill>
                  <a:srgbClr val="FF0000"/>
                </a:solidFill>
                <a:latin typeface="Times New Roman" panose="02020603050405020304" pitchFamily="18" charset="0"/>
                <a:cs typeface="Times New Roman" panose="02020603050405020304" pitchFamily="18" charset="0"/>
              </a:rPr>
              <a:t>x</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3</a:t>
            </a:r>
            <a:r>
              <a:rPr lang="en-GB" i="1" dirty="0">
                <a:solidFill>
                  <a:srgbClr val="FF0000"/>
                </a:solidFill>
                <a:latin typeface="Times New Roman" panose="02020603050405020304" pitchFamily="18" charset="0"/>
                <a:cs typeface="Times New Roman" panose="02020603050405020304" pitchFamily="18" charset="0"/>
              </a:rPr>
              <a:t>x</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2</a:t>
            </a:r>
            <a:r>
              <a:rPr lang="en-GB" i="1" dirty="0">
                <a:solidFill>
                  <a:srgbClr val="FF0000"/>
                </a:solidFill>
                <a:latin typeface="Times New Roman" panose="02020603050405020304" pitchFamily="18" charset="0"/>
                <a:cs typeface="Times New Roman" panose="02020603050405020304" pitchFamily="18" charset="0"/>
              </a:rPr>
              <a:t>x</a:t>
            </a:r>
          </a:p>
          <a:p>
            <a:r>
              <a:rPr lang="en-GB" sz="1600" dirty="0">
                <a:solidFill>
                  <a:srgbClr val="FF0000"/>
                </a:solidFill>
                <a:latin typeface="Arial" panose="020B0604020202020204" pitchFamily="34" charset="0"/>
                <a:cs typeface="Arial" panose="020B0604020202020204" pitchFamily="34" charset="0"/>
              </a:rPr>
              <a:t>3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7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600" dirty="0">
                <a:solidFill>
                  <a:srgbClr val="FF0000"/>
                </a:solidFill>
                <a:latin typeface="Times New Roman" panose="02020603050405020304" pitchFamily="18" charset="0"/>
                <a:cs typeface="Times New Roman" panose="02020603050405020304" pitchFamily="18" charset="0"/>
              </a:rPr>
              <a:t> </a:t>
            </a:r>
            <a:r>
              <a:rPr lang="en-GB" sz="1600" dirty="0">
                <a:solidFill>
                  <a:srgbClr val="FF0000"/>
                </a:solidFill>
                <a:latin typeface="Arial" panose="020B0604020202020204" pitchFamily="34" charset="0"/>
                <a:cs typeface="Arial" panose="020B0604020202020204" pitchFamily="34" charset="0"/>
              </a:rPr>
              <a:t>4</a:t>
            </a:r>
          </a:p>
        </p:txBody>
      </p:sp>
      <p:sp>
        <p:nvSpPr>
          <p:cNvPr id="17" name="TextBox 16">
            <a:extLst>
              <a:ext uri="{FF2B5EF4-FFF2-40B4-BE49-F238E27FC236}">
                <a16:creationId xmlns:a16="http://schemas.microsoft.com/office/drawing/2014/main" id="{31CA3C21-C346-BC99-3AAF-3920358A406E}"/>
              </a:ext>
            </a:extLst>
          </p:cNvPr>
          <p:cNvSpPr txBox="1"/>
          <p:nvPr/>
        </p:nvSpPr>
        <p:spPr>
          <a:xfrm>
            <a:off x="2178122" y="5044611"/>
            <a:ext cx="88357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2</a:t>
            </a:r>
            <a:r>
              <a:rPr kumimoji="0" lang="en-GB" sz="20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x </a:t>
            </a:r>
            <a:r>
              <a:rPr kumimoji="0" lang="en-GB" sz="2000" b="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b="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4 </a:t>
            </a:r>
          </a:p>
        </p:txBody>
      </p:sp>
      <p:sp>
        <p:nvSpPr>
          <p:cNvPr id="18" name="TextBox 17">
            <a:extLst>
              <a:ext uri="{FF2B5EF4-FFF2-40B4-BE49-F238E27FC236}">
                <a16:creationId xmlns:a16="http://schemas.microsoft.com/office/drawing/2014/main" id="{981DC390-715E-B40F-4A97-69E3387D8B06}"/>
              </a:ext>
            </a:extLst>
          </p:cNvPr>
          <p:cNvSpPr txBox="1"/>
          <p:nvPr/>
        </p:nvSpPr>
        <p:spPr>
          <a:xfrm>
            <a:off x="4630854" y="5298415"/>
            <a:ext cx="3200951"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Convert all to the same unit.</a:t>
            </a:r>
          </a:p>
        </p:txBody>
      </p:sp>
      <p:sp>
        <p:nvSpPr>
          <p:cNvPr id="19" name="TextBox 18">
            <a:extLst>
              <a:ext uri="{FF2B5EF4-FFF2-40B4-BE49-F238E27FC236}">
                <a16:creationId xmlns:a16="http://schemas.microsoft.com/office/drawing/2014/main" id="{E8DF1169-D29A-9BE7-19AF-A37C7639D38D}"/>
              </a:ext>
            </a:extLst>
          </p:cNvPr>
          <p:cNvSpPr txBox="1"/>
          <p:nvPr/>
        </p:nvSpPr>
        <p:spPr>
          <a:xfrm>
            <a:off x="4931964" y="4109720"/>
            <a:ext cx="842481"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120</a:t>
            </a:r>
            <a:r>
              <a:rPr lang="en-GB" sz="800" dirty="0">
                <a:solidFill>
                  <a:srgbClr val="FF0000"/>
                </a:solidFill>
                <a:latin typeface="Arial" panose="020B0604020202020204" pitchFamily="34" charset="0"/>
                <a:cs typeface="Arial" panose="020B0604020202020204" pitchFamily="34" charset="0"/>
              </a:rPr>
              <a:t> </a:t>
            </a:r>
            <a:r>
              <a:rPr lang="en-GB" sz="1600" dirty="0">
                <a:solidFill>
                  <a:srgbClr val="FF0000"/>
                </a:solidFill>
                <a:latin typeface="Arial" panose="020B0604020202020204" pitchFamily="34" charset="0"/>
                <a:cs typeface="Arial" panose="020B0604020202020204" pitchFamily="34" charset="0"/>
              </a:rPr>
              <a:t>m</a:t>
            </a:r>
          </a:p>
        </p:txBody>
      </p:sp>
      <p:sp>
        <p:nvSpPr>
          <p:cNvPr id="21" name="TextBox 20">
            <a:extLst>
              <a:ext uri="{FF2B5EF4-FFF2-40B4-BE49-F238E27FC236}">
                <a16:creationId xmlns:a16="http://schemas.microsoft.com/office/drawing/2014/main" id="{04EDF61A-F2D7-DFF8-D1DF-6EA3E6EB262A}"/>
              </a:ext>
            </a:extLst>
          </p:cNvPr>
          <p:cNvSpPr txBox="1"/>
          <p:nvPr/>
        </p:nvSpPr>
        <p:spPr>
          <a:xfrm>
            <a:off x="6314390" y="4061689"/>
            <a:ext cx="842481"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13</a:t>
            </a:r>
            <a:r>
              <a:rPr lang="en-GB" sz="800" dirty="0">
                <a:solidFill>
                  <a:srgbClr val="FF0000"/>
                </a:solidFill>
                <a:latin typeface="Arial" panose="020B0604020202020204" pitchFamily="34" charset="0"/>
                <a:cs typeface="Arial" panose="020B0604020202020204" pitchFamily="34" charset="0"/>
              </a:rPr>
              <a:t> </a:t>
            </a:r>
            <a:r>
              <a:rPr lang="en-GB" sz="1600" dirty="0">
                <a:solidFill>
                  <a:srgbClr val="FF0000"/>
                </a:solidFill>
                <a:latin typeface="Arial" panose="020B0604020202020204" pitchFamily="34" charset="0"/>
                <a:cs typeface="Arial" panose="020B0604020202020204" pitchFamily="34" charset="0"/>
              </a:rPr>
              <a:t>m</a:t>
            </a:r>
          </a:p>
        </p:txBody>
      </p:sp>
      <p:sp>
        <p:nvSpPr>
          <p:cNvPr id="23" name="TextBox 22">
            <a:extLst>
              <a:ext uri="{FF2B5EF4-FFF2-40B4-BE49-F238E27FC236}">
                <a16:creationId xmlns:a16="http://schemas.microsoft.com/office/drawing/2014/main" id="{7EF6C392-93F2-9FC9-C556-DD32E0D12EFD}"/>
              </a:ext>
            </a:extLst>
          </p:cNvPr>
          <p:cNvSpPr txBox="1"/>
          <p:nvPr/>
        </p:nvSpPr>
        <p:spPr>
          <a:xfrm>
            <a:off x="6942171" y="4752094"/>
            <a:ext cx="842481"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14</a:t>
            </a:r>
            <a:r>
              <a:rPr lang="en-GB" sz="800" dirty="0">
                <a:solidFill>
                  <a:srgbClr val="FF0000"/>
                </a:solidFill>
                <a:latin typeface="Arial" panose="020B0604020202020204" pitchFamily="34" charset="0"/>
                <a:cs typeface="Arial" panose="020B0604020202020204" pitchFamily="34" charset="0"/>
              </a:rPr>
              <a:t> </a:t>
            </a:r>
            <a:r>
              <a:rPr lang="en-GB" sz="1600" dirty="0">
                <a:solidFill>
                  <a:srgbClr val="FF0000"/>
                </a:solidFill>
                <a:latin typeface="Arial" panose="020B0604020202020204" pitchFamily="34" charset="0"/>
                <a:cs typeface="Arial" panose="020B0604020202020204" pitchFamily="34" charset="0"/>
              </a:rPr>
              <a:t>m</a:t>
            </a:r>
          </a:p>
        </p:txBody>
      </p:sp>
      <p:sp>
        <p:nvSpPr>
          <p:cNvPr id="24" name="Oval 23">
            <a:extLst>
              <a:ext uri="{FF2B5EF4-FFF2-40B4-BE49-F238E27FC236}">
                <a16:creationId xmlns:a16="http://schemas.microsoft.com/office/drawing/2014/main" id="{78834E89-7081-4EB9-7F32-209A0A759005}"/>
              </a:ext>
            </a:extLst>
          </p:cNvPr>
          <p:cNvSpPr/>
          <p:nvPr/>
        </p:nvSpPr>
        <p:spPr>
          <a:xfrm>
            <a:off x="5929779" y="4322734"/>
            <a:ext cx="935316" cy="399977"/>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hte verbindingslijn met pijl 39">
            <a:extLst>
              <a:ext uri="{FF2B5EF4-FFF2-40B4-BE49-F238E27FC236}">
                <a16:creationId xmlns:a16="http://schemas.microsoft.com/office/drawing/2014/main" id="{CD10A0EF-D97F-4501-90BB-C62CA3F9605A}"/>
              </a:ext>
            </a:extLst>
          </p:cNvPr>
          <p:cNvSpPr/>
          <p:nvPr/>
        </p:nvSpPr>
        <p:spPr>
          <a:xfrm rot="-5400000">
            <a:off x="10621980" y="4067100"/>
            <a:ext cx="0" cy="0"/>
          </a:xfrm>
          <a:prstGeom prst="straightConnector1">
            <a:avLst/>
          </a:prstGeom>
          <a:solidFill>
            <a:srgbClr val="E71224">
              <a:alpha val="5000"/>
            </a:srgbClr>
          </a:solidFill>
          <a:ln w="18000">
            <a:solidFill>
              <a:srgbClr val="E71224"/>
            </a:solidFill>
          </a:ln>
        </p:spPr>
        <p:style>
          <a:lnRef idx="2">
            <a:schemeClr val="accent1"/>
          </a:lnRef>
          <a:fillRef idx="0">
            <a:schemeClr val="accent1"/>
          </a:fillRef>
          <a:effectRef idx="1">
            <a:schemeClr val="accent1"/>
          </a:effectRef>
          <a:fontRef idx="minor">
            <a:schemeClr val="tx1"/>
          </a:fontRef>
        </p:style>
        <p:txBody>
          <a:bodyPr wrap="none" rtlCol="0" anchor="ctr" anchorCtr="1"/>
          <a:lstStyle/>
          <a:p>
            <a:endParaRPr lang="fr-FR">
              <a:solidFill>
                <a:srgbClr val="E71224"/>
              </a:solidFill>
            </a:endParaRPr>
          </a:p>
        </p:txBody>
      </p:sp>
      <p:pic>
        <p:nvPicPr>
          <p:cNvPr id="8" name="Picture 7">
            <a:extLst>
              <a:ext uri="{FF2B5EF4-FFF2-40B4-BE49-F238E27FC236}">
                <a16:creationId xmlns:a16="http://schemas.microsoft.com/office/drawing/2014/main" id="{1105BABD-5B6D-2726-2112-7AE482550A63}"/>
              </a:ext>
            </a:extLst>
          </p:cNvPr>
          <p:cNvPicPr>
            <a:picLocks noChangeAspect="1"/>
          </p:cNvPicPr>
          <p:nvPr/>
        </p:nvPicPr>
        <p:blipFill>
          <a:blip r:embed="rId5"/>
          <a:srcRect l="3693" r="2842"/>
          <a:stretch>
            <a:fillRect/>
          </a:stretch>
        </p:blipFill>
        <p:spPr>
          <a:xfrm>
            <a:off x="8498685" y="2551458"/>
            <a:ext cx="3407565" cy="2667813"/>
          </a:xfrm>
          <a:prstGeom prst="rect">
            <a:avLst/>
          </a:prstGeom>
        </p:spPr>
      </p:pic>
      <mc:AlternateContent xmlns:mc="http://schemas.openxmlformats.org/markup-compatibility/2006" xmlns:p14="http://schemas.microsoft.com/office/powerpoint/2010/main">
        <mc:Choice Requires="p14">
          <p:contentPart p14:bwMode="auto" r:id="rId6">
            <p14:nvContentPartPr>
              <p14:cNvPr id="10" name="Ink 9">
                <a:extLst>
                  <a:ext uri="{FF2B5EF4-FFF2-40B4-BE49-F238E27FC236}">
                    <a16:creationId xmlns:a16="http://schemas.microsoft.com/office/drawing/2014/main" id="{76C59177-A011-E22F-FAFC-02BBC0B8F137}"/>
                  </a:ext>
                </a:extLst>
              </p14:cNvPr>
              <p14:cNvContentPartPr/>
              <p14:nvPr/>
            </p14:nvContentPartPr>
            <p14:xfrm>
              <a:off x="11126856" y="3955425"/>
              <a:ext cx="14760" cy="20880"/>
            </p14:xfrm>
          </p:contentPart>
        </mc:Choice>
        <mc:Fallback xmlns="">
          <p:pic>
            <p:nvPicPr>
              <p:cNvPr id="10" name="Ink 9">
                <a:extLst>
                  <a:ext uri="{FF2B5EF4-FFF2-40B4-BE49-F238E27FC236}">
                    <a16:creationId xmlns:a16="http://schemas.microsoft.com/office/drawing/2014/main" id="{76C59177-A011-E22F-FAFC-02BBC0B8F137}"/>
                  </a:ext>
                </a:extLst>
              </p:cNvPr>
              <p:cNvPicPr/>
              <p:nvPr/>
            </p:nvPicPr>
            <p:blipFill>
              <a:blip r:embed="rId7"/>
              <a:stretch>
                <a:fillRect/>
              </a:stretch>
            </p:blipFill>
            <p:spPr>
              <a:xfrm>
                <a:off x="11117856" y="3946425"/>
                <a:ext cx="32400" cy="38520"/>
              </a:xfrm>
              <a:prstGeom prst="rect">
                <a:avLst/>
              </a:prstGeom>
            </p:spPr>
          </p:pic>
        </mc:Fallback>
      </mc:AlternateContent>
      <p:sp>
        <p:nvSpPr>
          <p:cNvPr id="30" name="TextBox 29">
            <a:extLst>
              <a:ext uri="{FF2B5EF4-FFF2-40B4-BE49-F238E27FC236}">
                <a16:creationId xmlns:a16="http://schemas.microsoft.com/office/drawing/2014/main" id="{D4D054F9-C21E-F284-3ABC-EEB8F08D4F09}"/>
              </a:ext>
            </a:extLst>
          </p:cNvPr>
          <p:cNvSpPr txBox="1"/>
          <p:nvPr/>
        </p:nvSpPr>
        <p:spPr>
          <a:xfrm>
            <a:off x="11251017" y="3771166"/>
            <a:ext cx="272916" cy="338554"/>
          </a:xfrm>
          <a:prstGeom prst="rect">
            <a:avLst/>
          </a:prstGeom>
          <a:noFill/>
        </p:spPr>
        <p:txBody>
          <a:bodyPr wrap="square" rtlCol="0">
            <a:spAutoFit/>
          </a:bodyPr>
          <a:lstStyle/>
          <a:p>
            <a:r>
              <a:rPr lang="en-GB" sz="1600" i="1" dirty="0">
                <a:solidFill>
                  <a:srgbClr val="FF0000"/>
                </a:solidFill>
                <a:latin typeface="Arial" panose="020B0604020202020204" pitchFamily="34" charset="0"/>
                <a:cs typeface="Arial" panose="020B0604020202020204" pitchFamily="34" charset="0"/>
              </a:rPr>
              <a:t>D</a:t>
            </a:r>
          </a:p>
        </p:txBody>
      </p:sp>
      <mc:AlternateContent xmlns:mc="http://schemas.openxmlformats.org/markup-compatibility/2006" xmlns:p14="http://schemas.microsoft.com/office/powerpoint/2010/main">
        <mc:Choice Requires="p14">
          <p:contentPart p14:bwMode="auto" r:id="rId8">
            <p14:nvContentPartPr>
              <p14:cNvPr id="34" name="Ink 33">
                <a:extLst>
                  <a:ext uri="{FF2B5EF4-FFF2-40B4-BE49-F238E27FC236}">
                    <a16:creationId xmlns:a16="http://schemas.microsoft.com/office/drawing/2014/main" id="{E34CE30F-4E2F-FAC8-A54F-5101AA23B02B}"/>
                  </a:ext>
                </a:extLst>
              </p14:cNvPr>
              <p14:cNvContentPartPr/>
              <p14:nvPr/>
            </p14:nvContentPartPr>
            <p14:xfrm>
              <a:off x="11147376" y="3986025"/>
              <a:ext cx="360" cy="360"/>
            </p14:xfrm>
          </p:contentPart>
        </mc:Choice>
        <mc:Fallback xmlns="">
          <p:pic>
            <p:nvPicPr>
              <p:cNvPr id="34" name="Ink 33">
                <a:extLst>
                  <a:ext uri="{FF2B5EF4-FFF2-40B4-BE49-F238E27FC236}">
                    <a16:creationId xmlns:a16="http://schemas.microsoft.com/office/drawing/2014/main" id="{E34CE30F-4E2F-FAC8-A54F-5101AA23B02B}"/>
                  </a:ext>
                </a:extLst>
              </p:cNvPr>
              <p:cNvPicPr/>
              <p:nvPr/>
            </p:nvPicPr>
            <p:blipFill>
              <a:blip r:embed="rId9"/>
              <a:stretch>
                <a:fillRect/>
              </a:stretch>
            </p:blipFill>
            <p:spPr>
              <a:xfrm>
                <a:off x="11138376" y="3977385"/>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5" name="Ink 34">
                <a:extLst>
                  <a:ext uri="{FF2B5EF4-FFF2-40B4-BE49-F238E27FC236}">
                    <a16:creationId xmlns:a16="http://schemas.microsoft.com/office/drawing/2014/main" id="{8D027CE2-8ABB-24C9-29B2-68ECB4A5277C}"/>
                  </a:ext>
                </a:extLst>
              </p14:cNvPr>
              <p14:cNvContentPartPr/>
              <p14:nvPr/>
            </p14:nvContentPartPr>
            <p14:xfrm>
              <a:off x="11167896" y="3955425"/>
              <a:ext cx="360" cy="360"/>
            </p14:xfrm>
          </p:contentPart>
        </mc:Choice>
        <mc:Fallback xmlns="">
          <p:pic>
            <p:nvPicPr>
              <p:cNvPr id="35" name="Ink 34">
                <a:extLst>
                  <a:ext uri="{FF2B5EF4-FFF2-40B4-BE49-F238E27FC236}">
                    <a16:creationId xmlns:a16="http://schemas.microsoft.com/office/drawing/2014/main" id="{8D027CE2-8ABB-24C9-29B2-68ECB4A5277C}"/>
                  </a:ext>
                </a:extLst>
              </p:cNvPr>
              <p:cNvPicPr/>
              <p:nvPr/>
            </p:nvPicPr>
            <p:blipFill>
              <a:blip r:embed="rId11"/>
              <a:stretch>
                <a:fillRect/>
              </a:stretch>
            </p:blipFill>
            <p:spPr>
              <a:xfrm>
                <a:off x="11131896" y="3919425"/>
                <a:ext cx="72000" cy="72000"/>
              </a:xfrm>
              <a:prstGeom prst="rect">
                <a:avLst/>
              </a:prstGeom>
            </p:spPr>
          </p:pic>
        </mc:Fallback>
      </mc:AlternateContent>
    </p:spTree>
    <p:extLst>
      <p:ext uri="{BB962C8B-B14F-4D97-AF65-F5344CB8AC3E}">
        <p14:creationId xmlns:p14="http://schemas.microsoft.com/office/powerpoint/2010/main" val="3134709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6" grpId="0"/>
      <p:bldP spid="17" grpId="0"/>
      <p:bldP spid="18" grpId="0"/>
      <p:bldP spid="19" grpId="0"/>
      <p:bldP spid="21" grpId="0"/>
      <p:bldP spid="23" grpId="0"/>
      <p:bldP spid="24" grpId="0" animBg="1"/>
      <p:bldP spid="3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4D34A-3B6F-4D1F-7040-795C06CFFA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AC5099-7DF9-58AE-523F-3237DE0791DA}"/>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0DD2BDC0-C59F-73BA-6A51-44F0C6228E9F}"/>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F20B251C-0421-3BE3-F6A6-5DE72B5323F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EA8CA1F2-50B1-5349-AE64-E0B1C0943DA3}"/>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15B</a:t>
            </a:r>
          </a:p>
        </p:txBody>
      </p:sp>
      <p:graphicFrame>
        <p:nvGraphicFramePr>
          <p:cNvPr id="8" name="Table 7">
            <a:extLst>
              <a:ext uri="{FF2B5EF4-FFF2-40B4-BE49-F238E27FC236}">
                <a16:creationId xmlns:a16="http://schemas.microsoft.com/office/drawing/2014/main" id="{D737E8CA-9AC1-A061-5AE9-D4C163EE2135}"/>
              </a:ext>
            </a:extLst>
          </p:cNvPr>
          <p:cNvGraphicFramePr>
            <a:graphicFrameLocks noGrp="1"/>
          </p:cNvGraphicFramePr>
          <p:nvPr>
            <p:extLst>
              <p:ext uri="{D42A27DB-BD31-4B8C-83A1-F6EECF244321}">
                <p14:modId xmlns:p14="http://schemas.microsoft.com/office/powerpoint/2010/main" val="2493966977"/>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Write down </a:t>
                      </a:r>
                      <a:r>
                        <a:rPr lang="en-GB" sz="1600" b="1" i="0" u="none" strike="noStrike" baseline="0" dirty="0">
                          <a:solidFill>
                            <a:srgbClr val="371376"/>
                          </a:solidFill>
                          <a:latin typeface="Arial" panose="020B0604020202020204" pitchFamily="34" charset="0"/>
                          <a:cs typeface="Arial" panose="020B0604020202020204" pitchFamily="34" charset="0"/>
                        </a:rPr>
                        <a:t>two </a:t>
                      </a:r>
                      <a:r>
                        <a:rPr lang="en-GB" sz="1600" b="0" i="0" u="none" strike="noStrike" baseline="0" dirty="0">
                          <a:solidFill>
                            <a:srgbClr val="371376"/>
                          </a:solidFill>
                          <a:latin typeface="Arial" panose="020B0604020202020204" pitchFamily="34" charset="0"/>
                          <a:cs typeface="Arial" panose="020B0604020202020204" pitchFamily="34" charset="0"/>
                        </a:rPr>
                        <a:t>numbers that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are multiples of 3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and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multiply to make 324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Simplify     </a:t>
                      </a:r>
                      <a:r>
                        <a:rPr lang="en-GB" sz="1800" b="0" i="1" dirty="0">
                          <a:solidFill>
                            <a:srgbClr val="371376"/>
                          </a:solidFill>
                          <a:latin typeface="Times New Roman" panose="02020603050405020304" pitchFamily="18" charset="0"/>
                          <a:cs typeface="Times New Roman" panose="02020603050405020304" pitchFamily="18" charset="0"/>
                        </a:rPr>
                        <a:t>y</a:t>
                      </a:r>
                      <a:r>
                        <a:rPr lang="en-GB" sz="1600" b="0" baseline="30000" dirty="0">
                          <a:solidFill>
                            <a:srgbClr val="371376"/>
                          </a:solidFill>
                          <a:latin typeface="Arial" panose="020B0604020202020204" pitchFamily="34" charset="0"/>
                          <a:cs typeface="Arial" panose="020B0604020202020204" pitchFamily="34" charset="0"/>
                        </a:rPr>
                        <a:t>3</a:t>
                      </a:r>
                      <a:r>
                        <a:rPr lang="en-GB" sz="1600" b="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a:t>
                      </a:r>
                      <a:r>
                        <a:rPr lang="en-GB" sz="1800" b="0" i="1" dirty="0">
                          <a:solidFill>
                            <a:srgbClr val="371376"/>
                          </a:solidFill>
                          <a:latin typeface="Times New Roman" panose="02020603050405020304" pitchFamily="18" charset="0"/>
                          <a:cs typeface="Times New Roman" panose="02020603050405020304" pitchFamily="18" charset="0"/>
                        </a:rPr>
                        <a:t>y</a:t>
                      </a:r>
                      <a:r>
                        <a:rPr lang="en-GB" sz="1600" b="0" baseline="3000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Here is a triangle.</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the area of the triangle.</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Calculate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Circle the decimal that has the same value as </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0.08      0.45      0.8      4.5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15" name="Object 14">
            <a:extLst>
              <a:ext uri="{FF2B5EF4-FFF2-40B4-BE49-F238E27FC236}">
                <a16:creationId xmlns:a16="http://schemas.microsoft.com/office/drawing/2014/main" id="{4AF4B700-0646-E5CA-485D-D590C48BEBF8}"/>
              </a:ext>
            </a:extLst>
          </p:cNvPr>
          <p:cNvGraphicFramePr>
            <a:graphicFrameLocks noChangeAspect="1"/>
          </p:cNvGraphicFramePr>
          <p:nvPr>
            <p:extLst>
              <p:ext uri="{D42A27DB-BD31-4B8C-83A1-F6EECF244321}">
                <p14:modId xmlns:p14="http://schemas.microsoft.com/office/powerpoint/2010/main" val="4199725921"/>
              </p:ext>
            </p:extLst>
          </p:nvPr>
        </p:nvGraphicFramePr>
        <p:xfrm>
          <a:off x="1765300" y="4060825"/>
          <a:ext cx="800100" cy="317500"/>
        </p:xfrm>
        <a:graphic>
          <a:graphicData uri="http://schemas.openxmlformats.org/presentationml/2006/ole">
            <mc:AlternateContent xmlns:mc="http://schemas.openxmlformats.org/markup-compatibility/2006">
              <mc:Choice xmlns:v="urn:schemas-microsoft-com:vml" Requires="v">
                <p:oleObj name="Equation" r:id="rId3" imgW="799920" imgH="317160" progId="Equation.DSMT4">
                  <p:embed/>
                </p:oleObj>
              </mc:Choice>
              <mc:Fallback>
                <p:oleObj name="Equation" r:id="rId3" imgW="799920" imgH="317160" progId="Equation.DSMT4">
                  <p:embed/>
                  <p:pic>
                    <p:nvPicPr>
                      <p:cNvPr id="15" name="Object 14">
                        <a:extLst>
                          <a:ext uri="{FF2B5EF4-FFF2-40B4-BE49-F238E27FC236}">
                            <a16:creationId xmlns:a16="http://schemas.microsoft.com/office/drawing/2014/main" id="{4AF4B700-0646-E5CA-485D-D590C48BEBF8}"/>
                          </a:ext>
                        </a:extLst>
                      </p:cNvPr>
                      <p:cNvPicPr/>
                      <p:nvPr/>
                    </p:nvPicPr>
                    <p:blipFill>
                      <a:blip r:embed="rId4"/>
                      <a:stretch>
                        <a:fillRect/>
                      </a:stretch>
                    </p:blipFill>
                    <p:spPr>
                      <a:xfrm>
                        <a:off x="1765300" y="4060825"/>
                        <a:ext cx="800100" cy="31750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54B7F951-B1F9-B2B6-1635-5E147A508068}"/>
              </a:ext>
            </a:extLst>
          </p:cNvPr>
          <p:cNvGraphicFramePr>
            <a:graphicFrameLocks noChangeAspect="1"/>
          </p:cNvGraphicFramePr>
          <p:nvPr>
            <p:extLst>
              <p:ext uri="{D42A27DB-BD31-4B8C-83A1-F6EECF244321}">
                <p14:modId xmlns:p14="http://schemas.microsoft.com/office/powerpoint/2010/main" val="900633205"/>
              </p:ext>
            </p:extLst>
          </p:nvPr>
        </p:nvGraphicFramePr>
        <p:xfrm>
          <a:off x="5553075" y="4105275"/>
          <a:ext cx="190500" cy="508000"/>
        </p:xfrm>
        <a:graphic>
          <a:graphicData uri="http://schemas.openxmlformats.org/presentationml/2006/ole">
            <mc:AlternateContent xmlns:mc="http://schemas.openxmlformats.org/markup-compatibility/2006">
              <mc:Choice xmlns:v="urn:schemas-microsoft-com:vml" Requires="v">
                <p:oleObj name="Equation" r:id="rId5" imgW="190440" imgH="507960" progId="Equation.DSMT4">
                  <p:embed/>
                </p:oleObj>
              </mc:Choice>
              <mc:Fallback>
                <p:oleObj name="Equation" r:id="rId5" imgW="190440" imgH="507960" progId="Equation.DSMT4">
                  <p:embed/>
                  <p:pic>
                    <p:nvPicPr>
                      <p:cNvPr id="16" name="Object 15">
                        <a:extLst>
                          <a:ext uri="{FF2B5EF4-FFF2-40B4-BE49-F238E27FC236}">
                            <a16:creationId xmlns:a16="http://schemas.microsoft.com/office/drawing/2014/main" id="{54B7F951-B1F9-B2B6-1635-5E147A508068}"/>
                          </a:ext>
                        </a:extLst>
                      </p:cNvPr>
                      <p:cNvPicPr/>
                      <p:nvPr/>
                    </p:nvPicPr>
                    <p:blipFill>
                      <a:blip r:embed="rId6"/>
                      <a:stretch>
                        <a:fillRect/>
                      </a:stretch>
                    </p:blipFill>
                    <p:spPr>
                      <a:xfrm>
                        <a:off x="5553075" y="4105275"/>
                        <a:ext cx="190500" cy="508000"/>
                      </a:xfrm>
                      <a:prstGeom prst="rect">
                        <a:avLst/>
                      </a:prstGeom>
                    </p:spPr>
                  </p:pic>
                </p:oleObj>
              </mc:Fallback>
            </mc:AlternateContent>
          </a:graphicData>
        </a:graphic>
      </p:graphicFrame>
      <p:pic>
        <p:nvPicPr>
          <p:cNvPr id="6" name="Picture 5">
            <a:extLst>
              <a:ext uri="{FF2B5EF4-FFF2-40B4-BE49-F238E27FC236}">
                <a16:creationId xmlns:a16="http://schemas.microsoft.com/office/drawing/2014/main" id="{B07F4ADF-23A0-E1F8-A800-EEA920A65783}"/>
              </a:ext>
            </a:extLst>
          </p:cNvPr>
          <p:cNvPicPr>
            <a:picLocks noChangeAspect="1"/>
          </p:cNvPicPr>
          <p:nvPr/>
        </p:nvPicPr>
        <p:blipFill>
          <a:blip r:embed="rId7"/>
          <a:stretch>
            <a:fillRect/>
          </a:stretch>
        </p:blipFill>
        <p:spPr>
          <a:xfrm>
            <a:off x="8619594" y="2404094"/>
            <a:ext cx="3286656" cy="1424720"/>
          </a:xfrm>
          <a:prstGeom prst="rect">
            <a:avLst/>
          </a:prstGeom>
        </p:spPr>
      </p:pic>
      <p:pic>
        <p:nvPicPr>
          <p:cNvPr id="14" name="Picture 13">
            <a:extLst>
              <a:ext uri="{FF2B5EF4-FFF2-40B4-BE49-F238E27FC236}">
                <a16:creationId xmlns:a16="http://schemas.microsoft.com/office/drawing/2014/main" id="{CE1FFB17-99D7-07E5-4060-99DFE96DF14F}"/>
              </a:ext>
            </a:extLst>
          </p:cNvPr>
          <p:cNvPicPr>
            <a:picLocks noChangeAspect="1"/>
          </p:cNvPicPr>
          <p:nvPr/>
        </p:nvPicPr>
        <p:blipFill>
          <a:blip r:embed="rId8"/>
          <a:stretch>
            <a:fillRect/>
          </a:stretch>
        </p:blipFill>
        <p:spPr>
          <a:xfrm>
            <a:off x="10932873" y="2207564"/>
            <a:ext cx="819264" cy="438211"/>
          </a:xfrm>
          <a:prstGeom prst="rect">
            <a:avLst/>
          </a:prstGeom>
        </p:spPr>
      </p:pic>
    </p:spTree>
    <p:extLst>
      <p:ext uri="{BB962C8B-B14F-4D97-AF65-F5344CB8AC3E}">
        <p14:creationId xmlns:p14="http://schemas.microsoft.com/office/powerpoint/2010/main" val="22753733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4119C9-3E0A-9429-0CFE-3353B85CCE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77BE9A-11B6-49B9-761C-07A3F2920BE0}"/>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6C4A7535-D9F4-E887-BE45-C2746FB45B2B}"/>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940299E0-03D6-D6EC-DE9A-D07147FA1F6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1593C694-C461-BF8D-61E4-011B21D75539}"/>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a:t>
            </a:r>
            <a:r>
              <a:rPr lang="en-GB" sz="3200" b="1" dirty="0">
                <a:solidFill>
                  <a:srgbClr val="C8194B"/>
                </a:solidFill>
                <a:latin typeface="Arial" panose="020B0604020202020204" pitchFamily="34" charset="0"/>
                <a:cs typeface="Arial" panose="020B0604020202020204" pitchFamily="34" charset="0"/>
              </a:rPr>
              <a:t>2B</a:t>
            </a:r>
            <a:endPar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endParaRPr>
          </a:p>
        </p:txBody>
      </p:sp>
      <p:graphicFrame>
        <p:nvGraphicFramePr>
          <p:cNvPr id="8" name="Table 7">
            <a:extLst>
              <a:ext uri="{FF2B5EF4-FFF2-40B4-BE49-F238E27FC236}">
                <a16:creationId xmlns:a16="http://schemas.microsoft.com/office/drawing/2014/main" id="{9DF3C64B-0A9E-90CE-C9B0-2624C95CEAE2}"/>
              </a:ext>
            </a:extLst>
          </p:cNvPr>
          <p:cNvGraphicFramePr>
            <a:graphicFrameLocks noGrp="1"/>
          </p:cNvGraphicFramePr>
          <p:nvPr>
            <p:extLst>
              <p:ext uri="{D42A27DB-BD31-4B8C-83A1-F6EECF244321}">
                <p14:modId xmlns:p14="http://schemas.microsoft.com/office/powerpoint/2010/main" val="1764907987"/>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1600" b="0" dirty="0">
                        <a:solidFill>
                          <a:srgbClr val="371376"/>
                        </a:solidFill>
                        <a:latin typeface="Arial" panose="020B0604020202020204" pitchFamily="34" charset="0"/>
                        <a:cs typeface="Arial" panose="020B0604020202020204" pitchFamily="34" charset="0"/>
                      </a:endParaRPr>
                    </a:p>
                    <a:p>
                      <a:r>
                        <a:rPr lang="en-GB" sz="1600" b="0" baseline="0" dirty="0">
                          <a:solidFill>
                            <a:srgbClr val="371376"/>
                          </a:solidFill>
                          <a:latin typeface="Arial" panose="020B0604020202020204" pitchFamily="34" charset="0"/>
                          <a:cs typeface="Arial" panose="020B0604020202020204" pitchFamily="34" charset="0"/>
                        </a:rPr>
                        <a:t>Write        as a decimal.</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Here are some numbers.</a:t>
                      </a:r>
                    </a:p>
                    <a:p>
                      <a:endParaRPr lang="en-GB" sz="1600" b="0" dirty="0">
                        <a:solidFill>
                          <a:srgbClr val="371376"/>
                        </a:solidFill>
                        <a:latin typeface="Arial" panose="020B0604020202020204" pitchFamily="34" charset="0"/>
                        <a:cs typeface="Arial" panose="020B0604020202020204" pitchFamily="34" charset="0"/>
                      </a:endParaRPr>
                    </a:p>
                    <a:p>
                      <a:pPr marL="0" indent="0">
                        <a:buNone/>
                      </a:pPr>
                      <a:r>
                        <a:rPr lang="en-GB" sz="1600" b="0" i="0" u="none" strike="noStrike" baseline="0" dirty="0">
                          <a:solidFill>
                            <a:srgbClr val="371376"/>
                          </a:solidFill>
                          <a:latin typeface="Arial" panose="020B0604020202020204" pitchFamily="34" charset="0"/>
                          <a:cs typeface="Arial" panose="020B0604020202020204" pitchFamily="34" charset="0"/>
                        </a:rPr>
                        <a:t>4   7   7   13   15   16   18 </a:t>
                      </a:r>
                    </a:p>
                    <a:p>
                      <a:pPr marL="342900" indent="-342900">
                        <a:buAutoNum type="arabicPlain" startAt="5"/>
                      </a:pPr>
                      <a:endParaRPr lang="en-GB" sz="1600" b="0" i="0" u="none" strike="noStrike" baseline="0" dirty="0">
                        <a:solidFill>
                          <a:srgbClr val="371376"/>
                        </a:solidFill>
                        <a:latin typeface="Source Sans Pro" panose="020B0503030403020204" pitchFamily="34" charset="0"/>
                        <a:cs typeface="Arial" panose="020B0604020202020204" pitchFamily="34" charset="0"/>
                      </a:endParaRPr>
                    </a:p>
                    <a:p>
                      <a:pPr marL="0" indent="0">
                        <a:buNone/>
                      </a:pPr>
                      <a:r>
                        <a:rPr lang="en-GB" sz="1600" b="0" dirty="0">
                          <a:solidFill>
                            <a:srgbClr val="371376"/>
                          </a:solidFill>
                          <a:latin typeface="Arial" panose="020B0604020202020204" pitchFamily="34" charset="0"/>
                          <a:cs typeface="Arial" panose="020B0604020202020204" pitchFamily="34" charset="0"/>
                        </a:rPr>
                        <a:t>Work out the range.</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The perimeter of kite </a:t>
                      </a:r>
                      <a:r>
                        <a:rPr lang="en-GB" sz="1600" b="0" i="1" u="none" strike="noStrike" baseline="0" dirty="0">
                          <a:solidFill>
                            <a:srgbClr val="371376"/>
                          </a:solidFill>
                          <a:latin typeface="Arial" panose="020B0604020202020204" pitchFamily="34" charset="0"/>
                          <a:cs typeface="Arial" panose="020B0604020202020204" pitchFamily="34" charset="0"/>
                        </a:rPr>
                        <a:t>ABCD </a:t>
                      </a:r>
                      <a:r>
                        <a:rPr lang="en-GB" sz="1600" b="0" i="0" u="none" strike="noStrike" baseline="0" dirty="0">
                          <a:solidFill>
                            <a:srgbClr val="371376"/>
                          </a:solidFill>
                          <a:latin typeface="Arial" panose="020B0604020202020204" pitchFamily="34" charset="0"/>
                          <a:cs typeface="Arial" panose="020B0604020202020204" pitchFamily="34" charset="0"/>
                        </a:rPr>
                        <a:t>is 30</a:t>
                      </a:r>
                      <a:r>
                        <a:rPr lang="en-GB" sz="800" b="0" i="0" u="none" strike="noStrike" baseline="0" dirty="0">
                          <a:solidFill>
                            <a:srgbClr val="371376"/>
                          </a:solidFill>
                          <a:latin typeface="Arial" panose="020B0604020202020204" pitchFamily="34" charset="0"/>
                          <a:cs typeface="Arial" panose="020B0604020202020204" pitchFamily="34" charset="0"/>
                        </a:rPr>
                        <a:t> </a:t>
                      </a:r>
                      <a:r>
                        <a:rPr lang="en-GB" sz="1600" b="0" i="0" u="none" strike="noStrike" baseline="0" dirty="0">
                          <a:solidFill>
                            <a:srgbClr val="371376"/>
                          </a:solidFill>
                          <a:latin typeface="Arial" panose="020B0604020202020204" pitchFamily="34" charset="0"/>
                          <a:cs typeface="Arial" panose="020B0604020202020204" pitchFamily="34" charset="0"/>
                        </a:rPr>
                        <a:t>cm </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i="0" u="none" strike="noStrike" baseline="0" dirty="0">
                          <a:solidFill>
                            <a:srgbClr val="371376"/>
                          </a:solidFill>
                          <a:latin typeface="Arial" panose="020B0604020202020204" pitchFamily="34" charset="0"/>
                          <a:cs typeface="Arial" panose="020B0604020202020204" pitchFamily="34" charset="0"/>
                        </a:rPr>
                        <a:t>The length of side </a:t>
                      </a:r>
                      <a:r>
                        <a:rPr lang="en-GB" sz="1600" b="0" i="1" u="none" strike="noStrike" baseline="0" dirty="0">
                          <a:solidFill>
                            <a:srgbClr val="371376"/>
                          </a:solidFill>
                          <a:latin typeface="Arial" panose="020B0604020202020204" pitchFamily="34" charset="0"/>
                          <a:cs typeface="Arial" panose="020B0604020202020204" pitchFamily="34" charset="0"/>
                        </a:rPr>
                        <a:t>AB </a:t>
                      </a:r>
                      <a:r>
                        <a:rPr lang="en-GB" sz="1600" b="0" i="0" u="none" strike="noStrike" baseline="0" dirty="0">
                          <a:solidFill>
                            <a:srgbClr val="371376"/>
                          </a:solidFill>
                          <a:latin typeface="Arial" panose="020B0604020202020204" pitchFamily="34" charset="0"/>
                          <a:cs typeface="Arial" panose="020B0604020202020204" pitchFamily="34" charset="0"/>
                        </a:rPr>
                        <a:t>is 3</a:t>
                      </a:r>
                      <a:r>
                        <a:rPr lang="en-GB" sz="800" b="0" i="0" u="none" strike="noStrike" baseline="0" dirty="0">
                          <a:solidFill>
                            <a:srgbClr val="371376"/>
                          </a:solidFill>
                          <a:latin typeface="Arial" panose="020B0604020202020204" pitchFamily="34" charset="0"/>
                          <a:cs typeface="Arial" panose="020B0604020202020204" pitchFamily="34" charset="0"/>
                        </a:rPr>
                        <a:t> </a:t>
                      </a:r>
                      <a:r>
                        <a:rPr lang="en-GB" sz="1600" b="0" i="0" u="none" strike="noStrike" baseline="0" dirty="0">
                          <a:solidFill>
                            <a:srgbClr val="371376"/>
                          </a:solidFill>
                          <a:latin typeface="Arial" panose="020B0604020202020204" pitchFamily="34" charset="0"/>
                          <a:cs typeface="Arial" panose="020B0604020202020204" pitchFamily="34" charset="0"/>
                        </a:rPr>
                        <a:t>cm </a:t>
                      </a:r>
                    </a:p>
                    <a:p>
                      <a:r>
                        <a:rPr lang="en-GB" sz="1600" b="0" i="0" u="none" strike="noStrike" baseline="0" dirty="0">
                          <a:solidFill>
                            <a:srgbClr val="371376"/>
                          </a:solidFill>
                          <a:latin typeface="Arial" panose="020B0604020202020204" pitchFamily="34" charset="0"/>
                          <a:cs typeface="Arial" panose="020B0604020202020204" pitchFamily="34" charset="0"/>
                        </a:rPr>
                        <a:t>Work out the length of side </a:t>
                      </a:r>
                      <a:r>
                        <a:rPr lang="en-GB" sz="1600" b="0" i="1" u="none" strike="noStrike" baseline="0" dirty="0">
                          <a:solidFill>
                            <a:srgbClr val="371376"/>
                          </a:solidFill>
                          <a:latin typeface="Arial" panose="020B0604020202020204" pitchFamily="34" charset="0"/>
                          <a:cs typeface="Arial" panose="020B0604020202020204" pitchFamily="34" charset="0"/>
                        </a:rPr>
                        <a:t>BC. </a:t>
                      </a:r>
                      <a:endParaRPr lang="en-GB" sz="1600" b="0" i="1"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Factorise   4</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a</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12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Convert 470 millimetres into centimetres.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6" name="Object 5">
            <a:extLst>
              <a:ext uri="{FF2B5EF4-FFF2-40B4-BE49-F238E27FC236}">
                <a16:creationId xmlns:a16="http://schemas.microsoft.com/office/drawing/2014/main" id="{7DB17AFB-DA0D-90E3-473F-2CDE320B16C3}"/>
              </a:ext>
            </a:extLst>
          </p:cNvPr>
          <p:cNvGraphicFramePr>
            <a:graphicFrameLocks noChangeAspect="1"/>
          </p:cNvGraphicFramePr>
          <p:nvPr>
            <p:extLst>
              <p:ext uri="{D42A27DB-BD31-4B8C-83A1-F6EECF244321}">
                <p14:modId xmlns:p14="http://schemas.microsoft.com/office/powerpoint/2010/main" val="1725742273"/>
              </p:ext>
            </p:extLst>
          </p:nvPr>
        </p:nvGraphicFramePr>
        <p:xfrm>
          <a:off x="1367748" y="2051999"/>
          <a:ext cx="177800" cy="508000"/>
        </p:xfrm>
        <a:graphic>
          <a:graphicData uri="http://schemas.openxmlformats.org/presentationml/2006/ole">
            <mc:AlternateContent xmlns:mc="http://schemas.openxmlformats.org/markup-compatibility/2006">
              <mc:Choice xmlns:v="urn:schemas-microsoft-com:vml" Requires="v">
                <p:oleObj name="Equation" r:id="rId3" imgW="177480" imgH="507960" progId="Equation.DSMT4">
                  <p:embed/>
                </p:oleObj>
              </mc:Choice>
              <mc:Fallback>
                <p:oleObj name="Equation" r:id="rId3" imgW="177480" imgH="507960" progId="Equation.DSMT4">
                  <p:embed/>
                  <p:pic>
                    <p:nvPicPr>
                      <p:cNvPr id="6" name="Object 5">
                        <a:extLst>
                          <a:ext uri="{FF2B5EF4-FFF2-40B4-BE49-F238E27FC236}">
                            <a16:creationId xmlns:a16="http://schemas.microsoft.com/office/drawing/2014/main" id="{7DB17AFB-DA0D-90E3-473F-2CDE320B16C3}"/>
                          </a:ext>
                        </a:extLst>
                      </p:cNvPr>
                      <p:cNvPicPr/>
                      <p:nvPr/>
                    </p:nvPicPr>
                    <p:blipFill>
                      <a:blip r:embed="rId4"/>
                      <a:stretch>
                        <a:fillRect/>
                      </a:stretch>
                    </p:blipFill>
                    <p:spPr>
                      <a:xfrm>
                        <a:off x="1367748" y="2051999"/>
                        <a:ext cx="177800" cy="508000"/>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E68F6B88-876D-AD0B-ECD8-07DC4E8F0FBA}"/>
              </a:ext>
            </a:extLst>
          </p:cNvPr>
          <p:cNvPicPr>
            <a:picLocks noChangeAspect="1"/>
          </p:cNvPicPr>
          <p:nvPr/>
        </p:nvPicPr>
        <p:blipFill>
          <a:blip r:embed="rId5"/>
          <a:stretch>
            <a:fillRect/>
          </a:stretch>
        </p:blipFill>
        <p:spPr>
          <a:xfrm>
            <a:off x="8821779" y="2559999"/>
            <a:ext cx="2623930" cy="2464904"/>
          </a:xfrm>
          <a:prstGeom prst="rect">
            <a:avLst/>
          </a:prstGeom>
        </p:spPr>
      </p:pic>
    </p:spTree>
    <p:extLst>
      <p:ext uri="{BB962C8B-B14F-4D97-AF65-F5344CB8AC3E}">
        <p14:creationId xmlns:p14="http://schemas.microsoft.com/office/powerpoint/2010/main" val="41297976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B0FA1D-12B9-B1A9-5ED0-1CB2C0A96D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FA90AA-D8B8-C409-DB65-7CA5EDC74F28}"/>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BBAE892B-4248-E276-B4E6-28E7364A9DD5}"/>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FE1EE570-AE25-792B-6A16-35FCA9D0E6B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876072D5-8781-AEB7-6174-38ABC78306BE}"/>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15B - ANSWERS</a:t>
            </a:r>
          </a:p>
        </p:txBody>
      </p:sp>
      <p:graphicFrame>
        <p:nvGraphicFramePr>
          <p:cNvPr id="10" name="Table 9">
            <a:extLst>
              <a:ext uri="{FF2B5EF4-FFF2-40B4-BE49-F238E27FC236}">
                <a16:creationId xmlns:a16="http://schemas.microsoft.com/office/drawing/2014/main" id="{D113082B-09E7-96E9-9CEB-8F8120B28927}"/>
              </a:ext>
            </a:extLst>
          </p:cNvPr>
          <p:cNvGraphicFramePr>
            <a:graphicFrameLocks noGrp="1"/>
          </p:cNvGraphicFramePr>
          <p:nvPr>
            <p:extLst>
              <p:ext uri="{D42A27DB-BD31-4B8C-83A1-F6EECF244321}">
                <p14:modId xmlns:p14="http://schemas.microsoft.com/office/powerpoint/2010/main" val="3519566437"/>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Write down </a:t>
                      </a:r>
                      <a:r>
                        <a:rPr lang="en-GB" sz="1600" b="1" i="0" u="none" strike="noStrike" baseline="0" dirty="0">
                          <a:solidFill>
                            <a:srgbClr val="371376"/>
                          </a:solidFill>
                          <a:latin typeface="Arial" panose="020B0604020202020204" pitchFamily="34" charset="0"/>
                          <a:cs typeface="Arial" panose="020B0604020202020204" pitchFamily="34" charset="0"/>
                        </a:rPr>
                        <a:t>two </a:t>
                      </a:r>
                      <a:r>
                        <a:rPr lang="en-GB" sz="1600" b="0" i="0" u="none" strike="noStrike" baseline="0" dirty="0">
                          <a:solidFill>
                            <a:srgbClr val="371376"/>
                          </a:solidFill>
                          <a:latin typeface="Arial" panose="020B0604020202020204" pitchFamily="34" charset="0"/>
                          <a:cs typeface="Arial" panose="020B0604020202020204" pitchFamily="34" charset="0"/>
                        </a:rPr>
                        <a:t>numbers that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are multiples of 3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and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multiply to make 324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Simplify     </a:t>
                      </a:r>
                      <a:r>
                        <a:rPr lang="en-GB" sz="1800" b="0" i="1" dirty="0">
                          <a:solidFill>
                            <a:srgbClr val="371376"/>
                          </a:solidFill>
                          <a:latin typeface="Times New Roman" panose="02020603050405020304" pitchFamily="18" charset="0"/>
                          <a:cs typeface="Times New Roman" panose="02020603050405020304" pitchFamily="18" charset="0"/>
                        </a:rPr>
                        <a:t>y</a:t>
                      </a:r>
                      <a:r>
                        <a:rPr lang="en-GB" sz="1600" b="0" baseline="30000" dirty="0">
                          <a:solidFill>
                            <a:srgbClr val="371376"/>
                          </a:solidFill>
                          <a:latin typeface="Arial" panose="020B0604020202020204" pitchFamily="34" charset="0"/>
                          <a:cs typeface="Arial" panose="020B0604020202020204" pitchFamily="34" charset="0"/>
                        </a:rPr>
                        <a:t>3</a:t>
                      </a:r>
                      <a:r>
                        <a:rPr lang="en-GB" sz="1600" b="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a:t>
                      </a:r>
                      <a:r>
                        <a:rPr lang="en-GB" sz="1800" b="0" i="1" dirty="0">
                          <a:solidFill>
                            <a:srgbClr val="371376"/>
                          </a:solidFill>
                          <a:latin typeface="Times New Roman" panose="02020603050405020304" pitchFamily="18" charset="0"/>
                          <a:cs typeface="Times New Roman" panose="02020603050405020304" pitchFamily="18" charset="0"/>
                        </a:rPr>
                        <a:t>y</a:t>
                      </a:r>
                      <a:r>
                        <a:rPr lang="en-GB" sz="1600" b="0" baseline="3000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Here is a triangle.</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the area of the triangle.</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Calculate   </a:t>
                      </a:r>
                    </a:p>
                    <a:p>
                      <a:r>
                        <a:rPr lang="en-GB" sz="1600" b="0" dirty="0">
                          <a:solidFill>
                            <a:srgbClr val="371376"/>
                          </a:solidFill>
                          <a:latin typeface="Arial" panose="020B0604020202020204" pitchFamily="34" charset="0"/>
                          <a:cs typeface="Arial" panose="020B0604020202020204" pitchFamily="34" charset="0"/>
                        </a:rPr>
                        <a:t>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Circle the decimal that has the same value as </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0.08      0.45      0.8      4.5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sp>
        <p:nvSpPr>
          <p:cNvPr id="11" name="TextBox 10">
            <a:extLst>
              <a:ext uri="{FF2B5EF4-FFF2-40B4-BE49-F238E27FC236}">
                <a16:creationId xmlns:a16="http://schemas.microsoft.com/office/drawing/2014/main" id="{D40095CC-099B-A359-DE9D-3BDBB61B1E5C}"/>
              </a:ext>
            </a:extLst>
          </p:cNvPr>
          <p:cNvSpPr txBox="1"/>
          <p:nvPr/>
        </p:nvSpPr>
        <p:spPr>
          <a:xfrm>
            <a:off x="636997" y="3224636"/>
            <a:ext cx="3569556"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3 and 108  or  6 and 54  or  9 and 36  or  12 and 27  or  18 and 18</a:t>
            </a:r>
          </a:p>
        </p:txBody>
      </p:sp>
      <p:sp>
        <p:nvSpPr>
          <p:cNvPr id="12" name="TextBox 11">
            <a:extLst>
              <a:ext uri="{FF2B5EF4-FFF2-40B4-BE49-F238E27FC236}">
                <a16:creationId xmlns:a16="http://schemas.microsoft.com/office/drawing/2014/main" id="{741BB205-3CE4-D088-9085-5FF70AD86521}"/>
              </a:ext>
            </a:extLst>
          </p:cNvPr>
          <p:cNvSpPr txBox="1"/>
          <p:nvPr/>
        </p:nvSpPr>
        <p:spPr>
          <a:xfrm>
            <a:off x="5216990" y="2436297"/>
            <a:ext cx="431514" cy="400110"/>
          </a:xfrm>
          <a:prstGeom prst="rect">
            <a:avLst/>
          </a:prstGeom>
          <a:noFill/>
        </p:spPr>
        <p:txBody>
          <a:bodyPr wrap="square" rtlCol="0">
            <a:spAutoFit/>
          </a:bodyPr>
          <a:lstStyle/>
          <a:p>
            <a:r>
              <a:rPr lang="en-GB" sz="2000" i="1" dirty="0">
                <a:solidFill>
                  <a:srgbClr val="FF0000"/>
                </a:solidFill>
                <a:latin typeface="Times New Roman" panose="02020603050405020304" pitchFamily="18" charset="0"/>
                <a:cs typeface="Times New Roman" panose="02020603050405020304" pitchFamily="18" charset="0"/>
              </a:rPr>
              <a:t>y</a:t>
            </a:r>
            <a:r>
              <a:rPr lang="en-GB" baseline="30000" dirty="0">
                <a:solidFill>
                  <a:srgbClr val="FF0000"/>
                </a:solidFill>
                <a:latin typeface="Arial" panose="020B0604020202020204" pitchFamily="34" charset="0"/>
                <a:cs typeface="Arial" panose="020B0604020202020204" pitchFamily="34" charset="0"/>
              </a:rPr>
              <a:t>5</a:t>
            </a:r>
          </a:p>
        </p:txBody>
      </p:sp>
      <p:graphicFrame>
        <p:nvGraphicFramePr>
          <p:cNvPr id="17" name="Object 16">
            <a:extLst>
              <a:ext uri="{FF2B5EF4-FFF2-40B4-BE49-F238E27FC236}">
                <a16:creationId xmlns:a16="http://schemas.microsoft.com/office/drawing/2014/main" id="{02B59DAF-C73C-096D-7BF1-C5DADE7E552F}"/>
              </a:ext>
            </a:extLst>
          </p:cNvPr>
          <p:cNvGraphicFramePr>
            <a:graphicFrameLocks noChangeAspect="1"/>
          </p:cNvGraphicFramePr>
          <p:nvPr>
            <p:extLst>
              <p:ext uri="{D42A27DB-BD31-4B8C-83A1-F6EECF244321}">
                <p14:modId xmlns:p14="http://schemas.microsoft.com/office/powerpoint/2010/main" val="2988635007"/>
              </p:ext>
            </p:extLst>
          </p:nvPr>
        </p:nvGraphicFramePr>
        <p:xfrm>
          <a:off x="5553075" y="4105275"/>
          <a:ext cx="190500" cy="508000"/>
        </p:xfrm>
        <a:graphic>
          <a:graphicData uri="http://schemas.openxmlformats.org/presentationml/2006/ole">
            <mc:AlternateContent xmlns:mc="http://schemas.openxmlformats.org/markup-compatibility/2006">
              <mc:Choice xmlns:v="urn:schemas-microsoft-com:vml" Requires="v">
                <p:oleObj name="Equation" r:id="rId3" imgW="190440" imgH="507960" progId="Equation.DSMT4">
                  <p:embed/>
                </p:oleObj>
              </mc:Choice>
              <mc:Fallback>
                <p:oleObj name="Equation" r:id="rId3" imgW="190440" imgH="507960" progId="Equation.DSMT4">
                  <p:embed/>
                  <p:pic>
                    <p:nvPicPr>
                      <p:cNvPr id="17" name="Object 16">
                        <a:extLst>
                          <a:ext uri="{FF2B5EF4-FFF2-40B4-BE49-F238E27FC236}">
                            <a16:creationId xmlns:a16="http://schemas.microsoft.com/office/drawing/2014/main" id="{02B59DAF-C73C-096D-7BF1-C5DADE7E552F}"/>
                          </a:ext>
                        </a:extLst>
                      </p:cNvPr>
                      <p:cNvPicPr/>
                      <p:nvPr/>
                    </p:nvPicPr>
                    <p:blipFill>
                      <a:blip r:embed="rId4"/>
                      <a:stretch>
                        <a:fillRect/>
                      </a:stretch>
                    </p:blipFill>
                    <p:spPr>
                      <a:xfrm>
                        <a:off x="5553075" y="4105275"/>
                        <a:ext cx="190500" cy="508000"/>
                      </a:xfrm>
                      <a:prstGeom prst="rect">
                        <a:avLst/>
                      </a:prstGeom>
                    </p:spPr>
                  </p:pic>
                </p:oleObj>
              </mc:Fallback>
            </mc:AlternateContent>
          </a:graphicData>
        </a:graphic>
      </p:graphicFrame>
      <p:sp>
        <p:nvSpPr>
          <p:cNvPr id="18" name="TextBox 17">
            <a:extLst>
              <a:ext uri="{FF2B5EF4-FFF2-40B4-BE49-F238E27FC236}">
                <a16:creationId xmlns:a16="http://schemas.microsoft.com/office/drawing/2014/main" id="{705A49C5-CF2B-03E2-0E6B-E8FCF4009CE8}"/>
              </a:ext>
            </a:extLst>
          </p:cNvPr>
          <p:cNvSpPr txBox="1"/>
          <p:nvPr/>
        </p:nvSpPr>
        <p:spPr>
          <a:xfrm>
            <a:off x="2034283" y="4694543"/>
            <a:ext cx="1315092"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23</a:t>
            </a:r>
          </a:p>
        </p:txBody>
      </p:sp>
      <p:sp>
        <p:nvSpPr>
          <p:cNvPr id="19" name="Oval 18">
            <a:extLst>
              <a:ext uri="{FF2B5EF4-FFF2-40B4-BE49-F238E27FC236}">
                <a16:creationId xmlns:a16="http://schemas.microsoft.com/office/drawing/2014/main" id="{905B9CBC-B82F-D140-6367-46FCBD6029DE}"/>
              </a:ext>
            </a:extLst>
          </p:cNvPr>
          <p:cNvSpPr/>
          <p:nvPr/>
        </p:nvSpPr>
        <p:spPr>
          <a:xfrm>
            <a:off x="5989834" y="4613575"/>
            <a:ext cx="544530" cy="626245"/>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5BB022C8-E15E-0BA8-EB8C-F52E4707277A}"/>
              </a:ext>
            </a:extLst>
          </p:cNvPr>
          <p:cNvSpPr txBox="1"/>
          <p:nvPr/>
        </p:nvSpPr>
        <p:spPr>
          <a:xfrm>
            <a:off x="8614346" y="4742031"/>
            <a:ext cx="2582845"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0.5 </a:t>
            </a:r>
            <a:r>
              <a:rPr lang="en-GB" sz="1600" dirty="0">
                <a:solidFill>
                  <a:srgbClr val="FF0000"/>
                </a:solidFill>
                <a:latin typeface="Georgia" panose="02040502050405020303"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20 </a:t>
            </a:r>
            <a:r>
              <a:rPr lang="en-GB" sz="1600" dirty="0">
                <a:solidFill>
                  <a:srgbClr val="FF0000"/>
                </a:solidFill>
                <a:latin typeface="Georgia" panose="02040502050405020303" pitchFamily="18" charset="0"/>
                <a:cs typeface="Times New Roman" panose="02020603050405020304" pitchFamily="18" charset="0"/>
              </a:rPr>
              <a:t>× </a:t>
            </a:r>
            <a:r>
              <a:rPr lang="en-GB" sz="1600" dirty="0">
                <a:solidFill>
                  <a:srgbClr val="FF0000"/>
                </a:solidFill>
                <a:latin typeface="Arial" panose="020B0604020202020204" pitchFamily="34" charset="0"/>
                <a:cs typeface="Arial" panose="020B0604020202020204" pitchFamily="34" charset="0"/>
              </a:rPr>
              <a:t>6.3 </a:t>
            </a:r>
            <a:r>
              <a:rPr lang="en-GB" dirty="0">
                <a:solidFill>
                  <a:srgbClr val="FF0000"/>
                </a:solidFill>
                <a:latin typeface="Times New Roman" panose="02020603050405020304" pitchFamily="18" charset="0"/>
                <a:cs typeface="Times New Roman" panose="02020603050405020304" pitchFamily="18" charset="0"/>
              </a:rPr>
              <a:t>= </a:t>
            </a:r>
            <a:r>
              <a:rPr lang="en-GB" sz="1600" dirty="0">
                <a:solidFill>
                  <a:srgbClr val="FF0000"/>
                </a:solidFill>
                <a:latin typeface="Arial" panose="020B0604020202020204" pitchFamily="34" charset="0"/>
                <a:cs typeface="Arial" panose="020B0604020202020204" pitchFamily="34" charset="0"/>
              </a:rPr>
              <a:t>63 cm</a:t>
            </a:r>
            <a:r>
              <a:rPr lang="en-GB" sz="1600" baseline="30000" dirty="0">
                <a:solidFill>
                  <a:srgbClr val="FF0000"/>
                </a:solidFill>
                <a:latin typeface="Arial" panose="020B0604020202020204" pitchFamily="34" charset="0"/>
                <a:cs typeface="Arial" panose="020B0604020202020204" pitchFamily="34" charset="0"/>
              </a:rPr>
              <a:t>2</a:t>
            </a:r>
          </a:p>
        </p:txBody>
      </p:sp>
      <p:graphicFrame>
        <p:nvGraphicFramePr>
          <p:cNvPr id="3" name="Object 2">
            <a:extLst>
              <a:ext uri="{FF2B5EF4-FFF2-40B4-BE49-F238E27FC236}">
                <a16:creationId xmlns:a16="http://schemas.microsoft.com/office/drawing/2014/main" id="{6D641AD6-F2C4-1F05-FCFC-E752A417864A}"/>
              </a:ext>
            </a:extLst>
          </p:cNvPr>
          <p:cNvGraphicFramePr>
            <a:graphicFrameLocks noChangeAspect="1"/>
          </p:cNvGraphicFramePr>
          <p:nvPr>
            <p:extLst>
              <p:ext uri="{D42A27DB-BD31-4B8C-83A1-F6EECF244321}">
                <p14:modId xmlns:p14="http://schemas.microsoft.com/office/powerpoint/2010/main" val="752229657"/>
              </p:ext>
            </p:extLst>
          </p:nvPr>
        </p:nvGraphicFramePr>
        <p:xfrm>
          <a:off x="1917129" y="4093227"/>
          <a:ext cx="774700" cy="317500"/>
        </p:xfrm>
        <a:graphic>
          <a:graphicData uri="http://schemas.openxmlformats.org/presentationml/2006/ole">
            <mc:AlternateContent xmlns:mc="http://schemas.openxmlformats.org/markup-compatibility/2006">
              <mc:Choice xmlns:v="urn:schemas-microsoft-com:vml" Requires="v">
                <p:oleObj name="Equation" r:id="rId5" imgW="774360" imgH="317160" progId="Equation.DSMT4">
                  <p:embed/>
                </p:oleObj>
              </mc:Choice>
              <mc:Fallback>
                <p:oleObj name="Equation" r:id="rId5" imgW="774360" imgH="317160" progId="Equation.DSMT4">
                  <p:embed/>
                  <p:pic>
                    <p:nvPicPr>
                      <p:cNvPr id="3" name="Object 2">
                        <a:extLst>
                          <a:ext uri="{FF2B5EF4-FFF2-40B4-BE49-F238E27FC236}">
                            <a16:creationId xmlns:a16="http://schemas.microsoft.com/office/drawing/2014/main" id="{6D641AD6-F2C4-1F05-FCFC-E752A417864A}"/>
                          </a:ext>
                        </a:extLst>
                      </p:cNvPr>
                      <p:cNvPicPr/>
                      <p:nvPr/>
                    </p:nvPicPr>
                    <p:blipFill>
                      <a:blip r:embed="rId6"/>
                      <a:stretch>
                        <a:fillRect/>
                      </a:stretch>
                    </p:blipFill>
                    <p:spPr>
                      <a:xfrm>
                        <a:off x="1917129" y="4093227"/>
                        <a:ext cx="774700" cy="317500"/>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id="{6DD5DF92-D84A-452A-C8F6-F9B0639A0DB0}"/>
              </a:ext>
            </a:extLst>
          </p:cNvPr>
          <p:cNvPicPr>
            <a:picLocks noChangeAspect="1"/>
          </p:cNvPicPr>
          <p:nvPr/>
        </p:nvPicPr>
        <p:blipFill>
          <a:blip r:embed="rId7"/>
          <a:stretch>
            <a:fillRect/>
          </a:stretch>
        </p:blipFill>
        <p:spPr>
          <a:xfrm>
            <a:off x="8577576" y="2436297"/>
            <a:ext cx="3328674" cy="1442934"/>
          </a:xfrm>
          <a:prstGeom prst="rect">
            <a:avLst/>
          </a:prstGeom>
        </p:spPr>
      </p:pic>
      <p:pic>
        <p:nvPicPr>
          <p:cNvPr id="13" name="Picture 12">
            <a:extLst>
              <a:ext uri="{FF2B5EF4-FFF2-40B4-BE49-F238E27FC236}">
                <a16:creationId xmlns:a16="http://schemas.microsoft.com/office/drawing/2014/main" id="{C082F326-916C-87F9-8427-400D7BF26B8E}"/>
              </a:ext>
            </a:extLst>
          </p:cNvPr>
          <p:cNvPicPr>
            <a:picLocks noChangeAspect="1"/>
          </p:cNvPicPr>
          <p:nvPr/>
        </p:nvPicPr>
        <p:blipFill>
          <a:blip r:embed="rId8"/>
          <a:stretch>
            <a:fillRect/>
          </a:stretch>
        </p:blipFill>
        <p:spPr>
          <a:xfrm>
            <a:off x="10932873" y="2207564"/>
            <a:ext cx="819264" cy="438211"/>
          </a:xfrm>
          <a:prstGeom prst="rect">
            <a:avLst/>
          </a:prstGeom>
        </p:spPr>
      </p:pic>
    </p:spTree>
    <p:extLst>
      <p:ext uri="{BB962C8B-B14F-4D97-AF65-F5344CB8AC3E}">
        <p14:creationId xmlns:p14="http://schemas.microsoft.com/office/powerpoint/2010/main" val="3374812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8" grpId="0"/>
      <p:bldP spid="19" grpId="0" animBg="1"/>
      <p:bldP spid="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C8E036-2963-92A4-92A8-25173969E0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EFF9E3-0EF2-BE95-6159-330913FA007E}"/>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915C2B40-5EEB-C869-1052-424A6DE2ACFE}"/>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E011CE80-1B6A-0AD8-DCCD-FE9946BEEC4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11B21F0C-7A4E-F83B-6A74-F73FC4645122}"/>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16B</a:t>
            </a:r>
          </a:p>
        </p:txBody>
      </p:sp>
      <p:graphicFrame>
        <p:nvGraphicFramePr>
          <p:cNvPr id="8" name="Table 7">
            <a:extLst>
              <a:ext uri="{FF2B5EF4-FFF2-40B4-BE49-F238E27FC236}">
                <a16:creationId xmlns:a16="http://schemas.microsoft.com/office/drawing/2014/main" id="{E6260C7D-2C48-8FC0-EBBA-13AC7C3CCBCA}"/>
              </a:ext>
            </a:extLst>
          </p:cNvPr>
          <p:cNvGraphicFramePr>
            <a:graphicFrameLocks noGrp="1"/>
          </p:cNvGraphicFramePr>
          <p:nvPr>
            <p:extLst>
              <p:ext uri="{D42A27DB-BD31-4B8C-83A1-F6EECF244321}">
                <p14:modId xmlns:p14="http://schemas.microsoft.com/office/powerpoint/2010/main" val="3513440901"/>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Calculate     3</a:t>
                      </a:r>
                      <a:r>
                        <a:rPr lang="en-GB" sz="1600" b="0" baseline="30000" dirty="0">
                          <a:solidFill>
                            <a:srgbClr val="371376"/>
                          </a:solidFill>
                          <a:latin typeface="Arial" panose="020B0604020202020204" pitchFamily="34" charset="0"/>
                          <a:cs typeface="Arial" panose="020B0604020202020204" pitchFamily="34" charset="0"/>
                        </a:rPr>
                        <a:t>4</a:t>
                      </a:r>
                      <a:r>
                        <a:rPr lang="en-GB" sz="1600" b="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4</a:t>
                      </a:r>
                      <a:r>
                        <a:rPr lang="en-GB" sz="1600" b="0" baseline="3000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Round   53.2487  to 2 decimal places.</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the vector that translates shape A to shape B.</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Work out the value of   4</a:t>
                      </a:r>
                      <a:r>
                        <a:rPr lang="en-GB" sz="1800" b="0" i="1" dirty="0">
                          <a:solidFill>
                            <a:srgbClr val="371376"/>
                          </a:solidFill>
                          <a:latin typeface="Times New Roman" panose="02020603050405020304" pitchFamily="18" charset="0"/>
                          <a:cs typeface="Times New Roman" panose="02020603050405020304" pitchFamily="18" charset="0"/>
                        </a:rPr>
                        <a:t>x</a:t>
                      </a:r>
                      <a:r>
                        <a:rPr lang="en-GB" sz="1600" b="0" baseline="30000" dirty="0">
                          <a:solidFill>
                            <a:srgbClr val="371376"/>
                          </a:solidFill>
                          <a:latin typeface="Arial" panose="020B0604020202020204" pitchFamily="34" charset="0"/>
                          <a:cs typeface="Arial" panose="020B0604020202020204" pitchFamily="34" charset="0"/>
                        </a:rPr>
                        <a:t>2</a:t>
                      </a:r>
                      <a:r>
                        <a:rPr lang="en-GB" sz="16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Times New Roman" panose="02020603050405020304" pitchFamily="18" charset="0"/>
                          <a:cs typeface="Times New Roman" panose="02020603050405020304" pitchFamily="18" charset="0"/>
                        </a:rPr>
                        <a:t>– </a:t>
                      </a:r>
                      <a:r>
                        <a:rPr lang="en-GB" sz="1600" b="0" dirty="0">
                          <a:solidFill>
                            <a:srgbClr val="371376"/>
                          </a:solidFill>
                          <a:latin typeface="Arial" panose="020B0604020202020204" pitchFamily="34" charset="0"/>
                          <a:cs typeface="Arial" panose="020B0604020202020204" pitchFamily="34" charset="0"/>
                        </a:rPr>
                        <a:t>1</a:t>
                      </a:r>
                      <a:r>
                        <a:rPr lang="en-GB" sz="1600" b="0" dirty="0">
                          <a:solidFill>
                            <a:srgbClr val="371376"/>
                          </a:solidFill>
                          <a:latin typeface="Times New Roman" panose="02020603050405020304" pitchFamily="18" charset="0"/>
                          <a:cs typeface="Times New Roman" panose="02020603050405020304" pitchFamily="18" charset="0"/>
                        </a:rPr>
                        <a:t> </a:t>
                      </a:r>
                      <a:r>
                        <a:rPr lang="en-GB" sz="1600" b="0" dirty="0">
                          <a:solidFill>
                            <a:srgbClr val="371376"/>
                          </a:solidFill>
                          <a:latin typeface="Arial" panose="020B0604020202020204" pitchFamily="34" charset="0"/>
                          <a:cs typeface="Arial" panose="020B0604020202020204" pitchFamily="34" charset="0"/>
                        </a:rPr>
                        <a:t> </a:t>
                      </a:r>
                    </a:p>
                    <a:p>
                      <a:r>
                        <a:rPr lang="en-GB" sz="1600" b="0" dirty="0">
                          <a:solidFill>
                            <a:srgbClr val="371376"/>
                          </a:solidFill>
                          <a:latin typeface="Arial" panose="020B0604020202020204" pitchFamily="34" charset="0"/>
                          <a:cs typeface="Arial" panose="020B0604020202020204" pitchFamily="34" charset="0"/>
                        </a:rPr>
                        <a:t>when </a:t>
                      </a:r>
                      <a:r>
                        <a:rPr lang="en-GB" sz="1800" b="0" i="1" dirty="0">
                          <a:solidFill>
                            <a:srgbClr val="371376"/>
                          </a:solidFill>
                          <a:latin typeface="Times New Roman" panose="02020603050405020304" pitchFamily="18" charset="0"/>
                          <a:cs typeface="Times New Roman" panose="02020603050405020304" pitchFamily="18" charset="0"/>
                        </a:rPr>
                        <a:t>x</a:t>
                      </a:r>
                      <a:r>
                        <a:rPr lang="en-GB" sz="1600" b="0" dirty="0">
                          <a:solidFill>
                            <a:srgbClr val="371376"/>
                          </a:solidFill>
                          <a:latin typeface="Arial" panose="020B0604020202020204" pitchFamily="34" charset="0"/>
                          <a:cs typeface="Arial" panose="020B0604020202020204" pitchFamily="34" charset="0"/>
                        </a:rPr>
                        <a:t> </a:t>
                      </a:r>
                      <a:r>
                        <a:rPr lang="en-GB" sz="1800" b="0" dirty="0">
                          <a:solidFill>
                            <a:srgbClr val="371376"/>
                          </a:solidFill>
                          <a:latin typeface="Times New Roman" panose="02020603050405020304" pitchFamily="18" charset="0"/>
                          <a:cs typeface="Times New Roman" panose="02020603050405020304" pitchFamily="18" charset="0"/>
                        </a:rPr>
                        <a:t>= –</a:t>
                      </a:r>
                      <a:r>
                        <a:rPr lang="en-GB" sz="6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A coin is thrown 60 times.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The coin lands on tails 45 times.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Write down the relative frequency of landing on tails.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9" name="Object 8">
            <a:extLst>
              <a:ext uri="{FF2B5EF4-FFF2-40B4-BE49-F238E27FC236}">
                <a16:creationId xmlns:a16="http://schemas.microsoft.com/office/drawing/2014/main" id="{FDC0F0C7-8F56-73D1-57BB-F6C3E56513DA}"/>
              </a:ext>
            </a:extLst>
          </p:cNvPr>
          <p:cNvGraphicFramePr>
            <a:graphicFrameLocks noChangeAspect="1"/>
          </p:cNvGraphicFramePr>
          <p:nvPr>
            <p:extLst>
              <p:ext uri="{D42A27DB-BD31-4B8C-83A1-F6EECF244321}">
                <p14:modId xmlns:p14="http://schemas.microsoft.com/office/powerpoint/2010/main" val="3866555757"/>
              </p:ext>
            </p:extLst>
          </p:nvPr>
        </p:nvGraphicFramePr>
        <p:xfrm>
          <a:off x="10854291" y="4864382"/>
          <a:ext cx="685800" cy="673100"/>
        </p:xfrm>
        <a:graphic>
          <a:graphicData uri="http://schemas.openxmlformats.org/presentationml/2006/ole">
            <mc:AlternateContent xmlns:mc="http://schemas.openxmlformats.org/markup-compatibility/2006">
              <mc:Choice xmlns:v="urn:schemas-microsoft-com:vml" Requires="v">
                <p:oleObj name="Equation" r:id="rId3" imgW="685800" imgH="672840" progId="Equation.DSMT4">
                  <p:embed/>
                </p:oleObj>
              </mc:Choice>
              <mc:Fallback>
                <p:oleObj name="Equation" r:id="rId3" imgW="685800" imgH="672840" progId="Equation.DSMT4">
                  <p:embed/>
                  <p:pic>
                    <p:nvPicPr>
                      <p:cNvPr id="9" name="Object 8">
                        <a:extLst>
                          <a:ext uri="{FF2B5EF4-FFF2-40B4-BE49-F238E27FC236}">
                            <a16:creationId xmlns:a16="http://schemas.microsoft.com/office/drawing/2014/main" id="{FDC0F0C7-8F56-73D1-57BB-F6C3E56513DA}"/>
                          </a:ext>
                        </a:extLst>
                      </p:cNvPr>
                      <p:cNvPicPr/>
                      <p:nvPr/>
                    </p:nvPicPr>
                    <p:blipFill>
                      <a:blip r:embed="rId4"/>
                      <a:stretch>
                        <a:fillRect/>
                      </a:stretch>
                    </p:blipFill>
                    <p:spPr>
                      <a:xfrm>
                        <a:off x="10854291" y="4864382"/>
                        <a:ext cx="685800" cy="673100"/>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2066658D-605F-F7F0-E7A3-E4E6AB60FD15}"/>
              </a:ext>
            </a:extLst>
          </p:cNvPr>
          <p:cNvPicPr>
            <a:picLocks noChangeAspect="1"/>
          </p:cNvPicPr>
          <p:nvPr/>
        </p:nvPicPr>
        <p:blipFill>
          <a:blip r:embed="rId5"/>
          <a:stretch>
            <a:fillRect/>
          </a:stretch>
        </p:blipFill>
        <p:spPr>
          <a:xfrm>
            <a:off x="8661115" y="2043911"/>
            <a:ext cx="3054635" cy="2227817"/>
          </a:xfrm>
          <a:prstGeom prst="rect">
            <a:avLst/>
          </a:prstGeom>
        </p:spPr>
      </p:pic>
    </p:spTree>
    <p:extLst>
      <p:ext uri="{BB962C8B-B14F-4D97-AF65-F5344CB8AC3E}">
        <p14:creationId xmlns:p14="http://schemas.microsoft.com/office/powerpoint/2010/main" val="10114356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E6D33B-A40A-D79D-6BFF-05298DC593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70AD25-04A7-03FB-C5A4-8FA4DC8E26A8}"/>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34B9053D-CBB2-A535-4C85-E13B400793FA}"/>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D3EAFAF1-A648-9D80-F484-AA1C55FC313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F9CED9EE-6C01-C3F8-793D-4736121A5DE1}"/>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16B - ANSWERS</a:t>
            </a:r>
          </a:p>
        </p:txBody>
      </p:sp>
      <p:graphicFrame>
        <p:nvGraphicFramePr>
          <p:cNvPr id="3" name="Table 2">
            <a:extLst>
              <a:ext uri="{FF2B5EF4-FFF2-40B4-BE49-F238E27FC236}">
                <a16:creationId xmlns:a16="http://schemas.microsoft.com/office/drawing/2014/main" id="{A5ECE72C-3F57-2D5C-B714-CF1C85C68029}"/>
              </a:ext>
            </a:extLst>
          </p:cNvPr>
          <p:cNvGraphicFramePr>
            <a:graphicFrameLocks noGrp="1"/>
          </p:cNvGraphicFramePr>
          <p:nvPr>
            <p:extLst>
              <p:ext uri="{D42A27DB-BD31-4B8C-83A1-F6EECF244321}">
                <p14:modId xmlns:p14="http://schemas.microsoft.com/office/powerpoint/2010/main" val="1502784202"/>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Calculate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3</a:t>
                      </a:r>
                      <a:r>
                        <a:rPr kumimoji="0" lang="en-GB" sz="1600" b="0" i="0" u="none" strike="noStrike" kern="1200" cap="none" spc="0" normalizeH="0" baseline="30000" noProof="0" dirty="0">
                          <a:ln>
                            <a:noFill/>
                          </a:ln>
                          <a:solidFill>
                            <a:srgbClr val="371376"/>
                          </a:solidFill>
                          <a:effectLst/>
                          <a:uLnTx/>
                          <a:uFillTx/>
                          <a:latin typeface="Arial" panose="020B0604020202020204" pitchFamily="34" charset="0"/>
                          <a:ea typeface="+mn-ea"/>
                          <a:cs typeface="Arial" panose="020B0604020202020204" pitchFamily="34" charset="0"/>
                        </a:rPr>
                        <a:t>4</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4</a:t>
                      </a:r>
                      <a:r>
                        <a:rPr kumimoji="0" lang="en-GB" sz="1600" b="0" i="0" u="none" strike="noStrike" kern="1200" cap="none" spc="0" normalizeH="0" baseline="30000" noProof="0" dirty="0">
                          <a:ln>
                            <a:noFill/>
                          </a:ln>
                          <a:solidFill>
                            <a:srgbClr val="371376"/>
                          </a:solidFill>
                          <a:effectLst/>
                          <a:uLnTx/>
                          <a:uFillTx/>
                          <a:latin typeface="Arial" panose="020B0604020202020204" pitchFamily="34" charset="0"/>
                          <a:ea typeface="+mn-ea"/>
                          <a:cs typeface="Arial" panose="020B0604020202020204" pitchFamily="34" charset="0"/>
                        </a:rPr>
                        <a:t>2</a:t>
                      </a:r>
                      <a:endParaRPr lang="en-GB" sz="1600" b="0" baseline="3000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Round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53.2487</a:t>
                      </a:r>
                      <a:r>
                        <a:rPr lang="en-GB" sz="1600" b="0" dirty="0">
                          <a:solidFill>
                            <a:srgbClr val="371376"/>
                          </a:solidFill>
                          <a:latin typeface="Arial" panose="020B0604020202020204" pitchFamily="34" charset="0"/>
                          <a:cs typeface="Arial" panose="020B0604020202020204" pitchFamily="34" charset="0"/>
                        </a:rPr>
                        <a:t>  to 2 decimal places.</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the vector that translates shape A to shape B.</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Work out the value of   4</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kumimoji="0" lang="en-GB" sz="1600" b="0" i="0" u="none" strike="noStrike" kern="1200" cap="none" spc="0" normalizeH="0" baseline="30000" noProof="0" dirty="0">
                          <a:ln>
                            <a:noFill/>
                          </a:ln>
                          <a:solidFill>
                            <a:srgbClr val="371376"/>
                          </a:solidFill>
                          <a:effectLst/>
                          <a:uLnTx/>
                          <a:uFillTx/>
                          <a:latin typeface="Arial" panose="020B0604020202020204" pitchFamily="34" charset="0"/>
                          <a:ea typeface="+mn-ea"/>
                          <a:cs typeface="Arial" panose="020B0604020202020204" pitchFamily="34" charset="0"/>
                        </a:rPr>
                        <a:t>2</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1</a:t>
                      </a:r>
                      <a:r>
                        <a:rPr kumimoji="0" lang="en-GB" sz="16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when </a:t>
                      </a:r>
                      <a:r>
                        <a:rPr kumimoji="0" lang="en-GB" sz="1800" b="0" i="1"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x</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 –</a:t>
                      </a:r>
                      <a:r>
                        <a:rPr kumimoji="0" lang="en-GB" sz="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A coin is thrown 60 times. </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The coin lands on tails 45 times. </a:t>
                      </a:r>
                    </a:p>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Write down the relative frequency of landing on tails.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11" name="Object 10">
            <a:extLst>
              <a:ext uri="{FF2B5EF4-FFF2-40B4-BE49-F238E27FC236}">
                <a16:creationId xmlns:a16="http://schemas.microsoft.com/office/drawing/2014/main" id="{E7236FD2-CD71-3DFC-8F9E-5312B5AAB9AB}"/>
              </a:ext>
            </a:extLst>
          </p:cNvPr>
          <p:cNvGraphicFramePr>
            <a:graphicFrameLocks noChangeAspect="1"/>
          </p:cNvGraphicFramePr>
          <p:nvPr>
            <p:extLst>
              <p:ext uri="{D42A27DB-BD31-4B8C-83A1-F6EECF244321}">
                <p14:modId xmlns:p14="http://schemas.microsoft.com/office/powerpoint/2010/main" val="4230340869"/>
              </p:ext>
            </p:extLst>
          </p:nvPr>
        </p:nvGraphicFramePr>
        <p:xfrm>
          <a:off x="10854291" y="4864382"/>
          <a:ext cx="685800" cy="673100"/>
        </p:xfrm>
        <a:graphic>
          <a:graphicData uri="http://schemas.openxmlformats.org/presentationml/2006/ole">
            <mc:AlternateContent xmlns:mc="http://schemas.openxmlformats.org/markup-compatibility/2006">
              <mc:Choice xmlns:v="urn:schemas-microsoft-com:vml" Requires="v">
                <p:oleObj name="Equation" r:id="rId3" imgW="685800" imgH="672840" progId="Equation.DSMT4">
                  <p:embed/>
                </p:oleObj>
              </mc:Choice>
              <mc:Fallback>
                <p:oleObj name="Equation" r:id="rId3" imgW="685800" imgH="672840" progId="Equation.DSMT4">
                  <p:embed/>
                  <p:pic>
                    <p:nvPicPr>
                      <p:cNvPr id="11" name="Object 10">
                        <a:extLst>
                          <a:ext uri="{FF2B5EF4-FFF2-40B4-BE49-F238E27FC236}">
                            <a16:creationId xmlns:a16="http://schemas.microsoft.com/office/drawing/2014/main" id="{E7236FD2-CD71-3DFC-8F9E-5312B5AAB9AB}"/>
                          </a:ext>
                        </a:extLst>
                      </p:cNvPr>
                      <p:cNvPicPr/>
                      <p:nvPr/>
                    </p:nvPicPr>
                    <p:blipFill>
                      <a:blip r:embed="rId4"/>
                      <a:stretch>
                        <a:fillRect/>
                      </a:stretch>
                    </p:blipFill>
                    <p:spPr>
                      <a:xfrm>
                        <a:off x="10854291" y="4864382"/>
                        <a:ext cx="685800" cy="673100"/>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9DFAE062-F1DA-D356-0658-FDED48BB83E7}"/>
              </a:ext>
            </a:extLst>
          </p:cNvPr>
          <p:cNvSpPr txBox="1"/>
          <p:nvPr/>
        </p:nvSpPr>
        <p:spPr>
          <a:xfrm>
            <a:off x="729465" y="2468829"/>
            <a:ext cx="2681555"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3</a:t>
            </a:r>
            <a:r>
              <a:rPr lang="en-GB" sz="1600" baseline="30000" dirty="0">
                <a:solidFill>
                  <a:srgbClr val="FF0000"/>
                </a:solidFill>
                <a:latin typeface="Arial" panose="020B0604020202020204" pitchFamily="34" charset="0"/>
                <a:cs typeface="Arial" panose="020B0604020202020204" pitchFamily="34" charset="0"/>
              </a:rPr>
              <a:t>4</a:t>
            </a:r>
            <a:r>
              <a:rPr kumimoji="0" lang="en-GB" sz="1600" b="0" i="0" u="none" strike="noStrike" kern="1200" cap="none" spc="0" normalizeH="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GB" b="0" i="0" u="none" strike="noStrike" kern="1200" cap="none" spc="0" normalizeH="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lang="en-GB" sz="1600" dirty="0">
                <a:solidFill>
                  <a:srgbClr val="FF0000"/>
                </a:solidFill>
                <a:latin typeface="Arial" panose="020B0604020202020204" pitchFamily="34" charset="0"/>
                <a:cs typeface="Arial" panose="020B0604020202020204" pitchFamily="34" charset="0"/>
              </a:rPr>
              <a:t>81</a:t>
            </a:r>
            <a:r>
              <a:rPr kumimoji="0" lang="en-GB" sz="1600" b="0" i="0" u="none" strike="noStrike" kern="1200" cap="none" spc="0" normalizeH="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lang="en-GB" sz="1600" dirty="0">
                <a:solidFill>
                  <a:srgbClr val="FF0000"/>
                </a:solidFill>
                <a:latin typeface="Arial" panose="020B0604020202020204" pitchFamily="34" charset="0"/>
                <a:cs typeface="Arial" panose="020B0604020202020204" pitchFamily="34" charset="0"/>
              </a:rPr>
              <a:t>4</a:t>
            </a:r>
            <a:r>
              <a:rPr kumimoji="0" lang="en-GB" sz="1600" b="0" i="0" u="none" strike="noStrike" kern="1200" cap="none" spc="0" normalizeH="0" baseline="30000" noProof="0" dirty="0">
                <a:ln>
                  <a:noFill/>
                </a:ln>
                <a:solidFill>
                  <a:srgbClr val="FF0000"/>
                </a:solidFill>
                <a:effectLst/>
                <a:uLnTx/>
                <a:uFillTx/>
                <a:latin typeface="Arial" panose="020B0604020202020204" pitchFamily="34" charset="0"/>
                <a:ea typeface="+mn-ea"/>
                <a:cs typeface="Arial" panose="020B0604020202020204" pitchFamily="34" charset="0"/>
              </a:rPr>
              <a:t>2</a:t>
            </a:r>
            <a:r>
              <a:rPr kumimoji="0" lang="en-GB" sz="1600" b="0" i="0" u="none" strike="noStrike" kern="1200" cap="none" spc="0" normalizeH="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GB" b="0" i="0" u="none" strike="noStrike" kern="1200" cap="none" spc="0" normalizeH="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noProof="0" dirty="0">
                <a:ln>
                  <a:noFill/>
                </a:ln>
                <a:solidFill>
                  <a:srgbClr val="FF0000"/>
                </a:solidFill>
                <a:effectLst/>
                <a:uLnTx/>
                <a:uFillTx/>
                <a:latin typeface="Arial" panose="020B0604020202020204" pitchFamily="34" charset="0"/>
                <a:ea typeface="+mn-ea"/>
                <a:cs typeface="Arial" panose="020B0604020202020204" pitchFamily="34" charset="0"/>
              </a:rPr>
              <a:t> 16</a:t>
            </a:r>
            <a:r>
              <a:rPr kumimoji="0" lang="en-GB" sz="1600" b="0" i="0" u="none" strike="noStrike" kern="1200" cap="none" spc="0" normalizeH="0" baseline="3000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endParaRPr lang="en-GB" sz="1600" dirty="0">
              <a:solidFill>
                <a:srgbClr val="FF0000"/>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60184B09-9FDB-72E6-B705-8472B75AE367}"/>
              </a:ext>
            </a:extLst>
          </p:cNvPr>
          <p:cNvSpPr txBox="1"/>
          <p:nvPr/>
        </p:nvSpPr>
        <p:spPr>
          <a:xfrm>
            <a:off x="811658" y="3064202"/>
            <a:ext cx="1859623"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81 </a:t>
            </a:r>
            <a:r>
              <a:rPr lang="en-GB" sz="1600" dirty="0">
                <a:solidFill>
                  <a:srgbClr val="FF0000"/>
                </a:solidFill>
                <a:latin typeface="Georgia" panose="02040502050405020303"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16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1296 </a:t>
            </a:r>
          </a:p>
        </p:txBody>
      </p:sp>
      <p:sp>
        <p:nvSpPr>
          <p:cNvPr id="14" name="TextBox 13">
            <a:extLst>
              <a:ext uri="{FF2B5EF4-FFF2-40B4-BE49-F238E27FC236}">
                <a16:creationId xmlns:a16="http://schemas.microsoft.com/office/drawing/2014/main" id="{B1DF9461-495D-151F-EFEF-7FB54C457F8A}"/>
              </a:ext>
            </a:extLst>
          </p:cNvPr>
          <p:cNvSpPr txBox="1"/>
          <p:nvPr/>
        </p:nvSpPr>
        <p:spPr>
          <a:xfrm>
            <a:off x="4885192" y="2705144"/>
            <a:ext cx="1315093"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53.25</a:t>
            </a:r>
          </a:p>
        </p:txBody>
      </p:sp>
      <p:sp>
        <p:nvSpPr>
          <p:cNvPr id="15" name="TextBox 14">
            <a:extLst>
              <a:ext uri="{FF2B5EF4-FFF2-40B4-BE49-F238E27FC236}">
                <a16:creationId xmlns:a16="http://schemas.microsoft.com/office/drawing/2014/main" id="{8F3DAB26-5D20-3DF2-BD9F-35C33ADB1A51}"/>
              </a:ext>
            </a:extLst>
          </p:cNvPr>
          <p:cNvSpPr txBox="1"/>
          <p:nvPr/>
        </p:nvSpPr>
        <p:spPr>
          <a:xfrm>
            <a:off x="651909" y="4572000"/>
            <a:ext cx="1402922" cy="1077218"/>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(–5)</a:t>
            </a:r>
            <a:r>
              <a:rPr lang="en-GB" sz="1600" baseline="30000" dirty="0">
                <a:solidFill>
                  <a:srgbClr val="FF0000"/>
                </a:solidFill>
                <a:latin typeface="Arial" panose="020B0604020202020204" pitchFamily="34" charset="0"/>
                <a:cs typeface="Arial" panose="020B0604020202020204" pitchFamily="34" charset="0"/>
              </a:rPr>
              <a:t>2</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25</a:t>
            </a:r>
          </a:p>
          <a:p>
            <a:pPr>
              <a:spcBef>
                <a:spcPts val="600"/>
              </a:spcBef>
            </a:pPr>
            <a:r>
              <a:rPr lang="en-GB" sz="1600" dirty="0">
                <a:solidFill>
                  <a:srgbClr val="FF0000"/>
                </a:solidFill>
                <a:latin typeface="Arial" panose="020B0604020202020204" pitchFamily="34" charset="0"/>
                <a:cs typeface="Arial" panose="020B0604020202020204" pitchFamily="34" charset="0"/>
              </a:rPr>
              <a:t>4 </a:t>
            </a:r>
            <a:r>
              <a:rPr kumimoji="0" lang="en-GB" sz="16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25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100</a:t>
            </a:r>
          </a:p>
          <a:p>
            <a:pPr>
              <a:spcBef>
                <a:spcPts val="600"/>
              </a:spcBef>
            </a:pPr>
            <a:r>
              <a:rPr lang="en-GB" sz="1600" dirty="0">
                <a:solidFill>
                  <a:srgbClr val="FF0000"/>
                </a:solidFill>
                <a:latin typeface="Arial" panose="020B0604020202020204" pitchFamily="34" charset="0"/>
                <a:cs typeface="Arial" panose="020B0604020202020204" pitchFamily="34" charset="0"/>
              </a:rPr>
              <a:t>100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99</a:t>
            </a:r>
          </a:p>
        </p:txBody>
      </p:sp>
      <p:graphicFrame>
        <p:nvGraphicFramePr>
          <p:cNvPr id="8" name="Object 7">
            <a:extLst>
              <a:ext uri="{FF2B5EF4-FFF2-40B4-BE49-F238E27FC236}">
                <a16:creationId xmlns:a16="http://schemas.microsoft.com/office/drawing/2014/main" id="{CB535CEF-3154-43D1-5205-887A5596EFAA}"/>
              </a:ext>
            </a:extLst>
          </p:cNvPr>
          <p:cNvGraphicFramePr>
            <a:graphicFrameLocks noChangeAspect="1"/>
          </p:cNvGraphicFramePr>
          <p:nvPr>
            <p:extLst>
              <p:ext uri="{D42A27DB-BD31-4B8C-83A1-F6EECF244321}">
                <p14:modId xmlns:p14="http://schemas.microsoft.com/office/powerpoint/2010/main" val="409690835"/>
              </p:ext>
            </p:extLst>
          </p:nvPr>
        </p:nvGraphicFramePr>
        <p:xfrm>
          <a:off x="6021388" y="5195888"/>
          <a:ext cx="1727200" cy="508000"/>
        </p:xfrm>
        <a:graphic>
          <a:graphicData uri="http://schemas.openxmlformats.org/presentationml/2006/ole">
            <mc:AlternateContent xmlns:mc="http://schemas.openxmlformats.org/markup-compatibility/2006">
              <mc:Choice xmlns:v="urn:schemas-microsoft-com:vml" Requires="v">
                <p:oleObj name="Equation" r:id="rId5" imgW="1726920" imgH="507960" progId="Equation.DSMT4">
                  <p:embed/>
                </p:oleObj>
              </mc:Choice>
              <mc:Fallback>
                <p:oleObj name="Equation" r:id="rId5" imgW="1726920" imgH="507960" progId="Equation.DSMT4">
                  <p:embed/>
                  <p:pic>
                    <p:nvPicPr>
                      <p:cNvPr id="8" name="Object 7">
                        <a:extLst>
                          <a:ext uri="{FF2B5EF4-FFF2-40B4-BE49-F238E27FC236}">
                            <a16:creationId xmlns:a16="http://schemas.microsoft.com/office/drawing/2014/main" id="{CB535CEF-3154-43D1-5205-887A5596EFAA}"/>
                          </a:ext>
                        </a:extLst>
                      </p:cNvPr>
                      <p:cNvPicPr/>
                      <p:nvPr/>
                    </p:nvPicPr>
                    <p:blipFill>
                      <a:blip r:embed="rId6"/>
                      <a:stretch>
                        <a:fillRect/>
                      </a:stretch>
                    </p:blipFill>
                    <p:spPr>
                      <a:xfrm>
                        <a:off x="6021388" y="5195888"/>
                        <a:ext cx="1727200" cy="508000"/>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420E43B9-F2DC-0E01-CA01-20CB6C9B7771}"/>
              </a:ext>
            </a:extLst>
          </p:cNvPr>
          <p:cNvSpPr txBox="1"/>
          <p:nvPr/>
        </p:nvSpPr>
        <p:spPr>
          <a:xfrm>
            <a:off x="8541035" y="4915591"/>
            <a:ext cx="1777429" cy="830997"/>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6 squares right and 2 squares down</a:t>
            </a:r>
          </a:p>
        </p:txBody>
      </p:sp>
      <p:sp>
        <p:nvSpPr>
          <p:cNvPr id="16" name="TextBox 15">
            <a:extLst>
              <a:ext uri="{FF2B5EF4-FFF2-40B4-BE49-F238E27FC236}">
                <a16:creationId xmlns:a16="http://schemas.microsoft.com/office/drawing/2014/main" id="{B297C3EA-5429-6EC1-3C83-B09F409FA9A7}"/>
              </a:ext>
            </a:extLst>
          </p:cNvPr>
          <p:cNvSpPr txBox="1"/>
          <p:nvPr/>
        </p:nvSpPr>
        <p:spPr>
          <a:xfrm>
            <a:off x="11056653" y="4831600"/>
            <a:ext cx="246580"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6</a:t>
            </a:r>
          </a:p>
        </p:txBody>
      </p:sp>
      <p:sp>
        <p:nvSpPr>
          <p:cNvPr id="18" name="TextBox 17">
            <a:extLst>
              <a:ext uri="{FF2B5EF4-FFF2-40B4-BE49-F238E27FC236}">
                <a16:creationId xmlns:a16="http://schemas.microsoft.com/office/drawing/2014/main" id="{4F9E7154-985A-9A43-765E-3A443BBFDAEE}"/>
              </a:ext>
            </a:extLst>
          </p:cNvPr>
          <p:cNvSpPr txBox="1"/>
          <p:nvPr/>
        </p:nvSpPr>
        <p:spPr>
          <a:xfrm>
            <a:off x="10969520" y="5125956"/>
            <a:ext cx="570571"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–2</a:t>
            </a:r>
          </a:p>
        </p:txBody>
      </p:sp>
      <p:pic>
        <p:nvPicPr>
          <p:cNvPr id="9" name="Picture 8">
            <a:extLst>
              <a:ext uri="{FF2B5EF4-FFF2-40B4-BE49-F238E27FC236}">
                <a16:creationId xmlns:a16="http://schemas.microsoft.com/office/drawing/2014/main" id="{85CBD22C-5DCA-EA04-2579-74395656814F}"/>
              </a:ext>
            </a:extLst>
          </p:cNvPr>
          <p:cNvPicPr>
            <a:picLocks noChangeAspect="1"/>
          </p:cNvPicPr>
          <p:nvPr/>
        </p:nvPicPr>
        <p:blipFill>
          <a:blip r:embed="rId7"/>
          <a:stretch>
            <a:fillRect/>
          </a:stretch>
        </p:blipFill>
        <p:spPr>
          <a:xfrm>
            <a:off x="8661115" y="2043911"/>
            <a:ext cx="3054635" cy="2227817"/>
          </a:xfrm>
          <a:prstGeom prst="rect">
            <a:avLst/>
          </a:prstGeom>
        </p:spPr>
      </p:pic>
    </p:spTree>
    <p:extLst>
      <p:ext uri="{BB962C8B-B14F-4D97-AF65-F5344CB8AC3E}">
        <p14:creationId xmlns:p14="http://schemas.microsoft.com/office/powerpoint/2010/main" val="713522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build="p"/>
      <p:bldP spid="10" grpId="0"/>
      <p:bldP spid="16" grpId="0"/>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BC4B7-18BE-8586-8AC2-124EE8B21A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7AD1D3-23A6-768B-E05A-F19E567088A1}"/>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0EBD11AE-C87B-41BC-FA27-61BF396258AC}"/>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6B599772-0524-9435-9B1F-470A3ACA48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7F9C836F-0A07-30C5-84A3-77C1A5EF9DD3}"/>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17B</a:t>
            </a:r>
          </a:p>
        </p:txBody>
      </p:sp>
      <p:graphicFrame>
        <p:nvGraphicFramePr>
          <p:cNvPr id="8" name="Table 7">
            <a:extLst>
              <a:ext uri="{FF2B5EF4-FFF2-40B4-BE49-F238E27FC236}">
                <a16:creationId xmlns:a16="http://schemas.microsoft.com/office/drawing/2014/main" id="{62CEEC17-4CFA-3D8F-05F2-BE1F4F4E608B}"/>
              </a:ext>
            </a:extLst>
          </p:cNvPr>
          <p:cNvGraphicFramePr>
            <a:graphicFrameLocks noGrp="1"/>
          </p:cNvGraphicFramePr>
          <p:nvPr>
            <p:extLst>
              <p:ext uri="{D42A27DB-BD31-4B8C-83A1-F6EECF244321}">
                <p14:modId xmlns:p14="http://schemas.microsoft.com/office/powerpoint/2010/main" val="2076555265"/>
              </p:ext>
            </p:extLst>
          </p:nvPr>
        </p:nvGraphicFramePr>
        <p:xfrm>
          <a:off x="241750" y="1850803"/>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a fraction in the box to make the calculation correct.</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0.24 as a fraction of 0.6</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Circle the pair of corresponding  angles.</a:t>
                      </a:r>
                    </a:p>
                    <a:p>
                      <a:endParaRPr lang="en-GB" sz="1600" b="0" dirty="0">
                        <a:solidFill>
                          <a:srgbClr val="371376"/>
                        </a:solidFill>
                        <a:latin typeface="Arial" panose="020B0604020202020204" pitchFamily="34" charset="0"/>
                        <a:cs typeface="Arial" panose="020B0604020202020204" pitchFamily="34" charset="0"/>
                      </a:endParaRPr>
                    </a:p>
                    <a:p>
                      <a:r>
                        <a:rPr lang="en-GB" sz="1800" b="0" i="1" dirty="0">
                          <a:solidFill>
                            <a:srgbClr val="371376"/>
                          </a:solidFill>
                          <a:latin typeface="Times New Roman" panose="02020603050405020304" pitchFamily="18" charset="0"/>
                          <a:cs typeface="Times New Roman" panose="02020603050405020304" pitchFamily="18" charset="0"/>
                        </a:rPr>
                        <a:t>a </a:t>
                      </a:r>
                      <a:r>
                        <a:rPr lang="en-GB" sz="1600" b="0" dirty="0">
                          <a:solidFill>
                            <a:srgbClr val="371376"/>
                          </a:solidFill>
                          <a:latin typeface="Times New Roman" panose="02020603050405020304" pitchFamily="18" charset="0"/>
                          <a:cs typeface="Times New Roman" panose="02020603050405020304" pitchFamily="18" charset="0"/>
                        </a:rPr>
                        <a:t> </a:t>
                      </a:r>
                      <a:r>
                        <a:rPr lang="en-GB" sz="1600" b="0" dirty="0">
                          <a:solidFill>
                            <a:srgbClr val="371376"/>
                          </a:solidFill>
                          <a:latin typeface="Arial" panose="020B0604020202020204" pitchFamily="34" charset="0"/>
                          <a:cs typeface="Arial" panose="020B0604020202020204" pitchFamily="34" charset="0"/>
                        </a:rPr>
                        <a:t>and  </a:t>
                      </a:r>
                      <a:r>
                        <a:rPr lang="en-GB" sz="1800" b="0" i="1" dirty="0">
                          <a:solidFill>
                            <a:srgbClr val="371376"/>
                          </a:solidFill>
                          <a:latin typeface="Times New Roman" panose="02020603050405020304" pitchFamily="18" charset="0"/>
                          <a:cs typeface="Times New Roman" panose="02020603050405020304" pitchFamily="18" charset="0"/>
                        </a:rPr>
                        <a:t>b</a:t>
                      </a:r>
                      <a:r>
                        <a:rPr lang="en-GB" sz="1600" b="0" dirty="0">
                          <a:solidFill>
                            <a:srgbClr val="371376"/>
                          </a:solidFill>
                          <a:latin typeface="Times New Roman" panose="02020603050405020304" pitchFamily="18" charset="0"/>
                          <a:cs typeface="Times New Roman" panose="02020603050405020304" pitchFamily="18" charset="0"/>
                        </a:rPr>
                        <a:t> </a:t>
                      </a:r>
                      <a:r>
                        <a:rPr lang="en-GB" sz="1600" b="0" dirty="0">
                          <a:solidFill>
                            <a:srgbClr val="371376"/>
                          </a:solidFill>
                          <a:latin typeface="Arial" panose="020B0604020202020204" pitchFamily="34" charset="0"/>
                          <a:cs typeface="Arial" panose="020B0604020202020204" pitchFamily="34" charset="0"/>
                        </a:rPr>
                        <a:t>           </a:t>
                      </a:r>
                      <a:r>
                        <a:rPr lang="en-GB" sz="1800" b="0" i="1" dirty="0" err="1">
                          <a:solidFill>
                            <a:srgbClr val="371376"/>
                          </a:solidFill>
                          <a:latin typeface="Times New Roman" panose="02020603050405020304" pitchFamily="18" charset="0"/>
                          <a:cs typeface="Times New Roman" panose="02020603050405020304" pitchFamily="18" charset="0"/>
                        </a:rPr>
                        <a:t>b</a:t>
                      </a:r>
                      <a:r>
                        <a:rPr lang="en-GB" sz="1600" b="0" dirty="0">
                          <a:solidFill>
                            <a:srgbClr val="371376"/>
                          </a:solidFill>
                          <a:latin typeface="Arial" panose="020B0604020202020204" pitchFamily="34" charset="0"/>
                          <a:cs typeface="Arial" panose="020B0604020202020204" pitchFamily="34" charset="0"/>
                        </a:rPr>
                        <a:t>  and  </a:t>
                      </a:r>
                      <a:r>
                        <a:rPr lang="en-GB" sz="1800" b="0" i="1" dirty="0">
                          <a:solidFill>
                            <a:srgbClr val="371376"/>
                          </a:solidFill>
                          <a:latin typeface="Times New Roman" panose="02020603050405020304" pitchFamily="18" charset="0"/>
                          <a:cs typeface="Times New Roman" panose="02020603050405020304" pitchFamily="18" charset="0"/>
                        </a:rPr>
                        <a:t>c</a:t>
                      </a:r>
                    </a:p>
                    <a:p>
                      <a:endParaRPr lang="en-GB" sz="1600" b="0" dirty="0">
                        <a:solidFill>
                          <a:srgbClr val="371376"/>
                        </a:solidFill>
                        <a:latin typeface="Arial" panose="020B0604020202020204" pitchFamily="34" charset="0"/>
                        <a:cs typeface="Arial" panose="020B0604020202020204" pitchFamily="34" charset="0"/>
                      </a:endParaRPr>
                    </a:p>
                    <a:p>
                      <a:r>
                        <a:rPr lang="en-GB" sz="1800" b="0" i="1" dirty="0">
                          <a:solidFill>
                            <a:srgbClr val="371376"/>
                          </a:solidFill>
                          <a:latin typeface="Times New Roman" panose="02020603050405020304" pitchFamily="18" charset="0"/>
                          <a:cs typeface="Times New Roman" panose="02020603050405020304" pitchFamily="18" charset="0"/>
                        </a:rPr>
                        <a:t>b</a:t>
                      </a:r>
                      <a:r>
                        <a:rPr lang="en-GB" sz="1600" b="0" dirty="0">
                          <a:solidFill>
                            <a:srgbClr val="371376"/>
                          </a:solidFill>
                          <a:latin typeface="Arial" panose="020B0604020202020204" pitchFamily="34" charset="0"/>
                          <a:cs typeface="Arial" panose="020B0604020202020204" pitchFamily="34" charset="0"/>
                        </a:rPr>
                        <a:t>  and  </a:t>
                      </a:r>
                      <a:r>
                        <a:rPr lang="en-GB" sz="1800" b="0" i="1" dirty="0">
                          <a:solidFill>
                            <a:srgbClr val="371376"/>
                          </a:solidFill>
                          <a:latin typeface="Times New Roman" panose="02020603050405020304" pitchFamily="18" charset="0"/>
                          <a:cs typeface="Times New Roman" panose="02020603050405020304" pitchFamily="18" charset="0"/>
                        </a:rPr>
                        <a:t>d</a:t>
                      </a:r>
                      <a:r>
                        <a:rPr lang="en-GB" sz="1600" b="0" dirty="0">
                          <a:solidFill>
                            <a:srgbClr val="371376"/>
                          </a:solidFill>
                          <a:latin typeface="Arial" panose="020B0604020202020204" pitchFamily="34" charset="0"/>
                          <a:cs typeface="Arial" panose="020B0604020202020204" pitchFamily="34" charset="0"/>
                        </a:rPr>
                        <a:t>           </a:t>
                      </a:r>
                      <a:r>
                        <a:rPr lang="en-GB" sz="1800" b="0" i="1" dirty="0">
                          <a:solidFill>
                            <a:srgbClr val="371376"/>
                          </a:solidFill>
                          <a:latin typeface="Times New Roman" panose="02020603050405020304" pitchFamily="18" charset="0"/>
                          <a:cs typeface="Times New Roman" panose="02020603050405020304" pitchFamily="18" charset="0"/>
                        </a:rPr>
                        <a:t>c</a:t>
                      </a:r>
                      <a:r>
                        <a:rPr lang="en-GB" sz="1600" b="0" dirty="0">
                          <a:solidFill>
                            <a:srgbClr val="371376"/>
                          </a:solidFill>
                          <a:latin typeface="Arial" panose="020B0604020202020204" pitchFamily="34" charset="0"/>
                          <a:cs typeface="Arial" panose="020B0604020202020204" pitchFamily="34" charset="0"/>
                        </a:rPr>
                        <a:t> and  </a:t>
                      </a:r>
                      <a:r>
                        <a:rPr lang="en-GB" sz="1800" b="0" i="1" dirty="0">
                          <a:solidFill>
                            <a:srgbClr val="371376"/>
                          </a:solidFill>
                          <a:latin typeface="Times New Roman" panose="02020603050405020304" pitchFamily="18" charset="0"/>
                          <a:cs typeface="Times New Roman" panose="02020603050405020304" pitchFamily="18" charset="0"/>
                        </a:rPr>
                        <a:t>d</a:t>
                      </a:r>
                      <a:r>
                        <a:rPr lang="en-GB" sz="1600" b="0" dirty="0">
                          <a:solidFill>
                            <a:srgbClr val="371376"/>
                          </a:solidFill>
                          <a:latin typeface="Arial" panose="020B0604020202020204" pitchFamily="34" charset="0"/>
                          <a:cs typeface="Arial" panose="020B0604020202020204" pitchFamily="34" charset="0"/>
                        </a:rPr>
                        <a:t>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8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Rearrange                to make </a:t>
                      </a:r>
                      <a:r>
                        <a:rPr lang="en-GB" sz="1800" b="0" i="1" dirty="0">
                          <a:solidFill>
                            <a:srgbClr val="371376"/>
                          </a:solidFill>
                          <a:latin typeface="Times New Roman" panose="02020603050405020304" pitchFamily="18" charset="0"/>
                          <a:cs typeface="Times New Roman" panose="02020603050405020304" pitchFamily="18" charset="0"/>
                        </a:rPr>
                        <a:t>d</a:t>
                      </a:r>
                      <a:r>
                        <a:rPr lang="en-GB" sz="1600" b="0" dirty="0">
                          <a:solidFill>
                            <a:srgbClr val="371376"/>
                          </a:solidFill>
                          <a:latin typeface="Arial" panose="020B0604020202020204" pitchFamily="34" charset="0"/>
                          <a:cs typeface="Arial" panose="020B0604020202020204" pitchFamily="34" charset="0"/>
                        </a:rPr>
                        <a:t> the subject.</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An ordinary fair dice is rolled ten times.</a:t>
                      </a:r>
                    </a:p>
                    <a:p>
                      <a:pPr>
                        <a:spcBef>
                          <a:spcPts val="600"/>
                        </a:spcBef>
                      </a:pPr>
                      <a:r>
                        <a:rPr lang="en-GB" sz="1600" b="0" dirty="0">
                          <a:solidFill>
                            <a:srgbClr val="371376"/>
                          </a:solidFill>
                          <a:latin typeface="Arial" panose="020B0604020202020204" pitchFamily="34" charset="0"/>
                          <a:cs typeface="Arial" panose="020B0604020202020204" pitchFamily="34" charset="0"/>
                        </a:rPr>
                        <a:t>Here are the first nine results.</a:t>
                      </a:r>
                    </a:p>
                    <a:p>
                      <a:pPr marL="0" indent="0">
                        <a:buNone/>
                      </a:pPr>
                      <a:r>
                        <a:rPr lang="en-GB" sz="1600" b="0" dirty="0">
                          <a:solidFill>
                            <a:srgbClr val="371376"/>
                          </a:solidFill>
                          <a:latin typeface="Arial" panose="020B0604020202020204" pitchFamily="34" charset="0"/>
                          <a:cs typeface="Arial" panose="020B0604020202020204" pitchFamily="34" charset="0"/>
                        </a:rPr>
                        <a:t>6    1   3    2    1    5    5    5    6</a:t>
                      </a:r>
                    </a:p>
                    <a:p>
                      <a:pPr marL="0" indent="0">
                        <a:spcBef>
                          <a:spcPts val="1200"/>
                        </a:spcBef>
                        <a:buNone/>
                      </a:pPr>
                      <a:r>
                        <a:rPr lang="en-GB" sz="1600" b="0" dirty="0">
                          <a:solidFill>
                            <a:srgbClr val="371376"/>
                          </a:solidFill>
                          <a:latin typeface="Arial" panose="020B0604020202020204" pitchFamily="34" charset="0"/>
                          <a:cs typeface="Arial" panose="020B0604020202020204" pitchFamily="34" charset="0"/>
                        </a:rPr>
                        <a:t>Write down the probability of getting a 4 on the tenth roll.</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3" name="Object 2">
            <a:extLst>
              <a:ext uri="{FF2B5EF4-FFF2-40B4-BE49-F238E27FC236}">
                <a16:creationId xmlns:a16="http://schemas.microsoft.com/office/drawing/2014/main" id="{E33076D5-A032-188D-B95F-2911B70D8663}"/>
              </a:ext>
            </a:extLst>
          </p:cNvPr>
          <p:cNvGraphicFramePr>
            <a:graphicFrameLocks noChangeAspect="1"/>
          </p:cNvGraphicFramePr>
          <p:nvPr>
            <p:extLst>
              <p:ext uri="{D42A27DB-BD31-4B8C-83A1-F6EECF244321}">
                <p14:modId xmlns:p14="http://schemas.microsoft.com/office/powerpoint/2010/main" val="2782287963"/>
              </p:ext>
            </p:extLst>
          </p:nvPr>
        </p:nvGraphicFramePr>
        <p:xfrm>
          <a:off x="1122363" y="2509838"/>
          <a:ext cx="215900" cy="609600"/>
        </p:xfrm>
        <a:graphic>
          <a:graphicData uri="http://schemas.openxmlformats.org/presentationml/2006/ole">
            <mc:AlternateContent xmlns:mc="http://schemas.openxmlformats.org/markup-compatibility/2006">
              <mc:Choice xmlns:v="urn:schemas-microsoft-com:vml" Requires="v">
                <p:oleObj name="Equation" r:id="rId3" imgW="215640" imgH="609480" progId="Equation.DSMT4">
                  <p:embed/>
                </p:oleObj>
              </mc:Choice>
              <mc:Fallback>
                <p:oleObj name="Equation" r:id="rId3" imgW="215640" imgH="609480" progId="Equation.DSMT4">
                  <p:embed/>
                  <p:pic>
                    <p:nvPicPr>
                      <p:cNvPr id="3" name="Object 2">
                        <a:extLst>
                          <a:ext uri="{FF2B5EF4-FFF2-40B4-BE49-F238E27FC236}">
                            <a16:creationId xmlns:a16="http://schemas.microsoft.com/office/drawing/2014/main" id="{E33076D5-A032-188D-B95F-2911B70D8663}"/>
                          </a:ext>
                        </a:extLst>
                      </p:cNvPr>
                      <p:cNvPicPr/>
                      <p:nvPr/>
                    </p:nvPicPr>
                    <p:blipFill>
                      <a:blip r:embed="rId4"/>
                      <a:stretch>
                        <a:fillRect/>
                      </a:stretch>
                    </p:blipFill>
                    <p:spPr>
                      <a:xfrm>
                        <a:off x="1122363" y="2509838"/>
                        <a:ext cx="215900" cy="609600"/>
                      </a:xfrm>
                      <a:prstGeom prst="rect">
                        <a:avLst/>
                      </a:prstGeom>
                    </p:spPr>
                  </p:pic>
                </p:oleObj>
              </mc:Fallback>
            </mc:AlternateContent>
          </a:graphicData>
        </a:graphic>
      </p:graphicFrame>
      <p:sp>
        <p:nvSpPr>
          <p:cNvPr id="6" name="Rectangle 5">
            <a:extLst>
              <a:ext uri="{FF2B5EF4-FFF2-40B4-BE49-F238E27FC236}">
                <a16:creationId xmlns:a16="http://schemas.microsoft.com/office/drawing/2014/main" id="{5D619627-AF9A-B23C-2357-0C939C0A1720}"/>
              </a:ext>
            </a:extLst>
          </p:cNvPr>
          <p:cNvSpPr/>
          <p:nvPr/>
        </p:nvSpPr>
        <p:spPr>
          <a:xfrm>
            <a:off x="1629991" y="2485930"/>
            <a:ext cx="719191" cy="783265"/>
          </a:xfrm>
          <a:prstGeom prst="rect">
            <a:avLst/>
          </a:prstGeom>
          <a:noFill/>
          <a:ln>
            <a:solidFill>
              <a:srgbClr val="3713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9" name="Object 8">
            <a:extLst>
              <a:ext uri="{FF2B5EF4-FFF2-40B4-BE49-F238E27FC236}">
                <a16:creationId xmlns:a16="http://schemas.microsoft.com/office/drawing/2014/main" id="{80EE41CA-E981-E510-AA81-F457BE348280}"/>
              </a:ext>
            </a:extLst>
          </p:cNvPr>
          <p:cNvGraphicFramePr>
            <a:graphicFrameLocks noChangeAspect="1"/>
          </p:cNvGraphicFramePr>
          <p:nvPr>
            <p:extLst>
              <p:ext uri="{D42A27DB-BD31-4B8C-83A1-F6EECF244321}">
                <p14:modId xmlns:p14="http://schemas.microsoft.com/office/powerpoint/2010/main" val="330365800"/>
              </p:ext>
            </p:extLst>
          </p:nvPr>
        </p:nvGraphicFramePr>
        <p:xfrm>
          <a:off x="2578100" y="2486025"/>
          <a:ext cx="342900" cy="609600"/>
        </p:xfrm>
        <a:graphic>
          <a:graphicData uri="http://schemas.openxmlformats.org/presentationml/2006/ole">
            <mc:AlternateContent xmlns:mc="http://schemas.openxmlformats.org/markup-compatibility/2006">
              <mc:Choice xmlns:v="urn:schemas-microsoft-com:vml" Requires="v">
                <p:oleObj name="Equation" r:id="rId5" imgW="342720" imgH="609480" progId="Equation.DSMT4">
                  <p:embed/>
                </p:oleObj>
              </mc:Choice>
              <mc:Fallback>
                <p:oleObj name="Equation" r:id="rId5" imgW="342720" imgH="609480" progId="Equation.DSMT4">
                  <p:embed/>
                  <p:pic>
                    <p:nvPicPr>
                      <p:cNvPr id="9" name="Object 8">
                        <a:extLst>
                          <a:ext uri="{FF2B5EF4-FFF2-40B4-BE49-F238E27FC236}">
                            <a16:creationId xmlns:a16="http://schemas.microsoft.com/office/drawing/2014/main" id="{80EE41CA-E981-E510-AA81-F457BE348280}"/>
                          </a:ext>
                        </a:extLst>
                      </p:cNvPr>
                      <p:cNvPicPr/>
                      <p:nvPr/>
                    </p:nvPicPr>
                    <p:blipFill>
                      <a:blip r:embed="rId6"/>
                      <a:stretch>
                        <a:fillRect/>
                      </a:stretch>
                    </p:blipFill>
                    <p:spPr>
                      <a:xfrm>
                        <a:off x="2578100" y="2486025"/>
                        <a:ext cx="342900" cy="6096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3A70DC44-4435-05E3-0AB5-BFCCBA823131}"/>
              </a:ext>
            </a:extLst>
          </p:cNvPr>
          <p:cNvGraphicFramePr>
            <a:graphicFrameLocks noChangeAspect="1"/>
          </p:cNvGraphicFramePr>
          <p:nvPr>
            <p:extLst>
              <p:ext uri="{D42A27DB-BD31-4B8C-83A1-F6EECF244321}">
                <p14:modId xmlns:p14="http://schemas.microsoft.com/office/powerpoint/2010/main" val="1190420644"/>
              </p:ext>
            </p:extLst>
          </p:nvPr>
        </p:nvGraphicFramePr>
        <p:xfrm>
          <a:off x="1908175" y="3778250"/>
          <a:ext cx="495300" cy="508000"/>
        </p:xfrm>
        <a:graphic>
          <a:graphicData uri="http://schemas.openxmlformats.org/presentationml/2006/ole">
            <mc:AlternateContent xmlns:mc="http://schemas.openxmlformats.org/markup-compatibility/2006">
              <mc:Choice xmlns:v="urn:schemas-microsoft-com:vml" Requires="v">
                <p:oleObj name="Equation" r:id="rId7" imgW="495000" imgH="507960" progId="Equation.DSMT4">
                  <p:embed/>
                </p:oleObj>
              </mc:Choice>
              <mc:Fallback>
                <p:oleObj name="Equation" r:id="rId7" imgW="495000" imgH="507960" progId="Equation.DSMT4">
                  <p:embed/>
                  <p:pic>
                    <p:nvPicPr>
                      <p:cNvPr id="10" name="Object 9">
                        <a:extLst>
                          <a:ext uri="{FF2B5EF4-FFF2-40B4-BE49-F238E27FC236}">
                            <a16:creationId xmlns:a16="http://schemas.microsoft.com/office/drawing/2014/main" id="{3A70DC44-4435-05E3-0AB5-BFCCBA823131}"/>
                          </a:ext>
                        </a:extLst>
                      </p:cNvPr>
                      <p:cNvPicPr/>
                      <p:nvPr/>
                    </p:nvPicPr>
                    <p:blipFill>
                      <a:blip r:embed="rId8"/>
                      <a:stretch>
                        <a:fillRect/>
                      </a:stretch>
                    </p:blipFill>
                    <p:spPr>
                      <a:xfrm>
                        <a:off x="1908175" y="3778250"/>
                        <a:ext cx="495300" cy="508000"/>
                      </a:xfrm>
                      <a:prstGeom prst="rect">
                        <a:avLst/>
                      </a:prstGeom>
                    </p:spPr>
                  </p:pic>
                </p:oleObj>
              </mc:Fallback>
            </mc:AlternateContent>
          </a:graphicData>
        </a:graphic>
      </p:graphicFrame>
      <p:pic>
        <p:nvPicPr>
          <p:cNvPr id="12" name="Picture 11">
            <a:extLst>
              <a:ext uri="{FF2B5EF4-FFF2-40B4-BE49-F238E27FC236}">
                <a16:creationId xmlns:a16="http://schemas.microsoft.com/office/drawing/2014/main" id="{FDE788B6-E1C4-832D-3FF6-32CBBF5DDB7B}"/>
              </a:ext>
            </a:extLst>
          </p:cNvPr>
          <p:cNvPicPr>
            <a:picLocks noChangeAspect="1"/>
          </p:cNvPicPr>
          <p:nvPr/>
        </p:nvPicPr>
        <p:blipFill>
          <a:blip r:embed="rId9"/>
          <a:stretch>
            <a:fillRect/>
          </a:stretch>
        </p:blipFill>
        <p:spPr>
          <a:xfrm>
            <a:off x="8778001" y="2071172"/>
            <a:ext cx="2883167" cy="1987990"/>
          </a:xfrm>
          <a:prstGeom prst="rect">
            <a:avLst/>
          </a:prstGeom>
        </p:spPr>
      </p:pic>
    </p:spTree>
    <p:extLst>
      <p:ext uri="{BB962C8B-B14F-4D97-AF65-F5344CB8AC3E}">
        <p14:creationId xmlns:p14="http://schemas.microsoft.com/office/powerpoint/2010/main" val="9390257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C19DF5-09A1-8B2A-BB57-2387EB9539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6CC993-3D23-EF71-4C1A-F7FC30AE279F}"/>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C052F2C1-6F0C-5B8F-E307-DAAA4B19E0D8}"/>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FA8DA3C5-E6DD-EFB9-C535-5366E0910CC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FF928347-DFD7-FD25-C4B4-989363581D44}"/>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17B - ANSWERS</a:t>
            </a:r>
          </a:p>
        </p:txBody>
      </p:sp>
      <p:graphicFrame>
        <p:nvGraphicFramePr>
          <p:cNvPr id="3" name="Table 2">
            <a:extLst>
              <a:ext uri="{FF2B5EF4-FFF2-40B4-BE49-F238E27FC236}">
                <a16:creationId xmlns:a16="http://schemas.microsoft.com/office/drawing/2014/main" id="{F685A945-A66A-B011-CC68-C633CFB4F41F}"/>
              </a:ext>
            </a:extLst>
          </p:cNvPr>
          <p:cNvGraphicFramePr>
            <a:graphicFrameLocks noGrp="1"/>
          </p:cNvGraphicFramePr>
          <p:nvPr>
            <p:extLst>
              <p:ext uri="{D42A27DB-BD31-4B8C-83A1-F6EECF244321}">
                <p14:modId xmlns:p14="http://schemas.microsoft.com/office/powerpoint/2010/main" val="474061553"/>
              </p:ext>
            </p:extLst>
          </p:nvPr>
        </p:nvGraphicFramePr>
        <p:xfrm>
          <a:off x="241750" y="1850803"/>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a fraction in the box to make the calculation correct.</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           </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                    </a:t>
                      </a:r>
                      <a:r>
                        <a:rPr kumimoji="0" lang="en-GB" sz="1800" b="0" i="0" u="none" strike="noStrike" kern="1200" cap="none" spc="0" normalizeH="0" baseline="0" noProof="0" dirty="0">
                          <a:ln>
                            <a:noFill/>
                          </a:ln>
                          <a:solidFill>
                            <a:srgbClr val="371376"/>
                          </a:solidFill>
                          <a:effectLst/>
                          <a:uLnTx/>
                          <a:uFillTx/>
                          <a:latin typeface="Times New Roman" panose="02020603050405020304" pitchFamily="18" charset="0"/>
                          <a:ea typeface="+mn-ea"/>
                          <a:cs typeface="Times New Roman" panose="02020603050405020304" pitchFamily="18" charset="0"/>
                        </a:rPr>
                        <a:t>=</a:t>
                      </a:r>
                      <a:r>
                        <a:rPr kumimoji="0" lang="en-GB" sz="1600" b="0" i="0" u="none" strike="noStrike" kern="1200" cap="none" spc="0" normalizeH="0" baseline="0" noProof="0" dirty="0">
                          <a:ln>
                            <a:noFill/>
                          </a:ln>
                          <a:solidFill>
                            <a:srgbClr val="371376"/>
                          </a:solidFill>
                          <a:effectLst/>
                          <a:uLnTx/>
                          <a:uFillTx/>
                          <a:latin typeface="Georgia" panose="02040502050405020303" pitchFamily="18" charset="0"/>
                          <a:ea typeface="+mn-ea"/>
                          <a:cs typeface="Times New Roman" panose="02020603050405020304" pitchFamily="18" charset="0"/>
                        </a:rPr>
                        <a: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Write  0.24 as a fraction of 0.6</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Circle the pair of corresponding angles.</a:t>
                      </a:r>
                    </a:p>
                    <a:p>
                      <a:endParaRPr lang="en-GB" sz="1600" b="0" dirty="0">
                        <a:solidFill>
                          <a:srgbClr val="371376"/>
                        </a:solidFill>
                        <a:latin typeface="Arial" panose="020B0604020202020204" pitchFamily="34" charset="0"/>
                        <a:cs typeface="Arial" panose="020B0604020202020204" pitchFamily="34" charset="0"/>
                      </a:endParaRPr>
                    </a:p>
                    <a:p>
                      <a:r>
                        <a:rPr lang="en-GB" sz="1800" b="0" i="1" dirty="0">
                          <a:solidFill>
                            <a:srgbClr val="371376"/>
                          </a:solidFill>
                          <a:latin typeface="Times New Roman" panose="02020603050405020304" pitchFamily="18" charset="0"/>
                          <a:cs typeface="Times New Roman" panose="02020603050405020304" pitchFamily="18" charset="0"/>
                        </a:rPr>
                        <a:t>a </a:t>
                      </a:r>
                      <a:r>
                        <a:rPr lang="en-GB" sz="1600" b="0" dirty="0">
                          <a:solidFill>
                            <a:srgbClr val="371376"/>
                          </a:solidFill>
                          <a:latin typeface="Times New Roman" panose="02020603050405020304" pitchFamily="18" charset="0"/>
                          <a:cs typeface="Times New Roman" panose="02020603050405020304" pitchFamily="18" charset="0"/>
                        </a:rPr>
                        <a:t> </a:t>
                      </a:r>
                      <a:r>
                        <a:rPr lang="en-GB" sz="1600" b="0" dirty="0">
                          <a:solidFill>
                            <a:srgbClr val="371376"/>
                          </a:solidFill>
                          <a:latin typeface="Arial" panose="020B0604020202020204" pitchFamily="34" charset="0"/>
                          <a:cs typeface="Arial" panose="020B0604020202020204" pitchFamily="34" charset="0"/>
                        </a:rPr>
                        <a:t>and  </a:t>
                      </a:r>
                      <a:r>
                        <a:rPr lang="en-GB" sz="1800" b="0" i="1" dirty="0">
                          <a:solidFill>
                            <a:srgbClr val="371376"/>
                          </a:solidFill>
                          <a:latin typeface="Times New Roman" panose="02020603050405020304" pitchFamily="18" charset="0"/>
                          <a:cs typeface="Times New Roman" panose="02020603050405020304" pitchFamily="18" charset="0"/>
                        </a:rPr>
                        <a:t>b</a:t>
                      </a:r>
                      <a:r>
                        <a:rPr lang="en-GB" sz="1600" b="0" dirty="0">
                          <a:solidFill>
                            <a:srgbClr val="371376"/>
                          </a:solidFill>
                          <a:latin typeface="Times New Roman" panose="02020603050405020304" pitchFamily="18" charset="0"/>
                          <a:cs typeface="Times New Roman" panose="02020603050405020304" pitchFamily="18" charset="0"/>
                        </a:rPr>
                        <a:t> </a:t>
                      </a:r>
                      <a:r>
                        <a:rPr lang="en-GB" sz="1600" b="0" dirty="0">
                          <a:solidFill>
                            <a:srgbClr val="371376"/>
                          </a:solidFill>
                          <a:latin typeface="Arial" panose="020B0604020202020204" pitchFamily="34" charset="0"/>
                          <a:cs typeface="Arial" panose="020B0604020202020204" pitchFamily="34" charset="0"/>
                        </a:rPr>
                        <a:t>           </a:t>
                      </a:r>
                      <a:r>
                        <a:rPr lang="en-GB" sz="1800" b="0" i="1" dirty="0" err="1">
                          <a:solidFill>
                            <a:srgbClr val="371376"/>
                          </a:solidFill>
                          <a:latin typeface="Times New Roman" panose="02020603050405020304" pitchFamily="18" charset="0"/>
                          <a:cs typeface="Times New Roman" panose="02020603050405020304" pitchFamily="18" charset="0"/>
                        </a:rPr>
                        <a:t>b</a:t>
                      </a:r>
                      <a:r>
                        <a:rPr lang="en-GB" sz="1600" b="0" dirty="0">
                          <a:solidFill>
                            <a:srgbClr val="371376"/>
                          </a:solidFill>
                          <a:latin typeface="Arial" panose="020B0604020202020204" pitchFamily="34" charset="0"/>
                          <a:cs typeface="Arial" panose="020B0604020202020204" pitchFamily="34" charset="0"/>
                        </a:rPr>
                        <a:t>  and  </a:t>
                      </a:r>
                      <a:r>
                        <a:rPr lang="en-GB" sz="1800" b="0" i="1" dirty="0">
                          <a:solidFill>
                            <a:srgbClr val="371376"/>
                          </a:solidFill>
                          <a:latin typeface="Times New Roman" panose="02020603050405020304" pitchFamily="18" charset="0"/>
                          <a:cs typeface="Times New Roman" panose="02020603050405020304" pitchFamily="18" charset="0"/>
                        </a:rPr>
                        <a:t>c</a:t>
                      </a:r>
                    </a:p>
                    <a:p>
                      <a:endParaRPr lang="en-GB" sz="1600" b="0" dirty="0">
                        <a:solidFill>
                          <a:srgbClr val="371376"/>
                        </a:solidFill>
                        <a:latin typeface="Arial" panose="020B0604020202020204" pitchFamily="34" charset="0"/>
                        <a:cs typeface="Arial" panose="020B0604020202020204" pitchFamily="34" charset="0"/>
                      </a:endParaRPr>
                    </a:p>
                    <a:p>
                      <a:r>
                        <a:rPr lang="en-GB" sz="1800" b="0" i="1" dirty="0">
                          <a:solidFill>
                            <a:srgbClr val="371376"/>
                          </a:solidFill>
                          <a:latin typeface="Times New Roman" panose="02020603050405020304" pitchFamily="18" charset="0"/>
                          <a:cs typeface="Times New Roman" panose="02020603050405020304" pitchFamily="18" charset="0"/>
                        </a:rPr>
                        <a:t>b</a:t>
                      </a:r>
                      <a:r>
                        <a:rPr lang="en-GB" sz="1600" b="0" dirty="0">
                          <a:solidFill>
                            <a:srgbClr val="371376"/>
                          </a:solidFill>
                          <a:latin typeface="Arial" panose="020B0604020202020204" pitchFamily="34" charset="0"/>
                          <a:cs typeface="Arial" panose="020B0604020202020204" pitchFamily="34" charset="0"/>
                        </a:rPr>
                        <a:t>  and  </a:t>
                      </a:r>
                      <a:r>
                        <a:rPr lang="en-GB" sz="1800" b="0" i="1" dirty="0">
                          <a:solidFill>
                            <a:srgbClr val="371376"/>
                          </a:solidFill>
                          <a:latin typeface="Times New Roman" panose="02020603050405020304" pitchFamily="18" charset="0"/>
                          <a:cs typeface="Times New Roman" panose="02020603050405020304" pitchFamily="18" charset="0"/>
                        </a:rPr>
                        <a:t>d</a:t>
                      </a:r>
                      <a:r>
                        <a:rPr lang="en-GB" sz="1600" b="0" dirty="0">
                          <a:solidFill>
                            <a:srgbClr val="371376"/>
                          </a:solidFill>
                          <a:latin typeface="Arial" panose="020B0604020202020204" pitchFamily="34" charset="0"/>
                          <a:cs typeface="Arial" panose="020B0604020202020204" pitchFamily="34" charset="0"/>
                        </a:rPr>
                        <a:t>            </a:t>
                      </a:r>
                      <a:r>
                        <a:rPr lang="en-GB" sz="1800" b="0" i="1" dirty="0">
                          <a:solidFill>
                            <a:srgbClr val="371376"/>
                          </a:solidFill>
                          <a:latin typeface="Times New Roman" panose="02020603050405020304" pitchFamily="18" charset="0"/>
                          <a:cs typeface="Times New Roman" panose="02020603050405020304" pitchFamily="18" charset="0"/>
                        </a:rPr>
                        <a:t>c</a:t>
                      </a:r>
                      <a:r>
                        <a:rPr lang="en-GB" sz="1600" b="0" dirty="0">
                          <a:solidFill>
                            <a:srgbClr val="371376"/>
                          </a:solidFill>
                          <a:latin typeface="Arial" panose="020B0604020202020204" pitchFamily="34" charset="0"/>
                          <a:cs typeface="Arial" panose="020B0604020202020204" pitchFamily="34" charset="0"/>
                        </a:rPr>
                        <a:t>  and  </a:t>
                      </a:r>
                      <a:r>
                        <a:rPr lang="en-GB" sz="1800" b="0" i="1" dirty="0">
                          <a:solidFill>
                            <a:srgbClr val="371376"/>
                          </a:solidFill>
                          <a:latin typeface="Times New Roman" panose="02020603050405020304" pitchFamily="18" charset="0"/>
                          <a:cs typeface="Times New Roman" panose="02020603050405020304" pitchFamily="18" charset="0"/>
                        </a:rPr>
                        <a:t>d</a:t>
                      </a:r>
                      <a:r>
                        <a:rPr lang="en-GB" sz="1600" b="0" dirty="0">
                          <a:solidFill>
                            <a:srgbClr val="371376"/>
                          </a:solidFill>
                          <a:latin typeface="Arial" panose="020B0604020202020204" pitchFamily="34" charset="0"/>
                          <a:cs typeface="Arial" panose="020B0604020202020204" pitchFamily="34" charset="0"/>
                        </a:rPr>
                        <a:t>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8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Rearrange                to make </a:t>
                      </a:r>
                      <a:r>
                        <a:rPr lang="en-GB" sz="1800" b="0" i="1" dirty="0">
                          <a:solidFill>
                            <a:srgbClr val="371376"/>
                          </a:solidFill>
                          <a:latin typeface="Times New Roman" panose="02020603050405020304" pitchFamily="18" charset="0"/>
                          <a:cs typeface="Times New Roman" panose="02020603050405020304" pitchFamily="18" charset="0"/>
                        </a:rPr>
                        <a:t>d</a:t>
                      </a:r>
                      <a:r>
                        <a:rPr lang="en-GB" sz="1600" b="0" dirty="0">
                          <a:solidFill>
                            <a:srgbClr val="371376"/>
                          </a:solidFill>
                          <a:latin typeface="Arial" panose="020B0604020202020204" pitchFamily="34" charset="0"/>
                          <a:cs typeface="Arial" panose="020B0604020202020204" pitchFamily="34" charset="0"/>
                        </a:rPr>
                        <a:t> the subject.</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An ordinary fair dice is rolled ten times.</a:t>
                      </a:r>
                    </a:p>
                    <a:p>
                      <a:pPr>
                        <a:spcBef>
                          <a:spcPts val="600"/>
                        </a:spcBef>
                      </a:pPr>
                      <a:r>
                        <a:rPr lang="en-GB" sz="1600" b="0" dirty="0">
                          <a:solidFill>
                            <a:srgbClr val="371376"/>
                          </a:solidFill>
                          <a:latin typeface="Arial" panose="020B0604020202020204" pitchFamily="34" charset="0"/>
                          <a:cs typeface="Arial" panose="020B0604020202020204" pitchFamily="34" charset="0"/>
                        </a:rPr>
                        <a:t>Here are the first nine results.</a:t>
                      </a:r>
                    </a:p>
                    <a:p>
                      <a:pPr marL="0" indent="0">
                        <a:buNone/>
                      </a:pPr>
                      <a:r>
                        <a:rPr lang="en-GB" sz="1600" b="0" dirty="0">
                          <a:solidFill>
                            <a:srgbClr val="371376"/>
                          </a:solidFill>
                          <a:latin typeface="Arial" panose="020B0604020202020204" pitchFamily="34" charset="0"/>
                          <a:cs typeface="Arial" panose="020B0604020202020204" pitchFamily="34" charset="0"/>
                        </a:rPr>
                        <a:t>6    1   3    2    1    5    5    5    6</a:t>
                      </a:r>
                    </a:p>
                    <a:p>
                      <a:pPr marL="0" indent="0">
                        <a:spcBef>
                          <a:spcPts val="1200"/>
                        </a:spcBef>
                        <a:buNone/>
                      </a:pPr>
                      <a:r>
                        <a:rPr lang="en-GB" sz="1600" b="0" dirty="0">
                          <a:solidFill>
                            <a:srgbClr val="371376"/>
                          </a:solidFill>
                          <a:latin typeface="Arial" panose="020B0604020202020204" pitchFamily="34" charset="0"/>
                          <a:cs typeface="Arial" panose="020B0604020202020204" pitchFamily="34" charset="0"/>
                        </a:rPr>
                        <a:t>Write down the probability of getting a 4 on the tenth roll.</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9" name="Picture 8">
            <a:extLst>
              <a:ext uri="{FF2B5EF4-FFF2-40B4-BE49-F238E27FC236}">
                <a16:creationId xmlns:a16="http://schemas.microsoft.com/office/drawing/2014/main" id="{E9E23875-083B-F427-D2C4-0A042C665968}"/>
              </a:ext>
            </a:extLst>
          </p:cNvPr>
          <p:cNvPicPr>
            <a:picLocks noChangeAspect="1"/>
          </p:cNvPicPr>
          <p:nvPr/>
        </p:nvPicPr>
        <p:blipFill>
          <a:blip r:embed="rId3"/>
          <a:stretch>
            <a:fillRect/>
          </a:stretch>
        </p:blipFill>
        <p:spPr>
          <a:xfrm>
            <a:off x="8778001" y="2071172"/>
            <a:ext cx="2883167" cy="1987990"/>
          </a:xfrm>
          <a:prstGeom prst="rect">
            <a:avLst/>
          </a:prstGeom>
        </p:spPr>
      </p:pic>
      <p:graphicFrame>
        <p:nvGraphicFramePr>
          <p:cNvPr id="11" name="Object 10">
            <a:extLst>
              <a:ext uri="{FF2B5EF4-FFF2-40B4-BE49-F238E27FC236}">
                <a16:creationId xmlns:a16="http://schemas.microsoft.com/office/drawing/2014/main" id="{A519933B-C043-AD2E-C95F-8A29F311FD3C}"/>
              </a:ext>
            </a:extLst>
          </p:cNvPr>
          <p:cNvGraphicFramePr>
            <a:graphicFrameLocks noChangeAspect="1"/>
          </p:cNvGraphicFramePr>
          <p:nvPr>
            <p:extLst>
              <p:ext uri="{D42A27DB-BD31-4B8C-83A1-F6EECF244321}">
                <p14:modId xmlns:p14="http://schemas.microsoft.com/office/powerpoint/2010/main" val="2497682510"/>
              </p:ext>
            </p:extLst>
          </p:nvPr>
        </p:nvGraphicFramePr>
        <p:xfrm>
          <a:off x="1122363" y="2509838"/>
          <a:ext cx="215900" cy="609600"/>
        </p:xfrm>
        <a:graphic>
          <a:graphicData uri="http://schemas.openxmlformats.org/presentationml/2006/ole">
            <mc:AlternateContent xmlns:mc="http://schemas.openxmlformats.org/markup-compatibility/2006">
              <mc:Choice xmlns:v="urn:schemas-microsoft-com:vml" Requires="v">
                <p:oleObj name="Equation" r:id="rId4" imgW="215640" imgH="609480" progId="Equation.DSMT4">
                  <p:embed/>
                </p:oleObj>
              </mc:Choice>
              <mc:Fallback>
                <p:oleObj name="Equation" r:id="rId4" imgW="215640" imgH="609480" progId="Equation.DSMT4">
                  <p:embed/>
                  <p:pic>
                    <p:nvPicPr>
                      <p:cNvPr id="11" name="Object 10">
                        <a:extLst>
                          <a:ext uri="{FF2B5EF4-FFF2-40B4-BE49-F238E27FC236}">
                            <a16:creationId xmlns:a16="http://schemas.microsoft.com/office/drawing/2014/main" id="{A519933B-C043-AD2E-C95F-8A29F311FD3C}"/>
                          </a:ext>
                        </a:extLst>
                      </p:cNvPr>
                      <p:cNvPicPr/>
                      <p:nvPr/>
                    </p:nvPicPr>
                    <p:blipFill>
                      <a:blip r:embed="rId5"/>
                      <a:stretch>
                        <a:fillRect/>
                      </a:stretch>
                    </p:blipFill>
                    <p:spPr>
                      <a:xfrm>
                        <a:off x="1122363" y="2509838"/>
                        <a:ext cx="215900" cy="609600"/>
                      </a:xfrm>
                      <a:prstGeom prst="rect">
                        <a:avLst/>
                      </a:prstGeom>
                    </p:spPr>
                  </p:pic>
                </p:oleObj>
              </mc:Fallback>
            </mc:AlternateContent>
          </a:graphicData>
        </a:graphic>
      </p:graphicFrame>
      <p:sp>
        <p:nvSpPr>
          <p:cNvPr id="13" name="Rectangle 12">
            <a:extLst>
              <a:ext uri="{FF2B5EF4-FFF2-40B4-BE49-F238E27FC236}">
                <a16:creationId xmlns:a16="http://schemas.microsoft.com/office/drawing/2014/main" id="{687FB66C-F59C-ECF0-E75E-B8CB0B9C64D9}"/>
              </a:ext>
            </a:extLst>
          </p:cNvPr>
          <p:cNvSpPr/>
          <p:nvPr/>
        </p:nvSpPr>
        <p:spPr>
          <a:xfrm>
            <a:off x="1629991" y="2485930"/>
            <a:ext cx="719191" cy="783265"/>
          </a:xfrm>
          <a:prstGeom prst="rect">
            <a:avLst/>
          </a:prstGeom>
          <a:noFill/>
          <a:ln>
            <a:solidFill>
              <a:srgbClr val="3713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5" name="Object 14">
            <a:extLst>
              <a:ext uri="{FF2B5EF4-FFF2-40B4-BE49-F238E27FC236}">
                <a16:creationId xmlns:a16="http://schemas.microsoft.com/office/drawing/2014/main" id="{68A350E5-F331-2C47-2F69-A25491809A44}"/>
              </a:ext>
            </a:extLst>
          </p:cNvPr>
          <p:cNvGraphicFramePr>
            <a:graphicFrameLocks noChangeAspect="1"/>
          </p:cNvGraphicFramePr>
          <p:nvPr>
            <p:extLst>
              <p:ext uri="{D42A27DB-BD31-4B8C-83A1-F6EECF244321}">
                <p14:modId xmlns:p14="http://schemas.microsoft.com/office/powerpoint/2010/main" val="2840743992"/>
              </p:ext>
            </p:extLst>
          </p:nvPr>
        </p:nvGraphicFramePr>
        <p:xfrm>
          <a:off x="2578100" y="2486025"/>
          <a:ext cx="342900" cy="609600"/>
        </p:xfrm>
        <a:graphic>
          <a:graphicData uri="http://schemas.openxmlformats.org/presentationml/2006/ole">
            <mc:AlternateContent xmlns:mc="http://schemas.openxmlformats.org/markup-compatibility/2006">
              <mc:Choice xmlns:v="urn:schemas-microsoft-com:vml" Requires="v">
                <p:oleObj name="Equation" r:id="rId6" imgW="342720" imgH="609480" progId="Equation.DSMT4">
                  <p:embed/>
                </p:oleObj>
              </mc:Choice>
              <mc:Fallback>
                <p:oleObj name="Equation" r:id="rId6" imgW="342720" imgH="609480" progId="Equation.DSMT4">
                  <p:embed/>
                  <p:pic>
                    <p:nvPicPr>
                      <p:cNvPr id="15" name="Object 14">
                        <a:extLst>
                          <a:ext uri="{FF2B5EF4-FFF2-40B4-BE49-F238E27FC236}">
                            <a16:creationId xmlns:a16="http://schemas.microsoft.com/office/drawing/2014/main" id="{68A350E5-F331-2C47-2F69-A25491809A44}"/>
                          </a:ext>
                        </a:extLst>
                      </p:cNvPr>
                      <p:cNvPicPr/>
                      <p:nvPr/>
                    </p:nvPicPr>
                    <p:blipFill>
                      <a:blip r:embed="rId7"/>
                      <a:stretch>
                        <a:fillRect/>
                      </a:stretch>
                    </p:blipFill>
                    <p:spPr>
                      <a:xfrm>
                        <a:off x="2578100" y="2486025"/>
                        <a:ext cx="342900" cy="60960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8C4223C1-6DCA-9B5D-30C4-3DC9238C9F34}"/>
              </a:ext>
            </a:extLst>
          </p:cNvPr>
          <p:cNvGraphicFramePr>
            <a:graphicFrameLocks noChangeAspect="1"/>
          </p:cNvGraphicFramePr>
          <p:nvPr>
            <p:extLst>
              <p:ext uri="{D42A27DB-BD31-4B8C-83A1-F6EECF244321}">
                <p14:modId xmlns:p14="http://schemas.microsoft.com/office/powerpoint/2010/main" val="243307407"/>
              </p:ext>
            </p:extLst>
          </p:nvPr>
        </p:nvGraphicFramePr>
        <p:xfrm>
          <a:off x="1881188" y="2522538"/>
          <a:ext cx="215900" cy="609600"/>
        </p:xfrm>
        <a:graphic>
          <a:graphicData uri="http://schemas.openxmlformats.org/presentationml/2006/ole">
            <mc:AlternateContent xmlns:mc="http://schemas.openxmlformats.org/markup-compatibility/2006">
              <mc:Choice xmlns:v="urn:schemas-microsoft-com:vml" Requires="v">
                <p:oleObj name="Equation" r:id="rId8" imgW="215640" imgH="609480" progId="Equation.DSMT4">
                  <p:embed/>
                </p:oleObj>
              </mc:Choice>
              <mc:Fallback>
                <p:oleObj name="Equation" r:id="rId8" imgW="215640" imgH="609480" progId="Equation.DSMT4">
                  <p:embed/>
                  <p:pic>
                    <p:nvPicPr>
                      <p:cNvPr id="18" name="Object 17">
                        <a:extLst>
                          <a:ext uri="{FF2B5EF4-FFF2-40B4-BE49-F238E27FC236}">
                            <a16:creationId xmlns:a16="http://schemas.microsoft.com/office/drawing/2014/main" id="{8C4223C1-6DCA-9B5D-30C4-3DC9238C9F34}"/>
                          </a:ext>
                        </a:extLst>
                      </p:cNvPr>
                      <p:cNvPicPr/>
                      <p:nvPr/>
                    </p:nvPicPr>
                    <p:blipFill>
                      <a:blip r:embed="rId9"/>
                      <a:stretch>
                        <a:fillRect/>
                      </a:stretch>
                    </p:blipFill>
                    <p:spPr>
                      <a:xfrm>
                        <a:off x="1881188" y="2522538"/>
                        <a:ext cx="215900" cy="609600"/>
                      </a:xfrm>
                      <a:prstGeom prst="rect">
                        <a:avLst/>
                      </a:prstGeom>
                    </p:spPr>
                  </p:pic>
                </p:oleObj>
              </mc:Fallback>
            </mc:AlternateContent>
          </a:graphicData>
        </a:graphic>
      </p:graphicFrame>
      <p:grpSp>
        <p:nvGrpSpPr>
          <p:cNvPr id="25" name="Group 24">
            <a:extLst>
              <a:ext uri="{FF2B5EF4-FFF2-40B4-BE49-F238E27FC236}">
                <a16:creationId xmlns:a16="http://schemas.microsoft.com/office/drawing/2014/main" id="{BB8CAA53-3C27-D9E5-BBFF-5BD7D7FEEECE}"/>
              </a:ext>
            </a:extLst>
          </p:cNvPr>
          <p:cNvGrpSpPr>
            <a:grpSpLocks noChangeAspect="1"/>
          </p:cNvGrpSpPr>
          <p:nvPr/>
        </p:nvGrpSpPr>
        <p:grpSpPr>
          <a:xfrm>
            <a:off x="5208588" y="2084790"/>
            <a:ext cx="1078524" cy="1656000"/>
            <a:chOff x="5208588" y="2084790"/>
            <a:chExt cx="1219200" cy="1878727"/>
          </a:xfrm>
        </p:grpSpPr>
        <p:graphicFrame>
          <p:nvGraphicFramePr>
            <p:cNvPr id="19" name="Object 18">
              <a:extLst>
                <a:ext uri="{FF2B5EF4-FFF2-40B4-BE49-F238E27FC236}">
                  <a16:creationId xmlns:a16="http://schemas.microsoft.com/office/drawing/2014/main" id="{77213318-52D6-D456-C7E9-B950EEE52522}"/>
                </a:ext>
              </a:extLst>
            </p:cNvPr>
            <p:cNvGraphicFramePr>
              <a:graphicFrameLocks noChangeAspect="1"/>
            </p:cNvGraphicFramePr>
            <p:nvPr>
              <p:extLst>
                <p:ext uri="{D42A27DB-BD31-4B8C-83A1-F6EECF244321}">
                  <p14:modId xmlns:p14="http://schemas.microsoft.com/office/powerpoint/2010/main" val="3275165938"/>
                </p:ext>
              </p:extLst>
            </p:nvPr>
          </p:nvGraphicFramePr>
          <p:xfrm>
            <a:off x="5208588" y="2760663"/>
            <a:ext cx="1219200" cy="609600"/>
          </p:xfrm>
          <a:graphic>
            <a:graphicData uri="http://schemas.openxmlformats.org/presentationml/2006/ole">
              <mc:AlternateContent xmlns:mc="http://schemas.openxmlformats.org/markup-compatibility/2006">
                <mc:Choice xmlns:v="urn:schemas-microsoft-com:vml" Requires="v">
                  <p:oleObj name="Equation" r:id="rId10" imgW="1218960" imgH="609480" progId="Equation.DSMT4">
                    <p:embed/>
                  </p:oleObj>
                </mc:Choice>
                <mc:Fallback>
                  <p:oleObj name="Equation" r:id="rId10" imgW="1218960" imgH="609480" progId="Equation.DSMT4">
                    <p:embed/>
                    <p:pic>
                      <p:nvPicPr>
                        <p:cNvPr id="19" name="Object 18">
                          <a:extLst>
                            <a:ext uri="{FF2B5EF4-FFF2-40B4-BE49-F238E27FC236}">
                              <a16:creationId xmlns:a16="http://schemas.microsoft.com/office/drawing/2014/main" id="{77213318-52D6-D456-C7E9-B950EEE52522}"/>
                            </a:ext>
                          </a:extLst>
                        </p:cNvPr>
                        <p:cNvPicPr/>
                        <p:nvPr/>
                      </p:nvPicPr>
                      <p:blipFill>
                        <a:blip r:embed="rId11"/>
                        <a:stretch>
                          <a:fillRect/>
                        </a:stretch>
                      </p:blipFill>
                      <p:spPr>
                        <a:xfrm>
                          <a:off x="5208588" y="2760663"/>
                          <a:ext cx="1219200" cy="609600"/>
                        </a:xfrm>
                        <a:prstGeom prst="rect">
                          <a:avLst/>
                        </a:prstGeom>
                      </p:spPr>
                    </p:pic>
                  </p:oleObj>
                </mc:Fallback>
              </mc:AlternateContent>
            </a:graphicData>
          </a:graphic>
        </p:graphicFrame>
        <p:sp>
          <p:nvSpPr>
            <p:cNvPr id="20" name="Arrow: Curved Down 19">
              <a:extLst>
                <a:ext uri="{FF2B5EF4-FFF2-40B4-BE49-F238E27FC236}">
                  <a16:creationId xmlns:a16="http://schemas.microsoft.com/office/drawing/2014/main" id="{31994F8A-E41F-6B5A-4789-7F644158BAEB}"/>
                </a:ext>
              </a:extLst>
            </p:cNvPr>
            <p:cNvSpPr/>
            <p:nvPr/>
          </p:nvSpPr>
          <p:spPr>
            <a:xfrm>
              <a:off x="5527497" y="2383604"/>
              <a:ext cx="719191" cy="287677"/>
            </a:xfrm>
            <a:prstGeom prst="curvedDown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1" name="Arrow: Curved Up 20">
              <a:extLst>
                <a:ext uri="{FF2B5EF4-FFF2-40B4-BE49-F238E27FC236}">
                  <a16:creationId xmlns:a16="http://schemas.microsoft.com/office/drawing/2014/main" id="{082FCFA7-8AF1-74B6-8CEF-B43BC63941EC}"/>
                </a:ext>
              </a:extLst>
            </p:cNvPr>
            <p:cNvSpPr/>
            <p:nvPr/>
          </p:nvSpPr>
          <p:spPr>
            <a:xfrm>
              <a:off x="5527497" y="3429000"/>
              <a:ext cx="719191" cy="269697"/>
            </a:xfrm>
            <a:prstGeom prst="curved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2" name="TextBox 21">
              <a:extLst>
                <a:ext uri="{FF2B5EF4-FFF2-40B4-BE49-F238E27FC236}">
                  <a16:creationId xmlns:a16="http://schemas.microsoft.com/office/drawing/2014/main" id="{7B84ABCC-2C27-A0E1-9954-4E54B87DF68B}"/>
                </a:ext>
              </a:extLst>
            </p:cNvPr>
            <p:cNvSpPr txBox="1"/>
            <p:nvPr/>
          </p:nvSpPr>
          <p:spPr>
            <a:xfrm>
              <a:off x="5440166" y="2084790"/>
              <a:ext cx="893852" cy="369332"/>
            </a:xfrm>
            <a:prstGeom prst="rect">
              <a:avLst/>
            </a:prstGeom>
            <a:noFill/>
          </p:spPr>
          <p:txBody>
            <a:bodyPr wrap="square" rtlCol="0">
              <a:spAutoFit/>
            </a:bodyPr>
            <a:lstStyle/>
            <a:p>
              <a:r>
                <a:rPr lang="en-GB" dirty="0">
                  <a:solidFill>
                    <a:srgbClr val="FF0000"/>
                  </a:solidFill>
                  <a:latin typeface="Georgia" panose="02040502050405020303" pitchFamily="18" charset="0"/>
                  <a:cs typeface="Times New Roman" panose="02020603050405020304" pitchFamily="18" charset="0"/>
                </a:rPr>
                <a:t>×</a:t>
              </a:r>
              <a:r>
                <a:rPr lang="en-GB" dirty="0">
                  <a:solidFill>
                    <a:srgbClr val="FF0000"/>
                  </a:solidFill>
                </a:rPr>
                <a:t> 100</a:t>
              </a:r>
            </a:p>
          </p:txBody>
        </p:sp>
        <p:sp>
          <p:nvSpPr>
            <p:cNvPr id="24" name="TextBox 23">
              <a:extLst>
                <a:ext uri="{FF2B5EF4-FFF2-40B4-BE49-F238E27FC236}">
                  <a16:creationId xmlns:a16="http://schemas.microsoft.com/office/drawing/2014/main" id="{B9D6C307-456E-49D4-705C-3702814B95BB}"/>
                </a:ext>
              </a:extLst>
            </p:cNvPr>
            <p:cNvSpPr txBox="1"/>
            <p:nvPr/>
          </p:nvSpPr>
          <p:spPr>
            <a:xfrm>
              <a:off x="5455577" y="3594185"/>
              <a:ext cx="893852" cy="369332"/>
            </a:xfrm>
            <a:prstGeom prst="rect">
              <a:avLst/>
            </a:prstGeom>
            <a:noFill/>
          </p:spPr>
          <p:txBody>
            <a:bodyPr wrap="square" rtlCol="0">
              <a:spAutoFit/>
            </a:bodyPr>
            <a:lstStyle/>
            <a:p>
              <a:r>
                <a:rPr lang="en-GB" dirty="0">
                  <a:solidFill>
                    <a:srgbClr val="FF0000"/>
                  </a:solidFill>
                  <a:latin typeface="Georgia" panose="02040502050405020303" pitchFamily="18" charset="0"/>
                  <a:cs typeface="Times New Roman" panose="02020603050405020304" pitchFamily="18" charset="0"/>
                </a:rPr>
                <a:t>×</a:t>
              </a:r>
              <a:r>
                <a:rPr lang="en-GB" dirty="0">
                  <a:solidFill>
                    <a:srgbClr val="FF0000"/>
                  </a:solidFill>
                </a:rPr>
                <a:t> 100</a:t>
              </a:r>
            </a:p>
          </p:txBody>
        </p:sp>
      </p:grpSp>
      <p:graphicFrame>
        <p:nvGraphicFramePr>
          <p:cNvPr id="27" name="Object 26">
            <a:extLst>
              <a:ext uri="{FF2B5EF4-FFF2-40B4-BE49-F238E27FC236}">
                <a16:creationId xmlns:a16="http://schemas.microsoft.com/office/drawing/2014/main" id="{3584B74C-53FD-9F58-D78B-6CCDF8592D79}"/>
              </a:ext>
            </a:extLst>
          </p:cNvPr>
          <p:cNvGraphicFramePr>
            <a:graphicFrameLocks noChangeAspect="1"/>
          </p:cNvGraphicFramePr>
          <p:nvPr>
            <p:extLst>
              <p:ext uri="{D42A27DB-BD31-4B8C-83A1-F6EECF244321}">
                <p14:modId xmlns:p14="http://schemas.microsoft.com/office/powerpoint/2010/main" val="1709239090"/>
              </p:ext>
            </p:extLst>
          </p:nvPr>
        </p:nvGraphicFramePr>
        <p:xfrm>
          <a:off x="7031038" y="2763838"/>
          <a:ext cx="215900" cy="609600"/>
        </p:xfrm>
        <a:graphic>
          <a:graphicData uri="http://schemas.openxmlformats.org/presentationml/2006/ole">
            <mc:AlternateContent xmlns:mc="http://schemas.openxmlformats.org/markup-compatibility/2006">
              <mc:Choice xmlns:v="urn:schemas-microsoft-com:vml" Requires="v">
                <p:oleObj name="Equation" r:id="rId12" imgW="215640" imgH="609480" progId="Equation.DSMT4">
                  <p:embed/>
                </p:oleObj>
              </mc:Choice>
              <mc:Fallback>
                <p:oleObj name="Equation" r:id="rId12" imgW="215640" imgH="609480" progId="Equation.DSMT4">
                  <p:embed/>
                  <p:pic>
                    <p:nvPicPr>
                      <p:cNvPr id="27" name="Object 26">
                        <a:extLst>
                          <a:ext uri="{FF2B5EF4-FFF2-40B4-BE49-F238E27FC236}">
                            <a16:creationId xmlns:a16="http://schemas.microsoft.com/office/drawing/2014/main" id="{3584B74C-53FD-9F58-D78B-6CCDF8592D79}"/>
                          </a:ext>
                        </a:extLst>
                      </p:cNvPr>
                      <p:cNvPicPr/>
                      <p:nvPr/>
                    </p:nvPicPr>
                    <p:blipFill>
                      <a:blip r:embed="rId13"/>
                      <a:stretch>
                        <a:fillRect/>
                      </a:stretch>
                    </p:blipFill>
                    <p:spPr>
                      <a:xfrm>
                        <a:off x="7031038" y="2763838"/>
                        <a:ext cx="215900" cy="609600"/>
                      </a:xfrm>
                      <a:prstGeom prst="rect">
                        <a:avLst/>
                      </a:prstGeom>
                    </p:spPr>
                  </p:pic>
                </p:oleObj>
              </mc:Fallback>
            </mc:AlternateContent>
          </a:graphicData>
        </a:graphic>
      </p:graphicFrame>
      <p:sp>
        <p:nvSpPr>
          <p:cNvPr id="28" name="TextBox 27">
            <a:extLst>
              <a:ext uri="{FF2B5EF4-FFF2-40B4-BE49-F238E27FC236}">
                <a16:creationId xmlns:a16="http://schemas.microsoft.com/office/drawing/2014/main" id="{68C33405-6F17-D005-6D39-83091562933B}"/>
              </a:ext>
            </a:extLst>
          </p:cNvPr>
          <p:cNvSpPr txBox="1"/>
          <p:nvPr/>
        </p:nvSpPr>
        <p:spPr>
          <a:xfrm>
            <a:off x="1469204" y="4798031"/>
            <a:ext cx="1777430" cy="400110"/>
          </a:xfrm>
          <a:prstGeom prst="rect">
            <a:avLst/>
          </a:prstGeom>
          <a:noFill/>
        </p:spPr>
        <p:txBody>
          <a:bodyPr wrap="square" rtlCol="0">
            <a:spAutoFit/>
          </a:bodyPr>
          <a:lstStyle/>
          <a:p>
            <a:r>
              <a:rPr lang="en-GB" sz="2000" i="1" dirty="0">
                <a:solidFill>
                  <a:srgbClr val="FF0000"/>
                </a:solidFill>
                <a:latin typeface="Times New Roman" panose="02020603050405020304" pitchFamily="18" charset="0"/>
                <a:cs typeface="Times New Roman" panose="02020603050405020304" pitchFamily="18" charset="0"/>
              </a:rPr>
              <a:t>d</a:t>
            </a:r>
            <a:r>
              <a:rPr lang="en-GB" dirty="0">
                <a:solidFill>
                  <a:srgbClr val="FF0000"/>
                </a:solidFill>
              </a:rPr>
              <a:t> </a:t>
            </a:r>
            <a:r>
              <a:rPr lang="en-GB" sz="2000" dirty="0">
                <a:solidFill>
                  <a:srgbClr val="FF0000"/>
                </a:solidFill>
                <a:latin typeface="Times New Roman" panose="02020603050405020304" pitchFamily="18" charset="0"/>
                <a:cs typeface="Times New Roman" panose="02020603050405020304" pitchFamily="18" charset="0"/>
              </a:rPr>
              <a:t>=</a:t>
            </a:r>
            <a:r>
              <a:rPr lang="en-GB" dirty="0">
                <a:solidFill>
                  <a:srgbClr val="FF0000"/>
                </a:solidFill>
                <a:latin typeface="Arial" panose="020B0604020202020204" pitchFamily="34" charset="0"/>
                <a:cs typeface="Arial" panose="020B0604020202020204" pitchFamily="34" charset="0"/>
              </a:rPr>
              <a:t> 7</a:t>
            </a:r>
            <a:r>
              <a:rPr lang="en-GB" sz="2000" i="1" dirty="0">
                <a:solidFill>
                  <a:srgbClr val="FF0000"/>
                </a:solidFill>
                <a:latin typeface="Times New Roman" panose="02020603050405020304" pitchFamily="18" charset="0"/>
                <a:cs typeface="Times New Roman" panose="02020603050405020304" pitchFamily="18" charset="0"/>
              </a:rPr>
              <a:t>c</a:t>
            </a:r>
            <a:endParaRPr lang="en-GB" i="1" dirty="0">
              <a:solidFill>
                <a:srgbClr val="FF0000"/>
              </a:solidFill>
              <a:latin typeface="Times New Roman" panose="02020603050405020304" pitchFamily="18" charset="0"/>
              <a:cs typeface="Times New Roman" panose="02020603050405020304" pitchFamily="18" charset="0"/>
            </a:endParaRPr>
          </a:p>
        </p:txBody>
      </p:sp>
      <p:grpSp>
        <p:nvGrpSpPr>
          <p:cNvPr id="32" name="Group 31">
            <a:extLst>
              <a:ext uri="{FF2B5EF4-FFF2-40B4-BE49-F238E27FC236}">
                <a16:creationId xmlns:a16="http://schemas.microsoft.com/office/drawing/2014/main" id="{E5518A14-E700-23DA-56BE-BA0912927672}"/>
              </a:ext>
            </a:extLst>
          </p:cNvPr>
          <p:cNvGrpSpPr/>
          <p:nvPr/>
        </p:nvGrpSpPr>
        <p:grpSpPr>
          <a:xfrm>
            <a:off x="4432626" y="4202455"/>
            <a:ext cx="3708971" cy="923330"/>
            <a:chOff x="4426374" y="4982492"/>
            <a:chExt cx="3708971" cy="923330"/>
          </a:xfrm>
        </p:grpSpPr>
        <p:sp>
          <p:nvSpPr>
            <p:cNvPr id="30" name="TextBox 29">
              <a:extLst>
                <a:ext uri="{FF2B5EF4-FFF2-40B4-BE49-F238E27FC236}">
                  <a16:creationId xmlns:a16="http://schemas.microsoft.com/office/drawing/2014/main" id="{A4A65590-81E8-42E3-BECC-7F97B28FAEC6}"/>
                </a:ext>
              </a:extLst>
            </p:cNvPr>
            <p:cNvSpPr txBox="1"/>
            <p:nvPr/>
          </p:nvSpPr>
          <p:spPr>
            <a:xfrm>
              <a:off x="4426374" y="4982492"/>
              <a:ext cx="3708971" cy="923330"/>
            </a:xfrm>
            <a:prstGeom prst="rect">
              <a:avLst/>
            </a:prstGeom>
            <a:solidFill>
              <a:schemeClr val="bg1"/>
            </a:solidFill>
            <a:ln>
              <a:solidFill>
                <a:srgbClr val="FF0000"/>
              </a:solidFill>
            </a:ln>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The dice is fair and is not affected by the outcome of previous rolls so probability of rolling a 4 is</a:t>
              </a:r>
            </a:p>
          </p:txBody>
        </p:sp>
        <p:graphicFrame>
          <p:nvGraphicFramePr>
            <p:cNvPr id="31" name="Object 30">
              <a:extLst>
                <a:ext uri="{FF2B5EF4-FFF2-40B4-BE49-F238E27FC236}">
                  <a16:creationId xmlns:a16="http://schemas.microsoft.com/office/drawing/2014/main" id="{81E0C92D-BDC8-0990-6A51-EB13B3F33681}"/>
                </a:ext>
              </a:extLst>
            </p:cNvPr>
            <p:cNvGraphicFramePr>
              <a:graphicFrameLocks noChangeAspect="1"/>
            </p:cNvGraphicFramePr>
            <p:nvPr>
              <p:extLst>
                <p:ext uri="{D42A27DB-BD31-4B8C-83A1-F6EECF244321}">
                  <p14:modId xmlns:p14="http://schemas.microsoft.com/office/powerpoint/2010/main" val="2930930562"/>
                </p:ext>
              </p:extLst>
            </p:nvPr>
          </p:nvGraphicFramePr>
          <p:xfrm>
            <a:off x="7854664" y="5331309"/>
            <a:ext cx="190500" cy="508000"/>
          </p:xfrm>
          <a:graphic>
            <a:graphicData uri="http://schemas.openxmlformats.org/presentationml/2006/ole">
              <mc:AlternateContent xmlns:mc="http://schemas.openxmlformats.org/markup-compatibility/2006">
                <mc:Choice xmlns:v="urn:schemas-microsoft-com:vml" Requires="v">
                  <p:oleObj name="Equation" r:id="rId14" imgW="190440" imgH="507960" progId="Equation.DSMT4">
                    <p:embed/>
                  </p:oleObj>
                </mc:Choice>
                <mc:Fallback>
                  <p:oleObj name="Equation" r:id="rId14" imgW="190440" imgH="507960" progId="Equation.DSMT4">
                    <p:embed/>
                    <p:pic>
                      <p:nvPicPr>
                        <p:cNvPr id="31" name="Object 30">
                          <a:extLst>
                            <a:ext uri="{FF2B5EF4-FFF2-40B4-BE49-F238E27FC236}">
                              <a16:creationId xmlns:a16="http://schemas.microsoft.com/office/drawing/2014/main" id="{81E0C92D-BDC8-0990-6A51-EB13B3F33681}"/>
                            </a:ext>
                          </a:extLst>
                        </p:cNvPr>
                        <p:cNvPicPr/>
                        <p:nvPr/>
                      </p:nvPicPr>
                      <p:blipFill>
                        <a:blip r:embed="rId15"/>
                        <a:stretch>
                          <a:fillRect/>
                        </a:stretch>
                      </p:blipFill>
                      <p:spPr>
                        <a:xfrm>
                          <a:off x="7854664" y="5331309"/>
                          <a:ext cx="190500" cy="508000"/>
                        </a:xfrm>
                        <a:prstGeom prst="rect">
                          <a:avLst/>
                        </a:prstGeom>
                      </p:spPr>
                    </p:pic>
                  </p:oleObj>
                </mc:Fallback>
              </mc:AlternateContent>
            </a:graphicData>
          </a:graphic>
        </p:graphicFrame>
      </p:grpSp>
      <p:sp>
        <p:nvSpPr>
          <p:cNvPr id="33" name="Oval 32">
            <a:extLst>
              <a:ext uri="{FF2B5EF4-FFF2-40B4-BE49-F238E27FC236}">
                <a16:creationId xmlns:a16="http://schemas.microsoft.com/office/drawing/2014/main" id="{4C8EC197-C547-48C0-53B4-55D4D5085C7A}"/>
              </a:ext>
            </a:extLst>
          </p:cNvPr>
          <p:cNvSpPr/>
          <p:nvPr/>
        </p:nvSpPr>
        <p:spPr>
          <a:xfrm>
            <a:off x="8445499" y="5276787"/>
            <a:ext cx="977901" cy="393764"/>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6" name="Object 5">
            <a:extLst>
              <a:ext uri="{FF2B5EF4-FFF2-40B4-BE49-F238E27FC236}">
                <a16:creationId xmlns:a16="http://schemas.microsoft.com/office/drawing/2014/main" id="{F4E83583-C53C-BC66-A8DE-23C0C097A28E}"/>
              </a:ext>
            </a:extLst>
          </p:cNvPr>
          <p:cNvGraphicFramePr>
            <a:graphicFrameLocks noChangeAspect="1"/>
          </p:cNvGraphicFramePr>
          <p:nvPr>
            <p:extLst>
              <p:ext uri="{D42A27DB-BD31-4B8C-83A1-F6EECF244321}">
                <p14:modId xmlns:p14="http://schemas.microsoft.com/office/powerpoint/2010/main" val="135106144"/>
              </p:ext>
            </p:extLst>
          </p:nvPr>
        </p:nvGraphicFramePr>
        <p:xfrm>
          <a:off x="1881188" y="3828366"/>
          <a:ext cx="495300" cy="508000"/>
        </p:xfrm>
        <a:graphic>
          <a:graphicData uri="http://schemas.openxmlformats.org/presentationml/2006/ole">
            <mc:AlternateContent xmlns:mc="http://schemas.openxmlformats.org/markup-compatibility/2006">
              <mc:Choice xmlns:v="urn:schemas-microsoft-com:vml" Requires="v">
                <p:oleObj name="Equation" r:id="rId16" imgW="495000" imgH="507960" progId="Equation.DSMT4">
                  <p:embed/>
                </p:oleObj>
              </mc:Choice>
              <mc:Fallback>
                <p:oleObj name="Equation" r:id="rId16" imgW="495000" imgH="507960" progId="Equation.DSMT4">
                  <p:embed/>
                  <p:pic>
                    <p:nvPicPr>
                      <p:cNvPr id="6" name="Object 5">
                        <a:extLst>
                          <a:ext uri="{FF2B5EF4-FFF2-40B4-BE49-F238E27FC236}">
                            <a16:creationId xmlns:a16="http://schemas.microsoft.com/office/drawing/2014/main" id="{F4E83583-C53C-BC66-A8DE-23C0C097A28E}"/>
                          </a:ext>
                        </a:extLst>
                      </p:cNvPr>
                      <p:cNvPicPr/>
                      <p:nvPr/>
                    </p:nvPicPr>
                    <p:blipFill>
                      <a:blip r:embed="rId17"/>
                      <a:stretch>
                        <a:fillRect/>
                      </a:stretch>
                    </p:blipFill>
                    <p:spPr>
                      <a:xfrm>
                        <a:off x="1881188" y="3828366"/>
                        <a:ext cx="495300" cy="508000"/>
                      </a:xfrm>
                      <a:prstGeom prst="rect">
                        <a:avLst/>
                      </a:prstGeom>
                    </p:spPr>
                  </p:pic>
                </p:oleObj>
              </mc:Fallback>
            </mc:AlternateContent>
          </a:graphicData>
        </a:graphic>
      </p:graphicFrame>
    </p:spTree>
    <p:extLst>
      <p:ext uri="{BB962C8B-B14F-4D97-AF65-F5344CB8AC3E}">
        <p14:creationId xmlns:p14="http://schemas.microsoft.com/office/powerpoint/2010/main" val="3278179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94570-71A8-2992-7435-7ACD930D086F}"/>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AB2ED10C-7ACB-04DB-D095-0A37DF7DEB36}"/>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8DDAC5FF-6AE3-0221-3F46-501F7B11C66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CED5E639-B94B-72ED-30D8-BAD34C8D1482}"/>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18B</a:t>
            </a:r>
          </a:p>
        </p:txBody>
      </p:sp>
      <p:graphicFrame>
        <p:nvGraphicFramePr>
          <p:cNvPr id="8" name="Table 7">
            <a:extLst>
              <a:ext uri="{FF2B5EF4-FFF2-40B4-BE49-F238E27FC236}">
                <a16:creationId xmlns:a16="http://schemas.microsoft.com/office/drawing/2014/main" id="{F8532BBD-6BD7-6372-CC7C-074DBB7F13C8}"/>
              </a:ext>
            </a:extLst>
          </p:cNvPr>
          <p:cNvGraphicFramePr>
            <a:graphicFrameLocks noGrp="1"/>
          </p:cNvGraphicFramePr>
          <p:nvPr>
            <p:extLst>
              <p:ext uri="{D42A27DB-BD31-4B8C-83A1-F6EECF244321}">
                <p14:modId xmlns:p14="http://schemas.microsoft.com/office/powerpoint/2010/main" val="316056833"/>
              </p:ext>
            </p:extLst>
          </p:nvPr>
        </p:nvGraphicFramePr>
        <p:xfrm>
          <a:off x="263750" y="1900766"/>
          <a:ext cx="11664500" cy="3909248"/>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800" b="0" i="1" dirty="0">
                          <a:solidFill>
                            <a:srgbClr val="371376"/>
                          </a:solidFill>
                          <a:latin typeface="Times New Roman" panose="02020603050405020304" pitchFamily="18" charset="0"/>
                          <a:cs typeface="Times New Roman" panose="02020603050405020304" pitchFamily="18" charset="0"/>
                        </a:rPr>
                        <a:t>y</a:t>
                      </a:r>
                      <a:r>
                        <a:rPr lang="en-GB" sz="1600" b="0" dirty="0">
                          <a:solidFill>
                            <a:srgbClr val="371376"/>
                          </a:solidFill>
                          <a:latin typeface="Arial" panose="020B0604020202020204" pitchFamily="34" charset="0"/>
                          <a:cs typeface="Arial" panose="020B0604020202020204" pitchFamily="34" charset="0"/>
                        </a:rPr>
                        <a:t> is a whole number.</a:t>
                      </a:r>
                    </a:p>
                    <a:p>
                      <a:pPr>
                        <a:spcBef>
                          <a:spcPts val="1200"/>
                        </a:spcBef>
                      </a:pPr>
                      <a:r>
                        <a:rPr lang="en-GB" sz="1600" b="0" dirty="0">
                          <a:solidFill>
                            <a:srgbClr val="371376"/>
                          </a:solidFill>
                          <a:latin typeface="Arial" panose="020B0604020202020204" pitchFamily="34" charset="0"/>
                          <a:cs typeface="Arial" panose="020B0604020202020204" pitchFamily="34" charset="0"/>
                        </a:rPr>
                        <a:t>Circle the words that describe 4</a:t>
                      </a:r>
                      <a:r>
                        <a:rPr lang="en-GB" sz="1800" b="0" i="1" dirty="0">
                          <a:solidFill>
                            <a:srgbClr val="371376"/>
                          </a:solidFill>
                          <a:latin typeface="Times New Roman" panose="02020603050405020304" pitchFamily="18" charset="0"/>
                          <a:cs typeface="Times New Roman" panose="02020603050405020304" pitchFamily="18" charset="0"/>
                        </a:rPr>
                        <a:t>y</a:t>
                      </a:r>
                    </a:p>
                    <a:p>
                      <a:pPr>
                        <a:spcBef>
                          <a:spcPts val="1200"/>
                        </a:spcBef>
                      </a:pPr>
                      <a:r>
                        <a:rPr lang="en-GB" sz="1600" b="0" dirty="0">
                          <a:solidFill>
                            <a:srgbClr val="371376"/>
                          </a:solidFill>
                          <a:latin typeface="Arial" panose="020B0604020202020204" pitchFamily="34" charset="0"/>
                          <a:cs typeface="Arial" panose="020B0604020202020204" pitchFamily="34" charset="0"/>
                        </a:rPr>
                        <a:t>always odd     </a:t>
                      </a:r>
                    </a:p>
                    <a:p>
                      <a:pPr>
                        <a:spcBef>
                          <a:spcPts val="1200"/>
                        </a:spcBef>
                      </a:pPr>
                      <a:r>
                        <a:rPr lang="en-GB" sz="1600" b="0" dirty="0">
                          <a:solidFill>
                            <a:srgbClr val="371376"/>
                          </a:solidFill>
                          <a:latin typeface="Arial" panose="020B0604020202020204" pitchFamily="34" charset="0"/>
                          <a:cs typeface="Arial" panose="020B0604020202020204" pitchFamily="34" charset="0"/>
                        </a:rPr>
                        <a:t>always even</a:t>
                      </a:r>
                    </a:p>
                    <a:p>
                      <a:pPr>
                        <a:spcBef>
                          <a:spcPts val="1200"/>
                        </a:spcBef>
                      </a:pPr>
                      <a:r>
                        <a:rPr lang="en-GB" sz="1600" b="0" dirty="0">
                          <a:solidFill>
                            <a:srgbClr val="371376"/>
                          </a:solidFill>
                          <a:latin typeface="Arial" panose="020B0604020202020204" pitchFamily="34" charset="0"/>
                          <a:cs typeface="Arial" panose="020B0604020202020204" pitchFamily="34" charset="0"/>
                        </a:rPr>
                        <a:t>could be odd or even</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8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Simplify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Here is a pattern of squares on a grid.</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Draw the </a:t>
                      </a:r>
                      <a:r>
                        <a:rPr lang="en-GB" sz="1600" b="1" dirty="0">
                          <a:solidFill>
                            <a:srgbClr val="371376"/>
                          </a:solidFill>
                          <a:latin typeface="Arial" panose="020B0604020202020204" pitchFamily="34" charset="0"/>
                          <a:cs typeface="Arial" panose="020B0604020202020204" pitchFamily="34" charset="0"/>
                        </a:rPr>
                        <a:t>two</a:t>
                      </a:r>
                      <a:r>
                        <a:rPr lang="en-GB" sz="1600" b="0" dirty="0">
                          <a:solidFill>
                            <a:srgbClr val="371376"/>
                          </a:solidFill>
                          <a:latin typeface="Arial" panose="020B0604020202020204" pitchFamily="34" charset="0"/>
                          <a:cs typeface="Arial" panose="020B0604020202020204" pitchFamily="34" charset="0"/>
                        </a:rPr>
                        <a:t> lines of symmetry on the pattern.</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Shade some more </a:t>
                      </a:r>
                    </a:p>
                    <a:p>
                      <a:r>
                        <a:rPr lang="en-GB" sz="1600" b="0" dirty="0">
                          <a:solidFill>
                            <a:srgbClr val="371376"/>
                          </a:solidFill>
                          <a:latin typeface="Arial" panose="020B0604020202020204" pitchFamily="34" charset="0"/>
                          <a:cs typeface="Arial" panose="020B0604020202020204" pitchFamily="34" charset="0"/>
                        </a:rPr>
                        <a:t>squares on the </a:t>
                      </a:r>
                    </a:p>
                    <a:p>
                      <a:r>
                        <a:rPr lang="en-GB" sz="1600" b="0" dirty="0">
                          <a:solidFill>
                            <a:srgbClr val="371376"/>
                          </a:solidFill>
                          <a:latin typeface="Arial" panose="020B0604020202020204" pitchFamily="34" charset="0"/>
                          <a:cs typeface="Arial" panose="020B0604020202020204" pitchFamily="34" charset="0"/>
                        </a:rPr>
                        <a:t>grid so that 75% </a:t>
                      </a:r>
                    </a:p>
                    <a:p>
                      <a:r>
                        <a:rPr lang="en-GB" sz="1600" b="0" dirty="0">
                          <a:solidFill>
                            <a:srgbClr val="371376"/>
                          </a:solidFill>
                          <a:latin typeface="Arial" panose="020B0604020202020204" pitchFamily="34" charset="0"/>
                          <a:cs typeface="Arial" panose="020B0604020202020204" pitchFamily="34" charset="0"/>
                        </a:rPr>
                        <a:t>of the grid is </a:t>
                      </a:r>
                    </a:p>
                    <a:p>
                      <a:r>
                        <a:rPr lang="en-GB" sz="1600" b="0" dirty="0">
                          <a:solidFill>
                            <a:srgbClr val="371376"/>
                          </a:solidFill>
                          <a:latin typeface="Arial" panose="020B0604020202020204" pitchFamily="34" charset="0"/>
                          <a:cs typeface="Arial" panose="020B0604020202020204" pitchFamily="34" charset="0"/>
                        </a:rPr>
                        <a:t>shaded.</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800" b="0" i="1" dirty="0">
                          <a:solidFill>
                            <a:srgbClr val="371376"/>
                          </a:solidFill>
                          <a:latin typeface="Times New Roman" panose="02020603050405020304" pitchFamily="18" charset="0"/>
                          <a:cs typeface="Times New Roman" panose="02020603050405020304" pitchFamily="18" charset="0"/>
                        </a:rPr>
                        <a:t>x</a:t>
                      </a:r>
                      <a:r>
                        <a:rPr lang="en-GB" sz="1600" b="0" dirty="0">
                          <a:solidFill>
                            <a:srgbClr val="371376"/>
                          </a:solidFill>
                          <a:latin typeface="Arial" panose="020B0604020202020204" pitchFamily="34" charset="0"/>
                          <a:cs typeface="Arial" panose="020B0604020202020204" pitchFamily="34" charset="0"/>
                        </a:rPr>
                        <a:t>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28</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000 to the nearest 1000</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the smallest possible value of </a:t>
                      </a:r>
                      <a:r>
                        <a:rPr lang="en-GB" sz="1800" b="0" i="1" dirty="0">
                          <a:solidFill>
                            <a:srgbClr val="371376"/>
                          </a:solidFill>
                          <a:latin typeface="Times New Roman" panose="02020603050405020304" pitchFamily="18" charset="0"/>
                          <a:cs typeface="Times New Roman" panose="02020603050405020304" pitchFamily="18" charset="0"/>
                        </a:rPr>
                        <a:t>x</a:t>
                      </a:r>
                      <a:r>
                        <a:rPr lang="en-GB" sz="1600" b="0" dirty="0">
                          <a:solidFill>
                            <a:srgbClr val="371376"/>
                          </a:solidFill>
                          <a:latin typeface="Arial" panose="020B0604020202020204" pitchFamily="34" charset="0"/>
                          <a:cs typeface="Arial" panose="020B0604020202020204" pitchFamily="34" charset="0"/>
                        </a:rPr>
                        <a:t>.</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6" name="Picture 5">
            <a:extLst>
              <a:ext uri="{FF2B5EF4-FFF2-40B4-BE49-F238E27FC236}">
                <a16:creationId xmlns:a16="http://schemas.microsoft.com/office/drawing/2014/main" id="{57D3CFBA-DE6E-0E04-948C-D26250203E34}"/>
              </a:ext>
            </a:extLst>
          </p:cNvPr>
          <p:cNvPicPr>
            <a:picLocks noChangeAspect="1"/>
          </p:cNvPicPr>
          <p:nvPr/>
        </p:nvPicPr>
        <p:blipFill>
          <a:blip r:embed="rId3"/>
          <a:stretch>
            <a:fillRect/>
          </a:stretch>
        </p:blipFill>
        <p:spPr>
          <a:xfrm>
            <a:off x="8956012" y="2313008"/>
            <a:ext cx="2663687" cy="2643809"/>
          </a:xfrm>
          <a:prstGeom prst="rect">
            <a:avLst/>
          </a:prstGeom>
        </p:spPr>
      </p:pic>
      <p:pic>
        <p:nvPicPr>
          <p:cNvPr id="10" name="Picture 9">
            <a:extLst>
              <a:ext uri="{FF2B5EF4-FFF2-40B4-BE49-F238E27FC236}">
                <a16:creationId xmlns:a16="http://schemas.microsoft.com/office/drawing/2014/main" id="{6E3CA251-71D1-7EB7-4C0D-257816FB89EA}"/>
              </a:ext>
            </a:extLst>
          </p:cNvPr>
          <p:cNvPicPr>
            <a:picLocks noChangeAspect="1"/>
          </p:cNvPicPr>
          <p:nvPr/>
        </p:nvPicPr>
        <p:blipFill>
          <a:blip r:embed="rId4"/>
          <a:stretch>
            <a:fillRect/>
          </a:stretch>
        </p:blipFill>
        <p:spPr>
          <a:xfrm>
            <a:off x="2480615" y="4105495"/>
            <a:ext cx="1510748" cy="1510748"/>
          </a:xfrm>
          <a:prstGeom prst="rect">
            <a:avLst/>
          </a:prstGeom>
        </p:spPr>
      </p:pic>
      <p:graphicFrame>
        <p:nvGraphicFramePr>
          <p:cNvPr id="11" name="Object 10">
            <a:extLst>
              <a:ext uri="{FF2B5EF4-FFF2-40B4-BE49-F238E27FC236}">
                <a16:creationId xmlns:a16="http://schemas.microsoft.com/office/drawing/2014/main" id="{0977ADC2-D94F-48B1-F6C5-8F063D368A4A}"/>
              </a:ext>
            </a:extLst>
          </p:cNvPr>
          <p:cNvGraphicFramePr>
            <a:graphicFrameLocks noChangeAspect="1"/>
          </p:cNvGraphicFramePr>
          <p:nvPr>
            <p:extLst>
              <p:ext uri="{D42A27DB-BD31-4B8C-83A1-F6EECF244321}">
                <p14:modId xmlns:p14="http://schemas.microsoft.com/office/powerpoint/2010/main" val="3875222502"/>
              </p:ext>
            </p:extLst>
          </p:nvPr>
        </p:nvGraphicFramePr>
        <p:xfrm>
          <a:off x="5600700" y="2024063"/>
          <a:ext cx="711200" cy="508000"/>
        </p:xfrm>
        <a:graphic>
          <a:graphicData uri="http://schemas.openxmlformats.org/presentationml/2006/ole">
            <mc:AlternateContent xmlns:mc="http://schemas.openxmlformats.org/markup-compatibility/2006">
              <mc:Choice xmlns:v="urn:schemas-microsoft-com:vml" Requires="v">
                <p:oleObj name="Equation" r:id="rId5" imgW="711000" imgH="507960" progId="Equation.DSMT4">
                  <p:embed/>
                </p:oleObj>
              </mc:Choice>
              <mc:Fallback>
                <p:oleObj name="Equation" r:id="rId5" imgW="711000" imgH="507960" progId="Equation.DSMT4">
                  <p:embed/>
                  <p:pic>
                    <p:nvPicPr>
                      <p:cNvPr id="11" name="Object 10">
                        <a:extLst>
                          <a:ext uri="{FF2B5EF4-FFF2-40B4-BE49-F238E27FC236}">
                            <a16:creationId xmlns:a16="http://schemas.microsoft.com/office/drawing/2014/main" id="{0977ADC2-D94F-48B1-F6C5-8F063D368A4A}"/>
                          </a:ext>
                        </a:extLst>
                      </p:cNvPr>
                      <p:cNvPicPr/>
                      <p:nvPr/>
                    </p:nvPicPr>
                    <p:blipFill>
                      <a:blip r:embed="rId6"/>
                      <a:stretch>
                        <a:fillRect/>
                      </a:stretch>
                    </p:blipFill>
                    <p:spPr>
                      <a:xfrm>
                        <a:off x="5600700" y="2024063"/>
                        <a:ext cx="711200" cy="508000"/>
                      </a:xfrm>
                      <a:prstGeom prst="rect">
                        <a:avLst/>
                      </a:prstGeom>
                    </p:spPr>
                  </p:pic>
                </p:oleObj>
              </mc:Fallback>
            </mc:AlternateContent>
          </a:graphicData>
        </a:graphic>
      </p:graphicFrame>
    </p:spTree>
    <p:extLst>
      <p:ext uri="{BB962C8B-B14F-4D97-AF65-F5344CB8AC3E}">
        <p14:creationId xmlns:p14="http://schemas.microsoft.com/office/powerpoint/2010/main" val="22185051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3D2B03-8BD8-8618-8D85-F9E194B949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3CA0E6-B93E-27B1-5A00-DD1DA7D73C86}"/>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F9A1EF46-3266-13CE-B1E3-CA8D6887BB55}"/>
              </a:ext>
            </a:extLst>
          </p:cNvPr>
          <p:cNvSpPr>
            <a:spLocks noGrp="1"/>
          </p:cNvSpPr>
          <p:nvPr>
            <p:ph type="ftr" sz="quarter" idx="11"/>
          </p:nvPr>
        </p:nvSpPr>
        <p:spPr>
          <a:xfrm>
            <a:off x="324208" y="6124098"/>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24D2549C-3619-81E7-CBB6-283C60AA196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EFEB447B-1108-142C-E6ED-0251C6CA94A6}"/>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a:ln>
                  <a:noFill/>
                </a:ln>
                <a:solidFill>
                  <a:srgbClr val="C8194B"/>
                </a:solidFill>
                <a:effectLst/>
                <a:uLnTx/>
                <a:uFillTx/>
                <a:latin typeface="Arial" panose="020B0604020202020204" pitchFamily="34" charset="0"/>
                <a:ea typeface="+mj-ea"/>
                <a:cs typeface="Arial" panose="020B0604020202020204" pitchFamily="34" charset="0"/>
              </a:rPr>
              <a:t>Warm-Up 18B </a:t>
            </a: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 ANSWERS</a:t>
            </a:r>
          </a:p>
        </p:txBody>
      </p:sp>
      <p:graphicFrame>
        <p:nvGraphicFramePr>
          <p:cNvPr id="3" name="Table 2">
            <a:extLst>
              <a:ext uri="{FF2B5EF4-FFF2-40B4-BE49-F238E27FC236}">
                <a16:creationId xmlns:a16="http://schemas.microsoft.com/office/drawing/2014/main" id="{DC818971-38C1-AB10-32DE-286B32AC38B1}"/>
              </a:ext>
            </a:extLst>
          </p:cNvPr>
          <p:cNvGraphicFramePr>
            <a:graphicFrameLocks noGrp="1"/>
          </p:cNvGraphicFramePr>
          <p:nvPr>
            <p:extLst>
              <p:ext uri="{D42A27DB-BD31-4B8C-83A1-F6EECF244321}">
                <p14:modId xmlns:p14="http://schemas.microsoft.com/office/powerpoint/2010/main" val="1481494227"/>
              </p:ext>
            </p:extLst>
          </p:nvPr>
        </p:nvGraphicFramePr>
        <p:xfrm>
          <a:off x="326847" y="1905064"/>
          <a:ext cx="11664500" cy="3909248"/>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800" b="0" i="1" dirty="0">
                          <a:solidFill>
                            <a:srgbClr val="371376"/>
                          </a:solidFill>
                          <a:latin typeface="Times New Roman" panose="02020603050405020304" pitchFamily="18" charset="0"/>
                          <a:cs typeface="Times New Roman" panose="02020603050405020304" pitchFamily="18" charset="0"/>
                        </a:rPr>
                        <a:t>y</a:t>
                      </a:r>
                      <a:r>
                        <a:rPr lang="en-GB" sz="1600" b="0" dirty="0">
                          <a:solidFill>
                            <a:srgbClr val="371376"/>
                          </a:solidFill>
                          <a:latin typeface="Arial" panose="020B0604020202020204" pitchFamily="34" charset="0"/>
                          <a:cs typeface="Arial" panose="020B0604020202020204" pitchFamily="34" charset="0"/>
                        </a:rPr>
                        <a:t> is a whole number.</a:t>
                      </a:r>
                    </a:p>
                    <a:p>
                      <a:pPr>
                        <a:spcBef>
                          <a:spcPts val="1200"/>
                        </a:spcBef>
                      </a:pPr>
                      <a:r>
                        <a:rPr lang="en-GB" sz="1600" b="0" dirty="0">
                          <a:solidFill>
                            <a:srgbClr val="371376"/>
                          </a:solidFill>
                          <a:latin typeface="Arial" panose="020B0604020202020204" pitchFamily="34" charset="0"/>
                          <a:cs typeface="Arial" panose="020B0604020202020204" pitchFamily="34" charset="0"/>
                        </a:rPr>
                        <a:t>Circle the words that describe 4</a:t>
                      </a:r>
                      <a:r>
                        <a:rPr lang="en-GB" sz="1800" b="0" i="1" dirty="0">
                          <a:solidFill>
                            <a:srgbClr val="371376"/>
                          </a:solidFill>
                          <a:latin typeface="Times New Roman" panose="02020603050405020304" pitchFamily="18" charset="0"/>
                          <a:cs typeface="Times New Roman" panose="02020603050405020304" pitchFamily="18" charset="0"/>
                        </a:rPr>
                        <a:t>y</a:t>
                      </a:r>
                    </a:p>
                    <a:p>
                      <a:pPr>
                        <a:spcBef>
                          <a:spcPts val="1200"/>
                        </a:spcBef>
                      </a:pPr>
                      <a:r>
                        <a:rPr lang="en-GB" sz="1600" b="0" dirty="0">
                          <a:solidFill>
                            <a:srgbClr val="371376"/>
                          </a:solidFill>
                          <a:latin typeface="Arial" panose="020B0604020202020204" pitchFamily="34" charset="0"/>
                          <a:cs typeface="Arial" panose="020B0604020202020204" pitchFamily="34" charset="0"/>
                        </a:rPr>
                        <a:t>always odd     </a:t>
                      </a:r>
                    </a:p>
                    <a:p>
                      <a:pPr>
                        <a:spcBef>
                          <a:spcPts val="1200"/>
                        </a:spcBef>
                      </a:pPr>
                      <a:r>
                        <a:rPr lang="en-GB" sz="1600" b="0" dirty="0">
                          <a:solidFill>
                            <a:srgbClr val="371376"/>
                          </a:solidFill>
                          <a:latin typeface="Arial" panose="020B0604020202020204" pitchFamily="34" charset="0"/>
                          <a:cs typeface="Arial" panose="020B0604020202020204" pitchFamily="34" charset="0"/>
                        </a:rPr>
                        <a:t>always even</a:t>
                      </a:r>
                    </a:p>
                    <a:p>
                      <a:pPr>
                        <a:spcBef>
                          <a:spcPts val="1200"/>
                        </a:spcBef>
                      </a:pPr>
                      <a:r>
                        <a:rPr lang="en-GB" sz="1600" b="0" dirty="0">
                          <a:solidFill>
                            <a:srgbClr val="371376"/>
                          </a:solidFill>
                          <a:latin typeface="Arial" panose="020B0604020202020204" pitchFamily="34" charset="0"/>
                          <a:cs typeface="Arial" panose="020B0604020202020204" pitchFamily="34" charset="0"/>
                        </a:rPr>
                        <a:t>could be odd or even</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8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Simplify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Here is a pattern of squares on a grid.</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Draw the </a:t>
                      </a:r>
                      <a:r>
                        <a:rPr kumimoji="0" lang="en-GB" sz="1600" b="1"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two</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 lines of symmetry on the pattern.</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Shade some more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squares on the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grid so that 75%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of the grid is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shaded.</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800" b="0" i="1" dirty="0">
                          <a:solidFill>
                            <a:srgbClr val="371376"/>
                          </a:solidFill>
                          <a:latin typeface="Times New Roman" panose="02020603050405020304" pitchFamily="18" charset="0"/>
                          <a:cs typeface="Times New Roman" panose="02020603050405020304" pitchFamily="18" charset="0"/>
                        </a:rPr>
                        <a:t>x</a:t>
                      </a:r>
                      <a:r>
                        <a:rPr lang="en-GB" sz="1600" b="0" dirty="0">
                          <a:solidFill>
                            <a:srgbClr val="371376"/>
                          </a:solidFill>
                          <a:latin typeface="Arial" panose="020B0604020202020204" pitchFamily="34" charset="0"/>
                          <a:cs typeface="Arial" panose="020B0604020202020204" pitchFamily="34" charset="0"/>
                        </a:rPr>
                        <a:t> </a:t>
                      </a:r>
                      <a:r>
                        <a:rPr lang="en-GB" sz="1800" b="0" dirty="0">
                          <a:solidFill>
                            <a:srgbClr val="371376"/>
                          </a:solidFill>
                          <a:latin typeface="Times New Roman" panose="02020603050405020304" pitchFamily="18" charset="0"/>
                          <a:cs typeface="Times New Roman" panose="02020603050405020304" pitchFamily="18" charset="0"/>
                        </a:rPr>
                        <a:t>=</a:t>
                      </a:r>
                      <a:r>
                        <a:rPr lang="en-GB" sz="1600" b="0" dirty="0">
                          <a:solidFill>
                            <a:srgbClr val="371376"/>
                          </a:solidFill>
                          <a:latin typeface="Arial" panose="020B0604020202020204" pitchFamily="34" charset="0"/>
                          <a:cs typeface="Arial" panose="020B0604020202020204" pitchFamily="34" charset="0"/>
                        </a:rPr>
                        <a:t> 28</a:t>
                      </a:r>
                      <a:r>
                        <a:rPr lang="en-GB" sz="800" b="0" dirty="0">
                          <a:solidFill>
                            <a:srgbClr val="371376"/>
                          </a:solidFill>
                          <a:latin typeface="Arial" panose="020B0604020202020204" pitchFamily="34" charset="0"/>
                          <a:cs typeface="Arial" panose="020B0604020202020204" pitchFamily="34" charset="0"/>
                        </a:rPr>
                        <a:t> </a:t>
                      </a:r>
                      <a:r>
                        <a:rPr lang="en-GB" sz="1600" b="0" dirty="0">
                          <a:solidFill>
                            <a:srgbClr val="371376"/>
                          </a:solidFill>
                          <a:latin typeface="Arial" panose="020B0604020202020204" pitchFamily="34" charset="0"/>
                          <a:cs typeface="Arial" panose="020B0604020202020204" pitchFamily="34" charset="0"/>
                        </a:rPr>
                        <a:t>000 to the nearest 1000</a:t>
                      </a: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the smallest possible value of </a:t>
                      </a:r>
                      <a:r>
                        <a:rPr lang="en-GB" sz="1800" b="0" i="1" dirty="0">
                          <a:solidFill>
                            <a:srgbClr val="371376"/>
                          </a:solidFill>
                          <a:latin typeface="Times New Roman" panose="02020603050405020304" pitchFamily="18" charset="0"/>
                          <a:cs typeface="Times New Roman" panose="02020603050405020304" pitchFamily="18" charset="0"/>
                        </a:rPr>
                        <a:t>x</a:t>
                      </a:r>
                      <a:r>
                        <a:rPr lang="en-GB" sz="1600" b="0" dirty="0">
                          <a:solidFill>
                            <a:srgbClr val="371376"/>
                          </a:solidFill>
                          <a:latin typeface="Arial" panose="020B0604020202020204" pitchFamily="34" charset="0"/>
                          <a:cs typeface="Arial" panose="020B0604020202020204" pitchFamily="34" charset="0"/>
                        </a:rPr>
                        <a:t>.</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9" name="Picture 8">
            <a:extLst>
              <a:ext uri="{FF2B5EF4-FFF2-40B4-BE49-F238E27FC236}">
                <a16:creationId xmlns:a16="http://schemas.microsoft.com/office/drawing/2014/main" id="{4B8454BC-E543-8118-B16E-66F74F188249}"/>
              </a:ext>
            </a:extLst>
          </p:cNvPr>
          <p:cNvPicPr>
            <a:picLocks noChangeAspect="1"/>
          </p:cNvPicPr>
          <p:nvPr/>
        </p:nvPicPr>
        <p:blipFill>
          <a:blip r:embed="rId3"/>
          <a:stretch>
            <a:fillRect/>
          </a:stretch>
        </p:blipFill>
        <p:spPr>
          <a:xfrm>
            <a:off x="2480614" y="4250098"/>
            <a:ext cx="1510748" cy="1510748"/>
          </a:xfrm>
          <a:prstGeom prst="rect">
            <a:avLst/>
          </a:prstGeom>
        </p:spPr>
      </p:pic>
      <p:pic>
        <p:nvPicPr>
          <p:cNvPr id="12" name="Picture 11">
            <a:extLst>
              <a:ext uri="{FF2B5EF4-FFF2-40B4-BE49-F238E27FC236}">
                <a16:creationId xmlns:a16="http://schemas.microsoft.com/office/drawing/2014/main" id="{B7B5811D-8158-BFF9-1B8F-EE064068B1D3}"/>
              </a:ext>
            </a:extLst>
          </p:cNvPr>
          <p:cNvPicPr>
            <a:picLocks noChangeAspect="1"/>
          </p:cNvPicPr>
          <p:nvPr/>
        </p:nvPicPr>
        <p:blipFill>
          <a:blip r:embed="rId4"/>
          <a:stretch>
            <a:fillRect/>
          </a:stretch>
        </p:blipFill>
        <p:spPr>
          <a:xfrm>
            <a:off x="8956013" y="2357679"/>
            <a:ext cx="2663687" cy="2643809"/>
          </a:xfrm>
          <a:prstGeom prst="rect">
            <a:avLst/>
          </a:prstGeom>
        </p:spPr>
      </p:pic>
      <p:sp>
        <p:nvSpPr>
          <p:cNvPr id="13" name="Oval 12">
            <a:extLst>
              <a:ext uri="{FF2B5EF4-FFF2-40B4-BE49-F238E27FC236}">
                <a16:creationId xmlns:a16="http://schemas.microsoft.com/office/drawing/2014/main" id="{D12010BE-7044-6A0C-F7EE-858FC819C52A}"/>
              </a:ext>
            </a:extLst>
          </p:cNvPr>
          <p:cNvSpPr/>
          <p:nvPr/>
        </p:nvSpPr>
        <p:spPr>
          <a:xfrm>
            <a:off x="762000" y="3182350"/>
            <a:ext cx="1234237" cy="34085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D7B13168-AA07-E72F-9EB0-BA809F7FEEA9}"/>
              </a:ext>
            </a:extLst>
          </p:cNvPr>
          <p:cNvSpPr txBox="1"/>
          <p:nvPr/>
        </p:nvSpPr>
        <p:spPr>
          <a:xfrm>
            <a:off x="2137228" y="2070326"/>
            <a:ext cx="1962293" cy="646331"/>
          </a:xfrm>
          <a:prstGeom prst="rect">
            <a:avLst/>
          </a:prstGeom>
          <a:solidFill>
            <a:schemeClr val="bg1"/>
          </a:solidFill>
          <a:ln>
            <a:solidFill>
              <a:srgbClr val="FF0000"/>
            </a:solidFill>
          </a:ln>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If </a:t>
            </a:r>
            <a:r>
              <a:rPr lang="en-GB" i="1" dirty="0">
                <a:solidFill>
                  <a:srgbClr val="FF0000"/>
                </a:solidFill>
                <a:latin typeface="Times New Roman" panose="02020603050405020304" pitchFamily="18" charset="0"/>
                <a:cs typeface="Times New Roman" panose="02020603050405020304" pitchFamily="18" charset="0"/>
              </a:rPr>
              <a:t>y</a:t>
            </a:r>
            <a:r>
              <a:rPr lang="en-GB" sz="1600" dirty="0">
                <a:solidFill>
                  <a:srgbClr val="FF0000"/>
                </a:solidFill>
                <a:latin typeface="Arial" panose="020B0604020202020204" pitchFamily="34" charset="0"/>
                <a:cs typeface="Arial" panose="020B0604020202020204" pitchFamily="34" charset="0"/>
              </a:rPr>
              <a:t> is even, 4</a:t>
            </a:r>
            <a:r>
              <a:rPr lang="en-GB" i="1" dirty="0">
                <a:solidFill>
                  <a:srgbClr val="FF0000"/>
                </a:solidFill>
                <a:latin typeface="Times New Roman" panose="02020603050405020304" pitchFamily="18" charset="0"/>
                <a:cs typeface="Times New Roman" panose="02020603050405020304" pitchFamily="18" charset="0"/>
              </a:rPr>
              <a:t>y</a:t>
            </a:r>
            <a:r>
              <a:rPr lang="en-GB" sz="1600" dirty="0">
                <a:solidFill>
                  <a:srgbClr val="FF0000"/>
                </a:solidFill>
                <a:latin typeface="Arial" panose="020B0604020202020204" pitchFamily="34" charset="0"/>
                <a:cs typeface="Arial" panose="020B0604020202020204" pitchFamily="34" charset="0"/>
              </a:rPr>
              <a:t> is even </a:t>
            </a:r>
            <a:r>
              <a:rPr lang="en-GB" sz="1600" dirty="0" err="1">
                <a:solidFill>
                  <a:srgbClr val="FF0000"/>
                </a:solidFill>
                <a:latin typeface="Arial" panose="020B0604020202020204" pitchFamily="34" charset="0"/>
                <a:cs typeface="Arial" panose="020B0604020202020204" pitchFamily="34" charset="0"/>
              </a:rPr>
              <a:t>eg</a:t>
            </a:r>
            <a:r>
              <a:rPr lang="en-GB" sz="1600" dirty="0">
                <a:solidFill>
                  <a:srgbClr val="FF0000"/>
                </a:solidFill>
                <a:latin typeface="Arial" panose="020B0604020202020204" pitchFamily="34" charset="0"/>
                <a:cs typeface="Arial" panose="020B0604020202020204" pitchFamily="34" charset="0"/>
              </a:rPr>
              <a:t> 4 </a:t>
            </a:r>
            <a:r>
              <a:rPr kumimoji="0" lang="en-GB" sz="16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6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24</a:t>
            </a:r>
          </a:p>
        </p:txBody>
      </p:sp>
      <p:sp>
        <p:nvSpPr>
          <p:cNvPr id="16" name="TextBox 15">
            <a:extLst>
              <a:ext uri="{FF2B5EF4-FFF2-40B4-BE49-F238E27FC236}">
                <a16:creationId xmlns:a16="http://schemas.microsoft.com/office/drawing/2014/main" id="{9BBD5D5A-5055-C9BB-77FE-C13DA504DC23}"/>
              </a:ext>
            </a:extLst>
          </p:cNvPr>
          <p:cNvSpPr txBox="1"/>
          <p:nvPr/>
        </p:nvSpPr>
        <p:spPr>
          <a:xfrm>
            <a:off x="2137227" y="2833061"/>
            <a:ext cx="1962293" cy="646331"/>
          </a:xfrm>
          <a:prstGeom prst="rect">
            <a:avLst/>
          </a:prstGeom>
          <a:solidFill>
            <a:schemeClr val="bg1"/>
          </a:solidFill>
          <a:ln>
            <a:solidFill>
              <a:srgbClr val="FF0000"/>
            </a:solidFill>
          </a:ln>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If </a:t>
            </a:r>
            <a:r>
              <a:rPr lang="en-GB" i="1" dirty="0">
                <a:solidFill>
                  <a:srgbClr val="FF0000"/>
                </a:solidFill>
                <a:latin typeface="Times New Roman" panose="02020603050405020304" pitchFamily="18" charset="0"/>
                <a:cs typeface="Times New Roman" panose="02020603050405020304" pitchFamily="18" charset="0"/>
              </a:rPr>
              <a:t>y</a:t>
            </a:r>
            <a:r>
              <a:rPr lang="en-GB" sz="1600" dirty="0">
                <a:solidFill>
                  <a:srgbClr val="FF0000"/>
                </a:solidFill>
                <a:latin typeface="Arial" panose="020B0604020202020204" pitchFamily="34" charset="0"/>
                <a:cs typeface="Arial" panose="020B0604020202020204" pitchFamily="34" charset="0"/>
              </a:rPr>
              <a:t> is odd, 4</a:t>
            </a:r>
            <a:r>
              <a:rPr lang="en-GB" i="1" dirty="0">
                <a:solidFill>
                  <a:srgbClr val="FF0000"/>
                </a:solidFill>
                <a:latin typeface="Times New Roman" panose="02020603050405020304" pitchFamily="18" charset="0"/>
                <a:cs typeface="Times New Roman" panose="02020603050405020304" pitchFamily="18" charset="0"/>
              </a:rPr>
              <a:t>y</a:t>
            </a:r>
            <a:r>
              <a:rPr lang="en-GB" sz="1600" dirty="0">
                <a:solidFill>
                  <a:srgbClr val="FF0000"/>
                </a:solidFill>
                <a:latin typeface="Arial" panose="020B0604020202020204" pitchFamily="34" charset="0"/>
                <a:cs typeface="Arial" panose="020B0604020202020204" pitchFamily="34" charset="0"/>
              </a:rPr>
              <a:t> is even </a:t>
            </a:r>
            <a:r>
              <a:rPr lang="en-GB" sz="1600" dirty="0" err="1">
                <a:solidFill>
                  <a:srgbClr val="FF0000"/>
                </a:solidFill>
                <a:latin typeface="Arial" panose="020B0604020202020204" pitchFamily="34" charset="0"/>
                <a:cs typeface="Arial" panose="020B0604020202020204" pitchFamily="34" charset="0"/>
              </a:rPr>
              <a:t>eg</a:t>
            </a:r>
            <a:r>
              <a:rPr lang="en-GB" sz="1600" dirty="0">
                <a:solidFill>
                  <a:srgbClr val="FF0000"/>
                </a:solidFill>
                <a:latin typeface="Arial" panose="020B0604020202020204" pitchFamily="34" charset="0"/>
                <a:cs typeface="Arial" panose="020B0604020202020204" pitchFamily="34" charset="0"/>
              </a:rPr>
              <a:t> 4 </a:t>
            </a:r>
            <a:r>
              <a:rPr kumimoji="0" lang="en-GB" sz="16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3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12</a:t>
            </a:r>
          </a:p>
        </p:txBody>
      </p:sp>
      <p:sp>
        <p:nvSpPr>
          <p:cNvPr id="17" name="TextBox 16">
            <a:extLst>
              <a:ext uri="{FF2B5EF4-FFF2-40B4-BE49-F238E27FC236}">
                <a16:creationId xmlns:a16="http://schemas.microsoft.com/office/drawing/2014/main" id="{56A41C27-3D9C-73FA-B7DB-97A796AAAF3A}"/>
              </a:ext>
            </a:extLst>
          </p:cNvPr>
          <p:cNvSpPr txBox="1"/>
          <p:nvPr/>
        </p:nvSpPr>
        <p:spPr>
          <a:xfrm>
            <a:off x="5512382" y="2559999"/>
            <a:ext cx="2244607"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Divide all terms in the numerator by 3</a:t>
            </a:r>
          </a:p>
        </p:txBody>
      </p:sp>
      <p:sp>
        <p:nvSpPr>
          <p:cNvPr id="19" name="TextBox 18">
            <a:extLst>
              <a:ext uri="{FF2B5EF4-FFF2-40B4-BE49-F238E27FC236}">
                <a16:creationId xmlns:a16="http://schemas.microsoft.com/office/drawing/2014/main" id="{820A4AE8-B857-360D-58C7-E7D6C6F1CFB3}"/>
              </a:ext>
            </a:extLst>
          </p:cNvPr>
          <p:cNvSpPr txBox="1"/>
          <p:nvPr/>
        </p:nvSpPr>
        <p:spPr>
          <a:xfrm>
            <a:off x="5975619" y="3313117"/>
            <a:ext cx="1431564" cy="400110"/>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4</a:t>
            </a:r>
            <a:r>
              <a:rPr lang="en-GB" sz="2000" i="1" dirty="0">
                <a:solidFill>
                  <a:srgbClr val="FF0000"/>
                </a:solidFill>
                <a:latin typeface="Times New Roman" panose="02020603050405020304" pitchFamily="18" charset="0"/>
                <a:cs typeface="Times New Roman" panose="02020603050405020304" pitchFamily="18" charset="0"/>
              </a:rPr>
              <a:t>w</a:t>
            </a:r>
            <a:r>
              <a:rPr lang="en-GB" dirty="0">
                <a:solidFill>
                  <a:srgbClr val="FF0000"/>
                </a:solidFill>
                <a:latin typeface="Arial" panose="020B0604020202020204" pitchFamily="34" charset="0"/>
                <a:cs typeface="Arial" panose="020B0604020202020204" pitchFamily="34" charset="0"/>
              </a:rPr>
              <a:t> </a:t>
            </a:r>
            <a:r>
              <a:rPr lang="en-GB" sz="2000" dirty="0">
                <a:solidFill>
                  <a:srgbClr val="FF0000"/>
                </a:solidFill>
                <a:latin typeface="Times New Roman" panose="02020603050405020304" pitchFamily="18" charset="0"/>
                <a:cs typeface="Times New Roman" panose="02020603050405020304" pitchFamily="18" charset="0"/>
              </a:rPr>
              <a:t>+</a:t>
            </a:r>
            <a:r>
              <a:rPr lang="en-GB" dirty="0">
                <a:solidFill>
                  <a:srgbClr val="FF0000"/>
                </a:solidFill>
                <a:latin typeface="Arial" panose="020B0604020202020204" pitchFamily="34" charset="0"/>
                <a:cs typeface="Arial" panose="020B0604020202020204" pitchFamily="34" charset="0"/>
              </a:rPr>
              <a:t> 3</a:t>
            </a:r>
          </a:p>
        </p:txBody>
      </p:sp>
      <p:graphicFrame>
        <p:nvGraphicFramePr>
          <p:cNvPr id="20" name="Object 19">
            <a:extLst>
              <a:ext uri="{FF2B5EF4-FFF2-40B4-BE49-F238E27FC236}">
                <a16:creationId xmlns:a16="http://schemas.microsoft.com/office/drawing/2014/main" id="{61214B5A-8EB0-60EB-395A-8319CBC69518}"/>
              </a:ext>
            </a:extLst>
          </p:cNvPr>
          <p:cNvGraphicFramePr>
            <a:graphicFrameLocks noChangeAspect="1"/>
          </p:cNvGraphicFramePr>
          <p:nvPr>
            <p:extLst>
              <p:ext uri="{D42A27DB-BD31-4B8C-83A1-F6EECF244321}">
                <p14:modId xmlns:p14="http://schemas.microsoft.com/office/powerpoint/2010/main" val="3573003925"/>
              </p:ext>
            </p:extLst>
          </p:nvPr>
        </p:nvGraphicFramePr>
        <p:xfrm>
          <a:off x="1519832" y="4832351"/>
          <a:ext cx="787400" cy="508000"/>
        </p:xfrm>
        <a:graphic>
          <a:graphicData uri="http://schemas.openxmlformats.org/presentationml/2006/ole">
            <mc:AlternateContent xmlns:mc="http://schemas.openxmlformats.org/markup-compatibility/2006">
              <mc:Choice xmlns:v="urn:schemas-microsoft-com:vml" Requires="v">
                <p:oleObj name="Equation" r:id="rId5" imgW="787320" imgH="507960" progId="Equation.DSMT4">
                  <p:embed/>
                </p:oleObj>
              </mc:Choice>
              <mc:Fallback>
                <p:oleObj name="Equation" r:id="rId5" imgW="787320" imgH="507960" progId="Equation.DSMT4">
                  <p:embed/>
                  <p:pic>
                    <p:nvPicPr>
                      <p:cNvPr id="20" name="Object 19">
                        <a:extLst>
                          <a:ext uri="{FF2B5EF4-FFF2-40B4-BE49-F238E27FC236}">
                            <a16:creationId xmlns:a16="http://schemas.microsoft.com/office/drawing/2014/main" id="{61214B5A-8EB0-60EB-395A-8319CBC69518}"/>
                          </a:ext>
                        </a:extLst>
                      </p:cNvPr>
                      <p:cNvPicPr/>
                      <p:nvPr/>
                    </p:nvPicPr>
                    <p:blipFill>
                      <a:blip r:embed="rId6"/>
                      <a:stretch>
                        <a:fillRect/>
                      </a:stretch>
                    </p:blipFill>
                    <p:spPr>
                      <a:xfrm>
                        <a:off x="1519832" y="4832351"/>
                        <a:ext cx="787400" cy="508000"/>
                      </a:xfrm>
                      <a:prstGeom prst="rect">
                        <a:avLst/>
                      </a:prstGeom>
                    </p:spPr>
                  </p:pic>
                </p:oleObj>
              </mc:Fallback>
            </mc:AlternateContent>
          </a:graphicData>
        </a:graphic>
      </p:graphicFrame>
      <p:sp>
        <p:nvSpPr>
          <p:cNvPr id="22" name="TextBox 21">
            <a:extLst>
              <a:ext uri="{FF2B5EF4-FFF2-40B4-BE49-F238E27FC236}">
                <a16:creationId xmlns:a16="http://schemas.microsoft.com/office/drawing/2014/main" id="{BFE8379A-7872-5FF6-AECC-8E721FD745CC}"/>
              </a:ext>
            </a:extLst>
          </p:cNvPr>
          <p:cNvSpPr txBox="1"/>
          <p:nvPr/>
        </p:nvSpPr>
        <p:spPr>
          <a:xfrm>
            <a:off x="4633645" y="5086351"/>
            <a:ext cx="3195263" cy="400110"/>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28</a:t>
            </a:r>
            <a:r>
              <a:rPr lang="en-GB" sz="9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Arial" panose="020B0604020202020204" pitchFamily="34" charset="0"/>
                <a:cs typeface="Arial" panose="020B0604020202020204" pitchFamily="34" charset="0"/>
              </a:rPr>
              <a:t>000 </a:t>
            </a:r>
            <a:r>
              <a:rPr lang="en-GB" sz="2000" dirty="0">
                <a:solidFill>
                  <a:srgbClr val="FF0000"/>
                </a:solidFill>
                <a:latin typeface="Times New Roman" panose="02020603050405020304" pitchFamily="18" charset="0"/>
                <a:cs typeface="Times New Roman" panose="02020603050405020304" pitchFamily="18" charset="0"/>
              </a:rPr>
              <a:t>–</a:t>
            </a:r>
            <a:r>
              <a:rPr lang="en-GB" dirty="0">
                <a:solidFill>
                  <a:srgbClr val="FF0000"/>
                </a:solidFill>
                <a:latin typeface="Arial" panose="020B0604020202020204" pitchFamily="34" charset="0"/>
                <a:cs typeface="Arial" panose="020B0604020202020204" pitchFamily="34" charset="0"/>
              </a:rPr>
              <a:t> (1000 </a:t>
            </a:r>
            <a:r>
              <a:rPr lang="en-GB" dirty="0">
                <a:solidFill>
                  <a:srgbClr val="FF0000"/>
                </a:solidFill>
                <a:latin typeface="Georgia" panose="02040502050405020303" pitchFamily="18" charset="0"/>
                <a:cs typeface="Arial" panose="020B0604020202020204" pitchFamily="34" charset="0"/>
              </a:rPr>
              <a:t>÷</a:t>
            </a:r>
            <a:r>
              <a:rPr lang="en-GB" dirty="0">
                <a:solidFill>
                  <a:srgbClr val="FF0000"/>
                </a:solidFill>
                <a:latin typeface="Arial" panose="020B0604020202020204" pitchFamily="34" charset="0"/>
                <a:cs typeface="Arial" panose="020B0604020202020204" pitchFamily="34" charset="0"/>
              </a:rPr>
              <a:t> 2) </a:t>
            </a:r>
            <a:r>
              <a:rPr lang="en-GB" sz="2000" dirty="0">
                <a:solidFill>
                  <a:srgbClr val="FF0000"/>
                </a:solidFill>
                <a:latin typeface="Times New Roman" panose="02020603050405020304" pitchFamily="18" charset="0"/>
                <a:cs typeface="Times New Roman" panose="02020603050405020304" pitchFamily="18" charset="0"/>
              </a:rPr>
              <a:t>=</a:t>
            </a:r>
            <a:r>
              <a:rPr lang="en-GB" dirty="0">
                <a:solidFill>
                  <a:srgbClr val="FF0000"/>
                </a:solidFill>
                <a:latin typeface="Arial" panose="020B0604020202020204" pitchFamily="34" charset="0"/>
                <a:cs typeface="Arial" panose="020B0604020202020204" pitchFamily="34" charset="0"/>
              </a:rPr>
              <a:t> 27</a:t>
            </a:r>
            <a:r>
              <a:rPr lang="en-GB" sz="9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Arial" panose="020B0604020202020204" pitchFamily="34" charset="0"/>
                <a:cs typeface="Arial" panose="020B0604020202020204" pitchFamily="34" charset="0"/>
              </a:rPr>
              <a:t>500</a:t>
            </a:r>
          </a:p>
        </p:txBody>
      </p:sp>
      <p:graphicFrame>
        <p:nvGraphicFramePr>
          <p:cNvPr id="8" name="Object 7">
            <a:extLst>
              <a:ext uri="{FF2B5EF4-FFF2-40B4-BE49-F238E27FC236}">
                <a16:creationId xmlns:a16="http://schemas.microsoft.com/office/drawing/2014/main" id="{326A0761-327F-4D93-CA89-6E1DC37D32B1}"/>
              </a:ext>
            </a:extLst>
          </p:cNvPr>
          <p:cNvGraphicFramePr>
            <a:graphicFrameLocks noChangeAspect="1"/>
          </p:cNvGraphicFramePr>
          <p:nvPr>
            <p:extLst>
              <p:ext uri="{D42A27DB-BD31-4B8C-83A1-F6EECF244321}">
                <p14:modId xmlns:p14="http://schemas.microsoft.com/office/powerpoint/2010/main" val="470272573"/>
              </p:ext>
            </p:extLst>
          </p:nvPr>
        </p:nvGraphicFramePr>
        <p:xfrm>
          <a:off x="5600700" y="2024063"/>
          <a:ext cx="711200" cy="508000"/>
        </p:xfrm>
        <a:graphic>
          <a:graphicData uri="http://schemas.openxmlformats.org/presentationml/2006/ole">
            <mc:AlternateContent xmlns:mc="http://schemas.openxmlformats.org/markup-compatibility/2006">
              <mc:Choice xmlns:v="urn:schemas-microsoft-com:vml" Requires="v">
                <p:oleObj name="Equation" r:id="rId7" imgW="711000" imgH="507960" progId="Equation.DSMT4">
                  <p:embed/>
                </p:oleObj>
              </mc:Choice>
              <mc:Fallback>
                <p:oleObj name="Equation" r:id="rId7" imgW="711000" imgH="507960" progId="Equation.DSMT4">
                  <p:embed/>
                  <p:pic>
                    <p:nvPicPr>
                      <p:cNvPr id="8" name="Object 7">
                        <a:extLst>
                          <a:ext uri="{FF2B5EF4-FFF2-40B4-BE49-F238E27FC236}">
                            <a16:creationId xmlns:a16="http://schemas.microsoft.com/office/drawing/2014/main" id="{326A0761-327F-4D93-CA89-6E1DC37D32B1}"/>
                          </a:ext>
                        </a:extLst>
                      </p:cNvPr>
                      <p:cNvPicPr/>
                      <p:nvPr/>
                    </p:nvPicPr>
                    <p:blipFill>
                      <a:blip r:embed="rId8"/>
                      <a:stretch>
                        <a:fillRect/>
                      </a:stretch>
                    </p:blipFill>
                    <p:spPr>
                      <a:xfrm>
                        <a:off x="5600700" y="2024063"/>
                        <a:ext cx="711200" cy="50800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8891EA02-F69B-4C3F-32BA-513AA706014B}"/>
              </a:ext>
            </a:extLst>
          </p:cNvPr>
          <p:cNvGraphicFramePr>
            <a:graphicFrameLocks noChangeAspect="1"/>
          </p:cNvGraphicFramePr>
          <p:nvPr>
            <p:extLst>
              <p:ext uri="{D42A27DB-BD31-4B8C-83A1-F6EECF244321}">
                <p14:modId xmlns:p14="http://schemas.microsoft.com/office/powerpoint/2010/main" val="50382126"/>
              </p:ext>
            </p:extLst>
          </p:nvPr>
        </p:nvGraphicFramePr>
        <p:xfrm>
          <a:off x="1018337" y="5289293"/>
          <a:ext cx="977900" cy="508000"/>
        </p:xfrm>
        <a:graphic>
          <a:graphicData uri="http://schemas.openxmlformats.org/presentationml/2006/ole">
            <mc:AlternateContent xmlns:mc="http://schemas.openxmlformats.org/markup-compatibility/2006">
              <mc:Choice xmlns:v="urn:schemas-microsoft-com:vml" Requires="v">
                <p:oleObj name="Equation" r:id="rId9" imgW="977760" imgH="507960" progId="Equation.DSMT4">
                  <p:embed/>
                </p:oleObj>
              </mc:Choice>
              <mc:Fallback>
                <p:oleObj name="Equation" r:id="rId9" imgW="977760" imgH="507960" progId="Equation.DSMT4">
                  <p:embed/>
                  <p:pic>
                    <p:nvPicPr>
                      <p:cNvPr id="15" name="Object 14">
                        <a:extLst>
                          <a:ext uri="{FF2B5EF4-FFF2-40B4-BE49-F238E27FC236}">
                            <a16:creationId xmlns:a16="http://schemas.microsoft.com/office/drawing/2014/main" id="{8891EA02-F69B-4C3F-32BA-513AA706014B}"/>
                          </a:ext>
                        </a:extLst>
                      </p:cNvPr>
                      <p:cNvPicPr/>
                      <p:nvPr/>
                    </p:nvPicPr>
                    <p:blipFill>
                      <a:blip r:embed="rId10"/>
                      <a:stretch>
                        <a:fillRect/>
                      </a:stretch>
                    </p:blipFill>
                    <p:spPr>
                      <a:xfrm>
                        <a:off x="1018337" y="5289293"/>
                        <a:ext cx="977900" cy="508000"/>
                      </a:xfrm>
                      <a:prstGeom prst="rect">
                        <a:avLst/>
                      </a:prstGeom>
                    </p:spPr>
                  </p:pic>
                </p:oleObj>
              </mc:Fallback>
            </mc:AlternateContent>
          </a:graphicData>
        </a:graphic>
      </p:graphicFrame>
      <p:sp>
        <p:nvSpPr>
          <p:cNvPr id="18" name="Rectangle 17">
            <a:extLst>
              <a:ext uri="{FF2B5EF4-FFF2-40B4-BE49-F238E27FC236}">
                <a16:creationId xmlns:a16="http://schemas.microsoft.com/office/drawing/2014/main" id="{16E13447-6D76-5824-D1E1-3908C5CB9089}"/>
              </a:ext>
            </a:extLst>
          </p:cNvPr>
          <p:cNvSpPr/>
          <p:nvPr/>
        </p:nvSpPr>
        <p:spPr>
          <a:xfrm>
            <a:off x="2480614" y="4256196"/>
            <a:ext cx="373336" cy="1500666"/>
          </a:xfrm>
          <a:prstGeom prst="rect">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4" name="Straight Connector 33">
            <a:extLst>
              <a:ext uri="{FF2B5EF4-FFF2-40B4-BE49-F238E27FC236}">
                <a16:creationId xmlns:a16="http://schemas.microsoft.com/office/drawing/2014/main" id="{5AC5C48B-078D-3A50-4072-A962DEEE7413}"/>
              </a:ext>
            </a:extLst>
          </p:cNvPr>
          <p:cNvCxnSpPr>
            <a:stCxn id="12" idx="1"/>
            <a:endCxn id="12" idx="3"/>
          </p:cNvCxnSpPr>
          <p:nvPr/>
        </p:nvCxnSpPr>
        <p:spPr>
          <a:xfrm>
            <a:off x="8956013" y="3679584"/>
            <a:ext cx="2663687"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6" name="Straight Connector 35">
            <a:extLst>
              <a:ext uri="{FF2B5EF4-FFF2-40B4-BE49-F238E27FC236}">
                <a16:creationId xmlns:a16="http://schemas.microsoft.com/office/drawing/2014/main" id="{C0A9541B-1724-7AFE-2A6E-7657649F4BB5}"/>
              </a:ext>
            </a:extLst>
          </p:cNvPr>
          <p:cNvCxnSpPr>
            <a:stCxn id="12" idx="0"/>
          </p:cNvCxnSpPr>
          <p:nvPr/>
        </p:nvCxnSpPr>
        <p:spPr>
          <a:xfrm>
            <a:off x="10287857" y="2357679"/>
            <a:ext cx="6849" cy="2639208"/>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86242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6" grpId="0" animBg="1"/>
      <p:bldP spid="17" grpId="0"/>
      <p:bldP spid="19" grpId="0"/>
      <p:bldP spid="22" grpId="0"/>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1A856-2800-D868-33BD-A0D99AC150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18B0A7-375E-BEFE-C491-E66E859A8D14}"/>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F618E2A8-18E0-56D8-D430-6EF76456720B}"/>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918C8FE6-057F-2A71-D5F4-525DB603710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3B9481AE-1224-5087-37F8-6723A447AE94}"/>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2B - ANSWERS</a:t>
            </a:r>
          </a:p>
        </p:txBody>
      </p:sp>
      <p:graphicFrame>
        <p:nvGraphicFramePr>
          <p:cNvPr id="3" name="Table 2">
            <a:extLst>
              <a:ext uri="{FF2B5EF4-FFF2-40B4-BE49-F238E27FC236}">
                <a16:creationId xmlns:a16="http://schemas.microsoft.com/office/drawing/2014/main" id="{0D698967-B44B-DC6E-1806-DE29C6A68186}"/>
              </a:ext>
            </a:extLst>
          </p:cNvPr>
          <p:cNvGraphicFramePr>
            <a:graphicFrameLocks noGrp="1"/>
          </p:cNvGraphicFramePr>
          <p:nvPr>
            <p:extLst>
              <p:ext uri="{D42A27DB-BD31-4B8C-83A1-F6EECF244321}">
                <p14:modId xmlns:p14="http://schemas.microsoft.com/office/powerpoint/2010/main" val="3001030863"/>
              </p:ext>
            </p:extLst>
          </p:nvPr>
        </p:nvGraphicFramePr>
        <p:xfrm>
          <a:off x="285750" y="1960987"/>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1600" b="0" dirty="0">
                        <a:solidFill>
                          <a:srgbClr val="371376"/>
                        </a:solidFill>
                        <a:latin typeface="Arial" panose="020B0604020202020204" pitchFamily="34" charset="0"/>
                        <a:cs typeface="Arial" panose="020B0604020202020204" pitchFamily="34" charset="0"/>
                      </a:endParaRPr>
                    </a:p>
                    <a:p>
                      <a:r>
                        <a:rPr lang="en-GB" sz="1600" b="0" baseline="0" dirty="0">
                          <a:solidFill>
                            <a:srgbClr val="371376"/>
                          </a:solidFill>
                          <a:latin typeface="Arial" panose="020B0604020202020204" pitchFamily="34" charset="0"/>
                          <a:cs typeface="Arial" panose="020B0604020202020204" pitchFamily="34" charset="0"/>
                        </a:rPr>
                        <a:t>Write        as a decimal.</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dirty="0">
                          <a:solidFill>
                            <a:srgbClr val="371376"/>
                          </a:solidFill>
                          <a:latin typeface="Arial" panose="020B0604020202020204" pitchFamily="34" charset="0"/>
                          <a:cs typeface="Arial" panose="020B0604020202020204" pitchFamily="34" charset="0"/>
                        </a:rPr>
                        <a:t>Here are some numbers.</a:t>
                      </a:r>
                    </a:p>
                    <a:p>
                      <a:endParaRPr lang="en-GB" sz="1600" b="0" dirty="0">
                        <a:solidFill>
                          <a:srgbClr val="371376"/>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4   7   7   13   15   16   18 </a:t>
                      </a:r>
                    </a:p>
                    <a:p>
                      <a:pPr marL="0" indent="0">
                        <a:buNone/>
                      </a:pPr>
                      <a:endParaRPr lang="en-GB" sz="1600" b="0" i="0" u="none" strike="noStrike" baseline="0" dirty="0">
                        <a:solidFill>
                          <a:srgbClr val="371376"/>
                        </a:solidFill>
                        <a:latin typeface="Source Sans Pro" panose="020B0503030403020204" pitchFamily="34" charset="0"/>
                        <a:cs typeface="Arial" panose="020B0604020202020204" pitchFamily="34" charset="0"/>
                      </a:endParaRPr>
                    </a:p>
                    <a:p>
                      <a:pPr marL="0" indent="0">
                        <a:buNone/>
                      </a:pPr>
                      <a:r>
                        <a:rPr lang="en-GB" sz="1600" b="0" dirty="0">
                          <a:solidFill>
                            <a:srgbClr val="371376"/>
                          </a:solidFill>
                          <a:latin typeface="Arial" panose="020B0604020202020204" pitchFamily="34" charset="0"/>
                          <a:cs typeface="Arial" panose="020B0604020202020204" pitchFamily="34" charset="0"/>
                        </a:rPr>
                        <a:t>Work out the range.</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The perimeter of kite </a:t>
                      </a:r>
                      <a:r>
                        <a:rPr lang="en-GB" sz="1600" b="0" i="1" u="none" strike="noStrike" baseline="0" dirty="0">
                          <a:solidFill>
                            <a:srgbClr val="371376"/>
                          </a:solidFill>
                          <a:latin typeface="Arial" panose="020B0604020202020204" pitchFamily="34" charset="0"/>
                          <a:cs typeface="Arial" panose="020B0604020202020204" pitchFamily="34" charset="0"/>
                        </a:rPr>
                        <a:t>ABCD </a:t>
                      </a:r>
                      <a:r>
                        <a:rPr lang="en-GB" sz="1600" b="0" i="0" u="none" strike="noStrike" baseline="0" dirty="0">
                          <a:solidFill>
                            <a:srgbClr val="371376"/>
                          </a:solidFill>
                          <a:latin typeface="Arial" panose="020B0604020202020204" pitchFamily="34" charset="0"/>
                          <a:cs typeface="Arial" panose="020B0604020202020204" pitchFamily="34" charset="0"/>
                        </a:rPr>
                        <a:t>is 30</a:t>
                      </a:r>
                      <a:r>
                        <a:rPr lang="en-GB" sz="800" b="0" i="0" u="none" strike="noStrike" baseline="0" dirty="0">
                          <a:solidFill>
                            <a:srgbClr val="371376"/>
                          </a:solidFill>
                          <a:latin typeface="Arial" panose="020B0604020202020204" pitchFamily="34" charset="0"/>
                          <a:cs typeface="Arial" panose="020B0604020202020204" pitchFamily="34" charset="0"/>
                        </a:rPr>
                        <a:t> </a:t>
                      </a:r>
                      <a:r>
                        <a:rPr lang="en-GB" sz="1600" b="0" i="0" u="none" strike="noStrike" baseline="0" dirty="0">
                          <a:solidFill>
                            <a:srgbClr val="371376"/>
                          </a:solidFill>
                          <a:latin typeface="Arial" panose="020B0604020202020204" pitchFamily="34" charset="0"/>
                          <a:cs typeface="Arial" panose="020B0604020202020204" pitchFamily="34" charset="0"/>
                        </a:rPr>
                        <a:t>cm </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i="0" u="none" strike="noStrike" baseline="0" dirty="0">
                          <a:solidFill>
                            <a:srgbClr val="371376"/>
                          </a:solidFill>
                          <a:latin typeface="Arial" panose="020B0604020202020204" pitchFamily="34" charset="0"/>
                          <a:cs typeface="Arial" panose="020B0604020202020204" pitchFamily="34" charset="0"/>
                        </a:rPr>
                        <a:t>The length of side </a:t>
                      </a:r>
                      <a:r>
                        <a:rPr lang="en-GB" sz="1600" b="0" i="1" u="none" strike="noStrike" baseline="0" dirty="0">
                          <a:solidFill>
                            <a:srgbClr val="371376"/>
                          </a:solidFill>
                          <a:latin typeface="Arial" panose="020B0604020202020204" pitchFamily="34" charset="0"/>
                          <a:cs typeface="Arial" panose="020B0604020202020204" pitchFamily="34" charset="0"/>
                        </a:rPr>
                        <a:t>AB </a:t>
                      </a:r>
                      <a:r>
                        <a:rPr lang="en-GB" sz="1600" b="0" i="0" u="none" strike="noStrike" baseline="0" dirty="0">
                          <a:solidFill>
                            <a:srgbClr val="371376"/>
                          </a:solidFill>
                          <a:latin typeface="Arial" panose="020B0604020202020204" pitchFamily="34" charset="0"/>
                          <a:cs typeface="Arial" panose="020B0604020202020204" pitchFamily="34" charset="0"/>
                        </a:rPr>
                        <a:t>is 3</a:t>
                      </a:r>
                      <a:r>
                        <a:rPr lang="en-GB" sz="800" b="0" i="0" u="none" strike="noStrike" baseline="0" dirty="0">
                          <a:solidFill>
                            <a:srgbClr val="371376"/>
                          </a:solidFill>
                          <a:latin typeface="Arial" panose="020B0604020202020204" pitchFamily="34" charset="0"/>
                          <a:cs typeface="Arial" panose="020B0604020202020204" pitchFamily="34" charset="0"/>
                        </a:rPr>
                        <a:t> </a:t>
                      </a:r>
                      <a:r>
                        <a:rPr lang="en-GB" sz="1600" b="0" i="0" u="none" strike="noStrike" baseline="0" dirty="0">
                          <a:solidFill>
                            <a:srgbClr val="371376"/>
                          </a:solidFill>
                          <a:latin typeface="Arial" panose="020B0604020202020204" pitchFamily="34" charset="0"/>
                          <a:cs typeface="Arial" panose="020B0604020202020204" pitchFamily="34" charset="0"/>
                        </a:rPr>
                        <a:t>cm. </a:t>
                      </a:r>
                    </a:p>
                    <a:p>
                      <a:r>
                        <a:rPr lang="en-GB" sz="1600" b="0" i="0" u="none" strike="noStrike" baseline="0" dirty="0">
                          <a:solidFill>
                            <a:srgbClr val="371376"/>
                          </a:solidFill>
                          <a:latin typeface="Arial" panose="020B0604020202020204" pitchFamily="34" charset="0"/>
                          <a:cs typeface="Arial" panose="020B0604020202020204" pitchFamily="34" charset="0"/>
                        </a:rPr>
                        <a:t>Work out the length of side </a:t>
                      </a:r>
                      <a:r>
                        <a:rPr lang="en-GB" sz="1600" b="0" i="1" u="none" strike="noStrike" baseline="0" dirty="0">
                          <a:solidFill>
                            <a:srgbClr val="371376"/>
                          </a:solidFill>
                          <a:latin typeface="Arial" panose="020B0604020202020204" pitchFamily="34" charset="0"/>
                          <a:cs typeface="Arial" panose="020B0604020202020204" pitchFamily="34" charset="0"/>
                        </a:rPr>
                        <a:t>CD. </a:t>
                      </a:r>
                      <a:endParaRPr lang="en-GB" sz="1600" b="0" i="1"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Factorise   4</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a</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12 </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Convert 470 millimetres into centimetres.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10" name="Picture 9">
            <a:extLst>
              <a:ext uri="{FF2B5EF4-FFF2-40B4-BE49-F238E27FC236}">
                <a16:creationId xmlns:a16="http://schemas.microsoft.com/office/drawing/2014/main" id="{9FA03055-D0F5-0EB0-D298-E3506457684E}"/>
              </a:ext>
            </a:extLst>
          </p:cNvPr>
          <p:cNvPicPr>
            <a:picLocks noChangeAspect="1"/>
          </p:cNvPicPr>
          <p:nvPr/>
        </p:nvPicPr>
        <p:blipFill>
          <a:blip r:embed="rId3"/>
          <a:stretch>
            <a:fillRect/>
          </a:stretch>
        </p:blipFill>
        <p:spPr>
          <a:xfrm>
            <a:off x="8573261" y="2496518"/>
            <a:ext cx="2623930" cy="2464904"/>
          </a:xfrm>
          <a:prstGeom prst="rect">
            <a:avLst/>
          </a:prstGeom>
        </p:spPr>
      </p:pic>
      <p:sp>
        <p:nvSpPr>
          <p:cNvPr id="11" name="TextBox 10">
            <a:extLst>
              <a:ext uri="{FF2B5EF4-FFF2-40B4-BE49-F238E27FC236}">
                <a16:creationId xmlns:a16="http://schemas.microsoft.com/office/drawing/2014/main" id="{2402F1E8-8959-F2BE-4EC4-5392001F18C9}"/>
              </a:ext>
            </a:extLst>
          </p:cNvPr>
          <p:cNvSpPr txBox="1"/>
          <p:nvPr/>
        </p:nvSpPr>
        <p:spPr>
          <a:xfrm>
            <a:off x="2661007" y="3205537"/>
            <a:ext cx="1366463"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0.375</a:t>
            </a:r>
          </a:p>
        </p:txBody>
      </p:sp>
      <p:sp>
        <p:nvSpPr>
          <p:cNvPr id="12" name="TextBox 11">
            <a:extLst>
              <a:ext uri="{FF2B5EF4-FFF2-40B4-BE49-F238E27FC236}">
                <a16:creationId xmlns:a16="http://schemas.microsoft.com/office/drawing/2014/main" id="{1C2ACBAC-2F79-54A8-92F7-B4373680E17C}"/>
              </a:ext>
            </a:extLst>
          </p:cNvPr>
          <p:cNvSpPr txBox="1"/>
          <p:nvPr/>
        </p:nvSpPr>
        <p:spPr>
          <a:xfrm>
            <a:off x="904126" y="2856216"/>
            <a:ext cx="1664413"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3 </a:t>
            </a:r>
            <a:r>
              <a:rPr lang="en-GB" dirty="0">
                <a:solidFill>
                  <a:srgbClr val="FF0000"/>
                </a:solidFill>
                <a:latin typeface="Georgia" panose="02040502050405020303" pitchFamily="18" charset="0"/>
                <a:cs typeface="Arial" panose="020B0604020202020204" pitchFamily="34" charset="0"/>
              </a:rPr>
              <a:t>÷</a:t>
            </a:r>
            <a:r>
              <a:rPr lang="en-GB" sz="1600" dirty="0">
                <a:solidFill>
                  <a:srgbClr val="FF0000"/>
                </a:solidFill>
                <a:latin typeface="Arial" panose="020B0604020202020204" pitchFamily="34" charset="0"/>
                <a:cs typeface="Arial" panose="020B0604020202020204" pitchFamily="34" charset="0"/>
              </a:rPr>
              <a:t> 8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a:t>
            </a:r>
          </a:p>
        </p:txBody>
      </p:sp>
      <p:sp>
        <p:nvSpPr>
          <p:cNvPr id="13" name="TextBox 12">
            <a:extLst>
              <a:ext uri="{FF2B5EF4-FFF2-40B4-BE49-F238E27FC236}">
                <a16:creationId xmlns:a16="http://schemas.microsoft.com/office/drawing/2014/main" id="{BF28AF00-9981-AEA5-3CEF-D336CDDD4A53}"/>
              </a:ext>
            </a:extLst>
          </p:cNvPr>
          <p:cNvSpPr txBox="1"/>
          <p:nvPr/>
        </p:nvSpPr>
        <p:spPr>
          <a:xfrm>
            <a:off x="4540917" y="3236315"/>
            <a:ext cx="3154166"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largest value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smallest value</a:t>
            </a:r>
          </a:p>
        </p:txBody>
      </p:sp>
      <p:sp>
        <p:nvSpPr>
          <p:cNvPr id="14" name="TextBox 13">
            <a:extLst>
              <a:ext uri="{FF2B5EF4-FFF2-40B4-BE49-F238E27FC236}">
                <a16:creationId xmlns:a16="http://schemas.microsoft.com/office/drawing/2014/main" id="{FBAEF220-ED00-34A4-ED1C-DDBE53BAA1D0}"/>
              </a:ext>
            </a:extLst>
          </p:cNvPr>
          <p:cNvSpPr txBox="1"/>
          <p:nvPr/>
        </p:nvSpPr>
        <p:spPr>
          <a:xfrm>
            <a:off x="4643919" y="3574869"/>
            <a:ext cx="1181528"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18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4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a:t>
            </a:r>
          </a:p>
        </p:txBody>
      </p:sp>
      <p:sp>
        <p:nvSpPr>
          <p:cNvPr id="15" name="TextBox 14">
            <a:extLst>
              <a:ext uri="{FF2B5EF4-FFF2-40B4-BE49-F238E27FC236}">
                <a16:creationId xmlns:a16="http://schemas.microsoft.com/office/drawing/2014/main" id="{45D5C54A-5FAB-1A49-DCE7-FDDC6B84426C}"/>
              </a:ext>
            </a:extLst>
          </p:cNvPr>
          <p:cNvSpPr txBox="1"/>
          <p:nvPr/>
        </p:nvSpPr>
        <p:spPr>
          <a:xfrm>
            <a:off x="5482975" y="3591411"/>
            <a:ext cx="606176"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14</a:t>
            </a:r>
          </a:p>
        </p:txBody>
      </p:sp>
      <p:sp>
        <p:nvSpPr>
          <p:cNvPr id="16" name="TextBox 15">
            <a:extLst>
              <a:ext uri="{FF2B5EF4-FFF2-40B4-BE49-F238E27FC236}">
                <a16:creationId xmlns:a16="http://schemas.microsoft.com/office/drawing/2014/main" id="{B4BF45B4-4BF0-19DB-81C9-42E2F71D8F09}"/>
              </a:ext>
            </a:extLst>
          </p:cNvPr>
          <p:cNvSpPr txBox="1"/>
          <p:nvPr/>
        </p:nvSpPr>
        <p:spPr>
          <a:xfrm>
            <a:off x="832207" y="4376791"/>
            <a:ext cx="2897312"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4 is a factor of 4</a:t>
            </a:r>
            <a:r>
              <a:rPr lang="en-GB" i="1" dirty="0">
                <a:solidFill>
                  <a:srgbClr val="FF0000"/>
                </a:solidFill>
                <a:latin typeface="Times New Roman" panose="02020603050405020304" pitchFamily="18" charset="0"/>
                <a:cs typeface="Times New Roman" panose="02020603050405020304" pitchFamily="18" charset="0"/>
              </a:rPr>
              <a:t>a</a:t>
            </a:r>
            <a:r>
              <a:rPr lang="en-GB" sz="1600" dirty="0">
                <a:solidFill>
                  <a:srgbClr val="FF0000"/>
                </a:solidFill>
                <a:latin typeface="Arial" panose="020B0604020202020204" pitchFamily="34" charset="0"/>
                <a:cs typeface="Arial" panose="020B0604020202020204" pitchFamily="34" charset="0"/>
              </a:rPr>
              <a:t> and 12</a:t>
            </a:r>
          </a:p>
        </p:txBody>
      </p:sp>
      <p:sp>
        <p:nvSpPr>
          <p:cNvPr id="17" name="TextBox 16">
            <a:extLst>
              <a:ext uri="{FF2B5EF4-FFF2-40B4-BE49-F238E27FC236}">
                <a16:creationId xmlns:a16="http://schemas.microsoft.com/office/drawing/2014/main" id="{CF90C186-9D31-6E2F-A741-C737882C3C7D}"/>
              </a:ext>
            </a:extLst>
          </p:cNvPr>
          <p:cNvSpPr txBox="1"/>
          <p:nvPr/>
        </p:nvSpPr>
        <p:spPr>
          <a:xfrm>
            <a:off x="2661007" y="5070441"/>
            <a:ext cx="1115458" cy="461665"/>
          </a:xfrm>
          <a:prstGeom prst="rect">
            <a:avLst/>
          </a:prstGeom>
          <a:noFill/>
        </p:spPr>
        <p:txBody>
          <a:bodyPr wrap="square" rtlCol="0">
            <a:spAutoFit/>
          </a:bodyPr>
          <a:lstStyle/>
          <a:p>
            <a:r>
              <a:rPr lang="en-GB" sz="2000" dirty="0">
                <a:solidFill>
                  <a:srgbClr val="FF0000"/>
                </a:solidFill>
              </a:rPr>
              <a:t>4(</a:t>
            </a:r>
            <a:r>
              <a:rPr lang="en-GB" sz="2400" i="1" dirty="0">
                <a:solidFill>
                  <a:srgbClr val="FF0000"/>
                </a:solidFill>
                <a:latin typeface="Times New Roman" panose="02020603050405020304" pitchFamily="18" charset="0"/>
                <a:cs typeface="Times New Roman" panose="02020603050405020304" pitchFamily="18" charset="0"/>
              </a:rPr>
              <a:t>a</a:t>
            </a:r>
            <a:r>
              <a:rPr lang="en-GB" sz="2000" dirty="0">
                <a:solidFill>
                  <a:srgbClr val="FF0000"/>
                </a:solidFill>
              </a:rPr>
              <a:t> </a:t>
            </a:r>
            <a:r>
              <a:rPr lang="en-GB" sz="2000" dirty="0">
                <a:solidFill>
                  <a:srgbClr val="FF0000"/>
                </a:solidFill>
                <a:latin typeface="Times New Roman" panose="02020603050405020304" pitchFamily="18" charset="0"/>
                <a:cs typeface="Times New Roman" panose="02020603050405020304" pitchFamily="18" charset="0"/>
              </a:rPr>
              <a:t>+</a:t>
            </a:r>
            <a:r>
              <a:rPr lang="en-GB" sz="2000" dirty="0">
                <a:solidFill>
                  <a:srgbClr val="FF0000"/>
                </a:solidFill>
              </a:rPr>
              <a:t> 3)</a:t>
            </a:r>
          </a:p>
        </p:txBody>
      </p:sp>
      <p:sp>
        <p:nvSpPr>
          <p:cNvPr id="18" name="TextBox 17">
            <a:extLst>
              <a:ext uri="{FF2B5EF4-FFF2-40B4-BE49-F238E27FC236}">
                <a16:creationId xmlns:a16="http://schemas.microsoft.com/office/drawing/2014/main" id="{C1367CFF-172F-8B48-895B-5527FC81A639}"/>
              </a:ext>
            </a:extLst>
          </p:cNvPr>
          <p:cNvSpPr txBox="1"/>
          <p:nvPr/>
        </p:nvSpPr>
        <p:spPr>
          <a:xfrm>
            <a:off x="4643919" y="4561457"/>
            <a:ext cx="2291137"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10</a:t>
            </a:r>
            <a:r>
              <a:rPr lang="en-GB" sz="800" dirty="0">
                <a:solidFill>
                  <a:srgbClr val="FF0000"/>
                </a:solidFill>
                <a:latin typeface="Arial" panose="020B0604020202020204" pitchFamily="34" charset="0"/>
                <a:cs typeface="Arial" panose="020B0604020202020204" pitchFamily="34" charset="0"/>
              </a:rPr>
              <a:t> </a:t>
            </a:r>
            <a:r>
              <a:rPr lang="en-GB" sz="1600" dirty="0">
                <a:solidFill>
                  <a:srgbClr val="FF0000"/>
                </a:solidFill>
                <a:latin typeface="Arial" panose="020B0604020202020204" pitchFamily="34" charset="0"/>
                <a:cs typeface="Arial" panose="020B0604020202020204" pitchFamily="34" charset="0"/>
              </a:rPr>
              <a:t>mm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a:t>
            </a:r>
            <a:r>
              <a:rPr lang="en-GB" sz="800" dirty="0">
                <a:solidFill>
                  <a:srgbClr val="FF0000"/>
                </a:solidFill>
                <a:latin typeface="Arial" panose="020B0604020202020204" pitchFamily="34" charset="0"/>
                <a:cs typeface="Arial" panose="020B0604020202020204" pitchFamily="34" charset="0"/>
              </a:rPr>
              <a:t> </a:t>
            </a:r>
            <a:r>
              <a:rPr lang="en-GB" sz="1600" dirty="0">
                <a:solidFill>
                  <a:srgbClr val="FF0000"/>
                </a:solidFill>
                <a:latin typeface="Arial" panose="020B0604020202020204" pitchFamily="34" charset="0"/>
                <a:cs typeface="Arial" panose="020B0604020202020204" pitchFamily="34" charset="0"/>
              </a:rPr>
              <a:t>cm</a:t>
            </a:r>
          </a:p>
        </p:txBody>
      </p:sp>
      <p:sp>
        <p:nvSpPr>
          <p:cNvPr id="19" name="TextBox 18">
            <a:extLst>
              <a:ext uri="{FF2B5EF4-FFF2-40B4-BE49-F238E27FC236}">
                <a16:creationId xmlns:a16="http://schemas.microsoft.com/office/drawing/2014/main" id="{B335890D-776E-7790-4B31-E5098183AC64}"/>
              </a:ext>
            </a:extLst>
          </p:cNvPr>
          <p:cNvSpPr txBox="1"/>
          <p:nvPr/>
        </p:nvSpPr>
        <p:spPr>
          <a:xfrm>
            <a:off x="4777483" y="5070441"/>
            <a:ext cx="1541124"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470 </a:t>
            </a:r>
            <a:r>
              <a:rPr kumimoji="0" lang="en-GB" sz="1600" b="0" i="0" u="none" strike="noStrike" kern="1200" cap="none" spc="0" normalizeH="0" baseline="0" noProof="0" dirty="0">
                <a:ln>
                  <a:noFill/>
                </a:ln>
                <a:solidFill>
                  <a:srgbClr val="FF0000"/>
                </a:solidFill>
                <a:effectLst/>
                <a:uLnTx/>
                <a:uFillTx/>
                <a:latin typeface="Georgia" panose="02040502050405020303" pitchFamily="18" charset="0"/>
                <a:ea typeface="+mn-ea"/>
                <a:cs typeface="Arial" panose="020B0604020202020204" pitchFamily="34"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10 </a:t>
            </a:r>
            <a:r>
              <a:rPr kumimoji="0" lang="en-GB" b="0"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47</a:t>
            </a:r>
            <a:endParaRPr lang="en-GB" dirty="0"/>
          </a:p>
        </p:txBody>
      </p:sp>
      <p:sp>
        <p:nvSpPr>
          <p:cNvPr id="20" name="TextBox 19">
            <a:extLst>
              <a:ext uri="{FF2B5EF4-FFF2-40B4-BE49-F238E27FC236}">
                <a16:creationId xmlns:a16="http://schemas.microsoft.com/office/drawing/2014/main" id="{1EB75D17-B432-7319-37E7-59EEE8D91B14}"/>
              </a:ext>
            </a:extLst>
          </p:cNvPr>
          <p:cNvSpPr txBox="1"/>
          <p:nvPr/>
        </p:nvSpPr>
        <p:spPr>
          <a:xfrm>
            <a:off x="7027524" y="5188449"/>
            <a:ext cx="914400" cy="369332"/>
          </a:xfrm>
          <a:prstGeom prst="rect">
            <a:avLst/>
          </a:prstGeom>
          <a:noFill/>
        </p:spPr>
        <p:txBody>
          <a:bodyPr wrap="square" rtlCol="0">
            <a:spAutoFit/>
          </a:bodyPr>
          <a:lstStyle/>
          <a:p>
            <a:r>
              <a:rPr lang="en-GB" dirty="0">
                <a:solidFill>
                  <a:srgbClr val="FF0000"/>
                </a:solidFill>
                <a:latin typeface="Arial" panose="020B0604020202020204" pitchFamily="34" charset="0"/>
                <a:cs typeface="Arial" panose="020B0604020202020204" pitchFamily="34" charset="0"/>
              </a:rPr>
              <a:t>47</a:t>
            </a:r>
            <a:r>
              <a:rPr lang="en-GB" sz="9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Arial" panose="020B0604020202020204" pitchFamily="34" charset="0"/>
                <a:cs typeface="Arial" panose="020B0604020202020204" pitchFamily="34" charset="0"/>
              </a:rPr>
              <a:t>cm</a:t>
            </a:r>
          </a:p>
        </p:txBody>
      </p:sp>
      <p:sp>
        <p:nvSpPr>
          <p:cNvPr id="21" name="TextBox 20">
            <a:extLst>
              <a:ext uri="{FF2B5EF4-FFF2-40B4-BE49-F238E27FC236}">
                <a16:creationId xmlns:a16="http://schemas.microsoft.com/office/drawing/2014/main" id="{802D035B-91E0-D2EC-2ACB-88999BA695D0}"/>
              </a:ext>
            </a:extLst>
          </p:cNvPr>
          <p:cNvSpPr txBox="1"/>
          <p:nvPr/>
        </p:nvSpPr>
        <p:spPr>
          <a:xfrm>
            <a:off x="10124397" y="2969769"/>
            <a:ext cx="1704131" cy="369332"/>
          </a:xfrm>
          <a:prstGeom prst="rect">
            <a:avLst/>
          </a:prstGeom>
          <a:noFill/>
        </p:spPr>
        <p:txBody>
          <a:bodyPr wrap="square" rtlCol="0">
            <a:spAutoFit/>
          </a:bodyPr>
          <a:lstStyle/>
          <a:p>
            <a:r>
              <a:rPr lang="en-GB" sz="1600" i="1" dirty="0">
                <a:solidFill>
                  <a:srgbClr val="FF0000"/>
                </a:solidFill>
                <a:latin typeface="Arial" panose="020B0604020202020204" pitchFamily="34" charset="0"/>
                <a:cs typeface="Arial" panose="020B0604020202020204" pitchFamily="34" charset="0"/>
              </a:rPr>
              <a:t>AD</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a:t>
            </a:r>
            <a:r>
              <a:rPr lang="en-GB" sz="1600" i="1" dirty="0">
                <a:solidFill>
                  <a:srgbClr val="FF0000"/>
                </a:solidFill>
                <a:latin typeface="Arial" panose="020B0604020202020204" pitchFamily="34" charset="0"/>
                <a:cs typeface="Arial" panose="020B0604020202020204" pitchFamily="34" charset="0"/>
              </a:rPr>
              <a:t>AB</a:t>
            </a:r>
            <a:r>
              <a:rPr lang="en-GB" sz="16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Times New Roman" panose="02020603050405020304" pitchFamily="18" charset="0"/>
                <a:cs typeface="Times New Roman" panose="02020603050405020304" pitchFamily="18" charset="0"/>
              </a:rPr>
              <a:t>= </a:t>
            </a:r>
            <a:r>
              <a:rPr lang="en-GB" sz="1600" dirty="0">
                <a:solidFill>
                  <a:srgbClr val="FF0000"/>
                </a:solidFill>
                <a:latin typeface="Arial" panose="020B0604020202020204" pitchFamily="34" charset="0"/>
                <a:cs typeface="Arial" panose="020B0604020202020204" pitchFamily="34" charset="0"/>
              </a:rPr>
              <a:t>3</a:t>
            </a:r>
            <a:r>
              <a:rPr lang="en-GB" sz="800" dirty="0">
                <a:solidFill>
                  <a:srgbClr val="FF0000"/>
                </a:solidFill>
                <a:latin typeface="Arial" panose="020B0604020202020204" pitchFamily="34" charset="0"/>
                <a:cs typeface="Arial" panose="020B0604020202020204" pitchFamily="34" charset="0"/>
              </a:rPr>
              <a:t> </a:t>
            </a:r>
            <a:r>
              <a:rPr lang="en-GB" sz="1600" dirty="0">
                <a:solidFill>
                  <a:srgbClr val="FF0000"/>
                </a:solidFill>
                <a:latin typeface="Arial" panose="020B0604020202020204" pitchFamily="34" charset="0"/>
                <a:cs typeface="Arial" panose="020B0604020202020204" pitchFamily="34" charset="0"/>
              </a:rPr>
              <a:t>cm</a:t>
            </a:r>
          </a:p>
        </p:txBody>
      </p:sp>
      <p:sp>
        <p:nvSpPr>
          <p:cNvPr id="22" name="TextBox 21">
            <a:extLst>
              <a:ext uri="{FF2B5EF4-FFF2-40B4-BE49-F238E27FC236}">
                <a16:creationId xmlns:a16="http://schemas.microsoft.com/office/drawing/2014/main" id="{A56BA2C5-B3B8-2C80-D1E0-C4C784669FC9}"/>
              </a:ext>
            </a:extLst>
          </p:cNvPr>
          <p:cNvSpPr txBox="1"/>
          <p:nvPr/>
        </p:nvSpPr>
        <p:spPr>
          <a:xfrm>
            <a:off x="10263883" y="3539156"/>
            <a:ext cx="1642367"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30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3</a:t>
            </a:r>
            <a:r>
              <a:rPr lang="en-GB" dirty="0">
                <a:solidFill>
                  <a:srgbClr val="FF0000"/>
                </a:solidFill>
                <a:latin typeface="Times New Roman" panose="02020603050405020304" pitchFamily="18" charset="0"/>
                <a:cs typeface="Times New Roman" panose="02020603050405020304" pitchFamily="18" charset="0"/>
              </a:rPr>
              <a:t> – </a:t>
            </a:r>
            <a:r>
              <a:rPr lang="en-GB" sz="1600" dirty="0">
                <a:solidFill>
                  <a:srgbClr val="FF0000"/>
                </a:solidFill>
                <a:latin typeface="Arial" panose="020B0604020202020204" pitchFamily="34" charset="0"/>
                <a:cs typeface="Arial" panose="020B0604020202020204" pitchFamily="34" charset="0"/>
              </a:rPr>
              <a:t>3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24</a:t>
            </a:r>
          </a:p>
        </p:txBody>
      </p:sp>
      <p:sp>
        <p:nvSpPr>
          <p:cNvPr id="23" name="TextBox 22">
            <a:extLst>
              <a:ext uri="{FF2B5EF4-FFF2-40B4-BE49-F238E27FC236}">
                <a16:creationId xmlns:a16="http://schemas.microsoft.com/office/drawing/2014/main" id="{6ADEC39D-C3F4-B2EA-1F47-0154BEEAEA07}"/>
              </a:ext>
            </a:extLst>
          </p:cNvPr>
          <p:cNvSpPr txBox="1"/>
          <p:nvPr/>
        </p:nvSpPr>
        <p:spPr>
          <a:xfrm>
            <a:off x="9899816" y="4063529"/>
            <a:ext cx="2006434" cy="369332"/>
          </a:xfrm>
          <a:prstGeom prst="rect">
            <a:avLst/>
          </a:prstGeom>
          <a:noFill/>
        </p:spPr>
        <p:txBody>
          <a:bodyPr wrap="square" rtlCol="0">
            <a:spAutoFit/>
          </a:bodyPr>
          <a:lstStyle/>
          <a:p>
            <a:r>
              <a:rPr lang="en-GB" sz="1600" i="1" dirty="0">
                <a:solidFill>
                  <a:srgbClr val="FF0000"/>
                </a:solidFill>
                <a:latin typeface="Arial" panose="020B0604020202020204" pitchFamily="34" charset="0"/>
                <a:cs typeface="Arial" panose="020B0604020202020204" pitchFamily="34" charset="0"/>
              </a:rPr>
              <a:t>CD </a:t>
            </a:r>
            <a:r>
              <a:rPr lang="en-GB" dirty="0">
                <a:solidFill>
                  <a:srgbClr val="FF0000"/>
                </a:solidFill>
                <a:latin typeface="Times New Roman" panose="02020603050405020304" pitchFamily="18" charset="0"/>
                <a:cs typeface="Times New Roman" panose="02020603050405020304" pitchFamily="18" charset="0"/>
              </a:rPr>
              <a:t>=</a:t>
            </a:r>
            <a:r>
              <a:rPr lang="en-GB" sz="1600" i="1" dirty="0">
                <a:solidFill>
                  <a:srgbClr val="FF0000"/>
                </a:solidFill>
                <a:latin typeface="Arial" panose="020B0604020202020204" pitchFamily="34" charset="0"/>
                <a:cs typeface="Arial" panose="020B0604020202020204" pitchFamily="34" charset="0"/>
              </a:rPr>
              <a:t> CB </a:t>
            </a:r>
            <a:r>
              <a:rPr lang="en-GB" i="1" dirty="0">
                <a:solidFill>
                  <a:srgbClr val="FF0000"/>
                </a:solidFill>
                <a:latin typeface="Times New Roman" panose="02020603050405020304" pitchFamily="18" charset="0"/>
                <a:cs typeface="Times New Roman" panose="02020603050405020304" pitchFamily="18" charset="0"/>
              </a:rPr>
              <a:t>=</a:t>
            </a:r>
            <a:r>
              <a:rPr lang="en-GB" sz="1600" i="1" dirty="0">
                <a:solidFill>
                  <a:srgbClr val="FF0000"/>
                </a:solidFill>
                <a:latin typeface="Arial" panose="020B0604020202020204" pitchFamily="34" charset="0"/>
                <a:cs typeface="Arial" panose="020B0604020202020204" pitchFamily="34" charset="0"/>
              </a:rPr>
              <a:t> </a:t>
            </a:r>
            <a:r>
              <a:rPr lang="en-GB" sz="1600" dirty="0">
                <a:solidFill>
                  <a:srgbClr val="FF0000"/>
                </a:solidFill>
                <a:latin typeface="Arial" panose="020B0604020202020204" pitchFamily="34" charset="0"/>
                <a:cs typeface="Arial" panose="020B0604020202020204" pitchFamily="34" charset="0"/>
              </a:rPr>
              <a:t>24</a:t>
            </a:r>
            <a:r>
              <a:rPr lang="en-GB" sz="1600" i="1" dirty="0">
                <a:solidFill>
                  <a:srgbClr val="FF0000"/>
                </a:solidFill>
                <a:latin typeface="Arial" panose="020B0604020202020204" pitchFamily="34" charset="0"/>
                <a:cs typeface="Arial" panose="020B0604020202020204" pitchFamily="34" charset="0"/>
              </a:rPr>
              <a:t> </a:t>
            </a:r>
            <a:r>
              <a:rPr kumimoji="0" lang="en-GB" b="0" i="0" u="none" strike="noStrike" kern="1200" cap="none" spc="0" normalizeH="0" baseline="0" noProof="0" dirty="0">
                <a:ln>
                  <a:noFill/>
                </a:ln>
                <a:solidFill>
                  <a:srgbClr val="FF0000"/>
                </a:solidFill>
                <a:effectLst/>
                <a:uLnTx/>
                <a:uFillTx/>
                <a:latin typeface="Georgia" panose="02040502050405020303" pitchFamily="18" charset="0"/>
                <a:ea typeface="+mn-ea"/>
                <a:cs typeface="Arial" panose="020B0604020202020204" pitchFamily="34" charset="0"/>
              </a:rPr>
              <a:t>÷</a:t>
            </a:r>
            <a:r>
              <a:rPr kumimoji="0" lang="en-GB" sz="16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2</a:t>
            </a:r>
            <a:endParaRPr lang="en-GB" sz="1600" i="1" dirty="0">
              <a:solidFill>
                <a:srgbClr val="FF0000"/>
              </a:solidFill>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6B3AA36E-E8EF-F31A-1CF5-F3002F016E65}"/>
              </a:ext>
            </a:extLst>
          </p:cNvPr>
          <p:cNvSpPr txBox="1"/>
          <p:nvPr/>
        </p:nvSpPr>
        <p:spPr>
          <a:xfrm>
            <a:off x="10231420" y="4577277"/>
            <a:ext cx="1564645" cy="400110"/>
          </a:xfrm>
          <a:prstGeom prst="rect">
            <a:avLst/>
          </a:prstGeom>
          <a:noFill/>
        </p:spPr>
        <p:txBody>
          <a:bodyPr wrap="square" rtlCol="0">
            <a:spAutoFit/>
          </a:bodyPr>
          <a:lstStyle/>
          <a:p>
            <a:r>
              <a:rPr lang="en-GB" i="1" dirty="0">
                <a:solidFill>
                  <a:srgbClr val="FF0000"/>
                </a:solidFill>
                <a:latin typeface="Arial" panose="020B0604020202020204" pitchFamily="34" charset="0"/>
                <a:cs typeface="Arial" panose="020B0604020202020204" pitchFamily="34" charset="0"/>
              </a:rPr>
              <a:t>CD</a:t>
            </a:r>
            <a:r>
              <a:rPr lang="en-GB" dirty="0">
                <a:solidFill>
                  <a:srgbClr val="FF0000"/>
                </a:solidFill>
                <a:latin typeface="Arial" panose="020B0604020202020204" pitchFamily="34" charset="0"/>
                <a:cs typeface="Arial" panose="020B0604020202020204" pitchFamily="34" charset="0"/>
              </a:rPr>
              <a:t> </a:t>
            </a:r>
            <a:r>
              <a:rPr lang="en-GB" sz="2000" dirty="0">
                <a:solidFill>
                  <a:srgbClr val="FF0000"/>
                </a:solidFill>
                <a:latin typeface="Times New Roman" panose="02020603050405020304" pitchFamily="18" charset="0"/>
                <a:cs typeface="Times New Roman" panose="02020603050405020304" pitchFamily="18" charset="0"/>
              </a:rPr>
              <a:t>=</a:t>
            </a:r>
            <a:r>
              <a:rPr lang="en-GB" dirty="0">
                <a:solidFill>
                  <a:srgbClr val="FF0000"/>
                </a:solidFill>
                <a:latin typeface="Arial" panose="020B0604020202020204" pitchFamily="34" charset="0"/>
                <a:cs typeface="Arial" panose="020B0604020202020204" pitchFamily="34" charset="0"/>
              </a:rPr>
              <a:t> 12</a:t>
            </a:r>
            <a:r>
              <a:rPr lang="en-GB" sz="900" dirty="0">
                <a:solidFill>
                  <a:srgbClr val="FF0000"/>
                </a:solidFill>
                <a:latin typeface="Arial" panose="020B0604020202020204" pitchFamily="34" charset="0"/>
                <a:cs typeface="Arial" panose="020B0604020202020204" pitchFamily="34" charset="0"/>
              </a:rPr>
              <a:t> </a:t>
            </a:r>
            <a:r>
              <a:rPr lang="en-GB" dirty="0">
                <a:solidFill>
                  <a:srgbClr val="FF0000"/>
                </a:solidFill>
                <a:latin typeface="Arial" panose="020B0604020202020204" pitchFamily="34" charset="0"/>
                <a:cs typeface="Arial" panose="020B0604020202020204" pitchFamily="34" charset="0"/>
              </a:rPr>
              <a:t>cm</a:t>
            </a:r>
            <a:endParaRPr lang="en-GB" i="1" dirty="0">
              <a:solidFill>
                <a:srgbClr val="FF0000"/>
              </a:solidFill>
              <a:latin typeface="Arial" panose="020B0604020202020204" pitchFamily="34" charset="0"/>
              <a:cs typeface="Arial" panose="020B0604020202020204" pitchFamily="34" charset="0"/>
            </a:endParaRPr>
          </a:p>
        </p:txBody>
      </p:sp>
      <p:graphicFrame>
        <p:nvGraphicFramePr>
          <p:cNvPr id="8" name="Object 7">
            <a:extLst>
              <a:ext uri="{FF2B5EF4-FFF2-40B4-BE49-F238E27FC236}">
                <a16:creationId xmlns:a16="http://schemas.microsoft.com/office/drawing/2014/main" id="{B80E9757-B7B4-FF67-0608-CC5288A54EEB}"/>
              </a:ext>
            </a:extLst>
          </p:cNvPr>
          <p:cNvGraphicFramePr>
            <a:graphicFrameLocks noChangeAspect="1"/>
          </p:cNvGraphicFramePr>
          <p:nvPr>
            <p:extLst>
              <p:ext uri="{D42A27DB-BD31-4B8C-83A1-F6EECF244321}">
                <p14:modId xmlns:p14="http://schemas.microsoft.com/office/powerpoint/2010/main" val="2261767180"/>
              </p:ext>
            </p:extLst>
          </p:nvPr>
        </p:nvGraphicFramePr>
        <p:xfrm>
          <a:off x="1388250" y="2134652"/>
          <a:ext cx="177800" cy="508000"/>
        </p:xfrm>
        <a:graphic>
          <a:graphicData uri="http://schemas.openxmlformats.org/presentationml/2006/ole">
            <mc:AlternateContent xmlns:mc="http://schemas.openxmlformats.org/markup-compatibility/2006">
              <mc:Choice xmlns:v="urn:schemas-microsoft-com:vml" Requires="v">
                <p:oleObj name="Equation" r:id="rId4" imgW="177480" imgH="507960" progId="Equation.DSMT4">
                  <p:embed/>
                </p:oleObj>
              </mc:Choice>
              <mc:Fallback>
                <p:oleObj name="Equation" r:id="rId4" imgW="177480" imgH="507960" progId="Equation.DSMT4">
                  <p:embed/>
                  <p:pic>
                    <p:nvPicPr>
                      <p:cNvPr id="8" name="Object 7">
                        <a:extLst>
                          <a:ext uri="{FF2B5EF4-FFF2-40B4-BE49-F238E27FC236}">
                            <a16:creationId xmlns:a16="http://schemas.microsoft.com/office/drawing/2014/main" id="{B80E9757-B7B4-FF67-0608-CC5288A54EEB}"/>
                          </a:ext>
                        </a:extLst>
                      </p:cNvPr>
                      <p:cNvPicPr/>
                      <p:nvPr/>
                    </p:nvPicPr>
                    <p:blipFill>
                      <a:blip r:embed="rId5"/>
                      <a:stretch>
                        <a:fillRect/>
                      </a:stretch>
                    </p:blipFill>
                    <p:spPr>
                      <a:xfrm>
                        <a:off x="1388250" y="2134652"/>
                        <a:ext cx="177800" cy="508000"/>
                      </a:xfrm>
                      <a:prstGeom prst="rect">
                        <a:avLst/>
                      </a:prstGeom>
                    </p:spPr>
                  </p:pic>
                </p:oleObj>
              </mc:Fallback>
            </mc:AlternateContent>
          </a:graphicData>
        </a:graphic>
      </p:graphicFrame>
    </p:spTree>
    <p:extLst>
      <p:ext uri="{BB962C8B-B14F-4D97-AF65-F5344CB8AC3E}">
        <p14:creationId xmlns:p14="http://schemas.microsoft.com/office/powerpoint/2010/main" val="2258404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077CB7-254B-45EE-F8DB-E34049BDD7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4DF1D4-38A3-20F2-9A59-B51C89A72FE8}"/>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21FE19CF-1D7D-879C-79D6-54FAE647E7D5}"/>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EFDBB00D-3DDB-5709-0B48-A9FB156734B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EF9898ED-E56C-2648-5F3C-5673626A14AA}"/>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3B</a:t>
            </a:r>
          </a:p>
        </p:txBody>
      </p:sp>
      <p:graphicFrame>
        <p:nvGraphicFramePr>
          <p:cNvPr id="8" name="Table 7">
            <a:extLst>
              <a:ext uri="{FF2B5EF4-FFF2-40B4-BE49-F238E27FC236}">
                <a16:creationId xmlns:a16="http://schemas.microsoft.com/office/drawing/2014/main" id="{76EC0662-BB40-8C6C-BE2D-097E6D4A7EFD}"/>
              </a:ext>
            </a:extLst>
          </p:cNvPr>
          <p:cNvGraphicFramePr>
            <a:graphicFrameLocks noGrp="1"/>
          </p:cNvGraphicFramePr>
          <p:nvPr>
            <p:extLst>
              <p:ext uri="{D42A27DB-BD31-4B8C-83A1-F6EECF244321}">
                <p14:modId xmlns:p14="http://schemas.microsoft.com/office/powerpoint/2010/main" val="2948434226"/>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680220">
                  <a:extLst>
                    <a:ext uri="{9D8B030D-6E8A-4147-A177-3AD203B41FA5}">
                      <a16:colId xmlns:a16="http://schemas.microsoft.com/office/drawing/2014/main" val="41235919"/>
                    </a:ext>
                  </a:extLst>
                </a:gridCol>
                <a:gridCol w="371500">
                  <a:extLst>
                    <a:ext uri="{9D8B030D-6E8A-4147-A177-3AD203B41FA5}">
                      <a16:colId xmlns:a16="http://schemas.microsoft.com/office/drawing/2014/main" val="1135996713"/>
                    </a:ext>
                  </a:extLst>
                </a:gridCol>
                <a:gridCol w="332878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A bag contains green counters and yellow counters in the ratio 2 : 3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What fraction of the counters are green?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baseline="0" dirty="0">
                          <a:solidFill>
                            <a:srgbClr val="371376"/>
                          </a:solidFill>
                          <a:latin typeface="Arial" panose="020B0604020202020204" pitchFamily="34" charset="0"/>
                          <a:cs typeface="Arial" panose="020B0604020202020204" pitchFamily="34" charset="0"/>
                        </a:rPr>
                        <a:t>Here is a number line. </a:t>
                      </a:r>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371376"/>
                        </a:solidFill>
                        <a:latin typeface="Arial" panose="020B0604020202020204" pitchFamily="34" charset="0"/>
                        <a:cs typeface="Arial" panose="020B0604020202020204" pitchFamily="34" charset="0"/>
                      </a:endParaRPr>
                    </a:p>
                    <a:p>
                      <a:r>
                        <a:rPr lang="en-GB" sz="1600" b="0" i="0" u="none" strike="noStrike" baseline="0" dirty="0">
                          <a:solidFill>
                            <a:srgbClr val="371376"/>
                          </a:solidFill>
                          <a:latin typeface="Arial" panose="020B0604020202020204" pitchFamily="34" charset="0"/>
                          <a:cs typeface="Arial" panose="020B0604020202020204" pitchFamily="34" charset="0"/>
                        </a:rPr>
                        <a:t>What number is at Y?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i="0" u="none" strike="noStrike" baseline="0" dirty="0">
                          <a:solidFill>
                            <a:srgbClr val="371376"/>
                          </a:solidFill>
                          <a:latin typeface="Source Sans Pro" panose="020B0503030403020204" pitchFamily="34" charset="0"/>
                        </a:rPr>
                        <a:t>Write down the order of rotational symmetry of this shape. </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Rearrange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y</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4   to make </a:t>
                      </a:r>
                      <a:r>
                        <a:rPr lang="en-GB" sz="1600" b="0" i="1" u="none" strike="noStrike" baseline="0" dirty="0">
                          <a:solidFill>
                            <a:srgbClr val="371376"/>
                          </a:solidFill>
                          <a:latin typeface="Arial" panose="020B0604020202020204" pitchFamily="34" charset="0"/>
                          <a:cs typeface="Arial" panose="020B0604020202020204" pitchFamily="34" charset="0"/>
                        </a:rPr>
                        <a:t>y </a:t>
                      </a:r>
                      <a:r>
                        <a:rPr lang="en-GB" sz="1600" b="0" i="0" u="none" strike="noStrike" baseline="0" dirty="0">
                          <a:solidFill>
                            <a:srgbClr val="371376"/>
                          </a:solidFill>
                          <a:latin typeface="Arial" panose="020B0604020202020204" pitchFamily="34" charset="0"/>
                          <a:cs typeface="Arial" panose="020B0604020202020204" pitchFamily="34" charset="0"/>
                        </a:rPr>
                        <a:t>the subject.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Here are some numbers.</a:t>
                      </a:r>
                    </a:p>
                    <a:p>
                      <a:endParaRPr lang="en-GB" sz="1600" b="0" i="0" u="none" strike="noStrike" baseline="0" dirty="0">
                        <a:solidFill>
                          <a:srgbClr val="371376"/>
                        </a:solidFill>
                        <a:latin typeface="Arial" panose="020B0604020202020204" pitchFamily="34" charset="0"/>
                        <a:cs typeface="Arial" panose="020B0604020202020204" pitchFamily="34" charset="0"/>
                      </a:endParaRPr>
                    </a:p>
                    <a:p>
                      <a:pPr marL="0" indent="0">
                        <a:buNone/>
                      </a:pPr>
                      <a:r>
                        <a:rPr lang="en-GB" sz="1600" b="0" i="0" u="none" strike="noStrike" baseline="0" dirty="0">
                          <a:solidFill>
                            <a:srgbClr val="371376"/>
                          </a:solidFill>
                          <a:latin typeface="Arial" panose="020B0604020202020204" pitchFamily="34" charset="0"/>
                          <a:cs typeface="Arial" panose="020B0604020202020204" pitchFamily="34" charset="0"/>
                        </a:rPr>
                        <a:t>2   3   6   7   8   9   9   13 </a:t>
                      </a:r>
                    </a:p>
                    <a:p>
                      <a:pPr marL="0" indent="0">
                        <a:buNone/>
                      </a:pPr>
                      <a:endParaRPr lang="en-GB" sz="1600" b="0" i="0" u="none" strike="noStrike" baseline="0" dirty="0">
                        <a:solidFill>
                          <a:srgbClr val="371376"/>
                        </a:solidFill>
                        <a:latin typeface="Arial" panose="020B0604020202020204" pitchFamily="34" charset="0"/>
                        <a:cs typeface="Arial" panose="020B0604020202020204" pitchFamily="34" charset="0"/>
                      </a:endParaRPr>
                    </a:p>
                    <a:p>
                      <a:r>
                        <a:rPr lang="en-GB" sz="1600" b="0" i="0" u="none" strike="noStrike" baseline="0" dirty="0">
                          <a:solidFill>
                            <a:srgbClr val="371376"/>
                          </a:solidFill>
                          <a:latin typeface="Arial" panose="020B0604020202020204" pitchFamily="34" charset="0"/>
                          <a:cs typeface="Arial" panose="020B0604020202020204" pitchFamily="34" charset="0"/>
                        </a:rPr>
                        <a:t>Write down the mode.</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9" name="Picture 8">
            <a:extLst>
              <a:ext uri="{FF2B5EF4-FFF2-40B4-BE49-F238E27FC236}">
                <a16:creationId xmlns:a16="http://schemas.microsoft.com/office/drawing/2014/main" id="{96876452-613A-8C49-2FB1-5AEF51D3D50A}"/>
              </a:ext>
            </a:extLst>
          </p:cNvPr>
          <p:cNvPicPr>
            <a:picLocks noChangeAspect="1"/>
          </p:cNvPicPr>
          <p:nvPr/>
        </p:nvPicPr>
        <p:blipFill>
          <a:blip r:embed="rId3"/>
          <a:srcRect l="-1" r="952"/>
          <a:stretch>
            <a:fillRect/>
          </a:stretch>
        </p:blipFill>
        <p:spPr>
          <a:xfrm>
            <a:off x="4615851" y="2451987"/>
            <a:ext cx="3302599" cy="311450"/>
          </a:xfrm>
          <a:prstGeom prst="rect">
            <a:avLst/>
          </a:prstGeom>
        </p:spPr>
      </p:pic>
      <p:pic>
        <p:nvPicPr>
          <p:cNvPr id="14" name="Picture 13">
            <a:extLst>
              <a:ext uri="{FF2B5EF4-FFF2-40B4-BE49-F238E27FC236}">
                <a16:creationId xmlns:a16="http://schemas.microsoft.com/office/drawing/2014/main" id="{10DC64E7-8AAF-2E0D-94F7-53B16973BB3E}"/>
              </a:ext>
            </a:extLst>
          </p:cNvPr>
          <p:cNvPicPr>
            <a:picLocks noChangeAspect="1"/>
          </p:cNvPicPr>
          <p:nvPr/>
        </p:nvPicPr>
        <p:blipFill>
          <a:blip r:embed="rId4"/>
          <a:stretch>
            <a:fillRect/>
          </a:stretch>
        </p:blipFill>
        <p:spPr>
          <a:xfrm>
            <a:off x="8920618" y="2426864"/>
            <a:ext cx="2559061" cy="2602730"/>
          </a:xfrm>
          <a:prstGeom prst="rect">
            <a:avLst/>
          </a:prstGeom>
        </p:spPr>
      </p:pic>
    </p:spTree>
    <p:extLst>
      <p:ext uri="{BB962C8B-B14F-4D97-AF65-F5344CB8AC3E}">
        <p14:creationId xmlns:p14="http://schemas.microsoft.com/office/powerpoint/2010/main" val="34494323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7862D-6F48-B6D6-174D-5D782EF50C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2B5F3D-742F-8D05-9A06-E9073A7F6221}"/>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4F516267-8F60-28A1-6762-963F5C85ECE4}"/>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BE78E780-C82C-849E-6D8E-FE351ADA737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32D46C31-3653-6A07-95AA-3B254EE359A5}"/>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3B - ANSWERS</a:t>
            </a:r>
          </a:p>
        </p:txBody>
      </p:sp>
      <p:graphicFrame>
        <p:nvGraphicFramePr>
          <p:cNvPr id="3" name="Table 2">
            <a:extLst>
              <a:ext uri="{FF2B5EF4-FFF2-40B4-BE49-F238E27FC236}">
                <a16:creationId xmlns:a16="http://schemas.microsoft.com/office/drawing/2014/main" id="{3385D903-AE75-5021-4285-49A1AE2F1273}"/>
              </a:ext>
            </a:extLst>
          </p:cNvPr>
          <p:cNvGraphicFramePr>
            <a:graphicFrameLocks noGrp="1"/>
          </p:cNvGraphicFramePr>
          <p:nvPr>
            <p:extLst>
              <p:ext uri="{D42A27DB-BD31-4B8C-83A1-F6EECF244321}">
                <p14:modId xmlns:p14="http://schemas.microsoft.com/office/powerpoint/2010/main" val="3439543607"/>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680220">
                  <a:extLst>
                    <a:ext uri="{9D8B030D-6E8A-4147-A177-3AD203B41FA5}">
                      <a16:colId xmlns:a16="http://schemas.microsoft.com/office/drawing/2014/main" val="41235919"/>
                    </a:ext>
                  </a:extLst>
                </a:gridCol>
                <a:gridCol w="371500">
                  <a:extLst>
                    <a:ext uri="{9D8B030D-6E8A-4147-A177-3AD203B41FA5}">
                      <a16:colId xmlns:a16="http://schemas.microsoft.com/office/drawing/2014/main" val="1135996713"/>
                    </a:ext>
                  </a:extLst>
                </a:gridCol>
                <a:gridCol w="332878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A bag contains green counters and yellow counters in the ratio 2 : 3 </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What fraction of the counters are green? </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baseline="0" dirty="0">
                          <a:solidFill>
                            <a:srgbClr val="371376"/>
                          </a:solidFill>
                          <a:latin typeface="Arial" panose="020B0604020202020204" pitchFamily="34" charset="0"/>
                          <a:cs typeface="Arial" panose="020B0604020202020204" pitchFamily="34" charset="0"/>
                        </a:rPr>
                        <a:t>Here is a number line. </a:t>
                      </a:r>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i="0" u="none" strike="noStrike" baseline="0" dirty="0">
                        <a:solidFill>
                          <a:srgbClr val="000000"/>
                        </a:solidFill>
                        <a:latin typeface="Arial" panose="020B0604020202020204" pitchFamily="34" charset="0"/>
                        <a:cs typeface="Arial" panose="020B0604020202020204" pitchFamily="34" charset="0"/>
                      </a:endParaRPr>
                    </a:p>
                    <a:p>
                      <a:r>
                        <a:rPr lang="en-GB" sz="1600" b="0" i="0" u="none" strike="noStrike" baseline="0" dirty="0">
                          <a:solidFill>
                            <a:srgbClr val="371376"/>
                          </a:solidFill>
                          <a:latin typeface="Arial" panose="020B0604020202020204" pitchFamily="34" charset="0"/>
                          <a:cs typeface="Arial" panose="020B0604020202020204" pitchFamily="34" charset="0"/>
                        </a:rPr>
                        <a:t>What number is at X?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Write down the order of rotational symmetry of this drawing. </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Rearrange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x</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y</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4   to make </a:t>
                      </a:r>
                      <a:r>
                        <a:rPr lang="en-GB" sz="1600" b="0" i="1" u="none" strike="noStrike" baseline="0" dirty="0">
                          <a:solidFill>
                            <a:srgbClr val="371376"/>
                          </a:solidFill>
                          <a:latin typeface="Arial" panose="020B0604020202020204" pitchFamily="34" charset="0"/>
                          <a:cs typeface="Arial" panose="020B0604020202020204" pitchFamily="34" charset="0"/>
                        </a:rPr>
                        <a:t>y </a:t>
                      </a:r>
                      <a:r>
                        <a:rPr lang="en-GB" sz="1600" b="0" i="0" u="none" strike="noStrike" baseline="0" dirty="0">
                          <a:solidFill>
                            <a:srgbClr val="371376"/>
                          </a:solidFill>
                          <a:latin typeface="Arial" panose="020B0604020202020204" pitchFamily="34" charset="0"/>
                          <a:cs typeface="Arial" panose="020B0604020202020204" pitchFamily="34" charset="0"/>
                        </a:rPr>
                        <a:t>the subject.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Here are some numbers.</a:t>
                      </a:r>
                    </a:p>
                    <a:p>
                      <a:endParaRPr lang="en-GB" sz="1600" b="0" i="0" u="none" strike="noStrike" baseline="0" dirty="0">
                        <a:solidFill>
                          <a:srgbClr val="371376"/>
                        </a:solidFill>
                        <a:latin typeface="Arial" panose="020B0604020202020204" pitchFamily="34" charset="0"/>
                        <a:cs typeface="Arial" panose="020B0604020202020204" pitchFamily="34" charset="0"/>
                      </a:endParaRPr>
                    </a:p>
                    <a:p>
                      <a:pPr marL="0" indent="0">
                        <a:buNone/>
                      </a:pPr>
                      <a:r>
                        <a:rPr lang="en-GB" sz="1600" b="0" i="0" u="none" strike="noStrike" baseline="0" dirty="0">
                          <a:solidFill>
                            <a:srgbClr val="371376"/>
                          </a:solidFill>
                          <a:latin typeface="Arial" panose="020B0604020202020204" pitchFamily="34" charset="0"/>
                          <a:cs typeface="Arial" panose="020B0604020202020204" pitchFamily="34" charset="0"/>
                        </a:rPr>
                        <a:t>2   3   6   7   8   9   9   13 </a:t>
                      </a:r>
                    </a:p>
                    <a:p>
                      <a:pPr marL="0" indent="0">
                        <a:buNone/>
                      </a:pPr>
                      <a:endParaRPr lang="en-GB" sz="1600" b="0" i="0" u="none" strike="noStrike" baseline="0" dirty="0">
                        <a:solidFill>
                          <a:srgbClr val="371376"/>
                        </a:solidFill>
                        <a:latin typeface="Arial" panose="020B0604020202020204" pitchFamily="34" charset="0"/>
                        <a:cs typeface="Arial" panose="020B0604020202020204" pitchFamily="34" charset="0"/>
                      </a:endParaRPr>
                    </a:p>
                    <a:p>
                      <a:r>
                        <a:rPr lang="en-GB" sz="1600" b="0" i="0" u="none" strike="noStrike" baseline="0" dirty="0">
                          <a:solidFill>
                            <a:srgbClr val="371376"/>
                          </a:solidFill>
                          <a:latin typeface="Arial" panose="020B0604020202020204" pitchFamily="34" charset="0"/>
                          <a:cs typeface="Arial" panose="020B0604020202020204" pitchFamily="34" charset="0"/>
                        </a:rPr>
                        <a:t>Write down the mode.</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13" name="Table 12">
            <a:extLst>
              <a:ext uri="{FF2B5EF4-FFF2-40B4-BE49-F238E27FC236}">
                <a16:creationId xmlns:a16="http://schemas.microsoft.com/office/drawing/2014/main" id="{062252B0-3BF0-8B45-CB21-E2ED8221A1DD}"/>
              </a:ext>
            </a:extLst>
          </p:cNvPr>
          <p:cNvGraphicFramePr>
            <a:graphicFrameLocks noGrp="1"/>
          </p:cNvGraphicFramePr>
          <p:nvPr>
            <p:extLst>
              <p:ext uri="{D42A27DB-BD31-4B8C-83A1-F6EECF244321}">
                <p14:modId xmlns:p14="http://schemas.microsoft.com/office/powerpoint/2010/main" val="3446830745"/>
              </p:ext>
            </p:extLst>
          </p:nvPr>
        </p:nvGraphicFramePr>
        <p:xfrm>
          <a:off x="708918" y="3053093"/>
          <a:ext cx="2157575" cy="375908"/>
        </p:xfrm>
        <a:graphic>
          <a:graphicData uri="http://schemas.openxmlformats.org/drawingml/2006/table">
            <a:tbl>
              <a:tblPr firstRow="1" bandRow="1">
                <a:tableStyleId>{5C22544A-7EE6-4342-B048-85BDC9FD1C3A}</a:tableStyleId>
              </a:tblPr>
              <a:tblGrid>
                <a:gridCol w="431515">
                  <a:extLst>
                    <a:ext uri="{9D8B030D-6E8A-4147-A177-3AD203B41FA5}">
                      <a16:colId xmlns:a16="http://schemas.microsoft.com/office/drawing/2014/main" val="3330658991"/>
                    </a:ext>
                  </a:extLst>
                </a:gridCol>
                <a:gridCol w="431515">
                  <a:extLst>
                    <a:ext uri="{9D8B030D-6E8A-4147-A177-3AD203B41FA5}">
                      <a16:colId xmlns:a16="http://schemas.microsoft.com/office/drawing/2014/main" val="4189322436"/>
                    </a:ext>
                  </a:extLst>
                </a:gridCol>
                <a:gridCol w="431515">
                  <a:extLst>
                    <a:ext uri="{9D8B030D-6E8A-4147-A177-3AD203B41FA5}">
                      <a16:colId xmlns:a16="http://schemas.microsoft.com/office/drawing/2014/main" val="1686555002"/>
                    </a:ext>
                  </a:extLst>
                </a:gridCol>
                <a:gridCol w="431515">
                  <a:extLst>
                    <a:ext uri="{9D8B030D-6E8A-4147-A177-3AD203B41FA5}">
                      <a16:colId xmlns:a16="http://schemas.microsoft.com/office/drawing/2014/main" val="1506813675"/>
                    </a:ext>
                  </a:extLst>
                </a:gridCol>
                <a:gridCol w="431515">
                  <a:extLst>
                    <a:ext uri="{9D8B030D-6E8A-4147-A177-3AD203B41FA5}">
                      <a16:colId xmlns:a16="http://schemas.microsoft.com/office/drawing/2014/main" val="1416660092"/>
                    </a:ext>
                  </a:extLst>
                </a:gridCol>
              </a:tblGrid>
              <a:tr h="375908">
                <a:tc>
                  <a:txBody>
                    <a:bodyPr/>
                    <a:lstStyle/>
                    <a:p>
                      <a:pPr algn="ctr"/>
                      <a:r>
                        <a:rPr lang="en-GB" dirty="0">
                          <a:solidFill>
                            <a:srgbClr val="FF0000"/>
                          </a:solidFill>
                          <a:latin typeface="Arial" panose="020B0604020202020204" pitchFamily="34" charset="0"/>
                          <a:cs typeface="Arial" panose="020B0604020202020204" pitchFamily="34" charset="0"/>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dirty="0">
                          <a:solidFill>
                            <a:srgbClr val="FF0000"/>
                          </a:solidFill>
                          <a:latin typeface="Arial" panose="020B0604020202020204" pitchFamily="34" charset="0"/>
                          <a:cs typeface="Arial" panose="020B0604020202020204" pitchFamily="34" charset="0"/>
                        </a:rPr>
                        <a:t>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dirty="0">
                          <a:solidFill>
                            <a:srgbClr val="FF0000"/>
                          </a:solidFill>
                          <a:latin typeface="Arial" panose="020B0604020202020204" pitchFamily="34" charset="0"/>
                          <a:cs typeface="Arial" panose="020B0604020202020204" pitchFamily="34" charset="0"/>
                        </a:rPr>
                        <a: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dirty="0">
                          <a:solidFill>
                            <a:srgbClr val="FF0000"/>
                          </a:solidFill>
                          <a:latin typeface="Arial" panose="020B0604020202020204" pitchFamily="34" charset="0"/>
                          <a:cs typeface="Arial" panose="020B0604020202020204" pitchFamily="34" charset="0"/>
                        </a:rPr>
                        <a: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dirty="0">
                          <a:solidFill>
                            <a:srgbClr val="FF0000"/>
                          </a:solidFill>
                          <a:latin typeface="Arial" panose="020B0604020202020204" pitchFamily="34" charset="0"/>
                          <a:cs typeface="Arial" panose="020B0604020202020204" pitchFamily="34" charset="0"/>
                        </a:rPr>
                        <a: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0693301"/>
                  </a:ext>
                </a:extLst>
              </a:tr>
            </a:tbl>
          </a:graphicData>
        </a:graphic>
      </p:graphicFrame>
      <p:graphicFrame>
        <p:nvGraphicFramePr>
          <p:cNvPr id="14" name="Object 13">
            <a:extLst>
              <a:ext uri="{FF2B5EF4-FFF2-40B4-BE49-F238E27FC236}">
                <a16:creationId xmlns:a16="http://schemas.microsoft.com/office/drawing/2014/main" id="{3BF8E1C8-86D3-2DA8-1548-FDC5B7EA331E}"/>
              </a:ext>
            </a:extLst>
          </p:cNvPr>
          <p:cNvGraphicFramePr>
            <a:graphicFrameLocks noChangeAspect="1"/>
          </p:cNvGraphicFramePr>
          <p:nvPr>
            <p:extLst>
              <p:ext uri="{D42A27DB-BD31-4B8C-83A1-F6EECF244321}">
                <p14:modId xmlns:p14="http://schemas.microsoft.com/office/powerpoint/2010/main" val="4247745039"/>
              </p:ext>
            </p:extLst>
          </p:nvPr>
        </p:nvGraphicFramePr>
        <p:xfrm>
          <a:off x="3311661" y="2820401"/>
          <a:ext cx="271463" cy="777875"/>
        </p:xfrm>
        <a:graphic>
          <a:graphicData uri="http://schemas.openxmlformats.org/presentationml/2006/ole">
            <mc:AlternateContent xmlns:mc="http://schemas.openxmlformats.org/markup-compatibility/2006">
              <mc:Choice xmlns:v="urn:schemas-microsoft-com:vml" Requires="v">
                <p:oleObj name="Equation" r:id="rId3" imgW="177480" imgH="507960" progId="Equation.DSMT4">
                  <p:embed/>
                </p:oleObj>
              </mc:Choice>
              <mc:Fallback>
                <p:oleObj name="Equation" r:id="rId3" imgW="177480" imgH="507960" progId="Equation.DSMT4">
                  <p:embed/>
                  <p:pic>
                    <p:nvPicPr>
                      <p:cNvPr id="14" name="Object 13">
                        <a:extLst>
                          <a:ext uri="{FF2B5EF4-FFF2-40B4-BE49-F238E27FC236}">
                            <a16:creationId xmlns:a16="http://schemas.microsoft.com/office/drawing/2014/main" id="{3BF8E1C8-86D3-2DA8-1548-FDC5B7EA331E}"/>
                          </a:ext>
                        </a:extLst>
                      </p:cNvPr>
                      <p:cNvPicPr/>
                      <p:nvPr/>
                    </p:nvPicPr>
                    <p:blipFill>
                      <a:blip r:embed="rId4"/>
                      <a:stretch>
                        <a:fillRect/>
                      </a:stretch>
                    </p:blipFill>
                    <p:spPr>
                      <a:xfrm>
                        <a:off x="3311661" y="2820401"/>
                        <a:ext cx="271463" cy="777875"/>
                      </a:xfrm>
                      <a:prstGeom prst="rect">
                        <a:avLst/>
                      </a:prstGeom>
                    </p:spPr>
                  </p:pic>
                </p:oleObj>
              </mc:Fallback>
            </mc:AlternateContent>
          </a:graphicData>
        </a:graphic>
      </p:graphicFrame>
      <p:sp>
        <p:nvSpPr>
          <p:cNvPr id="15" name="TextBox 14">
            <a:extLst>
              <a:ext uri="{FF2B5EF4-FFF2-40B4-BE49-F238E27FC236}">
                <a16:creationId xmlns:a16="http://schemas.microsoft.com/office/drawing/2014/main" id="{263145A7-9EAE-7722-004C-021F5534BADA}"/>
              </a:ext>
            </a:extLst>
          </p:cNvPr>
          <p:cNvSpPr txBox="1"/>
          <p:nvPr/>
        </p:nvSpPr>
        <p:spPr>
          <a:xfrm>
            <a:off x="4615851" y="3428999"/>
            <a:ext cx="2206189"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Each division is 2</a:t>
            </a:r>
          </a:p>
        </p:txBody>
      </p:sp>
      <p:sp>
        <p:nvSpPr>
          <p:cNvPr id="16" name="TextBox 15">
            <a:extLst>
              <a:ext uri="{FF2B5EF4-FFF2-40B4-BE49-F238E27FC236}">
                <a16:creationId xmlns:a16="http://schemas.microsoft.com/office/drawing/2014/main" id="{D289E3F0-5A9E-409A-4250-2E14822817CC}"/>
              </a:ext>
            </a:extLst>
          </p:cNvPr>
          <p:cNvSpPr txBox="1"/>
          <p:nvPr/>
        </p:nvSpPr>
        <p:spPr>
          <a:xfrm>
            <a:off x="7294652" y="3226085"/>
            <a:ext cx="647272" cy="461665"/>
          </a:xfrm>
          <a:prstGeom prst="rect">
            <a:avLst/>
          </a:prstGeom>
          <a:noFill/>
        </p:spPr>
        <p:txBody>
          <a:bodyPr wrap="square" rtlCol="0">
            <a:spAutoFit/>
          </a:bodyPr>
          <a:lstStyle/>
          <a:p>
            <a:r>
              <a:rPr lang="en-GB" sz="2400" dirty="0">
                <a:solidFill>
                  <a:srgbClr val="FF0000"/>
                </a:solidFill>
                <a:latin typeface="Times New Roman" panose="02020603050405020304" pitchFamily="18" charset="0"/>
                <a:cs typeface="Times New Roman" panose="02020603050405020304" pitchFamily="18" charset="0"/>
              </a:rPr>
              <a:t>–</a:t>
            </a:r>
            <a:r>
              <a:rPr lang="en-GB" sz="2000" dirty="0">
                <a:solidFill>
                  <a:srgbClr val="FF0000"/>
                </a:solidFill>
                <a:latin typeface="Arial" panose="020B0604020202020204" pitchFamily="34" charset="0"/>
                <a:cs typeface="Arial" panose="020B0604020202020204" pitchFamily="34" charset="0"/>
              </a:rPr>
              <a:t>2</a:t>
            </a:r>
          </a:p>
        </p:txBody>
      </p:sp>
      <p:sp>
        <p:nvSpPr>
          <p:cNvPr id="17" name="TextBox 16">
            <a:extLst>
              <a:ext uri="{FF2B5EF4-FFF2-40B4-BE49-F238E27FC236}">
                <a16:creationId xmlns:a16="http://schemas.microsoft.com/office/drawing/2014/main" id="{300215EF-0E3D-332B-58BA-A1909C248395}"/>
              </a:ext>
            </a:extLst>
          </p:cNvPr>
          <p:cNvSpPr txBox="1"/>
          <p:nvPr/>
        </p:nvSpPr>
        <p:spPr>
          <a:xfrm>
            <a:off x="708917" y="4592548"/>
            <a:ext cx="3393850"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Add 4 to both sides of the equation.</a:t>
            </a:r>
          </a:p>
        </p:txBody>
      </p:sp>
      <p:sp>
        <p:nvSpPr>
          <p:cNvPr id="18" name="TextBox 17">
            <a:extLst>
              <a:ext uri="{FF2B5EF4-FFF2-40B4-BE49-F238E27FC236}">
                <a16:creationId xmlns:a16="http://schemas.microsoft.com/office/drawing/2014/main" id="{2CD7BE20-9040-A086-8DBD-984622BD8F6E}"/>
              </a:ext>
            </a:extLst>
          </p:cNvPr>
          <p:cNvSpPr txBox="1"/>
          <p:nvPr/>
        </p:nvSpPr>
        <p:spPr>
          <a:xfrm>
            <a:off x="2405842" y="5019967"/>
            <a:ext cx="1520575" cy="461665"/>
          </a:xfrm>
          <a:prstGeom prst="rect">
            <a:avLst/>
          </a:prstGeom>
          <a:noFill/>
        </p:spPr>
        <p:txBody>
          <a:bodyPr wrap="square" rtlCol="0">
            <a:spAutoFit/>
          </a:bodyPr>
          <a:lstStyle/>
          <a:p>
            <a:r>
              <a:rPr lang="en-GB" sz="2400" i="1" dirty="0">
                <a:solidFill>
                  <a:srgbClr val="FF0000"/>
                </a:solidFill>
                <a:latin typeface="Times New Roman" panose="02020603050405020304" pitchFamily="18" charset="0"/>
                <a:cs typeface="Times New Roman" panose="02020603050405020304" pitchFamily="18" charset="0"/>
              </a:rPr>
              <a:t>y</a:t>
            </a:r>
            <a:r>
              <a:rPr lang="en-GB" sz="2000" dirty="0">
                <a:solidFill>
                  <a:srgbClr val="FF0000"/>
                </a:solidFill>
                <a:latin typeface="Arial" panose="020B0604020202020204" pitchFamily="34" charset="0"/>
                <a:cs typeface="Arial" panose="020B0604020202020204" pitchFamily="34" charset="0"/>
              </a:rPr>
              <a:t> </a:t>
            </a:r>
            <a:r>
              <a:rPr lang="en-GB" sz="2400" dirty="0">
                <a:solidFill>
                  <a:srgbClr val="FF0000"/>
                </a:solidFill>
                <a:latin typeface="Times New Roman" panose="02020603050405020304" pitchFamily="18" charset="0"/>
                <a:cs typeface="Times New Roman" panose="02020603050405020304" pitchFamily="18" charset="0"/>
              </a:rPr>
              <a:t>=</a:t>
            </a:r>
            <a:r>
              <a:rPr lang="en-GB" sz="2000" dirty="0">
                <a:solidFill>
                  <a:srgbClr val="FF0000"/>
                </a:solidFill>
                <a:latin typeface="Arial" panose="020B0604020202020204" pitchFamily="34" charset="0"/>
                <a:cs typeface="Arial" panose="020B0604020202020204" pitchFamily="34" charset="0"/>
              </a:rPr>
              <a:t> </a:t>
            </a:r>
            <a:r>
              <a:rPr lang="en-GB" sz="2400" i="1" dirty="0">
                <a:solidFill>
                  <a:srgbClr val="FF0000"/>
                </a:solidFill>
                <a:latin typeface="Times New Roman" panose="02020603050405020304" pitchFamily="18" charset="0"/>
                <a:cs typeface="Times New Roman" panose="02020603050405020304" pitchFamily="18" charset="0"/>
              </a:rPr>
              <a:t>x</a:t>
            </a:r>
            <a:r>
              <a:rPr lang="en-GB" sz="2000" dirty="0">
                <a:solidFill>
                  <a:srgbClr val="FF0000"/>
                </a:solidFill>
                <a:latin typeface="Arial" panose="020B0604020202020204" pitchFamily="34" charset="0"/>
                <a:cs typeface="Arial" panose="020B0604020202020204" pitchFamily="34" charset="0"/>
              </a:rPr>
              <a:t> </a:t>
            </a:r>
            <a:r>
              <a:rPr lang="en-GB" sz="2400" dirty="0">
                <a:solidFill>
                  <a:srgbClr val="FF0000"/>
                </a:solidFill>
                <a:latin typeface="Times New Roman" panose="02020603050405020304" pitchFamily="18" charset="0"/>
                <a:cs typeface="Times New Roman" panose="02020603050405020304" pitchFamily="18" charset="0"/>
              </a:rPr>
              <a:t>+</a:t>
            </a:r>
            <a:r>
              <a:rPr lang="en-GB" sz="2000" dirty="0">
                <a:solidFill>
                  <a:srgbClr val="FF0000"/>
                </a:solidFill>
                <a:latin typeface="Arial" panose="020B0604020202020204" pitchFamily="34" charset="0"/>
                <a:cs typeface="Arial" panose="020B0604020202020204" pitchFamily="34" charset="0"/>
              </a:rPr>
              <a:t> 4 </a:t>
            </a:r>
          </a:p>
        </p:txBody>
      </p:sp>
      <p:sp>
        <p:nvSpPr>
          <p:cNvPr id="19" name="TextBox 18">
            <a:extLst>
              <a:ext uri="{FF2B5EF4-FFF2-40B4-BE49-F238E27FC236}">
                <a16:creationId xmlns:a16="http://schemas.microsoft.com/office/drawing/2014/main" id="{9BD21873-1F52-75B3-C677-B730D924A06E}"/>
              </a:ext>
            </a:extLst>
          </p:cNvPr>
          <p:cNvSpPr txBox="1"/>
          <p:nvPr/>
        </p:nvSpPr>
        <p:spPr>
          <a:xfrm>
            <a:off x="4547934" y="5080760"/>
            <a:ext cx="3617843"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The mode is the most common value.</a:t>
            </a:r>
          </a:p>
        </p:txBody>
      </p:sp>
      <p:sp>
        <p:nvSpPr>
          <p:cNvPr id="20" name="TextBox 19">
            <a:extLst>
              <a:ext uri="{FF2B5EF4-FFF2-40B4-BE49-F238E27FC236}">
                <a16:creationId xmlns:a16="http://schemas.microsoft.com/office/drawing/2014/main" id="{EA793BC8-22C3-022A-83C4-73DC10995589}"/>
              </a:ext>
            </a:extLst>
          </p:cNvPr>
          <p:cNvSpPr txBox="1"/>
          <p:nvPr/>
        </p:nvSpPr>
        <p:spPr>
          <a:xfrm>
            <a:off x="7572055" y="5419314"/>
            <a:ext cx="369869" cy="400110"/>
          </a:xfrm>
          <a:prstGeom prst="rect">
            <a:avLst/>
          </a:prstGeom>
          <a:noFill/>
        </p:spPr>
        <p:txBody>
          <a:bodyPr wrap="square" rtlCol="0">
            <a:spAutoFit/>
          </a:bodyPr>
          <a:lstStyle/>
          <a:p>
            <a:r>
              <a:rPr lang="en-GB" sz="2000" dirty="0">
                <a:solidFill>
                  <a:srgbClr val="FF0000"/>
                </a:solidFill>
                <a:latin typeface="Arial" panose="020B0604020202020204" pitchFamily="34" charset="0"/>
                <a:cs typeface="Arial" panose="020B0604020202020204" pitchFamily="34" charset="0"/>
              </a:rPr>
              <a:t>9</a:t>
            </a:r>
          </a:p>
        </p:txBody>
      </p:sp>
      <p:sp>
        <p:nvSpPr>
          <p:cNvPr id="22" name="TextBox 21">
            <a:extLst>
              <a:ext uri="{FF2B5EF4-FFF2-40B4-BE49-F238E27FC236}">
                <a16:creationId xmlns:a16="http://schemas.microsoft.com/office/drawing/2014/main" id="{F90FC4C2-B954-8D2D-BB93-421964420DD8}"/>
              </a:ext>
            </a:extLst>
          </p:cNvPr>
          <p:cNvSpPr txBox="1"/>
          <p:nvPr/>
        </p:nvSpPr>
        <p:spPr>
          <a:xfrm>
            <a:off x="11360908" y="5221864"/>
            <a:ext cx="509842" cy="400110"/>
          </a:xfrm>
          <a:prstGeom prst="rect">
            <a:avLst/>
          </a:prstGeom>
          <a:noFill/>
        </p:spPr>
        <p:txBody>
          <a:bodyPr wrap="square" rtlCol="0">
            <a:spAutoFit/>
          </a:bodyPr>
          <a:lstStyle/>
          <a:p>
            <a:r>
              <a:rPr lang="en-GB" sz="2000" dirty="0">
                <a:solidFill>
                  <a:srgbClr val="FF0000"/>
                </a:solidFill>
                <a:latin typeface="Arial" panose="020B0604020202020204" pitchFamily="34" charset="0"/>
                <a:cs typeface="Arial" panose="020B0604020202020204" pitchFamily="34" charset="0"/>
              </a:rPr>
              <a:t>10</a:t>
            </a:r>
          </a:p>
        </p:txBody>
      </p:sp>
      <p:pic>
        <p:nvPicPr>
          <p:cNvPr id="23" name="Picture 22">
            <a:extLst>
              <a:ext uri="{FF2B5EF4-FFF2-40B4-BE49-F238E27FC236}">
                <a16:creationId xmlns:a16="http://schemas.microsoft.com/office/drawing/2014/main" id="{F90B8C6A-13DD-7FC2-1DA2-5ACBB56B7977}"/>
              </a:ext>
            </a:extLst>
          </p:cNvPr>
          <p:cNvPicPr>
            <a:picLocks noChangeAspect="1"/>
          </p:cNvPicPr>
          <p:nvPr/>
        </p:nvPicPr>
        <p:blipFill>
          <a:blip r:embed="rId5"/>
          <a:stretch>
            <a:fillRect/>
          </a:stretch>
        </p:blipFill>
        <p:spPr>
          <a:xfrm>
            <a:off x="8920618" y="2426864"/>
            <a:ext cx="2559061" cy="2602730"/>
          </a:xfrm>
          <a:prstGeom prst="rect">
            <a:avLst/>
          </a:prstGeom>
        </p:spPr>
      </p:pic>
      <p:sp>
        <p:nvSpPr>
          <p:cNvPr id="21" name="TextBox 20">
            <a:extLst>
              <a:ext uri="{FF2B5EF4-FFF2-40B4-BE49-F238E27FC236}">
                <a16:creationId xmlns:a16="http://schemas.microsoft.com/office/drawing/2014/main" id="{7833A7B2-E145-6233-5015-3D7EDCA585B5}"/>
              </a:ext>
            </a:extLst>
          </p:cNvPr>
          <p:cNvSpPr txBox="1"/>
          <p:nvPr/>
        </p:nvSpPr>
        <p:spPr>
          <a:xfrm>
            <a:off x="8744268" y="4863344"/>
            <a:ext cx="2547991" cy="830997"/>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When rotated about the centre, the shape will look the same in 10 positions.</a:t>
            </a:r>
          </a:p>
        </p:txBody>
      </p:sp>
      <p:pic>
        <p:nvPicPr>
          <p:cNvPr id="9" name="Picture 8">
            <a:extLst>
              <a:ext uri="{FF2B5EF4-FFF2-40B4-BE49-F238E27FC236}">
                <a16:creationId xmlns:a16="http://schemas.microsoft.com/office/drawing/2014/main" id="{DF63C83E-C1F9-2D21-8B48-459075E2F8CD}"/>
              </a:ext>
            </a:extLst>
          </p:cNvPr>
          <p:cNvPicPr>
            <a:picLocks noChangeAspect="1"/>
          </p:cNvPicPr>
          <p:nvPr/>
        </p:nvPicPr>
        <p:blipFill>
          <a:blip r:embed="rId6"/>
          <a:srcRect l="-1" r="952"/>
          <a:stretch>
            <a:fillRect/>
          </a:stretch>
        </p:blipFill>
        <p:spPr>
          <a:xfrm>
            <a:off x="4615851" y="2451987"/>
            <a:ext cx="3302599" cy="311450"/>
          </a:xfrm>
          <a:prstGeom prst="rect">
            <a:avLst/>
          </a:prstGeom>
        </p:spPr>
      </p:pic>
    </p:spTree>
    <p:extLst>
      <p:ext uri="{BB962C8B-B14F-4D97-AF65-F5344CB8AC3E}">
        <p14:creationId xmlns:p14="http://schemas.microsoft.com/office/powerpoint/2010/main" val="2008568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2"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60D5D5-253A-0BAA-9B98-BA53CC0021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A07826-8DF4-F913-17E4-3B2EA0C1C146}"/>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BDA875F2-83C1-2AAE-237F-A9243AF0C469}"/>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E89F283A-AA6D-2772-36CB-96307129AC4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6C1A0079-C37D-82B1-2663-73DE9DCFD68B}"/>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4B</a:t>
            </a:r>
          </a:p>
        </p:txBody>
      </p:sp>
      <p:graphicFrame>
        <p:nvGraphicFramePr>
          <p:cNvPr id="8" name="Table 7">
            <a:extLst>
              <a:ext uri="{FF2B5EF4-FFF2-40B4-BE49-F238E27FC236}">
                <a16:creationId xmlns:a16="http://schemas.microsoft.com/office/drawing/2014/main" id="{8D6759DA-7FC7-E402-424E-51F323DE79F2}"/>
              </a:ext>
            </a:extLst>
          </p:cNvPr>
          <p:cNvGraphicFramePr>
            <a:graphicFrameLocks noGrp="1"/>
          </p:cNvGraphicFramePr>
          <p:nvPr>
            <p:extLst>
              <p:ext uri="{D42A27DB-BD31-4B8C-83A1-F6EECF244321}">
                <p14:modId xmlns:p14="http://schemas.microsoft.com/office/powerpoint/2010/main" val="4114221541"/>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Write a number in the box to make the calculation correct. </a:t>
                      </a:r>
                    </a:p>
                    <a:p>
                      <a:endParaRPr lang="en-GB" sz="1600" b="0" i="0" u="none" strike="noStrike" baseline="0" dirty="0">
                        <a:solidFill>
                          <a:srgbClr val="371376"/>
                        </a:solidFill>
                        <a:latin typeface="Arial" panose="020B0604020202020204" pitchFamily="34" charset="0"/>
                        <a:cs typeface="Arial" panose="020B0604020202020204" pitchFamily="34" charset="0"/>
                      </a:endParaRPr>
                    </a:p>
                    <a:p>
                      <a:r>
                        <a:rPr lang="en-GB" sz="2000" b="0" i="0" u="none" strike="noStrike" baseline="0" dirty="0">
                          <a:solidFill>
                            <a:srgbClr val="371376"/>
                          </a:solidFill>
                          <a:latin typeface="Arial" panose="020B0604020202020204" pitchFamily="34" charset="0"/>
                          <a:cs typeface="Arial" panose="020B0604020202020204" pitchFamily="34" charset="0"/>
                        </a:rPr>
                        <a:t>25 </a:t>
                      </a:r>
                      <a:r>
                        <a:rPr lang="en-GB" sz="2000" b="0" i="0" u="none" strike="noStrike" baseline="0" dirty="0">
                          <a:solidFill>
                            <a:srgbClr val="371376"/>
                          </a:solidFill>
                          <a:latin typeface="Georgia" panose="02040502050405020303" pitchFamily="18" charset="0"/>
                          <a:cs typeface="Arial" panose="020B0604020202020204" pitchFamily="34" charset="0"/>
                        </a:rPr>
                        <a:t>÷</a:t>
                      </a:r>
                      <a:r>
                        <a:rPr lang="en-GB" sz="2000" b="0" i="0" u="none" strike="noStrike" baseline="0" dirty="0">
                          <a:solidFill>
                            <a:srgbClr val="371376"/>
                          </a:solidFill>
                          <a:latin typeface="Arial" panose="020B0604020202020204" pitchFamily="34" charset="0"/>
                          <a:cs typeface="Arial" panose="020B0604020202020204" pitchFamily="34" charset="0"/>
                        </a:rPr>
                        <a:t>              </a:t>
                      </a:r>
                      <a:r>
                        <a:rPr lang="en-GB" sz="2400" b="0" i="0" u="none" strike="noStrike" baseline="0" dirty="0">
                          <a:solidFill>
                            <a:srgbClr val="371376"/>
                          </a:solidFill>
                          <a:latin typeface="Times New Roman" panose="02020603050405020304" pitchFamily="18" charset="0"/>
                          <a:cs typeface="Times New Roman" panose="02020603050405020304" pitchFamily="18" charset="0"/>
                        </a:rPr>
                        <a:t>=</a:t>
                      </a:r>
                      <a:r>
                        <a:rPr lang="en-GB" sz="2000" b="0" i="0" u="none" strike="noStrike" baseline="0" dirty="0">
                          <a:solidFill>
                            <a:srgbClr val="371376"/>
                          </a:solidFill>
                          <a:latin typeface="Arial" panose="020B0604020202020204" pitchFamily="34" charset="0"/>
                          <a:cs typeface="Arial" panose="020B0604020202020204" pitchFamily="34" charset="0"/>
                        </a:rPr>
                        <a:t> 0.25 </a:t>
                      </a:r>
                      <a:endParaRPr lang="en-GB" sz="20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The probability of Tails when a biased coin is thrown is 0.7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The coin is thrown 400 times.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Work out the expected number of Heads.</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Three straight lines meet at a point.</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a:t>
                      </a:r>
                      <a:r>
                        <a:rPr lang="en-GB" sz="1800" b="0" dirty="0">
                          <a:solidFill>
                            <a:srgbClr val="371376"/>
                          </a:solidFill>
                          <a:latin typeface="Arial" panose="020B0604020202020204" pitchFamily="34" charset="0"/>
                          <a:cs typeface="Arial" panose="020B0604020202020204" pitchFamily="34" charset="0"/>
                        </a:rPr>
                        <a:t> </a:t>
                      </a:r>
                      <a:r>
                        <a:rPr lang="en-GB" sz="2000" b="0" i="1" dirty="0">
                          <a:solidFill>
                            <a:srgbClr val="371376"/>
                          </a:solidFill>
                          <a:latin typeface="Times New Roman" panose="02020603050405020304" pitchFamily="18" charset="0"/>
                          <a:cs typeface="Times New Roman" panose="02020603050405020304" pitchFamily="18" charset="0"/>
                        </a:rPr>
                        <a:t>y.</a:t>
                      </a:r>
                      <a:endParaRPr lang="en-GB" sz="1800" b="0" dirty="0">
                        <a:solidFill>
                          <a:srgbClr val="371376"/>
                        </a:solidFill>
                        <a:latin typeface="Times New Roman" panose="02020603050405020304" pitchFamily="18" charset="0"/>
                        <a:cs typeface="Times New Roman" panose="02020603050405020304" pitchFamily="18"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a:spcBef>
                          <a:spcPts val="600"/>
                        </a:spcBef>
                      </a:pPr>
                      <a:endParaRPr lang="en-GB" sz="1600" b="0" dirty="0">
                        <a:solidFill>
                          <a:srgbClr val="371376"/>
                        </a:solidFill>
                        <a:latin typeface="Arial" panose="020B0604020202020204" pitchFamily="34" charset="0"/>
                        <a:cs typeface="Arial" panose="020B0604020202020204" pitchFamily="34" charset="0"/>
                      </a:endParaRPr>
                    </a:p>
                    <a:p>
                      <a:pPr>
                        <a:spcBef>
                          <a:spcPts val="600"/>
                        </a:spcBef>
                      </a:pPr>
                      <a:r>
                        <a:rPr lang="en-GB" sz="1600" b="0" dirty="0">
                          <a:solidFill>
                            <a:srgbClr val="371376"/>
                          </a:solidFill>
                          <a:latin typeface="Arial" panose="020B0604020202020204" pitchFamily="34" charset="0"/>
                          <a:cs typeface="Arial" panose="020B0604020202020204" pitchFamily="34" charset="0"/>
                        </a:rPr>
                        <a:t>Write         as a percentage.</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Multiply out    4(3</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a</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2)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graphicFrame>
        <p:nvGraphicFramePr>
          <p:cNvPr id="13" name="Table 12">
            <a:extLst>
              <a:ext uri="{FF2B5EF4-FFF2-40B4-BE49-F238E27FC236}">
                <a16:creationId xmlns:a16="http://schemas.microsoft.com/office/drawing/2014/main" id="{74543578-0BFF-CFFD-95F8-3AB9939A0BBC}"/>
              </a:ext>
            </a:extLst>
          </p:cNvPr>
          <p:cNvGraphicFramePr>
            <a:graphicFrameLocks noGrp="1"/>
          </p:cNvGraphicFramePr>
          <p:nvPr>
            <p:extLst>
              <p:ext uri="{D42A27DB-BD31-4B8C-83A1-F6EECF244321}">
                <p14:modId xmlns:p14="http://schemas.microsoft.com/office/powerpoint/2010/main" val="3112520891"/>
              </p:ext>
            </p:extLst>
          </p:nvPr>
        </p:nvGraphicFramePr>
        <p:xfrm>
          <a:off x="1343631" y="2559999"/>
          <a:ext cx="783120" cy="604441"/>
        </p:xfrm>
        <a:graphic>
          <a:graphicData uri="http://schemas.openxmlformats.org/drawingml/2006/table">
            <a:tbl>
              <a:tblPr firstRow="1" bandRow="1">
                <a:tableStyleId>{5C22544A-7EE6-4342-B048-85BDC9FD1C3A}</a:tableStyleId>
              </a:tblPr>
              <a:tblGrid>
                <a:gridCol w="783120">
                  <a:extLst>
                    <a:ext uri="{9D8B030D-6E8A-4147-A177-3AD203B41FA5}">
                      <a16:colId xmlns:a16="http://schemas.microsoft.com/office/drawing/2014/main" val="4115784324"/>
                    </a:ext>
                  </a:extLst>
                </a:gridCol>
              </a:tblGrid>
              <a:tr h="604441">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41490556"/>
                  </a:ext>
                </a:extLst>
              </a:tr>
            </a:tbl>
          </a:graphicData>
        </a:graphic>
      </p:graphicFrame>
      <p:graphicFrame>
        <p:nvGraphicFramePr>
          <p:cNvPr id="9" name="Object 8">
            <a:extLst>
              <a:ext uri="{FF2B5EF4-FFF2-40B4-BE49-F238E27FC236}">
                <a16:creationId xmlns:a16="http://schemas.microsoft.com/office/drawing/2014/main" id="{ABF24F83-1DD3-F8DE-F8ED-0C84CFC8F120}"/>
              </a:ext>
            </a:extLst>
          </p:cNvPr>
          <p:cNvGraphicFramePr>
            <a:graphicFrameLocks noChangeAspect="1"/>
          </p:cNvGraphicFramePr>
          <p:nvPr>
            <p:extLst>
              <p:ext uri="{D42A27DB-BD31-4B8C-83A1-F6EECF244321}">
                <p14:modId xmlns:p14="http://schemas.microsoft.com/office/powerpoint/2010/main" val="3086294093"/>
              </p:ext>
            </p:extLst>
          </p:nvPr>
        </p:nvGraphicFramePr>
        <p:xfrm>
          <a:off x="1381125" y="3963988"/>
          <a:ext cx="241300" cy="584200"/>
        </p:xfrm>
        <a:graphic>
          <a:graphicData uri="http://schemas.openxmlformats.org/presentationml/2006/ole">
            <mc:AlternateContent xmlns:mc="http://schemas.openxmlformats.org/markup-compatibility/2006">
              <mc:Choice xmlns:v="urn:schemas-microsoft-com:vml" Requires="v">
                <p:oleObj name="Equation" r:id="rId3" imgW="152280" imgH="368280" progId="Equation.DSMT4">
                  <p:embed/>
                </p:oleObj>
              </mc:Choice>
              <mc:Fallback>
                <p:oleObj name="Equation" r:id="rId3" imgW="152280" imgH="368280" progId="Equation.DSMT4">
                  <p:embed/>
                  <p:pic>
                    <p:nvPicPr>
                      <p:cNvPr id="9" name="Object 8">
                        <a:extLst>
                          <a:ext uri="{FF2B5EF4-FFF2-40B4-BE49-F238E27FC236}">
                            <a16:creationId xmlns:a16="http://schemas.microsoft.com/office/drawing/2014/main" id="{ABF24F83-1DD3-F8DE-F8ED-0C84CFC8F120}"/>
                          </a:ext>
                        </a:extLst>
                      </p:cNvPr>
                      <p:cNvPicPr/>
                      <p:nvPr/>
                    </p:nvPicPr>
                    <p:blipFill>
                      <a:blip r:embed="rId4"/>
                      <a:stretch>
                        <a:fillRect/>
                      </a:stretch>
                    </p:blipFill>
                    <p:spPr>
                      <a:xfrm>
                        <a:off x="1381125" y="3963988"/>
                        <a:ext cx="241300" cy="584200"/>
                      </a:xfrm>
                      <a:prstGeom prst="rect">
                        <a:avLst/>
                      </a:prstGeom>
                    </p:spPr>
                  </p:pic>
                </p:oleObj>
              </mc:Fallback>
            </mc:AlternateContent>
          </a:graphicData>
        </a:graphic>
      </p:graphicFrame>
      <p:pic>
        <p:nvPicPr>
          <p:cNvPr id="11" name="Picture 10">
            <a:extLst>
              <a:ext uri="{FF2B5EF4-FFF2-40B4-BE49-F238E27FC236}">
                <a16:creationId xmlns:a16="http://schemas.microsoft.com/office/drawing/2014/main" id="{9546E47C-51B7-0874-F318-AE2E974859FB}"/>
              </a:ext>
            </a:extLst>
          </p:cNvPr>
          <p:cNvPicPr>
            <a:picLocks noChangeAspect="1"/>
          </p:cNvPicPr>
          <p:nvPr/>
        </p:nvPicPr>
        <p:blipFill>
          <a:blip r:embed="rId5"/>
          <a:stretch>
            <a:fillRect/>
          </a:stretch>
        </p:blipFill>
        <p:spPr>
          <a:xfrm>
            <a:off x="8565902" y="2837819"/>
            <a:ext cx="2800741" cy="1648055"/>
          </a:xfrm>
          <a:prstGeom prst="rect">
            <a:avLst/>
          </a:prstGeom>
        </p:spPr>
      </p:pic>
      <p:pic>
        <p:nvPicPr>
          <p:cNvPr id="18" name="Picture 17">
            <a:extLst>
              <a:ext uri="{FF2B5EF4-FFF2-40B4-BE49-F238E27FC236}">
                <a16:creationId xmlns:a16="http://schemas.microsoft.com/office/drawing/2014/main" id="{46625082-F4B0-898D-1EC0-C08CB871981E}"/>
              </a:ext>
            </a:extLst>
          </p:cNvPr>
          <p:cNvPicPr>
            <a:picLocks noChangeAspect="1"/>
          </p:cNvPicPr>
          <p:nvPr/>
        </p:nvPicPr>
        <p:blipFill>
          <a:blip r:embed="rId6"/>
          <a:stretch>
            <a:fillRect/>
          </a:stretch>
        </p:blipFill>
        <p:spPr>
          <a:xfrm>
            <a:off x="10957011" y="2424008"/>
            <a:ext cx="819264" cy="438211"/>
          </a:xfrm>
          <a:prstGeom prst="rect">
            <a:avLst/>
          </a:prstGeom>
        </p:spPr>
      </p:pic>
    </p:spTree>
    <p:extLst>
      <p:ext uri="{BB962C8B-B14F-4D97-AF65-F5344CB8AC3E}">
        <p14:creationId xmlns:p14="http://schemas.microsoft.com/office/powerpoint/2010/main" val="14078665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5CFCBC-1CF7-61F8-E8E5-2CD935BBBC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CEF3C83-1921-7463-C7F6-E6F51ABB3F54}"/>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78E36457-9952-8DD5-0BA2-BC6EA5F028D1}"/>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4EBBFCEA-A2EB-9032-8799-FCC8640E0FB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AF8C4546-BF12-61C1-4D85-CBCFF6CD7C74}"/>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4B - ANSWERS</a:t>
            </a:r>
          </a:p>
        </p:txBody>
      </p:sp>
      <p:graphicFrame>
        <p:nvGraphicFramePr>
          <p:cNvPr id="3" name="Table 2">
            <a:extLst>
              <a:ext uri="{FF2B5EF4-FFF2-40B4-BE49-F238E27FC236}">
                <a16:creationId xmlns:a16="http://schemas.microsoft.com/office/drawing/2014/main" id="{FE9AECD1-FB0C-9D7A-ECFC-B6143A98CFDB}"/>
              </a:ext>
            </a:extLst>
          </p:cNvPr>
          <p:cNvGraphicFramePr>
            <a:graphicFrameLocks noGrp="1"/>
          </p:cNvGraphicFramePr>
          <p:nvPr>
            <p:extLst>
              <p:ext uri="{D42A27DB-BD31-4B8C-83A1-F6EECF244321}">
                <p14:modId xmlns:p14="http://schemas.microsoft.com/office/powerpoint/2010/main" val="2812033068"/>
              </p:ext>
            </p:extLst>
          </p:nvPr>
        </p:nvGraphicFramePr>
        <p:xfrm>
          <a:off x="263750" y="1900766"/>
          <a:ext cx="11664500" cy="3856096"/>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Write a number in the box to make the calculation correct. </a:t>
                      </a:r>
                    </a:p>
                    <a:p>
                      <a:endParaRPr lang="en-GB" sz="1600" b="0" i="0" u="none" strike="noStrike" baseline="0" dirty="0">
                        <a:solidFill>
                          <a:srgbClr val="371376"/>
                        </a:solidFill>
                        <a:latin typeface="Arial" panose="020B0604020202020204" pitchFamily="34" charset="0"/>
                        <a:cs typeface="Arial" panose="020B0604020202020204" pitchFamily="34" charset="0"/>
                      </a:endParaRPr>
                    </a:p>
                    <a:p>
                      <a:r>
                        <a:rPr lang="en-GB" sz="2000" b="0" i="0" u="none" strike="noStrike" baseline="0" dirty="0">
                          <a:solidFill>
                            <a:srgbClr val="371376"/>
                          </a:solidFill>
                          <a:latin typeface="Arial" panose="020B0604020202020204" pitchFamily="34" charset="0"/>
                          <a:cs typeface="Arial" panose="020B0604020202020204" pitchFamily="34" charset="0"/>
                        </a:rPr>
                        <a:t>25 </a:t>
                      </a:r>
                      <a:r>
                        <a:rPr lang="en-GB" sz="2000" b="0" i="0" u="none" strike="noStrike" baseline="0" dirty="0">
                          <a:solidFill>
                            <a:srgbClr val="371376"/>
                          </a:solidFill>
                          <a:latin typeface="Georgia" panose="02040502050405020303" pitchFamily="18" charset="0"/>
                          <a:cs typeface="Arial" panose="020B0604020202020204" pitchFamily="34" charset="0"/>
                        </a:rPr>
                        <a:t>÷</a:t>
                      </a:r>
                      <a:r>
                        <a:rPr lang="en-GB" sz="2000" b="0" i="0" u="none" strike="noStrike" baseline="0" dirty="0">
                          <a:solidFill>
                            <a:srgbClr val="371376"/>
                          </a:solidFill>
                          <a:latin typeface="Arial" panose="020B0604020202020204" pitchFamily="34" charset="0"/>
                          <a:cs typeface="Arial" panose="020B0604020202020204" pitchFamily="34" charset="0"/>
                        </a:rPr>
                        <a:t>              = 0.25 </a:t>
                      </a:r>
                      <a:endParaRPr lang="en-GB" sz="20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The probability of Tails when a biased coin is thrown is 0.7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The coin is thrown 400 times.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Work out the expected number of Heads.</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r>
                        <a:rPr lang="en-GB" sz="1600" b="0" dirty="0">
                          <a:solidFill>
                            <a:srgbClr val="371376"/>
                          </a:solidFill>
                          <a:latin typeface="Arial" panose="020B0604020202020204" pitchFamily="34" charset="0"/>
                          <a:cs typeface="Arial" panose="020B0604020202020204" pitchFamily="34" charset="0"/>
                        </a:rPr>
                        <a:t>Three straight lines meet at a point.</a:t>
                      </a: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a:t>
                      </a:r>
                      <a:r>
                        <a:rPr lang="en-GB" sz="1800" b="0" dirty="0">
                          <a:solidFill>
                            <a:srgbClr val="371376"/>
                          </a:solidFill>
                          <a:latin typeface="Arial" panose="020B0604020202020204" pitchFamily="34" charset="0"/>
                          <a:cs typeface="Arial" panose="020B0604020202020204" pitchFamily="34" charset="0"/>
                        </a:rPr>
                        <a:t> </a:t>
                      </a:r>
                      <a:r>
                        <a:rPr lang="en-GB" sz="1800" b="0" i="1" dirty="0">
                          <a:solidFill>
                            <a:srgbClr val="371376"/>
                          </a:solidFill>
                          <a:latin typeface="Times New Roman" panose="02020603050405020304" pitchFamily="18" charset="0"/>
                          <a:cs typeface="Times New Roman" panose="02020603050405020304" pitchFamily="18" charset="0"/>
                        </a:rPr>
                        <a:t>y.</a:t>
                      </a:r>
                      <a:endParaRPr lang="en-GB" sz="1800" b="0" dirty="0">
                        <a:solidFill>
                          <a:srgbClr val="371376"/>
                        </a:solidFill>
                        <a:latin typeface="Times New Roman" panose="02020603050405020304" pitchFamily="18" charset="0"/>
                        <a:cs typeface="Times New Roman" panose="02020603050405020304" pitchFamily="18"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a:spcBef>
                          <a:spcPts val="600"/>
                        </a:spcBef>
                      </a:pPr>
                      <a:endParaRPr lang="en-GB" sz="1600" b="0" dirty="0">
                        <a:solidFill>
                          <a:srgbClr val="371376"/>
                        </a:solidFill>
                        <a:latin typeface="Arial" panose="020B0604020202020204" pitchFamily="34" charset="0"/>
                        <a:cs typeface="Arial" panose="020B0604020202020204" pitchFamily="34" charset="0"/>
                      </a:endParaRPr>
                    </a:p>
                    <a:p>
                      <a:pPr>
                        <a:spcBef>
                          <a:spcPts val="600"/>
                        </a:spcBef>
                      </a:pPr>
                      <a:r>
                        <a:rPr lang="en-GB" sz="1600" b="0" dirty="0">
                          <a:solidFill>
                            <a:srgbClr val="371376"/>
                          </a:solidFill>
                          <a:latin typeface="Arial" panose="020B0604020202020204" pitchFamily="34" charset="0"/>
                          <a:cs typeface="Arial" panose="020B0604020202020204" pitchFamily="34" charset="0"/>
                        </a:rPr>
                        <a:t>Write         as a percentage.</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Multiply out    4(3</a:t>
                      </a:r>
                      <a:r>
                        <a:rPr lang="en-GB" sz="1800" b="0" i="1" u="none" strike="noStrike" baseline="0" dirty="0">
                          <a:solidFill>
                            <a:srgbClr val="371376"/>
                          </a:solidFill>
                          <a:latin typeface="Times New Roman" panose="02020603050405020304" pitchFamily="18" charset="0"/>
                          <a:cs typeface="Times New Roman" panose="02020603050405020304" pitchFamily="18" charset="0"/>
                        </a:rPr>
                        <a:t>a</a:t>
                      </a:r>
                      <a:r>
                        <a:rPr lang="en-GB" sz="1600" b="0" i="1" u="none" strike="noStrike" baseline="0" dirty="0">
                          <a:solidFill>
                            <a:srgbClr val="371376"/>
                          </a:solidFill>
                          <a:latin typeface="Arial" panose="020B0604020202020204" pitchFamily="34" charset="0"/>
                          <a:cs typeface="Arial" panose="020B0604020202020204" pitchFamily="34" charset="0"/>
                        </a:rPr>
                        <a:t> </a:t>
                      </a:r>
                      <a:r>
                        <a:rPr lang="en-GB" sz="1800" b="0" i="0" u="none" strike="noStrike" baseline="0" dirty="0">
                          <a:solidFill>
                            <a:srgbClr val="371376"/>
                          </a:solidFill>
                          <a:latin typeface="Times New Roman" panose="02020603050405020304" pitchFamily="18" charset="0"/>
                          <a:cs typeface="Times New Roman" panose="02020603050405020304" pitchFamily="18" charset="0"/>
                        </a:rPr>
                        <a:t>+</a:t>
                      </a:r>
                      <a:r>
                        <a:rPr lang="en-GB" sz="1600" b="0" i="0" u="none" strike="noStrike" baseline="0" dirty="0">
                          <a:solidFill>
                            <a:srgbClr val="371376"/>
                          </a:solidFill>
                          <a:latin typeface="Arial" panose="020B0604020202020204" pitchFamily="34" charset="0"/>
                          <a:cs typeface="Arial" panose="020B0604020202020204" pitchFamily="34" charset="0"/>
                        </a:rPr>
                        <a:t> 2)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13" name="Picture 12">
            <a:extLst>
              <a:ext uri="{FF2B5EF4-FFF2-40B4-BE49-F238E27FC236}">
                <a16:creationId xmlns:a16="http://schemas.microsoft.com/office/drawing/2014/main" id="{D1BD513E-EDAD-B341-26F9-2BABAD440B3B}"/>
              </a:ext>
            </a:extLst>
          </p:cNvPr>
          <p:cNvPicPr>
            <a:picLocks noChangeAspect="1"/>
          </p:cNvPicPr>
          <p:nvPr/>
        </p:nvPicPr>
        <p:blipFill>
          <a:blip r:embed="rId3"/>
          <a:stretch>
            <a:fillRect/>
          </a:stretch>
        </p:blipFill>
        <p:spPr>
          <a:xfrm>
            <a:off x="1347660" y="2559998"/>
            <a:ext cx="804742" cy="634039"/>
          </a:xfrm>
          <a:prstGeom prst="rect">
            <a:avLst/>
          </a:prstGeom>
        </p:spPr>
      </p:pic>
      <p:sp>
        <p:nvSpPr>
          <p:cNvPr id="14" name="TextBox 13">
            <a:extLst>
              <a:ext uri="{FF2B5EF4-FFF2-40B4-BE49-F238E27FC236}">
                <a16:creationId xmlns:a16="http://schemas.microsoft.com/office/drawing/2014/main" id="{9C70FB2E-3633-9A62-2CAA-6297CB575F91}"/>
              </a:ext>
            </a:extLst>
          </p:cNvPr>
          <p:cNvSpPr txBox="1"/>
          <p:nvPr/>
        </p:nvSpPr>
        <p:spPr>
          <a:xfrm>
            <a:off x="631826" y="3212017"/>
            <a:ext cx="3041151"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Each digit has moved 2 spaces to the right.</a:t>
            </a:r>
          </a:p>
        </p:txBody>
      </p:sp>
      <p:sp>
        <p:nvSpPr>
          <p:cNvPr id="15" name="TextBox 14">
            <a:extLst>
              <a:ext uri="{FF2B5EF4-FFF2-40B4-BE49-F238E27FC236}">
                <a16:creationId xmlns:a16="http://schemas.microsoft.com/office/drawing/2014/main" id="{5856A0C9-A079-12F6-2013-0632AABB744C}"/>
              </a:ext>
            </a:extLst>
          </p:cNvPr>
          <p:cNvSpPr txBox="1"/>
          <p:nvPr/>
        </p:nvSpPr>
        <p:spPr>
          <a:xfrm>
            <a:off x="1347660" y="2691829"/>
            <a:ext cx="804742" cy="400110"/>
          </a:xfrm>
          <a:prstGeom prst="rect">
            <a:avLst/>
          </a:prstGeom>
          <a:noFill/>
        </p:spPr>
        <p:txBody>
          <a:bodyPr wrap="square" rtlCol="0">
            <a:spAutoFit/>
          </a:bodyPr>
          <a:lstStyle/>
          <a:p>
            <a:r>
              <a:rPr lang="en-GB" sz="2000" dirty="0">
                <a:solidFill>
                  <a:srgbClr val="FF0000"/>
                </a:solidFill>
                <a:latin typeface="Arial" panose="020B0604020202020204" pitchFamily="34" charset="0"/>
                <a:cs typeface="Arial" panose="020B0604020202020204" pitchFamily="34" charset="0"/>
              </a:rPr>
              <a:t>100</a:t>
            </a:r>
          </a:p>
        </p:txBody>
      </p:sp>
      <p:sp>
        <p:nvSpPr>
          <p:cNvPr id="16" name="TextBox 15">
            <a:extLst>
              <a:ext uri="{FF2B5EF4-FFF2-40B4-BE49-F238E27FC236}">
                <a16:creationId xmlns:a16="http://schemas.microsoft.com/office/drawing/2014/main" id="{6E0699BB-CA88-67F5-519A-BDB8B65CE1D5}"/>
              </a:ext>
            </a:extLst>
          </p:cNvPr>
          <p:cNvSpPr txBox="1"/>
          <p:nvPr/>
        </p:nvSpPr>
        <p:spPr>
          <a:xfrm>
            <a:off x="5462474" y="3024760"/>
            <a:ext cx="2095928"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P(H)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1</a:t>
            </a:r>
            <a:r>
              <a:rPr lang="en-GB" dirty="0">
                <a:solidFill>
                  <a:srgbClr val="FF0000"/>
                </a:solidFill>
                <a:latin typeface="Times New Roman" panose="02020603050405020304" pitchFamily="18" charset="0"/>
                <a:cs typeface="Times New Roman" panose="02020603050405020304" pitchFamily="18" charset="0"/>
              </a:rPr>
              <a:t> – </a:t>
            </a:r>
            <a:r>
              <a:rPr lang="en-GB" sz="1600" dirty="0">
                <a:solidFill>
                  <a:srgbClr val="FF0000"/>
                </a:solidFill>
                <a:latin typeface="Arial" panose="020B0604020202020204" pitchFamily="34" charset="0"/>
                <a:cs typeface="Arial" panose="020B0604020202020204" pitchFamily="34" charset="0"/>
              </a:rPr>
              <a:t>0.7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0.3</a:t>
            </a:r>
          </a:p>
        </p:txBody>
      </p:sp>
      <p:sp>
        <p:nvSpPr>
          <p:cNvPr id="17" name="TextBox 16">
            <a:extLst>
              <a:ext uri="{FF2B5EF4-FFF2-40B4-BE49-F238E27FC236}">
                <a16:creationId xmlns:a16="http://schemas.microsoft.com/office/drawing/2014/main" id="{3218F445-E106-F8A0-D30B-2CFBCEEBD9B4}"/>
              </a:ext>
            </a:extLst>
          </p:cNvPr>
          <p:cNvSpPr txBox="1"/>
          <p:nvPr/>
        </p:nvSpPr>
        <p:spPr>
          <a:xfrm>
            <a:off x="4705564" y="3429000"/>
            <a:ext cx="1284270"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400 </a:t>
            </a:r>
            <a:r>
              <a:rPr kumimoji="0" lang="en-GB" sz="1800" b="0" i="0" u="none" strike="noStrike" kern="1200" cap="none" spc="0" normalizeH="0" baseline="0" noProof="0" dirty="0">
                <a:ln>
                  <a:noFill/>
                </a:ln>
                <a:solidFill>
                  <a:srgbClr val="FF0000"/>
                </a:solidFill>
                <a:effectLst/>
                <a:uLnTx/>
                <a:uFillTx/>
                <a:latin typeface="Georgia" panose="02040502050405020303" pitchFamily="18" charset="0"/>
                <a:ea typeface="+mn-ea"/>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0.3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a:t>
            </a:r>
          </a:p>
        </p:txBody>
      </p:sp>
      <p:sp>
        <p:nvSpPr>
          <p:cNvPr id="18" name="TextBox 17">
            <a:extLst>
              <a:ext uri="{FF2B5EF4-FFF2-40B4-BE49-F238E27FC236}">
                <a16:creationId xmlns:a16="http://schemas.microsoft.com/office/drawing/2014/main" id="{3C993CC1-B956-433B-2CC4-41043F154C89}"/>
              </a:ext>
            </a:extLst>
          </p:cNvPr>
          <p:cNvSpPr txBox="1"/>
          <p:nvPr/>
        </p:nvSpPr>
        <p:spPr>
          <a:xfrm>
            <a:off x="5916036" y="3432067"/>
            <a:ext cx="729465"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120</a:t>
            </a:r>
          </a:p>
        </p:txBody>
      </p:sp>
      <p:graphicFrame>
        <p:nvGraphicFramePr>
          <p:cNvPr id="19" name="Object 18">
            <a:extLst>
              <a:ext uri="{FF2B5EF4-FFF2-40B4-BE49-F238E27FC236}">
                <a16:creationId xmlns:a16="http://schemas.microsoft.com/office/drawing/2014/main" id="{445A69B0-5006-6195-9DD9-99D5C6E39836}"/>
              </a:ext>
            </a:extLst>
          </p:cNvPr>
          <p:cNvGraphicFramePr>
            <a:graphicFrameLocks noChangeAspect="1"/>
          </p:cNvGraphicFramePr>
          <p:nvPr>
            <p:extLst>
              <p:ext uri="{D42A27DB-BD31-4B8C-83A1-F6EECF244321}">
                <p14:modId xmlns:p14="http://schemas.microsoft.com/office/powerpoint/2010/main" val="2972860300"/>
              </p:ext>
            </p:extLst>
          </p:nvPr>
        </p:nvGraphicFramePr>
        <p:xfrm>
          <a:off x="1381125" y="3963988"/>
          <a:ext cx="241300" cy="584200"/>
        </p:xfrm>
        <a:graphic>
          <a:graphicData uri="http://schemas.openxmlformats.org/presentationml/2006/ole">
            <mc:AlternateContent xmlns:mc="http://schemas.openxmlformats.org/markup-compatibility/2006">
              <mc:Choice xmlns:v="urn:schemas-microsoft-com:vml" Requires="v">
                <p:oleObj name="Equation" r:id="rId4" imgW="152280" imgH="368280" progId="Equation.DSMT4">
                  <p:embed/>
                </p:oleObj>
              </mc:Choice>
              <mc:Fallback>
                <p:oleObj name="Equation" r:id="rId4" imgW="152280" imgH="368280" progId="Equation.DSMT4">
                  <p:embed/>
                  <p:pic>
                    <p:nvPicPr>
                      <p:cNvPr id="19" name="Object 18">
                        <a:extLst>
                          <a:ext uri="{FF2B5EF4-FFF2-40B4-BE49-F238E27FC236}">
                            <a16:creationId xmlns:a16="http://schemas.microsoft.com/office/drawing/2014/main" id="{445A69B0-5006-6195-9DD9-99D5C6E39836}"/>
                          </a:ext>
                        </a:extLst>
                      </p:cNvPr>
                      <p:cNvPicPr/>
                      <p:nvPr/>
                    </p:nvPicPr>
                    <p:blipFill>
                      <a:blip r:embed="rId5"/>
                      <a:stretch>
                        <a:fillRect/>
                      </a:stretch>
                    </p:blipFill>
                    <p:spPr>
                      <a:xfrm>
                        <a:off x="1381125" y="3963988"/>
                        <a:ext cx="241300" cy="584200"/>
                      </a:xfrm>
                      <a:prstGeom prst="rect">
                        <a:avLst/>
                      </a:prstGeom>
                    </p:spPr>
                  </p:pic>
                </p:oleObj>
              </mc:Fallback>
            </mc:AlternateContent>
          </a:graphicData>
        </a:graphic>
      </p:graphicFrame>
      <p:sp>
        <p:nvSpPr>
          <p:cNvPr id="21" name="TextBox 20">
            <a:extLst>
              <a:ext uri="{FF2B5EF4-FFF2-40B4-BE49-F238E27FC236}">
                <a16:creationId xmlns:a16="http://schemas.microsoft.com/office/drawing/2014/main" id="{68D63316-D45F-DA96-1566-E1E3EE1750EF}"/>
              </a:ext>
            </a:extLst>
          </p:cNvPr>
          <p:cNvSpPr txBox="1"/>
          <p:nvPr/>
        </p:nvSpPr>
        <p:spPr>
          <a:xfrm>
            <a:off x="2830257" y="4882969"/>
            <a:ext cx="724600" cy="400110"/>
          </a:xfrm>
          <a:prstGeom prst="rect">
            <a:avLst/>
          </a:prstGeom>
          <a:noFill/>
        </p:spPr>
        <p:txBody>
          <a:bodyPr wrap="square" rtlCol="0">
            <a:spAutoFit/>
          </a:bodyPr>
          <a:lstStyle/>
          <a:p>
            <a:r>
              <a:rPr lang="en-GB" sz="2000" dirty="0">
                <a:solidFill>
                  <a:srgbClr val="FF0000"/>
                </a:solidFill>
                <a:latin typeface="Arial" panose="020B0604020202020204" pitchFamily="34" charset="0"/>
                <a:cs typeface="Arial" panose="020B0604020202020204" pitchFamily="34" charset="0"/>
              </a:rPr>
              <a:t>80%</a:t>
            </a:r>
          </a:p>
        </p:txBody>
      </p:sp>
      <p:graphicFrame>
        <p:nvGraphicFramePr>
          <p:cNvPr id="22" name="Object 21">
            <a:extLst>
              <a:ext uri="{FF2B5EF4-FFF2-40B4-BE49-F238E27FC236}">
                <a16:creationId xmlns:a16="http://schemas.microsoft.com/office/drawing/2014/main" id="{1D437BC4-2D55-08BF-5E78-9A098C9F0908}"/>
              </a:ext>
            </a:extLst>
          </p:cNvPr>
          <p:cNvGraphicFramePr>
            <a:graphicFrameLocks noChangeAspect="1"/>
          </p:cNvGraphicFramePr>
          <p:nvPr>
            <p:extLst>
              <p:ext uri="{D42A27DB-BD31-4B8C-83A1-F6EECF244321}">
                <p14:modId xmlns:p14="http://schemas.microsoft.com/office/powerpoint/2010/main" val="2453138393"/>
              </p:ext>
            </p:extLst>
          </p:nvPr>
        </p:nvGraphicFramePr>
        <p:xfrm>
          <a:off x="914400" y="4735513"/>
          <a:ext cx="241300" cy="584200"/>
        </p:xfrm>
        <a:graphic>
          <a:graphicData uri="http://schemas.openxmlformats.org/presentationml/2006/ole">
            <mc:AlternateContent xmlns:mc="http://schemas.openxmlformats.org/markup-compatibility/2006">
              <mc:Choice xmlns:v="urn:schemas-microsoft-com:vml" Requires="v">
                <p:oleObj name="Equation" r:id="rId6" imgW="152280" imgH="368280" progId="Equation.DSMT4">
                  <p:embed/>
                </p:oleObj>
              </mc:Choice>
              <mc:Fallback>
                <p:oleObj name="Equation" r:id="rId6" imgW="152280" imgH="368280" progId="Equation.DSMT4">
                  <p:embed/>
                  <p:pic>
                    <p:nvPicPr>
                      <p:cNvPr id="22" name="Object 21">
                        <a:extLst>
                          <a:ext uri="{FF2B5EF4-FFF2-40B4-BE49-F238E27FC236}">
                            <a16:creationId xmlns:a16="http://schemas.microsoft.com/office/drawing/2014/main" id="{1D437BC4-2D55-08BF-5E78-9A098C9F0908}"/>
                          </a:ext>
                        </a:extLst>
                      </p:cNvPr>
                      <p:cNvPicPr/>
                      <p:nvPr/>
                    </p:nvPicPr>
                    <p:blipFill>
                      <a:blip r:embed="rId7"/>
                      <a:stretch>
                        <a:fillRect/>
                      </a:stretch>
                    </p:blipFill>
                    <p:spPr>
                      <a:xfrm>
                        <a:off x="914400" y="4735513"/>
                        <a:ext cx="241300" cy="584200"/>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F3BB959E-2B01-0741-0BCD-6FB07036783C}"/>
              </a:ext>
            </a:extLst>
          </p:cNvPr>
          <p:cNvGraphicFramePr>
            <a:graphicFrameLocks noChangeAspect="1"/>
          </p:cNvGraphicFramePr>
          <p:nvPr>
            <p:extLst>
              <p:ext uri="{D42A27DB-BD31-4B8C-83A1-F6EECF244321}">
                <p14:modId xmlns:p14="http://schemas.microsoft.com/office/powerpoint/2010/main" val="2347456265"/>
              </p:ext>
            </p:extLst>
          </p:nvPr>
        </p:nvGraphicFramePr>
        <p:xfrm>
          <a:off x="1456363" y="4791717"/>
          <a:ext cx="465138" cy="582613"/>
        </p:xfrm>
        <a:graphic>
          <a:graphicData uri="http://schemas.openxmlformats.org/presentationml/2006/ole">
            <mc:AlternateContent xmlns:mc="http://schemas.openxmlformats.org/markup-compatibility/2006">
              <mc:Choice xmlns:v="urn:schemas-microsoft-com:vml" Requires="v">
                <p:oleObj name="Equation" r:id="rId8" imgW="291960" imgH="368280" progId="Equation.DSMT4">
                  <p:embed/>
                </p:oleObj>
              </mc:Choice>
              <mc:Fallback>
                <p:oleObj name="Equation" r:id="rId8" imgW="291960" imgH="368280" progId="Equation.DSMT4">
                  <p:embed/>
                  <p:pic>
                    <p:nvPicPr>
                      <p:cNvPr id="23" name="Object 22">
                        <a:extLst>
                          <a:ext uri="{FF2B5EF4-FFF2-40B4-BE49-F238E27FC236}">
                            <a16:creationId xmlns:a16="http://schemas.microsoft.com/office/drawing/2014/main" id="{F3BB959E-2B01-0741-0BCD-6FB07036783C}"/>
                          </a:ext>
                        </a:extLst>
                      </p:cNvPr>
                      <p:cNvPicPr/>
                      <p:nvPr/>
                    </p:nvPicPr>
                    <p:blipFill>
                      <a:blip r:embed="rId9"/>
                      <a:stretch>
                        <a:fillRect/>
                      </a:stretch>
                    </p:blipFill>
                    <p:spPr>
                      <a:xfrm>
                        <a:off x="1456363" y="4791717"/>
                        <a:ext cx="465138" cy="582613"/>
                      </a:xfrm>
                      <a:prstGeom prst="rect">
                        <a:avLst/>
                      </a:prstGeom>
                    </p:spPr>
                  </p:pic>
                </p:oleObj>
              </mc:Fallback>
            </mc:AlternateContent>
          </a:graphicData>
        </a:graphic>
      </p:graphicFrame>
      <p:sp>
        <p:nvSpPr>
          <p:cNvPr id="24" name="TextBox 23">
            <a:extLst>
              <a:ext uri="{FF2B5EF4-FFF2-40B4-BE49-F238E27FC236}">
                <a16:creationId xmlns:a16="http://schemas.microsoft.com/office/drawing/2014/main" id="{FB9A2E5E-ADF5-51FF-4BA4-DD3DA1CF656B}"/>
              </a:ext>
            </a:extLst>
          </p:cNvPr>
          <p:cNvSpPr txBox="1"/>
          <p:nvPr/>
        </p:nvSpPr>
        <p:spPr>
          <a:xfrm>
            <a:off x="1165189" y="4882969"/>
            <a:ext cx="222211" cy="400110"/>
          </a:xfrm>
          <a:prstGeom prst="rect">
            <a:avLst/>
          </a:prstGeom>
          <a:noFill/>
        </p:spPr>
        <p:txBody>
          <a:bodyPr wrap="square" rtlCol="0">
            <a:spAutoFit/>
          </a:bodyPr>
          <a:lstStyle/>
          <a:p>
            <a:r>
              <a:rPr lang="en-GB" sz="2000" dirty="0">
                <a:solidFill>
                  <a:srgbClr val="FF0000"/>
                </a:solidFill>
                <a:latin typeface="Times New Roman" panose="02020603050405020304" pitchFamily="18" charset="0"/>
                <a:cs typeface="Times New Roman" panose="02020603050405020304" pitchFamily="18" charset="0"/>
              </a:rPr>
              <a:t>=</a:t>
            </a:r>
          </a:p>
        </p:txBody>
      </p:sp>
      <p:sp>
        <p:nvSpPr>
          <p:cNvPr id="26" name="TextBox 25">
            <a:extLst>
              <a:ext uri="{FF2B5EF4-FFF2-40B4-BE49-F238E27FC236}">
                <a16:creationId xmlns:a16="http://schemas.microsoft.com/office/drawing/2014/main" id="{7A70C10E-BFA7-B0C9-7293-05C9DA8EBD60}"/>
              </a:ext>
            </a:extLst>
          </p:cNvPr>
          <p:cNvSpPr txBox="1"/>
          <p:nvPr/>
        </p:nvSpPr>
        <p:spPr>
          <a:xfrm>
            <a:off x="4551452" y="4419029"/>
            <a:ext cx="3082247" cy="584775"/>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Multiply each term inside the bracket by 4</a:t>
            </a:r>
          </a:p>
        </p:txBody>
      </p:sp>
      <p:sp>
        <p:nvSpPr>
          <p:cNvPr id="27" name="TextBox 26">
            <a:extLst>
              <a:ext uri="{FF2B5EF4-FFF2-40B4-BE49-F238E27FC236}">
                <a16:creationId xmlns:a16="http://schemas.microsoft.com/office/drawing/2014/main" id="{C53BA196-778D-59A0-D04D-C7FFBEE796DE}"/>
              </a:ext>
            </a:extLst>
          </p:cNvPr>
          <p:cNvSpPr txBox="1"/>
          <p:nvPr/>
        </p:nvSpPr>
        <p:spPr>
          <a:xfrm>
            <a:off x="6626831" y="4882969"/>
            <a:ext cx="1202077" cy="461665"/>
          </a:xfrm>
          <a:prstGeom prst="rect">
            <a:avLst/>
          </a:prstGeom>
          <a:noFill/>
        </p:spPr>
        <p:txBody>
          <a:bodyPr wrap="square" rtlCol="0">
            <a:spAutoFit/>
          </a:bodyPr>
          <a:lstStyle/>
          <a:p>
            <a:r>
              <a:rPr lang="en-GB" sz="2000" dirty="0">
                <a:solidFill>
                  <a:srgbClr val="FF0000"/>
                </a:solidFill>
                <a:latin typeface="Arial" panose="020B0604020202020204" pitchFamily="34" charset="0"/>
                <a:cs typeface="Arial" panose="020B0604020202020204" pitchFamily="34" charset="0"/>
              </a:rPr>
              <a:t>12</a:t>
            </a:r>
            <a:r>
              <a:rPr lang="en-GB" sz="2400" i="1" dirty="0">
                <a:solidFill>
                  <a:srgbClr val="FF0000"/>
                </a:solidFill>
                <a:latin typeface="Times New Roman" panose="02020603050405020304" pitchFamily="18" charset="0"/>
                <a:cs typeface="Times New Roman" panose="02020603050405020304" pitchFamily="18" charset="0"/>
              </a:rPr>
              <a:t>a</a:t>
            </a:r>
            <a:r>
              <a:rPr lang="en-GB" sz="2000" dirty="0">
                <a:solidFill>
                  <a:srgbClr val="FF0000"/>
                </a:solidFill>
                <a:latin typeface="Arial" panose="020B0604020202020204" pitchFamily="34" charset="0"/>
                <a:cs typeface="Arial" panose="020B0604020202020204" pitchFamily="34" charset="0"/>
              </a:rPr>
              <a:t> + 8</a:t>
            </a:r>
          </a:p>
        </p:txBody>
      </p:sp>
      <p:sp>
        <p:nvSpPr>
          <p:cNvPr id="28" name="TextBox 27">
            <a:extLst>
              <a:ext uri="{FF2B5EF4-FFF2-40B4-BE49-F238E27FC236}">
                <a16:creationId xmlns:a16="http://schemas.microsoft.com/office/drawing/2014/main" id="{573BB14C-4AF7-8419-FE75-51B91E9D5AEF}"/>
              </a:ext>
            </a:extLst>
          </p:cNvPr>
          <p:cNvSpPr txBox="1"/>
          <p:nvPr/>
        </p:nvSpPr>
        <p:spPr>
          <a:xfrm>
            <a:off x="10109771" y="4243227"/>
            <a:ext cx="1623317" cy="86177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Angles at a point add up to 360</a:t>
            </a:r>
            <a:r>
              <a:rPr lang="en-GB" dirty="0">
                <a:solidFill>
                  <a:srgbClr val="FF0000"/>
                </a:solidFill>
                <a:latin typeface="Arial" panose="020B0604020202020204" pitchFamily="34" charset="0"/>
                <a:cs typeface="Arial" panose="020B0604020202020204" pitchFamily="34" charset="0"/>
              </a:rPr>
              <a:t>°</a:t>
            </a:r>
            <a:endParaRPr lang="en-GB" sz="1600" dirty="0">
              <a:solidFill>
                <a:srgbClr val="FF0000"/>
              </a:solidFill>
              <a:latin typeface="Arial" panose="020B0604020202020204" pitchFamily="34" charset="0"/>
              <a:cs typeface="Arial" panose="020B0604020202020204" pitchFamily="34" charset="0"/>
            </a:endParaRPr>
          </a:p>
        </p:txBody>
      </p:sp>
      <p:sp>
        <p:nvSpPr>
          <p:cNvPr id="29" name="TextBox 28">
            <a:extLst>
              <a:ext uri="{FF2B5EF4-FFF2-40B4-BE49-F238E27FC236}">
                <a16:creationId xmlns:a16="http://schemas.microsoft.com/office/drawing/2014/main" id="{B0713D22-128D-9507-6DCA-66D94E94C324}"/>
              </a:ext>
            </a:extLst>
          </p:cNvPr>
          <p:cNvSpPr txBox="1"/>
          <p:nvPr/>
        </p:nvSpPr>
        <p:spPr>
          <a:xfrm>
            <a:off x="8572369" y="5093587"/>
            <a:ext cx="1915764" cy="369332"/>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360 – 150 – 70 </a:t>
            </a:r>
            <a:r>
              <a:rPr lang="en-GB" dirty="0">
                <a:solidFill>
                  <a:srgbClr val="FF0000"/>
                </a:solidFill>
                <a:latin typeface="Times New Roman" panose="02020603050405020304" pitchFamily="18" charset="0"/>
                <a:cs typeface="Times New Roman" panose="02020603050405020304" pitchFamily="18" charset="0"/>
              </a:rPr>
              <a:t>=</a:t>
            </a:r>
            <a:r>
              <a:rPr lang="en-GB" sz="1600" dirty="0">
                <a:solidFill>
                  <a:srgbClr val="FF0000"/>
                </a:solidFill>
                <a:latin typeface="Arial" panose="020B0604020202020204" pitchFamily="34" charset="0"/>
                <a:cs typeface="Arial" panose="020B0604020202020204" pitchFamily="34" charset="0"/>
              </a:rPr>
              <a:t> </a:t>
            </a:r>
          </a:p>
        </p:txBody>
      </p:sp>
      <p:sp>
        <p:nvSpPr>
          <p:cNvPr id="30" name="TextBox 29">
            <a:extLst>
              <a:ext uri="{FF2B5EF4-FFF2-40B4-BE49-F238E27FC236}">
                <a16:creationId xmlns:a16="http://schemas.microsoft.com/office/drawing/2014/main" id="{9A6CBDDE-327C-95B4-E086-1CCBD3621557}"/>
              </a:ext>
            </a:extLst>
          </p:cNvPr>
          <p:cNvSpPr txBox="1"/>
          <p:nvPr/>
        </p:nvSpPr>
        <p:spPr>
          <a:xfrm>
            <a:off x="10230120" y="5124365"/>
            <a:ext cx="742380" cy="338554"/>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140°</a:t>
            </a:r>
          </a:p>
        </p:txBody>
      </p:sp>
      <p:pic>
        <p:nvPicPr>
          <p:cNvPr id="8" name="Picture 7">
            <a:extLst>
              <a:ext uri="{FF2B5EF4-FFF2-40B4-BE49-F238E27FC236}">
                <a16:creationId xmlns:a16="http://schemas.microsoft.com/office/drawing/2014/main" id="{565E8D6A-F46B-01CF-C472-0C5A255D1907}"/>
              </a:ext>
            </a:extLst>
          </p:cNvPr>
          <p:cNvPicPr>
            <a:picLocks noChangeAspect="1"/>
          </p:cNvPicPr>
          <p:nvPr/>
        </p:nvPicPr>
        <p:blipFill>
          <a:blip r:embed="rId10"/>
          <a:stretch>
            <a:fillRect/>
          </a:stretch>
        </p:blipFill>
        <p:spPr>
          <a:xfrm>
            <a:off x="8519025" y="2426398"/>
            <a:ext cx="2800741" cy="1648055"/>
          </a:xfrm>
          <a:prstGeom prst="rect">
            <a:avLst/>
          </a:prstGeom>
        </p:spPr>
      </p:pic>
      <p:pic>
        <p:nvPicPr>
          <p:cNvPr id="11" name="Picture 10">
            <a:extLst>
              <a:ext uri="{FF2B5EF4-FFF2-40B4-BE49-F238E27FC236}">
                <a16:creationId xmlns:a16="http://schemas.microsoft.com/office/drawing/2014/main" id="{2A4A2A03-5B60-5CE1-5C41-5CBC22035642}"/>
              </a:ext>
            </a:extLst>
          </p:cNvPr>
          <p:cNvPicPr>
            <a:picLocks noChangeAspect="1"/>
          </p:cNvPicPr>
          <p:nvPr/>
        </p:nvPicPr>
        <p:blipFill>
          <a:blip r:embed="rId11"/>
          <a:stretch>
            <a:fillRect/>
          </a:stretch>
        </p:blipFill>
        <p:spPr>
          <a:xfrm>
            <a:off x="11009781" y="2220677"/>
            <a:ext cx="819264" cy="438211"/>
          </a:xfrm>
          <a:prstGeom prst="rect">
            <a:avLst/>
          </a:prstGeom>
        </p:spPr>
      </p:pic>
    </p:spTree>
    <p:extLst>
      <p:ext uri="{BB962C8B-B14F-4D97-AF65-F5344CB8AC3E}">
        <p14:creationId xmlns:p14="http://schemas.microsoft.com/office/powerpoint/2010/main" val="3322768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allAtOnce"/>
      <p:bldP spid="15" grpId="0"/>
      <p:bldP spid="16" grpId="0"/>
      <p:bldP spid="17" grpId="0"/>
      <p:bldP spid="18" grpId="0"/>
      <p:bldP spid="21" grpId="0"/>
      <p:bldP spid="24" grpId="0"/>
      <p:bldP spid="26" grpId="0"/>
      <p:bldP spid="27" grpId="0"/>
      <p:bldP spid="28"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CE4728-D954-55B3-7934-3F3AC3B74F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B3D062-17CD-60BA-0C8E-ED8A59299470}"/>
              </a:ext>
            </a:extLst>
          </p:cNvPr>
          <p:cNvSpPr>
            <a:spLocks noGrp="1"/>
          </p:cNvSpPr>
          <p:nvPr>
            <p:ph type="ctrTitle"/>
          </p:nvPr>
        </p:nvSpPr>
        <p:spPr>
          <a:xfrm>
            <a:off x="285750" y="177808"/>
            <a:ext cx="9144000" cy="923330"/>
          </a:xfrm>
        </p:spPr>
        <p:txBody>
          <a:bodyPr>
            <a:spAutoFit/>
          </a:bodyPr>
          <a:lstStyle/>
          <a:p>
            <a:pPr algn="l"/>
            <a:r>
              <a:rPr lang="en-GB" b="1" dirty="0">
                <a:solidFill>
                  <a:srgbClr val="371376"/>
                </a:solidFill>
                <a:latin typeface="Arial" panose="020B0604020202020204" pitchFamily="34" charset="0"/>
                <a:cs typeface="Arial" panose="020B0604020202020204" pitchFamily="34" charset="0"/>
              </a:rPr>
              <a:t>5-a-day Warm-Up</a:t>
            </a:r>
          </a:p>
        </p:txBody>
      </p:sp>
      <p:sp>
        <p:nvSpPr>
          <p:cNvPr id="4" name="Footer Placeholder 3">
            <a:extLst>
              <a:ext uri="{FF2B5EF4-FFF2-40B4-BE49-F238E27FC236}">
                <a16:creationId xmlns:a16="http://schemas.microsoft.com/office/drawing/2014/main" id="{EE04618B-518B-4A64-1720-DAABCFED7070}"/>
              </a:ext>
            </a:extLst>
          </p:cNvPr>
          <p:cNvSpPr>
            <a:spLocks noGrp="1"/>
          </p:cNvSpPr>
          <p:nvPr>
            <p:ph type="ftr" sz="quarter" idx="11"/>
          </p:nvPr>
        </p:nvSpPr>
        <p:spPr>
          <a:xfrm>
            <a:off x="285750" y="6141402"/>
            <a:ext cx="116205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The questions in this resource are provided for revision and practice purposes only. Their inclusion does not indicate that the same, or similar questions, or topics in this form, will appear in any live assessment.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tint val="82000"/>
                  </a:prstClr>
                </a:solidFill>
                <a:effectLst/>
                <a:uLnTx/>
                <a:uFillTx/>
                <a:latin typeface="Aptos" panose="02110004020202020204"/>
                <a:ea typeface="+mn-ea"/>
                <a:cs typeface="+mn-cs"/>
              </a:rPr>
              <a:t>© 2026 AQA and its licensors. All rights reserved.</a:t>
            </a:r>
          </a:p>
        </p:txBody>
      </p:sp>
      <p:pic>
        <p:nvPicPr>
          <p:cNvPr id="5" name="Picture 4">
            <a:extLst>
              <a:ext uri="{FF2B5EF4-FFF2-40B4-BE49-F238E27FC236}">
                <a16:creationId xmlns:a16="http://schemas.microsoft.com/office/drawing/2014/main" id="{7BE598C5-D5F1-68EE-F436-28B82323A53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8133" y="351473"/>
            <a:ext cx="1418117" cy="576000"/>
          </a:xfrm>
          <a:prstGeom prst="rect">
            <a:avLst/>
          </a:prstGeom>
        </p:spPr>
      </p:pic>
      <p:sp>
        <p:nvSpPr>
          <p:cNvPr id="7" name="Title 1">
            <a:extLst>
              <a:ext uri="{FF2B5EF4-FFF2-40B4-BE49-F238E27FC236}">
                <a16:creationId xmlns:a16="http://schemas.microsoft.com/office/drawing/2014/main" id="{9EFCC95E-28FE-988E-D817-05C1BBDAF39A}"/>
              </a:ext>
            </a:extLst>
          </p:cNvPr>
          <p:cNvSpPr txBox="1">
            <a:spLocks/>
          </p:cNvSpPr>
          <p:nvPr/>
        </p:nvSpPr>
        <p:spPr>
          <a:xfrm>
            <a:off x="285750" y="1101138"/>
            <a:ext cx="9144000" cy="535531"/>
          </a:xfrm>
          <a:prstGeom prst="rect">
            <a:avLst/>
          </a:prstGeo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C8194B"/>
                </a:solidFill>
                <a:effectLst/>
                <a:uLnTx/>
                <a:uFillTx/>
                <a:latin typeface="Arial" panose="020B0604020202020204" pitchFamily="34" charset="0"/>
                <a:ea typeface="+mj-ea"/>
                <a:cs typeface="Arial" panose="020B0604020202020204" pitchFamily="34" charset="0"/>
              </a:rPr>
              <a:t>Warm-Up 5B</a:t>
            </a:r>
          </a:p>
        </p:txBody>
      </p:sp>
      <p:graphicFrame>
        <p:nvGraphicFramePr>
          <p:cNvPr id="8" name="Table 7">
            <a:extLst>
              <a:ext uri="{FF2B5EF4-FFF2-40B4-BE49-F238E27FC236}">
                <a16:creationId xmlns:a16="http://schemas.microsoft.com/office/drawing/2014/main" id="{59E4B62A-8587-C293-EE66-D5D9F413D3C1}"/>
              </a:ext>
            </a:extLst>
          </p:cNvPr>
          <p:cNvGraphicFramePr>
            <a:graphicFrameLocks noGrp="1"/>
          </p:cNvGraphicFramePr>
          <p:nvPr>
            <p:extLst>
              <p:ext uri="{D42A27DB-BD31-4B8C-83A1-F6EECF244321}">
                <p14:modId xmlns:p14="http://schemas.microsoft.com/office/powerpoint/2010/main" val="4028737912"/>
              </p:ext>
            </p:extLst>
          </p:nvPr>
        </p:nvGraphicFramePr>
        <p:xfrm>
          <a:off x="263750" y="1900766"/>
          <a:ext cx="11664500" cy="4015928"/>
        </p:xfrm>
        <a:graphic>
          <a:graphicData uri="http://schemas.openxmlformats.org/drawingml/2006/table">
            <a:tbl>
              <a:tblPr firstRow="1" bandRow="1">
                <a:tableStyleId>{5C22544A-7EE6-4342-B048-85BDC9FD1C3A}</a:tableStyleId>
              </a:tblPr>
              <a:tblGrid>
                <a:gridCol w="396000">
                  <a:extLst>
                    <a:ext uri="{9D8B030D-6E8A-4147-A177-3AD203B41FA5}">
                      <a16:colId xmlns:a16="http://schemas.microsoft.com/office/drawing/2014/main" val="411323247"/>
                    </a:ext>
                  </a:extLst>
                </a:gridCol>
                <a:gridCol w="3492000">
                  <a:extLst>
                    <a:ext uri="{9D8B030D-6E8A-4147-A177-3AD203B41FA5}">
                      <a16:colId xmlns:a16="http://schemas.microsoft.com/office/drawing/2014/main" val="2603627740"/>
                    </a:ext>
                  </a:extLst>
                </a:gridCol>
                <a:gridCol w="396000">
                  <a:extLst>
                    <a:ext uri="{9D8B030D-6E8A-4147-A177-3AD203B41FA5}">
                      <a16:colId xmlns:a16="http://schemas.microsoft.com/office/drawing/2014/main" val="1150581559"/>
                    </a:ext>
                  </a:extLst>
                </a:gridCol>
                <a:gridCol w="3492500">
                  <a:extLst>
                    <a:ext uri="{9D8B030D-6E8A-4147-A177-3AD203B41FA5}">
                      <a16:colId xmlns:a16="http://schemas.microsoft.com/office/drawing/2014/main" val="41235919"/>
                    </a:ext>
                  </a:extLst>
                </a:gridCol>
                <a:gridCol w="396000">
                  <a:extLst>
                    <a:ext uri="{9D8B030D-6E8A-4147-A177-3AD203B41FA5}">
                      <a16:colId xmlns:a16="http://schemas.microsoft.com/office/drawing/2014/main" val="1135996713"/>
                    </a:ext>
                  </a:extLst>
                </a:gridCol>
                <a:gridCol w="3492000">
                  <a:extLst>
                    <a:ext uri="{9D8B030D-6E8A-4147-A177-3AD203B41FA5}">
                      <a16:colId xmlns:a16="http://schemas.microsoft.com/office/drawing/2014/main" val="2182023971"/>
                    </a:ext>
                  </a:extLst>
                </a:gridCol>
              </a:tblGrid>
              <a:tr h="1928048">
                <a:tc>
                  <a:txBody>
                    <a:bodyPr/>
                    <a:lstStyle/>
                    <a:p>
                      <a:r>
                        <a:rPr lang="en-GB" sz="1600" b="0" dirty="0">
                          <a:solidFill>
                            <a:srgbClr val="371376"/>
                          </a:solidFill>
                          <a:latin typeface="Arial" panose="020B0604020202020204" pitchFamily="34" charset="0"/>
                          <a:cs typeface="Arial" panose="020B0604020202020204" pitchFamily="34" charset="0"/>
                        </a:rPr>
                        <a:t>1.</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algn="l">
                        <a:spcBef>
                          <a:spcPts val="0"/>
                        </a:spcBef>
                      </a:pPr>
                      <a:r>
                        <a:rPr lang="en-GB" sz="1600" b="0" i="0" u="none" strike="noStrike" baseline="0" dirty="0">
                          <a:solidFill>
                            <a:srgbClr val="371376"/>
                          </a:solidFill>
                          <a:latin typeface="Arial" panose="020B0604020202020204" pitchFamily="34" charset="0"/>
                          <a:cs typeface="Arial" panose="020B0604020202020204" pitchFamily="34" charset="0"/>
                        </a:rPr>
                        <a:t>In a pie chart, one sector represents </a:t>
                      </a:r>
                    </a:p>
                    <a:p>
                      <a:pPr algn="l">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    of the data. </a:t>
                      </a:r>
                    </a:p>
                    <a:p>
                      <a:pPr>
                        <a:spcBef>
                          <a:spcPts val="600"/>
                        </a:spcBef>
                      </a:pPr>
                      <a:endParaRPr lang="en-GB" sz="1600" b="0" i="0" u="none" strike="noStrike" baseline="0" dirty="0">
                        <a:solidFill>
                          <a:srgbClr val="371376"/>
                        </a:solidFill>
                        <a:latin typeface="Arial" panose="020B0604020202020204" pitchFamily="34" charset="0"/>
                        <a:cs typeface="Arial" panose="020B0604020202020204" pitchFamily="34" charset="0"/>
                      </a:endParaRP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Work out the angle of that sector? </a:t>
                      </a:r>
                    </a:p>
                    <a:p>
                      <a:pPr>
                        <a:spcBef>
                          <a:spcPts val="600"/>
                        </a:spcBef>
                      </a:pPr>
                      <a:r>
                        <a:rPr lang="en-GB" sz="1600" b="0" i="0" u="none" strike="noStrike" baseline="0" dirty="0">
                          <a:solidFill>
                            <a:srgbClr val="371376"/>
                          </a:solidFill>
                          <a:latin typeface="Arial" panose="020B0604020202020204" pitchFamily="34" charset="0"/>
                          <a:cs typeface="Arial" panose="020B0604020202020204" pitchFamily="34" charset="0"/>
                        </a:rPr>
                        <a:t>Circle your answer. </a:t>
                      </a:r>
                    </a:p>
                    <a:p>
                      <a:pPr>
                        <a:spcBef>
                          <a:spcPts val="1200"/>
                        </a:spcBef>
                      </a:pPr>
                      <a:r>
                        <a:rPr lang="en-GB" sz="1600" b="0" i="0" u="none" strike="noStrike" baseline="0" dirty="0">
                          <a:solidFill>
                            <a:srgbClr val="371376"/>
                          </a:solidFill>
                          <a:latin typeface="Arial" panose="020B0604020202020204" pitchFamily="34" charset="0"/>
                          <a:cs typeface="Arial" panose="020B0604020202020204" pitchFamily="34" charset="0"/>
                        </a:rPr>
                        <a:t>       3°      30°      60°      120° </a:t>
                      </a:r>
                      <a:endParaRPr lang="en-GB" sz="1600" b="0" dirty="0">
                        <a:solidFill>
                          <a:srgbClr val="371376"/>
                        </a:solidFill>
                        <a:latin typeface="Arial" panose="020B0604020202020204" pitchFamily="34" charset="0"/>
                        <a:cs typeface="Arial" panose="020B0604020202020204" pitchFamily="34" charset="0"/>
                      </a:endParaRPr>
                    </a:p>
                  </a:txBody>
                  <a:tcPr anchor="ct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2.</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Work out the size of an exterior angle of a regular octagon? </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solidFill>
                            <a:srgbClr val="371376"/>
                          </a:solidFill>
                          <a:latin typeface="Arial" panose="020B0604020202020204" pitchFamily="34" charset="0"/>
                          <a:cs typeface="Arial" panose="020B0604020202020204" pitchFamily="34" charset="0"/>
                        </a:rPr>
                        <a:t>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On the Venn diagram, shade the section represented by    P </a:t>
                      </a:r>
                      <a:r>
                        <a:rPr lang="en-GB" sz="1600" b="0" i="0" u="none" strike="noStrike" baseline="0" dirty="0">
                          <a:solidFill>
                            <a:srgbClr val="000000"/>
                          </a:solidFill>
                        </a:rPr>
                        <a:t>∪ </a:t>
                      </a:r>
                      <a:r>
                        <a:rPr kumimoji="0" lang="en-GB" sz="1600" b="0" i="0" u="none" strike="noStrike" kern="1200" cap="none" spc="0" normalizeH="0" baseline="0" noProof="0" dirty="0">
                          <a:ln>
                            <a:noFill/>
                          </a:ln>
                          <a:solidFill>
                            <a:srgbClr val="371376"/>
                          </a:solidFill>
                          <a:effectLst/>
                          <a:uLnTx/>
                          <a:uFillTx/>
                          <a:latin typeface="Arial" panose="020B0604020202020204" pitchFamily="34" charset="0"/>
                          <a:ea typeface="+mn-ea"/>
                          <a:cs typeface="Arial" panose="020B0604020202020204" pitchFamily="34" charset="0"/>
                        </a:rPr>
                        <a:t>Q </a:t>
                      </a:r>
                    </a:p>
                    <a:p>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extLst>
                  <a:ext uri="{0D108BD9-81ED-4DB2-BD59-A6C34878D82A}">
                    <a16:rowId xmlns:a16="http://schemas.microsoft.com/office/drawing/2014/main" val="3288297321"/>
                  </a:ext>
                </a:extLst>
              </a:tr>
              <a:tr h="1928048">
                <a:tc>
                  <a:txBody>
                    <a:bodyPr/>
                    <a:lstStyle/>
                    <a:p>
                      <a:r>
                        <a:rPr lang="en-GB" sz="1600" b="0" dirty="0">
                          <a:solidFill>
                            <a:srgbClr val="371376"/>
                          </a:solidFill>
                          <a:latin typeface="Arial" panose="020B0604020202020204" pitchFamily="34" charset="0"/>
                          <a:cs typeface="Arial" panose="020B0604020202020204" pitchFamily="34" charset="0"/>
                        </a:rPr>
                        <a:t>3.</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r>
                        <a:rPr lang="en-GB" sz="1600" b="0" i="0" u="none" strike="noStrike" baseline="0" dirty="0">
                          <a:solidFill>
                            <a:srgbClr val="371376"/>
                          </a:solidFill>
                          <a:latin typeface="Arial" panose="020B0604020202020204" pitchFamily="34" charset="0"/>
                          <a:cs typeface="Arial" panose="020B0604020202020204" pitchFamily="34" charset="0"/>
                        </a:rPr>
                        <a:t>How many minutes are there in </a:t>
                      </a:r>
                    </a:p>
                    <a:p>
                      <a:pPr>
                        <a:lnSpc>
                          <a:spcPct val="200000"/>
                        </a:lnSpc>
                      </a:pPr>
                      <a:r>
                        <a:rPr lang="en-GB" sz="1600" b="0" i="0" u="none" strike="noStrike" baseline="0" dirty="0">
                          <a:solidFill>
                            <a:srgbClr val="371376"/>
                          </a:solidFill>
                          <a:latin typeface="Arial" panose="020B0604020202020204" pitchFamily="34" charset="0"/>
                          <a:cs typeface="Arial" panose="020B0604020202020204" pitchFamily="34" charset="0"/>
                        </a:rPr>
                        <a:t>          hours? </a:t>
                      </a:r>
                      <a:endParaRPr lang="en-GB" sz="1600" b="0" dirty="0">
                        <a:solidFill>
                          <a:srgbClr val="371376"/>
                        </a:solidFill>
                        <a:latin typeface="Arial" panose="020B0604020202020204" pitchFamily="34" charset="0"/>
                        <a:cs typeface="Arial" panose="020B0604020202020204" pitchFamily="34" charset="0"/>
                      </a:endParaRP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a:txBody>
                    <a:bodyPr/>
                    <a:lstStyle/>
                    <a:p>
                      <a:r>
                        <a:rPr lang="en-GB" sz="1600" b="0" dirty="0">
                          <a:solidFill>
                            <a:srgbClr val="371376"/>
                          </a:solidFill>
                          <a:latin typeface="Arial" panose="020B0604020202020204" pitchFamily="34" charset="0"/>
                          <a:cs typeface="Arial" panose="020B0604020202020204" pitchFamily="34" charset="0"/>
                        </a:rPr>
                        <a:t>4.</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solidFill>
                      <a:srgbClr val="DFD1F7"/>
                    </a:solidFill>
                  </a:tcPr>
                </a:tc>
                <a:tc>
                  <a:txBody>
                    <a:bodyPr/>
                    <a:lstStyle/>
                    <a:p>
                      <a:endParaRPr lang="en-GB" sz="1600" b="0" dirty="0">
                        <a:solidFill>
                          <a:srgbClr val="371376"/>
                        </a:solidFill>
                        <a:latin typeface="Arial" panose="020B0604020202020204" pitchFamily="34" charset="0"/>
                        <a:cs typeface="Arial" panose="020B0604020202020204" pitchFamily="34" charset="0"/>
                      </a:endParaRPr>
                    </a:p>
                    <a:p>
                      <a:r>
                        <a:rPr lang="en-GB" sz="1600" b="0" dirty="0">
                          <a:solidFill>
                            <a:srgbClr val="371376"/>
                          </a:solidFill>
                          <a:latin typeface="Arial" panose="020B0604020202020204" pitchFamily="34" charset="0"/>
                          <a:cs typeface="Arial" panose="020B0604020202020204" pitchFamily="34" charset="0"/>
                        </a:rPr>
                        <a:t>Work out       of   45</a:t>
                      </a:r>
                    </a:p>
                  </a:txBody>
                  <a:tcPr>
                    <a:lnL w="19050" cap="flat" cmpd="sng" algn="ctr">
                      <a:solidFill>
                        <a:srgbClr val="371376"/>
                      </a:solidFill>
                      <a:prstDash val="solid"/>
                      <a:round/>
                      <a:headEnd type="none" w="med" len="med"/>
                      <a:tailEnd type="none" w="med" len="med"/>
                    </a:lnL>
                    <a:lnR w="19050" cap="flat" cmpd="sng" algn="ctr">
                      <a:solidFill>
                        <a:srgbClr val="371376"/>
                      </a:solidFill>
                      <a:prstDash val="solid"/>
                      <a:round/>
                      <a:headEnd type="none" w="med" len="med"/>
                      <a:tailEnd type="none" w="med" len="med"/>
                    </a:lnR>
                    <a:lnT w="19050" cap="flat" cmpd="sng" algn="ctr">
                      <a:solidFill>
                        <a:srgbClr val="371376"/>
                      </a:solidFill>
                      <a:prstDash val="solid"/>
                      <a:round/>
                      <a:headEnd type="none" w="med" len="med"/>
                      <a:tailEnd type="none" w="med" len="med"/>
                    </a:lnT>
                    <a:lnB w="19050" cap="flat" cmpd="sng" algn="ctr">
                      <a:solidFill>
                        <a:srgbClr val="371376"/>
                      </a:solidFill>
                      <a:prstDash val="solid"/>
                      <a:round/>
                      <a:headEnd type="none" w="med" len="med"/>
                      <a:tailEnd type="none" w="med" len="med"/>
                    </a:lnB>
                    <a:noFill/>
                  </a:tcPr>
                </a:tc>
                <a:tc vMerge="1">
                  <a:txBody>
                    <a:bodyPr/>
                    <a:lstStyle/>
                    <a:p>
                      <a:endParaRPr lang="en-GB"/>
                    </a:p>
                  </a:txBody>
                  <a:tcPr/>
                </a:tc>
                <a:tc vMerge="1">
                  <a:txBody>
                    <a:bodyPr/>
                    <a:lstStyle/>
                    <a:p>
                      <a:endParaRPr lang="en-GB" b="0" dirty="0">
                        <a:solidFill>
                          <a:sysClr val="windowText" lastClr="000000"/>
                        </a:solidFill>
                        <a:latin typeface="Arial" panose="020B0604020202020204" pitchFamily="34" charset="0"/>
                        <a:cs typeface="Arial" panose="020B0604020202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1338991"/>
                  </a:ext>
                </a:extLst>
              </a:tr>
            </a:tbl>
          </a:graphicData>
        </a:graphic>
      </p:graphicFrame>
      <p:pic>
        <p:nvPicPr>
          <p:cNvPr id="6" name="Picture 5">
            <a:extLst>
              <a:ext uri="{FF2B5EF4-FFF2-40B4-BE49-F238E27FC236}">
                <a16:creationId xmlns:a16="http://schemas.microsoft.com/office/drawing/2014/main" id="{E1296EB7-AB6D-AF4D-15AB-44F0E7B553AB}"/>
              </a:ext>
            </a:extLst>
          </p:cNvPr>
          <p:cNvPicPr>
            <a:picLocks noChangeAspect="1"/>
          </p:cNvPicPr>
          <p:nvPr/>
        </p:nvPicPr>
        <p:blipFill>
          <a:blip r:embed="rId3"/>
          <a:stretch>
            <a:fillRect/>
          </a:stretch>
        </p:blipFill>
        <p:spPr>
          <a:xfrm>
            <a:off x="8471245" y="2856217"/>
            <a:ext cx="3385935" cy="1880170"/>
          </a:xfrm>
          <a:prstGeom prst="rect">
            <a:avLst/>
          </a:prstGeom>
        </p:spPr>
      </p:pic>
      <p:graphicFrame>
        <p:nvGraphicFramePr>
          <p:cNvPr id="9" name="Object 8">
            <a:extLst>
              <a:ext uri="{FF2B5EF4-FFF2-40B4-BE49-F238E27FC236}">
                <a16:creationId xmlns:a16="http://schemas.microsoft.com/office/drawing/2014/main" id="{3A4749E0-8505-870D-3CAC-8945122EF123}"/>
              </a:ext>
            </a:extLst>
          </p:cNvPr>
          <p:cNvGraphicFramePr>
            <a:graphicFrameLocks noChangeAspect="1"/>
          </p:cNvGraphicFramePr>
          <p:nvPr>
            <p:extLst>
              <p:ext uri="{D42A27DB-BD31-4B8C-83A1-F6EECF244321}">
                <p14:modId xmlns:p14="http://schemas.microsoft.com/office/powerpoint/2010/main" val="2129392588"/>
              </p:ext>
            </p:extLst>
          </p:nvPr>
        </p:nvGraphicFramePr>
        <p:xfrm>
          <a:off x="739775" y="2155825"/>
          <a:ext cx="212725" cy="561975"/>
        </p:xfrm>
        <a:graphic>
          <a:graphicData uri="http://schemas.openxmlformats.org/presentationml/2006/ole">
            <mc:AlternateContent xmlns:mc="http://schemas.openxmlformats.org/markup-compatibility/2006">
              <mc:Choice xmlns:v="urn:schemas-microsoft-com:vml" Requires="v">
                <p:oleObj name="Equation" r:id="rId4" imgW="139680" imgH="368280" progId="Equation.DSMT4">
                  <p:embed/>
                </p:oleObj>
              </mc:Choice>
              <mc:Fallback>
                <p:oleObj name="Equation" r:id="rId4" imgW="139680" imgH="368280" progId="Equation.DSMT4">
                  <p:embed/>
                  <p:pic>
                    <p:nvPicPr>
                      <p:cNvPr id="9" name="Object 8">
                        <a:extLst>
                          <a:ext uri="{FF2B5EF4-FFF2-40B4-BE49-F238E27FC236}">
                            <a16:creationId xmlns:a16="http://schemas.microsoft.com/office/drawing/2014/main" id="{3A4749E0-8505-870D-3CAC-8945122EF123}"/>
                          </a:ext>
                        </a:extLst>
                      </p:cNvPr>
                      <p:cNvPicPr/>
                      <p:nvPr/>
                    </p:nvPicPr>
                    <p:blipFill>
                      <a:blip r:embed="rId5"/>
                      <a:stretch>
                        <a:fillRect/>
                      </a:stretch>
                    </p:blipFill>
                    <p:spPr>
                      <a:xfrm>
                        <a:off x="739775" y="2155825"/>
                        <a:ext cx="212725" cy="561975"/>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0EDB96CA-CA89-F8E0-44A8-83EDB0EFAECD}"/>
              </a:ext>
            </a:extLst>
          </p:cNvPr>
          <p:cNvGraphicFramePr>
            <a:graphicFrameLocks noChangeAspect="1"/>
          </p:cNvGraphicFramePr>
          <p:nvPr>
            <p:extLst>
              <p:ext uri="{D42A27DB-BD31-4B8C-83A1-F6EECF244321}">
                <p14:modId xmlns:p14="http://schemas.microsoft.com/office/powerpoint/2010/main" val="3812720175"/>
              </p:ext>
            </p:extLst>
          </p:nvPr>
        </p:nvGraphicFramePr>
        <p:xfrm>
          <a:off x="847189" y="4335101"/>
          <a:ext cx="317500" cy="508000"/>
        </p:xfrm>
        <a:graphic>
          <a:graphicData uri="http://schemas.openxmlformats.org/presentationml/2006/ole">
            <mc:AlternateContent xmlns:mc="http://schemas.openxmlformats.org/markup-compatibility/2006">
              <mc:Choice xmlns:v="urn:schemas-microsoft-com:vml" Requires="v">
                <p:oleObj name="Equation" r:id="rId6" imgW="317160" imgH="507960" progId="Equation.DSMT4">
                  <p:embed/>
                </p:oleObj>
              </mc:Choice>
              <mc:Fallback>
                <p:oleObj name="Equation" r:id="rId6" imgW="317160" imgH="507960" progId="Equation.DSMT4">
                  <p:embed/>
                  <p:pic>
                    <p:nvPicPr>
                      <p:cNvPr id="10" name="Object 9">
                        <a:extLst>
                          <a:ext uri="{FF2B5EF4-FFF2-40B4-BE49-F238E27FC236}">
                            <a16:creationId xmlns:a16="http://schemas.microsoft.com/office/drawing/2014/main" id="{0EDB96CA-CA89-F8E0-44A8-83EDB0EFAECD}"/>
                          </a:ext>
                        </a:extLst>
                      </p:cNvPr>
                      <p:cNvPicPr/>
                      <p:nvPr/>
                    </p:nvPicPr>
                    <p:blipFill>
                      <a:blip r:embed="rId7"/>
                      <a:stretch>
                        <a:fillRect/>
                      </a:stretch>
                    </p:blipFill>
                    <p:spPr>
                      <a:xfrm>
                        <a:off x="847189" y="4335101"/>
                        <a:ext cx="317500" cy="5080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77104D9C-D094-6039-E549-F1D7508F7A14}"/>
              </a:ext>
            </a:extLst>
          </p:cNvPr>
          <p:cNvGraphicFramePr>
            <a:graphicFrameLocks noChangeAspect="1"/>
          </p:cNvGraphicFramePr>
          <p:nvPr>
            <p:extLst>
              <p:ext uri="{D42A27DB-BD31-4B8C-83A1-F6EECF244321}">
                <p14:modId xmlns:p14="http://schemas.microsoft.com/office/powerpoint/2010/main" val="1109124382"/>
              </p:ext>
            </p:extLst>
          </p:nvPr>
        </p:nvGraphicFramePr>
        <p:xfrm>
          <a:off x="5564188" y="4081463"/>
          <a:ext cx="190500" cy="508000"/>
        </p:xfrm>
        <a:graphic>
          <a:graphicData uri="http://schemas.openxmlformats.org/presentationml/2006/ole">
            <mc:AlternateContent xmlns:mc="http://schemas.openxmlformats.org/markup-compatibility/2006">
              <mc:Choice xmlns:v="urn:schemas-microsoft-com:vml" Requires="v">
                <p:oleObj name="Equation" r:id="rId8" imgW="190440" imgH="507960" progId="Equation.DSMT4">
                  <p:embed/>
                </p:oleObj>
              </mc:Choice>
              <mc:Fallback>
                <p:oleObj name="Equation" r:id="rId8" imgW="190440" imgH="507960" progId="Equation.DSMT4">
                  <p:embed/>
                  <p:pic>
                    <p:nvPicPr>
                      <p:cNvPr id="11" name="Object 10">
                        <a:extLst>
                          <a:ext uri="{FF2B5EF4-FFF2-40B4-BE49-F238E27FC236}">
                            <a16:creationId xmlns:a16="http://schemas.microsoft.com/office/drawing/2014/main" id="{77104D9C-D094-6039-E549-F1D7508F7A14}"/>
                          </a:ext>
                        </a:extLst>
                      </p:cNvPr>
                      <p:cNvPicPr/>
                      <p:nvPr/>
                    </p:nvPicPr>
                    <p:blipFill>
                      <a:blip r:embed="rId9"/>
                      <a:stretch>
                        <a:fillRect/>
                      </a:stretch>
                    </p:blipFill>
                    <p:spPr>
                      <a:xfrm>
                        <a:off x="5564188" y="4081463"/>
                        <a:ext cx="190500" cy="508000"/>
                      </a:xfrm>
                      <a:prstGeom prst="rect">
                        <a:avLst/>
                      </a:prstGeom>
                    </p:spPr>
                  </p:pic>
                </p:oleObj>
              </mc:Fallback>
            </mc:AlternateContent>
          </a:graphicData>
        </a:graphic>
      </p:graphicFrame>
    </p:spTree>
    <p:extLst>
      <p:ext uri="{BB962C8B-B14F-4D97-AF65-F5344CB8AC3E}">
        <p14:creationId xmlns:p14="http://schemas.microsoft.com/office/powerpoint/2010/main" val="2080755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1212</TotalTime>
  <Words>5893</Words>
  <Application>Microsoft Office PowerPoint</Application>
  <PresentationFormat>Widescreen</PresentationFormat>
  <Paragraphs>1257</Paragraphs>
  <Slides>36</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45" baseType="lpstr">
      <vt:lpstr>Aptos</vt:lpstr>
      <vt:lpstr>Aptos Display</vt:lpstr>
      <vt:lpstr>Arial</vt:lpstr>
      <vt:lpstr>Cambria Math</vt:lpstr>
      <vt:lpstr>Georgia</vt:lpstr>
      <vt:lpstr>Source Sans Pro</vt:lpstr>
      <vt:lpstr>Times New Roman</vt:lpstr>
      <vt:lpstr>Office Theme</vt:lpstr>
      <vt:lpstr>Equation</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lpstr>5-a-day Warm-Up</vt:lpstr>
    </vt:vector>
  </TitlesOfParts>
  <Company>AQA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AQA</dc:creator>
  <cp:lastModifiedBy/>
  <cp:revision>3</cp:revision>
  <dcterms:created xsi:type="dcterms:W3CDTF">2026-06-05T14:54:22Z</dcterms:created>
  <dcterms:modified xsi:type="dcterms:W3CDTF">2026-08-11T10:49:30Z</dcterms:modified>
  <dc:subject/>
  <cp:keywords/>
  <dc:description/>
  <cp:category/>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1acd197-20b5-43df-a901-28d53622fc7e_Enabled">
    <vt:lpwstr>true</vt:lpwstr>
  </property>
  <property fmtid="{D5CDD505-2E9C-101B-9397-08002B2CF9AE}" pid="3" name="MSIP_Label_91acd197-20b5-43df-a901-28d53622fc7e_SetDate">
    <vt:lpwstr>2026-06-05T15:02:17Z</vt:lpwstr>
  </property>
  <property fmtid="{D5CDD505-2E9C-101B-9397-08002B2CF9AE}" pid="4" name="MSIP_Label_91acd197-20b5-43df-a901-28d53622fc7e_Method">
    <vt:lpwstr>Standard</vt:lpwstr>
  </property>
  <property fmtid="{D5CDD505-2E9C-101B-9397-08002B2CF9AE}" pid="5" name="MSIP_Label_91acd197-20b5-43df-a901-28d53622fc7e_Name">
    <vt:lpwstr>Internal Confidential</vt:lpwstr>
  </property>
  <property fmtid="{D5CDD505-2E9C-101B-9397-08002B2CF9AE}" pid="6" name="MSIP_Label_91acd197-20b5-43df-a901-28d53622fc7e_SiteId">
    <vt:lpwstr>276d0956-0f29-4e02-83bb-f16796b3bf6a</vt:lpwstr>
  </property>
  <property fmtid="{D5CDD505-2E9C-101B-9397-08002B2CF9AE}" pid="7" name="MSIP_Label_91acd197-20b5-43df-a901-28d53622fc7e_ActionId">
    <vt:lpwstr>2be698c3-6e7c-403b-a2ef-3877f4a79a7b</vt:lpwstr>
  </property>
  <property fmtid="{D5CDD505-2E9C-101B-9397-08002B2CF9AE}" pid="8" name="MSIP_Label_91acd197-20b5-43df-a901-28d53622fc7e_ContentBits">
    <vt:lpwstr>0</vt:lpwstr>
  </property>
  <property fmtid="{D5CDD505-2E9C-101B-9397-08002B2CF9AE}" pid="9" name="MSIP_Label_91acd197-20b5-43df-a901-28d53622fc7e_Tag">
    <vt:lpwstr>10, 3, 0, 1</vt:lpwstr>
  </property>
</Properties>
</file>