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33"/>
  </p:notesMasterIdLst>
  <p:handoutMasterIdLst>
    <p:handoutMasterId r:id="rId34"/>
  </p:handoutMasterIdLst>
  <p:sldIdLst>
    <p:sldId id="280" r:id="rId5"/>
    <p:sldId id="329" r:id="rId6"/>
    <p:sldId id="330" r:id="rId7"/>
    <p:sldId id="331" r:id="rId8"/>
    <p:sldId id="440" r:id="rId9"/>
    <p:sldId id="435" r:id="rId10"/>
    <p:sldId id="436" r:id="rId11"/>
    <p:sldId id="437" r:id="rId12"/>
    <p:sldId id="439" r:id="rId13"/>
    <p:sldId id="348" r:id="rId14"/>
    <p:sldId id="333" r:id="rId15"/>
    <p:sldId id="345" r:id="rId16"/>
    <p:sldId id="341" r:id="rId17"/>
    <p:sldId id="346" r:id="rId18"/>
    <p:sldId id="259" r:id="rId19"/>
    <p:sldId id="349" r:id="rId20"/>
    <p:sldId id="347" r:id="rId21"/>
    <p:sldId id="353" r:id="rId22"/>
    <p:sldId id="351" r:id="rId23"/>
    <p:sldId id="335" r:id="rId24"/>
    <p:sldId id="338" r:id="rId25"/>
    <p:sldId id="337" r:id="rId26"/>
    <p:sldId id="339" r:id="rId27"/>
    <p:sldId id="340" r:id="rId28"/>
    <p:sldId id="350" r:id="rId29"/>
    <p:sldId id="434" r:id="rId30"/>
    <p:sldId id="268" r:id="rId31"/>
    <p:sldId id="354" r:id="rId32"/>
  </p:sldIdLst>
  <p:sldSz cx="12192000" cy="6858000"/>
  <p:notesSz cx="7099300" cy="10234613"/>
  <p:embeddedFontLst>
    <p:embeddedFont>
      <p:font typeface="Open Sans SemiBold" pitchFamily="2" charset="0"/>
      <p:bold r:id="rId35"/>
      <p:boldItalic r:id="rId36"/>
    </p:embeddedFont>
    <p:embeddedFont>
      <p:font typeface="Source Sans Pro" panose="020B0503030403020204" pitchFamily="34" charset="0"/>
      <p:regular r:id="rId37"/>
      <p:bold r:id="rId38"/>
      <p:italic r:id="rId39"/>
      <p:boldItalic r:id="rId40"/>
    </p:embeddedFont>
    <p:embeddedFont>
      <p:font typeface="Source Sans Pro Black" panose="020B0803030403020204" pitchFamily="34" charset="0"/>
      <p:bold r:id="rId41"/>
      <p:boldItalic r:id="rId42"/>
    </p:embeddedFont>
    <p:embeddedFont>
      <p:font typeface="Source Sans Pro Semibold" panose="020B0603030403020204" pitchFamily="34" charset="0"/>
      <p:bold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ser Guide" id="{F419920E-4E73-4A47-94C6-A94DB32FA2B1}">
          <p14:sldIdLst/>
        </p14:section>
        <p14:section name="Titles and Dividers" id="{76E16C41-0D50-4061-87DE-5690E67AC3FC}">
          <p14:sldIdLst>
            <p14:sldId id="280"/>
            <p14:sldId id="329"/>
            <p14:sldId id="330"/>
            <p14:sldId id="331"/>
            <p14:sldId id="440"/>
            <p14:sldId id="435"/>
            <p14:sldId id="436"/>
            <p14:sldId id="437"/>
            <p14:sldId id="439"/>
            <p14:sldId id="348"/>
            <p14:sldId id="333"/>
            <p14:sldId id="345"/>
            <p14:sldId id="341"/>
            <p14:sldId id="346"/>
            <p14:sldId id="259"/>
            <p14:sldId id="349"/>
            <p14:sldId id="347"/>
            <p14:sldId id="353"/>
            <p14:sldId id="351"/>
            <p14:sldId id="335"/>
            <p14:sldId id="338"/>
            <p14:sldId id="337"/>
            <p14:sldId id="339"/>
            <p14:sldId id="340"/>
            <p14:sldId id="350"/>
            <p14:sldId id="434"/>
            <p14:sldId id="268"/>
            <p14:sldId id="35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D7109E-0666-3224-0FCF-A8EB742E8F2F}" name="Grace Card" initials="GC" userId="S::GCard@aqa.org.uk::9a1d5003-ef6b-47ed-9778-b9eb1595794d" providerId="AD"/>
  <p188:author id="{57F76FAF-D376-608F-DBBB-B356611CE7CB}" name="Lisa Mooney" initials="LM" userId="S::LMooney@aqa.org.uk::6e56b556-4e61-4c80-84af-271bf444266a" providerId="AD"/>
  <p188:author id="{910845EF-5577-6F9E-F4F9-5114D689DD05}" name="Molly Jamieson" initials="MJ" userId="S::MJamieson@aqa.org.uk::e174b044-555d-4aa3-b0bb-8a12d5afd7b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eece, Elise" initials="RE" lastIdx="3" clrIdx="0">
    <p:extLst>
      <p:ext uri="{19B8F6BF-5375-455C-9EA6-DF929625EA0E}">
        <p15:presenceInfo xmlns:p15="http://schemas.microsoft.com/office/powerpoint/2012/main" userId="S-1-5-21-1757981266-1078081533-725345543-558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47BF"/>
    <a:srgbClr val="FFFF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70" autoAdjust="0"/>
    <p:restoredTop sz="92686" autoAdjust="0"/>
  </p:normalViewPr>
  <p:slideViewPr>
    <p:cSldViewPr snapToGrid="0">
      <p:cViewPr varScale="1">
        <p:scale>
          <a:sx n="66" d="100"/>
          <a:sy n="66" d="100"/>
        </p:scale>
        <p:origin x="380" y="52"/>
      </p:cViewPr>
      <p:guideLst/>
    </p:cSldViewPr>
  </p:slideViewPr>
  <p:outlineViewPr>
    <p:cViewPr>
      <p:scale>
        <a:sx n="33" d="100"/>
        <a:sy n="33" d="100"/>
      </p:scale>
      <p:origin x="0" y="-25356"/>
    </p:cViewPr>
  </p:outlineViewPr>
  <p:notesTextViewPr>
    <p:cViewPr>
      <p:scale>
        <a:sx n="100" d="100"/>
        <a:sy n="100" d="100"/>
      </p:scale>
      <p:origin x="0" y="0"/>
    </p:cViewPr>
  </p:notesTextViewPr>
  <p:notesViewPr>
    <p:cSldViewPr snapToGrid="0">
      <p:cViewPr varScale="1">
        <p:scale>
          <a:sx n="78" d="100"/>
          <a:sy n="78" d="100"/>
        </p:scale>
        <p:origin x="310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B29657-014D-3317-3E83-ED6C30B2022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D2954D0C-3B2B-3F35-5457-CF5F87570C8D}"/>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endParaRPr lang="en-GB"/>
          </a:p>
        </p:txBody>
      </p:sp>
      <p:sp>
        <p:nvSpPr>
          <p:cNvPr id="4" name="Footer Placeholder 3">
            <a:extLst>
              <a:ext uri="{FF2B5EF4-FFF2-40B4-BE49-F238E27FC236}">
                <a16:creationId xmlns:a16="http://schemas.microsoft.com/office/drawing/2014/main" id="{C610BE09-20FE-19B1-DE6C-8737CBFE44AF}"/>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41F200E1-C5F9-CBCC-C714-29A02743D558}"/>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93B22F2C-890D-45D1-BA5B-8CE9ABBBD045}" type="slidenum">
              <a:rPr lang="en-GB" smtClean="0"/>
              <a:t>‹#›</a:t>
            </a:fld>
            <a:endParaRPr lang="en-GB"/>
          </a:p>
        </p:txBody>
      </p:sp>
    </p:spTree>
    <p:extLst>
      <p:ext uri="{BB962C8B-B14F-4D97-AF65-F5344CB8AC3E}">
        <p14:creationId xmlns:p14="http://schemas.microsoft.com/office/powerpoint/2010/main" val="104885989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3C40DE1A-D26C-4BF3-92F9-DBA57D06CF9D}" type="slidenum">
              <a:rPr lang="en-GB" smtClean="0"/>
              <a:t>‹#›</a:t>
            </a:fld>
            <a:endParaRPr lang="en-GB"/>
          </a:p>
        </p:txBody>
      </p:sp>
    </p:spTree>
    <p:extLst>
      <p:ext uri="{BB962C8B-B14F-4D97-AF65-F5344CB8AC3E}">
        <p14:creationId xmlns:p14="http://schemas.microsoft.com/office/powerpoint/2010/main" val="370937167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QR code to open electronic pdf versions of booklet &amp; </a:t>
            </a:r>
            <a:r>
              <a:rPr lang="en-GB" dirty="0" err="1"/>
              <a:t>powerpoint</a:t>
            </a:r>
            <a:r>
              <a:rPr lang="en-GB" dirty="0"/>
              <a:t>? (paper copies of booklet &amp; slides (without notes) available for delegates) – do I ask molly to do this?</a:t>
            </a:r>
          </a:p>
        </p:txBody>
      </p:sp>
      <p:sp>
        <p:nvSpPr>
          <p:cNvPr id="4" name="Slide Number Placeholder 3"/>
          <p:cNvSpPr>
            <a:spLocks noGrp="1"/>
          </p:cNvSpPr>
          <p:nvPr>
            <p:ph type="sldNum" sz="quarter" idx="5"/>
          </p:nvPr>
        </p:nvSpPr>
        <p:spPr/>
        <p:txBody>
          <a:bodyPr/>
          <a:lstStyle/>
          <a:p>
            <a:fld id="{3C40DE1A-D26C-4BF3-92F9-DBA57D06CF9D}" type="slidenum">
              <a:rPr lang="en-GB" smtClean="0"/>
              <a:t>1</a:t>
            </a:fld>
            <a:endParaRPr lang="en-GB"/>
          </a:p>
        </p:txBody>
      </p:sp>
      <p:sp>
        <p:nvSpPr>
          <p:cNvPr id="5" name="Date Placeholder 4">
            <a:extLst>
              <a:ext uri="{FF2B5EF4-FFF2-40B4-BE49-F238E27FC236}">
                <a16:creationId xmlns:a16="http://schemas.microsoft.com/office/drawing/2014/main" id="{D75EDA20-89B6-1C2B-59EA-51295FB57B87}"/>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196245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11 P49 (All of these are in the context of a required practical that students should have had experience of.)</a:t>
            </a:r>
          </a:p>
          <a:p>
            <a:endParaRPr lang="en-GB" dirty="0"/>
          </a:p>
          <a:p>
            <a:r>
              <a:rPr lang="en-GB" dirty="0"/>
              <a:t>Food tests RPA4 (Trilogy RPA 3); preparation of a salt (Chemistry and Trilogy RPA 1); Use of a ripple tank (Physics RPA 8; Trilogy RPA 20)</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12</a:t>
            </a:fld>
            <a:endParaRPr lang="en-GB"/>
          </a:p>
        </p:txBody>
      </p:sp>
      <p:sp>
        <p:nvSpPr>
          <p:cNvPr id="5" name="Date Placeholder 4">
            <a:extLst>
              <a:ext uri="{FF2B5EF4-FFF2-40B4-BE49-F238E27FC236}">
                <a16:creationId xmlns:a16="http://schemas.microsoft.com/office/drawing/2014/main" id="{FA8BF31B-232C-49EA-FEDA-C94CA502F335}"/>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1252169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mark scheme for the chemistry example (p49). The levels descriptors are the same regardless of subject, so they would apply to either of the other examples. Key steps are shown in the indicative content.  Students don’t need to give every single step to get full marks – as long as most are identified and would lead to a valid outcome.</a:t>
            </a:r>
          </a:p>
          <a:p>
            <a:endParaRPr lang="en-GB" dirty="0"/>
          </a:p>
          <a:p>
            <a:r>
              <a:rPr lang="en-GB" b="1" dirty="0"/>
              <a:t>However, there is one essential piece of information here. </a:t>
            </a:r>
            <a:r>
              <a:rPr lang="en-GB" dirty="0"/>
              <a:t>And there often is in such mark schemes so that you can see what is needed to get into that top level.</a:t>
            </a:r>
          </a:p>
          <a:p>
            <a:endParaRPr lang="en-GB" dirty="0"/>
          </a:p>
          <a:p>
            <a:r>
              <a:rPr lang="en-GB" b="1" dirty="0"/>
              <a:t>For the method to give valid results, (highlight on click) </a:t>
            </a:r>
            <a:r>
              <a:rPr lang="en-GB" dirty="0"/>
              <a:t>must react copper oxide and hydrochloric acid – so a student could give every step in a logical way, but if they react anything but these two compounds they will not end up with copper chloride!</a:t>
            </a:r>
          </a:p>
        </p:txBody>
      </p:sp>
      <p:sp>
        <p:nvSpPr>
          <p:cNvPr id="4" name="Slide Number Placeholder 3"/>
          <p:cNvSpPr>
            <a:spLocks noGrp="1"/>
          </p:cNvSpPr>
          <p:nvPr>
            <p:ph type="sldNum" sz="quarter" idx="5"/>
          </p:nvPr>
        </p:nvSpPr>
        <p:spPr/>
        <p:txBody>
          <a:bodyPr/>
          <a:lstStyle/>
          <a:p>
            <a:fld id="{3C40DE1A-D26C-4BF3-92F9-DBA57D06CF9D}" type="slidenum">
              <a:rPr lang="en-GB" smtClean="0"/>
              <a:t>13</a:t>
            </a:fld>
            <a:endParaRPr lang="en-GB"/>
          </a:p>
        </p:txBody>
      </p:sp>
      <p:sp>
        <p:nvSpPr>
          <p:cNvPr id="5" name="Date Placeholder 4">
            <a:extLst>
              <a:ext uri="{FF2B5EF4-FFF2-40B4-BE49-F238E27FC236}">
                <a16:creationId xmlns:a16="http://schemas.microsoft.com/office/drawing/2014/main" id="{88B96FE8-A527-9445-BA4F-188BC4E12DA8}"/>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2277392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question from Example 6 (p34), along with the indicative content from the mark scheme. </a:t>
            </a:r>
            <a:r>
              <a:rPr lang="en-GB" b="1" dirty="0"/>
              <a:t>On click </a:t>
            </a:r>
            <a:r>
              <a:rPr lang="en-GB" dirty="0"/>
              <a:t>Again, you can see what is needed to get into Level 3 so that </a:t>
            </a:r>
            <a:r>
              <a:rPr lang="en-GB" b="1" dirty="0"/>
              <a:t>results would be valid</a:t>
            </a:r>
            <a:r>
              <a:rPr lang="en-GB" dirty="0"/>
              <a:t>.</a:t>
            </a:r>
          </a:p>
          <a:p>
            <a:endParaRPr lang="en-GB" dirty="0"/>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14</a:t>
            </a:fld>
            <a:endParaRPr lang="en-GB"/>
          </a:p>
        </p:txBody>
      </p:sp>
      <p:sp>
        <p:nvSpPr>
          <p:cNvPr id="5" name="Date Placeholder 4">
            <a:extLst>
              <a:ext uri="{FF2B5EF4-FFF2-40B4-BE49-F238E27FC236}">
                <a16:creationId xmlns:a16="http://schemas.microsoft.com/office/drawing/2014/main" id="{C5D26AC7-DCB2-26DD-821E-5D5F216F9023}"/>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3008228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now going to talk briefly about what we see every year students find challenging in answering practical based questions</a:t>
            </a:r>
          </a:p>
        </p:txBody>
      </p:sp>
      <p:sp>
        <p:nvSpPr>
          <p:cNvPr id="4" name="Slide Number Placeholder 3"/>
          <p:cNvSpPr>
            <a:spLocks noGrp="1"/>
          </p:cNvSpPr>
          <p:nvPr>
            <p:ph type="sldNum" sz="quarter" idx="5"/>
          </p:nvPr>
        </p:nvSpPr>
        <p:spPr/>
        <p:txBody>
          <a:bodyPr/>
          <a:lstStyle/>
          <a:p>
            <a:fld id="{3C40DE1A-D26C-4BF3-92F9-DBA57D06CF9D}" type="slidenum">
              <a:rPr lang="en-GB" smtClean="0"/>
              <a:t>15</a:t>
            </a:fld>
            <a:endParaRPr lang="en-GB"/>
          </a:p>
        </p:txBody>
      </p:sp>
      <p:sp>
        <p:nvSpPr>
          <p:cNvPr id="5" name="Date Placeholder 4">
            <a:extLst>
              <a:ext uri="{FF2B5EF4-FFF2-40B4-BE49-F238E27FC236}">
                <a16:creationId xmlns:a16="http://schemas.microsoft.com/office/drawing/2014/main" id="{4073D3AE-068A-B56D-393C-4F7028A67696}"/>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1601738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 students can simply recall a method from a required practical, but that’s rarely what we’re going to ask in exam papers </a:t>
            </a:r>
          </a:p>
          <a:p>
            <a:endParaRPr lang="en-GB" dirty="0"/>
          </a:p>
          <a:p>
            <a:r>
              <a:rPr lang="en-GB" dirty="0"/>
              <a:t>What does cause many students problems is knowing the ‘</a:t>
            </a:r>
            <a:r>
              <a:rPr lang="en-GB" b="1" dirty="0"/>
              <a:t>how’ and the ‘why’ behind the practical </a:t>
            </a:r>
            <a:r>
              <a:rPr lang="en-GB" dirty="0"/>
              <a:t>– that’s really what we’re going to examine.  For instance:</a:t>
            </a:r>
          </a:p>
          <a:p>
            <a:endParaRPr lang="en-GB" dirty="0"/>
          </a:p>
          <a:p>
            <a:r>
              <a:rPr lang="en-GB" dirty="0"/>
              <a:t>Understanding and being able to use correctly the disciplinary language of practicals – accuracy, precision, resolution, variables, the difference between a control and a control variable.</a:t>
            </a:r>
          </a:p>
          <a:p>
            <a:endParaRPr lang="en-GB" dirty="0"/>
          </a:p>
          <a:p>
            <a:r>
              <a:rPr lang="en-GB" dirty="0"/>
              <a:t>As mentioned earlier students often don’t get into the top level of an extended response method question because the method they’ve written won’t give a valid outcome.</a:t>
            </a:r>
          </a:p>
          <a:p>
            <a:endParaRPr lang="en-GB" dirty="0"/>
          </a:p>
          <a:p>
            <a:r>
              <a:rPr lang="en-GB" dirty="0"/>
              <a:t>Along with other disciplinary language students don’t seem to understand about common errors – what could cause them, how to correct them.  ‘Human error’ is rarely an acceptable answer.</a:t>
            </a:r>
          </a:p>
          <a:p>
            <a:endParaRPr lang="en-GB" dirty="0"/>
          </a:p>
          <a:p>
            <a:r>
              <a:rPr lang="en-GB" dirty="0"/>
              <a:t>Tied in with this is what to do about anomalous results and exactly why we calculate a mean.</a:t>
            </a:r>
          </a:p>
          <a:p>
            <a:endParaRPr lang="en-GB" dirty="0"/>
          </a:p>
          <a:p>
            <a:r>
              <a:rPr lang="en-GB" dirty="0"/>
              <a:t>AO3 questions are asked where students need to either suggest an improvement to a method – usually to get more accurate or valid outcomes – so would need understanding of appropriateness of equipment (AT1 for all subjects) or do repeats.  Also we could ask for an adaptation to a method to investigate something different – so need to really understand what they’re doing in a practical and why so they can apply it. See booklet page 46</a:t>
            </a:r>
          </a:p>
          <a:p>
            <a:endParaRPr lang="en-GB" dirty="0"/>
          </a:p>
          <a:p>
            <a:r>
              <a:rPr lang="en-GB" dirty="0"/>
              <a:t>Students also need to be able to identify the science behind a practical context (especially if it’s an unfamiliar one) so that they don’t get thrown by the context and duck out of the question.  There is a resource on this that you could use if you like, from the Virtual Communities meeting of Autumn 2021</a:t>
            </a:r>
          </a:p>
        </p:txBody>
      </p:sp>
      <p:sp>
        <p:nvSpPr>
          <p:cNvPr id="4" name="Slide Number Placeholder 3"/>
          <p:cNvSpPr>
            <a:spLocks noGrp="1"/>
          </p:cNvSpPr>
          <p:nvPr>
            <p:ph type="sldNum" sz="quarter" idx="5"/>
          </p:nvPr>
        </p:nvSpPr>
        <p:spPr/>
        <p:txBody>
          <a:bodyPr/>
          <a:lstStyle/>
          <a:p>
            <a:fld id="{3C40DE1A-D26C-4BF3-92F9-DBA57D06CF9D}" type="slidenum">
              <a:rPr lang="en-GB" smtClean="0"/>
              <a:t>16</a:t>
            </a:fld>
            <a:endParaRPr lang="en-GB"/>
          </a:p>
        </p:txBody>
      </p:sp>
      <p:sp>
        <p:nvSpPr>
          <p:cNvPr id="5" name="Date Placeholder 4">
            <a:extLst>
              <a:ext uri="{FF2B5EF4-FFF2-40B4-BE49-F238E27FC236}">
                <a16:creationId xmlns:a16="http://schemas.microsoft.com/office/drawing/2014/main" id="{F90E5A1F-296E-39AC-4844-537729E049EC}"/>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1665567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just one of the pages from the Working Scientifically booklet from the Focus on Success pack on Disciplinary language – do share this booklet with your teams &amp; students as it explains what we’re looking for in exam questions.  This page is just on errors …</a:t>
            </a:r>
          </a:p>
          <a:p>
            <a:endParaRPr lang="en-GB" dirty="0"/>
          </a:p>
          <a:p>
            <a:r>
              <a:rPr lang="en-GB" dirty="0"/>
              <a:t>There is a link to where you can find this </a:t>
            </a:r>
            <a:r>
              <a:rPr lang="en-GB" dirty="0" err="1"/>
              <a:t>FoS</a:t>
            </a:r>
            <a:r>
              <a:rPr lang="en-GB" dirty="0"/>
              <a:t> pack on slide 25 – these are on our website in the teacher training materials for each science qualification</a:t>
            </a:r>
          </a:p>
        </p:txBody>
      </p:sp>
      <p:sp>
        <p:nvSpPr>
          <p:cNvPr id="4" name="Slide Number Placeholder 3"/>
          <p:cNvSpPr>
            <a:spLocks noGrp="1"/>
          </p:cNvSpPr>
          <p:nvPr>
            <p:ph type="sldNum" sz="quarter" idx="5"/>
          </p:nvPr>
        </p:nvSpPr>
        <p:spPr/>
        <p:txBody>
          <a:bodyPr/>
          <a:lstStyle/>
          <a:p>
            <a:fld id="{3C40DE1A-D26C-4BF3-92F9-DBA57D06CF9D}" type="slidenum">
              <a:rPr lang="en-GB" smtClean="0"/>
              <a:t>17</a:t>
            </a:fld>
            <a:endParaRPr lang="en-GB"/>
          </a:p>
        </p:txBody>
      </p:sp>
      <p:sp>
        <p:nvSpPr>
          <p:cNvPr id="5" name="Date Placeholder 4">
            <a:extLst>
              <a:ext uri="{FF2B5EF4-FFF2-40B4-BE49-F238E27FC236}">
                <a16:creationId xmlns:a16="http://schemas.microsoft.com/office/drawing/2014/main" id="{BA347400-1AFD-D981-6431-A571BF877DBE}"/>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4095847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might you be doing in your practical lessons to help with these challenges?</a:t>
            </a:r>
          </a:p>
        </p:txBody>
      </p:sp>
      <p:sp>
        <p:nvSpPr>
          <p:cNvPr id="4" name="Slide Number Placeholder 3"/>
          <p:cNvSpPr>
            <a:spLocks noGrp="1"/>
          </p:cNvSpPr>
          <p:nvPr>
            <p:ph type="sldNum" sz="quarter" idx="5"/>
          </p:nvPr>
        </p:nvSpPr>
        <p:spPr/>
        <p:txBody>
          <a:bodyPr/>
          <a:lstStyle/>
          <a:p>
            <a:fld id="{3C40DE1A-D26C-4BF3-92F9-DBA57D06CF9D}" type="slidenum">
              <a:rPr lang="en-GB" smtClean="0"/>
              <a:t>18</a:t>
            </a:fld>
            <a:endParaRPr lang="en-GB"/>
          </a:p>
        </p:txBody>
      </p:sp>
      <p:sp>
        <p:nvSpPr>
          <p:cNvPr id="5" name="Date Placeholder 4">
            <a:extLst>
              <a:ext uri="{FF2B5EF4-FFF2-40B4-BE49-F238E27FC236}">
                <a16:creationId xmlns:a16="http://schemas.microsoft.com/office/drawing/2014/main" id="{ECDB3747-85C0-7680-CA20-F5B6DBDDBD2F}"/>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173725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main thing to think of is </a:t>
            </a:r>
            <a:r>
              <a:rPr lang="en-GB" b="1" dirty="0"/>
              <a:t>you can’t cover everything every time.  </a:t>
            </a:r>
          </a:p>
          <a:p>
            <a:endParaRPr lang="en-GB" b="1" i="1" dirty="0"/>
          </a:p>
          <a:p>
            <a:r>
              <a:rPr lang="en-GB" b="0" i="1" dirty="0"/>
              <a:t>I’m not here to tell you how to teach a required practical, but this might assist you in planning for using practical time effectively</a:t>
            </a:r>
          </a:p>
          <a:p>
            <a:endParaRPr lang="en-GB" dirty="0"/>
          </a:p>
          <a:p>
            <a:r>
              <a:rPr lang="en-GB" dirty="0"/>
              <a:t>Different RPs will lend themselves more to certain aspects of these elements than others.  So think of what aspects you might focus on in each practical rather than trying to cover everything.</a:t>
            </a:r>
            <a:br>
              <a:rPr lang="en-GB" dirty="0"/>
            </a:br>
            <a:endParaRPr lang="en-GB" dirty="0"/>
          </a:p>
          <a:p>
            <a:r>
              <a:rPr lang="en-GB" dirty="0"/>
              <a:t>Map coverage of key elements across the RPs to ensure effective coverage across the specification.</a:t>
            </a:r>
            <a:br>
              <a:rPr lang="en-GB" dirty="0"/>
            </a:br>
            <a:endParaRPr lang="en-GB" dirty="0"/>
          </a:p>
          <a:p>
            <a:r>
              <a:rPr lang="en-GB" dirty="0"/>
              <a:t>It’s important to work with colleagues to ensure consistent use of subject specific language in lessons to embed understanding of terms.</a:t>
            </a:r>
          </a:p>
          <a:p>
            <a:endParaRPr lang="en-GB" dirty="0"/>
          </a:p>
          <a:p>
            <a:r>
              <a:rPr lang="en-GB" dirty="0"/>
              <a:t>There are examples of how you might want to consider doing this in the </a:t>
            </a:r>
            <a:r>
              <a:rPr lang="en-GB" dirty="0" err="1"/>
              <a:t>FoS</a:t>
            </a:r>
            <a:r>
              <a:rPr lang="en-GB" dirty="0"/>
              <a:t> pack on practicals – see next slide</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19</a:t>
            </a:fld>
            <a:endParaRPr lang="en-GB"/>
          </a:p>
        </p:txBody>
      </p:sp>
      <p:sp>
        <p:nvSpPr>
          <p:cNvPr id="5" name="Date Placeholder 4">
            <a:extLst>
              <a:ext uri="{FF2B5EF4-FFF2-40B4-BE49-F238E27FC236}">
                <a16:creationId xmlns:a16="http://schemas.microsoft.com/office/drawing/2014/main" id="{A9422BB5-AE56-8D97-73D8-8514813BAF48}"/>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1419365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example from the Focus on Success on Practicals, the planning summary designed to model a teaching approach that includes AT, WS, subject-specific language, linking the science behind the practical and application of maths skills.</a:t>
            </a:r>
          </a:p>
        </p:txBody>
      </p:sp>
      <p:sp>
        <p:nvSpPr>
          <p:cNvPr id="4" name="Slide Number Placeholder 3"/>
          <p:cNvSpPr>
            <a:spLocks noGrp="1"/>
          </p:cNvSpPr>
          <p:nvPr>
            <p:ph type="sldNum" sz="quarter" idx="5"/>
          </p:nvPr>
        </p:nvSpPr>
        <p:spPr/>
        <p:txBody>
          <a:bodyPr/>
          <a:lstStyle/>
          <a:p>
            <a:fld id="{3C40DE1A-D26C-4BF3-92F9-DBA57D06CF9D}" type="slidenum">
              <a:rPr lang="en-GB" smtClean="0"/>
              <a:t>20</a:t>
            </a:fld>
            <a:endParaRPr lang="en-GB"/>
          </a:p>
        </p:txBody>
      </p:sp>
      <p:sp>
        <p:nvSpPr>
          <p:cNvPr id="5" name="Date Placeholder 4">
            <a:extLst>
              <a:ext uri="{FF2B5EF4-FFF2-40B4-BE49-F238E27FC236}">
                <a16:creationId xmlns:a16="http://schemas.microsoft.com/office/drawing/2014/main" id="{7F6C9187-1E2C-971B-9A2C-F7E86324DA43}"/>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3409845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example of what you might want to cover in a particular required practical – this is one of the Chemistry RPs (Trilogy RP10)</a:t>
            </a:r>
          </a:p>
          <a:p>
            <a:endParaRPr lang="en-GB" dirty="0"/>
          </a:p>
          <a:p>
            <a:r>
              <a:rPr lang="en-GB" dirty="0"/>
              <a:t>Break it down under various headings – as well as teaching a valid method and relevant WS terms, what disciplinary language are you going to cover, science content, information about errors might you be able to cover?</a:t>
            </a:r>
          </a:p>
          <a:p>
            <a:endParaRPr lang="en-GB" dirty="0"/>
          </a:p>
          <a:p>
            <a:r>
              <a:rPr lang="en-GB" dirty="0"/>
              <a:t>You could share a past question (or parts of it) with students in parts of the practical or as </a:t>
            </a:r>
            <a:r>
              <a:rPr lang="en-GB" dirty="0" err="1"/>
              <a:t>homeworks</a:t>
            </a:r>
            <a:r>
              <a:rPr lang="en-GB" dirty="0"/>
              <a:t> to emphasise the types of things they’re going to need to know – see example 10 (p46)</a:t>
            </a:r>
          </a:p>
        </p:txBody>
      </p:sp>
      <p:sp>
        <p:nvSpPr>
          <p:cNvPr id="4" name="Slide Number Placeholder 3"/>
          <p:cNvSpPr>
            <a:spLocks noGrp="1"/>
          </p:cNvSpPr>
          <p:nvPr>
            <p:ph type="sldNum" sz="quarter" idx="5"/>
          </p:nvPr>
        </p:nvSpPr>
        <p:spPr/>
        <p:txBody>
          <a:bodyPr/>
          <a:lstStyle/>
          <a:p>
            <a:fld id="{3C40DE1A-D26C-4BF3-92F9-DBA57D06CF9D}" type="slidenum">
              <a:rPr lang="en-GB" smtClean="0"/>
              <a:t>21</a:t>
            </a:fld>
            <a:endParaRPr lang="en-GB"/>
          </a:p>
        </p:txBody>
      </p:sp>
      <p:sp>
        <p:nvSpPr>
          <p:cNvPr id="5" name="Date Placeholder 4">
            <a:extLst>
              <a:ext uri="{FF2B5EF4-FFF2-40B4-BE49-F238E27FC236}">
                <a16:creationId xmlns:a16="http://schemas.microsoft.com/office/drawing/2014/main" id="{78154435-D3E5-82B4-102C-86106C8FB480}"/>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321582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relevant area of assessment to look at as we identified that practical skills presented an area of challenge for students across the 2024 GCSE series. WS are for development for few years</a:t>
            </a:r>
          </a:p>
          <a:p>
            <a:endParaRPr lang="en-GB" dirty="0"/>
          </a:p>
          <a:p>
            <a:r>
              <a:rPr lang="en-GB" dirty="0"/>
              <a:t>We identified that students found:</a:t>
            </a:r>
          </a:p>
          <a:p>
            <a:r>
              <a:rPr lang="en-GB" dirty="0"/>
              <a:t>Writing valid methods, recalling the names of some practical procedures, applying knowledge to unfamiliar contexts amongst the challenging areas.</a:t>
            </a:r>
          </a:p>
        </p:txBody>
      </p:sp>
      <p:sp>
        <p:nvSpPr>
          <p:cNvPr id="4" name="Slide Number Placeholder 3"/>
          <p:cNvSpPr>
            <a:spLocks noGrp="1"/>
          </p:cNvSpPr>
          <p:nvPr>
            <p:ph type="sldNum" sz="quarter" idx="5"/>
          </p:nvPr>
        </p:nvSpPr>
        <p:spPr/>
        <p:txBody>
          <a:bodyPr/>
          <a:lstStyle/>
          <a:p>
            <a:fld id="{3C40DE1A-D26C-4BF3-92F9-DBA57D06CF9D}" type="slidenum">
              <a:rPr lang="en-GB" smtClean="0"/>
              <a:t>2</a:t>
            </a:fld>
            <a:endParaRPr lang="en-GB"/>
          </a:p>
        </p:txBody>
      </p:sp>
      <p:sp>
        <p:nvSpPr>
          <p:cNvPr id="5" name="Date Placeholder 4">
            <a:extLst>
              <a:ext uri="{FF2B5EF4-FFF2-40B4-BE49-F238E27FC236}">
                <a16:creationId xmlns:a16="http://schemas.microsoft.com/office/drawing/2014/main" id="{6D020D68-682B-F43E-39DF-8F3B3D0AFD2E}"/>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3239838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If time allows, delegates do this. If now, takeaway to centre (planning writing frame on P52)</a:t>
            </a:r>
          </a:p>
          <a:p>
            <a:endParaRPr lang="en-GB" dirty="0"/>
          </a:p>
          <a:p>
            <a:r>
              <a:rPr lang="en-GB" dirty="0"/>
              <a:t>Suggested activity: have a go, for your subject area at planning a </a:t>
            </a:r>
            <a:r>
              <a:rPr lang="en-GB" dirty="0" err="1"/>
              <a:t>rp</a:t>
            </a:r>
            <a:r>
              <a:rPr lang="en-GB" dirty="0"/>
              <a:t>. There’s a blank planning page at the back of the booklet.</a:t>
            </a:r>
          </a:p>
          <a:p>
            <a:endParaRPr lang="en-GB" dirty="0"/>
          </a:p>
          <a:p>
            <a:r>
              <a:rPr lang="en-GB" dirty="0"/>
              <a:t>I’ve emboldened words that you might consider as significant things to think of as important</a:t>
            </a:r>
          </a:p>
        </p:txBody>
      </p:sp>
      <p:sp>
        <p:nvSpPr>
          <p:cNvPr id="4" name="Slide Number Placeholder 3"/>
          <p:cNvSpPr>
            <a:spLocks noGrp="1"/>
          </p:cNvSpPr>
          <p:nvPr>
            <p:ph type="sldNum" sz="quarter" idx="5"/>
          </p:nvPr>
        </p:nvSpPr>
        <p:spPr/>
        <p:txBody>
          <a:bodyPr/>
          <a:lstStyle/>
          <a:p>
            <a:fld id="{3C40DE1A-D26C-4BF3-92F9-DBA57D06CF9D}" type="slidenum">
              <a:rPr lang="en-GB" smtClean="0"/>
              <a:t>22</a:t>
            </a:fld>
            <a:endParaRPr lang="en-GB"/>
          </a:p>
        </p:txBody>
      </p:sp>
      <p:sp>
        <p:nvSpPr>
          <p:cNvPr id="5" name="Date Placeholder 4">
            <a:extLst>
              <a:ext uri="{FF2B5EF4-FFF2-40B4-BE49-F238E27FC236}">
                <a16:creationId xmlns:a16="http://schemas.microsoft.com/office/drawing/2014/main" id="{DABEBDC8-D876-54C9-71FA-4D6FAF6A49A4}"/>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2520533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just some resources on our website that you might not have found, and which might help you in designing your practical lessons.</a:t>
            </a:r>
          </a:p>
          <a:p>
            <a:r>
              <a:rPr lang="en-GB" dirty="0"/>
              <a:t>I’ve included a copy of extracts from the handbooks in the handouts for this session.</a:t>
            </a:r>
          </a:p>
          <a:p>
            <a:r>
              <a:rPr lang="en-GB" dirty="0"/>
              <a:t>The link to the practical handbook is to the GCSE Biology one, but the others can be found in Teaching resources for each specification</a:t>
            </a:r>
          </a:p>
          <a:p>
            <a:endParaRPr lang="en-GB" dirty="0"/>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25</a:t>
            </a:fld>
            <a:endParaRPr lang="en-GB"/>
          </a:p>
        </p:txBody>
      </p:sp>
      <p:sp>
        <p:nvSpPr>
          <p:cNvPr id="5" name="Date Placeholder 4">
            <a:extLst>
              <a:ext uri="{FF2B5EF4-FFF2-40B4-BE49-F238E27FC236}">
                <a16:creationId xmlns:a16="http://schemas.microsoft.com/office/drawing/2014/main" id="{2F330EBA-6B3A-13A2-AB2D-CC85A6C0753B}"/>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1405850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26</a:t>
            </a:fld>
            <a:endParaRPr lang="en-GB"/>
          </a:p>
        </p:txBody>
      </p:sp>
      <p:sp>
        <p:nvSpPr>
          <p:cNvPr id="5" name="Date Placeholder 4">
            <a:extLst>
              <a:ext uri="{FF2B5EF4-FFF2-40B4-BE49-F238E27FC236}">
                <a16:creationId xmlns:a16="http://schemas.microsoft.com/office/drawing/2014/main" id="{F5655D4F-218B-05D5-F594-45FAF55CF61C}"/>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1276200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27</a:t>
            </a:fld>
            <a:endParaRPr lang="en-GB"/>
          </a:p>
        </p:txBody>
      </p:sp>
      <p:sp>
        <p:nvSpPr>
          <p:cNvPr id="5" name="Date Placeholder 4">
            <a:extLst>
              <a:ext uri="{FF2B5EF4-FFF2-40B4-BE49-F238E27FC236}">
                <a16:creationId xmlns:a16="http://schemas.microsoft.com/office/drawing/2014/main" id="{5DD35622-F3A9-5D0A-AA66-FEAE2BCAB69B}"/>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2842863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what we have to assess in the context of practical work: the rules from Ofqual.</a:t>
            </a:r>
          </a:p>
          <a:p>
            <a:endParaRPr lang="en-GB" dirty="0"/>
          </a:p>
          <a:p>
            <a:pPr defTabSz="990478">
              <a:defRPr/>
            </a:pPr>
            <a:r>
              <a:rPr lang="en-GB" dirty="0"/>
              <a:t>First, Ofqual set out for each subject a list of apparatus that students need to be know, and be able to use appropriately and experimental techniques they should be able to understand and apply.  These are called the Apparatus and techniques; and are listed in a table in the section on practical assessment in the specification (section 8 in the separates, 10 in Trilogy). We assess the ATs in a practical context (not always a RP).</a:t>
            </a:r>
          </a:p>
          <a:p>
            <a:endParaRPr lang="en-GB" dirty="0"/>
          </a:p>
          <a:p>
            <a:pPr defTabSz="990478">
              <a:defRPr/>
            </a:pPr>
            <a:r>
              <a:rPr lang="en-GB" b="1" dirty="0"/>
              <a:t>See booklet pages 5-7</a:t>
            </a:r>
          </a:p>
          <a:p>
            <a:endParaRPr lang="en-GB" dirty="0"/>
          </a:p>
          <a:p>
            <a:endParaRPr lang="en-GB" dirty="0"/>
          </a:p>
          <a:p>
            <a:pPr defTabSz="990478">
              <a:defRPr/>
            </a:pPr>
            <a:r>
              <a:rPr lang="en-GB" dirty="0"/>
              <a:t>We also assess the Working Scientifically criteria (section 3 of the specification both separates &amp; trilogy), often in a practical context: the experimental skills and strategies listed in WS2 and the analysis and evaluative skills in WS3. </a:t>
            </a:r>
          </a:p>
          <a:p>
            <a:pPr defTabSz="990478">
              <a:defRPr/>
            </a:pPr>
            <a:endParaRPr lang="en-GB" b="1" dirty="0"/>
          </a:p>
          <a:p>
            <a:pPr defTabSz="990478">
              <a:defRPr/>
            </a:pPr>
            <a:r>
              <a:rPr lang="en-GB" b="1" dirty="0"/>
              <a:t>See booklet pages 8-12</a:t>
            </a:r>
          </a:p>
          <a:p>
            <a:pPr defTabSz="990478">
              <a:defRPr/>
            </a:pPr>
            <a:endParaRPr lang="en-GB" dirty="0"/>
          </a:p>
          <a:p>
            <a:pPr defTabSz="990478">
              <a:defRPr/>
            </a:pPr>
            <a:r>
              <a:rPr lang="en-GB" dirty="0"/>
              <a:t>We then devised the Required practicals, which, when you carry these out, you will ensure that your students have the opportunity to access all of the ATs listed in the specification. </a:t>
            </a:r>
            <a:r>
              <a:rPr lang="en-GB" b="1" dirty="0"/>
              <a:t>See booklet pages 16-18</a:t>
            </a:r>
          </a:p>
          <a:p>
            <a:endParaRPr lang="en-GB" dirty="0"/>
          </a:p>
          <a:p>
            <a:r>
              <a:rPr lang="en-GB" dirty="0"/>
              <a:t>About 15% of the marks for each exam cover different aspects of practical work, usually (but not always) in the context of a RP.</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3</a:t>
            </a:fld>
            <a:endParaRPr lang="en-GB"/>
          </a:p>
        </p:txBody>
      </p:sp>
      <p:sp>
        <p:nvSpPr>
          <p:cNvPr id="5" name="Date Placeholder 4">
            <a:extLst>
              <a:ext uri="{FF2B5EF4-FFF2-40B4-BE49-F238E27FC236}">
                <a16:creationId xmlns:a16="http://schemas.microsoft.com/office/drawing/2014/main" id="{7C272BB1-B47A-1D6D-A3FB-29F4D2DF974B}"/>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954252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these are the three components of practical skills that we assess in our written exams:  </a:t>
            </a:r>
          </a:p>
          <a:p>
            <a:endParaRPr lang="en-GB" dirty="0"/>
          </a:p>
          <a:p>
            <a:pPr marL="185715" indent="-185715">
              <a:buFont typeface="Arial" panose="020B0604020202020204" pitchFamily="34" charset="0"/>
              <a:buChar char="•"/>
            </a:pPr>
            <a:r>
              <a:rPr lang="en-GB" dirty="0"/>
              <a:t>The ATs,</a:t>
            </a:r>
          </a:p>
          <a:p>
            <a:pPr marL="185715" indent="-185715">
              <a:buFont typeface="Arial" panose="020B0604020202020204" pitchFamily="34" charset="0"/>
              <a:buChar char="•"/>
            </a:pPr>
            <a:r>
              <a:rPr lang="en-GB" dirty="0"/>
              <a:t>knowledge gained by doing the required practicals and </a:t>
            </a:r>
          </a:p>
          <a:p>
            <a:pPr marL="185715" indent="-185715">
              <a:buFont typeface="Arial" panose="020B0604020202020204" pitchFamily="34" charset="0"/>
              <a:buChar char="•"/>
            </a:pPr>
            <a:r>
              <a:rPr lang="en-GB" dirty="0"/>
              <a:t>working scientifically.</a:t>
            </a:r>
          </a:p>
          <a:p>
            <a:endParaRPr lang="en-GB" dirty="0"/>
          </a:p>
          <a:p>
            <a:r>
              <a:rPr lang="en-GB" dirty="0"/>
              <a:t>We assess all of these at all levels of demand, using a range of question types from MCQ to extended response, and across all three AOs.</a:t>
            </a:r>
          </a:p>
          <a:p>
            <a:endParaRPr lang="en-GB" dirty="0"/>
          </a:p>
          <a:p>
            <a:r>
              <a:rPr lang="en-GB" dirty="0"/>
              <a:t>A question is made up of different </a:t>
            </a:r>
            <a:r>
              <a:rPr lang="en-GB" b="1" dirty="0"/>
              <a:t>items</a:t>
            </a:r>
            <a:r>
              <a:rPr lang="en-GB" dirty="0"/>
              <a:t> – the individual questions within (</a:t>
            </a:r>
            <a:r>
              <a:rPr lang="en-GB" dirty="0" err="1"/>
              <a:t>eg</a:t>
            </a:r>
            <a:r>
              <a:rPr lang="en-GB" dirty="0"/>
              <a:t> 1.1, 1.2 are items of Question 1). </a:t>
            </a:r>
          </a:p>
          <a:p>
            <a:endParaRPr lang="en-GB" dirty="0"/>
          </a:p>
          <a:p>
            <a:r>
              <a:rPr lang="en-GB" dirty="0"/>
              <a:t>Each item may target a </a:t>
            </a:r>
          </a:p>
          <a:p>
            <a:pPr marL="185715" indent="-185715">
              <a:buFont typeface="Arial" panose="020B0604020202020204" pitchFamily="34" charset="0"/>
              <a:buChar char="•"/>
            </a:pPr>
            <a:r>
              <a:rPr lang="en-GB" dirty="0"/>
              <a:t>different part of the specification content, </a:t>
            </a:r>
          </a:p>
          <a:p>
            <a:pPr marL="185715" indent="-185715">
              <a:buFont typeface="Arial" panose="020B0604020202020204" pitchFamily="34" charset="0"/>
              <a:buChar char="•"/>
            </a:pPr>
            <a:r>
              <a:rPr lang="en-GB" dirty="0"/>
              <a:t>a particular skill and </a:t>
            </a:r>
          </a:p>
          <a:p>
            <a:pPr marL="185715" indent="-185715">
              <a:buFont typeface="Arial" panose="020B0604020202020204" pitchFamily="34" charset="0"/>
              <a:buChar char="•"/>
            </a:pPr>
            <a:r>
              <a:rPr lang="en-GB" dirty="0"/>
              <a:t>a particular AO.  </a:t>
            </a:r>
          </a:p>
          <a:p>
            <a:endParaRPr lang="en-GB" dirty="0"/>
          </a:p>
          <a:p>
            <a:r>
              <a:rPr lang="en-GB" dirty="0"/>
              <a:t>So any one question could cover a lot of skills and content.</a:t>
            </a:r>
          </a:p>
          <a:p>
            <a:endParaRPr lang="en-GB" dirty="0"/>
          </a:p>
          <a:p>
            <a:r>
              <a:rPr lang="en-GB" dirty="0"/>
              <a:t>Let’s have a look at some from the 2024 series.</a:t>
            </a:r>
          </a:p>
          <a:p>
            <a:endParaRPr lang="en-GB" dirty="0"/>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4</a:t>
            </a:fld>
            <a:endParaRPr lang="en-GB"/>
          </a:p>
        </p:txBody>
      </p:sp>
      <p:sp>
        <p:nvSpPr>
          <p:cNvPr id="5" name="Date Placeholder 4">
            <a:extLst>
              <a:ext uri="{FF2B5EF4-FFF2-40B4-BE49-F238E27FC236}">
                <a16:creationId xmlns:a16="http://schemas.microsoft.com/office/drawing/2014/main" id="{DE670B0A-6C72-1216-2898-2C88B7334446}"/>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4187465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Page 19-25 show selected practical context items from the 2024 series. </a:t>
            </a:r>
          </a:p>
          <a:p>
            <a:endParaRPr lang="en-GB" dirty="0"/>
          </a:p>
          <a:p>
            <a:r>
              <a:rPr lang="en-GB" i="1" dirty="0"/>
              <a:t>All of these examples have been chosen as they proved difficult for students</a:t>
            </a:r>
            <a:r>
              <a:rPr lang="en-GB" dirty="0"/>
              <a:t>.</a:t>
            </a:r>
          </a:p>
          <a:p>
            <a:pPr defTabSz="990478">
              <a:defRPr/>
            </a:pPr>
            <a:endParaRPr lang="en-GB" sz="1300" dirty="0"/>
          </a:p>
          <a:p>
            <a:pPr defTabSz="990478">
              <a:defRPr/>
            </a:pPr>
            <a:r>
              <a:rPr lang="en-GB" sz="1300" dirty="0"/>
              <a:t>On average, 80% of foundation tier and 43% of higher tier students got 0 marks or did not attempt these 2 items.</a:t>
            </a:r>
          </a:p>
          <a:p>
            <a:endParaRPr lang="en-GB" dirty="0"/>
          </a:p>
          <a:p>
            <a:r>
              <a:rPr lang="en-GB" b="1" dirty="0"/>
              <a:t>Discussion point 1</a:t>
            </a:r>
          </a:p>
          <a:p>
            <a:endParaRPr lang="en-GB" dirty="0"/>
          </a:p>
          <a:p>
            <a:r>
              <a:rPr lang="en-GB" dirty="0"/>
              <a:t>Example 1 page 19-20. </a:t>
            </a:r>
          </a:p>
          <a:p>
            <a:r>
              <a:rPr lang="en-GB" dirty="0"/>
              <a:t>What do you think the barriers were for a significant number of students not accessing these 2 items?</a:t>
            </a:r>
          </a:p>
          <a:p>
            <a:endParaRPr lang="en-GB" dirty="0"/>
          </a:p>
          <a:p>
            <a:r>
              <a:rPr lang="en-GB" i="1" dirty="0"/>
              <a:t>Give delegates thinking time – take responses </a:t>
            </a:r>
          </a:p>
          <a:p>
            <a:endParaRPr lang="en-GB" i="1" dirty="0"/>
          </a:p>
          <a:p>
            <a:r>
              <a:rPr lang="en-GB" b="1" i="0" dirty="0"/>
              <a:t>Feedback</a:t>
            </a:r>
            <a:r>
              <a:rPr lang="en-GB" dirty="0"/>
              <a:t> </a:t>
            </a:r>
          </a:p>
          <a:p>
            <a:endParaRPr lang="en-GB" dirty="0"/>
          </a:p>
          <a:p>
            <a:pPr marL="185715" indent="-185715">
              <a:buFont typeface="Arial" panose="020B0604020202020204" pitchFamily="34" charset="0"/>
              <a:buChar char="•"/>
            </a:pPr>
            <a:r>
              <a:rPr lang="en-GB" dirty="0"/>
              <a:t>lack of practical work</a:t>
            </a:r>
          </a:p>
          <a:p>
            <a:pPr marL="185715" indent="-185715">
              <a:buFont typeface="Arial" panose="020B0604020202020204" pitchFamily="34" charset="0"/>
              <a:buChar char="•"/>
            </a:pPr>
            <a:r>
              <a:rPr lang="en-GB" dirty="0"/>
              <a:t>Misconceptions</a:t>
            </a:r>
          </a:p>
          <a:p>
            <a:pPr marL="185715" indent="-185715">
              <a:buFont typeface="Arial" panose="020B0604020202020204" pitchFamily="34" charset="0"/>
              <a:buChar char="•"/>
            </a:pPr>
            <a:r>
              <a:rPr lang="en-GB" dirty="0"/>
              <a:t>misunderstanding of the terms random, population</a:t>
            </a:r>
          </a:p>
          <a:p>
            <a:endParaRPr lang="en-GB" b="1" dirty="0"/>
          </a:p>
          <a:p>
            <a:r>
              <a:rPr lang="en-GB" b="1" dirty="0"/>
              <a:t>Discussion point 2</a:t>
            </a:r>
          </a:p>
          <a:p>
            <a:r>
              <a:rPr lang="en-GB" b="1" dirty="0"/>
              <a:t>On click </a:t>
            </a:r>
          </a:p>
          <a:p>
            <a:endParaRPr lang="en-GB" b="1" dirty="0"/>
          </a:p>
          <a:p>
            <a:r>
              <a:rPr lang="en-GB" dirty="0"/>
              <a:t>show student responses for delegates to mark. </a:t>
            </a:r>
            <a:r>
              <a:rPr lang="en-GB" b="1" dirty="0"/>
              <a:t>Page 19 in booklet</a:t>
            </a:r>
          </a:p>
          <a:p>
            <a:endParaRPr lang="en-GB" b="1" dirty="0"/>
          </a:p>
          <a:p>
            <a:r>
              <a:rPr lang="en-GB" b="1" dirty="0"/>
              <a:t>On click </a:t>
            </a:r>
          </a:p>
          <a:p>
            <a:endParaRPr lang="en-GB" dirty="0"/>
          </a:p>
          <a:p>
            <a:r>
              <a:rPr lang="en-GB" dirty="0"/>
              <a:t>1.4 – 1 mark for the limit to how far student can throw, but no reference to population size</a:t>
            </a:r>
          </a:p>
          <a:p>
            <a:r>
              <a:rPr lang="en-GB" dirty="0"/>
              <a:t>1.5 – 0 marks as they did not correctly describe how to use the tape measure or describe correct placement of quadrat</a:t>
            </a:r>
          </a:p>
          <a:p>
            <a:endParaRPr lang="en-GB" dirty="0"/>
          </a:p>
          <a:p>
            <a:r>
              <a:rPr lang="en-GB" i="1" dirty="0"/>
              <a:t>See examiners report P20</a:t>
            </a:r>
          </a:p>
          <a:p>
            <a:endParaRPr lang="en-GB" i="1" dirty="0"/>
          </a:p>
          <a:p>
            <a:pPr>
              <a:lnSpc>
                <a:spcPts val="1408"/>
              </a:lnSpc>
            </a:pPr>
            <a:r>
              <a:rPr lang="en-GB" sz="1900" b="1" dirty="0">
                <a:latin typeface="Source Sans Pro" panose="020B0503030403020204" pitchFamily="34" charset="0"/>
                <a:ea typeface="Times New Roman" panose="02020603050405020304" pitchFamily="18" charset="0"/>
                <a:cs typeface="Times New Roman" panose="02020603050405020304" pitchFamily="18" charset="0"/>
              </a:rPr>
              <a:t>01.4 </a:t>
            </a:r>
            <a:r>
              <a:rPr lang="en-GB" sz="1900" dirty="0">
                <a:latin typeface="Source Sans Pro" panose="020B0503030403020204" pitchFamily="34" charset="0"/>
                <a:ea typeface="Times New Roman" panose="02020603050405020304" pitchFamily="18" charset="0"/>
                <a:cs typeface="Times New Roman" panose="02020603050405020304" pitchFamily="18" charset="0"/>
              </a:rPr>
              <a:t>Most students could give a reason for not throwing the quadrat and gain the first mark. Usually, students stated throwing could be biased. Very few could explain why this was a problem. References to the effect it would have on the population estimate were rare. Some students demonstrated the misconception that throwing quadrats is an appropriate sampling method. Others stated that the issue is that the quadrat could sample the same area twice, which was not correct, because that could also occur with a random method. </a:t>
            </a:r>
          </a:p>
          <a:p>
            <a:pPr>
              <a:lnSpc>
                <a:spcPts val="1408"/>
              </a:lnSpc>
            </a:pPr>
            <a:r>
              <a:rPr lang="en-GB" sz="1900" b="1" dirty="0">
                <a:latin typeface="Source Sans Pro" panose="020B0503030403020204" pitchFamily="34" charset="0"/>
                <a:ea typeface="Times New Roman" panose="02020603050405020304" pitchFamily="18" charset="0"/>
                <a:cs typeface="Times New Roman" panose="02020603050405020304" pitchFamily="18" charset="0"/>
              </a:rPr>
              <a:t> </a:t>
            </a:r>
            <a:endParaRPr lang="en-GB" sz="1900" dirty="0">
              <a:latin typeface="Source Sans Pro" panose="020B0503030403020204" pitchFamily="34" charset="0"/>
              <a:ea typeface="Times New Roman" panose="02020603050405020304" pitchFamily="18" charset="0"/>
              <a:cs typeface="Times New Roman" panose="02020603050405020304" pitchFamily="18" charset="0"/>
            </a:endParaRPr>
          </a:p>
          <a:p>
            <a:pPr>
              <a:lnSpc>
                <a:spcPts val="1408"/>
              </a:lnSpc>
            </a:pPr>
            <a:r>
              <a:rPr lang="en-GB" sz="1900" b="1" dirty="0">
                <a:latin typeface="Source Sans Pro" panose="020B0503030403020204" pitchFamily="34" charset="0"/>
                <a:ea typeface="Times New Roman" panose="02020603050405020304" pitchFamily="18" charset="0"/>
                <a:cs typeface="Times New Roman" panose="02020603050405020304" pitchFamily="18" charset="0"/>
              </a:rPr>
              <a:t>01.5 </a:t>
            </a:r>
            <a:r>
              <a:rPr lang="en-GB" sz="1900" dirty="0">
                <a:latin typeface="Source Sans Pro" panose="020B0503030403020204" pitchFamily="34" charset="0"/>
                <a:ea typeface="Times New Roman" panose="02020603050405020304" pitchFamily="18" charset="0"/>
                <a:cs typeface="Times New Roman" panose="02020603050405020304" pitchFamily="18" charset="0"/>
              </a:rPr>
              <a:t>Some students had knowledge of using a random number generator on their calculator or phone and could describe the use of coordinates on the shore. Many students incorrectly referred to throwing in random directions or being blindfolded. These are never appropriate methods for sampling. Others demonstrated the misconception that choosing locations with the most limpets would be appropriate. Some confusion between quadrats and transects was seen.</a:t>
            </a:r>
          </a:p>
          <a:p>
            <a:endParaRPr lang="en-GB" i="1" dirty="0"/>
          </a:p>
        </p:txBody>
      </p:sp>
      <p:sp>
        <p:nvSpPr>
          <p:cNvPr id="4" name="Slide Number Placeholder 3"/>
          <p:cNvSpPr>
            <a:spLocks noGrp="1"/>
          </p:cNvSpPr>
          <p:nvPr>
            <p:ph type="sldNum" sz="quarter" idx="5"/>
          </p:nvPr>
        </p:nvSpPr>
        <p:spPr/>
        <p:txBody>
          <a:bodyPr/>
          <a:lstStyle/>
          <a:p>
            <a:fld id="{3C40DE1A-D26C-4BF3-92F9-DBA57D06CF9D}" type="slidenum">
              <a:rPr lang="en-GB" smtClean="0"/>
              <a:t>6</a:t>
            </a:fld>
            <a:endParaRPr lang="en-GB"/>
          </a:p>
        </p:txBody>
      </p:sp>
      <p:sp>
        <p:nvSpPr>
          <p:cNvPr id="5" name="Date Placeholder 4">
            <a:extLst>
              <a:ext uri="{FF2B5EF4-FFF2-40B4-BE49-F238E27FC236}">
                <a16:creationId xmlns:a16="http://schemas.microsoft.com/office/drawing/2014/main" id="{D07F27F7-3DC4-7AC0-8A07-6309E5D416EE}"/>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3535906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Example 2 page 21-23. </a:t>
            </a:r>
          </a:p>
          <a:p>
            <a:pPr defTabSz="990478">
              <a:defRPr/>
            </a:pPr>
            <a:endParaRPr lang="en-GB" sz="1300" dirty="0"/>
          </a:p>
          <a:p>
            <a:pPr defTabSz="990478">
              <a:defRPr/>
            </a:pPr>
            <a:r>
              <a:rPr lang="en-GB" sz="1300" dirty="0"/>
              <a:t>70% of foundation tier and 20% of higher tier  students did not write a credit worthy response or they did not attempt this question. </a:t>
            </a:r>
          </a:p>
          <a:p>
            <a:endParaRPr lang="en-GB" dirty="0"/>
          </a:p>
          <a:p>
            <a:r>
              <a:rPr lang="en-GB" b="1" dirty="0"/>
              <a:t>Discussion Point 1</a:t>
            </a:r>
          </a:p>
          <a:p>
            <a:endParaRPr lang="en-GB" dirty="0"/>
          </a:p>
          <a:p>
            <a:r>
              <a:rPr lang="en-GB" dirty="0"/>
              <a:t>What AOs are being assessed in this item? What is a valid method?</a:t>
            </a:r>
          </a:p>
          <a:p>
            <a:endParaRPr lang="en-GB" dirty="0"/>
          </a:p>
          <a:p>
            <a:r>
              <a:rPr lang="en-GB" b="1" dirty="0"/>
              <a:t>Feedback</a:t>
            </a:r>
          </a:p>
          <a:p>
            <a:endParaRPr lang="en-GB" dirty="0"/>
          </a:p>
          <a:p>
            <a:r>
              <a:rPr lang="en-GB" dirty="0"/>
              <a:t>See </a:t>
            </a:r>
            <a:r>
              <a:rPr lang="en-GB" dirty="0" err="1"/>
              <a:t>markscheme</a:t>
            </a:r>
            <a:r>
              <a:rPr lang="en-GB" dirty="0"/>
              <a:t> on page 23 – AO2 (applying knowledge &amp; understanding of scientific enquiry, techniques &amp; procedures) AO3 (analyse information &amp; ideas to develop &amp; improve experimental procedures) are being assessed. </a:t>
            </a:r>
          </a:p>
          <a:p>
            <a:endParaRPr lang="en-GB" dirty="0"/>
          </a:p>
          <a:p>
            <a:r>
              <a:rPr lang="en-GB" dirty="0"/>
              <a:t>A valid method must be written to access level 3 which is sequenced logically. Validity includes a method which allows the affect of independent variable to be observed in dependent variable; varying only the independent variable &amp; measurement of the dependent variable; range of independent variable; controlling other variables which might affect the dependent variable. Allows a conclusion to be made which meets the aim of the experiment. </a:t>
            </a:r>
          </a:p>
          <a:p>
            <a:endParaRPr lang="en-GB" dirty="0"/>
          </a:p>
          <a:p>
            <a:r>
              <a:rPr lang="en-GB" b="1" dirty="0"/>
              <a:t>Discussion point 2</a:t>
            </a:r>
          </a:p>
          <a:p>
            <a:endParaRPr lang="en-GB" dirty="0"/>
          </a:p>
          <a:p>
            <a:r>
              <a:rPr lang="en-GB" b="1" dirty="0"/>
              <a:t>On click </a:t>
            </a:r>
            <a:r>
              <a:rPr lang="en-GB" dirty="0"/>
              <a:t>show student response for delegates to mark. </a:t>
            </a:r>
          </a:p>
          <a:p>
            <a:endParaRPr lang="en-GB" b="1" dirty="0"/>
          </a:p>
          <a:p>
            <a:r>
              <a:rPr lang="en-GB" b="1" dirty="0"/>
              <a:t>See Page 22 in booklet 7 mark scheme on page 23</a:t>
            </a:r>
          </a:p>
          <a:p>
            <a:endParaRPr lang="en-GB" b="1" dirty="0"/>
          </a:p>
          <a:p>
            <a:r>
              <a:rPr lang="en-GB" b="1" dirty="0"/>
              <a:t>Feedback</a:t>
            </a:r>
          </a:p>
          <a:p>
            <a:endParaRPr lang="en-GB" b="1" dirty="0"/>
          </a:p>
          <a:p>
            <a:r>
              <a:rPr lang="en-GB" b="1" dirty="0"/>
              <a:t>On click </a:t>
            </a:r>
            <a:r>
              <a:rPr lang="en-GB" b="0" dirty="0"/>
              <a:t>4 marks. Response does reach level 3 as time intervals or fixed volume of gas have not been specified. The mass of calcium carbonate has not been controlled.</a:t>
            </a:r>
          </a:p>
          <a:p>
            <a:endParaRPr lang="en-GB" dirty="0"/>
          </a:p>
          <a:p>
            <a:r>
              <a:rPr lang="en-GB" i="1" dirty="0"/>
              <a:t>See examiners report P23</a:t>
            </a:r>
          </a:p>
          <a:p>
            <a:pPr>
              <a:lnSpc>
                <a:spcPts val="1408"/>
              </a:lnSpc>
            </a:pPr>
            <a:r>
              <a:rPr lang="en-GB" sz="1900" dirty="0">
                <a:latin typeface="Source Sans Pro" panose="020B0503030403020204" pitchFamily="34" charset="0"/>
                <a:ea typeface="Times New Roman" panose="02020603050405020304" pitchFamily="18" charset="0"/>
                <a:cs typeface="Times New Roman" panose="02020603050405020304" pitchFamily="18" charset="0"/>
              </a:rPr>
              <a:t>To reach Level 2, three key steps, or two with control variables, were required. To achieve Level 3 marks, all key steps and control variables were needed. The two most common steps identified were adding the hydrochloric acid to the calcium carbonate in the conical flask and attaching the stopper and delivery tube. Many students could not then access Level 3 as they often referred to ‘counting the bubbles of gas’ or to ‘reading the volume when the reaction had finished’, both of which would not allow a valid result to be obtained. Another common response was to ‘repeat the experiment changing the mass of calcium carbonate’ instead of using different-sized pieces with the same mass. This once again limited the response to Level 2, even if control variables were identified. </a:t>
            </a:r>
          </a:p>
          <a:p>
            <a:pPr>
              <a:lnSpc>
                <a:spcPts val="1408"/>
              </a:lnSpc>
            </a:pPr>
            <a:r>
              <a:rPr lang="en-GB" sz="1900" dirty="0">
                <a:latin typeface="Source Sans Pro" panose="020B0503030403020204" pitchFamily="34" charset="0"/>
                <a:ea typeface="Times New Roman" panose="02020603050405020304" pitchFamily="18" charset="0"/>
                <a:cs typeface="Times New Roman" panose="02020603050405020304" pitchFamily="18" charset="0"/>
              </a:rPr>
              <a:t>A significant number of students did identify one or more control variables, but only listed one or two key steps, again limiting their responses to Level 2. Only a minority of students were able to obtain 6 marks.</a:t>
            </a:r>
          </a:p>
          <a:p>
            <a:endParaRPr lang="en-GB" i="1" dirty="0"/>
          </a:p>
        </p:txBody>
      </p:sp>
      <p:sp>
        <p:nvSpPr>
          <p:cNvPr id="4" name="Slide Number Placeholder 3"/>
          <p:cNvSpPr>
            <a:spLocks noGrp="1"/>
          </p:cNvSpPr>
          <p:nvPr>
            <p:ph type="sldNum" sz="quarter" idx="5"/>
          </p:nvPr>
        </p:nvSpPr>
        <p:spPr/>
        <p:txBody>
          <a:bodyPr/>
          <a:lstStyle/>
          <a:p>
            <a:fld id="{3C40DE1A-D26C-4BF3-92F9-DBA57D06CF9D}" type="slidenum">
              <a:rPr lang="en-GB" smtClean="0"/>
              <a:t>7</a:t>
            </a:fld>
            <a:endParaRPr lang="en-GB"/>
          </a:p>
        </p:txBody>
      </p:sp>
      <p:sp>
        <p:nvSpPr>
          <p:cNvPr id="5" name="Date Placeholder 4">
            <a:extLst>
              <a:ext uri="{FF2B5EF4-FFF2-40B4-BE49-F238E27FC236}">
                <a16:creationId xmlns:a16="http://schemas.microsoft.com/office/drawing/2014/main" id="{691F6907-C8BE-885E-82FE-48AFB5B8459F}"/>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1760253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Example 3 page 24-25</a:t>
            </a:r>
          </a:p>
          <a:p>
            <a:pPr defTabSz="990478">
              <a:defRPr/>
            </a:pPr>
            <a:r>
              <a:rPr lang="en-GB" sz="1300" dirty="0"/>
              <a:t>Students on both F &amp; H tier found this question difficult. 77% of F tier and 41% of H tier students did not write a credit worthy response or did not attempt this question. </a:t>
            </a:r>
          </a:p>
          <a:p>
            <a:endParaRPr lang="en-GB" b="1" dirty="0"/>
          </a:p>
          <a:p>
            <a:r>
              <a:rPr lang="en-GB" b="1" dirty="0"/>
              <a:t>Discussion Point 1</a:t>
            </a:r>
          </a:p>
          <a:p>
            <a:endParaRPr lang="en-GB" dirty="0"/>
          </a:p>
          <a:p>
            <a:r>
              <a:rPr lang="en-GB" dirty="0"/>
              <a:t>Which RP is this based on? What approaches do you take?</a:t>
            </a:r>
          </a:p>
          <a:p>
            <a:endParaRPr lang="en-GB" dirty="0"/>
          </a:p>
          <a:p>
            <a:r>
              <a:rPr lang="en-GB" b="1" dirty="0"/>
              <a:t>Feedback</a:t>
            </a:r>
          </a:p>
          <a:p>
            <a:endParaRPr lang="en-GB" dirty="0"/>
          </a:p>
          <a:p>
            <a:r>
              <a:rPr lang="en-GB" i="1" dirty="0"/>
              <a:t>Give delegates thinking time – take responses </a:t>
            </a:r>
            <a:r>
              <a:rPr lang="en-GB" dirty="0"/>
              <a:t>– </a:t>
            </a:r>
          </a:p>
          <a:p>
            <a:endParaRPr lang="en-GB" dirty="0"/>
          </a:p>
          <a:p>
            <a:r>
              <a:rPr lang="en-GB" dirty="0"/>
              <a:t>RP 20 (trilogy) or RP 8 (separate physics) – waves in a solid/ ripple tank. </a:t>
            </a:r>
          </a:p>
          <a:p>
            <a:r>
              <a:rPr lang="en-GB" dirty="0"/>
              <a:t>RP are opportunities to address skills &amp; not just the task in hand. You could:</a:t>
            </a:r>
          </a:p>
          <a:p>
            <a:pPr marL="185715" indent="-185715">
              <a:buFont typeface="Arial" panose="020B0604020202020204" pitchFamily="34" charset="0"/>
              <a:buChar char="•"/>
            </a:pPr>
            <a:r>
              <a:rPr lang="en-GB" dirty="0"/>
              <a:t>discuss variables</a:t>
            </a:r>
          </a:p>
          <a:p>
            <a:pPr marL="185715" indent="-185715">
              <a:buFont typeface="Arial" panose="020B0604020202020204" pitchFamily="34" charset="0"/>
              <a:buChar char="•"/>
            </a:pPr>
            <a:r>
              <a:rPr lang="en-GB" dirty="0"/>
              <a:t>alternative methods</a:t>
            </a:r>
          </a:p>
          <a:p>
            <a:pPr marL="185715" indent="-185715">
              <a:buFont typeface="Arial" panose="020B0604020202020204" pitchFamily="34" charset="0"/>
              <a:buChar char="•"/>
            </a:pPr>
            <a:r>
              <a:rPr lang="en-GB" dirty="0"/>
              <a:t>give students lots follow up exam questions which address associated skills</a:t>
            </a:r>
          </a:p>
          <a:p>
            <a:endParaRPr lang="en-GB" dirty="0"/>
          </a:p>
          <a:p>
            <a:r>
              <a:rPr lang="en-GB" b="1" dirty="0"/>
              <a:t>Discussion Point 2</a:t>
            </a:r>
          </a:p>
          <a:p>
            <a:endParaRPr lang="en-GB" b="1" dirty="0"/>
          </a:p>
          <a:p>
            <a:r>
              <a:rPr lang="en-GB" b="1" dirty="0"/>
              <a:t>On click </a:t>
            </a:r>
            <a:r>
              <a:rPr lang="en-GB" dirty="0"/>
              <a:t>show student response for delegates to mark. </a:t>
            </a:r>
          </a:p>
          <a:p>
            <a:endParaRPr lang="en-GB" b="1" dirty="0"/>
          </a:p>
          <a:p>
            <a:r>
              <a:rPr lang="en-GB" b="1" dirty="0"/>
              <a:t>Response is on Page 25 in booklet, mark scheme is also on page 25</a:t>
            </a:r>
          </a:p>
          <a:p>
            <a:endParaRPr lang="en-GB" dirty="0"/>
          </a:p>
          <a:p>
            <a:r>
              <a:rPr lang="en-GB" b="1" dirty="0"/>
              <a:t>Feedback</a:t>
            </a:r>
          </a:p>
          <a:p>
            <a:endParaRPr lang="en-GB" dirty="0"/>
          </a:p>
          <a:p>
            <a:r>
              <a:rPr lang="en-GB" dirty="0"/>
              <a:t>This response scored 0 marks as the method written would not lead to a valid outcome. (it does not link the variables or measure outcomes)</a:t>
            </a:r>
          </a:p>
          <a:p>
            <a:endParaRPr lang="en-GB" dirty="0"/>
          </a:p>
          <a:p>
            <a:r>
              <a:rPr lang="en-GB" i="1" dirty="0"/>
              <a:t>See examiners report P25</a:t>
            </a:r>
          </a:p>
          <a:p>
            <a:pPr defTabSz="990478">
              <a:defRPr/>
            </a:pPr>
            <a:endParaRPr lang="en-GB" sz="1900" dirty="0">
              <a:solidFill>
                <a:srgbClr val="371376"/>
              </a:solidFill>
              <a:latin typeface="Source Sans Pro" panose="020B0503030403020204" pitchFamily="34" charset="0"/>
              <a:ea typeface="DengXian Light" panose="02010600030101010101" pitchFamily="2" charset="-122"/>
              <a:cs typeface="Open Sans Medium" pitchFamily="2" charset="0"/>
            </a:endParaRPr>
          </a:p>
          <a:p>
            <a:pPr defTabSz="990478">
              <a:defRPr/>
            </a:pPr>
            <a:r>
              <a:rPr lang="en-GB" sz="1900" dirty="0">
                <a:solidFill>
                  <a:srgbClr val="371376"/>
                </a:solidFill>
                <a:latin typeface="Source Sans Pro" panose="020B0503030403020204" pitchFamily="34" charset="0"/>
                <a:ea typeface="DengXian Light" panose="02010600030101010101" pitchFamily="2" charset="-122"/>
                <a:cs typeface="Open Sans Medium" pitchFamily="2" charset="0"/>
              </a:rPr>
              <a:t>[The majority of]  students found this question difficult with 10% gaining more than 2 marks.  Although based on Required Practical Activity 20, for most students this appeared to be an unfamiliar experiment and they were unable to answer the question.  </a:t>
            </a:r>
            <a:r>
              <a:rPr lang="en-GB" sz="1900" dirty="0">
                <a:solidFill>
                  <a:srgbClr val="371376"/>
                </a:solidFill>
                <a:latin typeface="Source Sans Pro" panose="020B0503030403020204" pitchFamily="34" charset="0"/>
                <a:ea typeface="Times New Roman" panose="02020603050405020304" pitchFamily="18" charset="0"/>
                <a:cs typeface="Open Sans Medium" pitchFamily="2" charset="0"/>
              </a:rPr>
              <a:t>To access Level 2, the method needed to lead to a valid outcome: most students just described what was shown to them in Figure 11 and did not add anything of value. Most of the students that did score marks were able to describe changing the frequency with the signal generator or measuring the wavelength with a ruler.</a:t>
            </a:r>
            <a:endParaRPr lang="en-GB" sz="1900" b="1" dirty="0">
              <a:solidFill>
                <a:srgbClr val="371376"/>
              </a:solidFill>
              <a:latin typeface="Open Sans SemiBold" pitchFamily="2" charset="0"/>
              <a:ea typeface="DengXian Light" panose="02010600030101010101" pitchFamily="2" charset="-122"/>
              <a:cs typeface="Times New Roman" panose="02020603050405020304" pitchFamily="18" charset="0"/>
            </a:endParaRPr>
          </a:p>
          <a:p>
            <a:endParaRPr lang="en-GB" i="1" dirty="0"/>
          </a:p>
        </p:txBody>
      </p:sp>
      <p:sp>
        <p:nvSpPr>
          <p:cNvPr id="4" name="Slide Number Placeholder 3"/>
          <p:cNvSpPr>
            <a:spLocks noGrp="1"/>
          </p:cNvSpPr>
          <p:nvPr>
            <p:ph type="sldNum" sz="quarter" idx="5"/>
          </p:nvPr>
        </p:nvSpPr>
        <p:spPr/>
        <p:txBody>
          <a:bodyPr/>
          <a:lstStyle/>
          <a:p>
            <a:fld id="{3C40DE1A-D26C-4BF3-92F9-DBA57D06CF9D}" type="slidenum">
              <a:rPr lang="en-GB" smtClean="0"/>
              <a:t>8</a:t>
            </a:fld>
            <a:endParaRPr lang="en-GB"/>
          </a:p>
        </p:txBody>
      </p:sp>
      <p:sp>
        <p:nvSpPr>
          <p:cNvPr id="5" name="Date Placeholder 4">
            <a:extLst>
              <a:ext uri="{FF2B5EF4-FFF2-40B4-BE49-F238E27FC236}">
                <a16:creationId xmlns:a16="http://schemas.microsoft.com/office/drawing/2014/main" id="{86D8211D-C40F-ED5C-FB78-DC6AFB7D06F9}"/>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90250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These examples can be found on pages 26- 42 the booklet.</a:t>
            </a:r>
          </a:p>
          <a:p>
            <a:endParaRPr lang="en-GB" i="1" dirty="0"/>
          </a:p>
          <a:p>
            <a:r>
              <a:rPr lang="en-GB" b="1" dirty="0"/>
              <a:t>BP1: </a:t>
            </a:r>
            <a:r>
              <a:rPr lang="en-GB" dirty="0"/>
              <a:t>Example 4 (pages 26-29) and Example 5 (pages 30-33) show the variety of questions we could ask in a practical context – </a:t>
            </a:r>
          </a:p>
          <a:p>
            <a:r>
              <a:rPr lang="en-GB" dirty="0"/>
              <a:t>The items in these 2 examples cover </a:t>
            </a:r>
          </a:p>
          <a:p>
            <a:pPr marL="185715" indent="-185715">
              <a:buFont typeface="Arial" panose="020B0604020202020204" pitchFamily="34" charset="0"/>
              <a:buChar char="•"/>
            </a:pPr>
            <a:r>
              <a:rPr lang="en-GB" dirty="0"/>
              <a:t>all AOs, </a:t>
            </a:r>
          </a:p>
          <a:p>
            <a:pPr marL="185715" indent="-185715">
              <a:buFont typeface="Arial" panose="020B0604020202020204" pitchFamily="34" charset="0"/>
              <a:buChar char="•"/>
            </a:pPr>
            <a:r>
              <a:rPr lang="en-GB" dirty="0"/>
              <a:t>a lot of content, </a:t>
            </a:r>
          </a:p>
          <a:p>
            <a:pPr marL="185715" indent="-185715">
              <a:buFont typeface="Arial" panose="020B0604020202020204" pitchFamily="34" charset="0"/>
              <a:buChar char="•"/>
            </a:pPr>
            <a:r>
              <a:rPr lang="en-GB" dirty="0"/>
              <a:t>maths skills etc</a:t>
            </a:r>
          </a:p>
          <a:p>
            <a:r>
              <a:rPr lang="en-GB" i="1" dirty="0"/>
              <a:t>Slide 11 looks at this in more detail</a:t>
            </a:r>
          </a:p>
          <a:p>
            <a:endParaRPr lang="en-GB" b="1" dirty="0"/>
          </a:p>
          <a:p>
            <a:r>
              <a:rPr lang="en-GB" b="1" dirty="0"/>
              <a:t>BP2: </a:t>
            </a:r>
            <a:r>
              <a:rPr lang="en-GB" i="1" dirty="0"/>
              <a:t>slide 12 gives some examples of method questions we might ask </a:t>
            </a:r>
            <a:r>
              <a:rPr lang="en-GB" dirty="0"/>
              <a:t>– Biology, Chemistry and Physics. </a:t>
            </a:r>
            <a:r>
              <a:rPr lang="en-GB" b="1" dirty="0"/>
              <a:t>booklet example 11 (P49)</a:t>
            </a:r>
          </a:p>
          <a:p>
            <a:endParaRPr lang="en-GB" dirty="0"/>
          </a:p>
          <a:p>
            <a:r>
              <a:rPr lang="en-GB" b="1" dirty="0"/>
              <a:t>BP3</a:t>
            </a:r>
            <a:r>
              <a:rPr lang="en-GB" dirty="0"/>
              <a:t>: quick look at example 6 – page 34)</a:t>
            </a:r>
          </a:p>
          <a:p>
            <a:endParaRPr lang="en-GB" dirty="0"/>
          </a:p>
          <a:p>
            <a:r>
              <a:rPr lang="en-GB" b="1" dirty="0"/>
              <a:t>BP4 </a:t>
            </a:r>
            <a:r>
              <a:rPr lang="en-GB" dirty="0"/>
              <a:t>– quick look at example 7 pages 34-36 – WS in 6.3; maths 6.4; content 6.5, 6.7; AO3 – adapt to investigate something else 6.6</a:t>
            </a:r>
          </a:p>
          <a:p>
            <a:endParaRPr lang="en-GB" dirty="0"/>
          </a:p>
          <a:p>
            <a:r>
              <a:rPr lang="en-GB" b="1" dirty="0"/>
              <a:t>BP5</a:t>
            </a:r>
            <a:r>
              <a:rPr lang="en-GB" dirty="0"/>
              <a:t>: example 8 (pages 36-39)</a:t>
            </a:r>
          </a:p>
          <a:p>
            <a:endParaRPr lang="en-GB" dirty="0"/>
          </a:p>
          <a:p>
            <a:r>
              <a:rPr lang="en-GB" b="1" dirty="0"/>
              <a:t>BP6</a:t>
            </a:r>
            <a:r>
              <a:rPr lang="en-GB" dirty="0"/>
              <a:t>: example 9 (pages 40-46)</a:t>
            </a:r>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10</a:t>
            </a:fld>
            <a:endParaRPr lang="en-GB"/>
          </a:p>
        </p:txBody>
      </p:sp>
      <p:sp>
        <p:nvSpPr>
          <p:cNvPr id="5" name="Date Placeholder 4">
            <a:extLst>
              <a:ext uri="{FF2B5EF4-FFF2-40B4-BE49-F238E27FC236}">
                <a16:creationId xmlns:a16="http://schemas.microsoft.com/office/drawing/2014/main" id="{C38F6521-B3A0-2E72-3C57-1F26F647ECB4}"/>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1526954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Example 4 Page 26-29 </a:t>
            </a:r>
            <a:r>
              <a:rPr lang="en-GB" dirty="0"/>
              <a:t>from the 2022 Trilogy Chemistry 2H paper.</a:t>
            </a:r>
          </a:p>
          <a:p>
            <a:endParaRPr lang="en-GB" dirty="0"/>
          </a:p>
          <a:p>
            <a:pPr defTabSz="990478">
              <a:defRPr/>
            </a:pPr>
            <a:endParaRPr lang="en-GB" sz="1300" dirty="0"/>
          </a:p>
          <a:p>
            <a:pPr defTabSz="990478">
              <a:defRPr/>
            </a:pPr>
            <a:r>
              <a:rPr lang="en-GB" sz="1300" b="1" dirty="0"/>
              <a:t>Discussion Points</a:t>
            </a:r>
          </a:p>
          <a:p>
            <a:pPr defTabSz="990478">
              <a:defRPr/>
            </a:pPr>
            <a:endParaRPr lang="en-GB" sz="1300" dirty="0"/>
          </a:p>
          <a:p>
            <a:pPr defTabSz="990478">
              <a:defRPr/>
            </a:pPr>
            <a:r>
              <a:rPr lang="en-GB" sz="1300" dirty="0"/>
              <a:t>What ATs do you think are being addressed here? </a:t>
            </a:r>
          </a:p>
          <a:p>
            <a:pPr defTabSz="990478">
              <a:defRPr/>
            </a:pPr>
            <a:endParaRPr lang="en-GB" sz="1300" dirty="0"/>
          </a:p>
          <a:p>
            <a:pPr defTabSz="990478">
              <a:defRPr/>
            </a:pPr>
            <a:r>
              <a:rPr lang="en-GB" sz="1300" dirty="0"/>
              <a:t>Are Maths skills being assessed?  </a:t>
            </a:r>
          </a:p>
          <a:p>
            <a:pPr defTabSz="990478">
              <a:defRPr/>
            </a:pPr>
            <a:endParaRPr lang="en-GB" sz="1300" dirty="0"/>
          </a:p>
          <a:p>
            <a:pPr defTabSz="990478">
              <a:defRPr/>
            </a:pPr>
            <a:r>
              <a:rPr lang="en-GB" sz="1300" dirty="0"/>
              <a:t>What areas of Working scientifically? </a:t>
            </a:r>
          </a:p>
          <a:p>
            <a:pPr defTabSz="990478">
              <a:defRPr/>
            </a:pPr>
            <a:r>
              <a:rPr lang="en-GB" sz="1300" dirty="0"/>
              <a:t>What Assessment objectives? 2.</a:t>
            </a:r>
          </a:p>
          <a:p>
            <a:pPr defTabSz="990478">
              <a:defRPr/>
            </a:pPr>
            <a:endParaRPr lang="en-GB" sz="1300" dirty="0"/>
          </a:p>
          <a:p>
            <a:pPr defTabSz="990478">
              <a:defRPr/>
            </a:pPr>
            <a:r>
              <a:rPr lang="en-GB" sz="1300" b="1" dirty="0"/>
              <a:t>Feedback</a:t>
            </a:r>
          </a:p>
          <a:p>
            <a:pPr defTabSz="990478">
              <a:defRPr/>
            </a:pPr>
            <a:endParaRPr lang="en-GB" sz="1300" dirty="0"/>
          </a:p>
          <a:p>
            <a:pPr defTabSz="990478">
              <a:defRPr/>
            </a:pPr>
            <a:r>
              <a:rPr lang="en-GB" sz="1300" dirty="0"/>
              <a:t>In this question students are assessed on subject content, WS, maths and practical skills in the context of a variant on Chemistry RPA5 (Trilogy RPA11), where the investigation is on the effect of temperature on the rate of reaction rather than concentration.</a:t>
            </a:r>
          </a:p>
          <a:p>
            <a:pPr defTabSz="990478">
              <a:defRPr/>
            </a:pPr>
            <a:r>
              <a:rPr lang="en-GB" sz="1300" dirty="0"/>
              <a:t>ATs: 1 (recording), 3 (monitoring chem reactions), 5 (making </a:t>
            </a:r>
            <a:r>
              <a:rPr lang="en-GB" sz="1300" dirty="0" err="1"/>
              <a:t>obs</a:t>
            </a:r>
            <a:r>
              <a:rPr lang="en-GB" sz="1300" dirty="0"/>
              <a:t>) </a:t>
            </a:r>
          </a:p>
          <a:p>
            <a:pPr defTabSz="990478">
              <a:defRPr/>
            </a:pPr>
            <a:r>
              <a:rPr lang="en-GB" sz="1300" dirty="0"/>
              <a:t>Maths skills: 3.3 is assessing graph plotting (4a, 4c); 3.4 drawing and using the tangent to a curve (4e)</a:t>
            </a:r>
          </a:p>
          <a:p>
            <a:pPr defTabSz="990478">
              <a:defRPr/>
            </a:pPr>
            <a:r>
              <a:rPr lang="en-GB" sz="1300" dirty="0"/>
              <a:t>WS: understanding of variables in 3.2 is WS 2.2</a:t>
            </a:r>
          </a:p>
          <a:p>
            <a:pPr defTabSz="990478">
              <a:defRPr/>
            </a:pPr>
            <a:r>
              <a:rPr lang="en-GB" sz="1300" dirty="0"/>
              <a:t>AOs: According to the mark scheme, 3.1 is AO3 and AO2; 3.2 is AO2; 3.3 is AO2 for the plotting and AO3 for the </a:t>
            </a:r>
            <a:r>
              <a:rPr lang="en-GB" sz="1300" dirty="0" err="1"/>
              <a:t>lobf</a:t>
            </a:r>
            <a:r>
              <a:rPr lang="en-GB" sz="1300" dirty="0"/>
              <a:t>; 3.4 is AO2; 3.5 is also AO</a:t>
            </a:r>
          </a:p>
          <a:p>
            <a:pPr defTabSz="990478">
              <a:defRPr/>
            </a:pPr>
            <a:endParaRPr lang="en-GB" sz="1300" dirty="0"/>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11</a:t>
            </a:fld>
            <a:endParaRPr lang="en-GB"/>
          </a:p>
        </p:txBody>
      </p:sp>
      <p:sp>
        <p:nvSpPr>
          <p:cNvPr id="5" name="Date Placeholder 4">
            <a:extLst>
              <a:ext uri="{FF2B5EF4-FFF2-40B4-BE49-F238E27FC236}">
                <a16:creationId xmlns:a16="http://schemas.microsoft.com/office/drawing/2014/main" id="{324C1606-DFD8-1FF0-0C96-00615BEBFF45}"/>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42815336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p:bg>
      <p:bgPr>
        <a:solidFill>
          <a:schemeClr val="tx2"/>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E1D8D85-2C0E-7B25-D553-D841B3A80E3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descr="Two people sitting at a table&#10;&#10;Description automatically generated with low confidence">
            <a:extLst>
              <a:ext uri="{FF2B5EF4-FFF2-40B4-BE49-F238E27FC236}">
                <a16:creationId xmlns:a16="http://schemas.microsoft.com/office/drawing/2014/main" id="{F91314FE-BF5C-7B01-744A-61AF7206A2BD}"/>
              </a:ext>
            </a:extLst>
          </p:cNvPr>
          <p:cNvPicPr>
            <a:picLocks noChangeAspect="1"/>
          </p:cNvPicPr>
          <p:nvPr userDrawn="1"/>
        </p:nvPicPr>
        <p:blipFill rotWithShape="1">
          <a:blip r:embed="rId2"/>
          <a:srcRect l="15761" t="2174" r="8464"/>
          <a:stretch/>
        </p:blipFill>
        <p:spPr>
          <a:xfrm>
            <a:off x="4542584" y="0"/>
            <a:ext cx="7649415" cy="6858000"/>
          </a:xfrm>
          <a:prstGeom prst="rect">
            <a:avLst/>
          </a:prstGeom>
        </p:spPr>
      </p:pic>
      <p:grpSp>
        <p:nvGrpSpPr>
          <p:cNvPr id="33" name="Group 32">
            <a:extLst>
              <a:ext uri="{FF2B5EF4-FFF2-40B4-BE49-F238E27FC236}">
                <a16:creationId xmlns:a16="http://schemas.microsoft.com/office/drawing/2014/main" id="{2A1A7C3E-9C7E-7051-7801-B6C3D1F7A4B8}"/>
              </a:ext>
            </a:extLst>
          </p:cNvPr>
          <p:cNvGrpSpPr/>
          <p:nvPr userDrawn="1"/>
        </p:nvGrpSpPr>
        <p:grpSpPr>
          <a:xfrm>
            <a:off x="0" y="0"/>
            <a:ext cx="11643492" cy="6861917"/>
            <a:chOff x="0" y="0"/>
            <a:chExt cx="11643492" cy="6861917"/>
          </a:xfrm>
        </p:grpSpPr>
        <p:sp>
          <p:nvSpPr>
            <p:cNvPr id="35" name="Freeform: Shape 34">
              <a:extLst>
                <a:ext uri="{FF2B5EF4-FFF2-40B4-BE49-F238E27FC236}">
                  <a16:creationId xmlns:a16="http://schemas.microsoft.com/office/drawing/2014/main" id="{EF6BDDFC-7488-4893-3612-E451A6C8DA51}"/>
                </a:ext>
              </a:extLst>
            </p:cNvPr>
            <p:cNvSpPr/>
            <p:nvPr userDrawn="1"/>
          </p:nvSpPr>
          <p:spPr>
            <a:xfrm>
              <a:off x="1282895"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6" name="Freeform: Shape 35">
              <a:extLst>
                <a:ext uri="{FF2B5EF4-FFF2-40B4-BE49-F238E27FC236}">
                  <a16:creationId xmlns:a16="http://schemas.microsoft.com/office/drawing/2014/main" id="{609BD5BA-4A55-62C8-F7E4-4129FA556299}"/>
                </a:ext>
              </a:extLst>
            </p:cNvPr>
            <p:cNvSpPr/>
            <p:nvPr userDrawn="1"/>
          </p:nvSpPr>
          <p:spPr>
            <a:xfrm>
              <a:off x="0" y="0"/>
              <a:ext cx="9514247" cy="6858001"/>
            </a:xfrm>
            <a:custGeom>
              <a:avLst/>
              <a:gdLst>
                <a:gd name="connsiteX0" fmla="*/ 4388438 w 9514247"/>
                <a:gd name="connsiteY0" fmla="*/ 0 h 6858001"/>
                <a:gd name="connsiteX1" fmla="*/ 9514247 w 9514247"/>
                <a:gd name="connsiteY1" fmla="*/ 0 h 6858001"/>
                <a:gd name="connsiteX2" fmla="*/ 1524000 w 9514247"/>
                <a:gd name="connsiteY2" fmla="*/ 6850744 h 6858001"/>
                <a:gd name="connsiteX3" fmla="*/ 1523147 w 9514247"/>
                <a:gd name="connsiteY3" fmla="*/ 6858000 h 6858001"/>
                <a:gd name="connsiteX4" fmla="*/ 1523132 w 9514247"/>
                <a:gd name="connsiteY4" fmla="*/ 6858001 h 6858001"/>
                <a:gd name="connsiteX5" fmla="*/ 0 w 9514247"/>
                <a:gd name="connsiteY5" fmla="*/ 6858001 h 6858001"/>
                <a:gd name="connsiteX6" fmla="*/ 0 w 9514247"/>
                <a:gd name="connsiteY6" fmla="*/ 3822664 h 6858001"/>
                <a:gd name="connsiteX7" fmla="*/ 4383315 w 9514247"/>
                <a:gd name="connsiteY7" fmla="*/ 1451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4247" h="6858001">
                  <a:moveTo>
                    <a:pt x="4388438" y="0"/>
                  </a:moveTo>
                  <a:lnTo>
                    <a:pt x="9514247" y="0"/>
                  </a:lnTo>
                  <a:lnTo>
                    <a:pt x="1524000" y="6850744"/>
                  </a:lnTo>
                  <a:cubicBezTo>
                    <a:pt x="1523716" y="6853163"/>
                    <a:pt x="1523431" y="6855581"/>
                    <a:pt x="1523147" y="6858000"/>
                  </a:cubicBezTo>
                  <a:lnTo>
                    <a:pt x="1523132" y="6858001"/>
                  </a:lnTo>
                  <a:lnTo>
                    <a:pt x="0" y="6858001"/>
                  </a:lnTo>
                  <a:lnTo>
                    <a:pt x="0" y="3822664"/>
                  </a:lnTo>
                  <a:lnTo>
                    <a:pt x="4383315"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DAFC1FBC-3274-8C2F-5E18-1976B02361C1}"/>
              </a:ext>
            </a:extLst>
          </p:cNvPr>
          <p:cNvSpPr>
            <a:spLocks noGrp="1"/>
          </p:cNvSpPr>
          <p:nvPr userDrawn="1">
            <p:ph type="ctrTitle" hasCustomPrompt="1"/>
          </p:nvPr>
        </p:nvSpPr>
        <p:spPr>
          <a:xfrm>
            <a:off x="550863" y="2026763"/>
            <a:ext cx="8021245" cy="2554662"/>
          </a:xfrm>
        </p:spPr>
        <p:txBody>
          <a:bodyPr anchor="ctr">
            <a:normAutofit/>
          </a:bodyPr>
          <a:lstStyle>
            <a:lvl1pPr algn="l">
              <a:defRPr sz="7000">
                <a:solidFill>
                  <a:schemeClr val="bg1"/>
                </a:solidFill>
              </a:defRPr>
            </a:lvl1pPr>
          </a:lstStyle>
          <a:p>
            <a:r>
              <a:rPr lang="en-US" dirty="0"/>
              <a:t>Title</a:t>
            </a:r>
            <a:endParaRPr lang="en-GB" dirty="0"/>
          </a:p>
        </p:txBody>
      </p:sp>
      <p:sp>
        <p:nvSpPr>
          <p:cNvPr id="11" name="Text Placeholder 2">
            <a:extLst>
              <a:ext uri="{FF2B5EF4-FFF2-40B4-BE49-F238E27FC236}">
                <a16:creationId xmlns:a16="http://schemas.microsoft.com/office/drawing/2014/main" id="{DDC6F0EC-7F4B-5029-5C19-86E564126A16}"/>
              </a:ext>
            </a:extLst>
          </p:cNvPr>
          <p:cNvSpPr>
            <a:spLocks noGrp="1"/>
          </p:cNvSpPr>
          <p:nvPr userDrawn="1">
            <p:ph type="body" idx="1" hasCustomPrompt="1"/>
          </p:nvPr>
        </p:nvSpPr>
        <p:spPr>
          <a:xfrm>
            <a:off x="550863" y="4608318"/>
            <a:ext cx="8021246"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Speaker name</a:t>
            </a:r>
          </a:p>
        </p:txBody>
      </p:sp>
      <p:grpSp>
        <p:nvGrpSpPr>
          <p:cNvPr id="3" name="Group 2">
            <a:extLst>
              <a:ext uri="{FF2B5EF4-FFF2-40B4-BE49-F238E27FC236}">
                <a16:creationId xmlns:a16="http://schemas.microsoft.com/office/drawing/2014/main" id="{2557DE40-F639-B8F2-4FAD-1BD73B7A5BC4}"/>
              </a:ext>
            </a:extLst>
          </p:cNvPr>
          <p:cNvGrpSpPr/>
          <p:nvPr userDrawn="1"/>
        </p:nvGrpSpPr>
        <p:grpSpPr>
          <a:xfrm>
            <a:off x="470661" y="492919"/>
            <a:ext cx="1210409" cy="695096"/>
            <a:chOff x="470661" y="492919"/>
            <a:chExt cx="1210409" cy="695096"/>
          </a:xfrm>
        </p:grpSpPr>
        <p:grpSp>
          <p:nvGrpSpPr>
            <p:cNvPr id="9" name="Graphic 6">
              <a:extLst>
                <a:ext uri="{FF2B5EF4-FFF2-40B4-BE49-F238E27FC236}">
                  <a16:creationId xmlns:a16="http://schemas.microsoft.com/office/drawing/2014/main" id="{FFEAD91A-E0B5-8325-DF7E-C8464E2DC770}"/>
                </a:ext>
              </a:extLst>
            </p:cNvPr>
            <p:cNvGrpSpPr/>
            <p:nvPr userDrawn="1"/>
          </p:nvGrpSpPr>
          <p:grpSpPr>
            <a:xfrm>
              <a:off x="470661" y="492919"/>
              <a:ext cx="1210409" cy="490907"/>
              <a:chOff x="470661" y="492919"/>
              <a:chExt cx="1210409" cy="490907"/>
            </a:xfrm>
            <a:solidFill>
              <a:schemeClr val="bg1"/>
            </a:solidFill>
          </p:grpSpPr>
          <p:sp>
            <p:nvSpPr>
              <p:cNvPr id="10" name="Freeform: Shape 9">
                <a:extLst>
                  <a:ext uri="{FF2B5EF4-FFF2-40B4-BE49-F238E27FC236}">
                    <a16:creationId xmlns:a16="http://schemas.microsoft.com/office/drawing/2014/main" id="{80868EA5-34CB-FB75-DC57-6568425D4B5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FBF8CC2-8C84-1ED9-A3AD-B30D3F6655E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E4F36250-0727-7B09-35A5-271F81B886E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6B9A5B2-F34C-22B0-EEF2-393910736B4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15" name="Graphic 6">
              <a:extLst>
                <a:ext uri="{FF2B5EF4-FFF2-40B4-BE49-F238E27FC236}">
                  <a16:creationId xmlns:a16="http://schemas.microsoft.com/office/drawing/2014/main" id="{24EF4876-DC32-963F-E93C-F9832F1BA35A}"/>
                </a:ext>
              </a:extLst>
            </p:cNvPr>
            <p:cNvGrpSpPr/>
            <p:nvPr userDrawn="1"/>
          </p:nvGrpSpPr>
          <p:grpSpPr>
            <a:xfrm>
              <a:off x="470661" y="1056026"/>
              <a:ext cx="1209209" cy="131989"/>
              <a:chOff x="470661" y="1056026"/>
              <a:chExt cx="1209209" cy="131989"/>
            </a:xfrm>
            <a:solidFill>
              <a:schemeClr val="bg1"/>
            </a:solidFill>
          </p:grpSpPr>
          <p:sp>
            <p:nvSpPr>
              <p:cNvPr id="16" name="Freeform: Shape 15">
                <a:extLst>
                  <a:ext uri="{FF2B5EF4-FFF2-40B4-BE49-F238E27FC236}">
                    <a16:creationId xmlns:a16="http://schemas.microsoft.com/office/drawing/2014/main" id="{ED418BFF-FD47-926D-79ED-DE0437BCEF13}"/>
                  </a:ext>
                </a:extLst>
              </p:cNvPr>
              <p:cNvSpPr/>
              <p:nvPr/>
            </p:nvSpPr>
            <p:spPr>
              <a:xfrm>
                <a:off x="470661" y="1059213"/>
                <a:ext cx="96301" cy="128801"/>
              </a:xfrm>
              <a:custGeom>
                <a:avLst/>
                <a:gdLst>
                  <a:gd name="connsiteX0" fmla="*/ 96283 w 96301"/>
                  <a:gd name="connsiteY0" fmla="*/ 52824 h 128801"/>
                  <a:gd name="connsiteX1" fmla="*/ 89157 w 96301"/>
                  <a:gd name="connsiteY1" fmla="*/ 84304 h 128801"/>
                  <a:gd name="connsiteX2" fmla="*/ 68385 w 96301"/>
                  <a:gd name="connsiteY2" fmla="*/ 102300 h 128801"/>
                  <a:gd name="connsiteX3" fmla="*/ 92989 w 96301"/>
                  <a:gd name="connsiteY3" fmla="*/ 128802 h 128801"/>
                  <a:gd name="connsiteX4" fmla="*/ 70355 w 96301"/>
                  <a:gd name="connsiteY4" fmla="*/ 128802 h 128801"/>
                  <a:gd name="connsiteX5" fmla="*/ 50962 w 96301"/>
                  <a:gd name="connsiteY5" fmla="*/ 105756 h 128801"/>
                  <a:gd name="connsiteX6" fmla="*/ 48222 w 96301"/>
                  <a:gd name="connsiteY6" fmla="*/ 105756 h 128801"/>
                  <a:gd name="connsiteX7" fmla="*/ 12481 w 96301"/>
                  <a:gd name="connsiteY7" fmla="*/ 91950 h 128801"/>
                  <a:gd name="connsiteX8" fmla="*/ 0 w 96301"/>
                  <a:gd name="connsiteY8" fmla="*/ 52699 h 128801"/>
                  <a:gd name="connsiteX9" fmla="*/ 12552 w 96301"/>
                  <a:gd name="connsiteY9" fmla="*/ 13627 h 128801"/>
                  <a:gd name="connsiteX10" fmla="*/ 48366 w 96301"/>
                  <a:gd name="connsiteY10" fmla="*/ 0 h 128801"/>
                  <a:gd name="connsiteX11" fmla="*/ 83785 w 96301"/>
                  <a:gd name="connsiteY11" fmla="*/ 13842 h 128801"/>
                  <a:gd name="connsiteX12" fmla="*/ 96301 w 96301"/>
                  <a:gd name="connsiteY12" fmla="*/ 52842 h 128801"/>
                  <a:gd name="connsiteX13" fmla="*/ 17853 w 96301"/>
                  <a:gd name="connsiteY13" fmla="*/ 52824 h 128801"/>
                  <a:gd name="connsiteX14" fmla="*/ 25517 w 96301"/>
                  <a:gd name="connsiteY14" fmla="*/ 81600 h 128801"/>
                  <a:gd name="connsiteX15" fmla="*/ 48222 w 96301"/>
                  <a:gd name="connsiteY15" fmla="*/ 91395 h 128801"/>
                  <a:gd name="connsiteX16" fmla="*/ 70820 w 96301"/>
                  <a:gd name="connsiteY16" fmla="*/ 81690 h 128801"/>
                  <a:gd name="connsiteX17" fmla="*/ 78448 w 96301"/>
                  <a:gd name="connsiteY17" fmla="*/ 52806 h 128801"/>
                  <a:gd name="connsiteX18" fmla="*/ 70892 w 96301"/>
                  <a:gd name="connsiteY18" fmla="*/ 24138 h 128801"/>
                  <a:gd name="connsiteX19" fmla="*/ 48366 w 96301"/>
                  <a:gd name="connsiteY19" fmla="*/ 14361 h 128801"/>
                  <a:gd name="connsiteX20" fmla="*/ 25553 w 96301"/>
                  <a:gd name="connsiteY20" fmla="*/ 24138 h 128801"/>
                  <a:gd name="connsiteX21" fmla="*/ 17853 w 96301"/>
                  <a:gd name="connsiteY21" fmla="*/ 52806 h 12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301" h="128801">
                    <a:moveTo>
                      <a:pt x="96283" y="52824"/>
                    </a:moveTo>
                    <a:cubicBezTo>
                      <a:pt x="96283" y="65287"/>
                      <a:pt x="93902" y="75781"/>
                      <a:pt x="89157" y="84304"/>
                    </a:cubicBezTo>
                    <a:cubicBezTo>
                      <a:pt x="84393" y="92828"/>
                      <a:pt x="77482" y="98826"/>
                      <a:pt x="68385" y="102300"/>
                    </a:cubicBezTo>
                    <a:lnTo>
                      <a:pt x="92989" y="128802"/>
                    </a:lnTo>
                    <a:lnTo>
                      <a:pt x="70355" y="128802"/>
                    </a:lnTo>
                    <a:lnTo>
                      <a:pt x="50962" y="105756"/>
                    </a:lnTo>
                    <a:lnTo>
                      <a:pt x="48222" y="105756"/>
                    </a:lnTo>
                    <a:cubicBezTo>
                      <a:pt x="32715" y="105756"/>
                      <a:pt x="20807" y="101154"/>
                      <a:pt x="12481" y="91950"/>
                    </a:cubicBezTo>
                    <a:cubicBezTo>
                      <a:pt x="4172" y="82746"/>
                      <a:pt x="0" y="69656"/>
                      <a:pt x="0" y="52699"/>
                    </a:cubicBezTo>
                    <a:cubicBezTo>
                      <a:pt x="0" y="35741"/>
                      <a:pt x="4190" y="22705"/>
                      <a:pt x="12552" y="13627"/>
                    </a:cubicBezTo>
                    <a:cubicBezTo>
                      <a:pt x="20915" y="4530"/>
                      <a:pt x="32858" y="0"/>
                      <a:pt x="48366" y="0"/>
                    </a:cubicBezTo>
                    <a:cubicBezTo>
                      <a:pt x="63873" y="0"/>
                      <a:pt x="75440" y="4620"/>
                      <a:pt x="83785" y="13842"/>
                    </a:cubicBezTo>
                    <a:cubicBezTo>
                      <a:pt x="92129" y="23082"/>
                      <a:pt x="96301" y="36082"/>
                      <a:pt x="96301" y="52842"/>
                    </a:cubicBezTo>
                    <a:close/>
                    <a:moveTo>
                      <a:pt x="17853" y="52824"/>
                    </a:moveTo>
                    <a:cubicBezTo>
                      <a:pt x="17853" y="65466"/>
                      <a:pt x="20413" y="75064"/>
                      <a:pt x="25517" y="81600"/>
                    </a:cubicBezTo>
                    <a:cubicBezTo>
                      <a:pt x="30620" y="88136"/>
                      <a:pt x="38195" y="91395"/>
                      <a:pt x="48222" y="91395"/>
                    </a:cubicBezTo>
                    <a:cubicBezTo>
                      <a:pt x="58250" y="91395"/>
                      <a:pt x="65735" y="88172"/>
                      <a:pt x="70820" y="81690"/>
                    </a:cubicBezTo>
                    <a:cubicBezTo>
                      <a:pt x="75906" y="75225"/>
                      <a:pt x="78448" y="65592"/>
                      <a:pt x="78448" y="52806"/>
                    </a:cubicBezTo>
                    <a:cubicBezTo>
                      <a:pt x="78448" y="40021"/>
                      <a:pt x="75924" y="30638"/>
                      <a:pt x="70892" y="24138"/>
                    </a:cubicBezTo>
                    <a:cubicBezTo>
                      <a:pt x="65860" y="17620"/>
                      <a:pt x="58339" y="14361"/>
                      <a:pt x="48366" y="14361"/>
                    </a:cubicBezTo>
                    <a:cubicBezTo>
                      <a:pt x="38392" y="14361"/>
                      <a:pt x="30692" y="17620"/>
                      <a:pt x="25553" y="24138"/>
                    </a:cubicBezTo>
                    <a:cubicBezTo>
                      <a:pt x="20413" y="30656"/>
                      <a:pt x="17853" y="40218"/>
                      <a:pt x="17853" y="52806"/>
                    </a:cubicBez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0FF9EE6-FB71-1F61-128C-4DDD299E6396}"/>
                  </a:ext>
                </a:extLst>
              </p:cNvPr>
              <p:cNvSpPr/>
              <p:nvPr/>
            </p:nvSpPr>
            <p:spPr>
              <a:xfrm>
                <a:off x="586569" y="1085840"/>
                <a:ext cx="68528" cy="79129"/>
              </a:xfrm>
              <a:custGeom>
                <a:avLst/>
                <a:gdLst>
                  <a:gd name="connsiteX0" fmla="*/ 55510 w 68528"/>
                  <a:gd name="connsiteY0" fmla="*/ 77714 h 79129"/>
                  <a:gd name="connsiteX1" fmla="*/ 53200 w 68528"/>
                  <a:gd name="connsiteY1" fmla="*/ 67526 h 79129"/>
                  <a:gd name="connsiteX2" fmla="*/ 52359 w 68528"/>
                  <a:gd name="connsiteY2" fmla="*/ 67526 h 79129"/>
                  <a:gd name="connsiteX3" fmla="*/ 42546 w 68528"/>
                  <a:gd name="connsiteY3" fmla="*/ 76031 h 79129"/>
                  <a:gd name="connsiteX4" fmla="*/ 28042 w 68528"/>
                  <a:gd name="connsiteY4" fmla="*/ 79129 h 79129"/>
                  <a:gd name="connsiteX5" fmla="*/ 6966 w 68528"/>
                  <a:gd name="connsiteY5" fmla="*/ 72110 h 79129"/>
                  <a:gd name="connsiteX6" fmla="*/ 0 w 68528"/>
                  <a:gd name="connsiteY6" fmla="*/ 50819 h 79129"/>
                  <a:gd name="connsiteX7" fmla="*/ 0 w 68528"/>
                  <a:gd name="connsiteY7" fmla="*/ 0 h 79129"/>
                  <a:gd name="connsiteX8" fmla="*/ 16653 w 68528"/>
                  <a:gd name="connsiteY8" fmla="*/ 0 h 79129"/>
                  <a:gd name="connsiteX9" fmla="*/ 16653 w 68528"/>
                  <a:gd name="connsiteY9" fmla="*/ 47936 h 79129"/>
                  <a:gd name="connsiteX10" fmla="*/ 20306 w 68528"/>
                  <a:gd name="connsiteY10" fmla="*/ 61330 h 79129"/>
                  <a:gd name="connsiteX11" fmla="*/ 31766 w 68528"/>
                  <a:gd name="connsiteY11" fmla="*/ 65789 h 79129"/>
                  <a:gd name="connsiteX12" fmla="*/ 47058 w 68528"/>
                  <a:gd name="connsiteY12" fmla="*/ 59575 h 79129"/>
                  <a:gd name="connsiteX13" fmla="*/ 51947 w 68528"/>
                  <a:gd name="connsiteY13" fmla="*/ 38732 h 79129"/>
                  <a:gd name="connsiteX14" fmla="*/ 51947 w 68528"/>
                  <a:gd name="connsiteY14" fmla="*/ 0 h 79129"/>
                  <a:gd name="connsiteX15" fmla="*/ 68528 w 68528"/>
                  <a:gd name="connsiteY15" fmla="*/ 0 h 79129"/>
                  <a:gd name="connsiteX16" fmla="*/ 68528 w 68528"/>
                  <a:gd name="connsiteY16" fmla="*/ 77732 h 79129"/>
                  <a:gd name="connsiteX17" fmla="*/ 55528 w 68528"/>
                  <a:gd name="connsiteY17" fmla="*/ 77732 h 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528" h="79129">
                    <a:moveTo>
                      <a:pt x="55510" y="77714"/>
                    </a:moveTo>
                    <a:lnTo>
                      <a:pt x="53200" y="67526"/>
                    </a:lnTo>
                    <a:lnTo>
                      <a:pt x="52359" y="67526"/>
                    </a:lnTo>
                    <a:cubicBezTo>
                      <a:pt x="50067" y="71125"/>
                      <a:pt x="46790" y="73972"/>
                      <a:pt x="42546" y="76031"/>
                    </a:cubicBezTo>
                    <a:cubicBezTo>
                      <a:pt x="38302" y="78090"/>
                      <a:pt x="33467" y="79129"/>
                      <a:pt x="28042" y="79129"/>
                    </a:cubicBezTo>
                    <a:cubicBezTo>
                      <a:pt x="18623" y="79129"/>
                      <a:pt x="11603" y="76783"/>
                      <a:pt x="6966" y="72110"/>
                    </a:cubicBezTo>
                    <a:cubicBezTo>
                      <a:pt x="2328" y="67436"/>
                      <a:pt x="0" y="60327"/>
                      <a:pt x="0" y="50819"/>
                    </a:cubicBezTo>
                    <a:lnTo>
                      <a:pt x="0" y="0"/>
                    </a:lnTo>
                    <a:lnTo>
                      <a:pt x="16653" y="0"/>
                    </a:lnTo>
                    <a:lnTo>
                      <a:pt x="16653" y="47936"/>
                    </a:lnTo>
                    <a:cubicBezTo>
                      <a:pt x="16653" y="53881"/>
                      <a:pt x="17871" y="58357"/>
                      <a:pt x="20306" y="61330"/>
                    </a:cubicBezTo>
                    <a:cubicBezTo>
                      <a:pt x="22741" y="64302"/>
                      <a:pt x="26555" y="65789"/>
                      <a:pt x="31766" y="65789"/>
                    </a:cubicBezTo>
                    <a:cubicBezTo>
                      <a:pt x="38696" y="65789"/>
                      <a:pt x="43799" y="63712"/>
                      <a:pt x="47058" y="59575"/>
                    </a:cubicBezTo>
                    <a:cubicBezTo>
                      <a:pt x="50317" y="55421"/>
                      <a:pt x="51947" y="48491"/>
                      <a:pt x="51947" y="38732"/>
                    </a:cubicBezTo>
                    <a:lnTo>
                      <a:pt x="51947" y="0"/>
                    </a:lnTo>
                    <a:lnTo>
                      <a:pt x="68528" y="0"/>
                    </a:lnTo>
                    <a:lnTo>
                      <a:pt x="68528" y="77732"/>
                    </a:lnTo>
                    <a:lnTo>
                      <a:pt x="55528" y="77732"/>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67C98B5-C92F-68C9-6ACF-CACF324C873E}"/>
                  </a:ext>
                </a:extLst>
              </p:cNvPr>
              <p:cNvSpPr/>
              <p:nvPr/>
            </p:nvSpPr>
            <p:spPr>
              <a:xfrm>
                <a:off x="673971"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099 w 68796"/>
                  <a:gd name="connsiteY9" fmla="*/ 61366 h 80543"/>
                  <a:gd name="connsiteX10" fmla="*/ 39341 w 68796"/>
                  <a:gd name="connsiteY10" fmla="*/ 67454 h 80543"/>
                  <a:gd name="connsiteX11" fmla="*/ 52162 w 68796"/>
                  <a:gd name="connsiteY11" fmla="*/ 66147 h 80543"/>
                  <a:gd name="connsiteX12" fmla="*/ 64911 w 68796"/>
                  <a:gd name="connsiteY12" fmla="*/ 61831 h 80543"/>
                  <a:gd name="connsiteX13" fmla="*/ 64911 w 68796"/>
                  <a:gd name="connsiteY13" fmla="*/ 75261 h 80543"/>
                  <a:gd name="connsiteX14" fmla="*/ 52681 w 68796"/>
                  <a:gd name="connsiteY14" fmla="*/ 79344 h 80543"/>
                  <a:gd name="connsiteX15" fmla="*/ 38553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099" y="61366"/>
                    </a:cubicBezTo>
                    <a:cubicBezTo>
                      <a:pt x="26949" y="65413"/>
                      <a:pt x="32357" y="67454"/>
                      <a:pt x="39341" y="67454"/>
                    </a:cubicBezTo>
                    <a:cubicBezTo>
                      <a:pt x="43925" y="67454"/>
                      <a:pt x="48204" y="67024"/>
                      <a:pt x="52162" y="66147"/>
                    </a:cubicBezTo>
                    <a:cubicBezTo>
                      <a:pt x="56119" y="65287"/>
                      <a:pt x="60363" y="63837"/>
                      <a:pt x="64911" y="61831"/>
                    </a:cubicBezTo>
                    <a:lnTo>
                      <a:pt x="64911" y="75261"/>
                    </a:lnTo>
                    <a:cubicBezTo>
                      <a:pt x="60882" y="77177"/>
                      <a:pt x="56799" y="78538"/>
                      <a:pt x="52681" y="79344"/>
                    </a:cubicBezTo>
                    <a:cubicBezTo>
                      <a:pt x="48562" y="80132"/>
                      <a:pt x="43853" y="80544"/>
                      <a:pt x="38553" y="80544"/>
                    </a:cubicBezTo>
                    <a:close/>
                    <a:moveTo>
                      <a:pt x="35562" y="12517"/>
                    </a:moveTo>
                    <a:cubicBezTo>
                      <a:pt x="30316" y="12517"/>
                      <a:pt x="26108" y="14182"/>
                      <a:pt x="22956" y="17513"/>
                    </a:cubicBezTo>
                    <a:cubicBezTo>
                      <a:pt x="19805"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8E1E8D5-0F9A-10BA-C041-CCC2EEC8D7D9}"/>
                  </a:ext>
                </a:extLst>
              </p:cNvPr>
              <p:cNvSpPr/>
              <p:nvPr/>
            </p:nvSpPr>
            <p:spPr>
              <a:xfrm>
                <a:off x="756646" y="1084408"/>
                <a:ext cx="57139" cy="80561"/>
              </a:xfrm>
              <a:custGeom>
                <a:avLst/>
                <a:gdLst>
                  <a:gd name="connsiteX0" fmla="*/ 57122 w 57139"/>
                  <a:gd name="connsiteY0" fmla="*/ 57014 h 80561"/>
                  <a:gd name="connsiteX1" fmla="*/ 48831 w 57139"/>
                  <a:gd name="connsiteY1" fmla="*/ 74473 h 80561"/>
                  <a:gd name="connsiteX2" fmla="*/ 25069 w 57139"/>
                  <a:gd name="connsiteY2" fmla="*/ 80562 h 80561"/>
                  <a:gd name="connsiteX3" fmla="*/ 125 w 57139"/>
                  <a:gd name="connsiteY3" fmla="*/ 75852 h 80561"/>
                  <a:gd name="connsiteX4" fmla="*/ 125 w 57139"/>
                  <a:gd name="connsiteY4" fmla="*/ 61581 h 80561"/>
                  <a:gd name="connsiteX5" fmla="*/ 25642 w 57139"/>
                  <a:gd name="connsiteY5" fmla="*/ 67902 h 80561"/>
                  <a:gd name="connsiteX6" fmla="*/ 40898 w 57139"/>
                  <a:gd name="connsiteY6" fmla="*/ 58698 h 80561"/>
                  <a:gd name="connsiteX7" fmla="*/ 39215 w 57139"/>
                  <a:gd name="connsiteY7" fmla="*/ 53773 h 80561"/>
                  <a:gd name="connsiteX8" fmla="*/ 33664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22" y="57014"/>
                    </a:moveTo>
                    <a:cubicBezTo>
                      <a:pt x="57122" y="64607"/>
                      <a:pt x="54364" y="70426"/>
                      <a:pt x="48831" y="74473"/>
                    </a:cubicBezTo>
                    <a:cubicBezTo>
                      <a:pt x="43298" y="78520"/>
                      <a:pt x="35383" y="80562"/>
                      <a:pt x="25069" y="80562"/>
                    </a:cubicBezTo>
                    <a:cubicBezTo>
                      <a:pt x="14755" y="80562"/>
                      <a:pt x="6393" y="78986"/>
                      <a:pt x="125" y="75852"/>
                    </a:cubicBezTo>
                    <a:lnTo>
                      <a:pt x="125" y="61581"/>
                    </a:lnTo>
                    <a:cubicBezTo>
                      <a:pt x="9258" y="65789"/>
                      <a:pt x="17763" y="67902"/>
                      <a:pt x="25642" y="67902"/>
                    </a:cubicBezTo>
                    <a:cubicBezTo>
                      <a:pt x="35813" y="67902"/>
                      <a:pt x="40898" y="64840"/>
                      <a:pt x="40898" y="58698"/>
                    </a:cubicBezTo>
                    <a:cubicBezTo>
                      <a:pt x="40898" y="56728"/>
                      <a:pt x="40343" y="55098"/>
                      <a:pt x="39215" y="53773"/>
                    </a:cubicBezTo>
                    <a:cubicBezTo>
                      <a:pt x="38087" y="52466"/>
                      <a:pt x="36243" y="51105"/>
                      <a:pt x="33664" y="49691"/>
                    </a:cubicBezTo>
                    <a:cubicBezTo>
                      <a:pt x="31086" y="48276"/>
                      <a:pt x="27504"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968FE93-0E97-F37E-F9D5-D1C4FD57BD92}"/>
                  </a:ext>
                </a:extLst>
              </p:cNvPr>
              <p:cNvSpPr/>
              <p:nvPr/>
            </p:nvSpPr>
            <p:spPr>
              <a:xfrm>
                <a:off x="822560" y="1068542"/>
                <a:ext cx="50102" cy="96426"/>
              </a:xfrm>
              <a:custGeom>
                <a:avLst/>
                <a:gdLst>
                  <a:gd name="connsiteX0" fmla="*/ 38016 w 50102"/>
                  <a:gd name="connsiteY0" fmla="*/ 83068 h 96426"/>
                  <a:gd name="connsiteX1" fmla="*/ 50102 w 50102"/>
                  <a:gd name="connsiteY1" fmla="*/ 81170 h 96426"/>
                  <a:gd name="connsiteX2" fmla="*/ 50102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2 w 50102"/>
                  <a:gd name="connsiteY13" fmla="*/ 17298 h 96426"/>
                  <a:gd name="connsiteX14" fmla="*/ 49332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3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3" y="82442"/>
                      <a:pt x="50102" y="81170"/>
                    </a:cubicBezTo>
                    <a:lnTo>
                      <a:pt x="50102"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C028DE2-56C6-FD06-352A-C424EC5870D2}"/>
                  </a:ext>
                </a:extLst>
              </p:cNvPr>
              <p:cNvSpPr/>
              <p:nvPr/>
            </p:nvSpPr>
            <p:spPr>
              <a:xfrm>
                <a:off x="887202" y="1056026"/>
                <a:ext cx="18551" cy="107528"/>
              </a:xfrm>
              <a:custGeom>
                <a:avLst/>
                <a:gdLst>
                  <a:gd name="connsiteX0" fmla="*/ 0 w 18551"/>
                  <a:gd name="connsiteY0" fmla="*/ 9204 h 107528"/>
                  <a:gd name="connsiteX1" fmla="*/ 2417 w 18551"/>
                  <a:gd name="connsiteY1" fmla="*/ 2382 h 107528"/>
                  <a:gd name="connsiteX2" fmla="*/ 9347 w 18551"/>
                  <a:gd name="connsiteY2" fmla="*/ 0 h 107528"/>
                  <a:gd name="connsiteX3" fmla="*/ 16134 w 18551"/>
                  <a:gd name="connsiteY3" fmla="*/ 2382 h 107528"/>
                  <a:gd name="connsiteX4" fmla="*/ 18551 w 18551"/>
                  <a:gd name="connsiteY4" fmla="*/ 9204 h 107528"/>
                  <a:gd name="connsiteX5" fmla="*/ 16134 w 18551"/>
                  <a:gd name="connsiteY5" fmla="*/ 15847 h 107528"/>
                  <a:gd name="connsiteX6" fmla="*/ 9347 w 18551"/>
                  <a:gd name="connsiteY6" fmla="*/ 18265 h 107528"/>
                  <a:gd name="connsiteX7" fmla="*/ 2417 w 18551"/>
                  <a:gd name="connsiteY7" fmla="*/ 15847 h 107528"/>
                  <a:gd name="connsiteX8" fmla="*/ 0 w 18551"/>
                  <a:gd name="connsiteY8" fmla="*/ 9204 h 107528"/>
                  <a:gd name="connsiteX9" fmla="*/ 17495 w 18551"/>
                  <a:gd name="connsiteY9" fmla="*/ 107529 h 107528"/>
                  <a:gd name="connsiteX10" fmla="*/ 985 w 18551"/>
                  <a:gd name="connsiteY10" fmla="*/ 107529 h 107528"/>
                  <a:gd name="connsiteX11" fmla="*/ 985 w 18551"/>
                  <a:gd name="connsiteY11" fmla="*/ 29796 h 107528"/>
                  <a:gd name="connsiteX12" fmla="*/ 17495 w 18551"/>
                  <a:gd name="connsiteY12" fmla="*/ 29796 h 107528"/>
                  <a:gd name="connsiteX13" fmla="*/ 17495 w 18551"/>
                  <a:gd name="connsiteY13" fmla="*/ 107529 h 10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51" h="107528">
                    <a:moveTo>
                      <a:pt x="0" y="9204"/>
                    </a:moveTo>
                    <a:cubicBezTo>
                      <a:pt x="0" y="6249"/>
                      <a:pt x="806" y="3975"/>
                      <a:pt x="2417" y="2382"/>
                    </a:cubicBezTo>
                    <a:cubicBezTo>
                      <a:pt x="4029" y="788"/>
                      <a:pt x="6339" y="0"/>
                      <a:pt x="9347" y="0"/>
                    </a:cubicBezTo>
                    <a:cubicBezTo>
                      <a:pt x="12356" y="0"/>
                      <a:pt x="14504" y="806"/>
                      <a:pt x="16134" y="2382"/>
                    </a:cubicBezTo>
                    <a:cubicBezTo>
                      <a:pt x="17745" y="3975"/>
                      <a:pt x="18551" y="6249"/>
                      <a:pt x="18551" y="9204"/>
                    </a:cubicBezTo>
                    <a:cubicBezTo>
                      <a:pt x="18551" y="12159"/>
                      <a:pt x="17745" y="14236"/>
                      <a:pt x="16134" y="15847"/>
                    </a:cubicBezTo>
                    <a:cubicBezTo>
                      <a:pt x="14522" y="17459"/>
                      <a:pt x="12248" y="18265"/>
                      <a:pt x="9347" y="18265"/>
                    </a:cubicBezTo>
                    <a:cubicBezTo>
                      <a:pt x="6446" y="18265"/>
                      <a:pt x="4047" y="17459"/>
                      <a:pt x="2417" y="15847"/>
                    </a:cubicBezTo>
                    <a:cubicBezTo>
                      <a:pt x="806" y="14236"/>
                      <a:pt x="0" y="12015"/>
                      <a:pt x="0" y="9204"/>
                    </a:cubicBezTo>
                    <a:close/>
                    <a:moveTo>
                      <a:pt x="17495" y="107529"/>
                    </a:moveTo>
                    <a:lnTo>
                      <a:pt x="985" y="107529"/>
                    </a:lnTo>
                    <a:lnTo>
                      <a:pt x="985" y="29796"/>
                    </a:lnTo>
                    <a:lnTo>
                      <a:pt x="17495" y="29796"/>
                    </a:lnTo>
                    <a:lnTo>
                      <a:pt x="17495" y="107529"/>
                    </a:lnTo>
                    <a:close/>
                  </a:path>
                </a:pathLst>
              </a:custGeom>
              <a:grpFill/>
              <a:ln w="1789"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C5F0D3C-5755-3086-08D0-69A198ED9CF8}"/>
                  </a:ext>
                </a:extLst>
              </p:cNvPr>
              <p:cNvSpPr/>
              <p:nvPr/>
            </p:nvSpPr>
            <p:spPr>
              <a:xfrm>
                <a:off x="923678" y="1084425"/>
                <a:ext cx="73577" cy="80543"/>
              </a:xfrm>
              <a:custGeom>
                <a:avLst/>
                <a:gdLst>
                  <a:gd name="connsiteX0" fmla="*/ 73578 w 73577"/>
                  <a:gd name="connsiteY0" fmla="*/ 40129 h 80543"/>
                  <a:gd name="connsiteX1" fmla="*/ 63801 w 73577"/>
                  <a:gd name="connsiteY1" fmla="*/ 69853 h 80543"/>
                  <a:gd name="connsiteX2" fmla="*/ 36601 w 73577"/>
                  <a:gd name="connsiteY2" fmla="*/ 80544 h 80543"/>
                  <a:gd name="connsiteX3" fmla="*/ 17351 w 73577"/>
                  <a:gd name="connsiteY3" fmla="*/ 75619 h 80543"/>
                  <a:gd name="connsiteX4" fmla="*/ 4495 w 73577"/>
                  <a:gd name="connsiteY4" fmla="*/ 61491 h 80543"/>
                  <a:gd name="connsiteX5" fmla="*/ 0 w 73577"/>
                  <a:gd name="connsiteY5" fmla="*/ 40129 h 80543"/>
                  <a:gd name="connsiteX6" fmla="*/ 9705 w 73577"/>
                  <a:gd name="connsiteY6" fmla="*/ 10619 h 80543"/>
                  <a:gd name="connsiteX7" fmla="*/ 37049 w 73577"/>
                  <a:gd name="connsiteY7" fmla="*/ 0 h 80543"/>
                  <a:gd name="connsiteX8" fmla="*/ 63747 w 73577"/>
                  <a:gd name="connsiteY8" fmla="*/ 10851 h 80543"/>
                  <a:gd name="connsiteX9" fmla="*/ 73578 w 73577"/>
                  <a:gd name="connsiteY9" fmla="*/ 40129 h 80543"/>
                  <a:gd name="connsiteX10" fmla="*/ 17011 w 73577"/>
                  <a:gd name="connsiteY10" fmla="*/ 40129 h 80543"/>
                  <a:gd name="connsiteX11" fmla="*/ 36905 w 73577"/>
                  <a:gd name="connsiteY11" fmla="*/ 67042 h 80543"/>
                  <a:gd name="connsiteX12" fmla="*/ 56585 w 73577"/>
                  <a:gd name="connsiteY12" fmla="*/ 40129 h 80543"/>
                  <a:gd name="connsiteX13" fmla="*/ 36762 w 73577"/>
                  <a:gd name="connsiteY13" fmla="*/ 13484 h 80543"/>
                  <a:gd name="connsiteX14" fmla="*/ 21685 w 73577"/>
                  <a:gd name="connsiteY14" fmla="*/ 20378 h 80543"/>
                  <a:gd name="connsiteX15" fmla="*/ 17011 w 73577"/>
                  <a:gd name="connsiteY15" fmla="*/ 40129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577" h="80543">
                    <a:moveTo>
                      <a:pt x="73578" y="40129"/>
                    </a:moveTo>
                    <a:cubicBezTo>
                      <a:pt x="73578" y="52824"/>
                      <a:pt x="70319" y="62727"/>
                      <a:pt x="63801" y="69853"/>
                    </a:cubicBezTo>
                    <a:cubicBezTo>
                      <a:pt x="57283" y="76980"/>
                      <a:pt x="48222" y="80544"/>
                      <a:pt x="36601" y="80544"/>
                    </a:cubicBezTo>
                    <a:cubicBezTo>
                      <a:pt x="29331" y="80544"/>
                      <a:pt x="22920" y="78896"/>
                      <a:pt x="17351" y="75619"/>
                    </a:cubicBezTo>
                    <a:cubicBezTo>
                      <a:pt x="11782" y="72342"/>
                      <a:pt x="7485" y="67633"/>
                      <a:pt x="4495" y="61491"/>
                    </a:cubicBezTo>
                    <a:cubicBezTo>
                      <a:pt x="1504" y="55349"/>
                      <a:pt x="0" y="48222"/>
                      <a:pt x="0" y="40129"/>
                    </a:cubicBezTo>
                    <a:cubicBezTo>
                      <a:pt x="0" y="27522"/>
                      <a:pt x="3241" y="17692"/>
                      <a:pt x="9705" y="10619"/>
                    </a:cubicBezTo>
                    <a:cubicBezTo>
                      <a:pt x="16170" y="3546"/>
                      <a:pt x="25284" y="0"/>
                      <a:pt x="37049" y="0"/>
                    </a:cubicBezTo>
                    <a:cubicBezTo>
                      <a:pt x="48813" y="0"/>
                      <a:pt x="57193" y="3617"/>
                      <a:pt x="63747" y="10851"/>
                    </a:cubicBezTo>
                    <a:cubicBezTo>
                      <a:pt x="70301" y="18086"/>
                      <a:pt x="73578" y="27845"/>
                      <a:pt x="73578" y="40129"/>
                    </a:cubicBezTo>
                    <a:close/>
                    <a:moveTo>
                      <a:pt x="17011" y="40129"/>
                    </a:moveTo>
                    <a:cubicBezTo>
                      <a:pt x="17011" y="58071"/>
                      <a:pt x="23637" y="67042"/>
                      <a:pt x="36905" y="67042"/>
                    </a:cubicBezTo>
                    <a:cubicBezTo>
                      <a:pt x="50174" y="67042"/>
                      <a:pt x="56585" y="58071"/>
                      <a:pt x="56585" y="40129"/>
                    </a:cubicBezTo>
                    <a:cubicBezTo>
                      <a:pt x="56585" y="22186"/>
                      <a:pt x="49977" y="13484"/>
                      <a:pt x="36762" y="13484"/>
                    </a:cubicBezTo>
                    <a:cubicBezTo>
                      <a:pt x="29832" y="13484"/>
                      <a:pt x="24801" y="15776"/>
                      <a:pt x="21685" y="20378"/>
                    </a:cubicBezTo>
                    <a:cubicBezTo>
                      <a:pt x="18569" y="24962"/>
                      <a:pt x="17011" y="31551"/>
                      <a:pt x="17011" y="40129"/>
                    </a:cubicBezTo>
                    <a:close/>
                  </a:path>
                </a:pathLst>
              </a:custGeom>
              <a:grpFill/>
              <a:ln w="178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ABDC662-555C-B059-62D4-C40AAA817C4D}"/>
                  </a:ext>
                </a:extLst>
              </p:cNvPr>
              <p:cNvSpPr/>
              <p:nvPr/>
            </p:nvSpPr>
            <p:spPr>
              <a:xfrm>
                <a:off x="1016236" y="1084408"/>
                <a:ext cx="68385" cy="79146"/>
              </a:xfrm>
              <a:custGeom>
                <a:avLst/>
                <a:gdLst>
                  <a:gd name="connsiteX0" fmla="*/ 68385 w 68385"/>
                  <a:gd name="connsiteY0" fmla="*/ 79147 h 79146"/>
                  <a:gd name="connsiteX1" fmla="*/ 51804 w 68385"/>
                  <a:gd name="connsiteY1" fmla="*/ 79147 h 79146"/>
                  <a:gd name="connsiteX2" fmla="*/ 51804 w 68385"/>
                  <a:gd name="connsiteY2" fmla="*/ 31354 h 79146"/>
                  <a:gd name="connsiteX3" fmla="*/ 48186 w 68385"/>
                  <a:gd name="connsiteY3" fmla="*/ 17924 h 79146"/>
                  <a:gd name="connsiteX4" fmla="*/ 36691 w 68385"/>
                  <a:gd name="connsiteY4" fmla="*/ 13501 h 79146"/>
                  <a:gd name="connsiteX5" fmla="*/ 21362 w 68385"/>
                  <a:gd name="connsiteY5" fmla="*/ 19679 h 79146"/>
                  <a:gd name="connsiteX6" fmla="*/ 16510 w 68385"/>
                  <a:gd name="connsiteY6" fmla="*/ 40415 h 79146"/>
                  <a:gd name="connsiteX7" fmla="*/ 16510 w 68385"/>
                  <a:gd name="connsiteY7" fmla="*/ 79147 h 79146"/>
                  <a:gd name="connsiteX8" fmla="*/ 0 w 68385"/>
                  <a:gd name="connsiteY8" fmla="*/ 79147 h 79146"/>
                  <a:gd name="connsiteX9" fmla="*/ 0 w 68385"/>
                  <a:gd name="connsiteY9" fmla="*/ 1415 h 79146"/>
                  <a:gd name="connsiteX10" fmla="*/ 12929 w 68385"/>
                  <a:gd name="connsiteY10" fmla="*/ 1415 h 79146"/>
                  <a:gd name="connsiteX11" fmla="*/ 15256 w 68385"/>
                  <a:gd name="connsiteY11" fmla="*/ 11603 h 79146"/>
                  <a:gd name="connsiteX12" fmla="*/ 16098 w 68385"/>
                  <a:gd name="connsiteY12" fmla="*/ 11603 h 79146"/>
                  <a:gd name="connsiteX13" fmla="*/ 26072 w 68385"/>
                  <a:gd name="connsiteY13" fmla="*/ 3026 h 79146"/>
                  <a:gd name="connsiteX14" fmla="*/ 40415 w 68385"/>
                  <a:gd name="connsiteY14" fmla="*/ 0 h 79146"/>
                  <a:gd name="connsiteX15" fmla="*/ 68385 w 68385"/>
                  <a:gd name="connsiteY15" fmla="*/ 28453 h 79146"/>
                  <a:gd name="connsiteX16" fmla="*/ 68385 w 68385"/>
                  <a:gd name="connsiteY16" fmla="*/ 79129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385" h="79146">
                    <a:moveTo>
                      <a:pt x="68385" y="79147"/>
                    </a:moveTo>
                    <a:lnTo>
                      <a:pt x="51804" y="79147"/>
                    </a:lnTo>
                    <a:lnTo>
                      <a:pt x="51804" y="31354"/>
                    </a:lnTo>
                    <a:cubicBezTo>
                      <a:pt x="51804" y="25356"/>
                      <a:pt x="50604" y="20879"/>
                      <a:pt x="48186" y="17924"/>
                    </a:cubicBezTo>
                    <a:cubicBezTo>
                      <a:pt x="45769" y="14970"/>
                      <a:pt x="41937" y="13501"/>
                      <a:pt x="36691" y="13501"/>
                    </a:cubicBezTo>
                    <a:cubicBezTo>
                      <a:pt x="29707" y="13501"/>
                      <a:pt x="24604" y="15561"/>
                      <a:pt x="21362" y="19679"/>
                    </a:cubicBezTo>
                    <a:cubicBezTo>
                      <a:pt x="18121" y="23798"/>
                      <a:pt x="16510" y="30710"/>
                      <a:pt x="16510" y="40415"/>
                    </a:cubicBezTo>
                    <a:lnTo>
                      <a:pt x="16510" y="79147"/>
                    </a:lnTo>
                    <a:lnTo>
                      <a:pt x="0" y="79147"/>
                    </a:lnTo>
                    <a:lnTo>
                      <a:pt x="0" y="1415"/>
                    </a:lnTo>
                    <a:lnTo>
                      <a:pt x="12929" y="1415"/>
                    </a:lnTo>
                    <a:lnTo>
                      <a:pt x="15256" y="11603"/>
                    </a:lnTo>
                    <a:lnTo>
                      <a:pt x="16098" y="11603"/>
                    </a:lnTo>
                    <a:cubicBezTo>
                      <a:pt x="18444" y="7897"/>
                      <a:pt x="21774" y="5050"/>
                      <a:pt x="26072" y="3026"/>
                    </a:cubicBezTo>
                    <a:cubicBezTo>
                      <a:pt x="30387" y="1021"/>
                      <a:pt x="35168" y="0"/>
                      <a:pt x="40415" y="0"/>
                    </a:cubicBezTo>
                    <a:cubicBezTo>
                      <a:pt x="59056" y="0"/>
                      <a:pt x="68385" y="9490"/>
                      <a:pt x="68385" y="28453"/>
                    </a:cubicBezTo>
                    <a:lnTo>
                      <a:pt x="68385" y="79129"/>
                    </a:lnTo>
                    <a:close/>
                  </a:path>
                </a:pathLst>
              </a:custGeom>
              <a:grpFill/>
              <a:ln w="1789"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C72B203-6750-8D0D-EA69-520F38DC207C}"/>
                  </a:ext>
                </a:extLst>
              </p:cNvPr>
              <p:cNvSpPr/>
              <p:nvPr/>
            </p:nvSpPr>
            <p:spPr>
              <a:xfrm>
                <a:off x="1102671" y="1084408"/>
                <a:ext cx="57139" cy="80561"/>
              </a:xfrm>
              <a:custGeom>
                <a:avLst/>
                <a:gdLst>
                  <a:gd name="connsiteX0" fmla="*/ 57140 w 57139"/>
                  <a:gd name="connsiteY0" fmla="*/ 57014 h 80561"/>
                  <a:gd name="connsiteX1" fmla="*/ 48849 w 57139"/>
                  <a:gd name="connsiteY1" fmla="*/ 74473 h 80561"/>
                  <a:gd name="connsiteX2" fmla="*/ 25087 w 57139"/>
                  <a:gd name="connsiteY2" fmla="*/ 80562 h 80561"/>
                  <a:gd name="connsiteX3" fmla="*/ 143 w 57139"/>
                  <a:gd name="connsiteY3" fmla="*/ 75852 h 80561"/>
                  <a:gd name="connsiteX4" fmla="*/ 143 w 57139"/>
                  <a:gd name="connsiteY4" fmla="*/ 61581 h 80561"/>
                  <a:gd name="connsiteX5" fmla="*/ 25660 w 57139"/>
                  <a:gd name="connsiteY5" fmla="*/ 67902 h 80561"/>
                  <a:gd name="connsiteX6" fmla="*/ 40916 w 57139"/>
                  <a:gd name="connsiteY6" fmla="*/ 58698 h 80561"/>
                  <a:gd name="connsiteX7" fmla="*/ 39233 w 57139"/>
                  <a:gd name="connsiteY7" fmla="*/ 53773 h 80561"/>
                  <a:gd name="connsiteX8" fmla="*/ 33682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40" y="57014"/>
                    </a:moveTo>
                    <a:cubicBezTo>
                      <a:pt x="57140" y="64607"/>
                      <a:pt x="54382" y="70426"/>
                      <a:pt x="48849" y="74473"/>
                    </a:cubicBezTo>
                    <a:cubicBezTo>
                      <a:pt x="43316" y="78520"/>
                      <a:pt x="35401" y="80562"/>
                      <a:pt x="25087" y="80562"/>
                    </a:cubicBezTo>
                    <a:cubicBezTo>
                      <a:pt x="14773" y="80562"/>
                      <a:pt x="6411" y="78986"/>
                      <a:pt x="143" y="75852"/>
                    </a:cubicBezTo>
                    <a:lnTo>
                      <a:pt x="143" y="61581"/>
                    </a:lnTo>
                    <a:cubicBezTo>
                      <a:pt x="9276" y="65789"/>
                      <a:pt x="17781" y="67902"/>
                      <a:pt x="25660" y="67902"/>
                    </a:cubicBezTo>
                    <a:cubicBezTo>
                      <a:pt x="35831" y="67902"/>
                      <a:pt x="40916" y="64840"/>
                      <a:pt x="40916" y="58698"/>
                    </a:cubicBezTo>
                    <a:cubicBezTo>
                      <a:pt x="40916" y="56728"/>
                      <a:pt x="40361" y="55098"/>
                      <a:pt x="39233" y="53773"/>
                    </a:cubicBezTo>
                    <a:cubicBezTo>
                      <a:pt x="38105" y="52466"/>
                      <a:pt x="36261" y="51105"/>
                      <a:pt x="33682" y="49691"/>
                    </a:cubicBezTo>
                    <a:cubicBezTo>
                      <a:pt x="31104" y="48276"/>
                      <a:pt x="27522"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CA81F57-C59C-CF45-976E-BC3A62C34193}"/>
                  </a:ext>
                </a:extLst>
              </p:cNvPr>
              <p:cNvSpPr/>
              <p:nvPr/>
            </p:nvSpPr>
            <p:spPr>
              <a:xfrm>
                <a:off x="1215071" y="1084408"/>
                <a:ext cx="114548" cy="79146"/>
              </a:xfrm>
              <a:custGeom>
                <a:avLst/>
                <a:gdLst>
                  <a:gd name="connsiteX0" fmla="*/ 65484 w 114548"/>
                  <a:gd name="connsiteY0" fmla="*/ 79147 h 79146"/>
                  <a:gd name="connsiteX1" fmla="*/ 48903 w 114548"/>
                  <a:gd name="connsiteY1" fmla="*/ 79147 h 79146"/>
                  <a:gd name="connsiteX2" fmla="*/ 48903 w 114548"/>
                  <a:gd name="connsiteY2" fmla="*/ 31211 h 79146"/>
                  <a:gd name="connsiteX3" fmla="*/ 45536 w 114548"/>
                  <a:gd name="connsiteY3" fmla="*/ 17889 h 79146"/>
                  <a:gd name="connsiteX4" fmla="*/ 34989 w 114548"/>
                  <a:gd name="connsiteY4" fmla="*/ 13501 h 79146"/>
                  <a:gd name="connsiteX5" fmla="*/ 20969 w 114548"/>
                  <a:gd name="connsiteY5" fmla="*/ 19715 h 79146"/>
                  <a:gd name="connsiteX6" fmla="*/ 16510 w 114548"/>
                  <a:gd name="connsiteY6" fmla="*/ 40415 h 79146"/>
                  <a:gd name="connsiteX7" fmla="*/ 16510 w 114548"/>
                  <a:gd name="connsiteY7" fmla="*/ 79147 h 79146"/>
                  <a:gd name="connsiteX8" fmla="*/ 0 w 114548"/>
                  <a:gd name="connsiteY8" fmla="*/ 79147 h 79146"/>
                  <a:gd name="connsiteX9" fmla="*/ 0 w 114548"/>
                  <a:gd name="connsiteY9" fmla="*/ 1415 h 79146"/>
                  <a:gd name="connsiteX10" fmla="*/ 12929 w 114548"/>
                  <a:gd name="connsiteY10" fmla="*/ 1415 h 79146"/>
                  <a:gd name="connsiteX11" fmla="*/ 15238 w 114548"/>
                  <a:gd name="connsiteY11" fmla="*/ 11603 h 79146"/>
                  <a:gd name="connsiteX12" fmla="*/ 16080 w 114548"/>
                  <a:gd name="connsiteY12" fmla="*/ 11603 h 79146"/>
                  <a:gd name="connsiteX13" fmla="*/ 25463 w 114548"/>
                  <a:gd name="connsiteY13" fmla="*/ 3026 h 79146"/>
                  <a:gd name="connsiteX14" fmla="*/ 38982 w 114548"/>
                  <a:gd name="connsiteY14" fmla="*/ 0 h 79146"/>
                  <a:gd name="connsiteX15" fmla="*/ 62744 w 114548"/>
                  <a:gd name="connsiteY15" fmla="*/ 12230 h 79146"/>
                  <a:gd name="connsiteX16" fmla="*/ 63873 w 114548"/>
                  <a:gd name="connsiteY16" fmla="*/ 12230 h 79146"/>
                  <a:gd name="connsiteX17" fmla="*/ 73578 w 114548"/>
                  <a:gd name="connsiteY17" fmla="*/ 3241 h 79146"/>
                  <a:gd name="connsiteX18" fmla="*/ 87921 w 114548"/>
                  <a:gd name="connsiteY18" fmla="*/ 18 h 79146"/>
                  <a:gd name="connsiteX19" fmla="*/ 108191 w 114548"/>
                  <a:gd name="connsiteY19" fmla="*/ 7037 h 79146"/>
                  <a:gd name="connsiteX20" fmla="*/ 114548 w 114548"/>
                  <a:gd name="connsiteY20" fmla="*/ 28471 h 79146"/>
                  <a:gd name="connsiteX21" fmla="*/ 114548 w 114548"/>
                  <a:gd name="connsiteY21" fmla="*/ 79147 h 79146"/>
                  <a:gd name="connsiteX22" fmla="*/ 98038 w 114548"/>
                  <a:gd name="connsiteY22" fmla="*/ 79147 h 79146"/>
                  <a:gd name="connsiteX23" fmla="*/ 98038 w 114548"/>
                  <a:gd name="connsiteY23" fmla="*/ 31211 h 79146"/>
                  <a:gd name="connsiteX24" fmla="*/ 94636 w 114548"/>
                  <a:gd name="connsiteY24" fmla="*/ 17889 h 79146"/>
                  <a:gd name="connsiteX25" fmla="*/ 84053 w 114548"/>
                  <a:gd name="connsiteY25" fmla="*/ 13501 h 79146"/>
                  <a:gd name="connsiteX26" fmla="*/ 69961 w 114548"/>
                  <a:gd name="connsiteY26" fmla="*/ 19518 h 79146"/>
                  <a:gd name="connsiteX27" fmla="*/ 65502 w 114548"/>
                  <a:gd name="connsiteY27" fmla="*/ 37962 h 79146"/>
                  <a:gd name="connsiteX28" fmla="*/ 65502 w 114548"/>
                  <a:gd name="connsiteY28" fmla="*/ 79147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548" h="79146">
                    <a:moveTo>
                      <a:pt x="65484" y="79147"/>
                    </a:moveTo>
                    <a:lnTo>
                      <a:pt x="48903" y="79147"/>
                    </a:lnTo>
                    <a:lnTo>
                      <a:pt x="48903" y="31211"/>
                    </a:lnTo>
                    <a:cubicBezTo>
                      <a:pt x="48903" y="25266"/>
                      <a:pt x="47775" y="20825"/>
                      <a:pt x="45536" y="17889"/>
                    </a:cubicBezTo>
                    <a:cubicBezTo>
                      <a:pt x="43298" y="14952"/>
                      <a:pt x="39770" y="13501"/>
                      <a:pt x="34989" y="13501"/>
                    </a:cubicBezTo>
                    <a:cubicBezTo>
                      <a:pt x="28615" y="13501"/>
                      <a:pt x="23941" y="15579"/>
                      <a:pt x="20969" y="19715"/>
                    </a:cubicBezTo>
                    <a:cubicBezTo>
                      <a:pt x="17996" y="23869"/>
                      <a:pt x="16510" y="30763"/>
                      <a:pt x="16510" y="40415"/>
                    </a:cubicBezTo>
                    <a:lnTo>
                      <a:pt x="16510" y="79147"/>
                    </a:lnTo>
                    <a:lnTo>
                      <a:pt x="0" y="79147"/>
                    </a:lnTo>
                    <a:lnTo>
                      <a:pt x="0" y="1415"/>
                    </a:lnTo>
                    <a:lnTo>
                      <a:pt x="12929" y="1415"/>
                    </a:lnTo>
                    <a:lnTo>
                      <a:pt x="15238" y="11603"/>
                    </a:lnTo>
                    <a:lnTo>
                      <a:pt x="16080" y="11603"/>
                    </a:lnTo>
                    <a:cubicBezTo>
                      <a:pt x="18229" y="7897"/>
                      <a:pt x="21362" y="5050"/>
                      <a:pt x="25463" y="3026"/>
                    </a:cubicBezTo>
                    <a:cubicBezTo>
                      <a:pt x="29564" y="1021"/>
                      <a:pt x="34076" y="0"/>
                      <a:pt x="38982" y="0"/>
                    </a:cubicBezTo>
                    <a:cubicBezTo>
                      <a:pt x="50926" y="0"/>
                      <a:pt x="58841" y="4083"/>
                      <a:pt x="62744" y="12230"/>
                    </a:cubicBezTo>
                    <a:lnTo>
                      <a:pt x="63873" y="12230"/>
                    </a:lnTo>
                    <a:cubicBezTo>
                      <a:pt x="66165" y="8398"/>
                      <a:pt x="69406" y="5390"/>
                      <a:pt x="73578" y="3241"/>
                    </a:cubicBezTo>
                    <a:cubicBezTo>
                      <a:pt x="77750" y="1092"/>
                      <a:pt x="82531" y="18"/>
                      <a:pt x="87921" y="18"/>
                    </a:cubicBezTo>
                    <a:cubicBezTo>
                      <a:pt x="97197" y="18"/>
                      <a:pt x="103965" y="2364"/>
                      <a:pt x="108191" y="7037"/>
                    </a:cubicBezTo>
                    <a:cubicBezTo>
                      <a:pt x="112435" y="11729"/>
                      <a:pt x="114548" y="18873"/>
                      <a:pt x="114548" y="28471"/>
                    </a:cubicBezTo>
                    <a:lnTo>
                      <a:pt x="114548" y="79147"/>
                    </a:lnTo>
                    <a:lnTo>
                      <a:pt x="98038" y="79147"/>
                    </a:lnTo>
                    <a:lnTo>
                      <a:pt x="98038" y="31211"/>
                    </a:lnTo>
                    <a:cubicBezTo>
                      <a:pt x="98038" y="25266"/>
                      <a:pt x="96910" y="20825"/>
                      <a:pt x="94636" y="17889"/>
                    </a:cubicBezTo>
                    <a:cubicBezTo>
                      <a:pt x="92362" y="14970"/>
                      <a:pt x="88834" y="13501"/>
                      <a:pt x="84053" y="13501"/>
                    </a:cubicBezTo>
                    <a:cubicBezTo>
                      <a:pt x="77643" y="13501"/>
                      <a:pt x="72933" y="15507"/>
                      <a:pt x="69961" y="19518"/>
                    </a:cubicBezTo>
                    <a:cubicBezTo>
                      <a:pt x="66988" y="23529"/>
                      <a:pt x="65502" y="29671"/>
                      <a:pt x="65502" y="37962"/>
                    </a:cubicBezTo>
                    <a:lnTo>
                      <a:pt x="65502" y="79147"/>
                    </a:lnTo>
                    <a:close/>
                  </a:path>
                </a:pathLst>
              </a:custGeom>
              <a:grpFill/>
              <a:ln w="178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F15C462-F368-C9D9-92B8-86F430436B3E}"/>
                  </a:ext>
                </a:extLst>
              </p:cNvPr>
              <p:cNvSpPr/>
              <p:nvPr/>
            </p:nvSpPr>
            <p:spPr>
              <a:xfrm>
                <a:off x="1347203" y="1084425"/>
                <a:ext cx="65931" cy="80543"/>
              </a:xfrm>
              <a:custGeom>
                <a:avLst/>
                <a:gdLst>
                  <a:gd name="connsiteX0" fmla="*/ 54096 w 65931"/>
                  <a:gd name="connsiteY0" fmla="*/ 79129 h 80543"/>
                  <a:gd name="connsiteX1" fmla="*/ 50801 w 65931"/>
                  <a:gd name="connsiteY1" fmla="*/ 68314 h 80543"/>
                  <a:gd name="connsiteX2" fmla="*/ 50246 w 65931"/>
                  <a:gd name="connsiteY2" fmla="*/ 68314 h 80543"/>
                  <a:gd name="connsiteX3" fmla="*/ 38929 w 65931"/>
                  <a:gd name="connsiteY3" fmla="*/ 77983 h 80543"/>
                  <a:gd name="connsiteX4" fmla="*/ 24317 w 65931"/>
                  <a:gd name="connsiteY4" fmla="*/ 80544 h 80543"/>
                  <a:gd name="connsiteX5" fmla="*/ 6428 w 65931"/>
                  <a:gd name="connsiteY5" fmla="*/ 74366 h 80543"/>
                  <a:gd name="connsiteX6" fmla="*/ 0 w 65931"/>
                  <a:gd name="connsiteY6" fmla="*/ 56871 h 80543"/>
                  <a:gd name="connsiteX7" fmla="*/ 8917 w 65931"/>
                  <a:gd name="connsiteY7" fmla="*/ 38732 h 80543"/>
                  <a:gd name="connsiteX8" fmla="*/ 36117 w 65931"/>
                  <a:gd name="connsiteY8" fmla="*/ 32053 h 80543"/>
                  <a:gd name="connsiteX9" fmla="*/ 49547 w 65931"/>
                  <a:gd name="connsiteY9" fmla="*/ 31623 h 80543"/>
                  <a:gd name="connsiteX10" fmla="*/ 49547 w 65931"/>
                  <a:gd name="connsiteY10" fmla="*/ 27469 h 80543"/>
                  <a:gd name="connsiteX11" fmla="*/ 46073 w 65931"/>
                  <a:gd name="connsiteY11" fmla="*/ 16331 h 80543"/>
                  <a:gd name="connsiteX12" fmla="*/ 35294 w 65931"/>
                  <a:gd name="connsiteY12" fmla="*/ 12642 h 80543"/>
                  <a:gd name="connsiteX13" fmla="*/ 23834 w 65931"/>
                  <a:gd name="connsiteY13" fmla="*/ 14397 h 80543"/>
                  <a:gd name="connsiteX14" fmla="*/ 13287 w 65931"/>
                  <a:gd name="connsiteY14" fmla="*/ 18551 h 80543"/>
                  <a:gd name="connsiteX15" fmla="*/ 7951 w 65931"/>
                  <a:gd name="connsiteY15" fmla="*/ 6751 h 80543"/>
                  <a:gd name="connsiteX16" fmla="*/ 21792 w 65931"/>
                  <a:gd name="connsiteY16" fmla="*/ 1719 h 80543"/>
                  <a:gd name="connsiteX17" fmla="*/ 35992 w 65931"/>
                  <a:gd name="connsiteY17" fmla="*/ 0 h 80543"/>
                  <a:gd name="connsiteX18" fmla="*/ 58375 w 65931"/>
                  <a:gd name="connsiteY18" fmla="*/ 6464 h 80543"/>
                  <a:gd name="connsiteX19" fmla="*/ 65932 w 65931"/>
                  <a:gd name="connsiteY19" fmla="*/ 26770 h 80543"/>
                  <a:gd name="connsiteX20" fmla="*/ 65932 w 65931"/>
                  <a:gd name="connsiteY20" fmla="*/ 79129 h 80543"/>
                  <a:gd name="connsiteX21" fmla="*/ 54131 w 65931"/>
                  <a:gd name="connsiteY21" fmla="*/ 79129 h 80543"/>
                  <a:gd name="connsiteX22" fmla="*/ 29492 w 65931"/>
                  <a:gd name="connsiteY22" fmla="*/ 67884 h 80543"/>
                  <a:gd name="connsiteX23" fmla="*/ 43943 w 65931"/>
                  <a:gd name="connsiteY23" fmla="*/ 62852 h 80543"/>
                  <a:gd name="connsiteX24" fmla="*/ 49386 w 65931"/>
                  <a:gd name="connsiteY24" fmla="*/ 48760 h 80543"/>
                  <a:gd name="connsiteX25" fmla="*/ 49386 w 65931"/>
                  <a:gd name="connsiteY25" fmla="*/ 42009 h 80543"/>
                  <a:gd name="connsiteX26" fmla="*/ 39412 w 65931"/>
                  <a:gd name="connsiteY26" fmla="*/ 42439 h 80543"/>
                  <a:gd name="connsiteX27" fmla="*/ 22437 w 65931"/>
                  <a:gd name="connsiteY27" fmla="*/ 46342 h 80543"/>
                  <a:gd name="connsiteX28" fmla="*/ 17137 w 65931"/>
                  <a:gd name="connsiteY28" fmla="*/ 56997 h 80543"/>
                  <a:gd name="connsiteX29" fmla="*/ 20234 w 65931"/>
                  <a:gd name="connsiteY29" fmla="*/ 65037 h 80543"/>
                  <a:gd name="connsiteX30" fmla="*/ 29510 w 65931"/>
                  <a:gd name="connsiteY30" fmla="*/ 67884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931" h="80543">
                    <a:moveTo>
                      <a:pt x="54096" y="79129"/>
                    </a:moveTo>
                    <a:lnTo>
                      <a:pt x="50801" y="68314"/>
                    </a:lnTo>
                    <a:lnTo>
                      <a:pt x="50246" y="68314"/>
                    </a:lnTo>
                    <a:cubicBezTo>
                      <a:pt x="46503" y="73041"/>
                      <a:pt x="42725" y="76264"/>
                      <a:pt x="38929" y="77983"/>
                    </a:cubicBezTo>
                    <a:cubicBezTo>
                      <a:pt x="35133" y="79702"/>
                      <a:pt x="30262" y="80544"/>
                      <a:pt x="24317" y="80544"/>
                    </a:cubicBezTo>
                    <a:cubicBezTo>
                      <a:pt x="16689" y="80544"/>
                      <a:pt x="10726" y="78484"/>
                      <a:pt x="6428" y="74366"/>
                    </a:cubicBezTo>
                    <a:cubicBezTo>
                      <a:pt x="2149" y="70247"/>
                      <a:pt x="0" y="64410"/>
                      <a:pt x="0" y="56871"/>
                    </a:cubicBezTo>
                    <a:cubicBezTo>
                      <a:pt x="0" y="48867"/>
                      <a:pt x="2972" y="42815"/>
                      <a:pt x="8917" y="38732"/>
                    </a:cubicBezTo>
                    <a:cubicBezTo>
                      <a:pt x="14862" y="34649"/>
                      <a:pt x="23923" y="32429"/>
                      <a:pt x="36117" y="32053"/>
                    </a:cubicBezTo>
                    <a:lnTo>
                      <a:pt x="49547" y="31623"/>
                    </a:lnTo>
                    <a:lnTo>
                      <a:pt x="49547" y="27469"/>
                    </a:lnTo>
                    <a:cubicBezTo>
                      <a:pt x="49547" y="22509"/>
                      <a:pt x="48383" y="18784"/>
                      <a:pt x="46073" y="16331"/>
                    </a:cubicBezTo>
                    <a:cubicBezTo>
                      <a:pt x="43764" y="13878"/>
                      <a:pt x="40164" y="12642"/>
                      <a:pt x="35294" y="12642"/>
                    </a:cubicBezTo>
                    <a:cubicBezTo>
                      <a:pt x="31318" y="12642"/>
                      <a:pt x="27486" y="13233"/>
                      <a:pt x="23834" y="14397"/>
                    </a:cubicBezTo>
                    <a:cubicBezTo>
                      <a:pt x="20181" y="15561"/>
                      <a:pt x="16671" y="16958"/>
                      <a:pt x="13287" y="18551"/>
                    </a:cubicBezTo>
                    <a:lnTo>
                      <a:pt x="7951" y="6751"/>
                    </a:lnTo>
                    <a:cubicBezTo>
                      <a:pt x="12158" y="4548"/>
                      <a:pt x="16778" y="2865"/>
                      <a:pt x="21792" y="1719"/>
                    </a:cubicBezTo>
                    <a:cubicBezTo>
                      <a:pt x="26806" y="573"/>
                      <a:pt x="31533" y="0"/>
                      <a:pt x="35992" y="0"/>
                    </a:cubicBezTo>
                    <a:cubicBezTo>
                      <a:pt x="45877" y="0"/>
                      <a:pt x="53343" y="2149"/>
                      <a:pt x="58375" y="6464"/>
                    </a:cubicBezTo>
                    <a:cubicBezTo>
                      <a:pt x="63407" y="10780"/>
                      <a:pt x="65932" y="17548"/>
                      <a:pt x="65932" y="26770"/>
                    </a:cubicBezTo>
                    <a:lnTo>
                      <a:pt x="65932" y="79129"/>
                    </a:lnTo>
                    <a:lnTo>
                      <a:pt x="54131" y="79129"/>
                    </a:lnTo>
                    <a:close/>
                    <a:moveTo>
                      <a:pt x="29492" y="67884"/>
                    </a:moveTo>
                    <a:cubicBezTo>
                      <a:pt x="35491" y="67884"/>
                      <a:pt x="40308" y="66201"/>
                      <a:pt x="43943" y="62852"/>
                    </a:cubicBezTo>
                    <a:cubicBezTo>
                      <a:pt x="47578" y="59503"/>
                      <a:pt x="49386" y="54812"/>
                      <a:pt x="49386" y="48760"/>
                    </a:cubicBezTo>
                    <a:lnTo>
                      <a:pt x="49386" y="42009"/>
                    </a:lnTo>
                    <a:lnTo>
                      <a:pt x="39412" y="42439"/>
                    </a:lnTo>
                    <a:cubicBezTo>
                      <a:pt x="31641" y="42725"/>
                      <a:pt x="25982" y="44014"/>
                      <a:pt x="22437" y="46342"/>
                    </a:cubicBezTo>
                    <a:cubicBezTo>
                      <a:pt x="18891" y="48670"/>
                      <a:pt x="17137" y="52215"/>
                      <a:pt x="17137" y="56997"/>
                    </a:cubicBezTo>
                    <a:cubicBezTo>
                      <a:pt x="17137" y="60470"/>
                      <a:pt x="18175" y="63139"/>
                      <a:pt x="20234" y="65037"/>
                    </a:cubicBezTo>
                    <a:cubicBezTo>
                      <a:pt x="22294" y="66935"/>
                      <a:pt x="25391" y="67884"/>
                      <a:pt x="29510" y="67884"/>
                    </a:cubicBezTo>
                    <a:close/>
                  </a:path>
                </a:pathLst>
              </a:custGeom>
              <a:grpFill/>
              <a:ln w="1789"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525529D-927A-0DFC-7849-F30C3668F30D}"/>
                  </a:ext>
                </a:extLst>
              </p:cNvPr>
              <p:cNvSpPr/>
              <p:nvPr/>
            </p:nvSpPr>
            <p:spPr>
              <a:xfrm>
                <a:off x="1427066" y="1068542"/>
                <a:ext cx="50120" cy="96426"/>
              </a:xfrm>
              <a:custGeom>
                <a:avLst/>
                <a:gdLst>
                  <a:gd name="connsiteX0" fmla="*/ 38033 w 50120"/>
                  <a:gd name="connsiteY0" fmla="*/ 83068 h 96426"/>
                  <a:gd name="connsiteX1" fmla="*/ 50120 w 50120"/>
                  <a:gd name="connsiteY1" fmla="*/ 81170 h 96426"/>
                  <a:gd name="connsiteX2" fmla="*/ 50120 w 50120"/>
                  <a:gd name="connsiteY2" fmla="*/ 93615 h 96426"/>
                  <a:gd name="connsiteX3" fmla="*/ 43047 w 50120"/>
                  <a:gd name="connsiteY3" fmla="*/ 95621 h 96426"/>
                  <a:gd name="connsiteX4" fmla="*/ 34094 w 50120"/>
                  <a:gd name="connsiteY4" fmla="*/ 96427 h 96426"/>
                  <a:gd name="connsiteX5" fmla="*/ 10619 w 50120"/>
                  <a:gd name="connsiteY5" fmla="*/ 71680 h 96426"/>
                  <a:gd name="connsiteX6" fmla="*/ 10619 w 50120"/>
                  <a:gd name="connsiteY6" fmla="*/ 29797 h 96426"/>
                  <a:gd name="connsiteX7" fmla="*/ 0 w 50120"/>
                  <a:gd name="connsiteY7" fmla="*/ 29797 h 96426"/>
                  <a:gd name="connsiteX8" fmla="*/ 0 w 50120"/>
                  <a:gd name="connsiteY8" fmla="*/ 22491 h 96426"/>
                  <a:gd name="connsiteX9" fmla="*/ 11389 w 50120"/>
                  <a:gd name="connsiteY9" fmla="*/ 16438 h 96426"/>
                  <a:gd name="connsiteX10" fmla="*/ 17011 w 50120"/>
                  <a:gd name="connsiteY10" fmla="*/ 0 h 96426"/>
                  <a:gd name="connsiteX11" fmla="*/ 27200 w 50120"/>
                  <a:gd name="connsiteY11" fmla="*/ 0 h 96426"/>
                  <a:gd name="connsiteX12" fmla="*/ 27200 w 50120"/>
                  <a:gd name="connsiteY12" fmla="*/ 17298 h 96426"/>
                  <a:gd name="connsiteX13" fmla="*/ 49332 w 50120"/>
                  <a:gd name="connsiteY13" fmla="*/ 17298 h 96426"/>
                  <a:gd name="connsiteX14" fmla="*/ 49332 w 50120"/>
                  <a:gd name="connsiteY14" fmla="*/ 29814 h 96426"/>
                  <a:gd name="connsiteX15" fmla="*/ 27200 w 50120"/>
                  <a:gd name="connsiteY15" fmla="*/ 29814 h 96426"/>
                  <a:gd name="connsiteX16" fmla="*/ 27200 w 50120"/>
                  <a:gd name="connsiteY16" fmla="*/ 71411 h 96426"/>
                  <a:gd name="connsiteX17" fmla="*/ 30190 w 50120"/>
                  <a:gd name="connsiteY17" fmla="*/ 80239 h 96426"/>
                  <a:gd name="connsiteX18" fmla="*/ 38033 w 50120"/>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20" h="96426">
                    <a:moveTo>
                      <a:pt x="38033" y="83068"/>
                    </a:moveTo>
                    <a:cubicBezTo>
                      <a:pt x="42062" y="83068"/>
                      <a:pt x="46091" y="82442"/>
                      <a:pt x="50120" y="81170"/>
                    </a:cubicBezTo>
                    <a:lnTo>
                      <a:pt x="50120" y="93615"/>
                    </a:lnTo>
                    <a:cubicBezTo>
                      <a:pt x="48294"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8FC052E-94A7-D138-3632-8A6C77568756}"/>
                  </a:ext>
                </a:extLst>
              </p:cNvPr>
              <p:cNvSpPr/>
              <p:nvPr/>
            </p:nvSpPr>
            <p:spPr>
              <a:xfrm>
                <a:off x="1483668" y="1068542"/>
                <a:ext cx="50102" cy="96426"/>
              </a:xfrm>
              <a:custGeom>
                <a:avLst/>
                <a:gdLst>
                  <a:gd name="connsiteX0" fmla="*/ 38016 w 50102"/>
                  <a:gd name="connsiteY0" fmla="*/ 83068 h 96426"/>
                  <a:gd name="connsiteX1" fmla="*/ 50103 w 50102"/>
                  <a:gd name="connsiteY1" fmla="*/ 81170 h 96426"/>
                  <a:gd name="connsiteX2" fmla="*/ 50103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3 w 50102"/>
                  <a:gd name="connsiteY13" fmla="*/ 17298 h 96426"/>
                  <a:gd name="connsiteX14" fmla="*/ 49333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4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4" y="82442"/>
                      <a:pt x="50103" y="81170"/>
                    </a:cubicBezTo>
                    <a:lnTo>
                      <a:pt x="50103"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3" y="17298"/>
                    </a:lnTo>
                    <a:lnTo>
                      <a:pt x="49333" y="29814"/>
                    </a:lnTo>
                    <a:lnTo>
                      <a:pt x="27200" y="29814"/>
                    </a:lnTo>
                    <a:lnTo>
                      <a:pt x="27200" y="71411"/>
                    </a:lnTo>
                    <a:cubicBezTo>
                      <a:pt x="27200" y="75387"/>
                      <a:pt x="28203" y="78341"/>
                      <a:pt x="30190" y="80239"/>
                    </a:cubicBezTo>
                    <a:cubicBezTo>
                      <a:pt x="32178" y="82137"/>
                      <a:pt x="34792" y="83086"/>
                      <a:pt x="38034" y="83086"/>
                    </a:cubicBez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CA7555C-706D-1A01-9CEF-54D985378873}"/>
                  </a:ext>
                </a:extLst>
              </p:cNvPr>
              <p:cNvSpPr/>
              <p:nvPr/>
            </p:nvSpPr>
            <p:spPr>
              <a:xfrm>
                <a:off x="1544658"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117 w 68796"/>
                  <a:gd name="connsiteY9" fmla="*/ 61366 h 80543"/>
                  <a:gd name="connsiteX10" fmla="*/ 39359 w 68796"/>
                  <a:gd name="connsiteY10" fmla="*/ 67454 h 80543"/>
                  <a:gd name="connsiteX11" fmla="*/ 52180 w 68796"/>
                  <a:gd name="connsiteY11" fmla="*/ 66147 h 80543"/>
                  <a:gd name="connsiteX12" fmla="*/ 64929 w 68796"/>
                  <a:gd name="connsiteY12" fmla="*/ 61831 h 80543"/>
                  <a:gd name="connsiteX13" fmla="*/ 64929 w 68796"/>
                  <a:gd name="connsiteY13" fmla="*/ 75261 h 80543"/>
                  <a:gd name="connsiteX14" fmla="*/ 52699 w 68796"/>
                  <a:gd name="connsiteY14" fmla="*/ 79344 h 80543"/>
                  <a:gd name="connsiteX15" fmla="*/ 38571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117" y="61366"/>
                    </a:cubicBezTo>
                    <a:cubicBezTo>
                      <a:pt x="26949" y="65413"/>
                      <a:pt x="32375" y="67454"/>
                      <a:pt x="39359" y="67454"/>
                    </a:cubicBezTo>
                    <a:cubicBezTo>
                      <a:pt x="43943" y="67454"/>
                      <a:pt x="48222" y="67024"/>
                      <a:pt x="52180" y="66147"/>
                    </a:cubicBezTo>
                    <a:cubicBezTo>
                      <a:pt x="56137" y="65269"/>
                      <a:pt x="60399" y="63837"/>
                      <a:pt x="64929" y="61831"/>
                    </a:cubicBezTo>
                    <a:lnTo>
                      <a:pt x="64929" y="75261"/>
                    </a:lnTo>
                    <a:cubicBezTo>
                      <a:pt x="60900" y="77177"/>
                      <a:pt x="56817" y="78538"/>
                      <a:pt x="52699" y="79344"/>
                    </a:cubicBezTo>
                    <a:cubicBezTo>
                      <a:pt x="48580" y="80132"/>
                      <a:pt x="43871" y="80544"/>
                      <a:pt x="38571" y="80544"/>
                    </a:cubicBezTo>
                    <a:close/>
                    <a:moveTo>
                      <a:pt x="35562" y="12517"/>
                    </a:moveTo>
                    <a:cubicBezTo>
                      <a:pt x="30316" y="12517"/>
                      <a:pt x="26108" y="14182"/>
                      <a:pt x="22956" y="17513"/>
                    </a:cubicBezTo>
                    <a:cubicBezTo>
                      <a:pt x="19787"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39CC9AB-14A0-B439-BE22-979C564BF50D}"/>
                  </a:ext>
                </a:extLst>
              </p:cNvPr>
              <p:cNvSpPr/>
              <p:nvPr/>
            </p:nvSpPr>
            <p:spPr>
              <a:xfrm>
                <a:off x="1632239" y="1084408"/>
                <a:ext cx="47631" cy="79146"/>
              </a:xfrm>
              <a:custGeom>
                <a:avLst/>
                <a:gdLst>
                  <a:gd name="connsiteX0" fmla="*/ 39412 w 47631"/>
                  <a:gd name="connsiteY0" fmla="*/ 18 h 79146"/>
                  <a:gd name="connsiteX1" fmla="*/ 47631 w 47631"/>
                  <a:gd name="connsiteY1" fmla="*/ 716 h 79146"/>
                  <a:gd name="connsiteX2" fmla="*/ 46020 w 47631"/>
                  <a:gd name="connsiteY2" fmla="*/ 16116 h 79146"/>
                  <a:gd name="connsiteX3" fmla="*/ 38714 w 47631"/>
                  <a:gd name="connsiteY3" fmla="*/ 15274 h 79146"/>
                  <a:gd name="connsiteX4" fmla="*/ 22652 w 47631"/>
                  <a:gd name="connsiteY4" fmla="*/ 21739 h 79146"/>
                  <a:gd name="connsiteX5" fmla="*/ 16510 w 47631"/>
                  <a:gd name="connsiteY5" fmla="*/ 38535 h 79146"/>
                  <a:gd name="connsiteX6" fmla="*/ 16510 w 47631"/>
                  <a:gd name="connsiteY6" fmla="*/ 79147 h 79146"/>
                  <a:gd name="connsiteX7" fmla="*/ 0 w 47631"/>
                  <a:gd name="connsiteY7" fmla="*/ 79147 h 79146"/>
                  <a:gd name="connsiteX8" fmla="*/ 0 w 47631"/>
                  <a:gd name="connsiteY8" fmla="*/ 1415 h 79146"/>
                  <a:gd name="connsiteX9" fmla="*/ 12928 w 47631"/>
                  <a:gd name="connsiteY9" fmla="*/ 1415 h 79146"/>
                  <a:gd name="connsiteX10" fmla="*/ 15113 w 47631"/>
                  <a:gd name="connsiteY10" fmla="*/ 15113 h 79146"/>
                  <a:gd name="connsiteX11" fmla="*/ 15955 w 47631"/>
                  <a:gd name="connsiteY11" fmla="*/ 15113 h 79146"/>
                  <a:gd name="connsiteX12" fmla="*/ 26036 w 47631"/>
                  <a:gd name="connsiteY12" fmla="*/ 4083 h 79146"/>
                  <a:gd name="connsiteX13" fmla="*/ 39430 w 47631"/>
                  <a:gd name="connsiteY13" fmla="*/ 0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31" h="79146">
                    <a:moveTo>
                      <a:pt x="39412" y="18"/>
                    </a:moveTo>
                    <a:cubicBezTo>
                      <a:pt x="42743" y="18"/>
                      <a:pt x="45483" y="251"/>
                      <a:pt x="47631" y="716"/>
                    </a:cubicBezTo>
                    <a:lnTo>
                      <a:pt x="46020" y="16116"/>
                    </a:lnTo>
                    <a:cubicBezTo>
                      <a:pt x="43674" y="15561"/>
                      <a:pt x="41239" y="15274"/>
                      <a:pt x="38714" y="15274"/>
                    </a:cubicBezTo>
                    <a:cubicBezTo>
                      <a:pt x="32106" y="15274"/>
                      <a:pt x="26752" y="17423"/>
                      <a:pt x="22652" y="21739"/>
                    </a:cubicBezTo>
                    <a:cubicBezTo>
                      <a:pt x="18551" y="26054"/>
                      <a:pt x="16510" y="31641"/>
                      <a:pt x="16510" y="38535"/>
                    </a:cubicBezTo>
                    <a:lnTo>
                      <a:pt x="16510" y="79147"/>
                    </a:lnTo>
                    <a:lnTo>
                      <a:pt x="0" y="79147"/>
                    </a:lnTo>
                    <a:lnTo>
                      <a:pt x="0" y="1415"/>
                    </a:lnTo>
                    <a:lnTo>
                      <a:pt x="12928" y="1415"/>
                    </a:lnTo>
                    <a:lnTo>
                      <a:pt x="15113" y="15113"/>
                    </a:lnTo>
                    <a:lnTo>
                      <a:pt x="15955" y="15113"/>
                    </a:lnTo>
                    <a:cubicBezTo>
                      <a:pt x="18533" y="10475"/>
                      <a:pt x="21900" y="6804"/>
                      <a:pt x="26036" y="4083"/>
                    </a:cubicBezTo>
                    <a:cubicBezTo>
                      <a:pt x="30190" y="1361"/>
                      <a:pt x="34649" y="0"/>
                      <a:pt x="39430" y="0"/>
                    </a:cubicBezTo>
                    <a:close/>
                  </a:path>
                </a:pathLst>
              </a:custGeom>
              <a:grpFill/>
              <a:ln w="1789" cap="flat">
                <a:noFill/>
                <a:prstDash val="solid"/>
                <a:miter/>
              </a:ln>
            </p:spPr>
            <p:txBody>
              <a:bodyPr rtlCol="0" anchor="ctr"/>
              <a:lstStyle/>
              <a:p>
                <a:endParaRPr lang="en-GB"/>
              </a:p>
            </p:txBody>
          </p:sp>
        </p:grpSp>
      </p:grpSp>
      <p:sp>
        <p:nvSpPr>
          <p:cNvPr id="5" name="Footer Placeholder 4">
            <a:extLst>
              <a:ext uri="{FF2B5EF4-FFF2-40B4-BE49-F238E27FC236}">
                <a16:creationId xmlns:a16="http://schemas.microsoft.com/office/drawing/2014/main" id="{D2804BB4-4110-9098-4ACA-B71CFB270E8A}"/>
              </a:ext>
            </a:extLst>
          </p:cNvPr>
          <p:cNvSpPr>
            <a:spLocks noGrp="1"/>
          </p:cNvSpPr>
          <p:nvPr>
            <p:ph type="ftr" sz="quarter" idx="10"/>
          </p:nvPr>
        </p:nvSpPr>
        <p:spPr>
          <a:xfrm>
            <a:off x="550863" y="6170134"/>
            <a:ext cx="7243376" cy="365125"/>
          </a:xfrm>
        </p:spPr>
        <p:txBody>
          <a:bodyPr/>
          <a:lstStyle>
            <a:lvl1pPr>
              <a:defRPr>
                <a:solidFill>
                  <a:schemeClr val="bg1"/>
                </a:solidFill>
              </a:defRPr>
            </a:lvl1p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401D5784-CA86-4645-CE76-F0E9DF31F7DB}"/>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8" name="Date Placeholder 3">
            <a:extLst>
              <a:ext uri="{FF2B5EF4-FFF2-40B4-BE49-F238E27FC236}">
                <a16:creationId xmlns:a16="http://schemas.microsoft.com/office/drawing/2014/main" id="{20A5F944-1DE4-316E-E987-7734A7AB5FAD}"/>
              </a:ext>
            </a:extLst>
          </p:cNvPr>
          <p:cNvSpPr>
            <a:spLocks noGrp="1"/>
          </p:cNvSpPr>
          <p:nvPr>
            <p:ph type="dt" sz="half" idx="12"/>
          </p:nvPr>
        </p:nvSpPr>
        <p:spPr>
          <a:xfrm>
            <a:off x="550863" y="5529867"/>
            <a:ext cx="2186053" cy="365125"/>
          </a:xfrm>
          <a:prstGeom prst="rect">
            <a:avLst/>
          </a:prstGeom>
        </p:spPr>
        <p:txBody>
          <a:bodyPr lIns="0" tIns="0" rIns="0" bIns="0" anchor="ctr"/>
          <a:lstStyle>
            <a:lvl1pPr algn="l">
              <a:defRPr sz="2000">
                <a:solidFill>
                  <a:schemeClr val="bg1"/>
                </a:solidFill>
                <a:latin typeface="+mj-lt"/>
              </a:defRPr>
            </a:lvl1pPr>
          </a:lstStyle>
          <a:p>
            <a:fld id="{4AA6618C-D187-4B32-964E-9E9CE004B48A}" type="datetime1">
              <a:rPr lang="en-US" smtClean="0"/>
              <a:t>12/10/2024</a:t>
            </a:fld>
            <a:endParaRPr lang="en-GB" dirty="0"/>
          </a:p>
        </p:txBody>
      </p:sp>
    </p:spTree>
    <p:extLst>
      <p:ext uri="{BB962C8B-B14F-4D97-AF65-F5344CB8AC3E}">
        <p14:creationId xmlns:p14="http://schemas.microsoft.com/office/powerpoint/2010/main" val="887500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Turquoise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9B80CD-CB96-AA36-EBD6-BEA861CF6D8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0E9DA075-8247-007C-19CE-93BE049DC5A0}"/>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B70AFD97-413E-9B86-54DB-20AF128B065F}"/>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3124784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Turquoise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9B80CD-CB96-AA36-EBD6-BEA861CF6D8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67334ACA-F5DF-EAEE-5E39-B4FCFBDBD8C2}"/>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0E9DA075-8247-007C-19CE-93BE049DC5A0}"/>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B70AFD97-413E-9B86-54DB-20AF128B065F}"/>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938AB69C-63B0-024D-3D6D-E0F3080EC68C}"/>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3691739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Pink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41EC6-E3F2-DEC7-A686-796C1F33613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05F424E8-6DCD-2493-B287-4BF5373D44B5}"/>
              </a:ext>
            </a:extLst>
          </p:cNvPr>
          <p:cNvGrpSpPr/>
          <p:nvPr userDrawn="1"/>
        </p:nvGrpSpPr>
        <p:grpSpPr>
          <a:xfrm>
            <a:off x="1100049" y="-1"/>
            <a:ext cx="11091951" cy="6858001"/>
            <a:chOff x="1100049" y="-1"/>
            <a:chExt cx="11091951" cy="6858001"/>
          </a:xfrm>
        </p:grpSpPr>
        <p:sp>
          <p:nvSpPr>
            <p:cNvPr id="3" name="Freeform: Shape 2">
              <a:extLst>
                <a:ext uri="{FF2B5EF4-FFF2-40B4-BE49-F238E27FC236}">
                  <a16:creationId xmlns:a16="http://schemas.microsoft.com/office/drawing/2014/main" id="{3A38B28B-B59E-D504-27EA-3468B97F2451}"/>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F86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99B600C5-2A46-7E2A-48D1-CBB82C955BD4}"/>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4203505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Pink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41EC6-E3F2-DEC7-A686-796C1F33613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05F424E8-6DCD-2493-B287-4BF5373D44B5}"/>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3A38B28B-B59E-D504-27EA-3468B97F2451}"/>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F86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99B600C5-2A46-7E2A-48D1-CBB82C955BD4}"/>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4" name="Title 1">
            <a:extLst>
              <a:ext uri="{FF2B5EF4-FFF2-40B4-BE49-F238E27FC236}">
                <a16:creationId xmlns:a16="http://schemas.microsoft.com/office/drawing/2014/main" id="{86658307-E1CE-28C7-975B-9F1FD4D571B9}"/>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860774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Yellow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267C8D-7D73-11A3-81F7-1CC79524D9DF}"/>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FC922C2E-16BD-3D36-9F4E-59EF28A7B3C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0C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35B9C9CA-831E-31A2-C17E-71D949809A63}"/>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3676741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Yellow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267C8D-7D73-11A3-81F7-1CC79524D9DF}"/>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AF529B22-3ED4-8AEE-405A-F4293218EDFC}"/>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FC922C2E-16BD-3D36-9F4E-59EF28A7B3C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0C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35B9C9CA-831E-31A2-C17E-71D949809A63}"/>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3D0494F5-5A0D-5574-CFED-16D566EF82BF}"/>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2446296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Gold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67D4B8-1DAF-D207-AE2F-DEF0D40F5D1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3B5BC155-9EE9-7942-813F-206F9306F99E}"/>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6E1DABE1-D524-25F5-ABF2-252E80DB7DA8}"/>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1605834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Gold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67D4B8-1DAF-D207-AE2F-DEF0D40F5D1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73A703EE-9B2E-2498-622F-91E9B7657FEA}"/>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3B5BC155-9EE9-7942-813F-206F9306F99E}"/>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6E1DABE1-D524-25F5-ABF2-252E80DB7DA8}"/>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17D9FFAA-1BB7-AD25-63C5-9867993C4EC9}"/>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504098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Peach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DBE02E-8EEE-C41C-E7D8-00EDF00E4E8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80D227A2-C06A-094F-AC8E-655F11DA2D7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FF8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A4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567E1481-7153-7F48-D0E7-3F9AD5034DE9}"/>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4109370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Peach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DBE02E-8EEE-C41C-E7D8-00EDF00E4E8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48FFBC4F-67BC-AA44-BF22-45F1DEAE1272}"/>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80D227A2-C06A-094F-AC8E-655F11DA2D7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FF8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A4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567E1481-7153-7F48-D0E7-3F9AD5034DE9}"/>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424656A3-6D29-4A41-86A1-854425B4AE64}"/>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3419900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3158A4-9F2E-BA7A-8226-7C17F7386769}"/>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a:extLst>
              <a:ext uri="{FF2B5EF4-FFF2-40B4-BE49-F238E27FC236}">
                <a16:creationId xmlns:a16="http://schemas.microsoft.com/office/drawing/2014/main" id="{4C0A4E46-5844-97F6-DF13-17C738C0FDFE}"/>
              </a:ext>
            </a:extLst>
          </p:cNvPr>
          <p:cNvGrpSpPr/>
          <p:nvPr userDrawn="1"/>
        </p:nvGrpSpPr>
        <p:grpSpPr>
          <a:xfrm>
            <a:off x="0" y="0"/>
            <a:ext cx="11643492" cy="6861917"/>
            <a:chOff x="0" y="0"/>
            <a:chExt cx="11643492" cy="6861917"/>
          </a:xfrm>
        </p:grpSpPr>
        <p:sp>
          <p:nvSpPr>
            <p:cNvPr id="33" name="Freeform: Shape 32">
              <a:extLst>
                <a:ext uri="{FF2B5EF4-FFF2-40B4-BE49-F238E27FC236}">
                  <a16:creationId xmlns:a16="http://schemas.microsoft.com/office/drawing/2014/main" id="{C4EC9335-4D61-4F22-A7FC-8532DF5B568D}"/>
                </a:ext>
              </a:extLst>
            </p:cNvPr>
            <p:cNvSpPr/>
            <p:nvPr userDrawn="1"/>
          </p:nvSpPr>
          <p:spPr>
            <a:xfrm>
              <a:off x="1282895"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226E5058-11BA-8310-E5AF-6A2F44FD7A2C}"/>
                </a:ext>
              </a:extLst>
            </p:cNvPr>
            <p:cNvSpPr/>
            <p:nvPr userDrawn="1"/>
          </p:nvSpPr>
          <p:spPr>
            <a:xfrm>
              <a:off x="0" y="0"/>
              <a:ext cx="9514247" cy="6858001"/>
            </a:xfrm>
            <a:custGeom>
              <a:avLst/>
              <a:gdLst>
                <a:gd name="connsiteX0" fmla="*/ 4388438 w 9514247"/>
                <a:gd name="connsiteY0" fmla="*/ 0 h 6858001"/>
                <a:gd name="connsiteX1" fmla="*/ 9514247 w 9514247"/>
                <a:gd name="connsiteY1" fmla="*/ 0 h 6858001"/>
                <a:gd name="connsiteX2" fmla="*/ 1524000 w 9514247"/>
                <a:gd name="connsiteY2" fmla="*/ 6850744 h 6858001"/>
                <a:gd name="connsiteX3" fmla="*/ 1523147 w 9514247"/>
                <a:gd name="connsiteY3" fmla="*/ 6858000 h 6858001"/>
                <a:gd name="connsiteX4" fmla="*/ 1523132 w 9514247"/>
                <a:gd name="connsiteY4" fmla="*/ 6858001 h 6858001"/>
                <a:gd name="connsiteX5" fmla="*/ 0 w 9514247"/>
                <a:gd name="connsiteY5" fmla="*/ 6858001 h 6858001"/>
                <a:gd name="connsiteX6" fmla="*/ 0 w 9514247"/>
                <a:gd name="connsiteY6" fmla="*/ 3822664 h 6858001"/>
                <a:gd name="connsiteX7" fmla="*/ 4383315 w 9514247"/>
                <a:gd name="connsiteY7" fmla="*/ 1451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4247" h="6858001">
                  <a:moveTo>
                    <a:pt x="4388438" y="0"/>
                  </a:moveTo>
                  <a:lnTo>
                    <a:pt x="9514247" y="0"/>
                  </a:lnTo>
                  <a:lnTo>
                    <a:pt x="1524000" y="6850744"/>
                  </a:lnTo>
                  <a:cubicBezTo>
                    <a:pt x="1523716" y="6853163"/>
                    <a:pt x="1523431" y="6855581"/>
                    <a:pt x="1523147" y="6858000"/>
                  </a:cubicBezTo>
                  <a:lnTo>
                    <a:pt x="1523132" y="6858001"/>
                  </a:lnTo>
                  <a:lnTo>
                    <a:pt x="0" y="6858001"/>
                  </a:lnTo>
                  <a:lnTo>
                    <a:pt x="0" y="3822664"/>
                  </a:lnTo>
                  <a:lnTo>
                    <a:pt x="4383315"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DAFC1FBC-3274-8C2F-5E18-1976B02361C1}"/>
              </a:ext>
            </a:extLst>
          </p:cNvPr>
          <p:cNvSpPr>
            <a:spLocks noGrp="1"/>
          </p:cNvSpPr>
          <p:nvPr userDrawn="1">
            <p:ph type="ctrTitle" hasCustomPrompt="1"/>
          </p:nvPr>
        </p:nvSpPr>
        <p:spPr>
          <a:xfrm>
            <a:off x="550863" y="2026763"/>
            <a:ext cx="8021245" cy="2554662"/>
          </a:xfrm>
        </p:spPr>
        <p:txBody>
          <a:bodyPr anchor="ctr">
            <a:normAutofit/>
          </a:bodyPr>
          <a:lstStyle>
            <a:lvl1pPr algn="l">
              <a:defRPr sz="7000">
                <a:solidFill>
                  <a:schemeClr val="bg1"/>
                </a:solidFill>
              </a:defRPr>
            </a:lvl1pPr>
          </a:lstStyle>
          <a:p>
            <a:r>
              <a:rPr lang="en-US" dirty="0"/>
              <a:t>Title</a:t>
            </a:r>
            <a:endParaRPr lang="en-GB" dirty="0"/>
          </a:p>
        </p:txBody>
      </p:sp>
      <p:sp>
        <p:nvSpPr>
          <p:cNvPr id="11" name="Text Placeholder 2">
            <a:extLst>
              <a:ext uri="{FF2B5EF4-FFF2-40B4-BE49-F238E27FC236}">
                <a16:creationId xmlns:a16="http://schemas.microsoft.com/office/drawing/2014/main" id="{DDC6F0EC-7F4B-5029-5C19-86E564126A16}"/>
              </a:ext>
            </a:extLst>
          </p:cNvPr>
          <p:cNvSpPr>
            <a:spLocks noGrp="1"/>
          </p:cNvSpPr>
          <p:nvPr userDrawn="1">
            <p:ph type="body" idx="1" hasCustomPrompt="1"/>
          </p:nvPr>
        </p:nvSpPr>
        <p:spPr>
          <a:xfrm>
            <a:off x="550863" y="4608318"/>
            <a:ext cx="8021246"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Speaker name</a:t>
            </a:r>
          </a:p>
        </p:txBody>
      </p:sp>
      <p:grpSp>
        <p:nvGrpSpPr>
          <p:cNvPr id="9" name="Graphic 6">
            <a:extLst>
              <a:ext uri="{FF2B5EF4-FFF2-40B4-BE49-F238E27FC236}">
                <a16:creationId xmlns:a16="http://schemas.microsoft.com/office/drawing/2014/main" id="{FFEAD91A-E0B5-8325-DF7E-C8464E2DC770}"/>
              </a:ext>
            </a:extLst>
          </p:cNvPr>
          <p:cNvGrpSpPr/>
          <p:nvPr userDrawn="1"/>
        </p:nvGrpSpPr>
        <p:grpSpPr>
          <a:xfrm>
            <a:off x="470661" y="492919"/>
            <a:ext cx="1210408" cy="490907"/>
            <a:chOff x="470661" y="492919"/>
            <a:chExt cx="1210408" cy="490907"/>
          </a:xfrm>
          <a:solidFill>
            <a:schemeClr val="bg1"/>
          </a:solidFill>
        </p:grpSpPr>
        <p:sp>
          <p:nvSpPr>
            <p:cNvPr id="10" name="Freeform: Shape 9">
              <a:extLst>
                <a:ext uri="{FF2B5EF4-FFF2-40B4-BE49-F238E27FC236}">
                  <a16:creationId xmlns:a16="http://schemas.microsoft.com/office/drawing/2014/main" id="{80868EA5-34CB-FB75-DC57-6568425D4B5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FBF8CC2-8C84-1ED9-A3AD-B30D3F6655E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E4F36250-0727-7B09-35A5-271F81B886E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6B9A5B2-F34C-22B0-EEF2-393910736B4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15" name="Graphic 6">
            <a:extLst>
              <a:ext uri="{FF2B5EF4-FFF2-40B4-BE49-F238E27FC236}">
                <a16:creationId xmlns:a16="http://schemas.microsoft.com/office/drawing/2014/main" id="{24EF4876-DC32-963F-E93C-F9832F1BA35A}"/>
              </a:ext>
            </a:extLst>
          </p:cNvPr>
          <p:cNvGrpSpPr/>
          <p:nvPr userDrawn="1"/>
        </p:nvGrpSpPr>
        <p:grpSpPr>
          <a:xfrm>
            <a:off x="470661" y="1056026"/>
            <a:ext cx="1209209" cy="131989"/>
            <a:chOff x="470661" y="1056026"/>
            <a:chExt cx="1209209" cy="131989"/>
          </a:xfrm>
          <a:solidFill>
            <a:schemeClr val="bg1"/>
          </a:solidFill>
        </p:grpSpPr>
        <p:sp>
          <p:nvSpPr>
            <p:cNvPr id="16" name="Freeform: Shape 15">
              <a:extLst>
                <a:ext uri="{FF2B5EF4-FFF2-40B4-BE49-F238E27FC236}">
                  <a16:creationId xmlns:a16="http://schemas.microsoft.com/office/drawing/2014/main" id="{ED418BFF-FD47-926D-79ED-DE0437BCEF13}"/>
                </a:ext>
              </a:extLst>
            </p:cNvPr>
            <p:cNvSpPr/>
            <p:nvPr/>
          </p:nvSpPr>
          <p:spPr>
            <a:xfrm>
              <a:off x="470661" y="1059213"/>
              <a:ext cx="96301" cy="128801"/>
            </a:xfrm>
            <a:custGeom>
              <a:avLst/>
              <a:gdLst>
                <a:gd name="connsiteX0" fmla="*/ 96283 w 96301"/>
                <a:gd name="connsiteY0" fmla="*/ 52824 h 128801"/>
                <a:gd name="connsiteX1" fmla="*/ 89157 w 96301"/>
                <a:gd name="connsiteY1" fmla="*/ 84304 h 128801"/>
                <a:gd name="connsiteX2" fmla="*/ 68385 w 96301"/>
                <a:gd name="connsiteY2" fmla="*/ 102300 h 128801"/>
                <a:gd name="connsiteX3" fmla="*/ 92989 w 96301"/>
                <a:gd name="connsiteY3" fmla="*/ 128802 h 128801"/>
                <a:gd name="connsiteX4" fmla="*/ 70355 w 96301"/>
                <a:gd name="connsiteY4" fmla="*/ 128802 h 128801"/>
                <a:gd name="connsiteX5" fmla="*/ 50962 w 96301"/>
                <a:gd name="connsiteY5" fmla="*/ 105756 h 128801"/>
                <a:gd name="connsiteX6" fmla="*/ 48222 w 96301"/>
                <a:gd name="connsiteY6" fmla="*/ 105756 h 128801"/>
                <a:gd name="connsiteX7" fmla="*/ 12481 w 96301"/>
                <a:gd name="connsiteY7" fmla="*/ 91950 h 128801"/>
                <a:gd name="connsiteX8" fmla="*/ 0 w 96301"/>
                <a:gd name="connsiteY8" fmla="*/ 52699 h 128801"/>
                <a:gd name="connsiteX9" fmla="*/ 12552 w 96301"/>
                <a:gd name="connsiteY9" fmla="*/ 13627 h 128801"/>
                <a:gd name="connsiteX10" fmla="*/ 48366 w 96301"/>
                <a:gd name="connsiteY10" fmla="*/ 0 h 128801"/>
                <a:gd name="connsiteX11" fmla="*/ 83785 w 96301"/>
                <a:gd name="connsiteY11" fmla="*/ 13842 h 128801"/>
                <a:gd name="connsiteX12" fmla="*/ 96301 w 96301"/>
                <a:gd name="connsiteY12" fmla="*/ 52842 h 128801"/>
                <a:gd name="connsiteX13" fmla="*/ 17853 w 96301"/>
                <a:gd name="connsiteY13" fmla="*/ 52824 h 128801"/>
                <a:gd name="connsiteX14" fmla="*/ 25517 w 96301"/>
                <a:gd name="connsiteY14" fmla="*/ 81600 h 128801"/>
                <a:gd name="connsiteX15" fmla="*/ 48222 w 96301"/>
                <a:gd name="connsiteY15" fmla="*/ 91395 h 128801"/>
                <a:gd name="connsiteX16" fmla="*/ 70820 w 96301"/>
                <a:gd name="connsiteY16" fmla="*/ 81690 h 128801"/>
                <a:gd name="connsiteX17" fmla="*/ 78448 w 96301"/>
                <a:gd name="connsiteY17" fmla="*/ 52806 h 128801"/>
                <a:gd name="connsiteX18" fmla="*/ 70892 w 96301"/>
                <a:gd name="connsiteY18" fmla="*/ 24138 h 128801"/>
                <a:gd name="connsiteX19" fmla="*/ 48366 w 96301"/>
                <a:gd name="connsiteY19" fmla="*/ 14361 h 128801"/>
                <a:gd name="connsiteX20" fmla="*/ 25553 w 96301"/>
                <a:gd name="connsiteY20" fmla="*/ 24138 h 128801"/>
                <a:gd name="connsiteX21" fmla="*/ 17853 w 96301"/>
                <a:gd name="connsiteY21" fmla="*/ 52806 h 12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301" h="128801">
                  <a:moveTo>
                    <a:pt x="96283" y="52824"/>
                  </a:moveTo>
                  <a:cubicBezTo>
                    <a:pt x="96283" y="65287"/>
                    <a:pt x="93902" y="75781"/>
                    <a:pt x="89157" y="84304"/>
                  </a:cubicBezTo>
                  <a:cubicBezTo>
                    <a:pt x="84393" y="92828"/>
                    <a:pt x="77482" y="98826"/>
                    <a:pt x="68385" y="102300"/>
                  </a:cubicBezTo>
                  <a:lnTo>
                    <a:pt x="92989" y="128802"/>
                  </a:lnTo>
                  <a:lnTo>
                    <a:pt x="70355" y="128802"/>
                  </a:lnTo>
                  <a:lnTo>
                    <a:pt x="50962" y="105756"/>
                  </a:lnTo>
                  <a:lnTo>
                    <a:pt x="48222" y="105756"/>
                  </a:lnTo>
                  <a:cubicBezTo>
                    <a:pt x="32715" y="105756"/>
                    <a:pt x="20807" y="101154"/>
                    <a:pt x="12481" y="91950"/>
                  </a:cubicBezTo>
                  <a:cubicBezTo>
                    <a:pt x="4172" y="82746"/>
                    <a:pt x="0" y="69656"/>
                    <a:pt x="0" y="52699"/>
                  </a:cubicBezTo>
                  <a:cubicBezTo>
                    <a:pt x="0" y="35741"/>
                    <a:pt x="4190" y="22705"/>
                    <a:pt x="12552" y="13627"/>
                  </a:cubicBezTo>
                  <a:cubicBezTo>
                    <a:pt x="20915" y="4530"/>
                    <a:pt x="32858" y="0"/>
                    <a:pt x="48366" y="0"/>
                  </a:cubicBezTo>
                  <a:cubicBezTo>
                    <a:pt x="63873" y="0"/>
                    <a:pt x="75440" y="4620"/>
                    <a:pt x="83785" y="13842"/>
                  </a:cubicBezTo>
                  <a:cubicBezTo>
                    <a:pt x="92129" y="23082"/>
                    <a:pt x="96301" y="36082"/>
                    <a:pt x="96301" y="52842"/>
                  </a:cubicBezTo>
                  <a:close/>
                  <a:moveTo>
                    <a:pt x="17853" y="52824"/>
                  </a:moveTo>
                  <a:cubicBezTo>
                    <a:pt x="17853" y="65466"/>
                    <a:pt x="20413" y="75064"/>
                    <a:pt x="25517" y="81600"/>
                  </a:cubicBezTo>
                  <a:cubicBezTo>
                    <a:pt x="30620" y="88136"/>
                    <a:pt x="38195" y="91395"/>
                    <a:pt x="48222" y="91395"/>
                  </a:cubicBezTo>
                  <a:cubicBezTo>
                    <a:pt x="58250" y="91395"/>
                    <a:pt x="65735" y="88172"/>
                    <a:pt x="70820" y="81690"/>
                  </a:cubicBezTo>
                  <a:cubicBezTo>
                    <a:pt x="75906" y="75225"/>
                    <a:pt x="78448" y="65592"/>
                    <a:pt x="78448" y="52806"/>
                  </a:cubicBezTo>
                  <a:cubicBezTo>
                    <a:pt x="78448" y="40021"/>
                    <a:pt x="75924" y="30638"/>
                    <a:pt x="70892" y="24138"/>
                  </a:cubicBezTo>
                  <a:cubicBezTo>
                    <a:pt x="65860" y="17620"/>
                    <a:pt x="58339" y="14361"/>
                    <a:pt x="48366" y="14361"/>
                  </a:cubicBezTo>
                  <a:cubicBezTo>
                    <a:pt x="38392" y="14361"/>
                    <a:pt x="30692" y="17620"/>
                    <a:pt x="25553" y="24138"/>
                  </a:cubicBezTo>
                  <a:cubicBezTo>
                    <a:pt x="20413" y="30656"/>
                    <a:pt x="17853" y="40218"/>
                    <a:pt x="17853" y="52806"/>
                  </a:cubicBez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0FF9EE6-FB71-1F61-128C-4DDD299E6396}"/>
                </a:ext>
              </a:extLst>
            </p:cNvPr>
            <p:cNvSpPr/>
            <p:nvPr/>
          </p:nvSpPr>
          <p:spPr>
            <a:xfrm>
              <a:off x="586569" y="1085840"/>
              <a:ext cx="68528" cy="79129"/>
            </a:xfrm>
            <a:custGeom>
              <a:avLst/>
              <a:gdLst>
                <a:gd name="connsiteX0" fmla="*/ 55510 w 68528"/>
                <a:gd name="connsiteY0" fmla="*/ 77714 h 79129"/>
                <a:gd name="connsiteX1" fmla="*/ 53200 w 68528"/>
                <a:gd name="connsiteY1" fmla="*/ 67526 h 79129"/>
                <a:gd name="connsiteX2" fmla="*/ 52359 w 68528"/>
                <a:gd name="connsiteY2" fmla="*/ 67526 h 79129"/>
                <a:gd name="connsiteX3" fmla="*/ 42546 w 68528"/>
                <a:gd name="connsiteY3" fmla="*/ 76031 h 79129"/>
                <a:gd name="connsiteX4" fmla="*/ 28042 w 68528"/>
                <a:gd name="connsiteY4" fmla="*/ 79129 h 79129"/>
                <a:gd name="connsiteX5" fmla="*/ 6966 w 68528"/>
                <a:gd name="connsiteY5" fmla="*/ 72110 h 79129"/>
                <a:gd name="connsiteX6" fmla="*/ 0 w 68528"/>
                <a:gd name="connsiteY6" fmla="*/ 50819 h 79129"/>
                <a:gd name="connsiteX7" fmla="*/ 0 w 68528"/>
                <a:gd name="connsiteY7" fmla="*/ 0 h 79129"/>
                <a:gd name="connsiteX8" fmla="*/ 16653 w 68528"/>
                <a:gd name="connsiteY8" fmla="*/ 0 h 79129"/>
                <a:gd name="connsiteX9" fmla="*/ 16653 w 68528"/>
                <a:gd name="connsiteY9" fmla="*/ 47936 h 79129"/>
                <a:gd name="connsiteX10" fmla="*/ 20306 w 68528"/>
                <a:gd name="connsiteY10" fmla="*/ 61330 h 79129"/>
                <a:gd name="connsiteX11" fmla="*/ 31766 w 68528"/>
                <a:gd name="connsiteY11" fmla="*/ 65789 h 79129"/>
                <a:gd name="connsiteX12" fmla="*/ 47058 w 68528"/>
                <a:gd name="connsiteY12" fmla="*/ 59575 h 79129"/>
                <a:gd name="connsiteX13" fmla="*/ 51947 w 68528"/>
                <a:gd name="connsiteY13" fmla="*/ 38732 h 79129"/>
                <a:gd name="connsiteX14" fmla="*/ 51947 w 68528"/>
                <a:gd name="connsiteY14" fmla="*/ 0 h 79129"/>
                <a:gd name="connsiteX15" fmla="*/ 68528 w 68528"/>
                <a:gd name="connsiteY15" fmla="*/ 0 h 79129"/>
                <a:gd name="connsiteX16" fmla="*/ 68528 w 68528"/>
                <a:gd name="connsiteY16" fmla="*/ 77732 h 79129"/>
                <a:gd name="connsiteX17" fmla="*/ 55528 w 68528"/>
                <a:gd name="connsiteY17" fmla="*/ 77732 h 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528" h="79129">
                  <a:moveTo>
                    <a:pt x="55510" y="77714"/>
                  </a:moveTo>
                  <a:lnTo>
                    <a:pt x="53200" y="67526"/>
                  </a:lnTo>
                  <a:lnTo>
                    <a:pt x="52359" y="67526"/>
                  </a:lnTo>
                  <a:cubicBezTo>
                    <a:pt x="50067" y="71125"/>
                    <a:pt x="46790" y="73972"/>
                    <a:pt x="42546" y="76031"/>
                  </a:cubicBezTo>
                  <a:cubicBezTo>
                    <a:pt x="38302" y="78090"/>
                    <a:pt x="33467" y="79129"/>
                    <a:pt x="28042" y="79129"/>
                  </a:cubicBezTo>
                  <a:cubicBezTo>
                    <a:pt x="18623" y="79129"/>
                    <a:pt x="11603" y="76783"/>
                    <a:pt x="6966" y="72110"/>
                  </a:cubicBezTo>
                  <a:cubicBezTo>
                    <a:pt x="2328" y="67436"/>
                    <a:pt x="0" y="60327"/>
                    <a:pt x="0" y="50819"/>
                  </a:cubicBezTo>
                  <a:lnTo>
                    <a:pt x="0" y="0"/>
                  </a:lnTo>
                  <a:lnTo>
                    <a:pt x="16653" y="0"/>
                  </a:lnTo>
                  <a:lnTo>
                    <a:pt x="16653" y="47936"/>
                  </a:lnTo>
                  <a:cubicBezTo>
                    <a:pt x="16653" y="53881"/>
                    <a:pt x="17871" y="58357"/>
                    <a:pt x="20306" y="61330"/>
                  </a:cubicBezTo>
                  <a:cubicBezTo>
                    <a:pt x="22741" y="64302"/>
                    <a:pt x="26555" y="65789"/>
                    <a:pt x="31766" y="65789"/>
                  </a:cubicBezTo>
                  <a:cubicBezTo>
                    <a:pt x="38696" y="65789"/>
                    <a:pt x="43799" y="63712"/>
                    <a:pt x="47058" y="59575"/>
                  </a:cubicBezTo>
                  <a:cubicBezTo>
                    <a:pt x="50317" y="55421"/>
                    <a:pt x="51947" y="48491"/>
                    <a:pt x="51947" y="38732"/>
                  </a:cubicBezTo>
                  <a:lnTo>
                    <a:pt x="51947" y="0"/>
                  </a:lnTo>
                  <a:lnTo>
                    <a:pt x="68528" y="0"/>
                  </a:lnTo>
                  <a:lnTo>
                    <a:pt x="68528" y="77732"/>
                  </a:lnTo>
                  <a:lnTo>
                    <a:pt x="55528" y="77732"/>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67C98B5-C92F-68C9-6ACF-CACF324C873E}"/>
                </a:ext>
              </a:extLst>
            </p:cNvPr>
            <p:cNvSpPr/>
            <p:nvPr/>
          </p:nvSpPr>
          <p:spPr>
            <a:xfrm>
              <a:off x="673971"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099 w 68796"/>
                <a:gd name="connsiteY9" fmla="*/ 61366 h 80543"/>
                <a:gd name="connsiteX10" fmla="*/ 39341 w 68796"/>
                <a:gd name="connsiteY10" fmla="*/ 67454 h 80543"/>
                <a:gd name="connsiteX11" fmla="*/ 52162 w 68796"/>
                <a:gd name="connsiteY11" fmla="*/ 66147 h 80543"/>
                <a:gd name="connsiteX12" fmla="*/ 64911 w 68796"/>
                <a:gd name="connsiteY12" fmla="*/ 61831 h 80543"/>
                <a:gd name="connsiteX13" fmla="*/ 64911 w 68796"/>
                <a:gd name="connsiteY13" fmla="*/ 75261 h 80543"/>
                <a:gd name="connsiteX14" fmla="*/ 52681 w 68796"/>
                <a:gd name="connsiteY14" fmla="*/ 79344 h 80543"/>
                <a:gd name="connsiteX15" fmla="*/ 38553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099" y="61366"/>
                  </a:cubicBezTo>
                  <a:cubicBezTo>
                    <a:pt x="26949" y="65413"/>
                    <a:pt x="32357" y="67454"/>
                    <a:pt x="39341" y="67454"/>
                  </a:cubicBezTo>
                  <a:cubicBezTo>
                    <a:pt x="43925" y="67454"/>
                    <a:pt x="48204" y="67024"/>
                    <a:pt x="52162" y="66147"/>
                  </a:cubicBezTo>
                  <a:cubicBezTo>
                    <a:pt x="56119" y="65287"/>
                    <a:pt x="60363" y="63837"/>
                    <a:pt x="64911" y="61831"/>
                  </a:cubicBezTo>
                  <a:lnTo>
                    <a:pt x="64911" y="75261"/>
                  </a:lnTo>
                  <a:cubicBezTo>
                    <a:pt x="60882" y="77177"/>
                    <a:pt x="56799" y="78538"/>
                    <a:pt x="52681" y="79344"/>
                  </a:cubicBezTo>
                  <a:cubicBezTo>
                    <a:pt x="48562" y="80132"/>
                    <a:pt x="43853" y="80544"/>
                    <a:pt x="38553" y="80544"/>
                  </a:cubicBezTo>
                  <a:close/>
                  <a:moveTo>
                    <a:pt x="35562" y="12517"/>
                  </a:moveTo>
                  <a:cubicBezTo>
                    <a:pt x="30316" y="12517"/>
                    <a:pt x="26108" y="14182"/>
                    <a:pt x="22956" y="17513"/>
                  </a:cubicBezTo>
                  <a:cubicBezTo>
                    <a:pt x="19805"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8E1E8D5-0F9A-10BA-C041-CCC2EEC8D7D9}"/>
                </a:ext>
              </a:extLst>
            </p:cNvPr>
            <p:cNvSpPr/>
            <p:nvPr/>
          </p:nvSpPr>
          <p:spPr>
            <a:xfrm>
              <a:off x="756646" y="1084408"/>
              <a:ext cx="57139" cy="80561"/>
            </a:xfrm>
            <a:custGeom>
              <a:avLst/>
              <a:gdLst>
                <a:gd name="connsiteX0" fmla="*/ 57122 w 57139"/>
                <a:gd name="connsiteY0" fmla="*/ 57014 h 80561"/>
                <a:gd name="connsiteX1" fmla="*/ 48831 w 57139"/>
                <a:gd name="connsiteY1" fmla="*/ 74473 h 80561"/>
                <a:gd name="connsiteX2" fmla="*/ 25069 w 57139"/>
                <a:gd name="connsiteY2" fmla="*/ 80562 h 80561"/>
                <a:gd name="connsiteX3" fmla="*/ 125 w 57139"/>
                <a:gd name="connsiteY3" fmla="*/ 75852 h 80561"/>
                <a:gd name="connsiteX4" fmla="*/ 125 w 57139"/>
                <a:gd name="connsiteY4" fmla="*/ 61581 h 80561"/>
                <a:gd name="connsiteX5" fmla="*/ 25642 w 57139"/>
                <a:gd name="connsiteY5" fmla="*/ 67902 h 80561"/>
                <a:gd name="connsiteX6" fmla="*/ 40898 w 57139"/>
                <a:gd name="connsiteY6" fmla="*/ 58698 h 80561"/>
                <a:gd name="connsiteX7" fmla="*/ 39215 w 57139"/>
                <a:gd name="connsiteY7" fmla="*/ 53773 h 80561"/>
                <a:gd name="connsiteX8" fmla="*/ 33664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22" y="57014"/>
                  </a:moveTo>
                  <a:cubicBezTo>
                    <a:pt x="57122" y="64607"/>
                    <a:pt x="54364" y="70426"/>
                    <a:pt x="48831" y="74473"/>
                  </a:cubicBezTo>
                  <a:cubicBezTo>
                    <a:pt x="43298" y="78520"/>
                    <a:pt x="35383" y="80562"/>
                    <a:pt x="25069" y="80562"/>
                  </a:cubicBezTo>
                  <a:cubicBezTo>
                    <a:pt x="14755" y="80562"/>
                    <a:pt x="6393" y="78986"/>
                    <a:pt x="125" y="75852"/>
                  </a:cubicBezTo>
                  <a:lnTo>
                    <a:pt x="125" y="61581"/>
                  </a:lnTo>
                  <a:cubicBezTo>
                    <a:pt x="9258" y="65789"/>
                    <a:pt x="17763" y="67902"/>
                    <a:pt x="25642" y="67902"/>
                  </a:cubicBezTo>
                  <a:cubicBezTo>
                    <a:pt x="35813" y="67902"/>
                    <a:pt x="40898" y="64840"/>
                    <a:pt x="40898" y="58698"/>
                  </a:cubicBezTo>
                  <a:cubicBezTo>
                    <a:pt x="40898" y="56728"/>
                    <a:pt x="40343" y="55098"/>
                    <a:pt x="39215" y="53773"/>
                  </a:cubicBezTo>
                  <a:cubicBezTo>
                    <a:pt x="38087" y="52466"/>
                    <a:pt x="36243" y="51105"/>
                    <a:pt x="33664" y="49691"/>
                  </a:cubicBezTo>
                  <a:cubicBezTo>
                    <a:pt x="31086" y="48276"/>
                    <a:pt x="27504"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968FE93-0E97-F37E-F9D5-D1C4FD57BD92}"/>
                </a:ext>
              </a:extLst>
            </p:cNvPr>
            <p:cNvSpPr/>
            <p:nvPr/>
          </p:nvSpPr>
          <p:spPr>
            <a:xfrm>
              <a:off x="822560" y="1068542"/>
              <a:ext cx="50102" cy="96426"/>
            </a:xfrm>
            <a:custGeom>
              <a:avLst/>
              <a:gdLst>
                <a:gd name="connsiteX0" fmla="*/ 38016 w 50102"/>
                <a:gd name="connsiteY0" fmla="*/ 83068 h 96426"/>
                <a:gd name="connsiteX1" fmla="*/ 50102 w 50102"/>
                <a:gd name="connsiteY1" fmla="*/ 81170 h 96426"/>
                <a:gd name="connsiteX2" fmla="*/ 50102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2 w 50102"/>
                <a:gd name="connsiteY13" fmla="*/ 17298 h 96426"/>
                <a:gd name="connsiteX14" fmla="*/ 49332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3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3" y="82442"/>
                    <a:pt x="50102" y="81170"/>
                  </a:cubicBezTo>
                  <a:lnTo>
                    <a:pt x="50102"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C028DE2-56C6-FD06-352A-C424EC5870D2}"/>
                </a:ext>
              </a:extLst>
            </p:cNvPr>
            <p:cNvSpPr/>
            <p:nvPr/>
          </p:nvSpPr>
          <p:spPr>
            <a:xfrm>
              <a:off x="887202" y="1056026"/>
              <a:ext cx="18551" cy="107528"/>
            </a:xfrm>
            <a:custGeom>
              <a:avLst/>
              <a:gdLst>
                <a:gd name="connsiteX0" fmla="*/ 0 w 18551"/>
                <a:gd name="connsiteY0" fmla="*/ 9204 h 107528"/>
                <a:gd name="connsiteX1" fmla="*/ 2417 w 18551"/>
                <a:gd name="connsiteY1" fmla="*/ 2382 h 107528"/>
                <a:gd name="connsiteX2" fmla="*/ 9347 w 18551"/>
                <a:gd name="connsiteY2" fmla="*/ 0 h 107528"/>
                <a:gd name="connsiteX3" fmla="*/ 16134 w 18551"/>
                <a:gd name="connsiteY3" fmla="*/ 2382 h 107528"/>
                <a:gd name="connsiteX4" fmla="*/ 18551 w 18551"/>
                <a:gd name="connsiteY4" fmla="*/ 9204 h 107528"/>
                <a:gd name="connsiteX5" fmla="*/ 16134 w 18551"/>
                <a:gd name="connsiteY5" fmla="*/ 15847 h 107528"/>
                <a:gd name="connsiteX6" fmla="*/ 9347 w 18551"/>
                <a:gd name="connsiteY6" fmla="*/ 18265 h 107528"/>
                <a:gd name="connsiteX7" fmla="*/ 2417 w 18551"/>
                <a:gd name="connsiteY7" fmla="*/ 15847 h 107528"/>
                <a:gd name="connsiteX8" fmla="*/ 0 w 18551"/>
                <a:gd name="connsiteY8" fmla="*/ 9204 h 107528"/>
                <a:gd name="connsiteX9" fmla="*/ 17495 w 18551"/>
                <a:gd name="connsiteY9" fmla="*/ 107529 h 107528"/>
                <a:gd name="connsiteX10" fmla="*/ 985 w 18551"/>
                <a:gd name="connsiteY10" fmla="*/ 107529 h 107528"/>
                <a:gd name="connsiteX11" fmla="*/ 985 w 18551"/>
                <a:gd name="connsiteY11" fmla="*/ 29796 h 107528"/>
                <a:gd name="connsiteX12" fmla="*/ 17495 w 18551"/>
                <a:gd name="connsiteY12" fmla="*/ 29796 h 107528"/>
                <a:gd name="connsiteX13" fmla="*/ 17495 w 18551"/>
                <a:gd name="connsiteY13" fmla="*/ 107529 h 10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51" h="107528">
                  <a:moveTo>
                    <a:pt x="0" y="9204"/>
                  </a:moveTo>
                  <a:cubicBezTo>
                    <a:pt x="0" y="6249"/>
                    <a:pt x="806" y="3975"/>
                    <a:pt x="2417" y="2382"/>
                  </a:cubicBezTo>
                  <a:cubicBezTo>
                    <a:pt x="4029" y="788"/>
                    <a:pt x="6339" y="0"/>
                    <a:pt x="9347" y="0"/>
                  </a:cubicBezTo>
                  <a:cubicBezTo>
                    <a:pt x="12356" y="0"/>
                    <a:pt x="14504" y="806"/>
                    <a:pt x="16134" y="2382"/>
                  </a:cubicBezTo>
                  <a:cubicBezTo>
                    <a:pt x="17745" y="3975"/>
                    <a:pt x="18551" y="6249"/>
                    <a:pt x="18551" y="9204"/>
                  </a:cubicBezTo>
                  <a:cubicBezTo>
                    <a:pt x="18551" y="12159"/>
                    <a:pt x="17745" y="14236"/>
                    <a:pt x="16134" y="15847"/>
                  </a:cubicBezTo>
                  <a:cubicBezTo>
                    <a:pt x="14522" y="17459"/>
                    <a:pt x="12248" y="18265"/>
                    <a:pt x="9347" y="18265"/>
                  </a:cubicBezTo>
                  <a:cubicBezTo>
                    <a:pt x="6446" y="18265"/>
                    <a:pt x="4047" y="17459"/>
                    <a:pt x="2417" y="15847"/>
                  </a:cubicBezTo>
                  <a:cubicBezTo>
                    <a:pt x="806" y="14236"/>
                    <a:pt x="0" y="12015"/>
                    <a:pt x="0" y="9204"/>
                  </a:cubicBezTo>
                  <a:close/>
                  <a:moveTo>
                    <a:pt x="17495" y="107529"/>
                  </a:moveTo>
                  <a:lnTo>
                    <a:pt x="985" y="107529"/>
                  </a:lnTo>
                  <a:lnTo>
                    <a:pt x="985" y="29796"/>
                  </a:lnTo>
                  <a:lnTo>
                    <a:pt x="17495" y="29796"/>
                  </a:lnTo>
                  <a:lnTo>
                    <a:pt x="17495" y="107529"/>
                  </a:lnTo>
                  <a:close/>
                </a:path>
              </a:pathLst>
            </a:custGeom>
            <a:grpFill/>
            <a:ln w="1789"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C5F0D3C-5755-3086-08D0-69A198ED9CF8}"/>
                </a:ext>
              </a:extLst>
            </p:cNvPr>
            <p:cNvSpPr/>
            <p:nvPr/>
          </p:nvSpPr>
          <p:spPr>
            <a:xfrm>
              <a:off x="923678" y="1084425"/>
              <a:ext cx="73577" cy="80543"/>
            </a:xfrm>
            <a:custGeom>
              <a:avLst/>
              <a:gdLst>
                <a:gd name="connsiteX0" fmla="*/ 73578 w 73577"/>
                <a:gd name="connsiteY0" fmla="*/ 40129 h 80543"/>
                <a:gd name="connsiteX1" fmla="*/ 63801 w 73577"/>
                <a:gd name="connsiteY1" fmla="*/ 69853 h 80543"/>
                <a:gd name="connsiteX2" fmla="*/ 36601 w 73577"/>
                <a:gd name="connsiteY2" fmla="*/ 80544 h 80543"/>
                <a:gd name="connsiteX3" fmla="*/ 17351 w 73577"/>
                <a:gd name="connsiteY3" fmla="*/ 75619 h 80543"/>
                <a:gd name="connsiteX4" fmla="*/ 4495 w 73577"/>
                <a:gd name="connsiteY4" fmla="*/ 61491 h 80543"/>
                <a:gd name="connsiteX5" fmla="*/ 0 w 73577"/>
                <a:gd name="connsiteY5" fmla="*/ 40129 h 80543"/>
                <a:gd name="connsiteX6" fmla="*/ 9705 w 73577"/>
                <a:gd name="connsiteY6" fmla="*/ 10619 h 80543"/>
                <a:gd name="connsiteX7" fmla="*/ 37049 w 73577"/>
                <a:gd name="connsiteY7" fmla="*/ 0 h 80543"/>
                <a:gd name="connsiteX8" fmla="*/ 63747 w 73577"/>
                <a:gd name="connsiteY8" fmla="*/ 10851 h 80543"/>
                <a:gd name="connsiteX9" fmla="*/ 73578 w 73577"/>
                <a:gd name="connsiteY9" fmla="*/ 40129 h 80543"/>
                <a:gd name="connsiteX10" fmla="*/ 17011 w 73577"/>
                <a:gd name="connsiteY10" fmla="*/ 40129 h 80543"/>
                <a:gd name="connsiteX11" fmla="*/ 36905 w 73577"/>
                <a:gd name="connsiteY11" fmla="*/ 67042 h 80543"/>
                <a:gd name="connsiteX12" fmla="*/ 56585 w 73577"/>
                <a:gd name="connsiteY12" fmla="*/ 40129 h 80543"/>
                <a:gd name="connsiteX13" fmla="*/ 36762 w 73577"/>
                <a:gd name="connsiteY13" fmla="*/ 13484 h 80543"/>
                <a:gd name="connsiteX14" fmla="*/ 21685 w 73577"/>
                <a:gd name="connsiteY14" fmla="*/ 20378 h 80543"/>
                <a:gd name="connsiteX15" fmla="*/ 17011 w 73577"/>
                <a:gd name="connsiteY15" fmla="*/ 40129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577" h="80543">
                  <a:moveTo>
                    <a:pt x="73578" y="40129"/>
                  </a:moveTo>
                  <a:cubicBezTo>
                    <a:pt x="73578" y="52824"/>
                    <a:pt x="70319" y="62727"/>
                    <a:pt x="63801" y="69853"/>
                  </a:cubicBezTo>
                  <a:cubicBezTo>
                    <a:pt x="57283" y="76980"/>
                    <a:pt x="48222" y="80544"/>
                    <a:pt x="36601" y="80544"/>
                  </a:cubicBezTo>
                  <a:cubicBezTo>
                    <a:pt x="29331" y="80544"/>
                    <a:pt x="22920" y="78896"/>
                    <a:pt x="17351" y="75619"/>
                  </a:cubicBezTo>
                  <a:cubicBezTo>
                    <a:pt x="11782" y="72342"/>
                    <a:pt x="7485" y="67633"/>
                    <a:pt x="4495" y="61491"/>
                  </a:cubicBezTo>
                  <a:cubicBezTo>
                    <a:pt x="1504" y="55349"/>
                    <a:pt x="0" y="48222"/>
                    <a:pt x="0" y="40129"/>
                  </a:cubicBezTo>
                  <a:cubicBezTo>
                    <a:pt x="0" y="27522"/>
                    <a:pt x="3241" y="17692"/>
                    <a:pt x="9705" y="10619"/>
                  </a:cubicBezTo>
                  <a:cubicBezTo>
                    <a:pt x="16170" y="3546"/>
                    <a:pt x="25284" y="0"/>
                    <a:pt x="37049" y="0"/>
                  </a:cubicBezTo>
                  <a:cubicBezTo>
                    <a:pt x="48813" y="0"/>
                    <a:pt x="57193" y="3617"/>
                    <a:pt x="63747" y="10851"/>
                  </a:cubicBezTo>
                  <a:cubicBezTo>
                    <a:pt x="70301" y="18086"/>
                    <a:pt x="73578" y="27845"/>
                    <a:pt x="73578" y="40129"/>
                  </a:cubicBezTo>
                  <a:close/>
                  <a:moveTo>
                    <a:pt x="17011" y="40129"/>
                  </a:moveTo>
                  <a:cubicBezTo>
                    <a:pt x="17011" y="58071"/>
                    <a:pt x="23637" y="67042"/>
                    <a:pt x="36905" y="67042"/>
                  </a:cubicBezTo>
                  <a:cubicBezTo>
                    <a:pt x="50174" y="67042"/>
                    <a:pt x="56585" y="58071"/>
                    <a:pt x="56585" y="40129"/>
                  </a:cubicBezTo>
                  <a:cubicBezTo>
                    <a:pt x="56585" y="22186"/>
                    <a:pt x="49977" y="13484"/>
                    <a:pt x="36762" y="13484"/>
                  </a:cubicBezTo>
                  <a:cubicBezTo>
                    <a:pt x="29832" y="13484"/>
                    <a:pt x="24801" y="15776"/>
                    <a:pt x="21685" y="20378"/>
                  </a:cubicBezTo>
                  <a:cubicBezTo>
                    <a:pt x="18569" y="24962"/>
                    <a:pt x="17011" y="31551"/>
                    <a:pt x="17011" y="40129"/>
                  </a:cubicBezTo>
                  <a:close/>
                </a:path>
              </a:pathLst>
            </a:custGeom>
            <a:grpFill/>
            <a:ln w="178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ABDC662-555C-B059-62D4-C40AAA817C4D}"/>
                </a:ext>
              </a:extLst>
            </p:cNvPr>
            <p:cNvSpPr/>
            <p:nvPr/>
          </p:nvSpPr>
          <p:spPr>
            <a:xfrm>
              <a:off x="1016236" y="1084408"/>
              <a:ext cx="68385" cy="79146"/>
            </a:xfrm>
            <a:custGeom>
              <a:avLst/>
              <a:gdLst>
                <a:gd name="connsiteX0" fmla="*/ 68385 w 68385"/>
                <a:gd name="connsiteY0" fmla="*/ 79147 h 79146"/>
                <a:gd name="connsiteX1" fmla="*/ 51804 w 68385"/>
                <a:gd name="connsiteY1" fmla="*/ 79147 h 79146"/>
                <a:gd name="connsiteX2" fmla="*/ 51804 w 68385"/>
                <a:gd name="connsiteY2" fmla="*/ 31354 h 79146"/>
                <a:gd name="connsiteX3" fmla="*/ 48186 w 68385"/>
                <a:gd name="connsiteY3" fmla="*/ 17924 h 79146"/>
                <a:gd name="connsiteX4" fmla="*/ 36691 w 68385"/>
                <a:gd name="connsiteY4" fmla="*/ 13501 h 79146"/>
                <a:gd name="connsiteX5" fmla="*/ 21362 w 68385"/>
                <a:gd name="connsiteY5" fmla="*/ 19679 h 79146"/>
                <a:gd name="connsiteX6" fmla="*/ 16510 w 68385"/>
                <a:gd name="connsiteY6" fmla="*/ 40415 h 79146"/>
                <a:gd name="connsiteX7" fmla="*/ 16510 w 68385"/>
                <a:gd name="connsiteY7" fmla="*/ 79147 h 79146"/>
                <a:gd name="connsiteX8" fmla="*/ 0 w 68385"/>
                <a:gd name="connsiteY8" fmla="*/ 79147 h 79146"/>
                <a:gd name="connsiteX9" fmla="*/ 0 w 68385"/>
                <a:gd name="connsiteY9" fmla="*/ 1415 h 79146"/>
                <a:gd name="connsiteX10" fmla="*/ 12929 w 68385"/>
                <a:gd name="connsiteY10" fmla="*/ 1415 h 79146"/>
                <a:gd name="connsiteX11" fmla="*/ 15256 w 68385"/>
                <a:gd name="connsiteY11" fmla="*/ 11603 h 79146"/>
                <a:gd name="connsiteX12" fmla="*/ 16098 w 68385"/>
                <a:gd name="connsiteY12" fmla="*/ 11603 h 79146"/>
                <a:gd name="connsiteX13" fmla="*/ 26072 w 68385"/>
                <a:gd name="connsiteY13" fmla="*/ 3026 h 79146"/>
                <a:gd name="connsiteX14" fmla="*/ 40415 w 68385"/>
                <a:gd name="connsiteY14" fmla="*/ 0 h 79146"/>
                <a:gd name="connsiteX15" fmla="*/ 68385 w 68385"/>
                <a:gd name="connsiteY15" fmla="*/ 28453 h 79146"/>
                <a:gd name="connsiteX16" fmla="*/ 68385 w 68385"/>
                <a:gd name="connsiteY16" fmla="*/ 79129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385" h="79146">
                  <a:moveTo>
                    <a:pt x="68385" y="79147"/>
                  </a:moveTo>
                  <a:lnTo>
                    <a:pt x="51804" y="79147"/>
                  </a:lnTo>
                  <a:lnTo>
                    <a:pt x="51804" y="31354"/>
                  </a:lnTo>
                  <a:cubicBezTo>
                    <a:pt x="51804" y="25356"/>
                    <a:pt x="50604" y="20879"/>
                    <a:pt x="48186" y="17924"/>
                  </a:cubicBezTo>
                  <a:cubicBezTo>
                    <a:pt x="45769" y="14970"/>
                    <a:pt x="41937" y="13501"/>
                    <a:pt x="36691" y="13501"/>
                  </a:cubicBezTo>
                  <a:cubicBezTo>
                    <a:pt x="29707" y="13501"/>
                    <a:pt x="24604" y="15561"/>
                    <a:pt x="21362" y="19679"/>
                  </a:cubicBezTo>
                  <a:cubicBezTo>
                    <a:pt x="18121" y="23798"/>
                    <a:pt x="16510" y="30710"/>
                    <a:pt x="16510" y="40415"/>
                  </a:cubicBezTo>
                  <a:lnTo>
                    <a:pt x="16510" y="79147"/>
                  </a:lnTo>
                  <a:lnTo>
                    <a:pt x="0" y="79147"/>
                  </a:lnTo>
                  <a:lnTo>
                    <a:pt x="0" y="1415"/>
                  </a:lnTo>
                  <a:lnTo>
                    <a:pt x="12929" y="1415"/>
                  </a:lnTo>
                  <a:lnTo>
                    <a:pt x="15256" y="11603"/>
                  </a:lnTo>
                  <a:lnTo>
                    <a:pt x="16098" y="11603"/>
                  </a:lnTo>
                  <a:cubicBezTo>
                    <a:pt x="18444" y="7897"/>
                    <a:pt x="21774" y="5050"/>
                    <a:pt x="26072" y="3026"/>
                  </a:cubicBezTo>
                  <a:cubicBezTo>
                    <a:pt x="30387" y="1021"/>
                    <a:pt x="35168" y="0"/>
                    <a:pt x="40415" y="0"/>
                  </a:cubicBezTo>
                  <a:cubicBezTo>
                    <a:pt x="59056" y="0"/>
                    <a:pt x="68385" y="9490"/>
                    <a:pt x="68385" y="28453"/>
                  </a:cubicBezTo>
                  <a:lnTo>
                    <a:pt x="68385" y="79129"/>
                  </a:lnTo>
                  <a:close/>
                </a:path>
              </a:pathLst>
            </a:custGeom>
            <a:grpFill/>
            <a:ln w="1789"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C72B203-6750-8D0D-EA69-520F38DC207C}"/>
                </a:ext>
              </a:extLst>
            </p:cNvPr>
            <p:cNvSpPr/>
            <p:nvPr/>
          </p:nvSpPr>
          <p:spPr>
            <a:xfrm>
              <a:off x="1102671" y="1084408"/>
              <a:ext cx="57139" cy="80561"/>
            </a:xfrm>
            <a:custGeom>
              <a:avLst/>
              <a:gdLst>
                <a:gd name="connsiteX0" fmla="*/ 57140 w 57139"/>
                <a:gd name="connsiteY0" fmla="*/ 57014 h 80561"/>
                <a:gd name="connsiteX1" fmla="*/ 48849 w 57139"/>
                <a:gd name="connsiteY1" fmla="*/ 74473 h 80561"/>
                <a:gd name="connsiteX2" fmla="*/ 25087 w 57139"/>
                <a:gd name="connsiteY2" fmla="*/ 80562 h 80561"/>
                <a:gd name="connsiteX3" fmla="*/ 143 w 57139"/>
                <a:gd name="connsiteY3" fmla="*/ 75852 h 80561"/>
                <a:gd name="connsiteX4" fmla="*/ 143 w 57139"/>
                <a:gd name="connsiteY4" fmla="*/ 61581 h 80561"/>
                <a:gd name="connsiteX5" fmla="*/ 25660 w 57139"/>
                <a:gd name="connsiteY5" fmla="*/ 67902 h 80561"/>
                <a:gd name="connsiteX6" fmla="*/ 40916 w 57139"/>
                <a:gd name="connsiteY6" fmla="*/ 58698 h 80561"/>
                <a:gd name="connsiteX7" fmla="*/ 39233 w 57139"/>
                <a:gd name="connsiteY7" fmla="*/ 53773 h 80561"/>
                <a:gd name="connsiteX8" fmla="*/ 33682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40" y="57014"/>
                  </a:moveTo>
                  <a:cubicBezTo>
                    <a:pt x="57140" y="64607"/>
                    <a:pt x="54382" y="70426"/>
                    <a:pt x="48849" y="74473"/>
                  </a:cubicBezTo>
                  <a:cubicBezTo>
                    <a:pt x="43316" y="78520"/>
                    <a:pt x="35401" y="80562"/>
                    <a:pt x="25087" y="80562"/>
                  </a:cubicBezTo>
                  <a:cubicBezTo>
                    <a:pt x="14773" y="80562"/>
                    <a:pt x="6411" y="78986"/>
                    <a:pt x="143" y="75852"/>
                  </a:cubicBezTo>
                  <a:lnTo>
                    <a:pt x="143" y="61581"/>
                  </a:lnTo>
                  <a:cubicBezTo>
                    <a:pt x="9276" y="65789"/>
                    <a:pt x="17781" y="67902"/>
                    <a:pt x="25660" y="67902"/>
                  </a:cubicBezTo>
                  <a:cubicBezTo>
                    <a:pt x="35831" y="67902"/>
                    <a:pt x="40916" y="64840"/>
                    <a:pt x="40916" y="58698"/>
                  </a:cubicBezTo>
                  <a:cubicBezTo>
                    <a:pt x="40916" y="56728"/>
                    <a:pt x="40361" y="55098"/>
                    <a:pt x="39233" y="53773"/>
                  </a:cubicBezTo>
                  <a:cubicBezTo>
                    <a:pt x="38105" y="52466"/>
                    <a:pt x="36261" y="51105"/>
                    <a:pt x="33682" y="49691"/>
                  </a:cubicBezTo>
                  <a:cubicBezTo>
                    <a:pt x="31104" y="48276"/>
                    <a:pt x="27522"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CA81F57-C59C-CF45-976E-BC3A62C34193}"/>
                </a:ext>
              </a:extLst>
            </p:cNvPr>
            <p:cNvSpPr/>
            <p:nvPr/>
          </p:nvSpPr>
          <p:spPr>
            <a:xfrm>
              <a:off x="1215071" y="1084408"/>
              <a:ext cx="114548" cy="79146"/>
            </a:xfrm>
            <a:custGeom>
              <a:avLst/>
              <a:gdLst>
                <a:gd name="connsiteX0" fmla="*/ 65484 w 114548"/>
                <a:gd name="connsiteY0" fmla="*/ 79147 h 79146"/>
                <a:gd name="connsiteX1" fmla="*/ 48903 w 114548"/>
                <a:gd name="connsiteY1" fmla="*/ 79147 h 79146"/>
                <a:gd name="connsiteX2" fmla="*/ 48903 w 114548"/>
                <a:gd name="connsiteY2" fmla="*/ 31211 h 79146"/>
                <a:gd name="connsiteX3" fmla="*/ 45536 w 114548"/>
                <a:gd name="connsiteY3" fmla="*/ 17889 h 79146"/>
                <a:gd name="connsiteX4" fmla="*/ 34989 w 114548"/>
                <a:gd name="connsiteY4" fmla="*/ 13501 h 79146"/>
                <a:gd name="connsiteX5" fmla="*/ 20969 w 114548"/>
                <a:gd name="connsiteY5" fmla="*/ 19715 h 79146"/>
                <a:gd name="connsiteX6" fmla="*/ 16510 w 114548"/>
                <a:gd name="connsiteY6" fmla="*/ 40415 h 79146"/>
                <a:gd name="connsiteX7" fmla="*/ 16510 w 114548"/>
                <a:gd name="connsiteY7" fmla="*/ 79147 h 79146"/>
                <a:gd name="connsiteX8" fmla="*/ 0 w 114548"/>
                <a:gd name="connsiteY8" fmla="*/ 79147 h 79146"/>
                <a:gd name="connsiteX9" fmla="*/ 0 w 114548"/>
                <a:gd name="connsiteY9" fmla="*/ 1415 h 79146"/>
                <a:gd name="connsiteX10" fmla="*/ 12929 w 114548"/>
                <a:gd name="connsiteY10" fmla="*/ 1415 h 79146"/>
                <a:gd name="connsiteX11" fmla="*/ 15238 w 114548"/>
                <a:gd name="connsiteY11" fmla="*/ 11603 h 79146"/>
                <a:gd name="connsiteX12" fmla="*/ 16080 w 114548"/>
                <a:gd name="connsiteY12" fmla="*/ 11603 h 79146"/>
                <a:gd name="connsiteX13" fmla="*/ 25463 w 114548"/>
                <a:gd name="connsiteY13" fmla="*/ 3026 h 79146"/>
                <a:gd name="connsiteX14" fmla="*/ 38982 w 114548"/>
                <a:gd name="connsiteY14" fmla="*/ 0 h 79146"/>
                <a:gd name="connsiteX15" fmla="*/ 62744 w 114548"/>
                <a:gd name="connsiteY15" fmla="*/ 12230 h 79146"/>
                <a:gd name="connsiteX16" fmla="*/ 63873 w 114548"/>
                <a:gd name="connsiteY16" fmla="*/ 12230 h 79146"/>
                <a:gd name="connsiteX17" fmla="*/ 73578 w 114548"/>
                <a:gd name="connsiteY17" fmla="*/ 3241 h 79146"/>
                <a:gd name="connsiteX18" fmla="*/ 87921 w 114548"/>
                <a:gd name="connsiteY18" fmla="*/ 18 h 79146"/>
                <a:gd name="connsiteX19" fmla="*/ 108191 w 114548"/>
                <a:gd name="connsiteY19" fmla="*/ 7037 h 79146"/>
                <a:gd name="connsiteX20" fmla="*/ 114548 w 114548"/>
                <a:gd name="connsiteY20" fmla="*/ 28471 h 79146"/>
                <a:gd name="connsiteX21" fmla="*/ 114548 w 114548"/>
                <a:gd name="connsiteY21" fmla="*/ 79147 h 79146"/>
                <a:gd name="connsiteX22" fmla="*/ 98038 w 114548"/>
                <a:gd name="connsiteY22" fmla="*/ 79147 h 79146"/>
                <a:gd name="connsiteX23" fmla="*/ 98038 w 114548"/>
                <a:gd name="connsiteY23" fmla="*/ 31211 h 79146"/>
                <a:gd name="connsiteX24" fmla="*/ 94636 w 114548"/>
                <a:gd name="connsiteY24" fmla="*/ 17889 h 79146"/>
                <a:gd name="connsiteX25" fmla="*/ 84053 w 114548"/>
                <a:gd name="connsiteY25" fmla="*/ 13501 h 79146"/>
                <a:gd name="connsiteX26" fmla="*/ 69961 w 114548"/>
                <a:gd name="connsiteY26" fmla="*/ 19518 h 79146"/>
                <a:gd name="connsiteX27" fmla="*/ 65502 w 114548"/>
                <a:gd name="connsiteY27" fmla="*/ 37962 h 79146"/>
                <a:gd name="connsiteX28" fmla="*/ 65502 w 114548"/>
                <a:gd name="connsiteY28" fmla="*/ 79147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548" h="79146">
                  <a:moveTo>
                    <a:pt x="65484" y="79147"/>
                  </a:moveTo>
                  <a:lnTo>
                    <a:pt x="48903" y="79147"/>
                  </a:lnTo>
                  <a:lnTo>
                    <a:pt x="48903" y="31211"/>
                  </a:lnTo>
                  <a:cubicBezTo>
                    <a:pt x="48903" y="25266"/>
                    <a:pt x="47775" y="20825"/>
                    <a:pt x="45536" y="17889"/>
                  </a:cubicBezTo>
                  <a:cubicBezTo>
                    <a:pt x="43298" y="14952"/>
                    <a:pt x="39770" y="13501"/>
                    <a:pt x="34989" y="13501"/>
                  </a:cubicBezTo>
                  <a:cubicBezTo>
                    <a:pt x="28615" y="13501"/>
                    <a:pt x="23941" y="15579"/>
                    <a:pt x="20969" y="19715"/>
                  </a:cubicBezTo>
                  <a:cubicBezTo>
                    <a:pt x="17996" y="23869"/>
                    <a:pt x="16510" y="30763"/>
                    <a:pt x="16510" y="40415"/>
                  </a:cubicBezTo>
                  <a:lnTo>
                    <a:pt x="16510" y="79147"/>
                  </a:lnTo>
                  <a:lnTo>
                    <a:pt x="0" y="79147"/>
                  </a:lnTo>
                  <a:lnTo>
                    <a:pt x="0" y="1415"/>
                  </a:lnTo>
                  <a:lnTo>
                    <a:pt x="12929" y="1415"/>
                  </a:lnTo>
                  <a:lnTo>
                    <a:pt x="15238" y="11603"/>
                  </a:lnTo>
                  <a:lnTo>
                    <a:pt x="16080" y="11603"/>
                  </a:lnTo>
                  <a:cubicBezTo>
                    <a:pt x="18229" y="7897"/>
                    <a:pt x="21362" y="5050"/>
                    <a:pt x="25463" y="3026"/>
                  </a:cubicBezTo>
                  <a:cubicBezTo>
                    <a:pt x="29564" y="1021"/>
                    <a:pt x="34076" y="0"/>
                    <a:pt x="38982" y="0"/>
                  </a:cubicBezTo>
                  <a:cubicBezTo>
                    <a:pt x="50926" y="0"/>
                    <a:pt x="58841" y="4083"/>
                    <a:pt x="62744" y="12230"/>
                  </a:cubicBezTo>
                  <a:lnTo>
                    <a:pt x="63873" y="12230"/>
                  </a:lnTo>
                  <a:cubicBezTo>
                    <a:pt x="66165" y="8398"/>
                    <a:pt x="69406" y="5390"/>
                    <a:pt x="73578" y="3241"/>
                  </a:cubicBezTo>
                  <a:cubicBezTo>
                    <a:pt x="77750" y="1092"/>
                    <a:pt x="82531" y="18"/>
                    <a:pt x="87921" y="18"/>
                  </a:cubicBezTo>
                  <a:cubicBezTo>
                    <a:pt x="97197" y="18"/>
                    <a:pt x="103965" y="2364"/>
                    <a:pt x="108191" y="7037"/>
                  </a:cubicBezTo>
                  <a:cubicBezTo>
                    <a:pt x="112435" y="11729"/>
                    <a:pt x="114548" y="18873"/>
                    <a:pt x="114548" y="28471"/>
                  </a:cubicBezTo>
                  <a:lnTo>
                    <a:pt x="114548" y="79147"/>
                  </a:lnTo>
                  <a:lnTo>
                    <a:pt x="98038" y="79147"/>
                  </a:lnTo>
                  <a:lnTo>
                    <a:pt x="98038" y="31211"/>
                  </a:lnTo>
                  <a:cubicBezTo>
                    <a:pt x="98038" y="25266"/>
                    <a:pt x="96910" y="20825"/>
                    <a:pt x="94636" y="17889"/>
                  </a:cubicBezTo>
                  <a:cubicBezTo>
                    <a:pt x="92362" y="14970"/>
                    <a:pt x="88834" y="13501"/>
                    <a:pt x="84053" y="13501"/>
                  </a:cubicBezTo>
                  <a:cubicBezTo>
                    <a:pt x="77643" y="13501"/>
                    <a:pt x="72933" y="15507"/>
                    <a:pt x="69961" y="19518"/>
                  </a:cubicBezTo>
                  <a:cubicBezTo>
                    <a:pt x="66988" y="23529"/>
                    <a:pt x="65502" y="29671"/>
                    <a:pt x="65502" y="37962"/>
                  </a:cubicBezTo>
                  <a:lnTo>
                    <a:pt x="65502" y="79147"/>
                  </a:lnTo>
                  <a:close/>
                </a:path>
              </a:pathLst>
            </a:custGeom>
            <a:grpFill/>
            <a:ln w="178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F15C462-F368-C9D9-92B8-86F430436B3E}"/>
                </a:ext>
              </a:extLst>
            </p:cNvPr>
            <p:cNvSpPr/>
            <p:nvPr/>
          </p:nvSpPr>
          <p:spPr>
            <a:xfrm>
              <a:off x="1347203" y="1084425"/>
              <a:ext cx="65931" cy="80543"/>
            </a:xfrm>
            <a:custGeom>
              <a:avLst/>
              <a:gdLst>
                <a:gd name="connsiteX0" fmla="*/ 54096 w 65931"/>
                <a:gd name="connsiteY0" fmla="*/ 79129 h 80543"/>
                <a:gd name="connsiteX1" fmla="*/ 50801 w 65931"/>
                <a:gd name="connsiteY1" fmla="*/ 68314 h 80543"/>
                <a:gd name="connsiteX2" fmla="*/ 50246 w 65931"/>
                <a:gd name="connsiteY2" fmla="*/ 68314 h 80543"/>
                <a:gd name="connsiteX3" fmla="*/ 38929 w 65931"/>
                <a:gd name="connsiteY3" fmla="*/ 77983 h 80543"/>
                <a:gd name="connsiteX4" fmla="*/ 24317 w 65931"/>
                <a:gd name="connsiteY4" fmla="*/ 80544 h 80543"/>
                <a:gd name="connsiteX5" fmla="*/ 6428 w 65931"/>
                <a:gd name="connsiteY5" fmla="*/ 74366 h 80543"/>
                <a:gd name="connsiteX6" fmla="*/ 0 w 65931"/>
                <a:gd name="connsiteY6" fmla="*/ 56871 h 80543"/>
                <a:gd name="connsiteX7" fmla="*/ 8917 w 65931"/>
                <a:gd name="connsiteY7" fmla="*/ 38732 h 80543"/>
                <a:gd name="connsiteX8" fmla="*/ 36117 w 65931"/>
                <a:gd name="connsiteY8" fmla="*/ 32053 h 80543"/>
                <a:gd name="connsiteX9" fmla="*/ 49547 w 65931"/>
                <a:gd name="connsiteY9" fmla="*/ 31623 h 80543"/>
                <a:gd name="connsiteX10" fmla="*/ 49547 w 65931"/>
                <a:gd name="connsiteY10" fmla="*/ 27469 h 80543"/>
                <a:gd name="connsiteX11" fmla="*/ 46073 w 65931"/>
                <a:gd name="connsiteY11" fmla="*/ 16331 h 80543"/>
                <a:gd name="connsiteX12" fmla="*/ 35294 w 65931"/>
                <a:gd name="connsiteY12" fmla="*/ 12642 h 80543"/>
                <a:gd name="connsiteX13" fmla="*/ 23834 w 65931"/>
                <a:gd name="connsiteY13" fmla="*/ 14397 h 80543"/>
                <a:gd name="connsiteX14" fmla="*/ 13287 w 65931"/>
                <a:gd name="connsiteY14" fmla="*/ 18551 h 80543"/>
                <a:gd name="connsiteX15" fmla="*/ 7951 w 65931"/>
                <a:gd name="connsiteY15" fmla="*/ 6751 h 80543"/>
                <a:gd name="connsiteX16" fmla="*/ 21792 w 65931"/>
                <a:gd name="connsiteY16" fmla="*/ 1719 h 80543"/>
                <a:gd name="connsiteX17" fmla="*/ 35992 w 65931"/>
                <a:gd name="connsiteY17" fmla="*/ 0 h 80543"/>
                <a:gd name="connsiteX18" fmla="*/ 58375 w 65931"/>
                <a:gd name="connsiteY18" fmla="*/ 6464 h 80543"/>
                <a:gd name="connsiteX19" fmla="*/ 65932 w 65931"/>
                <a:gd name="connsiteY19" fmla="*/ 26770 h 80543"/>
                <a:gd name="connsiteX20" fmla="*/ 65932 w 65931"/>
                <a:gd name="connsiteY20" fmla="*/ 79129 h 80543"/>
                <a:gd name="connsiteX21" fmla="*/ 54131 w 65931"/>
                <a:gd name="connsiteY21" fmla="*/ 79129 h 80543"/>
                <a:gd name="connsiteX22" fmla="*/ 29492 w 65931"/>
                <a:gd name="connsiteY22" fmla="*/ 67884 h 80543"/>
                <a:gd name="connsiteX23" fmla="*/ 43943 w 65931"/>
                <a:gd name="connsiteY23" fmla="*/ 62852 h 80543"/>
                <a:gd name="connsiteX24" fmla="*/ 49386 w 65931"/>
                <a:gd name="connsiteY24" fmla="*/ 48760 h 80543"/>
                <a:gd name="connsiteX25" fmla="*/ 49386 w 65931"/>
                <a:gd name="connsiteY25" fmla="*/ 42009 h 80543"/>
                <a:gd name="connsiteX26" fmla="*/ 39412 w 65931"/>
                <a:gd name="connsiteY26" fmla="*/ 42439 h 80543"/>
                <a:gd name="connsiteX27" fmla="*/ 22437 w 65931"/>
                <a:gd name="connsiteY27" fmla="*/ 46342 h 80543"/>
                <a:gd name="connsiteX28" fmla="*/ 17137 w 65931"/>
                <a:gd name="connsiteY28" fmla="*/ 56997 h 80543"/>
                <a:gd name="connsiteX29" fmla="*/ 20234 w 65931"/>
                <a:gd name="connsiteY29" fmla="*/ 65037 h 80543"/>
                <a:gd name="connsiteX30" fmla="*/ 29510 w 65931"/>
                <a:gd name="connsiteY30" fmla="*/ 67884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931" h="80543">
                  <a:moveTo>
                    <a:pt x="54096" y="79129"/>
                  </a:moveTo>
                  <a:lnTo>
                    <a:pt x="50801" y="68314"/>
                  </a:lnTo>
                  <a:lnTo>
                    <a:pt x="50246" y="68314"/>
                  </a:lnTo>
                  <a:cubicBezTo>
                    <a:pt x="46503" y="73041"/>
                    <a:pt x="42725" y="76264"/>
                    <a:pt x="38929" y="77983"/>
                  </a:cubicBezTo>
                  <a:cubicBezTo>
                    <a:pt x="35133" y="79702"/>
                    <a:pt x="30262" y="80544"/>
                    <a:pt x="24317" y="80544"/>
                  </a:cubicBezTo>
                  <a:cubicBezTo>
                    <a:pt x="16689" y="80544"/>
                    <a:pt x="10726" y="78484"/>
                    <a:pt x="6428" y="74366"/>
                  </a:cubicBezTo>
                  <a:cubicBezTo>
                    <a:pt x="2149" y="70247"/>
                    <a:pt x="0" y="64410"/>
                    <a:pt x="0" y="56871"/>
                  </a:cubicBezTo>
                  <a:cubicBezTo>
                    <a:pt x="0" y="48867"/>
                    <a:pt x="2972" y="42815"/>
                    <a:pt x="8917" y="38732"/>
                  </a:cubicBezTo>
                  <a:cubicBezTo>
                    <a:pt x="14862" y="34649"/>
                    <a:pt x="23923" y="32429"/>
                    <a:pt x="36117" y="32053"/>
                  </a:cubicBezTo>
                  <a:lnTo>
                    <a:pt x="49547" y="31623"/>
                  </a:lnTo>
                  <a:lnTo>
                    <a:pt x="49547" y="27469"/>
                  </a:lnTo>
                  <a:cubicBezTo>
                    <a:pt x="49547" y="22509"/>
                    <a:pt x="48383" y="18784"/>
                    <a:pt x="46073" y="16331"/>
                  </a:cubicBezTo>
                  <a:cubicBezTo>
                    <a:pt x="43764" y="13878"/>
                    <a:pt x="40164" y="12642"/>
                    <a:pt x="35294" y="12642"/>
                  </a:cubicBezTo>
                  <a:cubicBezTo>
                    <a:pt x="31318" y="12642"/>
                    <a:pt x="27486" y="13233"/>
                    <a:pt x="23834" y="14397"/>
                  </a:cubicBezTo>
                  <a:cubicBezTo>
                    <a:pt x="20181" y="15561"/>
                    <a:pt x="16671" y="16958"/>
                    <a:pt x="13287" y="18551"/>
                  </a:cubicBezTo>
                  <a:lnTo>
                    <a:pt x="7951" y="6751"/>
                  </a:lnTo>
                  <a:cubicBezTo>
                    <a:pt x="12158" y="4548"/>
                    <a:pt x="16778" y="2865"/>
                    <a:pt x="21792" y="1719"/>
                  </a:cubicBezTo>
                  <a:cubicBezTo>
                    <a:pt x="26806" y="573"/>
                    <a:pt x="31533" y="0"/>
                    <a:pt x="35992" y="0"/>
                  </a:cubicBezTo>
                  <a:cubicBezTo>
                    <a:pt x="45877" y="0"/>
                    <a:pt x="53343" y="2149"/>
                    <a:pt x="58375" y="6464"/>
                  </a:cubicBezTo>
                  <a:cubicBezTo>
                    <a:pt x="63407" y="10780"/>
                    <a:pt x="65932" y="17548"/>
                    <a:pt x="65932" y="26770"/>
                  </a:cubicBezTo>
                  <a:lnTo>
                    <a:pt x="65932" y="79129"/>
                  </a:lnTo>
                  <a:lnTo>
                    <a:pt x="54131" y="79129"/>
                  </a:lnTo>
                  <a:close/>
                  <a:moveTo>
                    <a:pt x="29492" y="67884"/>
                  </a:moveTo>
                  <a:cubicBezTo>
                    <a:pt x="35491" y="67884"/>
                    <a:pt x="40308" y="66201"/>
                    <a:pt x="43943" y="62852"/>
                  </a:cubicBezTo>
                  <a:cubicBezTo>
                    <a:pt x="47578" y="59503"/>
                    <a:pt x="49386" y="54812"/>
                    <a:pt x="49386" y="48760"/>
                  </a:cubicBezTo>
                  <a:lnTo>
                    <a:pt x="49386" y="42009"/>
                  </a:lnTo>
                  <a:lnTo>
                    <a:pt x="39412" y="42439"/>
                  </a:lnTo>
                  <a:cubicBezTo>
                    <a:pt x="31641" y="42725"/>
                    <a:pt x="25982" y="44014"/>
                    <a:pt x="22437" y="46342"/>
                  </a:cubicBezTo>
                  <a:cubicBezTo>
                    <a:pt x="18891" y="48670"/>
                    <a:pt x="17137" y="52215"/>
                    <a:pt x="17137" y="56997"/>
                  </a:cubicBezTo>
                  <a:cubicBezTo>
                    <a:pt x="17137" y="60470"/>
                    <a:pt x="18175" y="63139"/>
                    <a:pt x="20234" y="65037"/>
                  </a:cubicBezTo>
                  <a:cubicBezTo>
                    <a:pt x="22294" y="66935"/>
                    <a:pt x="25391" y="67884"/>
                    <a:pt x="29510" y="67884"/>
                  </a:cubicBezTo>
                  <a:close/>
                </a:path>
              </a:pathLst>
            </a:custGeom>
            <a:grpFill/>
            <a:ln w="1789"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525529D-927A-0DFC-7849-F30C3668F30D}"/>
                </a:ext>
              </a:extLst>
            </p:cNvPr>
            <p:cNvSpPr/>
            <p:nvPr/>
          </p:nvSpPr>
          <p:spPr>
            <a:xfrm>
              <a:off x="1427066" y="1068542"/>
              <a:ext cx="50120" cy="96426"/>
            </a:xfrm>
            <a:custGeom>
              <a:avLst/>
              <a:gdLst>
                <a:gd name="connsiteX0" fmla="*/ 38033 w 50120"/>
                <a:gd name="connsiteY0" fmla="*/ 83068 h 96426"/>
                <a:gd name="connsiteX1" fmla="*/ 50120 w 50120"/>
                <a:gd name="connsiteY1" fmla="*/ 81170 h 96426"/>
                <a:gd name="connsiteX2" fmla="*/ 50120 w 50120"/>
                <a:gd name="connsiteY2" fmla="*/ 93615 h 96426"/>
                <a:gd name="connsiteX3" fmla="*/ 43047 w 50120"/>
                <a:gd name="connsiteY3" fmla="*/ 95621 h 96426"/>
                <a:gd name="connsiteX4" fmla="*/ 34094 w 50120"/>
                <a:gd name="connsiteY4" fmla="*/ 96427 h 96426"/>
                <a:gd name="connsiteX5" fmla="*/ 10619 w 50120"/>
                <a:gd name="connsiteY5" fmla="*/ 71680 h 96426"/>
                <a:gd name="connsiteX6" fmla="*/ 10619 w 50120"/>
                <a:gd name="connsiteY6" fmla="*/ 29797 h 96426"/>
                <a:gd name="connsiteX7" fmla="*/ 0 w 50120"/>
                <a:gd name="connsiteY7" fmla="*/ 29797 h 96426"/>
                <a:gd name="connsiteX8" fmla="*/ 0 w 50120"/>
                <a:gd name="connsiteY8" fmla="*/ 22491 h 96426"/>
                <a:gd name="connsiteX9" fmla="*/ 11389 w 50120"/>
                <a:gd name="connsiteY9" fmla="*/ 16438 h 96426"/>
                <a:gd name="connsiteX10" fmla="*/ 17011 w 50120"/>
                <a:gd name="connsiteY10" fmla="*/ 0 h 96426"/>
                <a:gd name="connsiteX11" fmla="*/ 27200 w 50120"/>
                <a:gd name="connsiteY11" fmla="*/ 0 h 96426"/>
                <a:gd name="connsiteX12" fmla="*/ 27200 w 50120"/>
                <a:gd name="connsiteY12" fmla="*/ 17298 h 96426"/>
                <a:gd name="connsiteX13" fmla="*/ 49332 w 50120"/>
                <a:gd name="connsiteY13" fmla="*/ 17298 h 96426"/>
                <a:gd name="connsiteX14" fmla="*/ 49332 w 50120"/>
                <a:gd name="connsiteY14" fmla="*/ 29814 h 96426"/>
                <a:gd name="connsiteX15" fmla="*/ 27200 w 50120"/>
                <a:gd name="connsiteY15" fmla="*/ 29814 h 96426"/>
                <a:gd name="connsiteX16" fmla="*/ 27200 w 50120"/>
                <a:gd name="connsiteY16" fmla="*/ 71411 h 96426"/>
                <a:gd name="connsiteX17" fmla="*/ 30190 w 50120"/>
                <a:gd name="connsiteY17" fmla="*/ 80239 h 96426"/>
                <a:gd name="connsiteX18" fmla="*/ 38033 w 50120"/>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20" h="96426">
                  <a:moveTo>
                    <a:pt x="38033" y="83068"/>
                  </a:moveTo>
                  <a:cubicBezTo>
                    <a:pt x="42062" y="83068"/>
                    <a:pt x="46091" y="82442"/>
                    <a:pt x="50120" y="81170"/>
                  </a:cubicBezTo>
                  <a:lnTo>
                    <a:pt x="50120" y="93615"/>
                  </a:lnTo>
                  <a:cubicBezTo>
                    <a:pt x="48294"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8FC052E-94A7-D138-3632-8A6C77568756}"/>
                </a:ext>
              </a:extLst>
            </p:cNvPr>
            <p:cNvSpPr/>
            <p:nvPr/>
          </p:nvSpPr>
          <p:spPr>
            <a:xfrm>
              <a:off x="1483668" y="1068542"/>
              <a:ext cx="50102" cy="96426"/>
            </a:xfrm>
            <a:custGeom>
              <a:avLst/>
              <a:gdLst>
                <a:gd name="connsiteX0" fmla="*/ 38016 w 50102"/>
                <a:gd name="connsiteY0" fmla="*/ 83068 h 96426"/>
                <a:gd name="connsiteX1" fmla="*/ 50103 w 50102"/>
                <a:gd name="connsiteY1" fmla="*/ 81170 h 96426"/>
                <a:gd name="connsiteX2" fmla="*/ 50103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3 w 50102"/>
                <a:gd name="connsiteY13" fmla="*/ 17298 h 96426"/>
                <a:gd name="connsiteX14" fmla="*/ 49333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4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4" y="82442"/>
                    <a:pt x="50103" y="81170"/>
                  </a:cubicBezTo>
                  <a:lnTo>
                    <a:pt x="50103"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3" y="17298"/>
                  </a:lnTo>
                  <a:lnTo>
                    <a:pt x="49333" y="29814"/>
                  </a:lnTo>
                  <a:lnTo>
                    <a:pt x="27200" y="29814"/>
                  </a:lnTo>
                  <a:lnTo>
                    <a:pt x="27200" y="71411"/>
                  </a:lnTo>
                  <a:cubicBezTo>
                    <a:pt x="27200" y="75387"/>
                    <a:pt x="28203" y="78341"/>
                    <a:pt x="30190" y="80239"/>
                  </a:cubicBezTo>
                  <a:cubicBezTo>
                    <a:pt x="32178" y="82137"/>
                    <a:pt x="34792" y="83086"/>
                    <a:pt x="38034" y="83086"/>
                  </a:cubicBez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CA7555C-706D-1A01-9CEF-54D985378873}"/>
                </a:ext>
              </a:extLst>
            </p:cNvPr>
            <p:cNvSpPr/>
            <p:nvPr/>
          </p:nvSpPr>
          <p:spPr>
            <a:xfrm>
              <a:off x="1544658"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117 w 68796"/>
                <a:gd name="connsiteY9" fmla="*/ 61366 h 80543"/>
                <a:gd name="connsiteX10" fmla="*/ 39359 w 68796"/>
                <a:gd name="connsiteY10" fmla="*/ 67454 h 80543"/>
                <a:gd name="connsiteX11" fmla="*/ 52180 w 68796"/>
                <a:gd name="connsiteY11" fmla="*/ 66147 h 80543"/>
                <a:gd name="connsiteX12" fmla="*/ 64929 w 68796"/>
                <a:gd name="connsiteY12" fmla="*/ 61831 h 80543"/>
                <a:gd name="connsiteX13" fmla="*/ 64929 w 68796"/>
                <a:gd name="connsiteY13" fmla="*/ 75261 h 80543"/>
                <a:gd name="connsiteX14" fmla="*/ 52699 w 68796"/>
                <a:gd name="connsiteY14" fmla="*/ 79344 h 80543"/>
                <a:gd name="connsiteX15" fmla="*/ 38571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117" y="61366"/>
                  </a:cubicBezTo>
                  <a:cubicBezTo>
                    <a:pt x="26949" y="65413"/>
                    <a:pt x="32375" y="67454"/>
                    <a:pt x="39359" y="67454"/>
                  </a:cubicBezTo>
                  <a:cubicBezTo>
                    <a:pt x="43943" y="67454"/>
                    <a:pt x="48222" y="67024"/>
                    <a:pt x="52180" y="66147"/>
                  </a:cubicBezTo>
                  <a:cubicBezTo>
                    <a:pt x="56137" y="65269"/>
                    <a:pt x="60399" y="63837"/>
                    <a:pt x="64929" y="61831"/>
                  </a:cubicBezTo>
                  <a:lnTo>
                    <a:pt x="64929" y="75261"/>
                  </a:lnTo>
                  <a:cubicBezTo>
                    <a:pt x="60900" y="77177"/>
                    <a:pt x="56817" y="78538"/>
                    <a:pt x="52699" y="79344"/>
                  </a:cubicBezTo>
                  <a:cubicBezTo>
                    <a:pt x="48580" y="80132"/>
                    <a:pt x="43871" y="80544"/>
                    <a:pt x="38571" y="80544"/>
                  </a:cubicBezTo>
                  <a:close/>
                  <a:moveTo>
                    <a:pt x="35562" y="12517"/>
                  </a:moveTo>
                  <a:cubicBezTo>
                    <a:pt x="30316" y="12517"/>
                    <a:pt x="26108" y="14182"/>
                    <a:pt x="22956" y="17513"/>
                  </a:cubicBezTo>
                  <a:cubicBezTo>
                    <a:pt x="19787"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39CC9AB-14A0-B439-BE22-979C564BF50D}"/>
                </a:ext>
              </a:extLst>
            </p:cNvPr>
            <p:cNvSpPr/>
            <p:nvPr/>
          </p:nvSpPr>
          <p:spPr>
            <a:xfrm>
              <a:off x="1632239" y="1084408"/>
              <a:ext cx="47631" cy="79146"/>
            </a:xfrm>
            <a:custGeom>
              <a:avLst/>
              <a:gdLst>
                <a:gd name="connsiteX0" fmla="*/ 39412 w 47631"/>
                <a:gd name="connsiteY0" fmla="*/ 18 h 79146"/>
                <a:gd name="connsiteX1" fmla="*/ 47631 w 47631"/>
                <a:gd name="connsiteY1" fmla="*/ 716 h 79146"/>
                <a:gd name="connsiteX2" fmla="*/ 46020 w 47631"/>
                <a:gd name="connsiteY2" fmla="*/ 16116 h 79146"/>
                <a:gd name="connsiteX3" fmla="*/ 38714 w 47631"/>
                <a:gd name="connsiteY3" fmla="*/ 15274 h 79146"/>
                <a:gd name="connsiteX4" fmla="*/ 22652 w 47631"/>
                <a:gd name="connsiteY4" fmla="*/ 21739 h 79146"/>
                <a:gd name="connsiteX5" fmla="*/ 16510 w 47631"/>
                <a:gd name="connsiteY5" fmla="*/ 38535 h 79146"/>
                <a:gd name="connsiteX6" fmla="*/ 16510 w 47631"/>
                <a:gd name="connsiteY6" fmla="*/ 79147 h 79146"/>
                <a:gd name="connsiteX7" fmla="*/ 0 w 47631"/>
                <a:gd name="connsiteY7" fmla="*/ 79147 h 79146"/>
                <a:gd name="connsiteX8" fmla="*/ 0 w 47631"/>
                <a:gd name="connsiteY8" fmla="*/ 1415 h 79146"/>
                <a:gd name="connsiteX9" fmla="*/ 12928 w 47631"/>
                <a:gd name="connsiteY9" fmla="*/ 1415 h 79146"/>
                <a:gd name="connsiteX10" fmla="*/ 15113 w 47631"/>
                <a:gd name="connsiteY10" fmla="*/ 15113 h 79146"/>
                <a:gd name="connsiteX11" fmla="*/ 15955 w 47631"/>
                <a:gd name="connsiteY11" fmla="*/ 15113 h 79146"/>
                <a:gd name="connsiteX12" fmla="*/ 26036 w 47631"/>
                <a:gd name="connsiteY12" fmla="*/ 4083 h 79146"/>
                <a:gd name="connsiteX13" fmla="*/ 39430 w 47631"/>
                <a:gd name="connsiteY13" fmla="*/ 0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31" h="79146">
                  <a:moveTo>
                    <a:pt x="39412" y="18"/>
                  </a:moveTo>
                  <a:cubicBezTo>
                    <a:pt x="42743" y="18"/>
                    <a:pt x="45483" y="251"/>
                    <a:pt x="47631" y="716"/>
                  </a:cubicBezTo>
                  <a:lnTo>
                    <a:pt x="46020" y="16116"/>
                  </a:lnTo>
                  <a:cubicBezTo>
                    <a:pt x="43674" y="15561"/>
                    <a:pt x="41239" y="15274"/>
                    <a:pt x="38714" y="15274"/>
                  </a:cubicBezTo>
                  <a:cubicBezTo>
                    <a:pt x="32106" y="15274"/>
                    <a:pt x="26752" y="17423"/>
                    <a:pt x="22652" y="21739"/>
                  </a:cubicBezTo>
                  <a:cubicBezTo>
                    <a:pt x="18551" y="26054"/>
                    <a:pt x="16510" y="31641"/>
                    <a:pt x="16510" y="38535"/>
                  </a:cubicBezTo>
                  <a:lnTo>
                    <a:pt x="16510" y="79147"/>
                  </a:lnTo>
                  <a:lnTo>
                    <a:pt x="0" y="79147"/>
                  </a:lnTo>
                  <a:lnTo>
                    <a:pt x="0" y="1415"/>
                  </a:lnTo>
                  <a:lnTo>
                    <a:pt x="12928" y="1415"/>
                  </a:lnTo>
                  <a:lnTo>
                    <a:pt x="15113" y="15113"/>
                  </a:lnTo>
                  <a:lnTo>
                    <a:pt x="15955" y="15113"/>
                  </a:lnTo>
                  <a:cubicBezTo>
                    <a:pt x="18533" y="10475"/>
                    <a:pt x="21900" y="6804"/>
                    <a:pt x="26036" y="4083"/>
                  </a:cubicBezTo>
                  <a:cubicBezTo>
                    <a:pt x="30190" y="1361"/>
                    <a:pt x="34649" y="0"/>
                    <a:pt x="39430" y="0"/>
                  </a:cubicBezTo>
                  <a:close/>
                </a:path>
              </a:pathLst>
            </a:custGeom>
            <a:grpFill/>
            <a:ln w="1789" cap="flat">
              <a:noFill/>
              <a:prstDash val="solid"/>
              <a:miter/>
            </a:ln>
          </p:spPr>
          <p:txBody>
            <a:bodyPr rtlCol="0" anchor="ctr"/>
            <a:lstStyle/>
            <a:p>
              <a:endParaRPr lang="en-GB"/>
            </a:p>
          </p:txBody>
        </p:sp>
      </p:grpSp>
      <p:sp>
        <p:nvSpPr>
          <p:cNvPr id="5" name="Slide Number Placeholder 4">
            <a:extLst>
              <a:ext uri="{FF2B5EF4-FFF2-40B4-BE49-F238E27FC236}">
                <a16:creationId xmlns:a16="http://schemas.microsoft.com/office/drawing/2014/main" id="{CBC2DB45-D771-090D-A9D0-068D48EC97E7}"/>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35" name="Date Placeholder 3">
            <a:extLst>
              <a:ext uri="{FF2B5EF4-FFF2-40B4-BE49-F238E27FC236}">
                <a16:creationId xmlns:a16="http://schemas.microsoft.com/office/drawing/2014/main" id="{596BDE29-DAD6-0BD5-317A-C5DC1F8C2AB1}"/>
              </a:ext>
            </a:extLst>
          </p:cNvPr>
          <p:cNvSpPr>
            <a:spLocks noGrp="1"/>
          </p:cNvSpPr>
          <p:nvPr>
            <p:ph type="dt" sz="half" idx="10"/>
          </p:nvPr>
        </p:nvSpPr>
        <p:spPr>
          <a:xfrm>
            <a:off x="550863" y="5529867"/>
            <a:ext cx="2186053" cy="365125"/>
          </a:xfrm>
          <a:prstGeom prst="rect">
            <a:avLst/>
          </a:prstGeom>
        </p:spPr>
        <p:txBody>
          <a:bodyPr lIns="0" tIns="0" rIns="0" bIns="0" anchor="ctr"/>
          <a:lstStyle>
            <a:lvl1pPr algn="l">
              <a:defRPr sz="2000">
                <a:solidFill>
                  <a:schemeClr val="bg1"/>
                </a:solidFill>
                <a:latin typeface="+mj-lt"/>
              </a:defRPr>
            </a:lvl1pPr>
          </a:lstStyle>
          <a:p>
            <a:fld id="{4AA6618C-D187-4B32-964E-9E9CE004B48A}" type="datetime1">
              <a:rPr lang="en-US" smtClean="0"/>
              <a:t>12/10/2024</a:t>
            </a:fld>
            <a:endParaRPr lang="en-GB" dirty="0"/>
          </a:p>
        </p:txBody>
      </p:sp>
      <p:sp>
        <p:nvSpPr>
          <p:cNvPr id="3" name="Footer Placeholder 2">
            <a:extLst>
              <a:ext uri="{FF2B5EF4-FFF2-40B4-BE49-F238E27FC236}">
                <a16:creationId xmlns:a16="http://schemas.microsoft.com/office/drawing/2014/main" id="{3BC3C54E-7EEB-BAE1-E92E-F3B0B4BA3B5D}"/>
              </a:ext>
            </a:extLst>
          </p:cNvPr>
          <p:cNvSpPr>
            <a:spLocks noGrp="1"/>
          </p:cNvSpPr>
          <p:nvPr>
            <p:ph type="ftr" sz="quarter" idx="13"/>
          </p:nvPr>
        </p:nvSpPr>
        <p:spPr>
          <a:xfrm>
            <a:off x="550863" y="6170134"/>
            <a:ext cx="7243376" cy="365125"/>
          </a:xfrm>
        </p:spPr>
        <p:txBody>
          <a:bodyPr/>
          <a:lstStyle>
            <a:lvl1pPr>
              <a:defRPr>
                <a:solidFill>
                  <a:schemeClr val="bg1"/>
                </a:solidFill>
              </a:defRPr>
            </a:lvl1pPr>
          </a:lstStyle>
          <a:p>
            <a:r>
              <a:rPr lang="en-GB" dirty="0"/>
              <a:t>Copyright © AQA and its licensors. All rights reserved.</a:t>
            </a:r>
          </a:p>
        </p:txBody>
      </p:sp>
    </p:spTree>
    <p:extLst>
      <p:ext uri="{BB962C8B-B14F-4D97-AF65-F5344CB8AC3E}">
        <p14:creationId xmlns:p14="http://schemas.microsoft.com/office/powerpoint/2010/main" val="4058051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Green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4536C-BC5A-337C-2888-11DF72A5B6A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0FA4DCF8-16C9-0DD3-303E-04B2D21C695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8CE6B9C4-9C99-2290-3839-29BA19FE4A69}"/>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1324256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Green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4536C-BC5A-337C-2888-11DF72A5B6A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338BF365-CA3F-6374-FCF9-16D9E69742A6}"/>
              </a:ext>
            </a:extLst>
          </p:cNvPr>
          <p:cNvGrpSpPr/>
          <p:nvPr userDrawn="1"/>
        </p:nvGrpSpPr>
        <p:grpSpPr>
          <a:xfrm flipH="1">
            <a:off x="0" y="-1"/>
            <a:ext cx="11091951" cy="6858001"/>
            <a:chOff x="1100049" y="-1"/>
            <a:chExt cx="11091951" cy="6858001"/>
          </a:xfrm>
        </p:grpSpPr>
        <p:sp>
          <p:nvSpPr>
            <p:cNvPr id="4" name="Freeform: Shape 3">
              <a:extLst>
                <a:ext uri="{FF2B5EF4-FFF2-40B4-BE49-F238E27FC236}">
                  <a16:creationId xmlns:a16="http://schemas.microsoft.com/office/drawing/2014/main" id="{0FA4DCF8-16C9-0DD3-303E-04B2D21C695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8CE6B9C4-9C99-2290-3839-29BA19FE4A69}"/>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6FF5243B-4064-84BE-2E62-E44C7E6FABBD}"/>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802108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b-divider (whi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93FA89-17FE-5946-D828-E5B620366F05}"/>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p:ph type="title" hasCustomPrompt="1"/>
          </p:nvPr>
        </p:nvSpPr>
        <p:spPr>
          <a:xfrm>
            <a:off x="550864" y="1960776"/>
            <a:ext cx="11090274" cy="2633466"/>
          </a:xfrm>
        </p:spPr>
        <p:txBody>
          <a:bodyPr anchor="ctr">
            <a:normAutofit/>
          </a:bodyPr>
          <a:lstStyle>
            <a:lvl1pPr>
              <a:defRPr sz="7000">
                <a:solidFill>
                  <a:schemeClr val="tx2"/>
                </a:solidFill>
              </a:defRPr>
            </a:lvl1pPr>
          </a:lstStyle>
          <a:p>
            <a:r>
              <a:rPr lang="en-US" dirty="0"/>
              <a:t>Divider</a:t>
            </a:r>
            <a:endParaRPr lang="en-GB" dirty="0"/>
          </a:p>
        </p:txBody>
      </p:sp>
      <p:sp>
        <p:nvSpPr>
          <p:cNvPr id="3" name="Text Placeholder 2">
            <a:extLst>
              <a:ext uri="{FF2B5EF4-FFF2-40B4-BE49-F238E27FC236}">
                <a16:creationId xmlns:a16="http://schemas.microsoft.com/office/drawing/2014/main" id="{F20EFA35-0298-DB35-CB4E-9ED856D120B0}"/>
              </a:ext>
            </a:extLst>
          </p:cNvPr>
          <p:cNvSpPr>
            <a:spLocks noGrp="1"/>
          </p:cNvSpPr>
          <p:nvPr>
            <p:ph type="body" idx="1" hasCustomPrompt="1"/>
          </p:nvPr>
        </p:nvSpPr>
        <p:spPr>
          <a:xfrm>
            <a:off x="550862" y="4608318"/>
            <a:ext cx="11090276" cy="538718"/>
          </a:xfrm>
        </p:spPr>
        <p:txBody>
          <a:bodyPr/>
          <a:lstStyle>
            <a:lvl1pPr marL="0" indent="0">
              <a:spcBef>
                <a:spcPts val="0"/>
              </a:spcBef>
              <a:spcAft>
                <a:spcPts val="0"/>
              </a:spcAft>
              <a:buNone/>
              <a:defRPr sz="2400" b="0">
                <a:solidFill>
                  <a:schemeClr val="tx2"/>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Description</a:t>
            </a:r>
          </a:p>
        </p:txBody>
      </p:sp>
      <p:sp>
        <p:nvSpPr>
          <p:cNvPr id="6" name="Footer Placeholder 5">
            <a:extLst>
              <a:ext uri="{FF2B5EF4-FFF2-40B4-BE49-F238E27FC236}">
                <a16:creationId xmlns:a16="http://schemas.microsoft.com/office/drawing/2014/main" id="{A339BBFB-303E-9FF5-D074-4FE217F3A893}"/>
              </a:ext>
            </a:extLst>
          </p:cNvPr>
          <p:cNvSpPr>
            <a:spLocks noGrp="1"/>
          </p:cNvSpPr>
          <p:nvPr>
            <p:ph type="ftr" sz="quarter" idx="10"/>
          </p:nvPr>
        </p:nvSpPr>
        <p:spPr/>
        <p:txBody>
          <a:bodyPr/>
          <a:lstStyle/>
          <a:p>
            <a:r>
              <a:rPr lang="en-GB"/>
              <a:t>Copyright © AQA and its licensors. All rights reserved.</a:t>
            </a:r>
            <a:endParaRPr lang="en-GB" dirty="0"/>
          </a:p>
        </p:txBody>
      </p:sp>
      <p:sp>
        <p:nvSpPr>
          <p:cNvPr id="7" name="Slide Number Placeholder 6">
            <a:extLst>
              <a:ext uri="{FF2B5EF4-FFF2-40B4-BE49-F238E27FC236}">
                <a16:creationId xmlns:a16="http://schemas.microsoft.com/office/drawing/2014/main" id="{59D5BC5A-ACC4-666D-C39E-8E5BF329A200}"/>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10" name="Freeform: Shape 9">
            <a:extLst>
              <a:ext uri="{FF2B5EF4-FFF2-40B4-BE49-F238E27FC236}">
                <a16:creationId xmlns:a16="http://schemas.microsoft.com/office/drawing/2014/main" id="{F90928F7-B208-1827-73B6-4FC307781D9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11" name="Graphic 6">
            <a:extLst>
              <a:ext uri="{FF2B5EF4-FFF2-40B4-BE49-F238E27FC236}">
                <a16:creationId xmlns:a16="http://schemas.microsoft.com/office/drawing/2014/main" id="{96CFEE17-94F7-370D-4782-1258B59296BF}"/>
              </a:ext>
            </a:extLst>
          </p:cNvPr>
          <p:cNvGrpSpPr/>
          <p:nvPr userDrawn="1"/>
        </p:nvGrpSpPr>
        <p:grpSpPr>
          <a:xfrm>
            <a:off x="550862" y="6145831"/>
            <a:ext cx="877888" cy="356047"/>
            <a:chOff x="470661" y="492919"/>
            <a:chExt cx="1210408" cy="490907"/>
          </a:xfrm>
          <a:solidFill>
            <a:schemeClr val="tx2"/>
          </a:solidFill>
        </p:grpSpPr>
        <p:sp>
          <p:nvSpPr>
            <p:cNvPr id="12" name="Freeform: Shape 11">
              <a:extLst>
                <a:ext uri="{FF2B5EF4-FFF2-40B4-BE49-F238E27FC236}">
                  <a16:creationId xmlns:a16="http://schemas.microsoft.com/office/drawing/2014/main" id="{2C72DB8F-65F8-A7A3-8380-24AA123E6888}"/>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6BAD2FBB-2F7C-BABC-31AD-10DD6F949F5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8FC8FB3-6F70-B1C6-7321-D3F6D02E8536}"/>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F4AF48E-7CE8-8CC1-8AC9-1D9589048117}"/>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2802411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b-divider (purple)">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46D362-4FF1-D76D-C731-1067BB1E1B49}"/>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p:ph type="title" hasCustomPrompt="1"/>
          </p:nvPr>
        </p:nvSpPr>
        <p:spPr>
          <a:xfrm>
            <a:off x="550864" y="1960776"/>
            <a:ext cx="11090274" cy="2633466"/>
          </a:xfrm>
        </p:spPr>
        <p:txBody>
          <a:bodyPr anchor="ctr">
            <a:normAutofit/>
          </a:bodyPr>
          <a:lstStyle>
            <a:lvl1pPr>
              <a:defRPr sz="7000">
                <a:solidFill>
                  <a:schemeClr val="bg1"/>
                </a:solidFill>
              </a:defRPr>
            </a:lvl1pPr>
          </a:lstStyle>
          <a:p>
            <a:r>
              <a:rPr lang="en-US" dirty="0"/>
              <a:t>Divider</a:t>
            </a:r>
            <a:endParaRPr lang="en-GB" dirty="0"/>
          </a:p>
        </p:txBody>
      </p:sp>
      <p:sp>
        <p:nvSpPr>
          <p:cNvPr id="3" name="Text Placeholder 2">
            <a:extLst>
              <a:ext uri="{FF2B5EF4-FFF2-40B4-BE49-F238E27FC236}">
                <a16:creationId xmlns:a16="http://schemas.microsoft.com/office/drawing/2014/main" id="{F20EFA35-0298-DB35-CB4E-9ED856D120B0}"/>
              </a:ext>
            </a:extLst>
          </p:cNvPr>
          <p:cNvSpPr>
            <a:spLocks noGrp="1"/>
          </p:cNvSpPr>
          <p:nvPr>
            <p:ph type="body" idx="1" hasCustomPrompt="1"/>
          </p:nvPr>
        </p:nvSpPr>
        <p:spPr>
          <a:xfrm>
            <a:off x="550862" y="4608318"/>
            <a:ext cx="11090276"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Description</a:t>
            </a:r>
          </a:p>
        </p:txBody>
      </p:sp>
      <p:grpSp>
        <p:nvGrpSpPr>
          <p:cNvPr id="26" name="Graphic 6">
            <a:extLst>
              <a:ext uri="{FF2B5EF4-FFF2-40B4-BE49-F238E27FC236}">
                <a16:creationId xmlns:a16="http://schemas.microsoft.com/office/drawing/2014/main" id="{DD47A439-228F-3A37-205C-AB433A22B10C}"/>
              </a:ext>
            </a:extLst>
          </p:cNvPr>
          <p:cNvGrpSpPr/>
          <p:nvPr userDrawn="1"/>
        </p:nvGrpSpPr>
        <p:grpSpPr>
          <a:xfrm>
            <a:off x="550862" y="6145831"/>
            <a:ext cx="877888" cy="356047"/>
            <a:chOff x="470661" y="492919"/>
            <a:chExt cx="1210408" cy="490907"/>
          </a:xfrm>
          <a:solidFill>
            <a:schemeClr val="bg1"/>
          </a:solidFill>
        </p:grpSpPr>
        <p:sp>
          <p:nvSpPr>
            <p:cNvPr id="27" name="Freeform: Shape 26">
              <a:extLst>
                <a:ext uri="{FF2B5EF4-FFF2-40B4-BE49-F238E27FC236}">
                  <a16:creationId xmlns:a16="http://schemas.microsoft.com/office/drawing/2014/main" id="{975A89C6-7199-C985-8554-76DD526D7DD4}"/>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401A3A86-8C48-61AA-B7C0-DCA492D5ED77}"/>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2E2A7DE3-877E-219D-DAC8-DFFFCC992B0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952FE22-E285-CDC8-51EE-69CBF1FB9A56}"/>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6" name="Footer Placeholder 5">
            <a:extLst>
              <a:ext uri="{FF2B5EF4-FFF2-40B4-BE49-F238E27FC236}">
                <a16:creationId xmlns:a16="http://schemas.microsoft.com/office/drawing/2014/main" id="{B9AD142E-4986-D89D-C963-AE21671BB1AC}"/>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7" name="Slide Number Placeholder 6">
            <a:extLst>
              <a:ext uri="{FF2B5EF4-FFF2-40B4-BE49-F238E27FC236}">
                <a16:creationId xmlns:a16="http://schemas.microsoft.com/office/drawing/2014/main" id="{6D13772B-C473-9AAE-AAA0-F50B4005D818}"/>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9" name="Freeform: Shape 8">
            <a:extLst>
              <a:ext uri="{FF2B5EF4-FFF2-40B4-BE49-F238E27FC236}">
                <a16:creationId xmlns:a16="http://schemas.microsoft.com/office/drawing/2014/main" id="{9CBFA119-1239-0C03-119B-DD6E424CD736}"/>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14664259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2F791C-E061-C0F3-7313-96F1553AD4E1}"/>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0411FE23-AECB-B456-416C-3A861CC8B105}"/>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30DE7D0F-8EF4-2454-8970-6AABED3B6235}"/>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005B0DD8-7B13-698A-50EA-EFF317CB568C}"/>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4986EDF-EB71-5F81-85F4-868D57B4B50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CB04BBFE-BB12-F3E4-9BD1-11816968273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F0E0B7C-D867-2522-8513-181439C5967A}"/>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7" name="Title 6">
            <a:extLst>
              <a:ext uri="{FF2B5EF4-FFF2-40B4-BE49-F238E27FC236}">
                <a16:creationId xmlns:a16="http://schemas.microsoft.com/office/drawing/2014/main" id="{D1BD9505-4562-2DB1-7714-F0B14282E920}"/>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3127900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ontent Right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82F022-FA7D-C452-061E-873BD515BE7A}"/>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CD2E5604-8281-2483-46AD-09C1CB0B5F8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B962CAD3-72B1-CF97-881B-BAF5C009E7C6}"/>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DB2BAE3E-11A2-FFEB-46EA-20C9F711479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70E97FE7-2903-7AA0-57CD-5669B86E61B3}"/>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74677663-51B2-3DB2-531B-FDBB4C7303EF}"/>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16346E4C-72E0-BB64-B399-0F5A5516598A}"/>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a:xfrm>
            <a:off x="550863" y="549274"/>
            <a:ext cx="3748939" cy="5222875"/>
          </a:xfrm>
        </p:spPr>
        <p:txBody>
          <a:bodyPr anchor="t"/>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a:xfrm>
            <a:off x="4584700" y="549275"/>
            <a:ext cx="7056438" cy="5222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p>
            <a:fld id="{39C6B835-EB63-4AE7-9628-740A286606E4}" type="slidenum">
              <a:rPr lang="en-GB" smtClean="0"/>
              <a:t>‹#›</a:t>
            </a:fld>
            <a:endParaRPr lang="en-GB"/>
          </a:p>
        </p:txBody>
      </p:sp>
    </p:spTree>
    <p:extLst>
      <p:ext uri="{BB962C8B-B14F-4D97-AF65-F5344CB8AC3E}">
        <p14:creationId xmlns:p14="http://schemas.microsoft.com/office/powerpoint/2010/main" val="1100113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8D6970-1D77-7774-BD39-3B148C762D00}"/>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3DCC302C-744C-5BC0-785F-88A116B0C08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5" name="Graphic 6">
            <a:extLst>
              <a:ext uri="{FF2B5EF4-FFF2-40B4-BE49-F238E27FC236}">
                <a16:creationId xmlns:a16="http://schemas.microsoft.com/office/drawing/2014/main" id="{FCE6D025-6A19-2DD6-3FC3-D61DA09AA99F}"/>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92940DE2-C145-7FF5-2305-FC7D8A08D293}"/>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150ED530-3252-D6E6-CF76-DAA6466F1067}"/>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32925D2B-4A1A-957B-6C45-46A1E60EF8C6}"/>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51148131-B6B8-92FE-1327-C2890C9CCC9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5402688"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81EC9B42-EBE5-552F-6CAD-117B05CE2E3B}"/>
              </a:ext>
            </a:extLst>
          </p:cNvPr>
          <p:cNvSpPr>
            <a:spLocks noGrp="1"/>
          </p:cNvSpPr>
          <p:nvPr>
            <p:ph idx="13"/>
          </p:nvPr>
        </p:nvSpPr>
        <p:spPr>
          <a:xfrm>
            <a:off x="6238450" y="1962867"/>
            <a:ext cx="5402688"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5940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ntent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73EBC5-08D3-2E95-D8BA-4BB09912E760}"/>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BE281A9C-B3D8-11C4-030C-5ED530257195}"/>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5" name="Graphic 6">
            <a:extLst>
              <a:ext uri="{FF2B5EF4-FFF2-40B4-BE49-F238E27FC236}">
                <a16:creationId xmlns:a16="http://schemas.microsoft.com/office/drawing/2014/main" id="{18DC1E35-6EE7-C496-11E2-7BF99B3177F4}"/>
              </a:ext>
            </a:extLst>
          </p:cNvPr>
          <p:cNvGrpSpPr/>
          <p:nvPr userDrawn="1"/>
        </p:nvGrpSpPr>
        <p:grpSpPr>
          <a:xfrm>
            <a:off x="550862" y="6145831"/>
            <a:ext cx="877888" cy="356047"/>
            <a:chOff x="470661" y="492919"/>
            <a:chExt cx="1210408" cy="490907"/>
          </a:xfrm>
          <a:solidFill>
            <a:schemeClr val="tx2"/>
          </a:solidFill>
        </p:grpSpPr>
        <p:sp>
          <p:nvSpPr>
            <p:cNvPr id="10" name="Freeform: Shape 9">
              <a:extLst>
                <a:ext uri="{FF2B5EF4-FFF2-40B4-BE49-F238E27FC236}">
                  <a16:creationId xmlns:a16="http://schemas.microsoft.com/office/drawing/2014/main" id="{1D3935F9-8386-643C-045A-43D622F058F7}"/>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2402526-3490-5644-CE35-240E74E65427}"/>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B8705D40-AC5C-7AEC-C100-CEADDF7870B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5EA9A1F5-9419-0AC5-95D8-DB3CB87A3157}"/>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3506824"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8145437C-4DF0-073F-1396-0991FA110F99}"/>
              </a:ext>
            </a:extLst>
          </p:cNvPr>
          <p:cNvSpPr>
            <a:spLocks noGrp="1"/>
          </p:cNvSpPr>
          <p:nvPr>
            <p:ph idx="13"/>
          </p:nvPr>
        </p:nvSpPr>
        <p:spPr>
          <a:xfrm>
            <a:off x="4342589" y="1962867"/>
            <a:ext cx="3506824"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2">
            <a:extLst>
              <a:ext uri="{FF2B5EF4-FFF2-40B4-BE49-F238E27FC236}">
                <a16:creationId xmlns:a16="http://schemas.microsoft.com/office/drawing/2014/main" id="{9B097FEE-C356-A646-E47C-876CC5918F81}"/>
              </a:ext>
            </a:extLst>
          </p:cNvPr>
          <p:cNvSpPr>
            <a:spLocks noGrp="1"/>
          </p:cNvSpPr>
          <p:nvPr>
            <p:ph idx="14"/>
          </p:nvPr>
        </p:nvSpPr>
        <p:spPr>
          <a:xfrm>
            <a:off x="8134314" y="1962867"/>
            <a:ext cx="3506824"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1904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Point Process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998128-50DC-F277-6E4A-A9EAF2E64C5E}"/>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0C6594A7-2108-A4E4-4229-B338BBD58E50}"/>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6" name="Graphic 6">
            <a:extLst>
              <a:ext uri="{FF2B5EF4-FFF2-40B4-BE49-F238E27FC236}">
                <a16:creationId xmlns:a16="http://schemas.microsoft.com/office/drawing/2014/main" id="{FFEC2EF3-17D9-CE91-39B2-FAD75BB91966}"/>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36B0CF50-DCEE-1314-545C-B6672113F4D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A1D703C-834F-EAD5-D921-210038F870B5}"/>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81E7A992-4740-11AF-0AFF-A4DDB57C522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FAA82FE-6396-82B9-7F1B-E51E002058E2}"/>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5" name="Rectangle: Rounded Corners 4">
            <a:extLst>
              <a:ext uri="{FF2B5EF4-FFF2-40B4-BE49-F238E27FC236}">
                <a16:creationId xmlns:a16="http://schemas.microsoft.com/office/drawing/2014/main" id="{F14F8B0D-2880-39DA-0A0A-C24E9FCF32E6}"/>
              </a:ext>
            </a:extLst>
          </p:cNvPr>
          <p:cNvSpPr>
            <a:spLocks/>
          </p:cNvSpPr>
          <p:nvPr userDrawn="1"/>
        </p:nvSpPr>
        <p:spPr>
          <a:xfrm>
            <a:off x="550864" y="1952625"/>
            <a:ext cx="3506826" cy="3819526"/>
          </a:xfrm>
          <a:prstGeom prst="roundRect">
            <a:avLst>
              <a:gd name="adj" fmla="val 1678"/>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17" name="Text Placeholder 41">
            <a:extLst>
              <a:ext uri="{FF2B5EF4-FFF2-40B4-BE49-F238E27FC236}">
                <a16:creationId xmlns:a16="http://schemas.microsoft.com/office/drawing/2014/main" id="{8C4F0998-11A2-5CDC-0CEB-6D9FB6AE1CCC}"/>
              </a:ext>
            </a:extLst>
          </p:cNvPr>
          <p:cNvSpPr>
            <a:spLocks noGrp="1"/>
          </p:cNvSpPr>
          <p:nvPr>
            <p:ph type="body" sz="quarter" idx="14" hasCustomPrompt="1"/>
          </p:nvPr>
        </p:nvSpPr>
        <p:spPr>
          <a:xfrm>
            <a:off x="620097" y="2076449"/>
            <a:ext cx="3368361" cy="404037"/>
          </a:xfrm>
          <a:prstGeom prst="roundRect">
            <a:avLst>
              <a:gd name="adj" fmla="val 50000"/>
            </a:avLst>
          </a:prstGeom>
          <a:solidFill>
            <a:schemeClr val="tx2"/>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
        <p:nvSpPr>
          <p:cNvPr id="2" name="Title 1">
            <a:extLst>
              <a:ext uri="{FF2B5EF4-FFF2-40B4-BE49-F238E27FC236}">
                <a16:creationId xmlns:a16="http://schemas.microsoft.com/office/drawing/2014/main" id="{A748275F-5186-8E07-EB09-3081666A8A65}"/>
              </a:ext>
            </a:extLst>
          </p:cNvPr>
          <p:cNvSpPr>
            <a:spLocks noGrp="1"/>
          </p:cNvSpPr>
          <p:nvPr>
            <p:ph type="title"/>
          </p:nvPr>
        </p:nvSpPr>
        <p:spPr/>
        <p:txBody>
          <a:bodyPr/>
          <a:lstStyle/>
          <a:p>
            <a:r>
              <a:rPr lang="en-US"/>
              <a:t>Click to edit Master title style</a:t>
            </a:r>
            <a:endParaRPr lang="en-GB"/>
          </a:p>
        </p:txBody>
      </p:sp>
      <p:sp>
        <p:nvSpPr>
          <p:cNvPr id="15" name="Text Placeholder 14">
            <a:extLst>
              <a:ext uri="{FF2B5EF4-FFF2-40B4-BE49-F238E27FC236}">
                <a16:creationId xmlns:a16="http://schemas.microsoft.com/office/drawing/2014/main" id="{87AEC157-0985-6E18-E0DF-4EAB011C6C59}"/>
              </a:ext>
            </a:extLst>
          </p:cNvPr>
          <p:cNvSpPr>
            <a:spLocks noGrp="1"/>
          </p:cNvSpPr>
          <p:nvPr>
            <p:ph type="body" sz="quarter" idx="12"/>
          </p:nvPr>
        </p:nvSpPr>
        <p:spPr>
          <a:xfrm>
            <a:off x="762000" y="2638426"/>
            <a:ext cx="3084554" cy="3006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Rectangle: Rounded Corners 18">
            <a:extLst>
              <a:ext uri="{FF2B5EF4-FFF2-40B4-BE49-F238E27FC236}">
                <a16:creationId xmlns:a16="http://schemas.microsoft.com/office/drawing/2014/main" id="{0A948EB1-B750-8B75-2A30-F6F2ACE3E869}"/>
              </a:ext>
            </a:extLst>
          </p:cNvPr>
          <p:cNvSpPr>
            <a:spLocks/>
          </p:cNvSpPr>
          <p:nvPr userDrawn="1"/>
        </p:nvSpPr>
        <p:spPr>
          <a:xfrm>
            <a:off x="4332289" y="1952625"/>
            <a:ext cx="3506826" cy="3819526"/>
          </a:xfrm>
          <a:prstGeom prst="roundRect">
            <a:avLst>
              <a:gd name="adj" fmla="val 1678"/>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22" name="Text Placeholder 14">
            <a:extLst>
              <a:ext uri="{FF2B5EF4-FFF2-40B4-BE49-F238E27FC236}">
                <a16:creationId xmlns:a16="http://schemas.microsoft.com/office/drawing/2014/main" id="{52F74906-EB59-A9C6-764E-8D99D9DB890B}"/>
              </a:ext>
            </a:extLst>
          </p:cNvPr>
          <p:cNvSpPr>
            <a:spLocks noGrp="1"/>
          </p:cNvSpPr>
          <p:nvPr>
            <p:ph type="body" sz="quarter" idx="16"/>
          </p:nvPr>
        </p:nvSpPr>
        <p:spPr>
          <a:xfrm>
            <a:off x="4543425" y="2638426"/>
            <a:ext cx="3084554" cy="3006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Rectangle: Rounded Corners 22">
            <a:extLst>
              <a:ext uri="{FF2B5EF4-FFF2-40B4-BE49-F238E27FC236}">
                <a16:creationId xmlns:a16="http://schemas.microsoft.com/office/drawing/2014/main" id="{687328CC-040D-2C43-DACB-72F532181004}"/>
              </a:ext>
            </a:extLst>
          </p:cNvPr>
          <p:cNvSpPr>
            <a:spLocks/>
          </p:cNvSpPr>
          <p:nvPr userDrawn="1"/>
        </p:nvSpPr>
        <p:spPr>
          <a:xfrm>
            <a:off x="8142289" y="1952625"/>
            <a:ext cx="3506826" cy="3819526"/>
          </a:xfrm>
          <a:prstGeom prst="roundRect">
            <a:avLst>
              <a:gd name="adj" fmla="val 1678"/>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26" name="Text Placeholder 14">
            <a:extLst>
              <a:ext uri="{FF2B5EF4-FFF2-40B4-BE49-F238E27FC236}">
                <a16:creationId xmlns:a16="http://schemas.microsoft.com/office/drawing/2014/main" id="{47AE57DD-5C27-DE9E-0C92-A166FA5EA6AB}"/>
              </a:ext>
            </a:extLst>
          </p:cNvPr>
          <p:cNvSpPr>
            <a:spLocks noGrp="1"/>
          </p:cNvSpPr>
          <p:nvPr>
            <p:ph type="body" sz="quarter" idx="18"/>
          </p:nvPr>
        </p:nvSpPr>
        <p:spPr>
          <a:xfrm>
            <a:off x="8353425" y="2638426"/>
            <a:ext cx="3084554" cy="3006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Text Placeholder 41">
            <a:extLst>
              <a:ext uri="{FF2B5EF4-FFF2-40B4-BE49-F238E27FC236}">
                <a16:creationId xmlns:a16="http://schemas.microsoft.com/office/drawing/2014/main" id="{8D2657A3-8FD5-2F68-2F22-0A7A073740F1}"/>
              </a:ext>
            </a:extLst>
          </p:cNvPr>
          <p:cNvSpPr>
            <a:spLocks noGrp="1"/>
          </p:cNvSpPr>
          <p:nvPr>
            <p:ph type="body" sz="quarter" idx="19" hasCustomPrompt="1"/>
          </p:nvPr>
        </p:nvSpPr>
        <p:spPr>
          <a:xfrm>
            <a:off x="4401522" y="2076449"/>
            <a:ext cx="3368361" cy="404037"/>
          </a:xfrm>
          <a:prstGeom prst="roundRect">
            <a:avLst>
              <a:gd name="adj" fmla="val 50000"/>
            </a:avLst>
          </a:prstGeom>
          <a:solidFill>
            <a:schemeClr val="tx2"/>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
        <p:nvSpPr>
          <p:cNvPr id="28" name="Text Placeholder 41">
            <a:extLst>
              <a:ext uri="{FF2B5EF4-FFF2-40B4-BE49-F238E27FC236}">
                <a16:creationId xmlns:a16="http://schemas.microsoft.com/office/drawing/2014/main" id="{87CF10F8-5DBB-40B5-53EC-BF656A9202E1}"/>
              </a:ext>
            </a:extLst>
          </p:cNvPr>
          <p:cNvSpPr>
            <a:spLocks noGrp="1"/>
          </p:cNvSpPr>
          <p:nvPr>
            <p:ph type="body" sz="quarter" idx="20" hasCustomPrompt="1"/>
          </p:nvPr>
        </p:nvSpPr>
        <p:spPr>
          <a:xfrm>
            <a:off x="8211522" y="2076449"/>
            <a:ext cx="3368361" cy="404037"/>
          </a:xfrm>
          <a:prstGeom prst="roundRect">
            <a:avLst>
              <a:gd name="adj" fmla="val 50000"/>
            </a:avLst>
          </a:prstGeom>
          <a:solidFill>
            <a:schemeClr val="tx2"/>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
        <p:nvSpPr>
          <p:cNvPr id="7" name="Footer Placeholder 6">
            <a:extLst>
              <a:ext uri="{FF2B5EF4-FFF2-40B4-BE49-F238E27FC236}">
                <a16:creationId xmlns:a16="http://schemas.microsoft.com/office/drawing/2014/main" id="{D5EDE118-C33C-CC8C-327A-9FEE5E2EC21A}"/>
              </a:ext>
            </a:extLst>
          </p:cNvPr>
          <p:cNvSpPr>
            <a:spLocks noGrp="1"/>
          </p:cNvSpPr>
          <p:nvPr>
            <p:ph type="ftr" sz="quarter" idx="21"/>
          </p:nvPr>
        </p:nvSpPr>
        <p:spPr/>
        <p:txBody>
          <a:bodyPr/>
          <a:lstStyle/>
          <a:p>
            <a:r>
              <a:rPr lang="en-GB"/>
              <a:t>Copyright © AQA and its licensors. All rights reserved.</a:t>
            </a:r>
            <a:endParaRPr lang="en-GB" dirty="0"/>
          </a:p>
        </p:txBody>
      </p:sp>
      <p:sp>
        <p:nvSpPr>
          <p:cNvPr id="8" name="Slide Number Placeholder 7">
            <a:extLst>
              <a:ext uri="{FF2B5EF4-FFF2-40B4-BE49-F238E27FC236}">
                <a16:creationId xmlns:a16="http://schemas.microsoft.com/office/drawing/2014/main" id="{BCFF76A7-27FC-B644-137C-68C1332E7F3C}"/>
              </a:ext>
            </a:extLst>
          </p:cNvPr>
          <p:cNvSpPr>
            <a:spLocks noGrp="1"/>
          </p:cNvSpPr>
          <p:nvPr>
            <p:ph type="sldNum" sz="quarter" idx="22"/>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21314744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Content (purple)">
    <p:bg>
      <p:bgPr>
        <a:solidFill>
          <a:schemeClr val="tx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29F7D73-F2F2-E23A-7AE2-8E65F31CE529}"/>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aphic 6">
            <a:extLst>
              <a:ext uri="{FF2B5EF4-FFF2-40B4-BE49-F238E27FC236}">
                <a16:creationId xmlns:a16="http://schemas.microsoft.com/office/drawing/2014/main" id="{2B478241-1279-2F42-25E0-A6BD6FC33141}"/>
              </a:ext>
            </a:extLst>
          </p:cNvPr>
          <p:cNvGrpSpPr/>
          <p:nvPr userDrawn="1"/>
        </p:nvGrpSpPr>
        <p:grpSpPr>
          <a:xfrm>
            <a:off x="550862" y="6145831"/>
            <a:ext cx="877888" cy="356047"/>
            <a:chOff x="470661" y="492919"/>
            <a:chExt cx="1210408" cy="490907"/>
          </a:xfrm>
          <a:solidFill>
            <a:schemeClr val="bg1"/>
          </a:solidFill>
        </p:grpSpPr>
        <p:sp>
          <p:nvSpPr>
            <p:cNvPr id="15" name="Freeform: Shape 14">
              <a:extLst>
                <a:ext uri="{FF2B5EF4-FFF2-40B4-BE49-F238E27FC236}">
                  <a16:creationId xmlns:a16="http://schemas.microsoft.com/office/drawing/2014/main" id="{3F863349-70D1-5BDC-DCA0-E3BACCEFC89B}"/>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2A54EB24-B92F-D48E-095E-F96AE1F608A2}"/>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3B0EFF6-4AE9-2F28-F6D8-C1A7B75CA248}"/>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1C3DF38-4938-3FC0-E98C-700AD1554A5D}"/>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9" name="Freeform: Shape 18">
            <a:extLst>
              <a:ext uri="{FF2B5EF4-FFF2-40B4-BE49-F238E27FC236}">
                <a16:creationId xmlns:a16="http://schemas.microsoft.com/office/drawing/2014/main" id="{8BDDC3BC-8559-4662-0236-0298C6716EA1}"/>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2424715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laceholder">
    <p:bg>
      <p:bgPr>
        <a:solidFill>
          <a:schemeClr val="tx2"/>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D1ABBD78-7F83-81C1-AC1F-07AD2217E61F}"/>
              </a:ext>
            </a:extLst>
          </p:cNvPr>
          <p:cNvSpPr/>
          <p:nvPr userDrawn="1"/>
        </p:nvSpPr>
        <p:spPr>
          <a:xfrm>
            <a:off x="0" y="0"/>
            <a:ext cx="4671221" cy="42254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2" name="Group 41">
            <a:extLst>
              <a:ext uri="{FF2B5EF4-FFF2-40B4-BE49-F238E27FC236}">
                <a16:creationId xmlns:a16="http://schemas.microsoft.com/office/drawing/2014/main" id="{E7E2F6A3-2BCA-074D-61D8-42748D5E4E1D}"/>
              </a:ext>
            </a:extLst>
          </p:cNvPr>
          <p:cNvGrpSpPr/>
          <p:nvPr userDrawn="1"/>
        </p:nvGrpSpPr>
        <p:grpSpPr>
          <a:xfrm>
            <a:off x="0" y="0"/>
            <a:ext cx="11643492" cy="6861917"/>
            <a:chOff x="0" y="0"/>
            <a:chExt cx="11643492" cy="6861917"/>
          </a:xfrm>
        </p:grpSpPr>
        <p:sp>
          <p:nvSpPr>
            <p:cNvPr id="62" name="Freeform: Shape 61">
              <a:extLst>
                <a:ext uri="{FF2B5EF4-FFF2-40B4-BE49-F238E27FC236}">
                  <a16:creationId xmlns:a16="http://schemas.microsoft.com/office/drawing/2014/main" id="{1AC8E7D0-DE74-4B8D-8CDA-0EECA6A23E61}"/>
                </a:ext>
              </a:extLst>
            </p:cNvPr>
            <p:cNvSpPr/>
            <p:nvPr userDrawn="1"/>
          </p:nvSpPr>
          <p:spPr>
            <a:xfrm>
              <a:off x="1282895"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5" name="Freeform: Shape 34">
              <a:extLst>
                <a:ext uri="{FF2B5EF4-FFF2-40B4-BE49-F238E27FC236}">
                  <a16:creationId xmlns:a16="http://schemas.microsoft.com/office/drawing/2014/main" id="{694CA6E8-60D3-D462-89E8-66488CB36717}"/>
                </a:ext>
              </a:extLst>
            </p:cNvPr>
            <p:cNvSpPr/>
            <p:nvPr userDrawn="1"/>
          </p:nvSpPr>
          <p:spPr>
            <a:xfrm>
              <a:off x="0" y="0"/>
              <a:ext cx="9514247" cy="6858001"/>
            </a:xfrm>
            <a:custGeom>
              <a:avLst/>
              <a:gdLst>
                <a:gd name="connsiteX0" fmla="*/ 4388438 w 9514247"/>
                <a:gd name="connsiteY0" fmla="*/ 0 h 6858001"/>
                <a:gd name="connsiteX1" fmla="*/ 9514247 w 9514247"/>
                <a:gd name="connsiteY1" fmla="*/ 0 h 6858001"/>
                <a:gd name="connsiteX2" fmla="*/ 1524000 w 9514247"/>
                <a:gd name="connsiteY2" fmla="*/ 6850744 h 6858001"/>
                <a:gd name="connsiteX3" fmla="*/ 1523147 w 9514247"/>
                <a:gd name="connsiteY3" fmla="*/ 6858000 h 6858001"/>
                <a:gd name="connsiteX4" fmla="*/ 1523132 w 9514247"/>
                <a:gd name="connsiteY4" fmla="*/ 6858001 h 6858001"/>
                <a:gd name="connsiteX5" fmla="*/ 0 w 9514247"/>
                <a:gd name="connsiteY5" fmla="*/ 6858001 h 6858001"/>
                <a:gd name="connsiteX6" fmla="*/ 0 w 9514247"/>
                <a:gd name="connsiteY6" fmla="*/ 3822664 h 6858001"/>
                <a:gd name="connsiteX7" fmla="*/ 4383315 w 9514247"/>
                <a:gd name="connsiteY7" fmla="*/ 1451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4247" h="6858001">
                  <a:moveTo>
                    <a:pt x="4388438" y="0"/>
                  </a:moveTo>
                  <a:lnTo>
                    <a:pt x="9514247" y="0"/>
                  </a:lnTo>
                  <a:lnTo>
                    <a:pt x="1524000" y="6850744"/>
                  </a:lnTo>
                  <a:cubicBezTo>
                    <a:pt x="1523716" y="6853163"/>
                    <a:pt x="1523431" y="6855581"/>
                    <a:pt x="1523147" y="6858000"/>
                  </a:cubicBezTo>
                  <a:lnTo>
                    <a:pt x="1523132" y="6858001"/>
                  </a:lnTo>
                  <a:lnTo>
                    <a:pt x="0" y="6858001"/>
                  </a:lnTo>
                  <a:lnTo>
                    <a:pt x="0" y="3822664"/>
                  </a:lnTo>
                  <a:lnTo>
                    <a:pt x="4383315"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34" name="Picture Placeholder 33">
            <a:extLst>
              <a:ext uri="{FF2B5EF4-FFF2-40B4-BE49-F238E27FC236}">
                <a16:creationId xmlns:a16="http://schemas.microsoft.com/office/drawing/2014/main" id="{DD99E10A-7BE0-FCC2-7CA5-F51C8A7B2A34}"/>
              </a:ext>
            </a:extLst>
          </p:cNvPr>
          <p:cNvSpPr>
            <a:spLocks noGrp="1"/>
          </p:cNvSpPr>
          <p:nvPr>
            <p:ph type="pic" sz="quarter" idx="11"/>
          </p:nvPr>
        </p:nvSpPr>
        <p:spPr>
          <a:xfrm>
            <a:off x="4671222" y="0"/>
            <a:ext cx="7520778" cy="6858000"/>
          </a:xfrm>
          <a:custGeom>
            <a:avLst/>
            <a:gdLst>
              <a:gd name="connsiteX0" fmla="*/ 4843026 w 7520778"/>
              <a:gd name="connsiteY0" fmla="*/ 0 h 6858000"/>
              <a:gd name="connsiteX1" fmla="*/ 7520778 w 7520778"/>
              <a:gd name="connsiteY1" fmla="*/ 0 h 6858000"/>
              <a:gd name="connsiteX2" fmla="*/ 7520778 w 7520778"/>
              <a:gd name="connsiteY2" fmla="*/ 6858000 h 6858000"/>
              <a:gd name="connsiteX3" fmla="*/ 6972271 w 7520778"/>
              <a:gd name="connsiteY3" fmla="*/ 6858000 h 6858000"/>
              <a:gd name="connsiteX4" fmla="*/ 0 w 7520778"/>
              <a:gd name="connsiteY4" fmla="*/ 415235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0778" h="6858000">
                <a:moveTo>
                  <a:pt x="4843026" y="0"/>
                </a:moveTo>
                <a:lnTo>
                  <a:pt x="7520778" y="0"/>
                </a:lnTo>
                <a:lnTo>
                  <a:pt x="7520778" y="6858000"/>
                </a:lnTo>
                <a:lnTo>
                  <a:pt x="6972271" y="6858000"/>
                </a:lnTo>
                <a:lnTo>
                  <a:pt x="0" y="4152354"/>
                </a:lnTo>
                <a:close/>
              </a:path>
            </a:pathLst>
          </a:custGeom>
          <a:solidFill>
            <a:srgbClr val="B5B5B5"/>
          </a:solidFill>
        </p:spPr>
        <p:txBody>
          <a:bodyPr wrap="square" anchor="ctr">
            <a:noAutofit/>
          </a:bodyPr>
          <a:lstStyle>
            <a:lvl1pPr algn="ctr">
              <a:defRPr sz="1600"/>
            </a:lvl1pPr>
          </a:lstStyle>
          <a:p>
            <a:r>
              <a:rPr lang="en-US"/>
              <a:t>Click icon to add picture</a:t>
            </a:r>
            <a:endParaRPr lang="en-GB"/>
          </a:p>
        </p:txBody>
      </p:sp>
      <p:sp>
        <p:nvSpPr>
          <p:cNvPr id="2" name="Title 1">
            <a:extLst>
              <a:ext uri="{FF2B5EF4-FFF2-40B4-BE49-F238E27FC236}">
                <a16:creationId xmlns:a16="http://schemas.microsoft.com/office/drawing/2014/main" id="{DAFC1FBC-3274-8C2F-5E18-1976B02361C1}"/>
              </a:ext>
            </a:extLst>
          </p:cNvPr>
          <p:cNvSpPr>
            <a:spLocks noGrp="1"/>
          </p:cNvSpPr>
          <p:nvPr userDrawn="1">
            <p:ph type="ctrTitle" hasCustomPrompt="1"/>
          </p:nvPr>
        </p:nvSpPr>
        <p:spPr>
          <a:xfrm>
            <a:off x="550863" y="2026763"/>
            <a:ext cx="4120359" cy="2554662"/>
          </a:xfrm>
        </p:spPr>
        <p:txBody>
          <a:bodyPr anchor="ctr">
            <a:normAutofit/>
          </a:bodyPr>
          <a:lstStyle>
            <a:lvl1pPr algn="l">
              <a:defRPr sz="7000">
                <a:solidFill>
                  <a:schemeClr val="bg1"/>
                </a:solidFill>
              </a:defRPr>
            </a:lvl1pPr>
          </a:lstStyle>
          <a:p>
            <a:r>
              <a:rPr lang="en-US" dirty="0"/>
              <a:t>Title</a:t>
            </a:r>
            <a:endParaRPr lang="en-GB" dirty="0"/>
          </a:p>
        </p:txBody>
      </p:sp>
      <p:sp>
        <p:nvSpPr>
          <p:cNvPr id="4" name="Date Placeholder 3">
            <a:extLst>
              <a:ext uri="{FF2B5EF4-FFF2-40B4-BE49-F238E27FC236}">
                <a16:creationId xmlns:a16="http://schemas.microsoft.com/office/drawing/2014/main" id="{208C8261-2418-6CA4-E1C8-CAE6C70375A0}"/>
              </a:ext>
            </a:extLst>
          </p:cNvPr>
          <p:cNvSpPr>
            <a:spLocks noGrp="1"/>
          </p:cNvSpPr>
          <p:nvPr userDrawn="1">
            <p:ph type="dt" sz="half" idx="10"/>
          </p:nvPr>
        </p:nvSpPr>
        <p:spPr>
          <a:xfrm>
            <a:off x="550863" y="5529867"/>
            <a:ext cx="2186053" cy="365125"/>
          </a:xfrm>
          <a:prstGeom prst="rect">
            <a:avLst/>
          </a:prstGeom>
        </p:spPr>
        <p:txBody>
          <a:bodyPr lIns="0" tIns="0" rIns="0" bIns="0" anchor="ctr"/>
          <a:lstStyle>
            <a:lvl1pPr algn="l">
              <a:defRPr sz="2000">
                <a:solidFill>
                  <a:schemeClr val="bg1"/>
                </a:solidFill>
                <a:latin typeface="+mj-lt"/>
              </a:defRPr>
            </a:lvl1pPr>
          </a:lstStyle>
          <a:p>
            <a:fld id="{9A1B39F4-53FC-499E-B21F-1224C40A9CB0}" type="datetime1">
              <a:rPr lang="en-US" smtClean="0"/>
              <a:t>12/10/2024</a:t>
            </a:fld>
            <a:endParaRPr lang="en-GB" dirty="0"/>
          </a:p>
        </p:txBody>
      </p:sp>
      <p:sp>
        <p:nvSpPr>
          <p:cNvPr id="11" name="Text Placeholder 2">
            <a:extLst>
              <a:ext uri="{FF2B5EF4-FFF2-40B4-BE49-F238E27FC236}">
                <a16:creationId xmlns:a16="http://schemas.microsoft.com/office/drawing/2014/main" id="{DDC6F0EC-7F4B-5029-5C19-86E564126A16}"/>
              </a:ext>
            </a:extLst>
          </p:cNvPr>
          <p:cNvSpPr>
            <a:spLocks noGrp="1"/>
          </p:cNvSpPr>
          <p:nvPr userDrawn="1">
            <p:ph type="body" idx="1" hasCustomPrompt="1"/>
          </p:nvPr>
        </p:nvSpPr>
        <p:spPr>
          <a:xfrm>
            <a:off x="550863" y="4608318"/>
            <a:ext cx="4120360"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Speaker name</a:t>
            </a:r>
          </a:p>
        </p:txBody>
      </p:sp>
      <p:grpSp>
        <p:nvGrpSpPr>
          <p:cNvPr id="9" name="Graphic 6">
            <a:extLst>
              <a:ext uri="{FF2B5EF4-FFF2-40B4-BE49-F238E27FC236}">
                <a16:creationId xmlns:a16="http://schemas.microsoft.com/office/drawing/2014/main" id="{FFEAD91A-E0B5-8325-DF7E-C8464E2DC770}"/>
              </a:ext>
            </a:extLst>
          </p:cNvPr>
          <p:cNvGrpSpPr/>
          <p:nvPr userDrawn="1"/>
        </p:nvGrpSpPr>
        <p:grpSpPr>
          <a:xfrm>
            <a:off x="470661" y="492919"/>
            <a:ext cx="1210409" cy="490907"/>
            <a:chOff x="470661" y="492919"/>
            <a:chExt cx="1210409" cy="490907"/>
          </a:xfrm>
          <a:solidFill>
            <a:schemeClr val="bg1"/>
          </a:solidFill>
        </p:grpSpPr>
        <p:sp>
          <p:nvSpPr>
            <p:cNvPr id="10" name="Freeform: Shape 9">
              <a:extLst>
                <a:ext uri="{FF2B5EF4-FFF2-40B4-BE49-F238E27FC236}">
                  <a16:creationId xmlns:a16="http://schemas.microsoft.com/office/drawing/2014/main" id="{80868EA5-34CB-FB75-DC57-6568425D4B5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FBF8CC2-8C84-1ED9-A3AD-B30D3F6655E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E4F36250-0727-7B09-35A5-271F81B886E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6B9A5B2-F34C-22B0-EEF2-393910736B4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15" name="Graphic 6">
            <a:extLst>
              <a:ext uri="{FF2B5EF4-FFF2-40B4-BE49-F238E27FC236}">
                <a16:creationId xmlns:a16="http://schemas.microsoft.com/office/drawing/2014/main" id="{24EF4876-DC32-963F-E93C-F9832F1BA35A}"/>
              </a:ext>
            </a:extLst>
          </p:cNvPr>
          <p:cNvGrpSpPr/>
          <p:nvPr userDrawn="1"/>
        </p:nvGrpSpPr>
        <p:grpSpPr>
          <a:xfrm>
            <a:off x="470661" y="1056026"/>
            <a:ext cx="1209209" cy="131989"/>
            <a:chOff x="470661" y="1056026"/>
            <a:chExt cx="1209209" cy="131989"/>
          </a:xfrm>
          <a:solidFill>
            <a:schemeClr val="bg1"/>
          </a:solidFill>
        </p:grpSpPr>
        <p:sp>
          <p:nvSpPr>
            <p:cNvPr id="16" name="Freeform: Shape 15">
              <a:extLst>
                <a:ext uri="{FF2B5EF4-FFF2-40B4-BE49-F238E27FC236}">
                  <a16:creationId xmlns:a16="http://schemas.microsoft.com/office/drawing/2014/main" id="{ED418BFF-FD47-926D-79ED-DE0437BCEF13}"/>
                </a:ext>
              </a:extLst>
            </p:cNvPr>
            <p:cNvSpPr/>
            <p:nvPr/>
          </p:nvSpPr>
          <p:spPr>
            <a:xfrm>
              <a:off x="470661" y="1059213"/>
              <a:ext cx="96301" cy="128801"/>
            </a:xfrm>
            <a:custGeom>
              <a:avLst/>
              <a:gdLst>
                <a:gd name="connsiteX0" fmla="*/ 96283 w 96301"/>
                <a:gd name="connsiteY0" fmla="*/ 52824 h 128801"/>
                <a:gd name="connsiteX1" fmla="*/ 89157 w 96301"/>
                <a:gd name="connsiteY1" fmla="*/ 84304 h 128801"/>
                <a:gd name="connsiteX2" fmla="*/ 68385 w 96301"/>
                <a:gd name="connsiteY2" fmla="*/ 102300 h 128801"/>
                <a:gd name="connsiteX3" fmla="*/ 92989 w 96301"/>
                <a:gd name="connsiteY3" fmla="*/ 128802 h 128801"/>
                <a:gd name="connsiteX4" fmla="*/ 70355 w 96301"/>
                <a:gd name="connsiteY4" fmla="*/ 128802 h 128801"/>
                <a:gd name="connsiteX5" fmla="*/ 50962 w 96301"/>
                <a:gd name="connsiteY5" fmla="*/ 105756 h 128801"/>
                <a:gd name="connsiteX6" fmla="*/ 48222 w 96301"/>
                <a:gd name="connsiteY6" fmla="*/ 105756 h 128801"/>
                <a:gd name="connsiteX7" fmla="*/ 12481 w 96301"/>
                <a:gd name="connsiteY7" fmla="*/ 91950 h 128801"/>
                <a:gd name="connsiteX8" fmla="*/ 0 w 96301"/>
                <a:gd name="connsiteY8" fmla="*/ 52699 h 128801"/>
                <a:gd name="connsiteX9" fmla="*/ 12552 w 96301"/>
                <a:gd name="connsiteY9" fmla="*/ 13627 h 128801"/>
                <a:gd name="connsiteX10" fmla="*/ 48366 w 96301"/>
                <a:gd name="connsiteY10" fmla="*/ 0 h 128801"/>
                <a:gd name="connsiteX11" fmla="*/ 83785 w 96301"/>
                <a:gd name="connsiteY11" fmla="*/ 13842 h 128801"/>
                <a:gd name="connsiteX12" fmla="*/ 96301 w 96301"/>
                <a:gd name="connsiteY12" fmla="*/ 52842 h 128801"/>
                <a:gd name="connsiteX13" fmla="*/ 17853 w 96301"/>
                <a:gd name="connsiteY13" fmla="*/ 52824 h 128801"/>
                <a:gd name="connsiteX14" fmla="*/ 25517 w 96301"/>
                <a:gd name="connsiteY14" fmla="*/ 81600 h 128801"/>
                <a:gd name="connsiteX15" fmla="*/ 48222 w 96301"/>
                <a:gd name="connsiteY15" fmla="*/ 91395 h 128801"/>
                <a:gd name="connsiteX16" fmla="*/ 70820 w 96301"/>
                <a:gd name="connsiteY16" fmla="*/ 81690 h 128801"/>
                <a:gd name="connsiteX17" fmla="*/ 78448 w 96301"/>
                <a:gd name="connsiteY17" fmla="*/ 52806 h 128801"/>
                <a:gd name="connsiteX18" fmla="*/ 70892 w 96301"/>
                <a:gd name="connsiteY18" fmla="*/ 24138 h 128801"/>
                <a:gd name="connsiteX19" fmla="*/ 48366 w 96301"/>
                <a:gd name="connsiteY19" fmla="*/ 14361 h 128801"/>
                <a:gd name="connsiteX20" fmla="*/ 25553 w 96301"/>
                <a:gd name="connsiteY20" fmla="*/ 24138 h 128801"/>
                <a:gd name="connsiteX21" fmla="*/ 17853 w 96301"/>
                <a:gd name="connsiteY21" fmla="*/ 52806 h 12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301" h="128801">
                  <a:moveTo>
                    <a:pt x="96283" y="52824"/>
                  </a:moveTo>
                  <a:cubicBezTo>
                    <a:pt x="96283" y="65287"/>
                    <a:pt x="93902" y="75781"/>
                    <a:pt x="89157" y="84304"/>
                  </a:cubicBezTo>
                  <a:cubicBezTo>
                    <a:pt x="84393" y="92828"/>
                    <a:pt x="77482" y="98826"/>
                    <a:pt x="68385" y="102300"/>
                  </a:cubicBezTo>
                  <a:lnTo>
                    <a:pt x="92989" y="128802"/>
                  </a:lnTo>
                  <a:lnTo>
                    <a:pt x="70355" y="128802"/>
                  </a:lnTo>
                  <a:lnTo>
                    <a:pt x="50962" y="105756"/>
                  </a:lnTo>
                  <a:lnTo>
                    <a:pt x="48222" y="105756"/>
                  </a:lnTo>
                  <a:cubicBezTo>
                    <a:pt x="32715" y="105756"/>
                    <a:pt x="20807" y="101154"/>
                    <a:pt x="12481" y="91950"/>
                  </a:cubicBezTo>
                  <a:cubicBezTo>
                    <a:pt x="4172" y="82746"/>
                    <a:pt x="0" y="69656"/>
                    <a:pt x="0" y="52699"/>
                  </a:cubicBezTo>
                  <a:cubicBezTo>
                    <a:pt x="0" y="35741"/>
                    <a:pt x="4190" y="22705"/>
                    <a:pt x="12552" y="13627"/>
                  </a:cubicBezTo>
                  <a:cubicBezTo>
                    <a:pt x="20915" y="4530"/>
                    <a:pt x="32858" y="0"/>
                    <a:pt x="48366" y="0"/>
                  </a:cubicBezTo>
                  <a:cubicBezTo>
                    <a:pt x="63873" y="0"/>
                    <a:pt x="75440" y="4620"/>
                    <a:pt x="83785" y="13842"/>
                  </a:cubicBezTo>
                  <a:cubicBezTo>
                    <a:pt x="92129" y="23082"/>
                    <a:pt x="96301" y="36082"/>
                    <a:pt x="96301" y="52842"/>
                  </a:cubicBezTo>
                  <a:close/>
                  <a:moveTo>
                    <a:pt x="17853" y="52824"/>
                  </a:moveTo>
                  <a:cubicBezTo>
                    <a:pt x="17853" y="65466"/>
                    <a:pt x="20413" y="75064"/>
                    <a:pt x="25517" y="81600"/>
                  </a:cubicBezTo>
                  <a:cubicBezTo>
                    <a:pt x="30620" y="88136"/>
                    <a:pt x="38195" y="91395"/>
                    <a:pt x="48222" y="91395"/>
                  </a:cubicBezTo>
                  <a:cubicBezTo>
                    <a:pt x="58250" y="91395"/>
                    <a:pt x="65735" y="88172"/>
                    <a:pt x="70820" y="81690"/>
                  </a:cubicBezTo>
                  <a:cubicBezTo>
                    <a:pt x="75906" y="75225"/>
                    <a:pt x="78448" y="65592"/>
                    <a:pt x="78448" y="52806"/>
                  </a:cubicBezTo>
                  <a:cubicBezTo>
                    <a:pt x="78448" y="40021"/>
                    <a:pt x="75924" y="30638"/>
                    <a:pt x="70892" y="24138"/>
                  </a:cubicBezTo>
                  <a:cubicBezTo>
                    <a:pt x="65860" y="17620"/>
                    <a:pt x="58339" y="14361"/>
                    <a:pt x="48366" y="14361"/>
                  </a:cubicBezTo>
                  <a:cubicBezTo>
                    <a:pt x="38392" y="14361"/>
                    <a:pt x="30692" y="17620"/>
                    <a:pt x="25553" y="24138"/>
                  </a:cubicBezTo>
                  <a:cubicBezTo>
                    <a:pt x="20413" y="30656"/>
                    <a:pt x="17853" y="40218"/>
                    <a:pt x="17853" y="52806"/>
                  </a:cubicBez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0FF9EE6-FB71-1F61-128C-4DDD299E6396}"/>
                </a:ext>
              </a:extLst>
            </p:cNvPr>
            <p:cNvSpPr/>
            <p:nvPr/>
          </p:nvSpPr>
          <p:spPr>
            <a:xfrm>
              <a:off x="586569" y="1085840"/>
              <a:ext cx="68528" cy="79129"/>
            </a:xfrm>
            <a:custGeom>
              <a:avLst/>
              <a:gdLst>
                <a:gd name="connsiteX0" fmla="*/ 55510 w 68528"/>
                <a:gd name="connsiteY0" fmla="*/ 77714 h 79129"/>
                <a:gd name="connsiteX1" fmla="*/ 53200 w 68528"/>
                <a:gd name="connsiteY1" fmla="*/ 67526 h 79129"/>
                <a:gd name="connsiteX2" fmla="*/ 52359 w 68528"/>
                <a:gd name="connsiteY2" fmla="*/ 67526 h 79129"/>
                <a:gd name="connsiteX3" fmla="*/ 42546 w 68528"/>
                <a:gd name="connsiteY3" fmla="*/ 76031 h 79129"/>
                <a:gd name="connsiteX4" fmla="*/ 28042 w 68528"/>
                <a:gd name="connsiteY4" fmla="*/ 79129 h 79129"/>
                <a:gd name="connsiteX5" fmla="*/ 6966 w 68528"/>
                <a:gd name="connsiteY5" fmla="*/ 72110 h 79129"/>
                <a:gd name="connsiteX6" fmla="*/ 0 w 68528"/>
                <a:gd name="connsiteY6" fmla="*/ 50819 h 79129"/>
                <a:gd name="connsiteX7" fmla="*/ 0 w 68528"/>
                <a:gd name="connsiteY7" fmla="*/ 0 h 79129"/>
                <a:gd name="connsiteX8" fmla="*/ 16653 w 68528"/>
                <a:gd name="connsiteY8" fmla="*/ 0 h 79129"/>
                <a:gd name="connsiteX9" fmla="*/ 16653 w 68528"/>
                <a:gd name="connsiteY9" fmla="*/ 47936 h 79129"/>
                <a:gd name="connsiteX10" fmla="*/ 20306 w 68528"/>
                <a:gd name="connsiteY10" fmla="*/ 61330 h 79129"/>
                <a:gd name="connsiteX11" fmla="*/ 31766 w 68528"/>
                <a:gd name="connsiteY11" fmla="*/ 65789 h 79129"/>
                <a:gd name="connsiteX12" fmla="*/ 47058 w 68528"/>
                <a:gd name="connsiteY12" fmla="*/ 59575 h 79129"/>
                <a:gd name="connsiteX13" fmla="*/ 51947 w 68528"/>
                <a:gd name="connsiteY13" fmla="*/ 38732 h 79129"/>
                <a:gd name="connsiteX14" fmla="*/ 51947 w 68528"/>
                <a:gd name="connsiteY14" fmla="*/ 0 h 79129"/>
                <a:gd name="connsiteX15" fmla="*/ 68528 w 68528"/>
                <a:gd name="connsiteY15" fmla="*/ 0 h 79129"/>
                <a:gd name="connsiteX16" fmla="*/ 68528 w 68528"/>
                <a:gd name="connsiteY16" fmla="*/ 77732 h 79129"/>
                <a:gd name="connsiteX17" fmla="*/ 55528 w 68528"/>
                <a:gd name="connsiteY17" fmla="*/ 77732 h 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528" h="79129">
                  <a:moveTo>
                    <a:pt x="55510" y="77714"/>
                  </a:moveTo>
                  <a:lnTo>
                    <a:pt x="53200" y="67526"/>
                  </a:lnTo>
                  <a:lnTo>
                    <a:pt x="52359" y="67526"/>
                  </a:lnTo>
                  <a:cubicBezTo>
                    <a:pt x="50067" y="71125"/>
                    <a:pt x="46790" y="73972"/>
                    <a:pt x="42546" y="76031"/>
                  </a:cubicBezTo>
                  <a:cubicBezTo>
                    <a:pt x="38302" y="78090"/>
                    <a:pt x="33467" y="79129"/>
                    <a:pt x="28042" y="79129"/>
                  </a:cubicBezTo>
                  <a:cubicBezTo>
                    <a:pt x="18623" y="79129"/>
                    <a:pt x="11603" y="76783"/>
                    <a:pt x="6966" y="72110"/>
                  </a:cubicBezTo>
                  <a:cubicBezTo>
                    <a:pt x="2328" y="67436"/>
                    <a:pt x="0" y="60327"/>
                    <a:pt x="0" y="50819"/>
                  </a:cubicBezTo>
                  <a:lnTo>
                    <a:pt x="0" y="0"/>
                  </a:lnTo>
                  <a:lnTo>
                    <a:pt x="16653" y="0"/>
                  </a:lnTo>
                  <a:lnTo>
                    <a:pt x="16653" y="47936"/>
                  </a:lnTo>
                  <a:cubicBezTo>
                    <a:pt x="16653" y="53881"/>
                    <a:pt x="17871" y="58357"/>
                    <a:pt x="20306" y="61330"/>
                  </a:cubicBezTo>
                  <a:cubicBezTo>
                    <a:pt x="22741" y="64302"/>
                    <a:pt x="26555" y="65789"/>
                    <a:pt x="31766" y="65789"/>
                  </a:cubicBezTo>
                  <a:cubicBezTo>
                    <a:pt x="38696" y="65789"/>
                    <a:pt x="43799" y="63712"/>
                    <a:pt x="47058" y="59575"/>
                  </a:cubicBezTo>
                  <a:cubicBezTo>
                    <a:pt x="50317" y="55421"/>
                    <a:pt x="51947" y="48491"/>
                    <a:pt x="51947" y="38732"/>
                  </a:cubicBezTo>
                  <a:lnTo>
                    <a:pt x="51947" y="0"/>
                  </a:lnTo>
                  <a:lnTo>
                    <a:pt x="68528" y="0"/>
                  </a:lnTo>
                  <a:lnTo>
                    <a:pt x="68528" y="77732"/>
                  </a:lnTo>
                  <a:lnTo>
                    <a:pt x="55528" y="77732"/>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67C98B5-C92F-68C9-6ACF-CACF324C873E}"/>
                </a:ext>
              </a:extLst>
            </p:cNvPr>
            <p:cNvSpPr/>
            <p:nvPr/>
          </p:nvSpPr>
          <p:spPr>
            <a:xfrm>
              <a:off x="673971"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099 w 68796"/>
                <a:gd name="connsiteY9" fmla="*/ 61366 h 80543"/>
                <a:gd name="connsiteX10" fmla="*/ 39341 w 68796"/>
                <a:gd name="connsiteY10" fmla="*/ 67454 h 80543"/>
                <a:gd name="connsiteX11" fmla="*/ 52162 w 68796"/>
                <a:gd name="connsiteY11" fmla="*/ 66147 h 80543"/>
                <a:gd name="connsiteX12" fmla="*/ 64911 w 68796"/>
                <a:gd name="connsiteY12" fmla="*/ 61831 h 80543"/>
                <a:gd name="connsiteX13" fmla="*/ 64911 w 68796"/>
                <a:gd name="connsiteY13" fmla="*/ 75261 h 80543"/>
                <a:gd name="connsiteX14" fmla="*/ 52681 w 68796"/>
                <a:gd name="connsiteY14" fmla="*/ 79344 h 80543"/>
                <a:gd name="connsiteX15" fmla="*/ 38553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099" y="61366"/>
                  </a:cubicBezTo>
                  <a:cubicBezTo>
                    <a:pt x="26949" y="65413"/>
                    <a:pt x="32357" y="67454"/>
                    <a:pt x="39341" y="67454"/>
                  </a:cubicBezTo>
                  <a:cubicBezTo>
                    <a:pt x="43925" y="67454"/>
                    <a:pt x="48204" y="67024"/>
                    <a:pt x="52162" y="66147"/>
                  </a:cubicBezTo>
                  <a:cubicBezTo>
                    <a:pt x="56119" y="65287"/>
                    <a:pt x="60363" y="63837"/>
                    <a:pt x="64911" y="61831"/>
                  </a:cubicBezTo>
                  <a:lnTo>
                    <a:pt x="64911" y="75261"/>
                  </a:lnTo>
                  <a:cubicBezTo>
                    <a:pt x="60882" y="77177"/>
                    <a:pt x="56799" y="78538"/>
                    <a:pt x="52681" y="79344"/>
                  </a:cubicBezTo>
                  <a:cubicBezTo>
                    <a:pt x="48562" y="80132"/>
                    <a:pt x="43853" y="80544"/>
                    <a:pt x="38553" y="80544"/>
                  </a:cubicBezTo>
                  <a:close/>
                  <a:moveTo>
                    <a:pt x="35562" y="12517"/>
                  </a:moveTo>
                  <a:cubicBezTo>
                    <a:pt x="30316" y="12517"/>
                    <a:pt x="26108" y="14182"/>
                    <a:pt x="22956" y="17513"/>
                  </a:cubicBezTo>
                  <a:cubicBezTo>
                    <a:pt x="19805"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8E1E8D5-0F9A-10BA-C041-CCC2EEC8D7D9}"/>
                </a:ext>
              </a:extLst>
            </p:cNvPr>
            <p:cNvSpPr/>
            <p:nvPr/>
          </p:nvSpPr>
          <p:spPr>
            <a:xfrm>
              <a:off x="756646" y="1084408"/>
              <a:ext cx="57139" cy="80561"/>
            </a:xfrm>
            <a:custGeom>
              <a:avLst/>
              <a:gdLst>
                <a:gd name="connsiteX0" fmla="*/ 57122 w 57139"/>
                <a:gd name="connsiteY0" fmla="*/ 57014 h 80561"/>
                <a:gd name="connsiteX1" fmla="*/ 48831 w 57139"/>
                <a:gd name="connsiteY1" fmla="*/ 74473 h 80561"/>
                <a:gd name="connsiteX2" fmla="*/ 25069 w 57139"/>
                <a:gd name="connsiteY2" fmla="*/ 80562 h 80561"/>
                <a:gd name="connsiteX3" fmla="*/ 125 w 57139"/>
                <a:gd name="connsiteY3" fmla="*/ 75852 h 80561"/>
                <a:gd name="connsiteX4" fmla="*/ 125 w 57139"/>
                <a:gd name="connsiteY4" fmla="*/ 61581 h 80561"/>
                <a:gd name="connsiteX5" fmla="*/ 25642 w 57139"/>
                <a:gd name="connsiteY5" fmla="*/ 67902 h 80561"/>
                <a:gd name="connsiteX6" fmla="*/ 40898 w 57139"/>
                <a:gd name="connsiteY6" fmla="*/ 58698 h 80561"/>
                <a:gd name="connsiteX7" fmla="*/ 39215 w 57139"/>
                <a:gd name="connsiteY7" fmla="*/ 53773 h 80561"/>
                <a:gd name="connsiteX8" fmla="*/ 33664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22" y="57014"/>
                  </a:moveTo>
                  <a:cubicBezTo>
                    <a:pt x="57122" y="64607"/>
                    <a:pt x="54364" y="70426"/>
                    <a:pt x="48831" y="74473"/>
                  </a:cubicBezTo>
                  <a:cubicBezTo>
                    <a:pt x="43298" y="78520"/>
                    <a:pt x="35383" y="80562"/>
                    <a:pt x="25069" y="80562"/>
                  </a:cubicBezTo>
                  <a:cubicBezTo>
                    <a:pt x="14755" y="80562"/>
                    <a:pt x="6393" y="78986"/>
                    <a:pt x="125" y="75852"/>
                  </a:cubicBezTo>
                  <a:lnTo>
                    <a:pt x="125" y="61581"/>
                  </a:lnTo>
                  <a:cubicBezTo>
                    <a:pt x="9258" y="65789"/>
                    <a:pt x="17763" y="67902"/>
                    <a:pt x="25642" y="67902"/>
                  </a:cubicBezTo>
                  <a:cubicBezTo>
                    <a:pt x="35813" y="67902"/>
                    <a:pt x="40898" y="64840"/>
                    <a:pt x="40898" y="58698"/>
                  </a:cubicBezTo>
                  <a:cubicBezTo>
                    <a:pt x="40898" y="56728"/>
                    <a:pt x="40343" y="55098"/>
                    <a:pt x="39215" y="53773"/>
                  </a:cubicBezTo>
                  <a:cubicBezTo>
                    <a:pt x="38087" y="52466"/>
                    <a:pt x="36243" y="51105"/>
                    <a:pt x="33664" y="49691"/>
                  </a:cubicBezTo>
                  <a:cubicBezTo>
                    <a:pt x="31086" y="48276"/>
                    <a:pt x="27504"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968FE93-0E97-F37E-F9D5-D1C4FD57BD92}"/>
                </a:ext>
              </a:extLst>
            </p:cNvPr>
            <p:cNvSpPr/>
            <p:nvPr/>
          </p:nvSpPr>
          <p:spPr>
            <a:xfrm>
              <a:off x="822560" y="1068542"/>
              <a:ext cx="50102" cy="96426"/>
            </a:xfrm>
            <a:custGeom>
              <a:avLst/>
              <a:gdLst>
                <a:gd name="connsiteX0" fmla="*/ 38016 w 50102"/>
                <a:gd name="connsiteY0" fmla="*/ 83068 h 96426"/>
                <a:gd name="connsiteX1" fmla="*/ 50102 w 50102"/>
                <a:gd name="connsiteY1" fmla="*/ 81170 h 96426"/>
                <a:gd name="connsiteX2" fmla="*/ 50102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2 w 50102"/>
                <a:gd name="connsiteY13" fmla="*/ 17298 h 96426"/>
                <a:gd name="connsiteX14" fmla="*/ 49332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3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3" y="82442"/>
                    <a:pt x="50102" y="81170"/>
                  </a:cubicBezTo>
                  <a:lnTo>
                    <a:pt x="50102"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C028DE2-56C6-FD06-352A-C424EC5870D2}"/>
                </a:ext>
              </a:extLst>
            </p:cNvPr>
            <p:cNvSpPr/>
            <p:nvPr/>
          </p:nvSpPr>
          <p:spPr>
            <a:xfrm>
              <a:off x="887202" y="1056026"/>
              <a:ext cx="18551" cy="107528"/>
            </a:xfrm>
            <a:custGeom>
              <a:avLst/>
              <a:gdLst>
                <a:gd name="connsiteX0" fmla="*/ 0 w 18551"/>
                <a:gd name="connsiteY0" fmla="*/ 9204 h 107528"/>
                <a:gd name="connsiteX1" fmla="*/ 2417 w 18551"/>
                <a:gd name="connsiteY1" fmla="*/ 2382 h 107528"/>
                <a:gd name="connsiteX2" fmla="*/ 9347 w 18551"/>
                <a:gd name="connsiteY2" fmla="*/ 0 h 107528"/>
                <a:gd name="connsiteX3" fmla="*/ 16134 w 18551"/>
                <a:gd name="connsiteY3" fmla="*/ 2382 h 107528"/>
                <a:gd name="connsiteX4" fmla="*/ 18551 w 18551"/>
                <a:gd name="connsiteY4" fmla="*/ 9204 h 107528"/>
                <a:gd name="connsiteX5" fmla="*/ 16134 w 18551"/>
                <a:gd name="connsiteY5" fmla="*/ 15847 h 107528"/>
                <a:gd name="connsiteX6" fmla="*/ 9347 w 18551"/>
                <a:gd name="connsiteY6" fmla="*/ 18265 h 107528"/>
                <a:gd name="connsiteX7" fmla="*/ 2417 w 18551"/>
                <a:gd name="connsiteY7" fmla="*/ 15847 h 107528"/>
                <a:gd name="connsiteX8" fmla="*/ 0 w 18551"/>
                <a:gd name="connsiteY8" fmla="*/ 9204 h 107528"/>
                <a:gd name="connsiteX9" fmla="*/ 17495 w 18551"/>
                <a:gd name="connsiteY9" fmla="*/ 107529 h 107528"/>
                <a:gd name="connsiteX10" fmla="*/ 985 w 18551"/>
                <a:gd name="connsiteY10" fmla="*/ 107529 h 107528"/>
                <a:gd name="connsiteX11" fmla="*/ 985 w 18551"/>
                <a:gd name="connsiteY11" fmla="*/ 29796 h 107528"/>
                <a:gd name="connsiteX12" fmla="*/ 17495 w 18551"/>
                <a:gd name="connsiteY12" fmla="*/ 29796 h 107528"/>
                <a:gd name="connsiteX13" fmla="*/ 17495 w 18551"/>
                <a:gd name="connsiteY13" fmla="*/ 107529 h 10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51" h="107528">
                  <a:moveTo>
                    <a:pt x="0" y="9204"/>
                  </a:moveTo>
                  <a:cubicBezTo>
                    <a:pt x="0" y="6249"/>
                    <a:pt x="806" y="3975"/>
                    <a:pt x="2417" y="2382"/>
                  </a:cubicBezTo>
                  <a:cubicBezTo>
                    <a:pt x="4029" y="788"/>
                    <a:pt x="6339" y="0"/>
                    <a:pt x="9347" y="0"/>
                  </a:cubicBezTo>
                  <a:cubicBezTo>
                    <a:pt x="12356" y="0"/>
                    <a:pt x="14504" y="806"/>
                    <a:pt x="16134" y="2382"/>
                  </a:cubicBezTo>
                  <a:cubicBezTo>
                    <a:pt x="17745" y="3975"/>
                    <a:pt x="18551" y="6249"/>
                    <a:pt x="18551" y="9204"/>
                  </a:cubicBezTo>
                  <a:cubicBezTo>
                    <a:pt x="18551" y="12159"/>
                    <a:pt x="17745" y="14236"/>
                    <a:pt x="16134" y="15847"/>
                  </a:cubicBezTo>
                  <a:cubicBezTo>
                    <a:pt x="14522" y="17459"/>
                    <a:pt x="12248" y="18265"/>
                    <a:pt x="9347" y="18265"/>
                  </a:cubicBezTo>
                  <a:cubicBezTo>
                    <a:pt x="6446" y="18265"/>
                    <a:pt x="4047" y="17459"/>
                    <a:pt x="2417" y="15847"/>
                  </a:cubicBezTo>
                  <a:cubicBezTo>
                    <a:pt x="806" y="14236"/>
                    <a:pt x="0" y="12015"/>
                    <a:pt x="0" y="9204"/>
                  </a:cubicBezTo>
                  <a:close/>
                  <a:moveTo>
                    <a:pt x="17495" y="107529"/>
                  </a:moveTo>
                  <a:lnTo>
                    <a:pt x="985" y="107529"/>
                  </a:lnTo>
                  <a:lnTo>
                    <a:pt x="985" y="29796"/>
                  </a:lnTo>
                  <a:lnTo>
                    <a:pt x="17495" y="29796"/>
                  </a:lnTo>
                  <a:lnTo>
                    <a:pt x="17495" y="107529"/>
                  </a:lnTo>
                  <a:close/>
                </a:path>
              </a:pathLst>
            </a:custGeom>
            <a:grpFill/>
            <a:ln w="1789"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C5F0D3C-5755-3086-08D0-69A198ED9CF8}"/>
                </a:ext>
              </a:extLst>
            </p:cNvPr>
            <p:cNvSpPr/>
            <p:nvPr/>
          </p:nvSpPr>
          <p:spPr>
            <a:xfrm>
              <a:off x="923678" y="1084425"/>
              <a:ext cx="73577" cy="80543"/>
            </a:xfrm>
            <a:custGeom>
              <a:avLst/>
              <a:gdLst>
                <a:gd name="connsiteX0" fmla="*/ 73578 w 73577"/>
                <a:gd name="connsiteY0" fmla="*/ 40129 h 80543"/>
                <a:gd name="connsiteX1" fmla="*/ 63801 w 73577"/>
                <a:gd name="connsiteY1" fmla="*/ 69853 h 80543"/>
                <a:gd name="connsiteX2" fmla="*/ 36601 w 73577"/>
                <a:gd name="connsiteY2" fmla="*/ 80544 h 80543"/>
                <a:gd name="connsiteX3" fmla="*/ 17351 w 73577"/>
                <a:gd name="connsiteY3" fmla="*/ 75619 h 80543"/>
                <a:gd name="connsiteX4" fmla="*/ 4495 w 73577"/>
                <a:gd name="connsiteY4" fmla="*/ 61491 h 80543"/>
                <a:gd name="connsiteX5" fmla="*/ 0 w 73577"/>
                <a:gd name="connsiteY5" fmla="*/ 40129 h 80543"/>
                <a:gd name="connsiteX6" fmla="*/ 9705 w 73577"/>
                <a:gd name="connsiteY6" fmla="*/ 10619 h 80543"/>
                <a:gd name="connsiteX7" fmla="*/ 37049 w 73577"/>
                <a:gd name="connsiteY7" fmla="*/ 0 h 80543"/>
                <a:gd name="connsiteX8" fmla="*/ 63747 w 73577"/>
                <a:gd name="connsiteY8" fmla="*/ 10851 h 80543"/>
                <a:gd name="connsiteX9" fmla="*/ 73578 w 73577"/>
                <a:gd name="connsiteY9" fmla="*/ 40129 h 80543"/>
                <a:gd name="connsiteX10" fmla="*/ 17011 w 73577"/>
                <a:gd name="connsiteY10" fmla="*/ 40129 h 80543"/>
                <a:gd name="connsiteX11" fmla="*/ 36905 w 73577"/>
                <a:gd name="connsiteY11" fmla="*/ 67042 h 80543"/>
                <a:gd name="connsiteX12" fmla="*/ 56585 w 73577"/>
                <a:gd name="connsiteY12" fmla="*/ 40129 h 80543"/>
                <a:gd name="connsiteX13" fmla="*/ 36762 w 73577"/>
                <a:gd name="connsiteY13" fmla="*/ 13484 h 80543"/>
                <a:gd name="connsiteX14" fmla="*/ 21685 w 73577"/>
                <a:gd name="connsiteY14" fmla="*/ 20378 h 80543"/>
                <a:gd name="connsiteX15" fmla="*/ 17011 w 73577"/>
                <a:gd name="connsiteY15" fmla="*/ 40129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577" h="80543">
                  <a:moveTo>
                    <a:pt x="73578" y="40129"/>
                  </a:moveTo>
                  <a:cubicBezTo>
                    <a:pt x="73578" y="52824"/>
                    <a:pt x="70319" y="62727"/>
                    <a:pt x="63801" y="69853"/>
                  </a:cubicBezTo>
                  <a:cubicBezTo>
                    <a:pt x="57283" y="76980"/>
                    <a:pt x="48222" y="80544"/>
                    <a:pt x="36601" y="80544"/>
                  </a:cubicBezTo>
                  <a:cubicBezTo>
                    <a:pt x="29331" y="80544"/>
                    <a:pt x="22920" y="78896"/>
                    <a:pt x="17351" y="75619"/>
                  </a:cubicBezTo>
                  <a:cubicBezTo>
                    <a:pt x="11782" y="72342"/>
                    <a:pt x="7485" y="67633"/>
                    <a:pt x="4495" y="61491"/>
                  </a:cubicBezTo>
                  <a:cubicBezTo>
                    <a:pt x="1504" y="55349"/>
                    <a:pt x="0" y="48222"/>
                    <a:pt x="0" y="40129"/>
                  </a:cubicBezTo>
                  <a:cubicBezTo>
                    <a:pt x="0" y="27522"/>
                    <a:pt x="3241" y="17692"/>
                    <a:pt x="9705" y="10619"/>
                  </a:cubicBezTo>
                  <a:cubicBezTo>
                    <a:pt x="16170" y="3546"/>
                    <a:pt x="25284" y="0"/>
                    <a:pt x="37049" y="0"/>
                  </a:cubicBezTo>
                  <a:cubicBezTo>
                    <a:pt x="48813" y="0"/>
                    <a:pt x="57193" y="3617"/>
                    <a:pt x="63747" y="10851"/>
                  </a:cubicBezTo>
                  <a:cubicBezTo>
                    <a:pt x="70301" y="18086"/>
                    <a:pt x="73578" y="27845"/>
                    <a:pt x="73578" y="40129"/>
                  </a:cubicBezTo>
                  <a:close/>
                  <a:moveTo>
                    <a:pt x="17011" y="40129"/>
                  </a:moveTo>
                  <a:cubicBezTo>
                    <a:pt x="17011" y="58071"/>
                    <a:pt x="23637" y="67042"/>
                    <a:pt x="36905" y="67042"/>
                  </a:cubicBezTo>
                  <a:cubicBezTo>
                    <a:pt x="50174" y="67042"/>
                    <a:pt x="56585" y="58071"/>
                    <a:pt x="56585" y="40129"/>
                  </a:cubicBezTo>
                  <a:cubicBezTo>
                    <a:pt x="56585" y="22186"/>
                    <a:pt x="49977" y="13484"/>
                    <a:pt x="36762" y="13484"/>
                  </a:cubicBezTo>
                  <a:cubicBezTo>
                    <a:pt x="29832" y="13484"/>
                    <a:pt x="24801" y="15776"/>
                    <a:pt x="21685" y="20378"/>
                  </a:cubicBezTo>
                  <a:cubicBezTo>
                    <a:pt x="18569" y="24962"/>
                    <a:pt x="17011" y="31551"/>
                    <a:pt x="17011" y="40129"/>
                  </a:cubicBezTo>
                  <a:close/>
                </a:path>
              </a:pathLst>
            </a:custGeom>
            <a:grpFill/>
            <a:ln w="178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ABDC662-555C-B059-62D4-C40AAA817C4D}"/>
                </a:ext>
              </a:extLst>
            </p:cNvPr>
            <p:cNvSpPr/>
            <p:nvPr/>
          </p:nvSpPr>
          <p:spPr>
            <a:xfrm>
              <a:off x="1016236" y="1084408"/>
              <a:ext cx="68385" cy="79146"/>
            </a:xfrm>
            <a:custGeom>
              <a:avLst/>
              <a:gdLst>
                <a:gd name="connsiteX0" fmla="*/ 68385 w 68385"/>
                <a:gd name="connsiteY0" fmla="*/ 79147 h 79146"/>
                <a:gd name="connsiteX1" fmla="*/ 51804 w 68385"/>
                <a:gd name="connsiteY1" fmla="*/ 79147 h 79146"/>
                <a:gd name="connsiteX2" fmla="*/ 51804 w 68385"/>
                <a:gd name="connsiteY2" fmla="*/ 31354 h 79146"/>
                <a:gd name="connsiteX3" fmla="*/ 48186 w 68385"/>
                <a:gd name="connsiteY3" fmla="*/ 17924 h 79146"/>
                <a:gd name="connsiteX4" fmla="*/ 36691 w 68385"/>
                <a:gd name="connsiteY4" fmla="*/ 13501 h 79146"/>
                <a:gd name="connsiteX5" fmla="*/ 21362 w 68385"/>
                <a:gd name="connsiteY5" fmla="*/ 19679 h 79146"/>
                <a:gd name="connsiteX6" fmla="*/ 16510 w 68385"/>
                <a:gd name="connsiteY6" fmla="*/ 40415 h 79146"/>
                <a:gd name="connsiteX7" fmla="*/ 16510 w 68385"/>
                <a:gd name="connsiteY7" fmla="*/ 79147 h 79146"/>
                <a:gd name="connsiteX8" fmla="*/ 0 w 68385"/>
                <a:gd name="connsiteY8" fmla="*/ 79147 h 79146"/>
                <a:gd name="connsiteX9" fmla="*/ 0 w 68385"/>
                <a:gd name="connsiteY9" fmla="*/ 1415 h 79146"/>
                <a:gd name="connsiteX10" fmla="*/ 12929 w 68385"/>
                <a:gd name="connsiteY10" fmla="*/ 1415 h 79146"/>
                <a:gd name="connsiteX11" fmla="*/ 15256 w 68385"/>
                <a:gd name="connsiteY11" fmla="*/ 11603 h 79146"/>
                <a:gd name="connsiteX12" fmla="*/ 16098 w 68385"/>
                <a:gd name="connsiteY12" fmla="*/ 11603 h 79146"/>
                <a:gd name="connsiteX13" fmla="*/ 26072 w 68385"/>
                <a:gd name="connsiteY13" fmla="*/ 3026 h 79146"/>
                <a:gd name="connsiteX14" fmla="*/ 40415 w 68385"/>
                <a:gd name="connsiteY14" fmla="*/ 0 h 79146"/>
                <a:gd name="connsiteX15" fmla="*/ 68385 w 68385"/>
                <a:gd name="connsiteY15" fmla="*/ 28453 h 79146"/>
                <a:gd name="connsiteX16" fmla="*/ 68385 w 68385"/>
                <a:gd name="connsiteY16" fmla="*/ 79129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385" h="79146">
                  <a:moveTo>
                    <a:pt x="68385" y="79147"/>
                  </a:moveTo>
                  <a:lnTo>
                    <a:pt x="51804" y="79147"/>
                  </a:lnTo>
                  <a:lnTo>
                    <a:pt x="51804" y="31354"/>
                  </a:lnTo>
                  <a:cubicBezTo>
                    <a:pt x="51804" y="25356"/>
                    <a:pt x="50604" y="20879"/>
                    <a:pt x="48186" y="17924"/>
                  </a:cubicBezTo>
                  <a:cubicBezTo>
                    <a:pt x="45769" y="14970"/>
                    <a:pt x="41937" y="13501"/>
                    <a:pt x="36691" y="13501"/>
                  </a:cubicBezTo>
                  <a:cubicBezTo>
                    <a:pt x="29707" y="13501"/>
                    <a:pt x="24604" y="15561"/>
                    <a:pt x="21362" y="19679"/>
                  </a:cubicBezTo>
                  <a:cubicBezTo>
                    <a:pt x="18121" y="23798"/>
                    <a:pt x="16510" y="30710"/>
                    <a:pt x="16510" y="40415"/>
                  </a:cubicBezTo>
                  <a:lnTo>
                    <a:pt x="16510" y="79147"/>
                  </a:lnTo>
                  <a:lnTo>
                    <a:pt x="0" y="79147"/>
                  </a:lnTo>
                  <a:lnTo>
                    <a:pt x="0" y="1415"/>
                  </a:lnTo>
                  <a:lnTo>
                    <a:pt x="12929" y="1415"/>
                  </a:lnTo>
                  <a:lnTo>
                    <a:pt x="15256" y="11603"/>
                  </a:lnTo>
                  <a:lnTo>
                    <a:pt x="16098" y="11603"/>
                  </a:lnTo>
                  <a:cubicBezTo>
                    <a:pt x="18444" y="7897"/>
                    <a:pt x="21774" y="5050"/>
                    <a:pt x="26072" y="3026"/>
                  </a:cubicBezTo>
                  <a:cubicBezTo>
                    <a:pt x="30387" y="1021"/>
                    <a:pt x="35168" y="0"/>
                    <a:pt x="40415" y="0"/>
                  </a:cubicBezTo>
                  <a:cubicBezTo>
                    <a:pt x="59056" y="0"/>
                    <a:pt x="68385" y="9490"/>
                    <a:pt x="68385" y="28453"/>
                  </a:cubicBezTo>
                  <a:lnTo>
                    <a:pt x="68385" y="79129"/>
                  </a:lnTo>
                  <a:close/>
                </a:path>
              </a:pathLst>
            </a:custGeom>
            <a:grpFill/>
            <a:ln w="1789"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C72B203-6750-8D0D-EA69-520F38DC207C}"/>
                </a:ext>
              </a:extLst>
            </p:cNvPr>
            <p:cNvSpPr/>
            <p:nvPr/>
          </p:nvSpPr>
          <p:spPr>
            <a:xfrm>
              <a:off x="1102671" y="1084408"/>
              <a:ext cx="57139" cy="80561"/>
            </a:xfrm>
            <a:custGeom>
              <a:avLst/>
              <a:gdLst>
                <a:gd name="connsiteX0" fmla="*/ 57140 w 57139"/>
                <a:gd name="connsiteY0" fmla="*/ 57014 h 80561"/>
                <a:gd name="connsiteX1" fmla="*/ 48849 w 57139"/>
                <a:gd name="connsiteY1" fmla="*/ 74473 h 80561"/>
                <a:gd name="connsiteX2" fmla="*/ 25087 w 57139"/>
                <a:gd name="connsiteY2" fmla="*/ 80562 h 80561"/>
                <a:gd name="connsiteX3" fmla="*/ 143 w 57139"/>
                <a:gd name="connsiteY3" fmla="*/ 75852 h 80561"/>
                <a:gd name="connsiteX4" fmla="*/ 143 w 57139"/>
                <a:gd name="connsiteY4" fmla="*/ 61581 h 80561"/>
                <a:gd name="connsiteX5" fmla="*/ 25660 w 57139"/>
                <a:gd name="connsiteY5" fmla="*/ 67902 h 80561"/>
                <a:gd name="connsiteX6" fmla="*/ 40916 w 57139"/>
                <a:gd name="connsiteY6" fmla="*/ 58698 h 80561"/>
                <a:gd name="connsiteX7" fmla="*/ 39233 w 57139"/>
                <a:gd name="connsiteY7" fmla="*/ 53773 h 80561"/>
                <a:gd name="connsiteX8" fmla="*/ 33682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40" y="57014"/>
                  </a:moveTo>
                  <a:cubicBezTo>
                    <a:pt x="57140" y="64607"/>
                    <a:pt x="54382" y="70426"/>
                    <a:pt x="48849" y="74473"/>
                  </a:cubicBezTo>
                  <a:cubicBezTo>
                    <a:pt x="43316" y="78520"/>
                    <a:pt x="35401" y="80562"/>
                    <a:pt x="25087" y="80562"/>
                  </a:cubicBezTo>
                  <a:cubicBezTo>
                    <a:pt x="14773" y="80562"/>
                    <a:pt x="6411" y="78986"/>
                    <a:pt x="143" y="75852"/>
                  </a:cubicBezTo>
                  <a:lnTo>
                    <a:pt x="143" y="61581"/>
                  </a:lnTo>
                  <a:cubicBezTo>
                    <a:pt x="9276" y="65789"/>
                    <a:pt x="17781" y="67902"/>
                    <a:pt x="25660" y="67902"/>
                  </a:cubicBezTo>
                  <a:cubicBezTo>
                    <a:pt x="35831" y="67902"/>
                    <a:pt x="40916" y="64840"/>
                    <a:pt x="40916" y="58698"/>
                  </a:cubicBezTo>
                  <a:cubicBezTo>
                    <a:pt x="40916" y="56728"/>
                    <a:pt x="40361" y="55098"/>
                    <a:pt x="39233" y="53773"/>
                  </a:cubicBezTo>
                  <a:cubicBezTo>
                    <a:pt x="38105" y="52466"/>
                    <a:pt x="36261" y="51105"/>
                    <a:pt x="33682" y="49691"/>
                  </a:cubicBezTo>
                  <a:cubicBezTo>
                    <a:pt x="31104" y="48276"/>
                    <a:pt x="27522"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CA81F57-C59C-CF45-976E-BC3A62C34193}"/>
                </a:ext>
              </a:extLst>
            </p:cNvPr>
            <p:cNvSpPr/>
            <p:nvPr/>
          </p:nvSpPr>
          <p:spPr>
            <a:xfrm>
              <a:off x="1215071" y="1084408"/>
              <a:ext cx="114548" cy="79146"/>
            </a:xfrm>
            <a:custGeom>
              <a:avLst/>
              <a:gdLst>
                <a:gd name="connsiteX0" fmla="*/ 65484 w 114548"/>
                <a:gd name="connsiteY0" fmla="*/ 79147 h 79146"/>
                <a:gd name="connsiteX1" fmla="*/ 48903 w 114548"/>
                <a:gd name="connsiteY1" fmla="*/ 79147 h 79146"/>
                <a:gd name="connsiteX2" fmla="*/ 48903 w 114548"/>
                <a:gd name="connsiteY2" fmla="*/ 31211 h 79146"/>
                <a:gd name="connsiteX3" fmla="*/ 45536 w 114548"/>
                <a:gd name="connsiteY3" fmla="*/ 17889 h 79146"/>
                <a:gd name="connsiteX4" fmla="*/ 34989 w 114548"/>
                <a:gd name="connsiteY4" fmla="*/ 13501 h 79146"/>
                <a:gd name="connsiteX5" fmla="*/ 20969 w 114548"/>
                <a:gd name="connsiteY5" fmla="*/ 19715 h 79146"/>
                <a:gd name="connsiteX6" fmla="*/ 16510 w 114548"/>
                <a:gd name="connsiteY6" fmla="*/ 40415 h 79146"/>
                <a:gd name="connsiteX7" fmla="*/ 16510 w 114548"/>
                <a:gd name="connsiteY7" fmla="*/ 79147 h 79146"/>
                <a:gd name="connsiteX8" fmla="*/ 0 w 114548"/>
                <a:gd name="connsiteY8" fmla="*/ 79147 h 79146"/>
                <a:gd name="connsiteX9" fmla="*/ 0 w 114548"/>
                <a:gd name="connsiteY9" fmla="*/ 1415 h 79146"/>
                <a:gd name="connsiteX10" fmla="*/ 12929 w 114548"/>
                <a:gd name="connsiteY10" fmla="*/ 1415 h 79146"/>
                <a:gd name="connsiteX11" fmla="*/ 15238 w 114548"/>
                <a:gd name="connsiteY11" fmla="*/ 11603 h 79146"/>
                <a:gd name="connsiteX12" fmla="*/ 16080 w 114548"/>
                <a:gd name="connsiteY12" fmla="*/ 11603 h 79146"/>
                <a:gd name="connsiteX13" fmla="*/ 25463 w 114548"/>
                <a:gd name="connsiteY13" fmla="*/ 3026 h 79146"/>
                <a:gd name="connsiteX14" fmla="*/ 38982 w 114548"/>
                <a:gd name="connsiteY14" fmla="*/ 0 h 79146"/>
                <a:gd name="connsiteX15" fmla="*/ 62744 w 114548"/>
                <a:gd name="connsiteY15" fmla="*/ 12230 h 79146"/>
                <a:gd name="connsiteX16" fmla="*/ 63873 w 114548"/>
                <a:gd name="connsiteY16" fmla="*/ 12230 h 79146"/>
                <a:gd name="connsiteX17" fmla="*/ 73578 w 114548"/>
                <a:gd name="connsiteY17" fmla="*/ 3241 h 79146"/>
                <a:gd name="connsiteX18" fmla="*/ 87921 w 114548"/>
                <a:gd name="connsiteY18" fmla="*/ 18 h 79146"/>
                <a:gd name="connsiteX19" fmla="*/ 108191 w 114548"/>
                <a:gd name="connsiteY19" fmla="*/ 7037 h 79146"/>
                <a:gd name="connsiteX20" fmla="*/ 114548 w 114548"/>
                <a:gd name="connsiteY20" fmla="*/ 28471 h 79146"/>
                <a:gd name="connsiteX21" fmla="*/ 114548 w 114548"/>
                <a:gd name="connsiteY21" fmla="*/ 79147 h 79146"/>
                <a:gd name="connsiteX22" fmla="*/ 98038 w 114548"/>
                <a:gd name="connsiteY22" fmla="*/ 79147 h 79146"/>
                <a:gd name="connsiteX23" fmla="*/ 98038 w 114548"/>
                <a:gd name="connsiteY23" fmla="*/ 31211 h 79146"/>
                <a:gd name="connsiteX24" fmla="*/ 94636 w 114548"/>
                <a:gd name="connsiteY24" fmla="*/ 17889 h 79146"/>
                <a:gd name="connsiteX25" fmla="*/ 84053 w 114548"/>
                <a:gd name="connsiteY25" fmla="*/ 13501 h 79146"/>
                <a:gd name="connsiteX26" fmla="*/ 69961 w 114548"/>
                <a:gd name="connsiteY26" fmla="*/ 19518 h 79146"/>
                <a:gd name="connsiteX27" fmla="*/ 65502 w 114548"/>
                <a:gd name="connsiteY27" fmla="*/ 37962 h 79146"/>
                <a:gd name="connsiteX28" fmla="*/ 65502 w 114548"/>
                <a:gd name="connsiteY28" fmla="*/ 79147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548" h="79146">
                  <a:moveTo>
                    <a:pt x="65484" y="79147"/>
                  </a:moveTo>
                  <a:lnTo>
                    <a:pt x="48903" y="79147"/>
                  </a:lnTo>
                  <a:lnTo>
                    <a:pt x="48903" y="31211"/>
                  </a:lnTo>
                  <a:cubicBezTo>
                    <a:pt x="48903" y="25266"/>
                    <a:pt x="47775" y="20825"/>
                    <a:pt x="45536" y="17889"/>
                  </a:cubicBezTo>
                  <a:cubicBezTo>
                    <a:pt x="43298" y="14952"/>
                    <a:pt x="39770" y="13501"/>
                    <a:pt x="34989" y="13501"/>
                  </a:cubicBezTo>
                  <a:cubicBezTo>
                    <a:pt x="28615" y="13501"/>
                    <a:pt x="23941" y="15579"/>
                    <a:pt x="20969" y="19715"/>
                  </a:cubicBezTo>
                  <a:cubicBezTo>
                    <a:pt x="17996" y="23869"/>
                    <a:pt x="16510" y="30763"/>
                    <a:pt x="16510" y="40415"/>
                  </a:cubicBezTo>
                  <a:lnTo>
                    <a:pt x="16510" y="79147"/>
                  </a:lnTo>
                  <a:lnTo>
                    <a:pt x="0" y="79147"/>
                  </a:lnTo>
                  <a:lnTo>
                    <a:pt x="0" y="1415"/>
                  </a:lnTo>
                  <a:lnTo>
                    <a:pt x="12929" y="1415"/>
                  </a:lnTo>
                  <a:lnTo>
                    <a:pt x="15238" y="11603"/>
                  </a:lnTo>
                  <a:lnTo>
                    <a:pt x="16080" y="11603"/>
                  </a:lnTo>
                  <a:cubicBezTo>
                    <a:pt x="18229" y="7897"/>
                    <a:pt x="21362" y="5050"/>
                    <a:pt x="25463" y="3026"/>
                  </a:cubicBezTo>
                  <a:cubicBezTo>
                    <a:pt x="29564" y="1021"/>
                    <a:pt x="34076" y="0"/>
                    <a:pt x="38982" y="0"/>
                  </a:cubicBezTo>
                  <a:cubicBezTo>
                    <a:pt x="50926" y="0"/>
                    <a:pt x="58841" y="4083"/>
                    <a:pt x="62744" y="12230"/>
                  </a:cubicBezTo>
                  <a:lnTo>
                    <a:pt x="63873" y="12230"/>
                  </a:lnTo>
                  <a:cubicBezTo>
                    <a:pt x="66165" y="8398"/>
                    <a:pt x="69406" y="5390"/>
                    <a:pt x="73578" y="3241"/>
                  </a:cubicBezTo>
                  <a:cubicBezTo>
                    <a:pt x="77750" y="1092"/>
                    <a:pt x="82531" y="18"/>
                    <a:pt x="87921" y="18"/>
                  </a:cubicBezTo>
                  <a:cubicBezTo>
                    <a:pt x="97197" y="18"/>
                    <a:pt x="103965" y="2364"/>
                    <a:pt x="108191" y="7037"/>
                  </a:cubicBezTo>
                  <a:cubicBezTo>
                    <a:pt x="112435" y="11729"/>
                    <a:pt x="114548" y="18873"/>
                    <a:pt x="114548" y="28471"/>
                  </a:cubicBezTo>
                  <a:lnTo>
                    <a:pt x="114548" y="79147"/>
                  </a:lnTo>
                  <a:lnTo>
                    <a:pt x="98038" y="79147"/>
                  </a:lnTo>
                  <a:lnTo>
                    <a:pt x="98038" y="31211"/>
                  </a:lnTo>
                  <a:cubicBezTo>
                    <a:pt x="98038" y="25266"/>
                    <a:pt x="96910" y="20825"/>
                    <a:pt x="94636" y="17889"/>
                  </a:cubicBezTo>
                  <a:cubicBezTo>
                    <a:pt x="92362" y="14970"/>
                    <a:pt x="88834" y="13501"/>
                    <a:pt x="84053" y="13501"/>
                  </a:cubicBezTo>
                  <a:cubicBezTo>
                    <a:pt x="77643" y="13501"/>
                    <a:pt x="72933" y="15507"/>
                    <a:pt x="69961" y="19518"/>
                  </a:cubicBezTo>
                  <a:cubicBezTo>
                    <a:pt x="66988" y="23529"/>
                    <a:pt x="65502" y="29671"/>
                    <a:pt x="65502" y="37962"/>
                  </a:cubicBezTo>
                  <a:lnTo>
                    <a:pt x="65502" y="79147"/>
                  </a:lnTo>
                  <a:close/>
                </a:path>
              </a:pathLst>
            </a:custGeom>
            <a:grpFill/>
            <a:ln w="178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F15C462-F368-C9D9-92B8-86F430436B3E}"/>
                </a:ext>
              </a:extLst>
            </p:cNvPr>
            <p:cNvSpPr/>
            <p:nvPr/>
          </p:nvSpPr>
          <p:spPr>
            <a:xfrm>
              <a:off x="1347203" y="1084425"/>
              <a:ext cx="65931" cy="80543"/>
            </a:xfrm>
            <a:custGeom>
              <a:avLst/>
              <a:gdLst>
                <a:gd name="connsiteX0" fmla="*/ 54096 w 65931"/>
                <a:gd name="connsiteY0" fmla="*/ 79129 h 80543"/>
                <a:gd name="connsiteX1" fmla="*/ 50801 w 65931"/>
                <a:gd name="connsiteY1" fmla="*/ 68314 h 80543"/>
                <a:gd name="connsiteX2" fmla="*/ 50246 w 65931"/>
                <a:gd name="connsiteY2" fmla="*/ 68314 h 80543"/>
                <a:gd name="connsiteX3" fmla="*/ 38929 w 65931"/>
                <a:gd name="connsiteY3" fmla="*/ 77983 h 80543"/>
                <a:gd name="connsiteX4" fmla="*/ 24317 w 65931"/>
                <a:gd name="connsiteY4" fmla="*/ 80544 h 80543"/>
                <a:gd name="connsiteX5" fmla="*/ 6428 w 65931"/>
                <a:gd name="connsiteY5" fmla="*/ 74366 h 80543"/>
                <a:gd name="connsiteX6" fmla="*/ 0 w 65931"/>
                <a:gd name="connsiteY6" fmla="*/ 56871 h 80543"/>
                <a:gd name="connsiteX7" fmla="*/ 8917 w 65931"/>
                <a:gd name="connsiteY7" fmla="*/ 38732 h 80543"/>
                <a:gd name="connsiteX8" fmla="*/ 36117 w 65931"/>
                <a:gd name="connsiteY8" fmla="*/ 32053 h 80543"/>
                <a:gd name="connsiteX9" fmla="*/ 49547 w 65931"/>
                <a:gd name="connsiteY9" fmla="*/ 31623 h 80543"/>
                <a:gd name="connsiteX10" fmla="*/ 49547 w 65931"/>
                <a:gd name="connsiteY10" fmla="*/ 27469 h 80543"/>
                <a:gd name="connsiteX11" fmla="*/ 46073 w 65931"/>
                <a:gd name="connsiteY11" fmla="*/ 16331 h 80543"/>
                <a:gd name="connsiteX12" fmla="*/ 35294 w 65931"/>
                <a:gd name="connsiteY12" fmla="*/ 12642 h 80543"/>
                <a:gd name="connsiteX13" fmla="*/ 23834 w 65931"/>
                <a:gd name="connsiteY13" fmla="*/ 14397 h 80543"/>
                <a:gd name="connsiteX14" fmla="*/ 13287 w 65931"/>
                <a:gd name="connsiteY14" fmla="*/ 18551 h 80543"/>
                <a:gd name="connsiteX15" fmla="*/ 7951 w 65931"/>
                <a:gd name="connsiteY15" fmla="*/ 6751 h 80543"/>
                <a:gd name="connsiteX16" fmla="*/ 21792 w 65931"/>
                <a:gd name="connsiteY16" fmla="*/ 1719 h 80543"/>
                <a:gd name="connsiteX17" fmla="*/ 35992 w 65931"/>
                <a:gd name="connsiteY17" fmla="*/ 0 h 80543"/>
                <a:gd name="connsiteX18" fmla="*/ 58375 w 65931"/>
                <a:gd name="connsiteY18" fmla="*/ 6464 h 80543"/>
                <a:gd name="connsiteX19" fmla="*/ 65932 w 65931"/>
                <a:gd name="connsiteY19" fmla="*/ 26770 h 80543"/>
                <a:gd name="connsiteX20" fmla="*/ 65932 w 65931"/>
                <a:gd name="connsiteY20" fmla="*/ 79129 h 80543"/>
                <a:gd name="connsiteX21" fmla="*/ 54131 w 65931"/>
                <a:gd name="connsiteY21" fmla="*/ 79129 h 80543"/>
                <a:gd name="connsiteX22" fmla="*/ 29492 w 65931"/>
                <a:gd name="connsiteY22" fmla="*/ 67884 h 80543"/>
                <a:gd name="connsiteX23" fmla="*/ 43943 w 65931"/>
                <a:gd name="connsiteY23" fmla="*/ 62852 h 80543"/>
                <a:gd name="connsiteX24" fmla="*/ 49386 w 65931"/>
                <a:gd name="connsiteY24" fmla="*/ 48760 h 80543"/>
                <a:gd name="connsiteX25" fmla="*/ 49386 w 65931"/>
                <a:gd name="connsiteY25" fmla="*/ 42009 h 80543"/>
                <a:gd name="connsiteX26" fmla="*/ 39412 w 65931"/>
                <a:gd name="connsiteY26" fmla="*/ 42439 h 80543"/>
                <a:gd name="connsiteX27" fmla="*/ 22437 w 65931"/>
                <a:gd name="connsiteY27" fmla="*/ 46342 h 80543"/>
                <a:gd name="connsiteX28" fmla="*/ 17137 w 65931"/>
                <a:gd name="connsiteY28" fmla="*/ 56997 h 80543"/>
                <a:gd name="connsiteX29" fmla="*/ 20234 w 65931"/>
                <a:gd name="connsiteY29" fmla="*/ 65037 h 80543"/>
                <a:gd name="connsiteX30" fmla="*/ 29510 w 65931"/>
                <a:gd name="connsiteY30" fmla="*/ 67884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931" h="80543">
                  <a:moveTo>
                    <a:pt x="54096" y="79129"/>
                  </a:moveTo>
                  <a:lnTo>
                    <a:pt x="50801" y="68314"/>
                  </a:lnTo>
                  <a:lnTo>
                    <a:pt x="50246" y="68314"/>
                  </a:lnTo>
                  <a:cubicBezTo>
                    <a:pt x="46503" y="73041"/>
                    <a:pt x="42725" y="76264"/>
                    <a:pt x="38929" y="77983"/>
                  </a:cubicBezTo>
                  <a:cubicBezTo>
                    <a:pt x="35133" y="79702"/>
                    <a:pt x="30262" y="80544"/>
                    <a:pt x="24317" y="80544"/>
                  </a:cubicBezTo>
                  <a:cubicBezTo>
                    <a:pt x="16689" y="80544"/>
                    <a:pt x="10726" y="78484"/>
                    <a:pt x="6428" y="74366"/>
                  </a:cubicBezTo>
                  <a:cubicBezTo>
                    <a:pt x="2149" y="70247"/>
                    <a:pt x="0" y="64410"/>
                    <a:pt x="0" y="56871"/>
                  </a:cubicBezTo>
                  <a:cubicBezTo>
                    <a:pt x="0" y="48867"/>
                    <a:pt x="2972" y="42815"/>
                    <a:pt x="8917" y="38732"/>
                  </a:cubicBezTo>
                  <a:cubicBezTo>
                    <a:pt x="14862" y="34649"/>
                    <a:pt x="23923" y="32429"/>
                    <a:pt x="36117" y="32053"/>
                  </a:cubicBezTo>
                  <a:lnTo>
                    <a:pt x="49547" y="31623"/>
                  </a:lnTo>
                  <a:lnTo>
                    <a:pt x="49547" y="27469"/>
                  </a:lnTo>
                  <a:cubicBezTo>
                    <a:pt x="49547" y="22509"/>
                    <a:pt x="48383" y="18784"/>
                    <a:pt x="46073" y="16331"/>
                  </a:cubicBezTo>
                  <a:cubicBezTo>
                    <a:pt x="43764" y="13878"/>
                    <a:pt x="40164" y="12642"/>
                    <a:pt x="35294" y="12642"/>
                  </a:cubicBezTo>
                  <a:cubicBezTo>
                    <a:pt x="31318" y="12642"/>
                    <a:pt x="27486" y="13233"/>
                    <a:pt x="23834" y="14397"/>
                  </a:cubicBezTo>
                  <a:cubicBezTo>
                    <a:pt x="20181" y="15561"/>
                    <a:pt x="16671" y="16958"/>
                    <a:pt x="13287" y="18551"/>
                  </a:cubicBezTo>
                  <a:lnTo>
                    <a:pt x="7951" y="6751"/>
                  </a:lnTo>
                  <a:cubicBezTo>
                    <a:pt x="12158" y="4548"/>
                    <a:pt x="16778" y="2865"/>
                    <a:pt x="21792" y="1719"/>
                  </a:cubicBezTo>
                  <a:cubicBezTo>
                    <a:pt x="26806" y="573"/>
                    <a:pt x="31533" y="0"/>
                    <a:pt x="35992" y="0"/>
                  </a:cubicBezTo>
                  <a:cubicBezTo>
                    <a:pt x="45877" y="0"/>
                    <a:pt x="53343" y="2149"/>
                    <a:pt x="58375" y="6464"/>
                  </a:cubicBezTo>
                  <a:cubicBezTo>
                    <a:pt x="63407" y="10780"/>
                    <a:pt x="65932" y="17548"/>
                    <a:pt x="65932" y="26770"/>
                  </a:cubicBezTo>
                  <a:lnTo>
                    <a:pt x="65932" y="79129"/>
                  </a:lnTo>
                  <a:lnTo>
                    <a:pt x="54131" y="79129"/>
                  </a:lnTo>
                  <a:close/>
                  <a:moveTo>
                    <a:pt x="29492" y="67884"/>
                  </a:moveTo>
                  <a:cubicBezTo>
                    <a:pt x="35491" y="67884"/>
                    <a:pt x="40308" y="66201"/>
                    <a:pt x="43943" y="62852"/>
                  </a:cubicBezTo>
                  <a:cubicBezTo>
                    <a:pt x="47578" y="59503"/>
                    <a:pt x="49386" y="54812"/>
                    <a:pt x="49386" y="48760"/>
                  </a:cubicBezTo>
                  <a:lnTo>
                    <a:pt x="49386" y="42009"/>
                  </a:lnTo>
                  <a:lnTo>
                    <a:pt x="39412" y="42439"/>
                  </a:lnTo>
                  <a:cubicBezTo>
                    <a:pt x="31641" y="42725"/>
                    <a:pt x="25982" y="44014"/>
                    <a:pt x="22437" y="46342"/>
                  </a:cubicBezTo>
                  <a:cubicBezTo>
                    <a:pt x="18891" y="48670"/>
                    <a:pt x="17137" y="52215"/>
                    <a:pt x="17137" y="56997"/>
                  </a:cubicBezTo>
                  <a:cubicBezTo>
                    <a:pt x="17137" y="60470"/>
                    <a:pt x="18175" y="63139"/>
                    <a:pt x="20234" y="65037"/>
                  </a:cubicBezTo>
                  <a:cubicBezTo>
                    <a:pt x="22294" y="66935"/>
                    <a:pt x="25391" y="67884"/>
                    <a:pt x="29510" y="67884"/>
                  </a:cubicBezTo>
                  <a:close/>
                </a:path>
              </a:pathLst>
            </a:custGeom>
            <a:grpFill/>
            <a:ln w="1789"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525529D-927A-0DFC-7849-F30C3668F30D}"/>
                </a:ext>
              </a:extLst>
            </p:cNvPr>
            <p:cNvSpPr/>
            <p:nvPr/>
          </p:nvSpPr>
          <p:spPr>
            <a:xfrm>
              <a:off x="1427066" y="1068542"/>
              <a:ext cx="50120" cy="96426"/>
            </a:xfrm>
            <a:custGeom>
              <a:avLst/>
              <a:gdLst>
                <a:gd name="connsiteX0" fmla="*/ 38033 w 50120"/>
                <a:gd name="connsiteY0" fmla="*/ 83068 h 96426"/>
                <a:gd name="connsiteX1" fmla="*/ 50120 w 50120"/>
                <a:gd name="connsiteY1" fmla="*/ 81170 h 96426"/>
                <a:gd name="connsiteX2" fmla="*/ 50120 w 50120"/>
                <a:gd name="connsiteY2" fmla="*/ 93615 h 96426"/>
                <a:gd name="connsiteX3" fmla="*/ 43047 w 50120"/>
                <a:gd name="connsiteY3" fmla="*/ 95621 h 96426"/>
                <a:gd name="connsiteX4" fmla="*/ 34094 w 50120"/>
                <a:gd name="connsiteY4" fmla="*/ 96427 h 96426"/>
                <a:gd name="connsiteX5" fmla="*/ 10619 w 50120"/>
                <a:gd name="connsiteY5" fmla="*/ 71680 h 96426"/>
                <a:gd name="connsiteX6" fmla="*/ 10619 w 50120"/>
                <a:gd name="connsiteY6" fmla="*/ 29797 h 96426"/>
                <a:gd name="connsiteX7" fmla="*/ 0 w 50120"/>
                <a:gd name="connsiteY7" fmla="*/ 29797 h 96426"/>
                <a:gd name="connsiteX8" fmla="*/ 0 w 50120"/>
                <a:gd name="connsiteY8" fmla="*/ 22491 h 96426"/>
                <a:gd name="connsiteX9" fmla="*/ 11389 w 50120"/>
                <a:gd name="connsiteY9" fmla="*/ 16438 h 96426"/>
                <a:gd name="connsiteX10" fmla="*/ 17011 w 50120"/>
                <a:gd name="connsiteY10" fmla="*/ 0 h 96426"/>
                <a:gd name="connsiteX11" fmla="*/ 27200 w 50120"/>
                <a:gd name="connsiteY11" fmla="*/ 0 h 96426"/>
                <a:gd name="connsiteX12" fmla="*/ 27200 w 50120"/>
                <a:gd name="connsiteY12" fmla="*/ 17298 h 96426"/>
                <a:gd name="connsiteX13" fmla="*/ 49332 w 50120"/>
                <a:gd name="connsiteY13" fmla="*/ 17298 h 96426"/>
                <a:gd name="connsiteX14" fmla="*/ 49332 w 50120"/>
                <a:gd name="connsiteY14" fmla="*/ 29814 h 96426"/>
                <a:gd name="connsiteX15" fmla="*/ 27200 w 50120"/>
                <a:gd name="connsiteY15" fmla="*/ 29814 h 96426"/>
                <a:gd name="connsiteX16" fmla="*/ 27200 w 50120"/>
                <a:gd name="connsiteY16" fmla="*/ 71411 h 96426"/>
                <a:gd name="connsiteX17" fmla="*/ 30190 w 50120"/>
                <a:gd name="connsiteY17" fmla="*/ 80239 h 96426"/>
                <a:gd name="connsiteX18" fmla="*/ 38033 w 50120"/>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20" h="96426">
                  <a:moveTo>
                    <a:pt x="38033" y="83068"/>
                  </a:moveTo>
                  <a:cubicBezTo>
                    <a:pt x="42062" y="83068"/>
                    <a:pt x="46091" y="82442"/>
                    <a:pt x="50120" y="81170"/>
                  </a:cubicBezTo>
                  <a:lnTo>
                    <a:pt x="50120" y="93615"/>
                  </a:lnTo>
                  <a:cubicBezTo>
                    <a:pt x="48294"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8FC052E-94A7-D138-3632-8A6C77568756}"/>
                </a:ext>
              </a:extLst>
            </p:cNvPr>
            <p:cNvSpPr/>
            <p:nvPr/>
          </p:nvSpPr>
          <p:spPr>
            <a:xfrm>
              <a:off x="1483668" y="1068542"/>
              <a:ext cx="50102" cy="96426"/>
            </a:xfrm>
            <a:custGeom>
              <a:avLst/>
              <a:gdLst>
                <a:gd name="connsiteX0" fmla="*/ 38016 w 50102"/>
                <a:gd name="connsiteY0" fmla="*/ 83068 h 96426"/>
                <a:gd name="connsiteX1" fmla="*/ 50103 w 50102"/>
                <a:gd name="connsiteY1" fmla="*/ 81170 h 96426"/>
                <a:gd name="connsiteX2" fmla="*/ 50103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3 w 50102"/>
                <a:gd name="connsiteY13" fmla="*/ 17298 h 96426"/>
                <a:gd name="connsiteX14" fmla="*/ 49333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4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4" y="82442"/>
                    <a:pt x="50103" y="81170"/>
                  </a:cubicBezTo>
                  <a:lnTo>
                    <a:pt x="50103"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3" y="17298"/>
                  </a:lnTo>
                  <a:lnTo>
                    <a:pt x="49333" y="29814"/>
                  </a:lnTo>
                  <a:lnTo>
                    <a:pt x="27200" y="29814"/>
                  </a:lnTo>
                  <a:lnTo>
                    <a:pt x="27200" y="71411"/>
                  </a:lnTo>
                  <a:cubicBezTo>
                    <a:pt x="27200" y="75387"/>
                    <a:pt x="28203" y="78341"/>
                    <a:pt x="30190" y="80239"/>
                  </a:cubicBezTo>
                  <a:cubicBezTo>
                    <a:pt x="32178" y="82137"/>
                    <a:pt x="34792" y="83086"/>
                    <a:pt x="38034" y="83086"/>
                  </a:cubicBez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CA7555C-706D-1A01-9CEF-54D985378873}"/>
                </a:ext>
              </a:extLst>
            </p:cNvPr>
            <p:cNvSpPr/>
            <p:nvPr/>
          </p:nvSpPr>
          <p:spPr>
            <a:xfrm>
              <a:off x="1544658"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117 w 68796"/>
                <a:gd name="connsiteY9" fmla="*/ 61366 h 80543"/>
                <a:gd name="connsiteX10" fmla="*/ 39359 w 68796"/>
                <a:gd name="connsiteY10" fmla="*/ 67454 h 80543"/>
                <a:gd name="connsiteX11" fmla="*/ 52180 w 68796"/>
                <a:gd name="connsiteY11" fmla="*/ 66147 h 80543"/>
                <a:gd name="connsiteX12" fmla="*/ 64929 w 68796"/>
                <a:gd name="connsiteY12" fmla="*/ 61831 h 80543"/>
                <a:gd name="connsiteX13" fmla="*/ 64929 w 68796"/>
                <a:gd name="connsiteY13" fmla="*/ 75261 h 80543"/>
                <a:gd name="connsiteX14" fmla="*/ 52699 w 68796"/>
                <a:gd name="connsiteY14" fmla="*/ 79344 h 80543"/>
                <a:gd name="connsiteX15" fmla="*/ 38571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117" y="61366"/>
                  </a:cubicBezTo>
                  <a:cubicBezTo>
                    <a:pt x="26949" y="65413"/>
                    <a:pt x="32375" y="67454"/>
                    <a:pt x="39359" y="67454"/>
                  </a:cubicBezTo>
                  <a:cubicBezTo>
                    <a:pt x="43943" y="67454"/>
                    <a:pt x="48222" y="67024"/>
                    <a:pt x="52180" y="66147"/>
                  </a:cubicBezTo>
                  <a:cubicBezTo>
                    <a:pt x="56137" y="65269"/>
                    <a:pt x="60399" y="63837"/>
                    <a:pt x="64929" y="61831"/>
                  </a:cubicBezTo>
                  <a:lnTo>
                    <a:pt x="64929" y="75261"/>
                  </a:lnTo>
                  <a:cubicBezTo>
                    <a:pt x="60900" y="77177"/>
                    <a:pt x="56817" y="78538"/>
                    <a:pt x="52699" y="79344"/>
                  </a:cubicBezTo>
                  <a:cubicBezTo>
                    <a:pt x="48580" y="80132"/>
                    <a:pt x="43871" y="80544"/>
                    <a:pt x="38571" y="80544"/>
                  </a:cubicBezTo>
                  <a:close/>
                  <a:moveTo>
                    <a:pt x="35562" y="12517"/>
                  </a:moveTo>
                  <a:cubicBezTo>
                    <a:pt x="30316" y="12517"/>
                    <a:pt x="26108" y="14182"/>
                    <a:pt x="22956" y="17513"/>
                  </a:cubicBezTo>
                  <a:cubicBezTo>
                    <a:pt x="19787"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39CC9AB-14A0-B439-BE22-979C564BF50D}"/>
                </a:ext>
              </a:extLst>
            </p:cNvPr>
            <p:cNvSpPr/>
            <p:nvPr/>
          </p:nvSpPr>
          <p:spPr>
            <a:xfrm>
              <a:off x="1632239" y="1084408"/>
              <a:ext cx="47631" cy="79146"/>
            </a:xfrm>
            <a:custGeom>
              <a:avLst/>
              <a:gdLst>
                <a:gd name="connsiteX0" fmla="*/ 39412 w 47631"/>
                <a:gd name="connsiteY0" fmla="*/ 18 h 79146"/>
                <a:gd name="connsiteX1" fmla="*/ 47631 w 47631"/>
                <a:gd name="connsiteY1" fmla="*/ 716 h 79146"/>
                <a:gd name="connsiteX2" fmla="*/ 46020 w 47631"/>
                <a:gd name="connsiteY2" fmla="*/ 16116 h 79146"/>
                <a:gd name="connsiteX3" fmla="*/ 38714 w 47631"/>
                <a:gd name="connsiteY3" fmla="*/ 15274 h 79146"/>
                <a:gd name="connsiteX4" fmla="*/ 22652 w 47631"/>
                <a:gd name="connsiteY4" fmla="*/ 21739 h 79146"/>
                <a:gd name="connsiteX5" fmla="*/ 16510 w 47631"/>
                <a:gd name="connsiteY5" fmla="*/ 38535 h 79146"/>
                <a:gd name="connsiteX6" fmla="*/ 16510 w 47631"/>
                <a:gd name="connsiteY6" fmla="*/ 79147 h 79146"/>
                <a:gd name="connsiteX7" fmla="*/ 0 w 47631"/>
                <a:gd name="connsiteY7" fmla="*/ 79147 h 79146"/>
                <a:gd name="connsiteX8" fmla="*/ 0 w 47631"/>
                <a:gd name="connsiteY8" fmla="*/ 1415 h 79146"/>
                <a:gd name="connsiteX9" fmla="*/ 12928 w 47631"/>
                <a:gd name="connsiteY9" fmla="*/ 1415 h 79146"/>
                <a:gd name="connsiteX10" fmla="*/ 15113 w 47631"/>
                <a:gd name="connsiteY10" fmla="*/ 15113 h 79146"/>
                <a:gd name="connsiteX11" fmla="*/ 15955 w 47631"/>
                <a:gd name="connsiteY11" fmla="*/ 15113 h 79146"/>
                <a:gd name="connsiteX12" fmla="*/ 26036 w 47631"/>
                <a:gd name="connsiteY12" fmla="*/ 4083 h 79146"/>
                <a:gd name="connsiteX13" fmla="*/ 39430 w 47631"/>
                <a:gd name="connsiteY13" fmla="*/ 0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31" h="79146">
                  <a:moveTo>
                    <a:pt x="39412" y="18"/>
                  </a:moveTo>
                  <a:cubicBezTo>
                    <a:pt x="42743" y="18"/>
                    <a:pt x="45483" y="251"/>
                    <a:pt x="47631" y="716"/>
                  </a:cubicBezTo>
                  <a:lnTo>
                    <a:pt x="46020" y="16116"/>
                  </a:lnTo>
                  <a:cubicBezTo>
                    <a:pt x="43674" y="15561"/>
                    <a:pt x="41239" y="15274"/>
                    <a:pt x="38714" y="15274"/>
                  </a:cubicBezTo>
                  <a:cubicBezTo>
                    <a:pt x="32106" y="15274"/>
                    <a:pt x="26752" y="17423"/>
                    <a:pt x="22652" y="21739"/>
                  </a:cubicBezTo>
                  <a:cubicBezTo>
                    <a:pt x="18551" y="26054"/>
                    <a:pt x="16510" y="31641"/>
                    <a:pt x="16510" y="38535"/>
                  </a:cubicBezTo>
                  <a:lnTo>
                    <a:pt x="16510" y="79147"/>
                  </a:lnTo>
                  <a:lnTo>
                    <a:pt x="0" y="79147"/>
                  </a:lnTo>
                  <a:lnTo>
                    <a:pt x="0" y="1415"/>
                  </a:lnTo>
                  <a:lnTo>
                    <a:pt x="12928" y="1415"/>
                  </a:lnTo>
                  <a:lnTo>
                    <a:pt x="15113" y="15113"/>
                  </a:lnTo>
                  <a:lnTo>
                    <a:pt x="15955" y="15113"/>
                  </a:lnTo>
                  <a:cubicBezTo>
                    <a:pt x="18533" y="10475"/>
                    <a:pt x="21900" y="6804"/>
                    <a:pt x="26036" y="4083"/>
                  </a:cubicBezTo>
                  <a:cubicBezTo>
                    <a:pt x="30190" y="1361"/>
                    <a:pt x="34649" y="0"/>
                    <a:pt x="39430" y="0"/>
                  </a:cubicBezTo>
                  <a:close/>
                </a:path>
              </a:pathLst>
            </a:custGeom>
            <a:grpFill/>
            <a:ln w="1789" cap="flat">
              <a:noFill/>
              <a:prstDash val="solid"/>
              <a:miter/>
            </a:ln>
          </p:spPr>
          <p:txBody>
            <a:bodyPr rtlCol="0" anchor="ctr"/>
            <a:lstStyle/>
            <a:p>
              <a:endParaRPr lang="en-GB"/>
            </a:p>
          </p:txBody>
        </p:sp>
      </p:grpSp>
      <p:sp>
        <p:nvSpPr>
          <p:cNvPr id="5" name="Slide Number Placeholder 4">
            <a:extLst>
              <a:ext uri="{FF2B5EF4-FFF2-40B4-BE49-F238E27FC236}">
                <a16:creationId xmlns:a16="http://schemas.microsoft.com/office/drawing/2014/main" id="{5998DA53-4C47-46AE-66FE-646627B2622F}"/>
              </a:ext>
            </a:extLst>
          </p:cNvPr>
          <p:cNvSpPr>
            <a:spLocks noGrp="1"/>
          </p:cNvSpPr>
          <p:nvPr userDrawn="1">
            <p:ph type="sldNum" sz="quarter" idx="13"/>
          </p:nvPr>
        </p:nvSpPr>
        <p:spPr/>
        <p:txBody>
          <a:bodyPr/>
          <a:lstStyle/>
          <a:p>
            <a:fld id="{39C6B835-EB63-4AE7-9628-740A286606E4}" type="slidenum">
              <a:rPr lang="en-GB" smtClean="0"/>
              <a:pPr/>
              <a:t>‹#›</a:t>
            </a:fld>
            <a:endParaRPr lang="en-GB"/>
          </a:p>
        </p:txBody>
      </p:sp>
      <p:sp>
        <p:nvSpPr>
          <p:cNvPr id="3" name="Footer Placeholder 2">
            <a:extLst>
              <a:ext uri="{FF2B5EF4-FFF2-40B4-BE49-F238E27FC236}">
                <a16:creationId xmlns:a16="http://schemas.microsoft.com/office/drawing/2014/main" id="{B3AE8D73-F056-21A8-2AF4-3A2993A24756}"/>
              </a:ext>
            </a:extLst>
          </p:cNvPr>
          <p:cNvSpPr>
            <a:spLocks noGrp="1"/>
          </p:cNvSpPr>
          <p:nvPr>
            <p:ph type="ftr" sz="quarter" idx="14"/>
          </p:nvPr>
        </p:nvSpPr>
        <p:spPr>
          <a:xfrm>
            <a:off x="550863" y="6170134"/>
            <a:ext cx="7243376" cy="365125"/>
          </a:xfrm>
        </p:spPr>
        <p:txBody>
          <a:bodyPr/>
          <a:lstStyle>
            <a:lvl1pPr>
              <a:defRPr>
                <a:solidFill>
                  <a:schemeClr val="bg1"/>
                </a:solidFill>
              </a:defRPr>
            </a:lvl1pPr>
          </a:lstStyle>
          <a:p>
            <a:r>
              <a:rPr lang="en-GB"/>
              <a:t>Copyright © AQA and its licensors. All rights reserved.</a:t>
            </a:r>
            <a:endParaRPr lang="en-GB" dirty="0"/>
          </a:p>
        </p:txBody>
      </p:sp>
    </p:spTree>
    <p:extLst>
      <p:ext uri="{BB962C8B-B14F-4D97-AF65-F5344CB8AC3E}">
        <p14:creationId xmlns:p14="http://schemas.microsoft.com/office/powerpoint/2010/main" val="16044378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Content Right (purple)">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225598-3024-BA25-E127-761314B6EE25}"/>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aphic 6">
            <a:extLst>
              <a:ext uri="{FF2B5EF4-FFF2-40B4-BE49-F238E27FC236}">
                <a16:creationId xmlns:a16="http://schemas.microsoft.com/office/drawing/2014/main" id="{CABF7890-0E55-0115-15A5-CC012F7FF354}"/>
              </a:ext>
            </a:extLst>
          </p:cNvPr>
          <p:cNvGrpSpPr/>
          <p:nvPr userDrawn="1"/>
        </p:nvGrpSpPr>
        <p:grpSpPr>
          <a:xfrm>
            <a:off x="550862" y="6145831"/>
            <a:ext cx="877888" cy="356047"/>
            <a:chOff x="470661" y="492919"/>
            <a:chExt cx="1210408" cy="490907"/>
          </a:xfrm>
          <a:solidFill>
            <a:schemeClr val="bg1"/>
          </a:solidFill>
        </p:grpSpPr>
        <p:sp>
          <p:nvSpPr>
            <p:cNvPr id="8" name="Freeform: Shape 7">
              <a:extLst>
                <a:ext uri="{FF2B5EF4-FFF2-40B4-BE49-F238E27FC236}">
                  <a16:creationId xmlns:a16="http://schemas.microsoft.com/office/drawing/2014/main" id="{D65FF96E-EF29-2CAC-590E-0090C342D011}"/>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DB3EA71-7E52-2281-FDCA-9E3A63B7ACB8}"/>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A3E0CF83-2035-B3E1-A0BE-E70840C7061F}"/>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9E3588A-A9A7-B315-44D6-B084E747E062}"/>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8844F958-EC74-D7FE-C251-8A895BF48E2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a:xfrm>
            <a:off x="550863" y="549274"/>
            <a:ext cx="3748939" cy="5222875"/>
          </a:xfrm>
        </p:spPr>
        <p:txBody>
          <a:bodyPr anchor="t"/>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a:xfrm>
            <a:off x="4584700" y="549275"/>
            <a:ext cx="7056438" cy="52228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20340606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urpl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631024-E278-C065-F580-84E36C5C12B6}"/>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aphic 6">
            <a:extLst>
              <a:ext uri="{FF2B5EF4-FFF2-40B4-BE49-F238E27FC236}">
                <a16:creationId xmlns:a16="http://schemas.microsoft.com/office/drawing/2014/main" id="{3DA17C17-F486-BDC7-A9D2-B4C197593FCF}"/>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C73AD49D-49F3-B83D-9C64-44154E1402D2}"/>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2660AD00-FFB7-2929-139F-00128721BD54}"/>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E43BEE92-BE5E-5314-FF78-A63EED944D6E}"/>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44428E68-CA54-9C7C-1AA5-CB7F6CFEEB4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D6EC42BD-541E-E6A6-02D4-C4412077633D}"/>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lvl1pPr>
              <a:defRPr>
                <a:solidFill>
                  <a:schemeClr val="bg1"/>
                </a:solidFill>
              </a:defRPr>
            </a:lvl1p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5402688"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81EC9B42-EBE5-552F-6CAD-117B05CE2E3B}"/>
              </a:ext>
            </a:extLst>
          </p:cNvPr>
          <p:cNvSpPr>
            <a:spLocks noGrp="1"/>
          </p:cNvSpPr>
          <p:nvPr>
            <p:ph idx="13"/>
          </p:nvPr>
        </p:nvSpPr>
        <p:spPr>
          <a:xfrm>
            <a:off x="6238450" y="1962867"/>
            <a:ext cx="5402688"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666355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ntent (purpl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DAFE83-A49C-9264-B163-15F6764DDBD3}"/>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aphic 6">
            <a:extLst>
              <a:ext uri="{FF2B5EF4-FFF2-40B4-BE49-F238E27FC236}">
                <a16:creationId xmlns:a16="http://schemas.microsoft.com/office/drawing/2014/main" id="{A5DE97A7-A494-78C6-7B1B-02D6FC823DE0}"/>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2A84573A-73B9-20D7-3531-A2E222DD5BB5}"/>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BD30C5C4-10D3-0F70-AF7C-CD3D9EFF635F}"/>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20100A0-CDD6-8D17-4B7C-19D1A41443A4}"/>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FB170355-79EE-AF5C-F5CC-81252CC4B312}"/>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4" name="Freeform: Shape 13">
            <a:extLst>
              <a:ext uri="{FF2B5EF4-FFF2-40B4-BE49-F238E27FC236}">
                <a16:creationId xmlns:a16="http://schemas.microsoft.com/office/drawing/2014/main" id="{D5243739-4034-2AE5-1B0C-AA945C4F4A2B}"/>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lvl1pPr>
              <a:defRPr>
                <a:solidFill>
                  <a:schemeClr val="bg1"/>
                </a:solidFill>
              </a:defRPr>
            </a:lvl1p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3506824"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8145437C-4DF0-073F-1396-0991FA110F99}"/>
              </a:ext>
            </a:extLst>
          </p:cNvPr>
          <p:cNvSpPr>
            <a:spLocks noGrp="1"/>
          </p:cNvSpPr>
          <p:nvPr>
            <p:ph idx="13"/>
          </p:nvPr>
        </p:nvSpPr>
        <p:spPr>
          <a:xfrm>
            <a:off x="4342589" y="1962867"/>
            <a:ext cx="3506824"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2">
            <a:extLst>
              <a:ext uri="{FF2B5EF4-FFF2-40B4-BE49-F238E27FC236}">
                <a16:creationId xmlns:a16="http://schemas.microsoft.com/office/drawing/2014/main" id="{9B097FEE-C356-A646-E47C-876CC5918F81}"/>
              </a:ext>
            </a:extLst>
          </p:cNvPr>
          <p:cNvSpPr>
            <a:spLocks noGrp="1"/>
          </p:cNvSpPr>
          <p:nvPr>
            <p:ph idx="14"/>
          </p:nvPr>
        </p:nvSpPr>
        <p:spPr>
          <a:xfrm>
            <a:off x="8134314" y="1962867"/>
            <a:ext cx="3506824"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87475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Point Process (purple)">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AAA87F-B8EF-8BF0-58CE-B038DBBE7404}"/>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aphic 6">
            <a:extLst>
              <a:ext uri="{FF2B5EF4-FFF2-40B4-BE49-F238E27FC236}">
                <a16:creationId xmlns:a16="http://schemas.microsoft.com/office/drawing/2014/main" id="{672BBF06-3874-F8EE-7407-4DA0A8BEB0B4}"/>
              </a:ext>
            </a:extLst>
          </p:cNvPr>
          <p:cNvGrpSpPr/>
          <p:nvPr userDrawn="1"/>
        </p:nvGrpSpPr>
        <p:grpSpPr>
          <a:xfrm>
            <a:off x="550862" y="6145831"/>
            <a:ext cx="877888" cy="356047"/>
            <a:chOff x="470661" y="492919"/>
            <a:chExt cx="1210408" cy="490907"/>
          </a:xfrm>
          <a:solidFill>
            <a:schemeClr val="bg1"/>
          </a:solidFill>
        </p:grpSpPr>
        <p:sp>
          <p:nvSpPr>
            <p:cNvPr id="14" name="Freeform: Shape 13">
              <a:extLst>
                <a:ext uri="{FF2B5EF4-FFF2-40B4-BE49-F238E27FC236}">
                  <a16:creationId xmlns:a16="http://schemas.microsoft.com/office/drawing/2014/main" id="{361CCB2C-A3E8-1371-4F6F-254D52471DB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7D726C71-2305-7C87-586A-703903C19510}"/>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5004C832-8303-4287-CEA6-48E4431C987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2A64ABB-BFCF-4F50-658D-D809E2DF0349}"/>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1" name="Freeform: Shape 20">
            <a:extLst>
              <a:ext uri="{FF2B5EF4-FFF2-40B4-BE49-F238E27FC236}">
                <a16:creationId xmlns:a16="http://schemas.microsoft.com/office/drawing/2014/main" id="{3EC630E0-5FA5-E59A-4C3A-9638C7F03FA4}"/>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6" name="Rectangle: Rounded Corners 5">
            <a:extLst>
              <a:ext uri="{FF2B5EF4-FFF2-40B4-BE49-F238E27FC236}">
                <a16:creationId xmlns:a16="http://schemas.microsoft.com/office/drawing/2014/main" id="{6EE01A0A-CB0D-AFAF-7484-46DF5471443C}"/>
              </a:ext>
            </a:extLst>
          </p:cNvPr>
          <p:cNvSpPr>
            <a:spLocks/>
          </p:cNvSpPr>
          <p:nvPr userDrawn="1"/>
        </p:nvSpPr>
        <p:spPr>
          <a:xfrm>
            <a:off x="550864" y="1952625"/>
            <a:ext cx="3506826" cy="3819526"/>
          </a:xfrm>
          <a:prstGeom prst="roundRect">
            <a:avLst>
              <a:gd name="adj" fmla="val 1678"/>
            </a:avLst>
          </a:prstGeom>
          <a:solidFill>
            <a:schemeClr val="tx2"/>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7" name="Text Placeholder 14">
            <a:extLst>
              <a:ext uri="{FF2B5EF4-FFF2-40B4-BE49-F238E27FC236}">
                <a16:creationId xmlns:a16="http://schemas.microsoft.com/office/drawing/2014/main" id="{247180F8-8D6E-ACFB-A2F2-3AA4D492D611}"/>
              </a:ext>
            </a:extLst>
          </p:cNvPr>
          <p:cNvSpPr>
            <a:spLocks noGrp="1"/>
          </p:cNvSpPr>
          <p:nvPr>
            <p:ph type="body" sz="quarter" idx="12"/>
          </p:nvPr>
        </p:nvSpPr>
        <p:spPr>
          <a:xfrm>
            <a:off x="762000" y="2638426"/>
            <a:ext cx="3084554" cy="300659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Rectangle: Rounded Corners 7">
            <a:extLst>
              <a:ext uri="{FF2B5EF4-FFF2-40B4-BE49-F238E27FC236}">
                <a16:creationId xmlns:a16="http://schemas.microsoft.com/office/drawing/2014/main" id="{728D4778-D84B-ADA6-FB77-5C5F5D90EF6B}"/>
              </a:ext>
            </a:extLst>
          </p:cNvPr>
          <p:cNvSpPr>
            <a:spLocks/>
          </p:cNvSpPr>
          <p:nvPr userDrawn="1"/>
        </p:nvSpPr>
        <p:spPr>
          <a:xfrm>
            <a:off x="4332289" y="1952625"/>
            <a:ext cx="3506826" cy="3819526"/>
          </a:xfrm>
          <a:prstGeom prst="roundRect">
            <a:avLst>
              <a:gd name="adj" fmla="val 1678"/>
            </a:avLst>
          </a:prstGeom>
          <a:solidFill>
            <a:schemeClr val="tx2"/>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9" name="Text Placeholder 14">
            <a:extLst>
              <a:ext uri="{FF2B5EF4-FFF2-40B4-BE49-F238E27FC236}">
                <a16:creationId xmlns:a16="http://schemas.microsoft.com/office/drawing/2014/main" id="{32D3BB36-3F98-5F19-CDD6-6B82ADEB74F5}"/>
              </a:ext>
            </a:extLst>
          </p:cNvPr>
          <p:cNvSpPr>
            <a:spLocks noGrp="1"/>
          </p:cNvSpPr>
          <p:nvPr>
            <p:ph type="body" sz="quarter" idx="16"/>
          </p:nvPr>
        </p:nvSpPr>
        <p:spPr>
          <a:xfrm>
            <a:off x="4543425" y="2638426"/>
            <a:ext cx="3084554" cy="300659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Rectangle: Rounded Corners 9">
            <a:extLst>
              <a:ext uri="{FF2B5EF4-FFF2-40B4-BE49-F238E27FC236}">
                <a16:creationId xmlns:a16="http://schemas.microsoft.com/office/drawing/2014/main" id="{B4443690-5A17-95CA-40C9-FA0889F8C451}"/>
              </a:ext>
            </a:extLst>
          </p:cNvPr>
          <p:cNvSpPr>
            <a:spLocks/>
          </p:cNvSpPr>
          <p:nvPr userDrawn="1"/>
        </p:nvSpPr>
        <p:spPr>
          <a:xfrm>
            <a:off x="8142289" y="1952625"/>
            <a:ext cx="3506826" cy="3819526"/>
          </a:xfrm>
          <a:prstGeom prst="roundRect">
            <a:avLst>
              <a:gd name="adj" fmla="val 1678"/>
            </a:avLst>
          </a:prstGeom>
          <a:solidFill>
            <a:schemeClr val="tx2"/>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11" name="Text Placeholder 14">
            <a:extLst>
              <a:ext uri="{FF2B5EF4-FFF2-40B4-BE49-F238E27FC236}">
                <a16:creationId xmlns:a16="http://schemas.microsoft.com/office/drawing/2014/main" id="{993A1023-43C7-02CC-B29B-F94BE12B4F40}"/>
              </a:ext>
            </a:extLst>
          </p:cNvPr>
          <p:cNvSpPr>
            <a:spLocks noGrp="1"/>
          </p:cNvSpPr>
          <p:nvPr>
            <p:ph type="body" sz="quarter" idx="18"/>
          </p:nvPr>
        </p:nvSpPr>
        <p:spPr>
          <a:xfrm>
            <a:off x="8353425" y="2638426"/>
            <a:ext cx="3084554" cy="300659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41">
            <a:extLst>
              <a:ext uri="{FF2B5EF4-FFF2-40B4-BE49-F238E27FC236}">
                <a16:creationId xmlns:a16="http://schemas.microsoft.com/office/drawing/2014/main" id="{8C4F0998-11A2-5CDC-0CEB-6D9FB6AE1CCC}"/>
              </a:ext>
            </a:extLst>
          </p:cNvPr>
          <p:cNvSpPr>
            <a:spLocks noGrp="1"/>
          </p:cNvSpPr>
          <p:nvPr>
            <p:ph type="body" sz="quarter" idx="14" hasCustomPrompt="1"/>
          </p:nvPr>
        </p:nvSpPr>
        <p:spPr>
          <a:xfrm>
            <a:off x="620097" y="2076449"/>
            <a:ext cx="3368361" cy="404037"/>
          </a:xfrm>
          <a:prstGeom prst="roundRect">
            <a:avLst>
              <a:gd name="adj" fmla="val 50000"/>
            </a:avLst>
          </a:prstGeom>
          <a:solidFill>
            <a:schemeClr val="accent1"/>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
        <p:nvSpPr>
          <p:cNvPr id="2" name="Title 1">
            <a:extLst>
              <a:ext uri="{FF2B5EF4-FFF2-40B4-BE49-F238E27FC236}">
                <a16:creationId xmlns:a16="http://schemas.microsoft.com/office/drawing/2014/main" id="{A748275F-5186-8E07-EB09-3081666A8A65}"/>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197D8F0C-0327-747B-99F3-F669C9548994}"/>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968A9F60-A36E-9528-DB44-64BCB5FFF5F4}"/>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27" name="Text Placeholder 41">
            <a:extLst>
              <a:ext uri="{FF2B5EF4-FFF2-40B4-BE49-F238E27FC236}">
                <a16:creationId xmlns:a16="http://schemas.microsoft.com/office/drawing/2014/main" id="{8D2657A3-8FD5-2F68-2F22-0A7A073740F1}"/>
              </a:ext>
            </a:extLst>
          </p:cNvPr>
          <p:cNvSpPr>
            <a:spLocks noGrp="1"/>
          </p:cNvSpPr>
          <p:nvPr>
            <p:ph type="body" sz="quarter" idx="19" hasCustomPrompt="1"/>
          </p:nvPr>
        </p:nvSpPr>
        <p:spPr>
          <a:xfrm>
            <a:off x="4401522" y="2076449"/>
            <a:ext cx="3368361" cy="404037"/>
          </a:xfrm>
          <a:prstGeom prst="roundRect">
            <a:avLst>
              <a:gd name="adj" fmla="val 50000"/>
            </a:avLst>
          </a:prstGeom>
          <a:solidFill>
            <a:schemeClr val="accent1"/>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
        <p:nvSpPr>
          <p:cNvPr id="28" name="Text Placeholder 41">
            <a:extLst>
              <a:ext uri="{FF2B5EF4-FFF2-40B4-BE49-F238E27FC236}">
                <a16:creationId xmlns:a16="http://schemas.microsoft.com/office/drawing/2014/main" id="{87CF10F8-5DBB-40B5-53EC-BF656A9202E1}"/>
              </a:ext>
            </a:extLst>
          </p:cNvPr>
          <p:cNvSpPr>
            <a:spLocks noGrp="1"/>
          </p:cNvSpPr>
          <p:nvPr>
            <p:ph type="body" sz="quarter" idx="20" hasCustomPrompt="1"/>
          </p:nvPr>
        </p:nvSpPr>
        <p:spPr>
          <a:xfrm>
            <a:off x="8211522" y="2076449"/>
            <a:ext cx="3368361" cy="404037"/>
          </a:xfrm>
          <a:prstGeom prst="roundRect">
            <a:avLst>
              <a:gd name="adj" fmla="val 50000"/>
            </a:avLst>
          </a:prstGeom>
          <a:solidFill>
            <a:schemeClr val="accent1"/>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Tree>
    <p:extLst>
      <p:ext uri="{BB962C8B-B14F-4D97-AF65-F5344CB8AC3E}">
        <p14:creationId xmlns:p14="http://schemas.microsoft.com/office/powerpoint/2010/main" val="2375626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DB2E72-54C2-81FE-4CBD-3CBC4D2E3C82}"/>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BAB73C3-AE19-9F3D-55D9-4795C6688320}"/>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4" y="549275"/>
            <a:ext cx="5260238" cy="1128696"/>
          </a:xfrm>
        </p:spPr>
        <p:txBody>
          <a:bodyPr/>
          <a:lstStyle>
            <a:lvl1pPr>
              <a:defRPr>
                <a:solidFill>
                  <a:schemeClr val="bg1"/>
                </a:solidFill>
              </a:defRPr>
            </a:lvl1pPr>
          </a:lstStyle>
          <a:p>
            <a:r>
              <a:rPr lang="en-US"/>
              <a:t>Click to edit Master title style</a:t>
            </a:r>
            <a:endParaRPr lang="en-GB" dirty="0"/>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5260238"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81EC9B42-EBE5-552F-6CAD-117B05CE2E3B}"/>
              </a:ext>
            </a:extLst>
          </p:cNvPr>
          <p:cNvSpPr>
            <a:spLocks noGrp="1"/>
          </p:cNvSpPr>
          <p:nvPr>
            <p:ph idx="13"/>
          </p:nvPr>
        </p:nvSpPr>
        <p:spPr>
          <a:xfrm>
            <a:off x="6380898" y="1962867"/>
            <a:ext cx="5260239"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Freeform: Shape 29">
            <a:extLst>
              <a:ext uri="{FF2B5EF4-FFF2-40B4-BE49-F238E27FC236}">
                <a16:creationId xmlns:a16="http://schemas.microsoft.com/office/drawing/2014/main" id="{042E8CFA-64E4-3E9B-3B8D-04A6FE389D72}"/>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31" name="Graphic 6">
            <a:extLst>
              <a:ext uri="{FF2B5EF4-FFF2-40B4-BE49-F238E27FC236}">
                <a16:creationId xmlns:a16="http://schemas.microsoft.com/office/drawing/2014/main" id="{051D97EB-9921-4B82-3EE3-55D679775059}"/>
              </a:ext>
            </a:extLst>
          </p:cNvPr>
          <p:cNvGrpSpPr/>
          <p:nvPr userDrawn="1"/>
        </p:nvGrpSpPr>
        <p:grpSpPr>
          <a:xfrm>
            <a:off x="550862" y="6145831"/>
            <a:ext cx="877888" cy="356047"/>
            <a:chOff x="470661" y="492919"/>
            <a:chExt cx="1210408" cy="490907"/>
          </a:xfrm>
          <a:solidFill>
            <a:schemeClr val="bg1"/>
          </a:solidFill>
        </p:grpSpPr>
        <p:sp>
          <p:nvSpPr>
            <p:cNvPr id="32" name="Freeform: Shape 31">
              <a:extLst>
                <a:ext uri="{FF2B5EF4-FFF2-40B4-BE49-F238E27FC236}">
                  <a16:creationId xmlns:a16="http://schemas.microsoft.com/office/drawing/2014/main" id="{B5BC4DA6-C118-6D83-55E4-632056B779FE}"/>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BA39353-AC52-E63E-5B2A-D9891CD4872F}"/>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AD7982C0-F175-F67B-0015-B9E91C6A1424}"/>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78B71D9A-09AA-FEAB-B6D8-7E730F4B9595}"/>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41986119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amp;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469B3C-E849-DD77-E2D3-FE27645B042C}"/>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819A42FD-3B5F-4372-2B7F-D6C44720D2EB}"/>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07A9C2CC-1727-A0F7-2EDC-2CE1E73EEFB6}"/>
              </a:ext>
            </a:extLst>
          </p:cNvPr>
          <p:cNvGrpSpPr/>
          <p:nvPr userDrawn="1"/>
        </p:nvGrpSpPr>
        <p:grpSpPr>
          <a:xfrm>
            <a:off x="550862" y="6145831"/>
            <a:ext cx="877888" cy="356047"/>
            <a:chOff x="470661" y="492919"/>
            <a:chExt cx="1210408" cy="490907"/>
          </a:xfrm>
          <a:solidFill>
            <a:schemeClr val="tx2"/>
          </a:solidFill>
        </p:grpSpPr>
        <p:sp>
          <p:nvSpPr>
            <p:cNvPr id="10" name="Freeform: Shape 9">
              <a:extLst>
                <a:ext uri="{FF2B5EF4-FFF2-40B4-BE49-F238E27FC236}">
                  <a16:creationId xmlns:a16="http://schemas.microsoft.com/office/drawing/2014/main" id="{1E1DD5FC-523C-C1E0-75CB-FC05B0126914}"/>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B791C618-EE4D-A9D9-239D-ECC5EA0DD1F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D3A5D9C4-37B3-95C3-07CC-EACA09E5DD5F}"/>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84CF5FD-7B41-E4E9-B735-2DF2C70B23C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2203D63C-1CA3-D24D-5E99-AD9E13E77C0D}"/>
              </a:ext>
            </a:extLst>
          </p:cNvPr>
          <p:cNvSpPr/>
          <p:nvPr userDrawn="1"/>
        </p:nvSpPr>
        <p:spPr>
          <a:xfrm>
            <a:off x="1013292" y="0"/>
            <a:ext cx="11178708" cy="6857999"/>
          </a:xfrm>
          <a:custGeom>
            <a:avLst/>
            <a:gdLst>
              <a:gd name="connsiteX0" fmla="*/ 0 w 11178708"/>
              <a:gd name="connsiteY0" fmla="*/ 0 h 6857999"/>
              <a:gd name="connsiteX1" fmla="*/ 11178708 w 11178708"/>
              <a:gd name="connsiteY1" fmla="*/ 0 h 6857999"/>
              <a:gd name="connsiteX2" fmla="*/ 11178708 w 11178708"/>
              <a:gd name="connsiteY2" fmla="*/ 6857999 h 6857999"/>
              <a:gd name="connsiteX3" fmla="*/ 6127129 w 1117870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178708" h="6857999">
                <a:moveTo>
                  <a:pt x="0" y="0"/>
                </a:moveTo>
                <a:lnTo>
                  <a:pt x="11178708" y="0"/>
                </a:lnTo>
                <a:lnTo>
                  <a:pt x="11178708" y="6857999"/>
                </a:lnTo>
                <a:lnTo>
                  <a:pt x="6127129" y="685799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a:xfrm>
            <a:off x="6642100" y="549274"/>
            <a:ext cx="4999038" cy="1130400"/>
          </a:xfrm>
        </p:spPr>
        <p:txBody>
          <a:bodyPr anchor="t"/>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a:xfrm>
            <a:off x="6642100" y="2349500"/>
            <a:ext cx="4999038" cy="34226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9" name="Picture Placeholder 8">
            <a:extLst>
              <a:ext uri="{FF2B5EF4-FFF2-40B4-BE49-F238E27FC236}">
                <a16:creationId xmlns:a16="http://schemas.microsoft.com/office/drawing/2014/main" id="{E4B3ACBB-863B-A23C-75DB-E1485040DE97}"/>
              </a:ext>
            </a:extLst>
          </p:cNvPr>
          <p:cNvSpPr>
            <a:spLocks noGrp="1"/>
          </p:cNvSpPr>
          <p:nvPr>
            <p:ph type="pic" sz="quarter" idx="13"/>
          </p:nvPr>
        </p:nvSpPr>
        <p:spPr>
          <a:xfrm>
            <a:off x="550863" y="1003300"/>
            <a:ext cx="5635333" cy="4768850"/>
          </a:xfrm>
          <a:solidFill>
            <a:schemeClr val="bg1">
              <a:lumMod val="95000"/>
            </a:schemeClr>
          </a:solidFill>
        </p:spPr>
        <p:txBody>
          <a:bodyPr anchor="ctr">
            <a:normAutofit/>
          </a:bodyPr>
          <a:lstStyle>
            <a:lvl1pPr algn="ctr">
              <a:defRPr sz="1600"/>
            </a:lvl1pPr>
          </a:lstStyle>
          <a:p>
            <a:r>
              <a:rPr lang="en-US"/>
              <a:t>Click icon to add picture</a:t>
            </a:r>
            <a:endParaRPr lang="en-GB"/>
          </a:p>
        </p:txBody>
      </p:sp>
    </p:spTree>
    <p:extLst>
      <p:ext uri="{BB962C8B-B14F-4D97-AF65-F5344CB8AC3E}">
        <p14:creationId xmlns:p14="http://schemas.microsoft.com/office/powerpoint/2010/main" val="8692302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Coll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625E97-B146-B4DF-4123-9433B72CEB7B}"/>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D30D4F34-DBE7-E418-EE60-1A302E94AE1B}"/>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6BF4CD64-6EF6-7CE9-AA1C-C1D7C31D88ED}"/>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BDE52F29-CA16-F8EA-68F5-D03C02B22D90}"/>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2C3F5CE5-32E4-788D-0493-88D5C7EE3E9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B541A03D-CA3E-28E7-1D67-D0252D57F3D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4A80B80-A852-22CA-5601-B81D1E701768}"/>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1" name="Freeform: Shape 20">
            <a:extLst>
              <a:ext uri="{FF2B5EF4-FFF2-40B4-BE49-F238E27FC236}">
                <a16:creationId xmlns:a16="http://schemas.microsoft.com/office/drawing/2014/main" id="{DD84DE56-2AFF-5459-9CCD-A8DBC6FC80E3}"/>
              </a:ext>
            </a:extLst>
          </p:cNvPr>
          <p:cNvSpPr/>
          <p:nvPr userDrawn="1"/>
        </p:nvSpPr>
        <p:spPr>
          <a:xfrm flipV="1">
            <a:off x="2080092" y="0"/>
            <a:ext cx="10111908" cy="6857999"/>
          </a:xfrm>
          <a:custGeom>
            <a:avLst/>
            <a:gdLst>
              <a:gd name="connsiteX0" fmla="*/ 6127129 w 10111908"/>
              <a:gd name="connsiteY0" fmla="*/ 6857999 h 6857999"/>
              <a:gd name="connsiteX1" fmla="*/ 10111908 w 10111908"/>
              <a:gd name="connsiteY1" fmla="*/ 6857999 h 6857999"/>
              <a:gd name="connsiteX2" fmla="*/ 10111908 w 10111908"/>
              <a:gd name="connsiteY2" fmla="*/ 0 h 6857999"/>
              <a:gd name="connsiteX3" fmla="*/ 0 w 10111908"/>
              <a:gd name="connsiteY3" fmla="*/ 0 h 6857999"/>
            </a:gdLst>
            <a:ahLst/>
            <a:cxnLst>
              <a:cxn ang="0">
                <a:pos x="connsiteX0" y="connsiteY0"/>
              </a:cxn>
              <a:cxn ang="0">
                <a:pos x="connsiteX1" y="connsiteY1"/>
              </a:cxn>
              <a:cxn ang="0">
                <a:pos x="connsiteX2" y="connsiteY2"/>
              </a:cxn>
              <a:cxn ang="0">
                <a:pos x="connsiteX3" y="connsiteY3"/>
              </a:cxn>
            </a:cxnLst>
            <a:rect l="l" t="t" r="r" b="b"/>
            <a:pathLst>
              <a:path w="10111908" h="6857999">
                <a:moveTo>
                  <a:pt x="6127129" y="6857999"/>
                </a:moveTo>
                <a:lnTo>
                  <a:pt x="10111908" y="6857999"/>
                </a:lnTo>
                <a:lnTo>
                  <a:pt x="10111908" y="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Picture Placeholder 4">
            <a:extLst>
              <a:ext uri="{FF2B5EF4-FFF2-40B4-BE49-F238E27FC236}">
                <a16:creationId xmlns:a16="http://schemas.microsoft.com/office/drawing/2014/main" id="{88C6C8B4-0E6E-3D25-136F-EF0F07A16E4B}"/>
              </a:ext>
            </a:extLst>
          </p:cNvPr>
          <p:cNvSpPr>
            <a:spLocks noGrp="1"/>
          </p:cNvSpPr>
          <p:nvPr>
            <p:ph type="pic" sz="quarter" idx="15"/>
          </p:nvPr>
        </p:nvSpPr>
        <p:spPr>
          <a:xfrm>
            <a:off x="5495937" y="549276"/>
            <a:ext cx="2469600" cy="2468986"/>
          </a:xfr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dirty="0"/>
          </a:p>
        </p:txBody>
      </p:sp>
      <p:sp>
        <p:nvSpPr>
          <p:cNvPr id="2" name="Title 1">
            <a:extLst>
              <a:ext uri="{FF2B5EF4-FFF2-40B4-BE49-F238E27FC236}">
                <a16:creationId xmlns:a16="http://schemas.microsoft.com/office/drawing/2014/main" id="{2DC7ABC6-6D12-8238-6C2A-C4D4AD68048A}"/>
              </a:ext>
            </a:extLst>
          </p:cNvPr>
          <p:cNvSpPr>
            <a:spLocks noGrp="1"/>
          </p:cNvSpPr>
          <p:nvPr>
            <p:ph type="title"/>
          </p:nvPr>
        </p:nvSpPr>
        <p:spPr>
          <a:xfrm>
            <a:off x="550863" y="549275"/>
            <a:ext cx="3970337" cy="1128696"/>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50F68FD2-C66A-97E3-F192-6928CC94DA84}"/>
              </a:ext>
            </a:extLst>
          </p:cNvPr>
          <p:cNvSpPr>
            <a:spLocks noGrp="1"/>
          </p:cNvSpPr>
          <p:nvPr>
            <p:ph type="ftr" sz="quarter" idx="10"/>
          </p:nvPr>
        </p:nvSpPr>
        <p:spPr/>
        <p:txBody>
          <a:bodyPr/>
          <a:lstStyle/>
          <a:p>
            <a:r>
              <a:rPr lang="en-GB" dirty="0"/>
              <a:t>Copyright © </a:t>
            </a:r>
            <a:r>
              <a:rPr lang="en-GB" dirty="0">
                <a:solidFill>
                  <a:schemeClr val="bg1"/>
                </a:solidFill>
              </a:rPr>
              <a:t>AQA and its licensors. All rights reserved.</a:t>
            </a:r>
          </a:p>
        </p:txBody>
      </p:sp>
      <p:sp>
        <p:nvSpPr>
          <p:cNvPr id="4" name="Slide Number Placeholder 3">
            <a:extLst>
              <a:ext uri="{FF2B5EF4-FFF2-40B4-BE49-F238E27FC236}">
                <a16:creationId xmlns:a16="http://schemas.microsoft.com/office/drawing/2014/main" id="{05FB733C-AFD0-7D3F-6BB6-1181C54C7FBA}"/>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11" name="Picture Placeholder 4">
            <a:extLst>
              <a:ext uri="{FF2B5EF4-FFF2-40B4-BE49-F238E27FC236}">
                <a16:creationId xmlns:a16="http://schemas.microsoft.com/office/drawing/2014/main" id="{ED14D22E-B956-FFF3-BC3B-FF40DC9EF54A}"/>
              </a:ext>
            </a:extLst>
          </p:cNvPr>
          <p:cNvSpPr>
            <a:spLocks noGrp="1" noChangeAspect="1"/>
          </p:cNvSpPr>
          <p:nvPr>
            <p:ph type="pic" sz="quarter" idx="16"/>
          </p:nvPr>
        </p:nvSpPr>
        <p:spPr>
          <a:xfrm>
            <a:off x="8293463" y="549275"/>
            <a:ext cx="3352437" cy="5222875"/>
          </a:xfr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dirty="0"/>
          </a:p>
        </p:txBody>
      </p:sp>
      <p:sp>
        <p:nvSpPr>
          <p:cNvPr id="13" name="Picture Placeholder 4">
            <a:extLst>
              <a:ext uri="{FF2B5EF4-FFF2-40B4-BE49-F238E27FC236}">
                <a16:creationId xmlns:a16="http://schemas.microsoft.com/office/drawing/2014/main" id="{CDD6555C-3B97-0908-1540-C6897FE291D7}"/>
              </a:ext>
            </a:extLst>
          </p:cNvPr>
          <p:cNvSpPr>
            <a:spLocks noGrp="1"/>
          </p:cNvSpPr>
          <p:nvPr>
            <p:ph type="pic" sz="quarter" idx="17"/>
          </p:nvPr>
        </p:nvSpPr>
        <p:spPr>
          <a:xfrm>
            <a:off x="5495937" y="3303164"/>
            <a:ext cx="2469600" cy="2468986"/>
          </a:xfr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dirty="0"/>
          </a:p>
        </p:txBody>
      </p:sp>
      <p:sp>
        <p:nvSpPr>
          <p:cNvPr id="16" name="Text Placeholder 15">
            <a:extLst>
              <a:ext uri="{FF2B5EF4-FFF2-40B4-BE49-F238E27FC236}">
                <a16:creationId xmlns:a16="http://schemas.microsoft.com/office/drawing/2014/main" id="{70909637-17E4-8D09-B6F7-13C8E546F69D}"/>
              </a:ext>
            </a:extLst>
          </p:cNvPr>
          <p:cNvSpPr>
            <a:spLocks noGrp="1"/>
          </p:cNvSpPr>
          <p:nvPr>
            <p:ph type="body" sz="quarter" idx="18"/>
          </p:nvPr>
        </p:nvSpPr>
        <p:spPr>
          <a:xfrm>
            <a:off x="550863" y="1952625"/>
            <a:ext cx="3970337" cy="3819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205197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DDAF01-14A2-4CAC-630D-09DDF541389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0AADCB14-A69A-1AA5-C00E-D1BE6249E00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7" name="Graphic 6">
            <a:extLst>
              <a:ext uri="{FF2B5EF4-FFF2-40B4-BE49-F238E27FC236}">
                <a16:creationId xmlns:a16="http://schemas.microsoft.com/office/drawing/2014/main" id="{E89BE542-76F5-3EEA-031E-BBC57CAD17E1}"/>
              </a:ext>
            </a:extLst>
          </p:cNvPr>
          <p:cNvGrpSpPr/>
          <p:nvPr userDrawn="1"/>
        </p:nvGrpSpPr>
        <p:grpSpPr>
          <a:xfrm>
            <a:off x="550862" y="6145831"/>
            <a:ext cx="877888" cy="356047"/>
            <a:chOff x="470661" y="492919"/>
            <a:chExt cx="1210408" cy="490907"/>
          </a:xfrm>
          <a:solidFill>
            <a:schemeClr val="bg1"/>
          </a:solidFill>
        </p:grpSpPr>
        <p:sp>
          <p:nvSpPr>
            <p:cNvPr id="8" name="Freeform: Shape 7">
              <a:extLst>
                <a:ext uri="{FF2B5EF4-FFF2-40B4-BE49-F238E27FC236}">
                  <a16:creationId xmlns:a16="http://schemas.microsoft.com/office/drawing/2014/main" id="{3B2D4DBC-DFD6-4398-2149-149B1F08AB92}"/>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03ECC8B-77D7-6F42-A355-0D636A845DD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81640157-BA39-269C-C40B-56BE692A6880}"/>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0F627E1F-5A92-4C30-1384-DA4844D450B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3" name="Footer Placeholder 2">
            <a:extLst>
              <a:ext uri="{FF2B5EF4-FFF2-40B4-BE49-F238E27FC236}">
                <a16:creationId xmlns:a16="http://schemas.microsoft.com/office/drawing/2014/main" id="{144946EF-7345-ED01-D97E-E89AEB2ED440}"/>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0B57BAED-8168-D090-18E2-7D47BEA99E18}"/>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6" name="Text Placeholder 41">
            <a:extLst>
              <a:ext uri="{FF2B5EF4-FFF2-40B4-BE49-F238E27FC236}">
                <a16:creationId xmlns:a16="http://schemas.microsoft.com/office/drawing/2014/main" id="{53C215FA-AA18-F2B7-24AC-F89A1340DF0E}"/>
              </a:ext>
            </a:extLst>
          </p:cNvPr>
          <p:cNvSpPr>
            <a:spLocks noGrp="1"/>
          </p:cNvSpPr>
          <p:nvPr>
            <p:ph type="body" sz="quarter" idx="14" hasCustomPrompt="1"/>
          </p:nvPr>
        </p:nvSpPr>
        <p:spPr>
          <a:xfrm>
            <a:off x="533402" y="2974975"/>
            <a:ext cx="9728198" cy="2536825"/>
          </a:xfrm>
        </p:spPr>
        <p:txBody>
          <a:bodyPr>
            <a:noAutofit/>
          </a:bodyPr>
          <a:lstStyle>
            <a:lvl1pPr>
              <a:spcBef>
                <a:spcPts val="0"/>
              </a:spcBef>
              <a:spcAft>
                <a:spcPts val="1500"/>
              </a:spcAft>
              <a:defRPr sz="3600" b="0">
                <a:solidFill>
                  <a:schemeClr val="bg1"/>
                </a:solidFill>
                <a:latin typeface="+mn-lt"/>
              </a:defRPr>
            </a:lvl1pPr>
            <a:lvl2pPr>
              <a:spcBef>
                <a:spcPts val="0"/>
              </a:spcBef>
              <a:spcAft>
                <a:spcPts val="0"/>
              </a:spcAft>
              <a:defRPr sz="2800" b="1">
                <a:solidFill>
                  <a:schemeClr val="bg1"/>
                </a:solidFill>
                <a:latin typeface="+mn-lt"/>
              </a:defRPr>
            </a:lvl2pPr>
            <a:lvl3pPr>
              <a:spcBef>
                <a:spcPts val="0"/>
              </a:spcBef>
              <a:spcAft>
                <a:spcPts val="0"/>
              </a:spcAft>
              <a:defRPr sz="3600" b="1">
                <a:solidFill>
                  <a:schemeClr val="bg1"/>
                </a:solidFill>
                <a:latin typeface="+mn-lt"/>
              </a:defRPr>
            </a:lvl3pPr>
            <a:lvl4pPr marL="0" indent="0">
              <a:spcBef>
                <a:spcPts val="0"/>
              </a:spcBef>
              <a:spcAft>
                <a:spcPts val="0"/>
              </a:spcAft>
              <a:buNone/>
              <a:defRPr sz="3600" b="1">
                <a:solidFill>
                  <a:schemeClr val="bg1"/>
                </a:solidFill>
                <a:latin typeface="+mn-lt"/>
              </a:defRPr>
            </a:lvl4pPr>
            <a:lvl5pPr marL="0" indent="0">
              <a:spcBef>
                <a:spcPts val="0"/>
              </a:spcBef>
              <a:spcAft>
                <a:spcPts val="0"/>
              </a:spcAft>
              <a:buNone/>
              <a:defRPr sz="3600" b="1">
                <a:solidFill>
                  <a:schemeClr val="bg1"/>
                </a:solidFill>
                <a:latin typeface="+mn-lt"/>
              </a:defRPr>
            </a:lvl5pPr>
          </a:lstStyle>
          <a:p>
            <a:pPr lvl="0"/>
            <a:r>
              <a:rPr lang="en-US" dirty="0"/>
              <a:t>Quote</a:t>
            </a:r>
          </a:p>
          <a:p>
            <a:pPr lvl="1"/>
            <a:r>
              <a:rPr lang="en-US" dirty="0"/>
              <a:t>Speaker</a:t>
            </a:r>
          </a:p>
        </p:txBody>
      </p:sp>
      <p:sp>
        <p:nvSpPr>
          <p:cNvPr id="9" name="Text Placeholder 8">
            <a:extLst>
              <a:ext uri="{FF2B5EF4-FFF2-40B4-BE49-F238E27FC236}">
                <a16:creationId xmlns:a16="http://schemas.microsoft.com/office/drawing/2014/main" id="{CF3C783D-6FFB-078A-9A3F-6E8B0D05FC92}"/>
              </a:ext>
            </a:extLst>
          </p:cNvPr>
          <p:cNvSpPr>
            <a:spLocks noGrp="1"/>
          </p:cNvSpPr>
          <p:nvPr>
            <p:ph type="body" sz="quarter" idx="15" hasCustomPrompt="1"/>
          </p:nvPr>
        </p:nvSpPr>
        <p:spPr>
          <a:xfrm>
            <a:off x="533402" y="1184788"/>
            <a:ext cx="2001837" cy="1475317"/>
          </a:xfrm>
          <a:custGeom>
            <a:avLst/>
            <a:gdLst>
              <a:gd name="connsiteX0" fmla="*/ 1806575 w 2001837"/>
              <a:gd name="connsiteY0" fmla="*/ 0 h 1475317"/>
              <a:gd name="connsiteX1" fmla="*/ 1904206 w 2001837"/>
              <a:gd name="connsiteY1" fmla="*/ 141023 h 1475317"/>
              <a:gd name="connsiteX2" fmla="*/ 1448594 w 2001837"/>
              <a:gd name="connsiteY2" fmla="*/ 748506 h 1475317"/>
              <a:gd name="connsiteX3" fmla="*/ 1654704 w 2001837"/>
              <a:gd name="connsiteY3" fmla="*/ 715963 h 1475317"/>
              <a:gd name="connsiteX4" fmla="*/ 2001837 w 2001837"/>
              <a:gd name="connsiteY4" fmla="*/ 1095640 h 1475317"/>
              <a:gd name="connsiteX5" fmla="*/ 1893358 w 2001837"/>
              <a:gd name="connsiteY5" fmla="*/ 1366838 h 1475317"/>
              <a:gd name="connsiteX6" fmla="*/ 1622160 w 2001837"/>
              <a:gd name="connsiteY6" fmla="*/ 1475317 h 1475317"/>
              <a:gd name="connsiteX7" fmla="*/ 1329267 w 2001837"/>
              <a:gd name="connsiteY7" fmla="*/ 1355990 h 1475317"/>
              <a:gd name="connsiteX8" fmla="*/ 1155700 w 2001837"/>
              <a:gd name="connsiteY8" fmla="*/ 889529 h 1475317"/>
              <a:gd name="connsiteX9" fmla="*/ 1806575 w 2001837"/>
              <a:gd name="connsiteY9" fmla="*/ 0 h 1475317"/>
              <a:gd name="connsiteX10" fmla="*/ 650875 w 2001837"/>
              <a:gd name="connsiteY10" fmla="*/ 0 h 1475317"/>
              <a:gd name="connsiteX11" fmla="*/ 748506 w 2001837"/>
              <a:gd name="connsiteY11" fmla="*/ 141023 h 1475317"/>
              <a:gd name="connsiteX12" fmla="*/ 292894 w 2001837"/>
              <a:gd name="connsiteY12" fmla="*/ 748506 h 1475317"/>
              <a:gd name="connsiteX13" fmla="*/ 499004 w 2001837"/>
              <a:gd name="connsiteY13" fmla="*/ 715963 h 1475317"/>
              <a:gd name="connsiteX14" fmla="*/ 846137 w 2001837"/>
              <a:gd name="connsiteY14" fmla="*/ 1095640 h 1475317"/>
              <a:gd name="connsiteX15" fmla="*/ 737658 w 2001837"/>
              <a:gd name="connsiteY15" fmla="*/ 1366838 h 1475317"/>
              <a:gd name="connsiteX16" fmla="*/ 466460 w 2001837"/>
              <a:gd name="connsiteY16" fmla="*/ 1475317 h 1475317"/>
              <a:gd name="connsiteX17" fmla="*/ 173567 w 2001837"/>
              <a:gd name="connsiteY17" fmla="*/ 1355990 h 1475317"/>
              <a:gd name="connsiteX18" fmla="*/ 0 w 2001837"/>
              <a:gd name="connsiteY18" fmla="*/ 889529 h 1475317"/>
              <a:gd name="connsiteX19" fmla="*/ 650875 w 2001837"/>
              <a:gd name="connsiteY19" fmla="*/ 0 h 147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01837" h="1475317">
                <a:moveTo>
                  <a:pt x="1806575" y="0"/>
                </a:moveTo>
                <a:lnTo>
                  <a:pt x="1904206" y="141023"/>
                </a:lnTo>
                <a:cubicBezTo>
                  <a:pt x="1546225" y="336285"/>
                  <a:pt x="1470290" y="585788"/>
                  <a:pt x="1448594" y="748506"/>
                </a:cubicBezTo>
                <a:cubicBezTo>
                  <a:pt x="1502833" y="715963"/>
                  <a:pt x="1578769" y="705115"/>
                  <a:pt x="1654704" y="715963"/>
                </a:cubicBezTo>
                <a:cubicBezTo>
                  <a:pt x="1849967" y="737658"/>
                  <a:pt x="2001837" y="889529"/>
                  <a:pt x="2001837" y="1095640"/>
                </a:cubicBezTo>
                <a:cubicBezTo>
                  <a:pt x="2001837" y="1193271"/>
                  <a:pt x="1958446" y="1290902"/>
                  <a:pt x="1893358" y="1366838"/>
                </a:cubicBezTo>
                <a:cubicBezTo>
                  <a:pt x="1828271" y="1442773"/>
                  <a:pt x="1730640" y="1475317"/>
                  <a:pt x="1622160" y="1475317"/>
                </a:cubicBezTo>
                <a:cubicBezTo>
                  <a:pt x="1502833" y="1475317"/>
                  <a:pt x="1394354" y="1421077"/>
                  <a:pt x="1329267" y="1355990"/>
                </a:cubicBezTo>
                <a:cubicBezTo>
                  <a:pt x="1220787" y="1236663"/>
                  <a:pt x="1155700" y="1106488"/>
                  <a:pt x="1155700" y="889529"/>
                </a:cubicBezTo>
                <a:cubicBezTo>
                  <a:pt x="1155700" y="509852"/>
                  <a:pt x="1426898" y="173567"/>
                  <a:pt x="1806575" y="0"/>
                </a:cubicBezTo>
                <a:close/>
                <a:moveTo>
                  <a:pt x="650875" y="0"/>
                </a:moveTo>
                <a:lnTo>
                  <a:pt x="748506" y="141023"/>
                </a:lnTo>
                <a:cubicBezTo>
                  <a:pt x="390525" y="336285"/>
                  <a:pt x="314590" y="585788"/>
                  <a:pt x="292894" y="748506"/>
                </a:cubicBezTo>
                <a:cubicBezTo>
                  <a:pt x="347133" y="715963"/>
                  <a:pt x="423069" y="705115"/>
                  <a:pt x="499004" y="715963"/>
                </a:cubicBezTo>
                <a:cubicBezTo>
                  <a:pt x="694267" y="737658"/>
                  <a:pt x="846137" y="889529"/>
                  <a:pt x="846137" y="1095640"/>
                </a:cubicBezTo>
                <a:cubicBezTo>
                  <a:pt x="846137" y="1193271"/>
                  <a:pt x="802746" y="1290902"/>
                  <a:pt x="737658" y="1366838"/>
                </a:cubicBezTo>
                <a:cubicBezTo>
                  <a:pt x="672571" y="1442773"/>
                  <a:pt x="574940" y="1475317"/>
                  <a:pt x="466460" y="1475317"/>
                </a:cubicBezTo>
                <a:cubicBezTo>
                  <a:pt x="347133" y="1475317"/>
                  <a:pt x="238654" y="1421077"/>
                  <a:pt x="173567" y="1355990"/>
                </a:cubicBezTo>
                <a:cubicBezTo>
                  <a:pt x="65087" y="1236663"/>
                  <a:pt x="0" y="1106488"/>
                  <a:pt x="0" y="889529"/>
                </a:cubicBezTo>
                <a:cubicBezTo>
                  <a:pt x="0" y="509852"/>
                  <a:pt x="271198" y="173567"/>
                  <a:pt x="650875" y="0"/>
                </a:cubicBezTo>
                <a:close/>
              </a:path>
            </a:pathLst>
          </a:custGeom>
          <a:solidFill>
            <a:schemeClr val="accent2"/>
          </a:solidFill>
        </p:spPr>
        <p:txBody>
          <a:bodyPr wrap="square">
            <a:noAutofit/>
          </a:bodyPr>
          <a:lstStyle>
            <a:lvl1pPr>
              <a:defRPr sz="1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endParaRPr lang="en-GB" dirty="0"/>
          </a:p>
        </p:txBody>
      </p:sp>
      <p:sp>
        <p:nvSpPr>
          <p:cNvPr id="10" name="Text Placeholder 9">
            <a:extLst>
              <a:ext uri="{FF2B5EF4-FFF2-40B4-BE49-F238E27FC236}">
                <a16:creationId xmlns:a16="http://schemas.microsoft.com/office/drawing/2014/main" id="{33884194-0DB0-EE2A-47F6-3BFA866C683C}"/>
              </a:ext>
            </a:extLst>
          </p:cNvPr>
          <p:cNvSpPr>
            <a:spLocks noGrp="1"/>
          </p:cNvSpPr>
          <p:nvPr>
            <p:ph type="body" sz="quarter" idx="16" hasCustomPrompt="1"/>
          </p:nvPr>
        </p:nvSpPr>
        <p:spPr>
          <a:xfrm rot="10800000">
            <a:off x="9347199" y="4269197"/>
            <a:ext cx="1371599" cy="1010843"/>
          </a:xfrm>
          <a:custGeom>
            <a:avLst/>
            <a:gdLst>
              <a:gd name="connsiteX0" fmla="*/ 1806575 w 2001837"/>
              <a:gd name="connsiteY0" fmla="*/ 0 h 1475317"/>
              <a:gd name="connsiteX1" fmla="*/ 1904206 w 2001837"/>
              <a:gd name="connsiteY1" fmla="*/ 141023 h 1475317"/>
              <a:gd name="connsiteX2" fmla="*/ 1448594 w 2001837"/>
              <a:gd name="connsiteY2" fmla="*/ 748506 h 1475317"/>
              <a:gd name="connsiteX3" fmla="*/ 1654704 w 2001837"/>
              <a:gd name="connsiteY3" fmla="*/ 715963 h 1475317"/>
              <a:gd name="connsiteX4" fmla="*/ 2001837 w 2001837"/>
              <a:gd name="connsiteY4" fmla="*/ 1095640 h 1475317"/>
              <a:gd name="connsiteX5" fmla="*/ 1893358 w 2001837"/>
              <a:gd name="connsiteY5" fmla="*/ 1366838 h 1475317"/>
              <a:gd name="connsiteX6" fmla="*/ 1622160 w 2001837"/>
              <a:gd name="connsiteY6" fmla="*/ 1475317 h 1475317"/>
              <a:gd name="connsiteX7" fmla="*/ 1329267 w 2001837"/>
              <a:gd name="connsiteY7" fmla="*/ 1355990 h 1475317"/>
              <a:gd name="connsiteX8" fmla="*/ 1155700 w 2001837"/>
              <a:gd name="connsiteY8" fmla="*/ 889529 h 1475317"/>
              <a:gd name="connsiteX9" fmla="*/ 1806575 w 2001837"/>
              <a:gd name="connsiteY9" fmla="*/ 0 h 1475317"/>
              <a:gd name="connsiteX10" fmla="*/ 650875 w 2001837"/>
              <a:gd name="connsiteY10" fmla="*/ 0 h 1475317"/>
              <a:gd name="connsiteX11" fmla="*/ 748506 w 2001837"/>
              <a:gd name="connsiteY11" fmla="*/ 141023 h 1475317"/>
              <a:gd name="connsiteX12" fmla="*/ 292894 w 2001837"/>
              <a:gd name="connsiteY12" fmla="*/ 748506 h 1475317"/>
              <a:gd name="connsiteX13" fmla="*/ 499004 w 2001837"/>
              <a:gd name="connsiteY13" fmla="*/ 715963 h 1475317"/>
              <a:gd name="connsiteX14" fmla="*/ 846137 w 2001837"/>
              <a:gd name="connsiteY14" fmla="*/ 1095640 h 1475317"/>
              <a:gd name="connsiteX15" fmla="*/ 737658 w 2001837"/>
              <a:gd name="connsiteY15" fmla="*/ 1366838 h 1475317"/>
              <a:gd name="connsiteX16" fmla="*/ 466460 w 2001837"/>
              <a:gd name="connsiteY16" fmla="*/ 1475317 h 1475317"/>
              <a:gd name="connsiteX17" fmla="*/ 173567 w 2001837"/>
              <a:gd name="connsiteY17" fmla="*/ 1355990 h 1475317"/>
              <a:gd name="connsiteX18" fmla="*/ 0 w 2001837"/>
              <a:gd name="connsiteY18" fmla="*/ 889529 h 1475317"/>
              <a:gd name="connsiteX19" fmla="*/ 650875 w 2001837"/>
              <a:gd name="connsiteY19" fmla="*/ 0 h 147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01837" h="1475317">
                <a:moveTo>
                  <a:pt x="1806575" y="0"/>
                </a:moveTo>
                <a:lnTo>
                  <a:pt x="1904206" y="141023"/>
                </a:lnTo>
                <a:cubicBezTo>
                  <a:pt x="1546225" y="336285"/>
                  <a:pt x="1470290" y="585788"/>
                  <a:pt x="1448594" y="748506"/>
                </a:cubicBezTo>
                <a:cubicBezTo>
                  <a:pt x="1502833" y="715963"/>
                  <a:pt x="1578769" y="705115"/>
                  <a:pt x="1654704" y="715963"/>
                </a:cubicBezTo>
                <a:cubicBezTo>
                  <a:pt x="1849967" y="737658"/>
                  <a:pt x="2001837" y="889529"/>
                  <a:pt x="2001837" y="1095640"/>
                </a:cubicBezTo>
                <a:cubicBezTo>
                  <a:pt x="2001837" y="1193271"/>
                  <a:pt x="1958446" y="1290902"/>
                  <a:pt x="1893358" y="1366838"/>
                </a:cubicBezTo>
                <a:cubicBezTo>
                  <a:pt x="1828271" y="1442773"/>
                  <a:pt x="1730640" y="1475317"/>
                  <a:pt x="1622160" y="1475317"/>
                </a:cubicBezTo>
                <a:cubicBezTo>
                  <a:pt x="1502833" y="1475317"/>
                  <a:pt x="1394354" y="1421077"/>
                  <a:pt x="1329267" y="1355990"/>
                </a:cubicBezTo>
                <a:cubicBezTo>
                  <a:pt x="1220787" y="1236663"/>
                  <a:pt x="1155700" y="1106488"/>
                  <a:pt x="1155700" y="889529"/>
                </a:cubicBezTo>
                <a:cubicBezTo>
                  <a:pt x="1155700" y="509852"/>
                  <a:pt x="1426898" y="173567"/>
                  <a:pt x="1806575" y="0"/>
                </a:cubicBezTo>
                <a:close/>
                <a:moveTo>
                  <a:pt x="650875" y="0"/>
                </a:moveTo>
                <a:lnTo>
                  <a:pt x="748506" y="141023"/>
                </a:lnTo>
                <a:cubicBezTo>
                  <a:pt x="390525" y="336285"/>
                  <a:pt x="314590" y="585788"/>
                  <a:pt x="292894" y="748506"/>
                </a:cubicBezTo>
                <a:cubicBezTo>
                  <a:pt x="347133" y="715963"/>
                  <a:pt x="423069" y="705115"/>
                  <a:pt x="499004" y="715963"/>
                </a:cubicBezTo>
                <a:cubicBezTo>
                  <a:pt x="694267" y="737658"/>
                  <a:pt x="846137" y="889529"/>
                  <a:pt x="846137" y="1095640"/>
                </a:cubicBezTo>
                <a:cubicBezTo>
                  <a:pt x="846137" y="1193271"/>
                  <a:pt x="802746" y="1290902"/>
                  <a:pt x="737658" y="1366838"/>
                </a:cubicBezTo>
                <a:cubicBezTo>
                  <a:pt x="672571" y="1442773"/>
                  <a:pt x="574940" y="1475317"/>
                  <a:pt x="466460" y="1475317"/>
                </a:cubicBezTo>
                <a:cubicBezTo>
                  <a:pt x="347133" y="1475317"/>
                  <a:pt x="238654" y="1421077"/>
                  <a:pt x="173567" y="1355990"/>
                </a:cubicBezTo>
                <a:cubicBezTo>
                  <a:pt x="65087" y="1236663"/>
                  <a:pt x="0" y="1106488"/>
                  <a:pt x="0" y="889529"/>
                </a:cubicBezTo>
                <a:cubicBezTo>
                  <a:pt x="0" y="509852"/>
                  <a:pt x="271198" y="173567"/>
                  <a:pt x="650875" y="0"/>
                </a:cubicBezTo>
                <a:close/>
              </a:path>
            </a:pathLst>
          </a:custGeom>
          <a:solidFill>
            <a:schemeClr val="accent2"/>
          </a:solidFill>
        </p:spPr>
        <p:txBody>
          <a:bodyPr wrap="square">
            <a:noAutofit/>
          </a:bodyPr>
          <a:lstStyle>
            <a:lvl1pPr>
              <a:defRPr sz="1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endParaRPr lang="en-GB" dirty="0"/>
          </a:p>
        </p:txBody>
      </p:sp>
    </p:spTree>
    <p:extLst>
      <p:ext uri="{BB962C8B-B14F-4D97-AF65-F5344CB8AC3E}">
        <p14:creationId xmlns:p14="http://schemas.microsoft.com/office/powerpoint/2010/main" val="33553873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ld Content Accent ">
    <p:bg>
      <p:bgPr>
        <a:solidFill>
          <a:schemeClr val="accent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CB4F7AF-306E-60B5-D6AB-48FFF9C37231}"/>
              </a:ext>
            </a:extLst>
          </p:cNvPr>
          <p:cNvSpPr/>
          <p:nvPr userDrawn="1"/>
        </p:nvSpPr>
        <p:spPr>
          <a:xfrm>
            <a:off x="0" y="0"/>
            <a:ext cx="12192000" cy="6858000"/>
          </a:xfrm>
          <a:custGeom>
            <a:avLst/>
            <a:gdLst>
              <a:gd name="connsiteX0" fmla="*/ 0 w 12192000"/>
              <a:gd name="connsiteY0" fmla="*/ 0 h 6858000"/>
              <a:gd name="connsiteX1" fmla="*/ 8355225 w 12192000"/>
              <a:gd name="connsiteY1" fmla="*/ 0 h 6858000"/>
              <a:gd name="connsiteX2" fmla="*/ 12189294 w 12192000"/>
              <a:gd name="connsiteY2" fmla="*/ 3400842 h 6858000"/>
              <a:gd name="connsiteX3" fmla="*/ 12190423 w 12192000"/>
              <a:gd name="connsiteY3" fmla="*/ 3400425 h 6858000"/>
              <a:gd name="connsiteX4" fmla="*/ 12192000 w 12192000"/>
              <a:gd name="connsiteY4" fmla="*/ 3400425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8355225" y="0"/>
                </a:lnTo>
                <a:lnTo>
                  <a:pt x="12189294" y="3400842"/>
                </a:lnTo>
                <a:lnTo>
                  <a:pt x="12190423" y="3400425"/>
                </a:lnTo>
                <a:lnTo>
                  <a:pt x="12192000" y="3400425"/>
                </a:lnTo>
                <a:lnTo>
                  <a:pt x="12192000"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3" name="Picture Placeholder 22">
            <a:extLst>
              <a:ext uri="{FF2B5EF4-FFF2-40B4-BE49-F238E27FC236}">
                <a16:creationId xmlns:a16="http://schemas.microsoft.com/office/drawing/2014/main" id="{E5BBF398-1EDA-CCF2-4D7A-3D681EC404B8}"/>
              </a:ext>
            </a:extLst>
          </p:cNvPr>
          <p:cNvSpPr>
            <a:spLocks noGrp="1"/>
          </p:cNvSpPr>
          <p:nvPr>
            <p:ph type="pic" sz="quarter" idx="15"/>
          </p:nvPr>
        </p:nvSpPr>
        <p:spPr>
          <a:xfrm>
            <a:off x="2816086" y="3400425"/>
            <a:ext cx="9375915" cy="3457575"/>
          </a:xfrm>
          <a:custGeom>
            <a:avLst/>
            <a:gdLst>
              <a:gd name="connsiteX0" fmla="*/ 9374337 w 9375915"/>
              <a:gd name="connsiteY0" fmla="*/ 0 h 3457575"/>
              <a:gd name="connsiteX1" fmla="*/ 9375915 w 9375915"/>
              <a:gd name="connsiteY1" fmla="*/ 0 h 3457575"/>
              <a:gd name="connsiteX2" fmla="*/ 9375915 w 9375915"/>
              <a:gd name="connsiteY2" fmla="*/ 3457575 h 3457575"/>
              <a:gd name="connsiteX3" fmla="*/ 0 w 9375915"/>
              <a:gd name="connsiteY3" fmla="*/ 3457575 h 3457575"/>
            </a:gdLst>
            <a:ahLst/>
            <a:cxnLst>
              <a:cxn ang="0">
                <a:pos x="connsiteX0" y="connsiteY0"/>
              </a:cxn>
              <a:cxn ang="0">
                <a:pos x="connsiteX1" y="connsiteY1"/>
              </a:cxn>
              <a:cxn ang="0">
                <a:pos x="connsiteX2" y="connsiteY2"/>
              </a:cxn>
              <a:cxn ang="0">
                <a:pos x="connsiteX3" y="connsiteY3"/>
              </a:cxn>
            </a:cxnLst>
            <a:rect l="l" t="t" r="r" b="b"/>
            <a:pathLst>
              <a:path w="9375915" h="3457575">
                <a:moveTo>
                  <a:pt x="9374337" y="0"/>
                </a:moveTo>
                <a:lnTo>
                  <a:pt x="9375915" y="0"/>
                </a:lnTo>
                <a:lnTo>
                  <a:pt x="9375915" y="3457575"/>
                </a:lnTo>
                <a:lnTo>
                  <a:pt x="0" y="3457575"/>
                </a:lnTo>
                <a:close/>
              </a:path>
            </a:pathLst>
          </a:custGeom>
          <a:solidFill>
            <a:schemeClr val="bg1">
              <a:lumMod val="95000"/>
            </a:schemeClr>
          </a:solidFill>
        </p:spPr>
        <p:txBody>
          <a:bodyPr wrap="square" bIns="180000" anchor="b">
            <a:noAutofit/>
          </a:bodyPr>
          <a:lstStyle>
            <a:lvl1pPr algn="ctr">
              <a:defRPr sz="1600"/>
            </a:lvl1pPr>
          </a:lstStyle>
          <a:p>
            <a:r>
              <a:rPr lang="en-US"/>
              <a:t>Click icon to add picture</a:t>
            </a:r>
            <a:endParaRPr lang="en-GB"/>
          </a:p>
        </p:txBody>
      </p:sp>
      <p:sp>
        <p:nvSpPr>
          <p:cNvPr id="6" name="Title 5">
            <a:extLst>
              <a:ext uri="{FF2B5EF4-FFF2-40B4-BE49-F238E27FC236}">
                <a16:creationId xmlns:a16="http://schemas.microsoft.com/office/drawing/2014/main" id="{B3AAF368-4039-0A8A-F273-777610518BC7}"/>
              </a:ext>
            </a:extLst>
          </p:cNvPr>
          <p:cNvSpPr>
            <a:spLocks noGrp="1"/>
          </p:cNvSpPr>
          <p:nvPr>
            <p:ph type="title"/>
          </p:nvPr>
        </p:nvSpPr>
        <p:spPr>
          <a:xfrm>
            <a:off x="550863" y="549275"/>
            <a:ext cx="8072437" cy="1128696"/>
          </a:xfrm>
        </p:spPr>
        <p:txBody>
          <a:bodyPr/>
          <a:lstStyle>
            <a:lvl1pPr>
              <a:defRPr>
                <a:solidFill>
                  <a:schemeClr val="bg1"/>
                </a:solidFill>
              </a:defRPr>
            </a:lvl1pPr>
          </a:lstStyle>
          <a:p>
            <a:r>
              <a:rPr lang="en-US"/>
              <a:t>Click to edit Master title style</a:t>
            </a:r>
            <a:endParaRPr lang="en-GB"/>
          </a:p>
        </p:txBody>
      </p:sp>
      <p:sp>
        <p:nvSpPr>
          <p:cNvPr id="4" name="Footer Placeholder 3">
            <a:extLst>
              <a:ext uri="{FF2B5EF4-FFF2-40B4-BE49-F238E27FC236}">
                <a16:creationId xmlns:a16="http://schemas.microsoft.com/office/drawing/2014/main" id="{7ADA37B6-2103-63A1-B2C6-B137B9764401}"/>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5" name="Slide Number Placeholder 4">
            <a:extLst>
              <a:ext uri="{FF2B5EF4-FFF2-40B4-BE49-F238E27FC236}">
                <a16:creationId xmlns:a16="http://schemas.microsoft.com/office/drawing/2014/main" id="{9B90843F-2F05-0893-55B0-297EE7A55CD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20" name="Text Placeholder 4">
            <a:extLst>
              <a:ext uri="{FF2B5EF4-FFF2-40B4-BE49-F238E27FC236}">
                <a16:creationId xmlns:a16="http://schemas.microsoft.com/office/drawing/2014/main" id="{F6CE024F-6738-8293-A529-81D7FA9C9052}"/>
              </a:ext>
            </a:extLst>
          </p:cNvPr>
          <p:cNvSpPr>
            <a:spLocks noGrp="1"/>
          </p:cNvSpPr>
          <p:nvPr>
            <p:ph type="body" sz="quarter" idx="14"/>
          </p:nvPr>
        </p:nvSpPr>
        <p:spPr>
          <a:xfrm>
            <a:off x="550863" y="1968975"/>
            <a:ext cx="5260975" cy="38031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30" name="Graphic 6">
            <a:extLst>
              <a:ext uri="{FF2B5EF4-FFF2-40B4-BE49-F238E27FC236}">
                <a16:creationId xmlns:a16="http://schemas.microsoft.com/office/drawing/2014/main" id="{BED0DA60-49E4-CA0B-0FB8-A669244FFC85}"/>
              </a:ext>
            </a:extLst>
          </p:cNvPr>
          <p:cNvGrpSpPr/>
          <p:nvPr userDrawn="1"/>
        </p:nvGrpSpPr>
        <p:grpSpPr>
          <a:xfrm>
            <a:off x="550862" y="6145831"/>
            <a:ext cx="877888" cy="356047"/>
            <a:chOff x="470661" y="492919"/>
            <a:chExt cx="1210408" cy="490907"/>
          </a:xfrm>
          <a:solidFill>
            <a:schemeClr val="bg1"/>
          </a:solidFill>
        </p:grpSpPr>
        <p:sp>
          <p:nvSpPr>
            <p:cNvPr id="31" name="Freeform: Shape 30">
              <a:extLst>
                <a:ext uri="{FF2B5EF4-FFF2-40B4-BE49-F238E27FC236}">
                  <a16:creationId xmlns:a16="http://schemas.microsoft.com/office/drawing/2014/main" id="{578052A6-A6E9-F8F8-5F2F-70F3BDF7F613}"/>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A251E49-A004-FCCA-6E75-06BBDEF5D105}"/>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565A2B23-EEDD-780A-3D79-6D9381C24D1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2B33FD30-2326-6344-7C89-866B1CB3F040}"/>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Freeform: Shape 1">
            <a:extLst>
              <a:ext uri="{FF2B5EF4-FFF2-40B4-BE49-F238E27FC236}">
                <a16:creationId xmlns:a16="http://schemas.microsoft.com/office/drawing/2014/main" id="{629AB1E2-D270-D556-FE5D-879C58377640}"/>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40368510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A">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18B854-F73F-BCE3-C641-2D650F47E3B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7ECB0CD8-C6B8-B584-7374-D153AEBF1E6C}"/>
              </a:ext>
            </a:extLst>
          </p:cNvPr>
          <p:cNvSpPr/>
          <p:nvPr userDrawn="1"/>
        </p:nvSpPr>
        <p:spPr>
          <a:xfrm>
            <a:off x="8509803" y="-1"/>
            <a:ext cx="3682197" cy="6858001"/>
          </a:xfrm>
          <a:custGeom>
            <a:avLst/>
            <a:gdLst>
              <a:gd name="connsiteX0" fmla="*/ 2423710 w 3682197"/>
              <a:gd name="connsiteY0" fmla="*/ 0 h 6858001"/>
              <a:gd name="connsiteX1" fmla="*/ 3682197 w 3682197"/>
              <a:gd name="connsiteY1" fmla="*/ 0 h 6858001"/>
              <a:gd name="connsiteX2" fmla="*/ 3682197 w 3682197"/>
              <a:gd name="connsiteY2" fmla="*/ 3490133 h 6858001"/>
              <a:gd name="connsiteX3" fmla="*/ 2521055 w 3682197"/>
              <a:gd name="connsiteY3" fmla="*/ 6850745 h 6858001"/>
              <a:gd name="connsiteX4" fmla="*/ 2519956 w 3682197"/>
              <a:gd name="connsiteY4" fmla="*/ 6858001 h 6858001"/>
              <a:gd name="connsiteX5" fmla="*/ 0 w 3682197"/>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2197" h="6858001">
                <a:moveTo>
                  <a:pt x="2423710" y="0"/>
                </a:moveTo>
                <a:lnTo>
                  <a:pt x="3682197" y="0"/>
                </a:lnTo>
                <a:lnTo>
                  <a:pt x="3682197" y="3490133"/>
                </a:lnTo>
                <a:lnTo>
                  <a:pt x="2521055" y="6850745"/>
                </a:lnTo>
                <a:lnTo>
                  <a:pt x="2519956" y="6858001"/>
                </a:lnTo>
                <a:lnTo>
                  <a:pt x="0" y="68580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Picture 9">
            <a:extLst>
              <a:ext uri="{FF2B5EF4-FFF2-40B4-BE49-F238E27FC236}">
                <a16:creationId xmlns:a16="http://schemas.microsoft.com/office/drawing/2014/main" id="{F48E8205-AC18-CC17-0F16-FA4DBF1CCD77}"/>
              </a:ext>
            </a:extLst>
          </p:cNvPr>
          <p:cNvPicPr>
            <a:picLocks noChangeAspect="1"/>
          </p:cNvPicPr>
          <p:nvPr userDrawn="1"/>
        </p:nvPicPr>
        <p:blipFill rotWithShape="1">
          <a:blip r:embed="rId2"/>
          <a:srcRect l="23232" r="23333" b="29833"/>
          <a:stretch/>
        </p:blipFill>
        <p:spPr>
          <a:xfrm>
            <a:off x="5207602" y="972457"/>
            <a:ext cx="6741928" cy="5885543"/>
          </a:xfrm>
          <a:prstGeom prst="rect">
            <a:avLst/>
          </a:prstGeom>
        </p:spPr>
      </p:pic>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5222875"/>
          </a:xfrm>
        </p:spPr>
        <p:txBody>
          <a:bodyPr>
            <a:noAutofit/>
          </a:bodyPr>
          <a:lstStyle>
            <a:lvl1pPr>
              <a:lnSpc>
                <a:spcPct val="95000"/>
              </a:lnSpc>
              <a:spcBef>
                <a:spcPts val="0"/>
              </a:spcBef>
              <a:spcAft>
                <a:spcPts val="0"/>
              </a:spcAft>
              <a:defRPr sz="6000">
                <a:solidFill>
                  <a:schemeClr val="bg1"/>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dirty="0"/>
              <a:t>Statement</a:t>
            </a:r>
          </a:p>
        </p:txBody>
      </p:sp>
      <p:grpSp>
        <p:nvGrpSpPr>
          <p:cNvPr id="2" name="Graphic 6">
            <a:extLst>
              <a:ext uri="{FF2B5EF4-FFF2-40B4-BE49-F238E27FC236}">
                <a16:creationId xmlns:a16="http://schemas.microsoft.com/office/drawing/2014/main" id="{6F25C865-5D79-2C97-ED79-67F0731CC386}"/>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7EF501D8-4934-5521-5B55-EF190047F811}"/>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5960861C-8B82-FBC2-FACD-467D0FA87FC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02C1E886-C7E5-0FC9-3317-60C581A1EC60}"/>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2BACE94B-3B52-58C6-F3CA-00BD89BB093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1" name="Freeform: Shape 10">
            <a:extLst>
              <a:ext uri="{FF2B5EF4-FFF2-40B4-BE49-F238E27FC236}">
                <a16:creationId xmlns:a16="http://schemas.microsoft.com/office/drawing/2014/main" id="{01A2BB41-37DE-1AB3-7637-746BF2072B8E}"/>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2581596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Red (right)">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97B040-DF54-EE85-7B14-8CD47261C16A}"/>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2C6C9B13-3EC8-7466-CEAD-F47EDFF25355}"/>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4" name="Slide Number Placeholder 3">
            <a:extLst>
              <a:ext uri="{FF2B5EF4-FFF2-40B4-BE49-F238E27FC236}">
                <a16:creationId xmlns:a16="http://schemas.microsoft.com/office/drawing/2014/main" id="{338ED685-D9C0-B371-5E31-A4014B041BBC}"/>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25323000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tement B">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652CC1-DA38-8C06-F9A2-2F322CC0A305}"/>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7ECB0CD8-C6B8-B584-7374-D153AEBF1E6C}"/>
              </a:ext>
            </a:extLst>
          </p:cNvPr>
          <p:cNvSpPr/>
          <p:nvPr userDrawn="1"/>
        </p:nvSpPr>
        <p:spPr>
          <a:xfrm>
            <a:off x="8509803" y="-1"/>
            <a:ext cx="3682197" cy="6858001"/>
          </a:xfrm>
          <a:custGeom>
            <a:avLst/>
            <a:gdLst>
              <a:gd name="connsiteX0" fmla="*/ 2423710 w 3682197"/>
              <a:gd name="connsiteY0" fmla="*/ 0 h 6858001"/>
              <a:gd name="connsiteX1" fmla="*/ 3682197 w 3682197"/>
              <a:gd name="connsiteY1" fmla="*/ 0 h 6858001"/>
              <a:gd name="connsiteX2" fmla="*/ 3682197 w 3682197"/>
              <a:gd name="connsiteY2" fmla="*/ 3490133 h 6858001"/>
              <a:gd name="connsiteX3" fmla="*/ 2521055 w 3682197"/>
              <a:gd name="connsiteY3" fmla="*/ 6850745 h 6858001"/>
              <a:gd name="connsiteX4" fmla="*/ 2519956 w 3682197"/>
              <a:gd name="connsiteY4" fmla="*/ 6858001 h 6858001"/>
              <a:gd name="connsiteX5" fmla="*/ 0 w 3682197"/>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2197" h="6858001">
                <a:moveTo>
                  <a:pt x="2423710" y="0"/>
                </a:moveTo>
                <a:lnTo>
                  <a:pt x="3682197" y="0"/>
                </a:lnTo>
                <a:lnTo>
                  <a:pt x="3682197" y="3490133"/>
                </a:lnTo>
                <a:lnTo>
                  <a:pt x="2521055" y="6850745"/>
                </a:lnTo>
                <a:lnTo>
                  <a:pt x="2519956" y="6858001"/>
                </a:lnTo>
                <a:lnTo>
                  <a:pt x="0" y="685800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5222875"/>
          </a:xfrm>
        </p:spPr>
        <p:txBody>
          <a:bodyPr>
            <a:noAutofit/>
          </a:bodyPr>
          <a:lstStyle>
            <a:lvl1pPr>
              <a:lnSpc>
                <a:spcPct val="95000"/>
              </a:lnSpc>
              <a:spcBef>
                <a:spcPts val="0"/>
              </a:spcBef>
              <a:spcAft>
                <a:spcPts val="0"/>
              </a:spcAft>
              <a:defRPr sz="6000">
                <a:solidFill>
                  <a:schemeClr val="bg1"/>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dirty="0"/>
              <a:t>Statement</a:t>
            </a:r>
          </a:p>
        </p:txBody>
      </p:sp>
      <p:pic>
        <p:nvPicPr>
          <p:cNvPr id="5" name="Picture 4">
            <a:extLst>
              <a:ext uri="{FF2B5EF4-FFF2-40B4-BE49-F238E27FC236}">
                <a16:creationId xmlns:a16="http://schemas.microsoft.com/office/drawing/2014/main" id="{5B006897-DEE2-8028-33C6-DBBE9747BE90}"/>
              </a:ext>
            </a:extLst>
          </p:cNvPr>
          <p:cNvPicPr>
            <a:picLocks noChangeAspect="1"/>
          </p:cNvPicPr>
          <p:nvPr userDrawn="1"/>
        </p:nvPicPr>
        <p:blipFill rotWithShape="1">
          <a:blip r:embed="rId2"/>
          <a:srcRect l="104" r="1221" b="12914"/>
          <a:stretch/>
        </p:blipFill>
        <p:spPr>
          <a:xfrm>
            <a:off x="4502806" y="1132114"/>
            <a:ext cx="7689194" cy="5725886"/>
          </a:xfrm>
          <a:prstGeom prst="rect">
            <a:avLst/>
          </a:prstGeom>
        </p:spPr>
      </p:pic>
      <p:grpSp>
        <p:nvGrpSpPr>
          <p:cNvPr id="2" name="Graphic 6">
            <a:extLst>
              <a:ext uri="{FF2B5EF4-FFF2-40B4-BE49-F238E27FC236}">
                <a16:creationId xmlns:a16="http://schemas.microsoft.com/office/drawing/2014/main" id="{A5BD8CA4-3EC5-6114-9B8F-205E92032E9B}"/>
              </a:ext>
            </a:extLst>
          </p:cNvPr>
          <p:cNvGrpSpPr/>
          <p:nvPr userDrawn="1"/>
        </p:nvGrpSpPr>
        <p:grpSpPr>
          <a:xfrm>
            <a:off x="550862" y="6145831"/>
            <a:ext cx="877888" cy="356047"/>
            <a:chOff x="470661" y="492919"/>
            <a:chExt cx="1210408" cy="490907"/>
          </a:xfrm>
          <a:solidFill>
            <a:schemeClr val="bg1"/>
          </a:solidFill>
        </p:grpSpPr>
        <p:sp>
          <p:nvSpPr>
            <p:cNvPr id="6" name="Freeform: Shape 5">
              <a:extLst>
                <a:ext uri="{FF2B5EF4-FFF2-40B4-BE49-F238E27FC236}">
                  <a16:creationId xmlns:a16="http://schemas.microsoft.com/office/drawing/2014/main" id="{1480461F-BC2C-11D8-6785-65CB7D106A9D}"/>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D96AC95C-10F4-299A-46FD-7CB34504519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7BBC521B-8BA0-6D95-1CE3-3A931DEE8058}"/>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4843F60E-6BC6-F218-1C67-304966CEB101}"/>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11" name="Freeform: Shape 10">
            <a:extLst>
              <a:ext uri="{FF2B5EF4-FFF2-40B4-BE49-F238E27FC236}">
                <a16:creationId xmlns:a16="http://schemas.microsoft.com/office/drawing/2014/main" id="{9BB08096-B054-CAD1-643A-EF6D912A6687}"/>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16015365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tement Editable">
    <p:bg>
      <p:bgPr>
        <a:solidFill>
          <a:schemeClr val="accent4"/>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DF82C314-F44C-A9F2-FF93-4F5737DBE0EA}"/>
              </a:ext>
            </a:extLst>
          </p:cNvPr>
          <p:cNvSpPr/>
          <p:nvPr userDrawn="1"/>
        </p:nvSpPr>
        <p:spPr>
          <a:xfrm>
            <a:off x="0" y="0"/>
            <a:ext cx="12192000" cy="6858000"/>
          </a:xfrm>
          <a:custGeom>
            <a:avLst/>
            <a:gdLst>
              <a:gd name="connsiteX0" fmla="*/ 12192000 w 12192000"/>
              <a:gd name="connsiteY0" fmla="*/ 3490132 h 6858000"/>
              <a:gd name="connsiteX1" fmla="*/ 12192000 w 12192000"/>
              <a:gd name="connsiteY1" fmla="*/ 6858000 h 6858000"/>
              <a:gd name="connsiteX2" fmla="*/ 11029759 w 12192000"/>
              <a:gd name="connsiteY2" fmla="*/ 6858000 h 6858000"/>
              <a:gd name="connsiteX3" fmla="*/ 11030858 w 12192000"/>
              <a:gd name="connsiteY3" fmla="*/ 6850744 h 6858000"/>
              <a:gd name="connsiteX4" fmla="*/ 0 w 12192000"/>
              <a:gd name="connsiteY4" fmla="*/ 0 h 6858000"/>
              <a:gd name="connsiteX5" fmla="*/ 10933513 w 12192000"/>
              <a:gd name="connsiteY5" fmla="*/ 0 h 6858000"/>
              <a:gd name="connsiteX6" fmla="*/ 8509803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2192000" y="3490132"/>
                </a:moveTo>
                <a:lnTo>
                  <a:pt x="12192000" y="6858000"/>
                </a:lnTo>
                <a:lnTo>
                  <a:pt x="11029759" y="6858000"/>
                </a:lnTo>
                <a:lnTo>
                  <a:pt x="11030858" y="6850744"/>
                </a:lnTo>
                <a:close/>
                <a:moveTo>
                  <a:pt x="0" y="0"/>
                </a:moveTo>
                <a:lnTo>
                  <a:pt x="10933513" y="0"/>
                </a:lnTo>
                <a:lnTo>
                  <a:pt x="8509803"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5222875"/>
          </a:xfrm>
        </p:spPr>
        <p:txBody>
          <a:bodyPr>
            <a:noAutofit/>
          </a:bodyPr>
          <a:lstStyle>
            <a:lvl1pPr>
              <a:lnSpc>
                <a:spcPct val="95000"/>
              </a:lnSpc>
              <a:spcBef>
                <a:spcPts val="0"/>
              </a:spcBef>
              <a:spcAft>
                <a:spcPts val="0"/>
              </a:spcAft>
              <a:defRPr sz="6000">
                <a:solidFill>
                  <a:schemeClr val="bg1"/>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dirty="0"/>
              <a:t>Statement</a:t>
            </a:r>
          </a:p>
        </p:txBody>
      </p:sp>
      <p:grpSp>
        <p:nvGrpSpPr>
          <p:cNvPr id="2" name="Graphic 6">
            <a:extLst>
              <a:ext uri="{FF2B5EF4-FFF2-40B4-BE49-F238E27FC236}">
                <a16:creationId xmlns:a16="http://schemas.microsoft.com/office/drawing/2014/main" id="{A5BD8CA4-3EC5-6114-9B8F-205E92032E9B}"/>
              </a:ext>
            </a:extLst>
          </p:cNvPr>
          <p:cNvGrpSpPr/>
          <p:nvPr userDrawn="1"/>
        </p:nvGrpSpPr>
        <p:grpSpPr>
          <a:xfrm>
            <a:off x="550862" y="6145831"/>
            <a:ext cx="877888" cy="356047"/>
            <a:chOff x="470661" y="492919"/>
            <a:chExt cx="1210408" cy="490907"/>
          </a:xfrm>
          <a:solidFill>
            <a:schemeClr val="bg1"/>
          </a:solidFill>
        </p:grpSpPr>
        <p:sp>
          <p:nvSpPr>
            <p:cNvPr id="6" name="Freeform: Shape 5">
              <a:extLst>
                <a:ext uri="{FF2B5EF4-FFF2-40B4-BE49-F238E27FC236}">
                  <a16:creationId xmlns:a16="http://schemas.microsoft.com/office/drawing/2014/main" id="{1480461F-BC2C-11D8-6785-65CB7D106A9D}"/>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D96AC95C-10F4-299A-46FD-7CB34504519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7BBC521B-8BA0-6D95-1CE3-3A931DEE8058}"/>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4843F60E-6BC6-F218-1C67-304966CEB101}"/>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5" name="Freeform: Shape 14">
            <a:extLst>
              <a:ext uri="{FF2B5EF4-FFF2-40B4-BE49-F238E27FC236}">
                <a16:creationId xmlns:a16="http://schemas.microsoft.com/office/drawing/2014/main" id="{AB7262BA-B000-10B7-20AF-8D5F1CD3FD1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18921313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tatement C">
    <p:bg>
      <p:bgPr>
        <a:solidFill>
          <a:schemeClr val="bg2"/>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F3F51905-55ED-6628-EB6D-462969CFF1E3}"/>
              </a:ext>
            </a:extLst>
          </p:cNvPr>
          <p:cNvSpPr>
            <a:spLocks noGrp="1"/>
          </p:cNvSpPr>
          <p:nvPr>
            <p:ph type="pic" sz="quarter" idx="13"/>
          </p:nvPr>
        </p:nvSpPr>
        <p:spPr>
          <a:xfrm>
            <a:off x="5705688" y="0"/>
            <a:ext cx="6486313" cy="6857997"/>
          </a:xfrm>
          <a:custGeom>
            <a:avLst/>
            <a:gdLst>
              <a:gd name="connsiteX0" fmla="*/ 2548205 w 6486313"/>
              <a:gd name="connsiteY0" fmla="*/ 0 h 6857997"/>
              <a:gd name="connsiteX1" fmla="*/ 6486313 w 6486313"/>
              <a:gd name="connsiteY1" fmla="*/ 0 h 6857997"/>
              <a:gd name="connsiteX2" fmla="*/ 6486313 w 6486313"/>
              <a:gd name="connsiteY2" fmla="*/ 6857997 h 6857997"/>
              <a:gd name="connsiteX3" fmla="*/ 0 w 6486313"/>
              <a:gd name="connsiteY3" fmla="*/ 6857997 h 6857997"/>
            </a:gdLst>
            <a:ahLst/>
            <a:cxnLst>
              <a:cxn ang="0">
                <a:pos x="connsiteX0" y="connsiteY0"/>
              </a:cxn>
              <a:cxn ang="0">
                <a:pos x="connsiteX1" y="connsiteY1"/>
              </a:cxn>
              <a:cxn ang="0">
                <a:pos x="connsiteX2" y="connsiteY2"/>
              </a:cxn>
              <a:cxn ang="0">
                <a:pos x="connsiteX3" y="connsiteY3"/>
              </a:cxn>
            </a:cxnLst>
            <a:rect l="l" t="t" r="r" b="b"/>
            <a:pathLst>
              <a:path w="6486313" h="6857997">
                <a:moveTo>
                  <a:pt x="2548205" y="0"/>
                </a:moveTo>
                <a:lnTo>
                  <a:pt x="6486313" y="0"/>
                </a:lnTo>
                <a:lnTo>
                  <a:pt x="6486313" y="6857997"/>
                </a:lnTo>
                <a:lnTo>
                  <a:pt x="0" y="6857997"/>
                </a:lnTo>
                <a:close/>
              </a:path>
            </a:pathLst>
          </a:custGeom>
          <a:solidFill>
            <a:schemeClr val="bg1">
              <a:lumMod val="95000"/>
            </a:schemeClr>
          </a:solidFill>
        </p:spPr>
        <p:txBody>
          <a:bodyPr wrap="square" anchor="ctr">
            <a:noAutofit/>
          </a:bodyPr>
          <a:lstStyle>
            <a:lvl1pPr algn="ctr">
              <a:defRPr sz="1600"/>
            </a:lvl1pPr>
          </a:lstStyle>
          <a:p>
            <a:r>
              <a:rPr lang="en-US"/>
              <a:t>Click icon to add picture</a:t>
            </a:r>
            <a:endParaRPr lang="en-GB"/>
          </a:p>
        </p:txBody>
      </p:sp>
      <p:sp>
        <p:nvSpPr>
          <p:cNvPr id="36" name="Freeform: Shape 35">
            <a:extLst>
              <a:ext uri="{FF2B5EF4-FFF2-40B4-BE49-F238E27FC236}">
                <a16:creationId xmlns:a16="http://schemas.microsoft.com/office/drawing/2014/main" id="{AF45D75E-0842-461F-F089-BC8F66DF8255}"/>
              </a:ext>
            </a:extLst>
          </p:cNvPr>
          <p:cNvSpPr/>
          <p:nvPr userDrawn="1"/>
        </p:nvSpPr>
        <p:spPr>
          <a:xfrm>
            <a:off x="1" y="4483100"/>
            <a:ext cx="3371453" cy="2374897"/>
          </a:xfrm>
          <a:custGeom>
            <a:avLst/>
            <a:gdLst>
              <a:gd name="connsiteX0" fmla="*/ 0 w 3371453"/>
              <a:gd name="connsiteY0" fmla="*/ 0 h 3778879"/>
              <a:gd name="connsiteX1" fmla="*/ 3371453 w 3371453"/>
              <a:gd name="connsiteY1" fmla="*/ 3778879 h 3778879"/>
              <a:gd name="connsiteX2" fmla="*/ 0 w 3371453"/>
              <a:gd name="connsiteY2" fmla="*/ 3778879 h 3778879"/>
            </a:gdLst>
            <a:ahLst/>
            <a:cxnLst>
              <a:cxn ang="0">
                <a:pos x="connsiteX0" y="connsiteY0"/>
              </a:cxn>
              <a:cxn ang="0">
                <a:pos x="connsiteX1" y="connsiteY1"/>
              </a:cxn>
              <a:cxn ang="0">
                <a:pos x="connsiteX2" y="connsiteY2"/>
              </a:cxn>
            </a:cxnLst>
            <a:rect l="l" t="t" r="r" b="b"/>
            <a:pathLst>
              <a:path w="3371453" h="3778879">
                <a:moveTo>
                  <a:pt x="0" y="0"/>
                </a:moveTo>
                <a:lnTo>
                  <a:pt x="3371453" y="3778879"/>
                </a:lnTo>
                <a:lnTo>
                  <a:pt x="0" y="377887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4518025"/>
          </a:xfrm>
        </p:spPr>
        <p:txBody>
          <a:bodyPr>
            <a:noAutofit/>
          </a:bodyPr>
          <a:lstStyle>
            <a:lvl1pPr>
              <a:lnSpc>
                <a:spcPct val="95000"/>
              </a:lnSpc>
              <a:spcBef>
                <a:spcPts val="0"/>
              </a:spcBef>
              <a:spcAft>
                <a:spcPts val="0"/>
              </a:spcAft>
              <a:defRPr sz="6000">
                <a:solidFill>
                  <a:schemeClr val="tx2"/>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dirty="0"/>
              <a:t>Statement</a:t>
            </a:r>
          </a:p>
        </p:txBody>
      </p:sp>
      <p:grpSp>
        <p:nvGrpSpPr>
          <p:cNvPr id="2" name="Graphic 6">
            <a:extLst>
              <a:ext uri="{FF2B5EF4-FFF2-40B4-BE49-F238E27FC236}">
                <a16:creationId xmlns:a16="http://schemas.microsoft.com/office/drawing/2014/main" id="{611837E6-C7F4-547D-AD3A-792C635D9B6E}"/>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001E1D8D-2212-D3F5-8355-95B7F42D67FE}"/>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694F8B72-36C3-74F6-C1A7-BBFA840795C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D08914EB-2CC1-254C-863F-9619EFD22B9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E002BD0-77A1-6A4F-C44E-7046F5DA1FC5}"/>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15102420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Overlay">
    <p:bg>
      <p:bgPr>
        <a:solidFill>
          <a:schemeClr val="tx2"/>
        </a:solidFill>
        <a:effectLst/>
      </p:bgPr>
    </p:bg>
    <p:spTree>
      <p:nvGrpSpPr>
        <p:cNvPr id="1" name=""/>
        <p:cNvGrpSpPr/>
        <p:nvPr/>
      </p:nvGrpSpPr>
      <p:grpSpPr>
        <a:xfrm>
          <a:off x="0" y="0"/>
          <a:ext cx="0" cy="0"/>
          <a:chOff x="0" y="0"/>
          <a:chExt cx="0" cy="0"/>
        </a:xfrm>
      </p:grpSpPr>
      <p:pic>
        <p:nvPicPr>
          <p:cNvPr id="31" name="Picture 30" descr="A group of people sitting together&#10;&#10;Description automatically generated with low confidence">
            <a:extLst>
              <a:ext uri="{FF2B5EF4-FFF2-40B4-BE49-F238E27FC236}">
                <a16:creationId xmlns:a16="http://schemas.microsoft.com/office/drawing/2014/main" id="{4C84D556-F417-D498-89A7-86615158CC68}"/>
              </a:ext>
            </a:extLst>
          </p:cNvPr>
          <p:cNvPicPr>
            <a:picLocks noChangeAspect="1"/>
          </p:cNvPicPr>
          <p:nvPr userDrawn="1"/>
        </p:nvPicPr>
        <p:blipFill rotWithShape="1">
          <a:blip r:embed="rId2"/>
          <a:srcRect l="23423" t="2001" b="1957"/>
          <a:stretch/>
        </p:blipFill>
        <p:spPr>
          <a:xfrm>
            <a:off x="4318000" y="0"/>
            <a:ext cx="7874000" cy="6858000"/>
          </a:xfrm>
          <a:prstGeom prst="rect">
            <a:avLst/>
          </a:prstGeom>
        </p:spPr>
      </p:pic>
      <p:sp>
        <p:nvSpPr>
          <p:cNvPr id="7" name="Rectangle 6">
            <a:extLst>
              <a:ext uri="{FF2B5EF4-FFF2-40B4-BE49-F238E27FC236}">
                <a16:creationId xmlns:a16="http://schemas.microsoft.com/office/drawing/2014/main" id="{ACE1239D-B59E-A587-3DA0-C2E7985A8266}"/>
              </a:ext>
            </a:extLst>
          </p:cNvPr>
          <p:cNvSpPr/>
          <p:nvPr userDrawn="1"/>
        </p:nvSpPr>
        <p:spPr>
          <a:xfrm>
            <a:off x="4318000" y="0"/>
            <a:ext cx="6959600" cy="6858000"/>
          </a:xfrm>
          <a:prstGeom prst="rect">
            <a:avLst/>
          </a:prstGeom>
          <a:gradFill flip="none" rotWithShape="1">
            <a:gsLst>
              <a:gs pos="0">
                <a:schemeClr val="tx2"/>
              </a:gs>
              <a:gs pos="81000">
                <a:schemeClr val="tx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Rectangle 4">
            <a:extLst>
              <a:ext uri="{FF2B5EF4-FFF2-40B4-BE49-F238E27FC236}">
                <a16:creationId xmlns:a16="http://schemas.microsoft.com/office/drawing/2014/main" id="{835D27EB-0775-4508-6A3B-A0923C28B864}"/>
              </a:ext>
            </a:extLst>
          </p:cNvPr>
          <p:cNvSpPr/>
          <p:nvPr userDrawn="1"/>
        </p:nvSpPr>
        <p:spPr>
          <a:xfrm>
            <a:off x="0" y="0"/>
            <a:ext cx="431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767ED68-FA74-2A13-29C9-E09CAA781A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CB4632E9-FB3E-62AA-A27D-F68B7DB7063E}"/>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EC999100-81AD-BCC7-32A3-F4FA7303A736}"/>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30" name="Text Placeholder 4">
            <a:extLst>
              <a:ext uri="{FF2B5EF4-FFF2-40B4-BE49-F238E27FC236}">
                <a16:creationId xmlns:a16="http://schemas.microsoft.com/office/drawing/2014/main" id="{5DF31683-C17A-C210-F992-ED7E0F52A220}"/>
              </a:ext>
            </a:extLst>
          </p:cNvPr>
          <p:cNvSpPr>
            <a:spLocks noGrp="1"/>
          </p:cNvSpPr>
          <p:nvPr>
            <p:ph type="body" sz="quarter" idx="14"/>
          </p:nvPr>
        </p:nvSpPr>
        <p:spPr>
          <a:xfrm>
            <a:off x="550863" y="1968975"/>
            <a:ext cx="5260975" cy="38031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32" name="Graphic 6">
            <a:extLst>
              <a:ext uri="{FF2B5EF4-FFF2-40B4-BE49-F238E27FC236}">
                <a16:creationId xmlns:a16="http://schemas.microsoft.com/office/drawing/2014/main" id="{C421B739-E786-32CC-F1FB-9ACCC62238DF}"/>
              </a:ext>
            </a:extLst>
          </p:cNvPr>
          <p:cNvGrpSpPr/>
          <p:nvPr userDrawn="1"/>
        </p:nvGrpSpPr>
        <p:grpSpPr>
          <a:xfrm>
            <a:off x="550862" y="6145831"/>
            <a:ext cx="877888" cy="356047"/>
            <a:chOff x="470661" y="492919"/>
            <a:chExt cx="1210408" cy="490907"/>
          </a:xfrm>
          <a:solidFill>
            <a:schemeClr val="bg1"/>
          </a:solidFill>
        </p:grpSpPr>
        <p:sp>
          <p:nvSpPr>
            <p:cNvPr id="33" name="Freeform: Shape 32">
              <a:extLst>
                <a:ext uri="{FF2B5EF4-FFF2-40B4-BE49-F238E27FC236}">
                  <a16:creationId xmlns:a16="http://schemas.microsoft.com/office/drawing/2014/main" id="{D6436E57-FBA6-C503-9D97-FFC56A55AAA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987129E0-DD80-8E6A-397B-BC8115799EF4}"/>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96A267CF-0FB1-3667-57B3-1F3FEC720D8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38203903-BF64-45D3-B6B8-9A1BB5BA109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6" name="Freeform: Shape 5">
            <a:extLst>
              <a:ext uri="{FF2B5EF4-FFF2-40B4-BE49-F238E27FC236}">
                <a16:creationId xmlns:a16="http://schemas.microsoft.com/office/drawing/2014/main" id="{243B3493-27C7-3422-77F2-5C4796BE2CD6}"/>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41871051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Image Overl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E1239D-B59E-A587-3DA0-C2E7985A8266}"/>
              </a:ext>
            </a:extLst>
          </p:cNvPr>
          <p:cNvSpPr/>
          <p:nvPr userDrawn="1"/>
        </p:nvSpPr>
        <p:spPr>
          <a:xfrm>
            <a:off x="4318000" y="0"/>
            <a:ext cx="6959600" cy="6858000"/>
          </a:xfrm>
          <a:prstGeom prst="rect">
            <a:avLst/>
          </a:prstGeom>
          <a:gradFill flip="none" rotWithShape="1">
            <a:gsLst>
              <a:gs pos="0">
                <a:schemeClr val="tx2"/>
              </a:gs>
              <a:gs pos="81000">
                <a:schemeClr val="tx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Rectangle 4">
            <a:extLst>
              <a:ext uri="{FF2B5EF4-FFF2-40B4-BE49-F238E27FC236}">
                <a16:creationId xmlns:a16="http://schemas.microsoft.com/office/drawing/2014/main" id="{120EACF7-E397-35A3-E6DA-BF3420390354}"/>
              </a:ext>
            </a:extLst>
          </p:cNvPr>
          <p:cNvSpPr/>
          <p:nvPr userDrawn="1"/>
        </p:nvSpPr>
        <p:spPr>
          <a:xfrm>
            <a:off x="0" y="0"/>
            <a:ext cx="431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767ED68-FA74-2A13-29C9-E09CAA781A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CB4632E9-FB3E-62AA-A27D-F68B7DB7063E}"/>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EC999100-81AD-BCC7-32A3-F4FA7303A736}"/>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30" name="Text Placeholder 4">
            <a:extLst>
              <a:ext uri="{FF2B5EF4-FFF2-40B4-BE49-F238E27FC236}">
                <a16:creationId xmlns:a16="http://schemas.microsoft.com/office/drawing/2014/main" id="{5DF31683-C17A-C210-F992-ED7E0F52A220}"/>
              </a:ext>
            </a:extLst>
          </p:cNvPr>
          <p:cNvSpPr>
            <a:spLocks noGrp="1"/>
          </p:cNvSpPr>
          <p:nvPr>
            <p:ph type="body" sz="quarter" idx="14"/>
          </p:nvPr>
        </p:nvSpPr>
        <p:spPr>
          <a:xfrm>
            <a:off x="550863" y="1968975"/>
            <a:ext cx="5260975" cy="38031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reeform: Shape 5">
            <a:extLst>
              <a:ext uri="{FF2B5EF4-FFF2-40B4-BE49-F238E27FC236}">
                <a16:creationId xmlns:a16="http://schemas.microsoft.com/office/drawing/2014/main" id="{32E606D8-E495-AD14-1D64-F39284BBDD2F}"/>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32" name="Graphic 6">
            <a:extLst>
              <a:ext uri="{FF2B5EF4-FFF2-40B4-BE49-F238E27FC236}">
                <a16:creationId xmlns:a16="http://schemas.microsoft.com/office/drawing/2014/main" id="{74835650-CAA5-BA7F-29AB-6F6D9CABFE08}"/>
              </a:ext>
            </a:extLst>
          </p:cNvPr>
          <p:cNvGrpSpPr/>
          <p:nvPr userDrawn="1"/>
        </p:nvGrpSpPr>
        <p:grpSpPr>
          <a:xfrm>
            <a:off x="550862" y="6145831"/>
            <a:ext cx="877888" cy="356047"/>
            <a:chOff x="470661" y="492919"/>
            <a:chExt cx="1210408" cy="490907"/>
          </a:xfrm>
          <a:solidFill>
            <a:schemeClr val="bg1"/>
          </a:solidFill>
        </p:grpSpPr>
        <p:sp>
          <p:nvSpPr>
            <p:cNvPr id="33" name="Freeform: Shape 32">
              <a:extLst>
                <a:ext uri="{FF2B5EF4-FFF2-40B4-BE49-F238E27FC236}">
                  <a16:creationId xmlns:a16="http://schemas.microsoft.com/office/drawing/2014/main" id="{F3ADA21E-47CF-4016-A09B-95C96E65D7B5}"/>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D0CE4F30-0E26-9E2D-8EB2-9C0619B621A5}"/>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5E877FC2-6F8B-3823-FDBC-2CAB395BF60C}"/>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17BAA53-B18E-EC1A-1BED-837E1F2E6F3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7109525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UK Map">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F80873F-FEE8-157A-D556-0A43E6FD0EF1}"/>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1588D4DB-7A6E-494B-C0CC-9BEFA9F3594D}"/>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36" name="Graphic 6">
            <a:extLst>
              <a:ext uri="{FF2B5EF4-FFF2-40B4-BE49-F238E27FC236}">
                <a16:creationId xmlns:a16="http://schemas.microsoft.com/office/drawing/2014/main" id="{908476C2-E95E-8EAE-EAC9-22F745154CEB}"/>
              </a:ext>
            </a:extLst>
          </p:cNvPr>
          <p:cNvGrpSpPr/>
          <p:nvPr userDrawn="1"/>
        </p:nvGrpSpPr>
        <p:grpSpPr>
          <a:xfrm>
            <a:off x="550862" y="6145831"/>
            <a:ext cx="877888" cy="356047"/>
            <a:chOff x="470661" y="492919"/>
            <a:chExt cx="1210408" cy="490907"/>
          </a:xfrm>
          <a:solidFill>
            <a:schemeClr val="tx2"/>
          </a:solidFill>
        </p:grpSpPr>
        <p:sp>
          <p:nvSpPr>
            <p:cNvPr id="37" name="Freeform: Shape 36">
              <a:extLst>
                <a:ext uri="{FF2B5EF4-FFF2-40B4-BE49-F238E27FC236}">
                  <a16:creationId xmlns:a16="http://schemas.microsoft.com/office/drawing/2014/main" id="{2DCDA524-936B-2924-E4CE-0A67C0D669F9}"/>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0023BCD2-BCB9-BF8F-C145-C0AB8217B94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ABD33DFB-E547-9F13-EF77-2476EDFDEBCC}"/>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9F64FCC5-C6B0-2084-8F86-163A0CD6AA8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34" name="Group 33">
            <a:extLst>
              <a:ext uri="{FF2B5EF4-FFF2-40B4-BE49-F238E27FC236}">
                <a16:creationId xmlns:a16="http://schemas.microsoft.com/office/drawing/2014/main" id="{9B484FE3-371E-9401-5550-4B3B27D328BA}"/>
              </a:ext>
            </a:extLst>
          </p:cNvPr>
          <p:cNvGrpSpPr/>
          <p:nvPr userDrawn="1"/>
        </p:nvGrpSpPr>
        <p:grpSpPr>
          <a:xfrm>
            <a:off x="5208479" y="0"/>
            <a:ext cx="6978062" cy="6858000"/>
            <a:chOff x="5208479" y="0"/>
            <a:chExt cx="6978062" cy="6858000"/>
          </a:xfrm>
          <a:solidFill>
            <a:schemeClr val="tx2"/>
          </a:solidFill>
        </p:grpSpPr>
        <p:sp>
          <p:nvSpPr>
            <p:cNvPr id="31" name="Freeform: Shape 30">
              <a:extLst>
                <a:ext uri="{FF2B5EF4-FFF2-40B4-BE49-F238E27FC236}">
                  <a16:creationId xmlns:a16="http://schemas.microsoft.com/office/drawing/2014/main" id="{981464DE-15B9-E797-69DF-3DFD43585A43}"/>
                </a:ext>
              </a:extLst>
            </p:cNvPr>
            <p:cNvSpPr/>
            <p:nvPr userDrawn="1"/>
          </p:nvSpPr>
          <p:spPr>
            <a:xfrm>
              <a:off x="5208479" y="0"/>
              <a:ext cx="5188719" cy="6858000"/>
            </a:xfrm>
            <a:custGeom>
              <a:avLst/>
              <a:gdLst>
                <a:gd name="connsiteX0" fmla="*/ 0 w 5188719"/>
                <a:gd name="connsiteY0" fmla="*/ 0 h 6858000"/>
                <a:gd name="connsiteX1" fmla="*/ 2527905 w 5188719"/>
                <a:gd name="connsiteY1" fmla="*/ 0 h 6858000"/>
                <a:gd name="connsiteX2" fmla="*/ 5188719 w 5188719"/>
                <a:gd name="connsiteY2" fmla="*/ 6858000 h 6858000"/>
                <a:gd name="connsiteX3" fmla="*/ 2647919 w 518871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88719" h="6858000">
                  <a:moveTo>
                    <a:pt x="0" y="0"/>
                  </a:moveTo>
                  <a:lnTo>
                    <a:pt x="2527905" y="0"/>
                  </a:lnTo>
                  <a:lnTo>
                    <a:pt x="5188719" y="6858000"/>
                  </a:lnTo>
                  <a:lnTo>
                    <a:pt x="2647919" y="6858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2" name="Rectangle 31">
              <a:extLst>
                <a:ext uri="{FF2B5EF4-FFF2-40B4-BE49-F238E27FC236}">
                  <a16:creationId xmlns:a16="http://schemas.microsoft.com/office/drawing/2014/main" id="{0CB77CA8-AB61-5943-BDAF-95C17B85FD7C}"/>
                </a:ext>
              </a:extLst>
            </p:cNvPr>
            <p:cNvSpPr/>
            <p:nvPr userDrawn="1"/>
          </p:nvSpPr>
          <p:spPr>
            <a:xfrm>
              <a:off x="9425616" y="0"/>
              <a:ext cx="276092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6D66E3E4-4AAB-D404-FE21-51647D343EE0}"/>
                </a:ext>
              </a:extLst>
            </p:cNvPr>
            <p:cNvSpPr/>
            <p:nvPr userDrawn="1"/>
          </p:nvSpPr>
          <p:spPr>
            <a:xfrm>
              <a:off x="7584116" y="0"/>
              <a:ext cx="2760925" cy="43828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1EDECB1A-0021-0F87-C4D7-59E21EE5EBF0}"/>
              </a:ext>
            </a:extLst>
          </p:cNvPr>
          <p:cNvSpPr>
            <a:spLocks noGrp="1"/>
          </p:cNvSpPr>
          <p:nvPr>
            <p:ph type="title"/>
          </p:nvPr>
        </p:nvSpPr>
        <p:spPr>
          <a:xfrm>
            <a:off x="550863" y="549275"/>
            <a:ext cx="5821737" cy="1128696"/>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523F79A9-39F7-40A7-BA44-7310FC798524}"/>
              </a:ext>
            </a:extLst>
          </p:cNvPr>
          <p:cNvSpPr>
            <a:spLocks noGrp="1"/>
          </p:cNvSpPr>
          <p:nvPr>
            <p:ph type="ftr" sz="quarter" idx="10"/>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50A09722-7660-1DE5-E9BC-B6F0B0A48B9D}"/>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grpSp>
        <p:nvGrpSpPr>
          <p:cNvPr id="5" name="Group 4">
            <a:extLst>
              <a:ext uri="{FF2B5EF4-FFF2-40B4-BE49-F238E27FC236}">
                <a16:creationId xmlns:a16="http://schemas.microsoft.com/office/drawing/2014/main" id="{220E747E-062C-2F69-69F0-4FABA88E25B0}"/>
              </a:ext>
            </a:extLst>
          </p:cNvPr>
          <p:cNvGrpSpPr/>
          <p:nvPr userDrawn="1"/>
        </p:nvGrpSpPr>
        <p:grpSpPr>
          <a:xfrm>
            <a:off x="7808440" y="566057"/>
            <a:ext cx="3575671" cy="5753934"/>
            <a:chOff x="3964993" y="21"/>
            <a:chExt cx="4261136" cy="6856977"/>
          </a:xfrm>
          <a:solidFill>
            <a:schemeClr val="bg1"/>
          </a:solidFill>
          <a:effectLst>
            <a:outerShdw blurRad="152400" dist="76200" dir="2700000" algn="tl" rotWithShape="0">
              <a:prstClr val="black">
                <a:alpha val="49000"/>
              </a:prstClr>
            </a:outerShdw>
          </a:effectLst>
        </p:grpSpPr>
        <p:sp>
          <p:nvSpPr>
            <p:cNvPr id="6" name="Freeform: Shape 5">
              <a:extLst>
                <a:ext uri="{FF2B5EF4-FFF2-40B4-BE49-F238E27FC236}">
                  <a16:creationId xmlns:a16="http://schemas.microsoft.com/office/drawing/2014/main" id="{398E2CDE-2580-C347-BF88-E69062D492CD}"/>
                </a:ext>
              </a:extLst>
            </p:cNvPr>
            <p:cNvSpPr/>
            <p:nvPr/>
          </p:nvSpPr>
          <p:spPr>
            <a:xfrm>
              <a:off x="4614951" y="510471"/>
              <a:ext cx="3611178" cy="6296925"/>
            </a:xfrm>
            <a:custGeom>
              <a:avLst/>
              <a:gdLst>
                <a:gd name="connsiteX0" fmla="*/ 1670149 w 3611178"/>
                <a:gd name="connsiteY0" fmla="*/ 5132877 h 6296924"/>
                <a:gd name="connsiteX1" fmla="*/ 1540517 w 3611178"/>
                <a:gd name="connsiteY1" fmla="*/ 5176122 h 6296924"/>
                <a:gd name="connsiteX2" fmla="*/ 1462407 w 3611178"/>
                <a:gd name="connsiteY2" fmla="*/ 5235048 h 6296924"/>
                <a:gd name="connsiteX3" fmla="*/ 1442432 w 3611178"/>
                <a:gd name="connsiteY3" fmla="*/ 5274061 h 6296924"/>
                <a:gd name="connsiteX4" fmla="*/ 1347829 w 3611178"/>
                <a:gd name="connsiteY4" fmla="*/ 5286322 h 6296924"/>
                <a:gd name="connsiteX5" fmla="*/ 1246346 w 3611178"/>
                <a:gd name="connsiteY5" fmla="*/ 5233526 h 6296924"/>
                <a:gd name="connsiteX6" fmla="*/ 1160939 w 3611178"/>
                <a:gd name="connsiteY6" fmla="*/ 5137735 h 6296924"/>
                <a:gd name="connsiteX7" fmla="*/ 1093714 w 3611178"/>
                <a:gd name="connsiteY7" fmla="*/ 5139653 h 6296924"/>
                <a:gd name="connsiteX8" fmla="*/ 1057725 w 3611178"/>
                <a:gd name="connsiteY8" fmla="*/ 5159546 h 6296924"/>
                <a:gd name="connsiteX9" fmla="*/ 996130 w 3611178"/>
                <a:gd name="connsiteY9" fmla="*/ 5173912 h 6296924"/>
                <a:gd name="connsiteX10" fmla="*/ 950820 w 3611178"/>
                <a:gd name="connsiteY10" fmla="*/ 5157377 h 6296924"/>
                <a:gd name="connsiteX11" fmla="*/ 946483 w 3611178"/>
                <a:gd name="connsiteY11" fmla="*/ 5117175 h 6296924"/>
                <a:gd name="connsiteX12" fmla="*/ 985308 w 3611178"/>
                <a:gd name="connsiteY12" fmla="*/ 5108751 h 6296924"/>
                <a:gd name="connsiteX13" fmla="*/ 1028971 w 3611178"/>
                <a:gd name="connsiteY13" fmla="*/ 5096845 h 6296924"/>
                <a:gd name="connsiteX14" fmla="*/ 972652 w 3611178"/>
                <a:gd name="connsiteY14" fmla="*/ 5077641 h 6296924"/>
                <a:gd name="connsiteX15" fmla="*/ 910160 w 3611178"/>
                <a:gd name="connsiteY15" fmla="*/ 5038107 h 6296924"/>
                <a:gd name="connsiteX16" fmla="*/ 901173 w 3611178"/>
                <a:gd name="connsiteY16" fmla="*/ 5022844 h 6296924"/>
                <a:gd name="connsiteX17" fmla="*/ 821271 w 3611178"/>
                <a:gd name="connsiteY17" fmla="*/ 5035960 h 6296924"/>
                <a:gd name="connsiteX18" fmla="*/ 766766 w 3611178"/>
                <a:gd name="connsiteY18" fmla="*/ 5078079 h 6296924"/>
                <a:gd name="connsiteX19" fmla="*/ 760760 w 3611178"/>
                <a:gd name="connsiteY19" fmla="*/ 5090882 h 6296924"/>
                <a:gd name="connsiteX20" fmla="*/ 610902 w 3611178"/>
                <a:gd name="connsiteY20" fmla="*/ 5114236 h 6296924"/>
                <a:gd name="connsiteX21" fmla="*/ 597244 w 3611178"/>
                <a:gd name="connsiteY21" fmla="*/ 5059042 h 6296924"/>
                <a:gd name="connsiteX22" fmla="*/ 595493 w 3611178"/>
                <a:gd name="connsiteY22" fmla="*/ 5047991 h 6296924"/>
                <a:gd name="connsiteX23" fmla="*/ 574454 w 3611178"/>
                <a:gd name="connsiteY23" fmla="*/ 5041068 h 6296924"/>
                <a:gd name="connsiteX24" fmla="*/ 517780 w 3611178"/>
                <a:gd name="connsiteY24" fmla="*/ 5030997 h 6296924"/>
                <a:gd name="connsiteX25" fmla="*/ 571201 w 3611178"/>
                <a:gd name="connsiteY25" fmla="*/ 4951074 h 6296924"/>
                <a:gd name="connsiteX26" fmla="*/ 466444 w 3611178"/>
                <a:gd name="connsiteY26" fmla="*/ 4933100 h 6296924"/>
                <a:gd name="connsiteX27" fmla="*/ 510440 w 3611178"/>
                <a:gd name="connsiteY27" fmla="*/ 4889312 h 6296924"/>
                <a:gd name="connsiteX28" fmla="*/ 595681 w 3611178"/>
                <a:gd name="connsiteY28" fmla="*/ 4817646 h 6296924"/>
                <a:gd name="connsiteX29" fmla="*/ 631628 w 3611178"/>
                <a:gd name="connsiteY29" fmla="*/ 4813601 h 6296924"/>
                <a:gd name="connsiteX30" fmla="*/ 733049 w 3611178"/>
                <a:gd name="connsiteY30" fmla="*/ 4770773 h 6296924"/>
                <a:gd name="connsiteX31" fmla="*/ 789306 w 3611178"/>
                <a:gd name="connsiteY31" fmla="*/ 4736159 h 6296924"/>
                <a:gd name="connsiteX32" fmla="*/ 890748 w 3611178"/>
                <a:gd name="connsiteY32" fmla="*/ 4694019 h 6296924"/>
                <a:gd name="connsiteX33" fmla="*/ 1004116 w 3611178"/>
                <a:gd name="connsiteY33" fmla="*/ 4617474 h 6296924"/>
                <a:gd name="connsiteX34" fmla="*/ 1032474 w 3611178"/>
                <a:gd name="connsiteY34" fmla="*/ 4409878 h 6296924"/>
                <a:gd name="connsiteX35" fmla="*/ 1032828 w 3611178"/>
                <a:gd name="connsiteY35" fmla="*/ 4359585 h 6296924"/>
                <a:gd name="connsiteX36" fmla="*/ 1044672 w 3611178"/>
                <a:gd name="connsiteY36" fmla="*/ 4344196 h 6296924"/>
                <a:gd name="connsiteX37" fmla="*/ 1004846 w 3611178"/>
                <a:gd name="connsiteY37" fmla="*/ 4182619 h 6296924"/>
                <a:gd name="connsiteX38" fmla="*/ 868562 w 3611178"/>
                <a:gd name="connsiteY38" fmla="*/ 4244298 h 6296924"/>
                <a:gd name="connsiteX39" fmla="*/ 848148 w 3611178"/>
                <a:gd name="connsiteY39" fmla="*/ 4256058 h 6296924"/>
                <a:gd name="connsiteX40" fmla="*/ 748646 w 3611178"/>
                <a:gd name="connsiteY40" fmla="*/ 4246695 h 6296924"/>
                <a:gd name="connsiteX41" fmla="*/ 828548 w 3611178"/>
                <a:gd name="connsiteY41" fmla="*/ 4150446 h 6296924"/>
                <a:gd name="connsiteX42" fmla="*/ 903238 w 3611178"/>
                <a:gd name="connsiteY42" fmla="*/ 4098567 h 6296924"/>
                <a:gd name="connsiteX43" fmla="*/ 897587 w 3611178"/>
                <a:gd name="connsiteY43" fmla="*/ 3994332 h 6296924"/>
                <a:gd name="connsiteX44" fmla="*/ 796708 w 3611178"/>
                <a:gd name="connsiteY44" fmla="*/ 3900396 h 6296924"/>
                <a:gd name="connsiteX45" fmla="*/ 802442 w 3611178"/>
                <a:gd name="connsiteY45" fmla="*/ 3865304 h 6296924"/>
                <a:gd name="connsiteX46" fmla="*/ 836972 w 3611178"/>
                <a:gd name="connsiteY46" fmla="*/ 3824831 h 6296924"/>
                <a:gd name="connsiteX47" fmla="*/ 853591 w 3611178"/>
                <a:gd name="connsiteY47" fmla="*/ 3805544 h 6296924"/>
                <a:gd name="connsiteX48" fmla="*/ 987811 w 3611178"/>
                <a:gd name="connsiteY48" fmla="*/ 3849040 h 6296924"/>
                <a:gd name="connsiteX49" fmla="*/ 1045298 w 3611178"/>
                <a:gd name="connsiteY49" fmla="*/ 3876355 h 6296924"/>
                <a:gd name="connsiteX50" fmla="*/ 1067233 w 3611178"/>
                <a:gd name="connsiteY50" fmla="*/ 3883820 h 6296924"/>
                <a:gd name="connsiteX51" fmla="*/ 1031828 w 3611178"/>
                <a:gd name="connsiteY51" fmla="*/ 3936803 h 6296924"/>
                <a:gd name="connsiteX52" fmla="*/ 1147573 w 3611178"/>
                <a:gd name="connsiteY52" fmla="*/ 3886760 h 6296924"/>
                <a:gd name="connsiteX53" fmla="*/ 1199368 w 3611178"/>
                <a:gd name="connsiteY53" fmla="*/ 3875396 h 6296924"/>
                <a:gd name="connsiteX54" fmla="*/ 1294846 w 3611178"/>
                <a:gd name="connsiteY54" fmla="*/ 3875271 h 6296924"/>
                <a:gd name="connsiteX55" fmla="*/ 1433633 w 3611178"/>
                <a:gd name="connsiteY55" fmla="*/ 3894975 h 6296924"/>
                <a:gd name="connsiteX56" fmla="*/ 1456069 w 3611178"/>
                <a:gd name="connsiteY56" fmla="*/ 3913595 h 6296924"/>
                <a:gd name="connsiteX57" fmla="*/ 1480882 w 3611178"/>
                <a:gd name="connsiteY57" fmla="*/ 3916223 h 6296924"/>
                <a:gd name="connsiteX58" fmla="*/ 1476336 w 3611178"/>
                <a:gd name="connsiteY58" fmla="*/ 3890325 h 6296924"/>
                <a:gd name="connsiteX59" fmla="*/ 1466494 w 3611178"/>
                <a:gd name="connsiteY59" fmla="*/ 3879587 h 6296924"/>
                <a:gd name="connsiteX60" fmla="*/ 1479902 w 3611178"/>
                <a:gd name="connsiteY60" fmla="*/ 3786944 h 6296924"/>
                <a:gd name="connsiteX61" fmla="*/ 1490828 w 3611178"/>
                <a:gd name="connsiteY61" fmla="*/ 3761548 h 6296924"/>
                <a:gd name="connsiteX62" fmla="*/ 1553257 w 3611178"/>
                <a:gd name="connsiteY62" fmla="*/ 3569903 h 6296924"/>
                <a:gd name="connsiteX63" fmla="*/ 1482070 w 3611178"/>
                <a:gd name="connsiteY63" fmla="*/ 3531599 h 6296924"/>
                <a:gd name="connsiteX64" fmla="*/ 1527213 w 3611178"/>
                <a:gd name="connsiteY64" fmla="*/ 3425862 h 6296924"/>
                <a:gd name="connsiteX65" fmla="*/ 1545583 w 3611178"/>
                <a:gd name="connsiteY65" fmla="*/ 3376507 h 6296924"/>
                <a:gd name="connsiteX66" fmla="*/ 1546960 w 3611178"/>
                <a:gd name="connsiteY66" fmla="*/ 3325838 h 6296924"/>
                <a:gd name="connsiteX67" fmla="*/ 1552006 w 3611178"/>
                <a:gd name="connsiteY67" fmla="*/ 3240848 h 6296924"/>
                <a:gd name="connsiteX68" fmla="*/ 1494518 w 3611178"/>
                <a:gd name="connsiteY68" fmla="*/ 3253839 h 6296924"/>
                <a:gd name="connsiteX69" fmla="*/ 1474001 w 3611178"/>
                <a:gd name="connsiteY69" fmla="*/ 3269811 h 6296924"/>
                <a:gd name="connsiteX70" fmla="*/ 1448229 w 3611178"/>
                <a:gd name="connsiteY70" fmla="*/ 3316393 h 6296924"/>
                <a:gd name="connsiteX71" fmla="*/ 1402960 w 3611178"/>
                <a:gd name="connsiteY71" fmla="*/ 3323691 h 6296924"/>
                <a:gd name="connsiteX72" fmla="*/ 1390387 w 3611178"/>
                <a:gd name="connsiteY72" fmla="*/ 3285283 h 6296924"/>
                <a:gd name="connsiteX73" fmla="*/ 1365199 w 3611178"/>
                <a:gd name="connsiteY73" fmla="*/ 3234030 h 6296924"/>
                <a:gd name="connsiteX74" fmla="*/ 1333525 w 3611178"/>
                <a:gd name="connsiteY74" fmla="*/ 3193015 h 6296924"/>
                <a:gd name="connsiteX75" fmla="*/ 1253248 w 3611178"/>
                <a:gd name="connsiteY75" fmla="*/ 3054333 h 6296924"/>
                <a:gd name="connsiteX76" fmla="*/ 1242259 w 3611178"/>
                <a:gd name="connsiteY76" fmla="*/ 2989361 h 6296924"/>
                <a:gd name="connsiteX77" fmla="*/ 1326853 w 3611178"/>
                <a:gd name="connsiteY77" fmla="*/ 2771131 h 6296924"/>
                <a:gd name="connsiteX78" fmla="*/ 1360799 w 3611178"/>
                <a:gd name="connsiteY78" fmla="*/ 2733786 h 6296924"/>
                <a:gd name="connsiteX79" fmla="*/ 1387781 w 3611178"/>
                <a:gd name="connsiteY79" fmla="*/ 2731784 h 6296924"/>
                <a:gd name="connsiteX80" fmla="*/ 1358630 w 3611178"/>
                <a:gd name="connsiteY80" fmla="*/ 2680907 h 6296924"/>
                <a:gd name="connsiteX81" fmla="*/ 1255416 w 3611178"/>
                <a:gd name="connsiteY81" fmla="*/ 2673630 h 6296924"/>
                <a:gd name="connsiteX82" fmla="*/ 1199160 w 3611178"/>
                <a:gd name="connsiteY82" fmla="*/ 2762102 h 6296924"/>
                <a:gd name="connsiteX83" fmla="*/ 1118548 w 3611178"/>
                <a:gd name="connsiteY83" fmla="*/ 2811436 h 6296924"/>
                <a:gd name="connsiteX84" fmla="*/ 1028408 w 3611178"/>
                <a:gd name="connsiteY84" fmla="*/ 2815273 h 6296924"/>
                <a:gd name="connsiteX85" fmla="*/ 916979 w 3611178"/>
                <a:gd name="connsiteY85" fmla="*/ 2741397 h 6296924"/>
                <a:gd name="connsiteX86" fmla="*/ 917562 w 3611178"/>
                <a:gd name="connsiteY86" fmla="*/ 2775572 h 6296924"/>
                <a:gd name="connsiteX87" fmla="*/ 938414 w 3611178"/>
                <a:gd name="connsiteY87" fmla="*/ 2844673 h 6296924"/>
                <a:gd name="connsiteX88" fmla="*/ 879259 w 3611178"/>
                <a:gd name="connsiteY88" fmla="*/ 2873886 h 6296924"/>
                <a:gd name="connsiteX89" fmla="*/ 847293 w 3611178"/>
                <a:gd name="connsiteY89" fmla="*/ 2845987 h 6296924"/>
                <a:gd name="connsiteX90" fmla="*/ 741035 w 3611178"/>
                <a:gd name="connsiteY90" fmla="*/ 2762644 h 6296924"/>
                <a:gd name="connsiteX91" fmla="*/ 692472 w 3611178"/>
                <a:gd name="connsiteY91" fmla="*/ 2812646 h 6296924"/>
                <a:gd name="connsiteX92" fmla="*/ 716577 w 3611178"/>
                <a:gd name="connsiteY92" fmla="*/ 2886188 h 6296924"/>
                <a:gd name="connsiteX93" fmla="*/ 708090 w 3611178"/>
                <a:gd name="connsiteY93" fmla="*/ 2914025 h 6296924"/>
                <a:gd name="connsiteX94" fmla="*/ 680879 w 3611178"/>
                <a:gd name="connsiteY94" fmla="*/ 2893987 h 6296924"/>
                <a:gd name="connsiteX95" fmla="*/ 614634 w 3611178"/>
                <a:gd name="connsiteY95" fmla="*/ 2767669 h 6296924"/>
                <a:gd name="connsiteX96" fmla="*/ 591865 w 3611178"/>
                <a:gd name="connsiteY96" fmla="*/ 2666665 h 6296924"/>
                <a:gd name="connsiteX97" fmla="*/ 610235 w 3611178"/>
                <a:gd name="connsiteY97" fmla="*/ 2648212 h 6296924"/>
                <a:gd name="connsiteX98" fmla="*/ 647058 w 3611178"/>
                <a:gd name="connsiteY98" fmla="*/ 2616435 h 6296924"/>
                <a:gd name="connsiteX99" fmla="*/ 694787 w 3611178"/>
                <a:gd name="connsiteY99" fmla="*/ 2522708 h 6296924"/>
                <a:gd name="connsiteX100" fmla="*/ 759801 w 3611178"/>
                <a:gd name="connsiteY100" fmla="*/ 2377020 h 6296924"/>
                <a:gd name="connsiteX101" fmla="*/ 783280 w 3611178"/>
                <a:gd name="connsiteY101" fmla="*/ 2347536 h 6296924"/>
                <a:gd name="connsiteX102" fmla="*/ 779777 w 3611178"/>
                <a:gd name="connsiteY102" fmla="*/ 2214567 h 6296924"/>
                <a:gd name="connsiteX103" fmla="*/ 714554 w 3611178"/>
                <a:gd name="connsiteY103" fmla="*/ 2109581 h 6296924"/>
                <a:gd name="connsiteX104" fmla="*/ 723332 w 3611178"/>
                <a:gd name="connsiteY104" fmla="*/ 1988580 h 6296924"/>
                <a:gd name="connsiteX105" fmla="*/ 721226 w 3611178"/>
                <a:gd name="connsiteY105" fmla="*/ 1889120 h 6296924"/>
                <a:gd name="connsiteX106" fmla="*/ 665804 w 3611178"/>
                <a:gd name="connsiteY106" fmla="*/ 2130599 h 6296924"/>
                <a:gd name="connsiteX107" fmla="*/ 608379 w 3611178"/>
                <a:gd name="connsiteY107" fmla="*/ 2047965 h 6296924"/>
                <a:gd name="connsiteX108" fmla="*/ 546513 w 3611178"/>
                <a:gd name="connsiteY108" fmla="*/ 2039708 h 6296924"/>
                <a:gd name="connsiteX109" fmla="*/ 542948 w 3611178"/>
                <a:gd name="connsiteY109" fmla="*/ 1900901 h 6296924"/>
                <a:gd name="connsiteX110" fmla="*/ 501099 w 3611178"/>
                <a:gd name="connsiteY110" fmla="*/ 1930405 h 6296924"/>
                <a:gd name="connsiteX111" fmla="*/ 537630 w 3611178"/>
                <a:gd name="connsiteY111" fmla="*/ 2047610 h 6296924"/>
                <a:gd name="connsiteX112" fmla="*/ 518781 w 3611178"/>
                <a:gd name="connsiteY112" fmla="*/ 2109789 h 6296924"/>
                <a:gd name="connsiteX113" fmla="*/ 480790 w 3611178"/>
                <a:gd name="connsiteY113" fmla="*/ 2193424 h 6296924"/>
                <a:gd name="connsiteX114" fmla="*/ 462086 w 3611178"/>
                <a:gd name="connsiteY114" fmla="*/ 2295303 h 6296924"/>
                <a:gd name="connsiteX115" fmla="*/ 453600 w 3611178"/>
                <a:gd name="connsiteY115" fmla="*/ 2372203 h 6296924"/>
                <a:gd name="connsiteX116" fmla="*/ 409186 w 3611178"/>
                <a:gd name="connsiteY116" fmla="*/ 2428126 h 6296924"/>
                <a:gd name="connsiteX117" fmla="*/ 347988 w 3611178"/>
                <a:gd name="connsiteY117" fmla="*/ 2424623 h 6296924"/>
                <a:gd name="connsiteX118" fmla="*/ 366587 w 3611178"/>
                <a:gd name="connsiteY118" fmla="*/ 2340488 h 6296924"/>
                <a:gd name="connsiteX119" fmla="*/ 381183 w 3611178"/>
                <a:gd name="connsiteY119" fmla="*/ 2311839 h 6296924"/>
                <a:gd name="connsiteX120" fmla="*/ 425638 w 3611178"/>
                <a:gd name="connsiteY120" fmla="*/ 2117733 h 6296924"/>
                <a:gd name="connsiteX121" fmla="*/ 429141 w 3611178"/>
                <a:gd name="connsiteY121" fmla="*/ 2099927 h 6296924"/>
                <a:gd name="connsiteX122" fmla="*/ 395508 w 3611178"/>
                <a:gd name="connsiteY122" fmla="*/ 1984744 h 6296924"/>
                <a:gd name="connsiteX123" fmla="*/ 425033 w 3611178"/>
                <a:gd name="connsiteY123" fmla="*/ 1880070 h 6296924"/>
                <a:gd name="connsiteX124" fmla="*/ 438524 w 3611178"/>
                <a:gd name="connsiteY124" fmla="*/ 1811240 h 6296924"/>
                <a:gd name="connsiteX125" fmla="*/ 437607 w 3611178"/>
                <a:gd name="connsiteY125" fmla="*/ 1787428 h 6296924"/>
                <a:gd name="connsiteX126" fmla="*/ 418528 w 3611178"/>
                <a:gd name="connsiteY126" fmla="*/ 1769767 h 6296924"/>
                <a:gd name="connsiteX127" fmla="*/ 414420 w 3611178"/>
                <a:gd name="connsiteY127" fmla="*/ 1699769 h 6296924"/>
                <a:gd name="connsiteX128" fmla="*/ 442069 w 3611178"/>
                <a:gd name="connsiteY128" fmla="*/ 1683442 h 6296924"/>
                <a:gd name="connsiteX129" fmla="*/ 454809 w 3611178"/>
                <a:gd name="connsiteY129" fmla="*/ 1652561 h 6296924"/>
                <a:gd name="connsiteX130" fmla="*/ 462566 w 3611178"/>
                <a:gd name="connsiteY130" fmla="*/ 1627644 h 6296924"/>
                <a:gd name="connsiteX131" fmla="*/ 492008 w 3611178"/>
                <a:gd name="connsiteY131" fmla="*/ 1596054 h 6296924"/>
                <a:gd name="connsiteX132" fmla="*/ 446135 w 3611178"/>
                <a:gd name="connsiteY132" fmla="*/ 1584086 h 6296924"/>
                <a:gd name="connsiteX133" fmla="*/ 447031 w 3611178"/>
                <a:gd name="connsiteY133" fmla="*/ 1584732 h 6296924"/>
                <a:gd name="connsiteX134" fmla="*/ 512692 w 3611178"/>
                <a:gd name="connsiteY134" fmla="*/ 1523909 h 6296924"/>
                <a:gd name="connsiteX135" fmla="*/ 563069 w 3611178"/>
                <a:gd name="connsiteY135" fmla="*/ 1447593 h 6296924"/>
                <a:gd name="connsiteX136" fmla="*/ 482729 w 3611178"/>
                <a:gd name="connsiteY136" fmla="*/ 1502849 h 6296924"/>
                <a:gd name="connsiteX137" fmla="*/ 382830 w 3611178"/>
                <a:gd name="connsiteY137" fmla="*/ 1553017 h 6296924"/>
                <a:gd name="connsiteX138" fmla="*/ 396175 w 3611178"/>
                <a:gd name="connsiteY138" fmla="*/ 1582438 h 6296924"/>
                <a:gd name="connsiteX139" fmla="*/ 402472 w 3611178"/>
                <a:gd name="connsiteY139" fmla="*/ 1661694 h 6296924"/>
                <a:gd name="connsiteX140" fmla="*/ 360186 w 3611178"/>
                <a:gd name="connsiteY140" fmla="*/ 1694306 h 6296924"/>
                <a:gd name="connsiteX141" fmla="*/ 343609 w 3611178"/>
                <a:gd name="connsiteY141" fmla="*/ 1701625 h 6296924"/>
                <a:gd name="connsiteX142" fmla="*/ 273507 w 3611178"/>
                <a:gd name="connsiteY142" fmla="*/ 1701875 h 6296924"/>
                <a:gd name="connsiteX143" fmla="*/ 187912 w 3611178"/>
                <a:gd name="connsiteY143" fmla="*/ 1715949 h 6296924"/>
                <a:gd name="connsiteX144" fmla="*/ 115162 w 3611178"/>
                <a:gd name="connsiteY144" fmla="*/ 1702688 h 6296924"/>
                <a:gd name="connsiteX145" fmla="*/ 105195 w 3611178"/>
                <a:gd name="connsiteY145" fmla="*/ 1678313 h 6296924"/>
                <a:gd name="connsiteX146" fmla="*/ 126568 w 3611178"/>
                <a:gd name="connsiteY146" fmla="*/ 1664593 h 6296924"/>
                <a:gd name="connsiteX147" fmla="*/ 208409 w 3611178"/>
                <a:gd name="connsiteY147" fmla="*/ 1671724 h 6296924"/>
                <a:gd name="connsiteX148" fmla="*/ 215352 w 3611178"/>
                <a:gd name="connsiteY148" fmla="*/ 1616801 h 6296924"/>
                <a:gd name="connsiteX149" fmla="*/ 222525 w 3611178"/>
                <a:gd name="connsiteY149" fmla="*/ 1595074 h 6296924"/>
                <a:gd name="connsiteX150" fmla="*/ 197816 w 3611178"/>
                <a:gd name="connsiteY150" fmla="*/ 1586025 h 6296924"/>
                <a:gd name="connsiteX151" fmla="*/ 174734 w 3611178"/>
                <a:gd name="connsiteY151" fmla="*/ 1585232 h 6296924"/>
                <a:gd name="connsiteX152" fmla="*/ 169438 w 3611178"/>
                <a:gd name="connsiteY152" fmla="*/ 1568426 h 6296924"/>
                <a:gd name="connsiteX153" fmla="*/ 200256 w 3611178"/>
                <a:gd name="connsiteY153" fmla="*/ 1563130 h 6296924"/>
                <a:gd name="connsiteX154" fmla="*/ 227884 w 3611178"/>
                <a:gd name="connsiteY154" fmla="*/ 1573055 h 6296924"/>
                <a:gd name="connsiteX155" fmla="*/ 184576 w 3611178"/>
                <a:gd name="connsiteY155" fmla="*/ 1543676 h 6296924"/>
                <a:gd name="connsiteX156" fmla="*/ 156135 w 3611178"/>
                <a:gd name="connsiteY156" fmla="*/ 1527829 h 6296924"/>
                <a:gd name="connsiteX157" fmla="*/ 173546 w 3611178"/>
                <a:gd name="connsiteY157" fmla="*/ 1475951 h 6296924"/>
                <a:gd name="connsiteX158" fmla="*/ 273882 w 3611178"/>
                <a:gd name="connsiteY158" fmla="*/ 1481351 h 6296924"/>
                <a:gd name="connsiteX159" fmla="*/ 307119 w 3611178"/>
                <a:gd name="connsiteY159" fmla="*/ 1438168 h 6296924"/>
                <a:gd name="connsiteX160" fmla="*/ 227029 w 3611178"/>
                <a:gd name="connsiteY160" fmla="*/ 1419694 h 6296924"/>
                <a:gd name="connsiteX161" fmla="*/ 198275 w 3611178"/>
                <a:gd name="connsiteY161" fmla="*/ 1398634 h 6296924"/>
                <a:gd name="connsiteX162" fmla="*/ 217855 w 3611178"/>
                <a:gd name="connsiteY162" fmla="*/ 1369817 h 6296924"/>
                <a:gd name="connsiteX163" fmla="*/ 313792 w 3611178"/>
                <a:gd name="connsiteY163" fmla="*/ 1355201 h 6296924"/>
                <a:gd name="connsiteX164" fmla="*/ 339126 w 3611178"/>
                <a:gd name="connsiteY164" fmla="*/ 1341084 h 6296924"/>
                <a:gd name="connsiteX165" fmla="*/ 348092 w 3611178"/>
                <a:gd name="connsiteY165" fmla="*/ 1319044 h 6296924"/>
                <a:gd name="connsiteX166" fmla="*/ 378848 w 3611178"/>
                <a:gd name="connsiteY166" fmla="*/ 1290395 h 6296924"/>
                <a:gd name="connsiteX167" fmla="*/ 328450 w 3611178"/>
                <a:gd name="connsiteY167" fmla="*/ 1275757 h 6296924"/>
                <a:gd name="connsiteX168" fmla="*/ 380224 w 3611178"/>
                <a:gd name="connsiteY168" fmla="*/ 1175504 h 6296924"/>
                <a:gd name="connsiteX169" fmla="*/ 423761 w 3611178"/>
                <a:gd name="connsiteY169" fmla="*/ 1112512 h 6296924"/>
                <a:gd name="connsiteX170" fmla="*/ 415379 w 3611178"/>
                <a:gd name="connsiteY170" fmla="*/ 1076168 h 6296924"/>
                <a:gd name="connsiteX171" fmla="*/ 384749 w 3611178"/>
                <a:gd name="connsiteY171" fmla="*/ 1088325 h 6296924"/>
                <a:gd name="connsiteX172" fmla="*/ 328679 w 3611178"/>
                <a:gd name="connsiteY172" fmla="*/ 1163056 h 6296924"/>
                <a:gd name="connsiteX173" fmla="*/ 292690 w 3611178"/>
                <a:gd name="connsiteY173" fmla="*/ 1177985 h 6296924"/>
                <a:gd name="connsiteX174" fmla="*/ 293107 w 3611178"/>
                <a:gd name="connsiteY174" fmla="*/ 1140453 h 6296924"/>
                <a:gd name="connsiteX175" fmla="*/ 307203 w 3611178"/>
                <a:gd name="connsiteY175" fmla="*/ 1100085 h 6296924"/>
                <a:gd name="connsiteX176" fmla="*/ 309559 w 3611178"/>
                <a:gd name="connsiteY176" fmla="*/ 1075418 h 6296924"/>
                <a:gd name="connsiteX177" fmla="*/ 283265 w 3611178"/>
                <a:gd name="connsiteY177" fmla="*/ 1081006 h 6296924"/>
                <a:gd name="connsiteX178" fmla="*/ 254574 w 3611178"/>
                <a:gd name="connsiteY178" fmla="*/ 1080756 h 6296924"/>
                <a:gd name="connsiteX179" fmla="*/ 225299 w 3611178"/>
                <a:gd name="connsiteY179" fmla="*/ 1076669 h 6296924"/>
                <a:gd name="connsiteX180" fmla="*/ 183471 w 3611178"/>
                <a:gd name="connsiteY180" fmla="*/ 1077294 h 6296924"/>
                <a:gd name="connsiteX181" fmla="*/ 125817 w 3611178"/>
                <a:gd name="connsiteY181" fmla="*/ 951039 h 6296924"/>
                <a:gd name="connsiteX182" fmla="*/ 102755 w 3611178"/>
                <a:gd name="connsiteY182" fmla="*/ 919220 h 6296924"/>
                <a:gd name="connsiteX183" fmla="*/ 85324 w 3611178"/>
                <a:gd name="connsiteY183" fmla="*/ 934067 h 6296924"/>
                <a:gd name="connsiteX184" fmla="*/ 63471 w 3611178"/>
                <a:gd name="connsiteY184" fmla="*/ 940718 h 6296924"/>
                <a:gd name="connsiteX185" fmla="*/ 1314 w 3611178"/>
                <a:gd name="connsiteY185" fmla="*/ 862004 h 6296924"/>
                <a:gd name="connsiteX186" fmla="*/ 21790 w 3611178"/>
                <a:gd name="connsiteY186" fmla="*/ 812149 h 6296924"/>
                <a:gd name="connsiteX187" fmla="*/ 52483 w 3611178"/>
                <a:gd name="connsiteY187" fmla="*/ 840924 h 6296924"/>
                <a:gd name="connsiteX188" fmla="*/ 59426 w 3611178"/>
                <a:gd name="connsiteY188" fmla="*/ 781518 h 6296924"/>
                <a:gd name="connsiteX189" fmla="*/ 65577 w 3611178"/>
                <a:gd name="connsiteY189" fmla="*/ 748636 h 6296924"/>
                <a:gd name="connsiteX190" fmla="*/ 88180 w 3611178"/>
                <a:gd name="connsiteY190" fmla="*/ 766964 h 6296924"/>
                <a:gd name="connsiteX191" fmla="*/ 99503 w 3611178"/>
                <a:gd name="connsiteY191" fmla="*/ 787586 h 6296924"/>
                <a:gd name="connsiteX192" fmla="*/ 143832 w 3611178"/>
                <a:gd name="connsiteY192" fmla="*/ 808646 h 6296924"/>
                <a:gd name="connsiteX193" fmla="*/ 154446 w 3611178"/>
                <a:gd name="connsiteY193" fmla="*/ 765629 h 6296924"/>
                <a:gd name="connsiteX194" fmla="*/ 167123 w 3611178"/>
                <a:gd name="connsiteY194" fmla="*/ 697404 h 6296924"/>
                <a:gd name="connsiteX195" fmla="*/ 216687 w 3611178"/>
                <a:gd name="connsiteY195" fmla="*/ 701908 h 6296924"/>
                <a:gd name="connsiteX196" fmla="*/ 254511 w 3611178"/>
                <a:gd name="connsiteY196" fmla="*/ 856854 h 6296924"/>
                <a:gd name="connsiteX197" fmla="*/ 263978 w 3611178"/>
                <a:gd name="connsiteY197" fmla="*/ 941427 h 6296924"/>
                <a:gd name="connsiteX198" fmla="*/ 283495 w 3611178"/>
                <a:gd name="connsiteY198" fmla="*/ 874744 h 6296924"/>
                <a:gd name="connsiteX199" fmla="*/ 301260 w 3611178"/>
                <a:gd name="connsiteY199" fmla="*/ 874703 h 6296924"/>
                <a:gd name="connsiteX200" fmla="*/ 335998 w 3611178"/>
                <a:gd name="connsiteY200" fmla="*/ 1009173 h 6296924"/>
                <a:gd name="connsiteX201" fmla="*/ 364377 w 3611178"/>
                <a:gd name="connsiteY201" fmla="*/ 1020036 h 6296924"/>
                <a:gd name="connsiteX202" fmla="*/ 409082 w 3611178"/>
                <a:gd name="connsiteY202" fmla="*/ 981879 h 6296924"/>
                <a:gd name="connsiteX203" fmla="*/ 442632 w 3611178"/>
                <a:gd name="connsiteY203" fmla="*/ 943616 h 6296924"/>
                <a:gd name="connsiteX204" fmla="*/ 393444 w 3611178"/>
                <a:gd name="connsiteY204" fmla="*/ 950893 h 6296924"/>
                <a:gd name="connsiteX205" fmla="*/ 375345 w 3611178"/>
                <a:gd name="connsiteY205" fmla="*/ 937486 h 6296924"/>
                <a:gd name="connsiteX206" fmla="*/ 360478 w 3611178"/>
                <a:gd name="connsiteY206" fmla="*/ 796448 h 6296924"/>
                <a:gd name="connsiteX207" fmla="*/ 412814 w 3611178"/>
                <a:gd name="connsiteY207" fmla="*/ 787565 h 6296924"/>
                <a:gd name="connsiteX208" fmla="*/ 426368 w 3611178"/>
                <a:gd name="connsiteY208" fmla="*/ 679868 h 6296924"/>
                <a:gd name="connsiteX209" fmla="*/ 388418 w 3611178"/>
                <a:gd name="connsiteY209" fmla="*/ 580803 h 6296924"/>
                <a:gd name="connsiteX210" fmla="*/ 446802 w 3611178"/>
                <a:gd name="connsiteY210" fmla="*/ 582951 h 6296924"/>
                <a:gd name="connsiteX211" fmla="*/ 449596 w 3611178"/>
                <a:gd name="connsiteY211" fmla="*/ 560390 h 6296924"/>
                <a:gd name="connsiteX212" fmla="*/ 463066 w 3611178"/>
                <a:gd name="connsiteY212" fmla="*/ 532616 h 6296924"/>
                <a:gd name="connsiteX213" fmla="*/ 486899 w 3611178"/>
                <a:gd name="connsiteY213" fmla="*/ 551069 h 6296924"/>
                <a:gd name="connsiteX214" fmla="*/ 521992 w 3611178"/>
                <a:gd name="connsiteY214" fmla="*/ 558513 h 6296924"/>
                <a:gd name="connsiteX215" fmla="*/ 585693 w 3611178"/>
                <a:gd name="connsiteY215" fmla="*/ 541603 h 6296924"/>
                <a:gd name="connsiteX216" fmla="*/ 611799 w 3611178"/>
                <a:gd name="connsiteY216" fmla="*/ 536327 h 6296924"/>
                <a:gd name="connsiteX217" fmla="*/ 601748 w 3611178"/>
                <a:gd name="connsiteY217" fmla="*/ 507261 h 6296924"/>
                <a:gd name="connsiteX218" fmla="*/ 547389 w 3611178"/>
                <a:gd name="connsiteY218" fmla="*/ 480842 h 6296924"/>
                <a:gd name="connsiteX219" fmla="*/ 522346 w 3611178"/>
                <a:gd name="connsiteY219" fmla="*/ 430903 h 6296924"/>
                <a:gd name="connsiteX220" fmla="*/ 568032 w 3611178"/>
                <a:gd name="connsiteY220" fmla="*/ 419518 h 6296924"/>
                <a:gd name="connsiteX221" fmla="*/ 593053 w 3611178"/>
                <a:gd name="connsiteY221" fmla="*/ 397270 h 6296924"/>
                <a:gd name="connsiteX222" fmla="*/ 551747 w 3611178"/>
                <a:gd name="connsiteY222" fmla="*/ 294035 h 6296924"/>
                <a:gd name="connsiteX223" fmla="*/ 605710 w 3611178"/>
                <a:gd name="connsiteY223" fmla="*/ 293055 h 6296924"/>
                <a:gd name="connsiteX224" fmla="*/ 641658 w 3611178"/>
                <a:gd name="connsiteY224" fmla="*/ 233629 h 6296924"/>
                <a:gd name="connsiteX225" fmla="*/ 652396 w 3611178"/>
                <a:gd name="connsiteY225" fmla="*/ 185900 h 6296924"/>
                <a:gd name="connsiteX226" fmla="*/ 667764 w 3611178"/>
                <a:gd name="connsiteY226" fmla="*/ 130915 h 6296924"/>
                <a:gd name="connsiteX227" fmla="*/ 680712 w 3611178"/>
                <a:gd name="connsiteY227" fmla="*/ 89421 h 6296924"/>
                <a:gd name="connsiteX228" fmla="*/ 699645 w 3611178"/>
                <a:gd name="connsiteY228" fmla="*/ 69133 h 6296924"/>
                <a:gd name="connsiteX229" fmla="*/ 761490 w 3611178"/>
                <a:gd name="connsiteY229" fmla="*/ 46300 h 6296924"/>
                <a:gd name="connsiteX230" fmla="*/ 837431 w 3611178"/>
                <a:gd name="connsiteY230" fmla="*/ 97908 h 6296924"/>
                <a:gd name="connsiteX231" fmla="*/ 862077 w 3611178"/>
                <a:gd name="connsiteY231" fmla="*/ 87524 h 6296924"/>
                <a:gd name="connsiteX232" fmla="*/ 895919 w 3611178"/>
                <a:gd name="connsiteY232" fmla="*/ 69654 h 6296924"/>
                <a:gd name="connsiteX233" fmla="*/ 1067859 w 3611178"/>
                <a:gd name="connsiteY233" fmla="*/ 57519 h 6296924"/>
                <a:gd name="connsiteX234" fmla="*/ 1081308 w 3611178"/>
                <a:gd name="connsiteY234" fmla="*/ 62085 h 6296924"/>
                <a:gd name="connsiteX235" fmla="*/ 1165380 w 3611178"/>
                <a:gd name="connsiteY235" fmla="*/ 68132 h 6296924"/>
                <a:gd name="connsiteX236" fmla="*/ 1323142 w 3611178"/>
                <a:gd name="connsiteY236" fmla="*/ 43527 h 6296924"/>
                <a:gd name="connsiteX237" fmla="*/ 1340156 w 3611178"/>
                <a:gd name="connsiteY237" fmla="*/ 5494 h 6296924"/>
                <a:gd name="connsiteX238" fmla="*/ 1424562 w 3611178"/>
                <a:gd name="connsiteY238" fmla="*/ 2951 h 6296924"/>
                <a:gd name="connsiteX239" fmla="*/ 1447958 w 3611178"/>
                <a:gd name="connsiteY239" fmla="*/ 32288 h 6296924"/>
                <a:gd name="connsiteX240" fmla="*/ 1432548 w 3611178"/>
                <a:gd name="connsiteY240" fmla="*/ 83124 h 6296924"/>
                <a:gd name="connsiteX241" fmla="*/ 1441368 w 3611178"/>
                <a:gd name="connsiteY241" fmla="*/ 136962 h 6296924"/>
                <a:gd name="connsiteX242" fmla="*/ 1443266 w 3611178"/>
                <a:gd name="connsiteY242" fmla="*/ 163756 h 6296924"/>
                <a:gd name="connsiteX243" fmla="*/ 1355899 w 3611178"/>
                <a:gd name="connsiteY243" fmla="*/ 277479 h 6296924"/>
                <a:gd name="connsiteX244" fmla="*/ 1310610 w 3611178"/>
                <a:gd name="connsiteY244" fmla="*/ 312113 h 6296924"/>
                <a:gd name="connsiteX245" fmla="*/ 1194364 w 3611178"/>
                <a:gd name="connsiteY245" fmla="*/ 434135 h 6296924"/>
                <a:gd name="connsiteX246" fmla="*/ 1154225 w 3611178"/>
                <a:gd name="connsiteY246" fmla="*/ 480884 h 6296924"/>
                <a:gd name="connsiteX247" fmla="*/ 1069569 w 3611178"/>
                <a:gd name="connsiteY247" fmla="*/ 591563 h 6296924"/>
                <a:gd name="connsiteX248" fmla="*/ 1049489 w 3611178"/>
                <a:gd name="connsiteY248" fmla="*/ 612393 h 6296924"/>
                <a:gd name="connsiteX249" fmla="*/ 1170552 w 3611178"/>
                <a:gd name="connsiteY249" fmla="*/ 585933 h 6296924"/>
                <a:gd name="connsiteX250" fmla="*/ 1060874 w 3611178"/>
                <a:gd name="connsiteY250" fmla="*/ 771530 h 6296924"/>
                <a:gd name="connsiteX251" fmla="*/ 1179059 w 3611178"/>
                <a:gd name="connsiteY251" fmla="*/ 751451 h 6296924"/>
                <a:gd name="connsiteX252" fmla="*/ 1326186 w 3611178"/>
                <a:gd name="connsiteY252" fmla="*/ 687124 h 6296924"/>
                <a:gd name="connsiteX253" fmla="*/ 1431965 w 3611178"/>
                <a:gd name="connsiteY253" fmla="*/ 712584 h 6296924"/>
                <a:gd name="connsiteX254" fmla="*/ 1474334 w 3611178"/>
                <a:gd name="connsiteY254" fmla="*/ 714523 h 6296924"/>
                <a:gd name="connsiteX255" fmla="*/ 1585076 w 3611178"/>
                <a:gd name="connsiteY255" fmla="*/ 706015 h 6296924"/>
                <a:gd name="connsiteX256" fmla="*/ 1814232 w 3611178"/>
                <a:gd name="connsiteY256" fmla="*/ 692775 h 6296924"/>
                <a:gd name="connsiteX257" fmla="*/ 1872928 w 3611178"/>
                <a:gd name="connsiteY257" fmla="*/ 706307 h 6296924"/>
                <a:gd name="connsiteX258" fmla="*/ 1909460 w 3611178"/>
                <a:gd name="connsiteY258" fmla="*/ 930105 h 6296924"/>
                <a:gd name="connsiteX259" fmla="*/ 1850638 w 3611178"/>
                <a:gd name="connsiteY259" fmla="*/ 1107925 h 6296924"/>
                <a:gd name="connsiteX260" fmla="*/ 1847552 w 3611178"/>
                <a:gd name="connsiteY260" fmla="*/ 1126691 h 6296924"/>
                <a:gd name="connsiteX261" fmla="*/ 1714375 w 3611178"/>
                <a:gd name="connsiteY261" fmla="*/ 1389230 h 6296924"/>
                <a:gd name="connsiteX262" fmla="*/ 1682618 w 3611178"/>
                <a:gd name="connsiteY262" fmla="*/ 1472614 h 6296924"/>
                <a:gd name="connsiteX263" fmla="*/ 1551818 w 3611178"/>
                <a:gd name="connsiteY263" fmla="*/ 1604582 h 6296924"/>
                <a:gd name="connsiteX264" fmla="*/ 1623505 w 3611178"/>
                <a:gd name="connsiteY264" fmla="*/ 1703668 h 6296924"/>
                <a:gd name="connsiteX265" fmla="*/ 1627675 w 3611178"/>
                <a:gd name="connsiteY265" fmla="*/ 1756276 h 6296924"/>
                <a:gd name="connsiteX266" fmla="*/ 1523418 w 3611178"/>
                <a:gd name="connsiteY266" fmla="*/ 1777064 h 6296924"/>
                <a:gd name="connsiteX267" fmla="*/ 1497146 w 3611178"/>
                <a:gd name="connsiteY267" fmla="*/ 1781902 h 6296924"/>
                <a:gd name="connsiteX268" fmla="*/ 1425501 w 3611178"/>
                <a:gd name="connsiteY268" fmla="*/ 1859698 h 6296924"/>
                <a:gd name="connsiteX269" fmla="*/ 1383318 w 3611178"/>
                <a:gd name="connsiteY269" fmla="*/ 1892956 h 6296924"/>
                <a:gd name="connsiteX270" fmla="*/ 1331190 w 3611178"/>
                <a:gd name="connsiteY270" fmla="*/ 1920647 h 6296924"/>
                <a:gd name="connsiteX271" fmla="*/ 1469956 w 3611178"/>
                <a:gd name="connsiteY271" fmla="*/ 1958430 h 6296924"/>
                <a:gd name="connsiteX272" fmla="*/ 1536075 w 3611178"/>
                <a:gd name="connsiteY272" fmla="*/ 1911973 h 6296924"/>
                <a:gd name="connsiteX273" fmla="*/ 1642438 w 3611178"/>
                <a:gd name="connsiteY273" fmla="*/ 1893582 h 6296924"/>
                <a:gd name="connsiteX274" fmla="*/ 1802117 w 3611178"/>
                <a:gd name="connsiteY274" fmla="*/ 1975090 h 6296924"/>
                <a:gd name="connsiteX275" fmla="*/ 1866464 w 3611178"/>
                <a:gd name="connsiteY275" fmla="*/ 2026843 h 6296924"/>
                <a:gd name="connsiteX276" fmla="*/ 1977790 w 3611178"/>
                <a:gd name="connsiteY276" fmla="*/ 2149136 h 6296924"/>
                <a:gd name="connsiteX277" fmla="*/ 1985651 w 3611178"/>
                <a:gd name="connsiteY277" fmla="*/ 2164587 h 6296924"/>
                <a:gd name="connsiteX278" fmla="*/ 2026665 w 3611178"/>
                <a:gd name="connsiteY278" fmla="*/ 2211690 h 6296924"/>
                <a:gd name="connsiteX279" fmla="*/ 2076875 w 3611178"/>
                <a:gd name="connsiteY279" fmla="*/ 2334692 h 6296924"/>
                <a:gd name="connsiteX280" fmla="*/ 2094995 w 3611178"/>
                <a:gd name="connsiteY280" fmla="*/ 2458757 h 6296924"/>
                <a:gd name="connsiteX281" fmla="*/ 2199898 w 3611178"/>
                <a:gd name="connsiteY281" fmla="*/ 2775113 h 6296924"/>
                <a:gd name="connsiteX282" fmla="*/ 2205945 w 3611178"/>
                <a:gd name="connsiteY282" fmla="*/ 2793316 h 6296924"/>
                <a:gd name="connsiteX283" fmla="*/ 2402594 w 3611178"/>
                <a:gd name="connsiteY283" fmla="*/ 2948763 h 6296924"/>
                <a:gd name="connsiteX284" fmla="*/ 2584876 w 3611178"/>
                <a:gd name="connsiteY284" fmla="*/ 3103021 h 6296924"/>
                <a:gd name="connsiteX285" fmla="*/ 2718679 w 3611178"/>
                <a:gd name="connsiteY285" fmla="*/ 3242204 h 6296924"/>
                <a:gd name="connsiteX286" fmla="*/ 2730481 w 3611178"/>
                <a:gd name="connsiteY286" fmla="*/ 3250544 h 6296924"/>
                <a:gd name="connsiteX287" fmla="*/ 2735485 w 3611178"/>
                <a:gd name="connsiteY287" fmla="*/ 3261429 h 6296924"/>
                <a:gd name="connsiteX288" fmla="*/ 2701622 w 3611178"/>
                <a:gd name="connsiteY288" fmla="*/ 3357762 h 6296924"/>
                <a:gd name="connsiteX289" fmla="*/ 2834007 w 3611178"/>
                <a:gd name="connsiteY289" fmla="*/ 3564920 h 6296924"/>
                <a:gd name="connsiteX290" fmla="*/ 2847144 w 3611178"/>
                <a:gd name="connsiteY290" fmla="*/ 3596593 h 6296924"/>
                <a:gd name="connsiteX291" fmla="*/ 2688319 w 3611178"/>
                <a:gd name="connsiteY291" fmla="*/ 3555808 h 6296924"/>
                <a:gd name="connsiteX292" fmla="*/ 2745243 w 3611178"/>
                <a:gd name="connsiteY292" fmla="*/ 3625180 h 6296924"/>
                <a:gd name="connsiteX293" fmla="*/ 2807526 w 3611178"/>
                <a:gd name="connsiteY293" fmla="*/ 3675390 h 6296924"/>
                <a:gd name="connsiteX294" fmla="*/ 2829087 w 3611178"/>
                <a:gd name="connsiteY294" fmla="*/ 3693009 h 6296924"/>
                <a:gd name="connsiteX295" fmla="*/ 2893538 w 3611178"/>
                <a:gd name="connsiteY295" fmla="*/ 3757523 h 6296924"/>
                <a:gd name="connsiteX296" fmla="*/ 2964099 w 3611178"/>
                <a:gd name="connsiteY296" fmla="*/ 3879295 h 6296924"/>
                <a:gd name="connsiteX297" fmla="*/ 2939182 w 3611178"/>
                <a:gd name="connsiteY297" fmla="*/ 3994582 h 6296924"/>
                <a:gd name="connsiteX298" fmla="*/ 2847686 w 3611178"/>
                <a:gd name="connsiteY298" fmla="*/ 4107575 h 6296924"/>
                <a:gd name="connsiteX299" fmla="*/ 2862699 w 3611178"/>
                <a:gd name="connsiteY299" fmla="*/ 4142001 h 6296924"/>
                <a:gd name="connsiteX300" fmla="*/ 2906570 w 3611178"/>
                <a:gd name="connsiteY300" fmla="*/ 4169275 h 6296924"/>
                <a:gd name="connsiteX301" fmla="*/ 2987869 w 3611178"/>
                <a:gd name="connsiteY301" fmla="*/ 4194275 h 6296924"/>
                <a:gd name="connsiteX302" fmla="*/ 3023046 w 3611178"/>
                <a:gd name="connsiteY302" fmla="*/ 4142918 h 6296924"/>
                <a:gd name="connsiteX303" fmla="*/ 3133662 w 3611178"/>
                <a:gd name="connsiteY303" fmla="*/ 4062265 h 6296924"/>
                <a:gd name="connsiteX304" fmla="*/ 3339423 w 3611178"/>
                <a:gd name="connsiteY304" fmla="*/ 4063475 h 6296924"/>
                <a:gd name="connsiteX305" fmla="*/ 3605319 w 3611178"/>
                <a:gd name="connsiteY305" fmla="*/ 4319508 h 6296924"/>
                <a:gd name="connsiteX306" fmla="*/ 3578858 w 3611178"/>
                <a:gd name="connsiteY306" fmla="*/ 4534986 h 6296924"/>
                <a:gd name="connsiteX307" fmla="*/ 3573416 w 3611178"/>
                <a:gd name="connsiteY307" fmla="*/ 4558485 h 6296924"/>
                <a:gd name="connsiteX308" fmla="*/ 3441323 w 3611178"/>
                <a:gd name="connsiteY308" fmla="*/ 4810495 h 6296924"/>
                <a:gd name="connsiteX309" fmla="*/ 3427915 w 3611178"/>
                <a:gd name="connsiteY309" fmla="*/ 4845942 h 6296924"/>
                <a:gd name="connsiteX310" fmla="*/ 3333272 w 3611178"/>
                <a:gd name="connsiteY310" fmla="*/ 4930869 h 6296924"/>
                <a:gd name="connsiteX311" fmla="*/ 3271218 w 3611178"/>
                <a:gd name="connsiteY311" fmla="*/ 4937395 h 6296924"/>
                <a:gd name="connsiteX312" fmla="*/ 3203972 w 3611178"/>
                <a:gd name="connsiteY312" fmla="*/ 4976596 h 6296924"/>
                <a:gd name="connsiteX313" fmla="*/ 3252973 w 3611178"/>
                <a:gd name="connsiteY313" fmla="*/ 4970966 h 6296924"/>
                <a:gd name="connsiteX314" fmla="*/ 3294509 w 3611178"/>
                <a:gd name="connsiteY314" fmla="*/ 4995237 h 6296924"/>
                <a:gd name="connsiteX315" fmla="*/ 3256559 w 3611178"/>
                <a:gd name="connsiteY315" fmla="*/ 5103310 h 6296924"/>
                <a:gd name="connsiteX316" fmla="*/ 3199156 w 3611178"/>
                <a:gd name="connsiteY316" fmla="*/ 5118614 h 6296924"/>
                <a:gd name="connsiteX317" fmla="*/ 3136018 w 3611178"/>
                <a:gd name="connsiteY317" fmla="*/ 5152915 h 6296924"/>
                <a:gd name="connsiteX318" fmla="*/ 3285543 w 3611178"/>
                <a:gd name="connsiteY318" fmla="*/ 5191928 h 6296924"/>
                <a:gd name="connsiteX319" fmla="*/ 3300410 w 3611178"/>
                <a:gd name="connsiteY319" fmla="*/ 5202979 h 6296924"/>
                <a:gd name="connsiteX320" fmla="*/ 3367509 w 3611178"/>
                <a:gd name="connsiteY320" fmla="*/ 5222016 h 6296924"/>
                <a:gd name="connsiteX321" fmla="*/ 3510466 w 3611178"/>
                <a:gd name="connsiteY321" fmla="*/ 5195284 h 6296924"/>
                <a:gd name="connsiteX322" fmla="*/ 3539032 w 3611178"/>
                <a:gd name="connsiteY322" fmla="*/ 5207170 h 6296924"/>
                <a:gd name="connsiteX323" fmla="*/ 3533569 w 3611178"/>
                <a:gd name="connsiteY323" fmla="*/ 5242033 h 6296924"/>
                <a:gd name="connsiteX324" fmla="*/ 3524249 w 3611178"/>
                <a:gd name="connsiteY324" fmla="*/ 5295684 h 6296924"/>
                <a:gd name="connsiteX325" fmla="*/ 3479314 w 3611178"/>
                <a:gd name="connsiteY325" fmla="*/ 5409594 h 6296924"/>
                <a:gd name="connsiteX326" fmla="*/ 3402164 w 3611178"/>
                <a:gd name="connsiteY326" fmla="*/ 5438891 h 6296924"/>
                <a:gd name="connsiteX327" fmla="*/ 3344093 w 3611178"/>
                <a:gd name="connsiteY327" fmla="*/ 5523714 h 6296924"/>
                <a:gd name="connsiteX328" fmla="*/ 3305873 w 3611178"/>
                <a:gd name="connsiteY328" fmla="*/ 5556993 h 6296924"/>
                <a:gd name="connsiteX329" fmla="*/ 3225282 w 3611178"/>
                <a:gd name="connsiteY329" fmla="*/ 5581368 h 6296924"/>
                <a:gd name="connsiteX330" fmla="*/ 3121443 w 3611178"/>
                <a:gd name="connsiteY330" fmla="*/ 5631307 h 6296924"/>
                <a:gd name="connsiteX331" fmla="*/ 3045544 w 3611178"/>
                <a:gd name="connsiteY331" fmla="*/ 5687689 h 6296924"/>
                <a:gd name="connsiteX332" fmla="*/ 2994771 w 3611178"/>
                <a:gd name="connsiteY332" fmla="*/ 5705621 h 6296924"/>
                <a:gd name="connsiteX333" fmla="*/ 2917350 w 3611178"/>
                <a:gd name="connsiteY333" fmla="*/ 5678723 h 6296924"/>
                <a:gd name="connsiteX334" fmla="*/ 2574075 w 3611178"/>
                <a:gd name="connsiteY334" fmla="*/ 5701722 h 6296924"/>
                <a:gd name="connsiteX335" fmla="*/ 2569425 w 3611178"/>
                <a:gd name="connsiteY335" fmla="*/ 5702389 h 6296924"/>
                <a:gd name="connsiteX336" fmla="*/ 2488897 w 3611178"/>
                <a:gd name="connsiteY336" fmla="*/ 5706747 h 6296924"/>
                <a:gd name="connsiteX337" fmla="*/ 2446402 w 3611178"/>
                <a:gd name="connsiteY337" fmla="*/ 5700763 h 6296924"/>
                <a:gd name="connsiteX338" fmla="*/ 2297461 w 3611178"/>
                <a:gd name="connsiteY338" fmla="*/ 5653242 h 6296924"/>
                <a:gd name="connsiteX339" fmla="*/ 2279258 w 3611178"/>
                <a:gd name="connsiteY339" fmla="*/ 5706788 h 6296924"/>
                <a:gd name="connsiteX340" fmla="*/ 2201232 w 3611178"/>
                <a:gd name="connsiteY340" fmla="*/ 5750681 h 6296924"/>
                <a:gd name="connsiteX341" fmla="*/ 2193309 w 3611178"/>
                <a:gd name="connsiteY341" fmla="*/ 5755018 h 6296924"/>
                <a:gd name="connsiteX342" fmla="*/ 2075436 w 3611178"/>
                <a:gd name="connsiteY342" fmla="*/ 5759855 h 6296924"/>
                <a:gd name="connsiteX343" fmla="*/ 2019430 w 3611178"/>
                <a:gd name="connsiteY343" fmla="*/ 5813088 h 6296924"/>
                <a:gd name="connsiteX344" fmla="*/ 1954207 w 3611178"/>
                <a:gd name="connsiteY344" fmla="*/ 5850266 h 6296924"/>
                <a:gd name="connsiteX345" fmla="*/ 1811834 w 3611178"/>
                <a:gd name="connsiteY345" fmla="*/ 5826809 h 6296924"/>
                <a:gd name="connsiteX346" fmla="*/ 1777325 w 3611178"/>
                <a:gd name="connsiteY346" fmla="*/ 5871868 h 6296924"/>
                <a:gd name="connsiteX347" fmla="*/ 1718858 w 3611178"/>
                <a:gd name="connsiteY347" fmla="*/ 5819532 h 6296924"/>
                <a:gd name="connsiteX348" fmla="*/ 1409070 w 3611178"/>
                <a:gd name="connsiteY348" fmla="*/ 5822013 h 6296924"/>
                <a:gd name="connsiteX349" fmla="*/ 1359381 w 3611178"/>
                <a:gd name="connsiteY349" fmla="*/ 5849516 h 6296924"/>
                <a:gd name="connsiteX350" fmla="*/ 1323892 w 3611178"/>
                <a:gd name="connsiteY350" fmla="*/ 5931857 h 6296924"/>
                <a:gd name="connsiteX351" fmla="*/ 1313195 w 3611178"/>
                <a:gd name="connsiteY351" fmla="*/ 5963864 h 6296924"/>
                <a:gd name="connsiteX352" fmla="*/ 1305022 w 3611178"/>
                <a:gd name="connsiteY352" fmla="*/ 5989491 h 6296924"/>
                <a:gd name="connsiteX353" fmla="*/ 1293491 w 3611178"/>
                <a:gd name="connsiteY353" fmla="*/ 6050377 h 6296924"/>
                <a:gd name="connsiteX354" fmla="*/ 1251079 w 3611178"/>
                <a:gd name="connsiteY354" fmla="*/ 6111971 h 6296924"/>
                <a:gd name="connsiteX355" fmla="*/ 1217321 w 3611178"/>
                <a:gd name="connsiteY355" fmla="*/ 6143811 h 6296924"/>
                <a:gd name="connsiteX356" fmla="*/ 1148387 w 3611178"/>
                <a:gd name="connsiteY356" fmla="*/ 6114890 h 6296924"/>
                <a:gd name="connsiteX357" fmla="*/ 1086604 w 3611178"/>
                <a:gd name="connsiteY357" fmla="*/ 6077171 h 6296924"/>
                <a:gd name="connsiteX358" fmla="*/ 1059310 w 3611178"/>
                <a:gd name="connsiteY358" fmla="*/ 6078693 h 6296924"/>
                <a:gd name="connsiteX359" fmla="*/ 946942 w 3611178"/>
                <a:gd name="connsiteY359" fmla="*/ 6039034 h 6296924"/>
                <a:gd name="connsiteX360" fmla="*/ 885910 w 3611178"/>
                <a:gd name="connsiteY360" fmla="*/ 6037616 h 6296924"/>
                <a:gd name="connsiteX361" fmla="*/ 762825 w 3611178"/>
                <a:gd name="connsiteY361" fmla="*/ 6049751 h 6296924"/>
                <a:gd name="connsiteX362" fmla="*/ 721602 w 3611178"/>
                <a:gd name="connsiteY362" fmla="*/ 6087138 h 6296924"/>
                <a:gd name="connsiteX363" fmla="*/ 683006 w 3611178"/>
                <a:gd name="connsiteY363" fmla="*/ 6126943 h 6296924"/>
                <a:gd name="connsiteX364" fmla="*/ 630627 w 3611178"/>
                <a:gd name="connsiteY364" fmla="*/ 6161535 h 6296924"/>
                <a:gd name="connsiteX365" fmla="*/ 595535 w 3611178"/>
                <a:gd name="connsiteY365" fmla="*/ 6148211 h 6296924"/>
                <a:gd name="connsiteX366" fmla="*/ 581251 w 3611178"/>
                <a:gd name="connsiteY366" fmla="*/ 6243731 h 6296924"/>
                <a:gd name="connsiteX367" fmla="*/ 556376 w 3611178"/>
                <a:gd name="connsiteY367" fmla="*/ 6289792 h 6296924"/>
                <a:gd name="connsiteX368" fmla="*/ 542114 w 3611178"/>
                <a:gd name="connsiteY368" fmla="*/ 6290709 h 6296924"/>
                <a:gd name="connsiteX369" fmla="*/ 483897 w 3611178"/>
                <a:gd name="connsiteY369" fmla="*/ 6261663 h 6296924"/>
                <a:gd name="connsiteX370" fmla="*/ 379786 w 3611178"/>
                <a:gd name="connsiteY370" fmla="*/ 6193959 h 6296924"/>
                <a:gd name="connsiteX371" fmla="*/ 360811 w 3611178"/>
                <a:gd name="connsiteY371" fmla="*/ 6218709 h 6296924"/>
                <a:gd name="connsiteX372" fmla="*/ 304429 w 3611178"/>
                <a:gd name="connsiteY372" fmla="*/ 6254657 h 6296924"/>
                <a:gd name="connsiteX373" fmla="*/ 276384 w 3611178"/>
                <a:gd name="connsiteY373" fmla="*/ 6228843 h 6296924"/>
                <a:gd name="connsiteX374" fmla="*/ 301322 w 3611178"/>
                <a:gd name="connsiteY374" fmla="*/ 6157365 h 6296924"/>
                <a:gd name="connsiteX375" fmla="*/ 333433 w 3611178"/>
                <a:gd name="connsiteY375" fmla="*/ 6136951 h 6296924"/>
                <a:gd name="connsiteX376" fmla="*/ 376763 w 3611178"/>
                <a:gd name="connsiteY376" fmla="*/ 6119958 h 6296924"/>
                <a:gd name="connsiteX377" fmla="*/ 467424 w 3611178"/>
                <a:gd name="connsiteY377" fmla="*/ 6090327 h 6296924"/>
                <a:gd name="connsiteX378" fmla="*/ 542051 w 3611178"/>
                <a:gd name="connsiteY378" fmla="*/ 6008132 h 6296924"/>
                <a:gd name="connsiteX379" fmla="*/ 565300 w 3611178"/>
                <a:gd name="connsiteY379" fmla="*/ 5979315 h 6296924"/>
                <a:gd name="connsiteX380" fmla="*/ 600205 w 3611178"/>
                <a:gd name="connsiteY380" fmla="*/ 5917658 h 6296924"/>
                <a:gd name="connsiteX381" fmla="*/ 678022 w 3611178"/>
                <a:gd name="connsiteY381" fmla="*/ 5855083 h 6296924"/>
                <a:gd name="connsiteX382" fmla="*/ 727065 w 3611178"/>
                <a:gd name="connsiteY382" fmla="*/ 5810586 h 6296924"/>
                <a:gd name="connsiteX383" fmla="*/ 802797 w 3611178"/>
                <a:gd name="connsiteY383" fmla="*/ 5733958 h 6296924"/>
                <a:gd name="connsiteX384" fmla="*/ 822814 w 3611178"/>
                <a:gd name="connsiteY384" fmla="*/ 5678076 h 6296924"/>
                <a:gd name="connsiteX385" fmla="*/ 826254 w 3611178"/>
                <a:gd name="connsiteY385" fmla="*/ 5615230 h 6296924"/>
                <a:gd name="connsiteX386" fmla="*/ 909410 w 3611178"/>
                <a:gd name="connsiteY386" fmla="*/ 5563206 h 6296924"/>
                <a:gd name="connsiteX387" fmla="*/ 942855 w 3611178"/>
                <a:gd name="connsiteY387" fmla="*/ 5552802 h 6296924"/>
                <a:gd name="connsiteX388" fmla="*/ 975842 w 3611178"/>
                <a:gd name="connsiteY388" fmla="*/ 5489455 h 6296924"/>
                <a:gd name="connsiteX389" fmla="*/ 1035101 w 3611178"/>
                <a:gd name="connsiteY389" fmla="*/ 5403256 h 6296924"/>
                <a:gd name="connsiteX390" fmla="*/ 1129641 w 3611178"/>
                <a:gd name="connsiteY390" fmla="*/ 5387888 h 6296924"/>
                <a:gd name="connsiteX391" fmla="*/ 1351041 w 3611178"/>
                <a:gd name="connsiteY391" fmla="*/ 5414724 h 6296924"/>
                <a:gd name="connsiteX392" fmla="*/ 1407819 w 3611178"/>
                <a:gd name="connsiteY392" fmla="*/ 5422293 h 6296924"/>
                <a:gd name="connsiteX393" fmla="*/ 1455172 w 3611178"/>
                <a:gd name="connsiteY393" fmla="*/ 5412243 h 6296924"/>
                <a:gd name="connsiteX394" fmla="*/ 1523502 w 3611178"/>
                <a:gd name="connsiteY394" fmla="*/ 5337303 h 6296924"/>
                <a:gd name="connsiteX395" fmla="*/ 1558324 w 3611178"/>
                <a:gd name="connsiteY395" fmla="*/ 5274624 h 6296924"/>
                <a:gd name="connsiteX396" fmla="*/ 1677677 w 3611178"/>
                <a:gd name="connsiteY396" fmla="*/ 5139737 h 6296924"/>
                <a:gd name="connsiteX397" fmla="*/ 1678969 w 3611178"/>
                <a:gd name="connsiteY397" fmla="*/ 5127768 h 6296924"/>
                <a:gd name="connsiteX398" fmla="*/ 1670108 w 3611178"/>
                <a:gd name="connsiteY398" fmla="*/ 5132772 h 629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Lst>
              <a:rect l="l" t="t" r="r" b="b"/>
              <a:pathLst>
                <a:path w="3611178" h="6296924">
                  <a:moveTo>
                    <a:pt x="1670149" y="5132877"/>
                  </a:moveTo>
                  <a:cubicBezTo>
                    <a:pt x="1628905" y="5151976"/>
                    <a:pt x="1594459" y="5181898"/>
                    <a:pt x="1540517" y="5176122"/>
                  </a:cubicBezTo>
                  <a:cubicBezTo>
                    <a:pt x="1516725" y="5173578"/>
                    <a:pt x="1487554" y="5212925"/>
                    <a:pt x="1462407" y="5235048"/>
                  </a:cubicBezTo>
                  <a:cubicBezTo>
                    <a:pt x="1451356" y="5244765"/>
                    <a:pt x="1465890" y="5271809"/>
                    <a:pt x="1442432" y="5274061"/>
                  </a:cubicBezTo>
                  <a:cubicBezTo>
                    <a:pt x="1410738" y="5277105"/>
                    <a:pt x="1380504" y="5289658"/>
                    <a:pt x="1347829" y="5286322"/>
                  </a:cubicBezTo>
                  <a:cubicBezTo>
                    <a:pt x="1306127" y="5282068"/>
                    <a:pt x="1279354" y="5254503"/>
                    <a:pt x="1246346" y="5233526"/>
                  </a:cubicBezTo>
                  <a:cubicBezTo>
                    <a:pt x="1205644" y="5207671"/>
                    <a:pt x="1187399" y="5171222"/>
                    <a:pt x="1160939" y="5137735"/>
                  </a:cubicBezTo>
                  <a:cubicBezTo>
                    <a:pt x="1138315" y="5109106"/>
                    <a:pt x="1106038" y="5114632"/>
                    <a:pt x="1093714" y="5139653"/>
                  </a:cubicBezTo>
                  <a:cubicBezTo>
                    <a:pt x="1083351" y="5160672"/>
                    <a:pt x="1069923" y="5157356"/>
                    <a:pt x="1057725" y="5159546"/>
                  </a:cubicBezTo>
                  <a:cubicBezTo>
                    <a:pt x="1036999" y="5163257"/>
                    <a:pt x="1016189" y="5155834"/>
                    <a:pt x="996130" y="5173912"/>
                  </a:cubicBezTo>
                  <a:cubicBezTo>
                    <a:pt x="979512" y="5188883"/>
                    <a:pt x="963686" y="5168553"/>
                    <a:pt x="950820" y="5157377"/>
                  </a:cubicBezTo>
                  <a:cubicBezTo>
                    <a:pt x="937976" y="5146222"/>
                    <a:pt x="939540" y="5130166"/>
                    <a:pt x="946483" y="5117175"/>
                  </a:cubicBezTo>
                  <a:cubicBezTo>
                    <a:pt x="955011" y="5101224"/>
                    <a:pt x="967022" y="5096324"/>
                    <a:pt x="985308" y="5108751"/>
                  </a:cubicBezTo>
                  <a:cubicBezTo>
                    <a:pt x="998194" y="5117509"/>
                    <a:pt x="1012749" y="5108230"/>
                    <a:pt x="1028971" y="5096845"/>
                  </a:cubicBezTo>
                  <a:cubicBezTo>
                    <a:pt x="1009433" y="5086482"/>
                    <a:pt x="994358" y="5074034"/>
                    <a:pt x="972652" y="5077641"/>
                  </a:cubicBezTo>
                  <a:cubicBezTo>
                    <a:pt x="940082" y="5083021"/>
                    <a:pt x="919856" y="5069238"/>
                    <a:pt x="910160" y="5038107"/>
                  </a:cubicBezTo>
                  <a:cubicBezTo>
                    <a:pt x="908367" y="5032373"/>
                    <a:pt x="902779" y="5022427"/>
                    <a:pt x="901173" y="5022844"/>
                  </a:cubicBezTo>
                  <a:cubicBezTo>
                    <a:pt x="874901" y="5029809"/>
                    <a:pt x="849212" y="5040213"/>
                    <a:pt x="821271" y="5035960"/>
                  </a:cubicBezTo>
                  <a:cubicBezTo>
                    <a:pt x="787930" y="5030872"/>
                    <a:pt x="767933" y="5041652"/>
                    <a:pt x="766766" y="5078079"/>
                  </a:cubicBezTo>
                  <a:cubicBezTo>
                    <a:pt x="766620" y="5082458"/>
                    <a:pt x="763846" y="5087546"/>
                    <a:pt x="760760" y="5090882"/>
                  </a:cubicBezTo>
                  <a:cubicBezTo>
                    <a:pt x="752587" y="5099744"/>
                    <a:pt x="622454" y="5119511"/>
                    <a:pt x="610902" y="5114236"/>
                  </a:cubicBezTo>
                  <a:cubicBezTo>
                    <a:pt x="590655" y="5104978"/>
                    <a:pt x="585526" y="5085898"/>
                    <a:pt x="597244" y="5059042"/>
                  </a:cubicBezTo>
                  <a:cubicBezTo>
                    <a:pt x="599517" y="5053829"/>
                    <a:pt x="600268" y="5051327"/>
                    <a:pt x="595493" y="5047991"/>
                  </a:cubicBezTo>
                  <a:cubicBezTo>
                    <a:pt x="588966" y="5043425"/>
                    <a:pt x="580417" y="5034542"/>
                    <a:pt x="574454" y="5041068"/>
                  </a:cubicBezTo>
                  <a:cubicBezTo>
                    <a:pt x="549078" y="5068842"/>
                    <a:pt x="534107" y="5048137"/>
                    <a:pt x="517780" y="5030997"/>
                  </a:cubicBezTo>
                  <a:cubicBezTo>
                    <a:pt x="527789" y="4998490"/>
                    <a:pt x="598120" y="5002035"/>
                    <a:pt x="571201" y="4951074"/>
                  </a:cubicBezTo>
                  <a:cubicBezTo>
                    <a:pt x="549557" y="4910081"/>
                    <a:pt x="504790" y="4938084"/>
                    <a:pt x="466444" y="4933100"/>
                  </a:cubicBezTo>
                  <a:cubicBezTo>
                    <a:pt x="481415" y="4914980"/>
                    <a:pt x="495031" y="4902490"/>
                    <a:pt x="510440" y="4889312"/>
                  </a:cubicBezTo>
                  <a:cubicBezTo>
                    <a:pt x="538298" y="4865500"/>
                    <a:pt x="586631" y="4865751"/>
                    <a:pt x="595681" y="4817646"/>
                  </a:cubicBezTo>
                  <a:cubicBezTo>
                    <a:pt x="597641" y="4807263"/>
                    <a:pt x="621244" y="4809473"/>
                    <a:pt x="631628" y="4813601"/>
                  </a:cubicBezTo>
                  <a:cubicBezTo>
                    <a:pt x="680566" y="4832993"/>
                    <a:pt x="712510" y="4807492"/>
                    <a:pt x="733049" y="4770773"/>
                  </a:cubicBezTo>
                  <a:cubicBezTo>
                    <a:pt x="747311" y="4745292"/>
                    <a:pt x="762616" y="4734199"/>
                    <a:pt x="789306" y="4736159"/>
                  </a:cubicBezTo>
                  <a:cubicBezTo>
                    <a:pt x="830425" y="4739183"/>
                    <a:pt x="861952" y="4720521"/>
                    <a:pt x="890748" y="4694019"/>
                  </a:cubicBezTo>
                  <a:cubicBezTo>
                    <a:pt x="924589" y="4662867"/>
                    <a:pt x="979699" y="4664201"/>
                    <a:pt x="1004116" y="4617474"/>
                  </a:cubicBezTo>
                  <a:cubicBezTo>
                    <a:pt x="1038667" y="4551333"/>
                    <a:pt x="1088648" y="4488279"/>
                    <a:pt x="1032474" y="4409878"/>
                  </a:cubicBezTo>
                  <a:cubicBezTo>
                    <a:pt x="1020839" y="4393655"/>
                    <a:pt x="1023049" y="4376141"/>
                    <a:pt x="1032828" y="4359585"/>
                  </a:cubicBezTo>
                  <a:cubicBezTo>
                    <a:pt x="1036102" y="4354059"/>
                    <a:pt x="1041127" y="4349597"/>
                    <a:pt x="1044672" y="4344196"/>
                  </a:cubicBezTo>
                  <a:cubicBezTo>
                    <a:pt x="1054597" y="4329058"/>
                    <a:pt x="1020130" y="4189917"/>
                    <a:pt x="1004846" y="4182619"/>
                  </a:cubicBezTo>
                  <a:cubicBezTo>
                    <a:pt x="958181" y="4160329"/>
                    <a:pt x="892186" y="4189813"/>
                    <a:pt x="868562" y="4244298"/>
                  </a:cubicBezTo>
                  <a:cubicBezTo>
                    <a:pt x="863995" y="4254807"/>
                    <a:pt x="853737" y="4264002"/>
                    <a:pt x="848148" y="4256058"/>
                  </a:cubicBezTo>
                  <a:cubicBezTo>
                    <a:pt x="818602" y="4214063"/>
                    <a:pt x="783155" y="4254619"/>
                    <a:pt x="748646" y="4246695"/>
                  </a:cubicBezTo>
                  <a:cubicBezTo>
                    <a:pt x="760594" y="4201344"/>
                    <a:pt x="790223" y="4168982"/>
                    <a:pt x="828548" y="4150446"/>
                  </a:cubicBezTo>
                  <a:cubicBezTo>
                    <a:pt x="857094" y="4136621"/>
                    <a:pt x="880927" y="4119064"/>
                    <a:pt x="903238" y="4098567"/>
                  </a:cubicBezTo>
                  <a:cubicBezTo>
                    <a:pt x="943606" y="4061494"/>
                    <a:pt x="937079" y="4032364"/>
                    <a:pt x="897587" y="3994332"/>
                  </a:cubicBezTo>
                  <a:cubicBezTo>
                    <a:pt x="864454" y="3962429"/>
                    <a:pt x="834512" y="3927524"/>
                    <a:pt x="796708" y="3900396"/>
                  </a:cubicBezTo>
                  <a:cubicBezTo>
                    <a:pt x="777859" y="3886885"/>
                    <a:pt x="781862" y="3870079"/>
                    <a:pt x="802442" y="3865304"/>
                  </a:cubicBezTo>
                  <a:cubicBezTo>
                    <a:pt x="826380" y="3859757"/>
                    <a:pt x="842456" y="3853440"/>
                    <a:pt x="836972" y="3824831"/>
                  </a:cubicBezTo>
                  <a:cubicBezTo>
                    <a:pt x="834595" y="3812383"/>
                    <a:pt x="844208" y="3809818"/>
                    <a:pt x="853591" y="3805544"/>
                  </a:cubicBezTo>
                  <a:cubicBezTo>
                    <a:pt x="908263" y="3780710"/>
                    <a:pt x="964686" y="3794075"/>
                    <a:pt x="987811" y="3849040"/>
                  </a:cubicBezTo>
                  <a:cubicBezTo>
                    <a:pt x="1002177" y="3883194"/>
                    <a:pt x="1015230" y="3888511"/>
                    <a:pt x="1045298" y="3876355"/>
                  </a:cubicBezTo>
                  <a:cubicBezTo>
                    <a:pt x="1052158" y="3873582"/>
                    <a:pt x="1061353" y="3875542"/>
                    <a:pt x="1067233" y="3883820"/>
                  </a:cubicBezTo>
                  <a:cubicBezTo>
                    <a:pt x="1064481" y="3905860"/>
                    <a:pt x="1041836" y="3915264"/>
                    <a:pt x="1031828" y="3936803"/>
                  </a:cubicBezTo>
                  <a:cubicBezTo>
                    <a:pt x="1081662" y="3942579"/>
                    <a:pt x="1119966" y="3913783"/>
                    <a:pt x="1147573" y="3886760"/>
                  </a:cubicBezTo>
                  <a:cubicBezTo>
                    <a:pt x="1168633" y="3866159"/>
                    <a:pt x="1183813" y="3864699"/>
                    <a:pt x="1199368" y="3875396"/>
                  </a:cubicBezTo>
                  <a:cubicBezTo>
                    <a:pt x="1232980" y="3898478"/>
                    <a:pt x="1262297" y="3891472"/>
                    <a:pt x="1294846" y="3875271"/>
                  </a:cubicBezTo>
                  <a:cubicBezTo>
                    <a:pt x="1369557" y="3838093"/>
                    <a:pt x="1369848" y="3838760"/>
                    <a:pt x="1433633" y="3894975"/>
                  </a:cubicBezTo>
                  <a:cubicBezTo>
                    <a:pt x="1440931" y="3901398"/>
                    <a:pt x="1448291" y="3907799"/>
                    <a:pt x="1456069" y="3913595"/>
                  </a:cubicBezTo>
                  <a:cubicBezTo>
                    <a:pt x="1463617" y="3919204"/>
                    <a:pt x="1471874" y="3927128"/>
                    <a:pt x="1480882" y="3916223"/>
                  </a:cubicBezTo>
                  <a:cubicBezTo>
                    <a:pt x="1488951" y="3906423"/>
                    <a:pt x="1481987" y="3898145"/>
                    <a:pt x="1476336" y="3890325"/>
                  </a:cubicBezTo>
                  <a:cubicBezTo>
                    <a:pt x="1473521" y="3886426"/>
                    <a:pt x="1469685" y="3883236"/>
                    <a:pt x="1466494" y="3879587"/>
                  </a:cubicBezTo>
                  <a:cubicBezTo>
                    <a:pt x="1418098" y="3824102"/>
                    <a:pt x="1417744" y="3823497"/>
                    <a:pt x="1479902" y="3786944"/>
                  </a:cubicBezTo>
                  <a:cubicBezTo>
                    <a:pt x="1492058" y="3779793"/>
                    <a:pt x="1498522" y="3774350"/>
                    <a:pt x="1490828" y="3761548"/>
                  </a:cubicBezTo>
                  <a:cubicBezTo>
                    <a:pt x="1442620" y="3681249"/>
                    <a:pt x="1484489" y="3625576"/>
                    <a:pt x="1553257" y="3569903"/>
                  </a:cubicBezTo>
                  <a:cubicBezTo>
                    <a:pt x="1512159" y="3572614"/>
                    <a:pt x="1476023" y="3568506"/>
                    <a:pt x="1482070" y="3531599"/>
                  </a:cubicBezTo>
                  <a:cubicBezTo>
                    <a:pt x="1488096" y="3494838"/>
                    <a:pt x="1460781" y="3437560"/>
                    <a:pt x="1527213" y="3425862"/>
                  </a:cubicBezTo>
                  <a:cubicBezTo>
                    <a:pt x="1563620" y="3419461"/>
                    <a:pt x="1566184" y="3399506"/>
                    <a:pt x="1545583" y="3376507"/>
                  </a:cubicBezTo>
                  <a:cubicBezTo>
                    <a:pt x="1527651" y="3356490"/>
                    <a:pt x="1533072" y="3338036"/>
                    <a:pt x="1546960" y="3325838"/>
                  </a:cubicBezTo>
                  <a:cubicBezTo>
                    <a:pt x="1578445" y="3298169"/>
                    <a:pt x="1562765" y="3271917"/>
                    <a:pt x="1552006" y="3240848"/>
                  </a:cubicBezTo>
                  <a:cubicBezTo>
                    <a:pt x="1533782" y="3255986"/>
                    <a:pt x="1522689" y="3288806"/>
                    <a:pt x="1494518" y="3253839"/>
                  </a:cubicBezTo>
                  <a:cubicBezTo>
                    <a:pt x="1483217" y="3239827"/>
                    <a:pt x="1478838" y="3261846"/>
                    <a:pt x="1474001" y="3269811"/>
                  </a:cubicBezTo>
                  <a:cubicBezTo>
                    <a:pt x="1464805" y="3284970"/>
                    <a:pt x="1457070" y="3301005"/>
                    <a:pt x="1448229" y="3316393"/>
                  </a:cubicBezTo>
                  <a:cubicBezTo>
                    <a:pt x="1436302" y="3337140"/>
                    <a:pt x="1415033" y="3302214"/>
                    <a:pt x="1402960" y="3323691"/>
                  </a:cubicBezTo>
                  <a:cubicBezTo>
                    <a:pt x="1387572" y="3314495"/>
                    <a:pt x="1384632" y="3296563"/>
                    <a:pt x="1390387" y="3285283"/>
                  </a:cubicBezTo>
                  <a:cubicBezTo>
                    <a:pt x="1406422" y="3253922"/>
                    <a:pt x="1391638" y="3244039"/>
                    <a:pt x="1365199" y="3234030"/>
                  </a:cubicBezTo>
                  <a:cubicBezTo>
                    <a:pt x="1348309" y="3227629"/>
                    <a:pt x="1334610" y="3208988"/>
                    <a:pt x="1333525" y="3193015"/>
                  </a:cubicBezTo>
                  <a:cubicBezTo>
                    <a:pt x="1329459" y="3132713"/>
                    <a:pt x="1281856" y="3099185"/>
                    <a:pt x="1253248" y="3054333"/>
                  </a:cubicBezTo>
                  <a:cubicBezTo>
                    <a:pt x="1239403" y="3032627"/>
                    <a:pt x="1240737" y="3014966"/>
                    <a:pt x="1242259" y="2989361"/>
                  </a:cubicBezTo>
                  <a:cubicBezTo>
                    <a:pt x="1247222" y="2906122"/>
                    <a:pt x="1320431" y="2852200"/>
                    <a:pt x="1326853" y="2771131"/>
                  </a:cubicBezTo>
                  <a:cubicBezTo>
                    <a:pt x="1328125" y="2755159"/>
                    <a:pt x="1340969" y="2738206"/>
                    <a:pt x="1360799" y="2733786"/>
                  </a:cubicBezTo>
                  <a:cubicBezTo>
                    <a:pt x="1370474" y="2731638"/>
                    <a:pt x="1389157" y="2756326"/>
                    <a:pt x="1387781" y="2731784"/>
                  </a:cubicBezTo>
                  <a:cubicBezTo>
                    <a:pt x="1387009" y="2718189"/>
                    <a:pt x="1391159" y="2690519"/>
                    <a:pt x="1358630" y="2680907"/>
                  </a:cubicBezTo>
                  <a:cubicBezTo>
                    <a:pt x="1324372" y="2670794"/>
                    <a:pt x="1293929" y="2695357"/>
                    <a:pt x="1255416" y="2673630"/>
                  </a:cubicBezTo>
                  <a:cubicBezTo>
                    <a:pt x="1277185" y="2735954"/>
                    <a:pt x="1251559" y="2757244"/>
                    <a:pt x="1199160" y="2762102"/>
                  </a:cubicBezTo>
                  <a:cubicBezTo>
                    <a:pt x="1166048" y="2765167"/>
                    <a:pt x="1144779" y="2793775"/>
                    <a:pt x="1118548" y="2811436"/>
                  </a:cubicBezTo>
                  <a:cubicBezTo>
                    <a:pt x="1088668" y="2831558"/>
                    <a:pt x="1051782" y="2839064"/>
                    <a:pt x="1028408" y="2815273"/>
                  </a:cubicBezTo>
                  <a:cubicBezTo>
                    <a:pt x="996380" y="2782661"/>
                    <a:pt x="952759" y="2772674"/>
                    <a:pt x="916979" y="2741397"/>
                  </a:cubicBezTo>
                  <a:cubicBezTo>
                    <a:pt x="910869" y="2754366"/>
                    <a:pt x="906261" y="2770568"/>
                    <a:pt x="917562" y="2775572"/>
                  </a:cubicBezTo>
                  <a:cubicBezTo>
                    <a:pt x="953802" y="2791628"/>
                    <a:pt x="941938" y="2817858"/>
                    <a:pt x="938414" y="2844673"/>
                  </a:cubicBezTo>
                  <a:cubicBezTo>
                    <a:pt x="931992" y="2893444"/>
                    <a:pt x="922400" y="2899199"/>
                    <a:pt x="879259" y="2873886"/>
                  </a:cubicBezTo>
                  <a:cubicBezTo>
                    <a:pt x="867019" y="2866692"/>
                    <a:pt x="849712" y="2857163"/>
                    <a:pt x="847293" y="2845987"/>
                  </a:cubicBezTo>
                  <a:cubicBezTo>
                    <a:pt x="834783" y="2787999"/>
                    <a:pt x="771707" y="2796882"/>
                    <a:pt x="741035" y="2762644"/>
                  </a:cubicBezTo>
                  <a:cubicBezTo>
                    <a:pt x="729129" y="2749341"/>
                    <a:pt x="687406" y="2789000"/>
                    <a:pt x="692472" y="2812646"/>
                  </a:cubicBezTo>
                  <a:cubicBezTo>
                    <a:pt x="697831" y="2837730"/>
                    <a:pt x="708966" y="2861521"/>
                    <a:pt x="716577" y="2886188"/>
                  </a:cubicBezTo>
                  <a:cubicBezTo>
                    <a:pt x="719808" y="2896656"/>
                    <a:pt x="723958" y="2910355"/>
                    <a:pt x="708090" y="2914025"/>
                  </a:cubicBezTo>
                  <a:cubicBezTo>
                    <a:pt x="693244" y="2917444"/>
                    <a:pt x="680400" y="2908708"/>
                    <a:pt x="680879" y="2893987"/>
                  </a:cubicBezTo>
                  <a:cubicBezTo>
                    <a:pt x="682693" y="2838689"/>
                    <a:pt x="652918" y="2802324"/>
                    <a:pt x="614634" y="2767669"/>
                  </a:cubicBezTo>
                  <a:cubicBezTo>
                    <a:pt x="585297" y="2741084"/>
                    <a:pt x="591990" y="2702029"/>
                    <a:pt x="591865" y="2666665"/>
                  </a:cubicBezTo>
                  <a:cubicBezTo>
                    <a:pt x="591823" y="2655427"/>
                    <a:pt x="603333" y="2644938"/>
                    <a:pt x="610235" y="2648212"/>
                  </a:cubicBezTo>
                  <a:cubicBezTo>
                    <a:pt x="648560" y="2666373"/>
                    <a:pt x="641116" y="2631760"/>
                    <a:pt x="647058" y="2616435"/>
                  </a:cubicBezTo>
                  <a:cubicBezTo>
                    <a:pt x="659840" y="2583448"/>
                    <a:pt x="666804" y="2547855"/>
                    <a:pt x="694787" y="2522708"/>
                  </a:cubicBezTo>
                  <a:cubicBezTo>
                    <a:pt x="737949" y="2483924"/>
                    <a:pt x="721060" y="2418347"/>
                    <a:pt x="759801" y="2377020"/>
                  </a:cubicBezTo>
                  <a:cubicBezTo>
                    <a:pt x="768142" y="2368137"/>
                    <a:pt x="771186" y="2355105"/>
                    <a:pt x="783280" y="2347536"/>
                  </a:cubicBezTo>
                  <a:cubicBezTo>
                    <a:pt x="832760" y="2316530"/>
                    <a:pt x="833135" y="2240548"/>
                    <a:pt x="779777" y="2214567"/>
                  </a:cubicBezTo>
                  <a:cubicBezTo>
                    <a:pt x="732486" y="2191547"/>
                    <a:pt x="705817" y="2159874"/>
                    <a:pt x="714554" y="2109581"/>
                  </a:cubicBezTo>
                  <a:cubicBezTo>
                    <a:pt x="721664" y="2068650"/>
                    <a:pt x="702919" y="2024174"/>
                    <a:pt x="723332" y="1988580"/>
                  </a:cubicBezTo>
                  <a:cubicBezTo>
                    <a:pt x="743871" y="1952737"/>
                    <a:pt x="732924" y="1922941"/>
                    <a:pt x="721226" y="1889120"/>
                  </a:cubicBezTo>
                  <a:cubicBezTo>
                    <a:pt x="730234" y="1976049"/>
                    <a:pt x="649206" y="2039854"/>
                    <a:pt x="665804" y="2130599"/>
                  </a:cubicBezTo>
                  <a:cubicBezTo>
                    <a:pt x="649727" y="2098488"/>
                    <a:pt x="597349" y="2095172"/>
                    <a:pt x="608379" y="2047965"/>
                  </a:cubicBezTo>
                  <a:cubicBezTo>
                    <a:pt x="587757" y="2045213"/>
                    <a:pt x="567135" y="2042460"/>
                    <a:pt x="546513" y="2039708"/>
                  </a:cubicBezTo>
                  <a:cubicBezTo>
                    <a:pt x="526600" y="1996879"/>
                    <a:pt x="539757" y="1952445"/>
                    <a:pt x="542948" y="1900901"/>
                  </a:cubicBezTo>
                  <a:cubicBezTo>
                    <a:pt x="529874" y="1921814"/>
                    <a:pt x="497533" y="1905821"/>
                    <a:pt x="501099" y="1930405"/>
                  </a:cubicBezTo>
                  <a:cubicBezTo>
                    <a:pt x="506958" y="1970732"/>
                    <a:pt x="502996" y="2015708"/>
                    <a:pt x="537630" y="2047610"/>
                  </a:cubicBezTo>
                  <a:cubicBezTo>
                    <a:pt x="550517" y="2074113"/>
                    <a:pt x="551809" y="2093317"/>
                    <a:pt x="518781" y="2109789"/>
                  </a:cubicBezTo>
                  <a:cubicBezTo>
                    <a:pt x="487483" y="2125407"/>
                    <a:pt x="475514" y="2163961"/>
                    <a:pt x="480790" y="2193424"/>
                  </a:cubicBezTo>
                  <a:cubicBezTo>
                    <a:pt x="487775" y="2232499"/>
                    <a:pt x="472991" y="2262233"/>
                    <a:pt x="462086" y="2295303"/>
                  </a:cubicBezTo>
                  <a:cubicBezTo>
                    <a:pt x="453975" y="2319845"/>
                    <a:pt x="441089" y="2340780"/>
                    <a:pt x="453600" y="2372203"/>
                  </a:cubicBezTo>
                  <a:cubicBezTo>
                    <a:pt x="462712" y="2395098"/>
                    <a:pt x="451077" y="2433610"/>
                    <a:pt x="409186" y="2428126"/>
                  </a:cubicBezTo>
                  <a:cubicBezTo>
                    <a:pt x="388189" y="2425374"/>
                    <a:pt x="362167" y="2453461"/>
                    <a:pt x="347988" y="2424623"/>
                  </a:cubicBezTo>
                  <a:cubicBezTo>
                    <a:pt x="333433" y="2395015"/>
                    <a:pt x="342358" y="2364050"/>
                    <a:pt x="366587" y="2340488"/>
                  </a:cubicBezTo>
                  <a:cubicBezTo>
                    <a:pt x="375282" y="2332023"/>
                    <a:pt x="382830" y="2324078"/>
                    <a:pt x="381183" y="2311839"/>
                  </a:cubicBezTo>
                  <a:cubicBezTo>
                    <a:pt x="371654" y="2241465"/>
                    <a:pt x="398719" y="2179683"/>
                    <a:pt x="425638" y="2117733"/>
                  </a:cubicBezTo>
                  <a:cubicBezTo>
                    <a:pt x="428078" y="2112104"/>
                    <a:pt x="431456" y="2101928"/>
                    <a:pt x="429141" y="2099927"/>
                  </a:cubicBezTo>
                  <a:cubicBezTo>
                    <a:pt x="393423" y="2068900"/>
                    <a:pt x="416589" y="2021609"/>
                    <a:pt x="395508" y="1984744"/>
                  </a:cubicBezTo>
                  <a:cubicBezTo>
                    <a:pt x="373280" y="1945877"/>
                    <a:pt x="396842" y="1906697"/>
                    <a:pt x="425033" y="1880070"/>
                  </a:cubicBezTo>
                  <a:cubicBezTo>
                    <a:pt x="449388" y="1857050"/>
                    <a:pt x="457290" y="1839577"/>
                    <a:pt x="438524" y="1811240"/>
                  </a:cubicBezTo>
                  <a:cubicBezTo>
                    <a:pt x="434771" y="1805589"/>
                    <a:pt x="437753" y="1795476"/>
                    <a:pt x="437607" y="1787428"/>
                  </a:cubicBezTo>
                  <a:cubicBezTo>
                    <a:pt x="436731" y="1775626"/>
                    <a:pt x="430309" y="1769808"/>
                    <a:pt x="418528" y="1769767"/>
                  </a:cubicBezTo>
                  <a:cubicBezTo>
                    <a:pt x="408769" y="1747414"/>
                    <a:pt x="428474" y="1724603"/>
                    <a:pt x="414420" y="1699769"/>
                  </a:cubicBezTo>
                  <a:cubicBezTo>
                    <a:pt x="406976" y="1686611"/>
                    <a:pt x="432144" y="1688905"/>
                    <a:pt x="442069" y="1683442"/>
                  </a:cubicBezTo>
                  <a:cubicBezTo>
                    <a:pt x="454892" y="1676374"/>
                    <a:pt x="478767" y="1674580"/>
                    <a:pt x="454809" y="1652561"/>
                  </a:cubicBezTo>
                  <a:cubicBezTo>
                    <a:pt x="440109" y="1639050"/>
                    <a:pt x="453912" y="1632773"/>
                    <a:pt x="462566" y="1627644"/>
                  </a:cubicBezTo>
                  <a:cubicBezTo>
                    <a:pt x="475994" y="1619679"/>
                    <a:pt x="497325" y="1614904"/>
                    <a:pt x="492008" y="1596054"/>
                  </a:cubicBezTo>
                  <a:cubicBezTo>
                    <a:pt x="485440" y="1572784"/>
                    <a:pt x="461857" y="1587714"/>
                    <a:pt x="446135" y="1584086"/>
                  </a:cubicBezTo>
                  <a:lnTo>
                    <a:pt x="447031" y="1584732"/>
                  </a:lnTo>
                  <a:cubicBezTo>
                    <a:pt x="464880" y="1560086"/>
                    <a:pt x="486274" y="1539526"/>
                    <a:pt x="512692" y="1523909"/>
                  </a:cubicBezTo>
                  <a:cubicBezTo>
                    <a:pt x="538861" y="1508458"/>
                    <a:pt x="544824" y="1480580"/>
                    <a:pt x="563069" y="1447593"/>
                  </a:cubicBezTo>
                  <a:cubicBezTo>
                    <a:pt x="521700" y="1459624"/>
                    <a:pt x="502058" y="1478578"/>
                    <a:pt x="482729" y="1502849"/>
                  </a:cubicBezTo>
                  <a:cubicBezTo>
                    <a:pt x="457999" y="1533876"/>
                    <a:pt x="438191" y="1581938"/>
                    <a:pt x="382830" y="1553017"/>
                  </a:cubicBezTo>
                  <a:cubicBezTo>
                    <a:pt x="375970" y="1570699"/>
                    <a:pt x="387397" y="1576037"/>
                    <a:pt x="396175" y="1582438"/>
                  </a:cubicBezTo>
                  <a:cubicBezTo>
                    <a:pt x="433958" y="1610025"/>
                    <a:pt x="436001" y="1629166"/>
                    <a:pt x="402472" y="1661694"/>
                  </a:cubicBezTo>
                  <a:cubicBezTo>
                    <a:pt x="389774" y="1674017"/>
                    <a:pt x="374677" y="1683943"/>
                    <a:pt x="360186" y="1694306"/>
                  </a:cubicBezTo>
                  <a:cubicBezTo>
                    <a:pt x="355161" y="1697892"/>
                    <a:pt x="344047" y="1702333"/>
                    <a:pt x="343609" y="1701625"/>
                  </a:cubicBezTo>
                  <a:cubicBezTo>
                    <a:pt x="319859" y="1662257"/>
                    <a:pt x="296589" y="1698851"/>
                    <a:pt x="273507" y="1701875"/>
                  </a:cubicBezTo>
                  <a:cubicBezTo>
                    <a:pt x="244711" y="1705628"/>
                    <a:pt x="213747" y="1704919"/>
                    <a:pt x="187912" y="1715949"/>
                  </a:cubicBezTo>
                  <a:cubicBezTo>
                    <a:pt x="157678" y="1728856"/>
                    <a:pt x="138495" y="1709944"/>
                    <a:pt x="115162" y="1702688"/>
                  </a:cubicBezTo>
                  <a:cubicBezTo>
                    <a:pt x="105112" y="1699560"/>
                    <a:pt x="102213" y="1688884"/>
                    <a:pt x="105195" y="1678313"/>
                  </a:cubicBezTo>
                  <a:cubicBezTo>
                    <a:pt x="108198" y="1667679"/>
                    <a:pt x="114453" y="1663112"/>
                    <a:pt x="126568" y="1664593"/>
                  </a:cubicBezTo>
                  <a:cubicBezTo>
                    <a:pt x="151798" y="1667679"/>
                    <a:pt x="177236" y="1669117"/>
                    <a:pt x="208409" y="1671724"/>
                  </a:cubicBezTo>
                  <a:cubicBezTo>
                    <a:pt x="189518" y="1647974"/>
                    <a:pt x="198963" y="1631918"/>
                    <a:pt x="215352" y="1616801"/>
                  </a:cubicBezTo>
                  <a:cubicBezTo>
                    <a:pt x="221107" y="1611484"/>
                    <a:pt x="226112" y="1603665"/>
                    <a:pt x="222525" y="1595074"/>
                  </a:cubicBezTo>
                  <a:cubicBezTo>
                    <a:pt x="217563" y="1583252"/>
                    <a:pt x="202904" y="1591259"/>
                    <a:pt x="197816" y="1586025"/>
                  </a:cubicBezTo>
                  <a:cubicBezTo>
                    <a:pt x="188684" y="1576642"/>
                    <a:pt x="180593" y="1612694"/>
                    <a:pt x="174734" y="1585232"/>
                  </a:cubicBezTo>
                  <a:cubicBezTo>
                    <a:pt x="173462" y="1579290"/>
                    <a:pt x="167499" y="1570470"/>
                    <a:pt x="169438" y="1568426"/>
                  </a:cubicBezTo>
                  <a:cubicBezTo>
                    <a:pt x="177632" y="1559773"/>
                    <a:pt x="189538" y="1560774"/>
                    <a:pt x="200256" y="1563130"/>
                  </a:cubicBezTo>
                  <a:cubicBezTo>
                    <a:pt x="209180" y="1565090"/>
                    <a:pt x="217625" y="1569260"/>
                    <a:pt x="227884" y="1573055"/>
                  </a:cubicBezTo>
                  <a:cubicBezTo>
                    <a:pt x="216187" y="1547679"/>
                    <a:pt x="216187" y="1547575"/>
                    <a:pt x="184576" y="1543676"/>
                  </a:cubicBezTo>
                  <a:cubicBezTo>
                    <a:pt x="171982" y="1542133"/>
                    <a:pt x="149379" y="1537796"/>
                    <a:pt x="156135" y="1527829"/>
                  </a:cubicBezTo>
                  <a:cubicBezTo>
                    <a:pt x="167478" y="1511148"/>
                    <a:pt x="141831" y="1486189"/>
                    <a:pt x="173546" y="1475951"/>
                  </a:cubicBezTo>
                  <a:cubicBezTo>
                    <a:pt x="208221" y="1464774"/>
                    <a:pt x="240499" y="1425574"/>
                    <a:pt x="273882" y="1481351"/>
                  </a:cubicBezTo>
                  <a:cubicBezTo>
                    <a:pt x="286435" y="1464503"/>
                    <a:pt x="282973" y="1441817"/>
                    <a:pt x="307119" y="1438168"/>
                  </a:cubicBezTo>
                  <a:cubicBezTo>
                    <a:pt x="279137" y="1426095"/>
                    <a:pt x="254449" y="1417442"/>
                    <a:pt x="227029" y="1419694"/>
                  </a:cubicBezTo>
                  <a:cubicBezTo>
                    <a:pt x="212037" y="1420924"/>
                    <a:pt x="201611" y="1412396"/>
                    <a:pt x="198275" y="1398634"/>
                  </a:cubicBezTo>
                  <a:cubicBezTo>
                    <a:pt x="194585" y="1383392"/>
                    <a:pt x="205323" y="1376240"/>
                    <a:pt x="217855" y="1369817"/>
                  </a:cubicBezTo>
                  <a:cubicBezTo>
                    <a:pt x="248152" y="1354325"/>
                    <a:pt x="282806" y="1356931"/>
                    <a:pt x="313792" y="1355201"/>
                  </a:cubicBezTo>
                  <a:cubicBezTo>
                    <a:pt x="330639" y="1354262"/>
                    <a:pt x="335706" y="1358328"/>
                    <a:pt x="339126" y="1341084"/>
                  </a:cubicBezTo>
                  <a:cubicBezTo>
                    <a:pt x="340648" y="1333390"/>
                    <a:pt x="343400" y="1325133"/>
                    <a:pt x="348092" y="1319044"/>
                  </a:cubicBezTo>
                  <a:cubicBezTo>
                    <a:pt x="356870" y="1307639"/>
                    <a:pt x="386959" y="1313581"/>
                    <a:pt x="378848" y="1290395"/>
                  </a:cubicBezTo>
                  <a:cubicBezTo>
                    <a:pt x="370674" y="1266958"/>
                    <a:pt x="346466" y="1298777"/>
                    <a:pt x="328450" y="1275757"/>
                  </a:cubicBezTo>
                  <a:cubicBezTo>
                    <a:pt x="356182" y="1251778"/>
                    <a:pt x="352721" y="1209450"/>
                    <a:pt x="380224" y="1175504"/>
                  </a:cubicBezTo>
                  <a:cubicBezTo>
                    <a:pt x="394340" y="1158072"/>
                    <a:pt x="397656" y="1128755"/>
                    <a:pt x="423761" y="1112512"/>
                  </a:cubicBezTo>
                  <a:cubicBezTo>
                    <a:pt x="439963" y="1102420"/>
                    <a:pt x="423094" y="1083049"/>
                    <a:pt x="415379" y="1076168"/>
                  </a:cubicBezTo>
                  <a:cubicBezTo>
                    <a:pt x="406246" y="1068015"/>
                    <a:pt x="385875" y="1079004"/>
                    <a:pt x="384749" y="1088325"/>
                  </a:cubicBezTo>
                  <a:cubicBezTo>
                    <a:pt x="380349" y="1125002"/>
                    <a:pt x="344756" y="1136262"/>
                    <a:pt x="328679" y="1163056"/>
                  </a:cubicBezTo>
                  <a:cubicBezTo>
                    <a:pt x="322507" y="1173335"/>
                    <a:pt x="309371" y="1188682"/>
                    <a:pt x="292690" y="1177985"/>
                  </a:cubicBezTo>
                  <a:cubicBezTo>
                    <a:pt x="275071" y="1166684"/>
                    <a:pt x="286309" y="1153735"/>
                    <a:pt x="293107" y="1140453"/>
                  </a:cubicBezTo>
                  <a:cubicBezTo>
                    <a:pt x="299529" y="1127879"/>
                    <a:pt x="301448" y="1113096"/>
                    <a:pt x="307203" y="1100085"/>
                  </a:cubicBezTo>
                  <a:cubicBezTo>
                    <a:pt x="310893" y="1091702"/>
                    <a:pt x="329117" y="1086928"/>
                    <a:pt x="309559" y="1075418"/>
                  </a:cubicBezTo>
                  <a:cubicBezTo>
                    <a:pt x="297632" y="1068412"/>
                    <a:pt x="290271" y="1066681"/>
                    <a:pt x="283265" y="1081006"/>
                  </a:cubicBezTo>
                  <a:cubicBezTo>
                    <a:pt x="274278" y="1099397"/>
                    <a:pt x="263394" y="1110573"/>
                    <a:pt x="254574" y="1080756"/>
                  </a:cubicBezTo>
                  <a:cubicBezTo>
                    <a:pt x="247380" y="1056380"/>
                    <a:pt x="231053" y="1062677"/>
                    <a:pt x="225299" y="1076669"/>
                  </a:cubicBezTo>
                  <a:cubicBezTo>
                    <a:pt x="209994" y="1113867"/>
                    <a:pt x="191811" y="1088033"/>
                    <a:pt x="183471" y="1077294"/>
                  </a:cubicBezTo>
                  <a:cubicBezTo>
                    <a:pt x="154717" y="1040262"/>
                    <a:pt x="107572" y="1010799"/>
                    <a:pt x="125817" y="951039"/>
                  </a:cubicBezTo>
                  <a:cubicBezTo>
                    <a:pt x="130738" y="934942"/>
                    <a:pt x="117184" y="926560"/>
                    <a:pt x="102755" y="919220"/>
                  </a:cubicBezTo>
                  <a:cubicBezTo>
                    <a:pt x="81132" y="908232"/>
                    <a:pt x="87534" y="925205"/>
                    <a:pt x="85324" y="934067"/>
                  </a:cubicBezTo>
                  <a:cubicBezTo>
                    <a:pt x="81654" y="948788"/>
                    <a:pt x="73418" y="943741"/>
                    <a:pt x="63471" y="940718"/>
                  </a:cubicBezTo>
                  <a:cubicBezTo>
                    <a:pt x="24438" y="928833"/>
                    <a:pt x="12511" y="893469"/>
                    <a:pt x="1314" y="862004"/>
                  </a:cubicBezTo>
                  <a:cubicBezTo>
                    <a:pt x="-3357" y="848910"/>
                    <a:pt x="4650" y="819718"/>
                    <a:pt x="21790" y="812149"/>
                  </a:cubicBezTo>
                  <a:cubicBezTo>
                    <a:pt x="42432" y="803016"/>
                    <a:pt x="39096" y="833646"/>
                    <a:pt x="52483" y="840924"/>
                  </a:cubicBezTo>
                  <a:cubicBezTo>
                    <a:pt x="64639" y="822658"/>
                    <a:pt x="93956" y="807561"/>
                    <a:pt x="59426" y="781518"/>
                  </a:cubicBezTo>
                  <a:cubicBezTo>
                    <a:pt x="52087" y="775972"/>
                    <a:pt x="53963" y="754265"/>
                    <a:pt x="65577" y="748636"/>
                  </a:cubicBezTo>
                  <a:cubicBezTo>
                    <a:pt x="77567" y="742818"/>
                    <a:pt x="84802" y="754516"/>
                    <a:pt x="88180" y="766964"/>
                  </a:cubicBezTo>
                  <a:cubicBezTo>
                    <a:pt x="90203" y="774450"/>
                    <a:pt x="93664" y="783520"/>
                    <a:pt x="99503" y="787586"/>
                  </a:cubicBezTo>
                  <a:cubicBezTo>
                    <a:pt x="112889" y="796948"/>
                    <a:pt x="121292" y="818821"/>
                    <a:pt x="143832" y="808646"/>
                  </a:cubicBezTo>
                  <a:cubicBezTo>
                    <a:pt x="165059" y="799075"/>
                    <a:pt x="152715" y="780059"/>
                    <a:pt x="154446" y="765629"/>
                  </a:cubicBezTo>
                  <a:cubicBezTo>
                    <a:pt x="157156" y="743006"/>
                    <a:pt x="140913" y="723739"/>
                    <a:pt x="167123" y="697404"/>
                  </a:cubicBezTo>
                  <a:cubicBezTo>
                    <a:pt x="195606" y="668796"/>
                    <a:pt x="201883" y="686186"/>
                    <a:pt x="216687" y="701908"/>
                  </a:cubicBezTo>
                  <a:cubicBezTo>
                    <a:pt x="258473" y="746363"/>
                    <a:pt x="268065" y="799638"/>
                    <a:pt x="254511" y="856854"/>
                  </a:cubicBezTo>
                  <a:cubicBezTo>
                    <a:pt x="247526" y="886400"/>
                    <a:pt x="254636" y="911881"/>
                    <a:pt x="263978" y="941427"/>
                  </a:cubicBezTo>
                  <a:cubicBezTo>
                    <a:pt x="280033" y="919429"/>
                    <a:pt x="267898" y="893073"/>
                    <a:pt x="283495" y="874744"/>
                  </a:cubicBezTo>
                  <a:cubicBezTo>
                    <a:pt x="289416" y="874744"/>
                    <a:pt x="295338" y="874724"/>
                    <a:pt x="301260" y="874703"/>
                  </a:cubicBezTo>
                  <a:cubicBezTo>
                    <a:pt x="296464" y="923662"/>
                    <a:pt x="327804" y="963383"/>
                    <a:pt x="335998" y="1009173"/>
                  </a:cubicBezTo>
                  <a:cubicBezTo>
                    <a:pt x="338313" y="1022122"/>
                    <a:pt x="353201" y="1024290"/>
                    <a:pt x="364377" y="1020036"/>
                  </a:cubicBezTo>
                  <a:cubicBezTo>
                    <a:pt x="383456" y="1012780"/>
                    <a:pt x="406914" y="1008422"/>
                    <a:pt x="409082" y="981879"/>
                  </a:cubicBezTo>
                  <a:cubicBezTo>
                    <a:pt x="410959" y="958963"/>
                    <a:pt x="451827" y="960652"/>
                    <a:pt x="442632" y="943616"/>
                  </a:cubicBezTo>
                  <a:cubicBezTo>
                    <a:pt x="429078" y="918532"/>
                    <a:pt x="411209" y="955397"/>
                    <a:pt x="393444" y="950893"/>
                  </a:cubicBezTo>
                  <a:cubicBezTo>
                    <a:pt x="386438" y="949121"/>
                    <a:pt x="375011" y="941594"/>
                    <a:pt x="375345" y="937486"/>
                  </a:cubicBezTo>
                  <a:cubicBezTo>
                    <a:pt x="379286" y="889466"/>
                    <a:pt x="342983" y="846136"/>
                    <a:pt x="360478" y="796448"/>
                  </a:cubicBezTo>
                  <a:cubicBezTo>
                    <a:pt x="372446" y="762439"/>
                    <a:pt x="393464" y="785647"/>
                    <a:pt x="412814" y="787565"/>
                  </a:cubicBezTo>
                  <a:cubicBezTo>
                    <a:pt x="424262" y="751784"/>
                    <a:pt x="339418" y="703367"/>
                    <a:pt x="426368" y="679868"/>
                  </a:cubicBezTo>
                  <a:cubicBezTo>
                    <a:pt x="391442" y="655639"/>
                    <a:pt x="370882" y="605053"/>
                    <a:pt x="388418" y="580803"/>
                  </a:cubicBezTo>
                  <a:cubicBezTo>
                    <a:pt x="407205" y="554843"/>
                    <a:pt x="428161" y="576842"/>
                    <a:pt x="446802" y="582951"/>
                  </a:cubicBezTo>
                  <a:cubicBezTo>
                    <a:pt x="457707" y="575319"/>
                    <a:pt x="449888" y="567438"/>
                    <a:pt x="449596" y="560390"/>
                  </a:cubicBezTo>
                  <a:cubicBezTo>
                    <a:pt x="449075" y="548296"/>
                    <a:pt x="449867" y="535535"/>
                    <a:pt x="463066" y="532616"/>
                  </a:cubicBezTo>
                  <a:cubicBezTo>
                    <a:pt x="475431" y="529884"/>
                    <a:pt x="481311" y="539122"/>
                    <a:pt x="486899" y="551069"/>
                  </a:cubicBezTo>
                  <a:cubicBezTo>
                    <a:pt x="499264" y="577488"/>
                    <a:pt x="497471" y="569502"/>
                    <a:pt x="521992" y="558513"/>
                  </a:cubicBezTo>
                  <a:cubicBezTo>
                    <a:pt x="539736" y="550569"/>
                    <a:pt x="553165" y="501964"/>
                    <a:pt x="585693" y="541603"/>
                  </a:cubicBezTo>
                  <a:cubicBezTo>
                    <a:pt x="590238" y="547149"/>
                    <a:pt x="606607" y="545064"/>
                    <a:pt x="611799" y="536327"/>
                  </a:cubicBezTo>
                  <a:cubicBezTo>
                    <a:pt x="618471" y="525109"/>
                    <a:pt x="611402" y="513120"/>
                    <a:pt x="601748" y="507261"/>
                  </a:cubicBezTo>
                  <a:cubicBezTo>
                    <a:pt x="584546" y="496835"/>
                    <a:pt x="566468" y="486680"/>
                    <a:pt x="547389" y="480842"/>
                  </a:cubicBezTo>
                  <a:cubicBezTo>
                    <a:pt x="519657" y="472335"/>
                    <a:pt x="511921" y="459094"/>
                    <a:pt x="522346" y="430903"/>
                  </a:cubicBezTo>
                  <a:cubicBezTo>
                    <a:pt x="533356" y="401107"/>
                    <a:pt x="545408" y="405152"/>
                    <a:pt x="568032" y="419518"/>
                  </a:cubicBezTo>
                  <a:cubicBezTo>
                    <a:pt x="590426" y="433739"/>
                    <a:pt x="593470" y="417746"/>
                    <a:pt x="593053" y="397270"/>
                  </a:cubicBezTo>
                  <a:cubicBezTo>
                    <a:pt x="592261" y="358028"/>
                    <a:pt x="563090" y="330567"/>
                    <a:pt x="551747" y="294035"/>
                  </a:cubicBezTo>
                  <a:cubicBezTo>
                    <a:pt x="570263" y="282963"/>
                    <a:pt x="595785" y="291637"/>
                    <a:pt x="605710" y="293055"/>
                  </a:cubicBezTo>
                  <a:cubicBezTo>
                    <a:pt x="675625" y="303001"/>
                    <a:pt x="661800" y="274289"/>
                    <a:pt x="641658" y="233629"/>
                  </a:cubicBezTo>
                  <a:cubicBezTo>
                    <a:pt x="634026" y="218241"/>
                    <a:pt x="628542" y="199996"/>
                    <a:pt x="652396" y="185900"/>
                  </a:cubicBezTo>
                  <a:cubicBezTo>
                    <a:pt x="670641" y="175120"/>
                    <a:pt x="687823" y="157897"/>
                    <a:pt x="667764" y="130915"/>
                  </a:cubicBezTo>
                  <a:cubicBezTo>
                    <a:pt x="656045" y="115152"/>
                    <a:pt x="667284" y="99701"/>
                    <a:pt x="680712" y="89421"/>
                  </a:cubicBezTo>
                  <a:cubicBezTo>
                    <a:pt x="688469" y="83499"/>
                    <a:pt x="699624" y="79642"/>
                    <a:pt x="699645" y="69133"/>
                  </a:cubicBezTo>
                  <a:cubicBezTo>
                    <a:pt x="699666" y="4848"/>
                    <a:pt x="735530" y="37209"/>
                    <a:pt x="761490" y="46300"/>
                  </a:cubicBezTo>
                  <a:cubicBezTo>
                    <a:pt x="791058" y="56622"/>
                    <a:pt x="822230" y="63503"/>
                    <a:pt x="837431" y="97908"/>
                  </a:cubicBezTo>
                  <a:cubicBezTo>
                    <a:pt x="844791" y="114568"/>
                    <a:pt x="856823" y="112232"/>
                    <a:pt x="862077" y="87524"/>
                  </a:cubicBezTo>
                  <a:cubicBezTo>
                    <a:pt x="867373" y="62690"/>
                    <a:pt x="881782" y="60459"/>
                    <a:pt x="895919" y="69654"/>
                  </a:cubicBezTo>
                  <a:cubicBezTo>
                    <a:pt x="957117" y="109438"/>
                    <a:pt x="1013124" y="95530"/>
                    <a:pt x="1067859" y="57519"/>
                  </a:cubicBezTo>
                  <a:cubicBezTo>
                    <a:pt x="1076220" y="51701"/>
                    <a:pt x="1077179" y="57435"/>
                    <a:pt x="1081308" y="62085"/>
                  </a:cubicBezTo>
                  <a:cubicBezTo>
                    <a:pt x="1107309" y="91402"/>
                    <a:pt x="1149742" y="83374"/>
                    <a:pt x="1165380" y="68132"/>
                  </a:cubicBezTo>
                  <a:cubicBezTo>
                    <a:pt x="1213609" y="21091"/>
                    <a:pt x="1265383" y="27764"/>
                    <a:pt x="1323142" y="43527"/>
                  </a:cubicBezTo>
                  <a:cubicBezTo>
                    <a:pt x="1306106" y="5661"/>
                    <a:pt x="1307545" y="12396"/>
                    <a:pt x="1340156" y="5494"/>
                  </a:cubicBezTo>
                  <a:cubicBezTo>
                    <a:pt x="1369619" y="-740"/>
                    <a:pt x="1394849" y="-1783"/>
                    <a:pt x="1424562" y="2951"/>
                  </a:cubicBezTo>
                  <a:cubicBezTo>
                    <a:pt x="1448750" y="6808"/>
                    <a:pt x="1452128" y="13731"/>
                    <a:pt x="1447958" y="32288"/>
                  </a:cubicBezTo>
                  <a:cubicBezTo>
                    <a:pt x="1444079" y="49574"/>
                    <a:pt x="1440305" y="67444"/>
                    <a:pt x="1432548" y="83124"/>
                  </a:cubicBezTo>
                  <a:cubicBezTo>
                    <a:pt x="1422081" y="104309"/>
                    <a:pt x="1407360" y="122679"/>
                    <a:pt x="1441368" y="136962"/>
                  </a:cubicBezTo>
                  <a:cubicBezTo>
                    <a:pt x="1450856" y="140945"/>
                    <a:pt x="1445643" y="154477"/>
                    <a:pt x="1443266" y="163756"/>
                  </a:cubicBezTo>
                  <a:cubicBezTo>
                    <a:pt x="1430359" y="214091"/>
                    <a:pt x="1410050" y="258671"/>
                    <a:pt x="1355899" y="277479"/>
                  </a:cubicBezTo>
                  <a:cubicBezTo>
                    <a:pt x="1337091" y="284006"/>
                    <a:pt x="1319326" y="293806"/>
                    <a:pt x="1310610" y="312113"/>
                  </a:cubicBezTo>
                  <a:cubicBezTo>
                    <a:pt x="1285109" y="365701"/>
                    <a:pt x="1236421" y="396770"/>
                    <a:pt x="1194364" y="434135"/>
                  </a:cubicBezTo>
                  <a:cubicBezTo>
                    <a:pt x="1178475" y="448251"/>
                    <a:pt x="1167903" y="466663"/>
                    <a:pt x="1154225" y="480884"/>
                  </a:cubicBezTo>
                  <a:cubicBezTo>
                    <a:pt x="1121593" y="514809"/>
                    <a:pt x="1073259" y="535014"/>
                    <a:pt x="1069569" y="591563"/>
                  </a:cubicBezTo>
                  <a:cubicBezTo>
                    <a:pt x="1069339" y="595128"/>
                    <a:pt x="1053388" y="591187"/>
                    <a:pt x="1049489" y="612393"/>
                  </a:cubicBezTo>
                  <a:cubicBezTo>
                    <a:pt x="1089398" y="597130"/>
                    <a:pt x="1129162" y="628386"/>
                    <a:pt x="1170552" y="585933"/>
                  </a:cubicBezTo>
                  <a:cubicBezTo>
                    <a:pt x="1153641" y="668754"/>
                    <a:pt x="1082705" y="704952"/>
                    <a:pt x="1060874" y="771530"/>
                  </a:cubicBezTo>
                  <a:cubicBezTo>
                    <a:pt x="1105203" y="795655"/>
                    <a:pt x="1141547" y="787273"/>
                    <a:pt x="1179059" y="751451"/>
                  </a:cubicBezTo>
                  <a:cubicBezTo>
                    <a:pt x="1218801" y="713522"/>
                    <a:pt x="1277748" y="711103"/>
                    <a:pt x="1326186" y="687124"/>
                  </a:cubicBezTo>
                  <a:cubicBezTo>
                    <a:pt x="1359506" y="670631"/>
                    <a:pt x="1394140" y="710478"/>
                    <a:pt x="1431965" y="712584"/>
                  </a:cubicBezTo>
                  <a:cubicBezTo>
                    <a:pt x="1446164" y="713376"/>
                    <a:pt x="1462866" y="722884"/>
                    <a:pt x="1474334" y="714523"/>
                  </a:cubicBezTo>
                  <a:cubicBezTo>
                    <a:pt x="1510366" y="688292"/>
                    <a:pt x="1547397" y="699135"/>
                    <a:pt x="1585076" y="706015"/>
                  </a:cubicBezTo>
                  <a:cubicBezTo>
                    <a:pt x="1662497" y="720132"/>
                    <a:pt x="1738646" y="712646"/>
                    <a:pt x="1814232" y="692775"/>
                  </a:cubicBezTo>
                  <a:cubicBezTo>
                    <a:pt x="1835438" y="687208"/>
                    <a:pt x="1853724" y="694109"/>
                    <a:pt x="1872928" y="706307"/>
                  </a:cubicBezTo>
                  <a:cubicBezTo>
                    <a:pt x="1947326" y="753536"/>
                    <a:pt x="1967197" y="865945"/>
                    <a:pt x="1909460" y="930105"/>
                  </a:cubicBezTo>
                  <a:cubicBezTo>
                    <a:pt x="1863566" y="981107"/>
                    <a:pt x="1833081" y="1036175"/>
                    <a:pt x="1850638" y="1107925"/>
                  </a:cubicBezTo>
                  <a:cubicBezTo>
                    <a:pt x="1852035" y="1113659"/>
                    <a:pt x="1850743" y="1121708"/>
                    <a:pt x="1847552" y="1126691"/>
                  </a:cubicBezTo>
                  <a:cubicBezTo>
                    <a:pt x="1794736" y="1209492"/>
                    <a:pt x="1802889" y="1322256"/>
                    <a:pt x="1714375" y="1389230"/>
                  </a:cubicBezTo>
                  <a:cubicBezTo>
                    <a:pt x="1694149" y="1404535"/>
                    <a:pt x="1689228" y="1443381"/>
                    <a:pt x="1682618" y="1472614"/>
                  </a:cubicBezTo>
                  <a:cubicBezTo>
                    <a:pt x="1670108" y="1527912"/>
                    <a:pt x="1604488" y="1595783"/>
                    <a:pt x="1551818" y="1604582"/>
                  </a:cubicBezTo>
                  <a:cubicBezTo>
                    <a:pt x="1548336" y="1657336"/>
                    <a:pt x="1571439" y="1688029"/>
                    <a:pt x="1623505" y="1703668"/>
                  </a:cubicBezTo>
                  <a:cubicBezTo>
                    <a:pt x="1645065" y="1710153"/>
                    <a:pt x="1657200" y="1738802"/>
                    <a:pt x="1627675" y="1756276"/>
                  </a:cubicBezTo>
                  <a:cubicBezTo>
                    <a:pt x="1596294" y="1774834"/>
                    <a:pt x="1568103" y="1819205"/>
                    <a:pt x="1523418" y="1777064"/>
                  </a:cubicBezTo>
                  <a:cubicBezTo>
                    <a:pt x="1514557" y="1768703"/>
                    <a:pt x="1504068" y="1776043"/>
                    <a:pt x="1497146" y="1781902"/>
                  </a:cubicBezTo>
                  <a:cubicBezTo>
                    <a:pt x="1470039" y="1804859"/>
                    <a:pt x="1440972" y="1827650"/>
                    <a:pt x="1425501" y="1859698"/>
                  </a:cubicBezTo>
                  <a:cubicBezTo>
                    <a:pt x="1415659" y="1880070"/>
                    <a:pt x="1404587" y="1890725"/>
                    <a:pt x="1383318" y="1892956"/>
                  </a:cubicBezTo>
                  <a:cubicBezTo>
                    <a:pt x="1363176" y="1895062"/>
                    <a:pt x="1347308" y="1905071"/>
                    <a:pt x="1331190" y="1920647"/>
                  </a:cubicBezTo>
                  <a:cubicBezTo>
                    <a:pt x="1374853" y="1948066"/>
                    <a:pt x="1426272" y="1934742"/>
                    <a:pt x="1469956" y="1958430"/>
                  </a:cubicBezTo>
                  <a:cubicBezTo>
                    <a:pt x="1486908" y="1967625"/>
                    <a:pt x="1521271" y="1942020"/>
                    <a:pt x="1536075" y="1911973"/>
                  </a:cubicBezTo>
                  <a:cubicBezTo>
                    <a:pt x="1558699" y="1866121"/>
                    <a:pt x="1600860" y="1867226"/>
                    <a:pt x="1642438" y="1893582"/>
                  </a:cubicBezTo>
                  <a:cubicBezTo>
                    <a:pt x="1692481" y="1925318"/>
                    <a:pt x="1738312" y="1969668"/>
                    <a:pt x="1802117" y="1975090"/>
                  </a:cubicBezTo>
                  <a:cubicBezTo>
                    <a:pt x="1835980" y="1977967"/>
                    <a:pt x="1851535" y="2002113"/>
                    <a:pt x="1866464" y="2026843"/>
                  </a:cubicBezTo>
                  <a:cubicBezTo>
                    <a:pt x="1895510" y="2074947"/>
                    <a:pt x="1904873" y="2140545"/>
                    <a:pt x="1977790" y="2149136"/>
                  </a:cubicBezTo>
                  <a:cubicBezTo>
                    <a:pt x="1981042" y="2149511"/>
                    <a:pt x="1984358" y="2158936"/>
                    <a:pt x="1985651" y="2164587"/>
                  </a:cubicBezTo>
                  <a:cubicBezTo>
                    <a:pt x="1991051" y="2188295"/>
                    <a:pt x="2006377" y="2197469"/>
                    <a:pt x="2026665" y="2211690"/>
                  </a:cubicBezTo>
                  <a:cubicBezTo>
                    <a:pt x="2064343" y="2238108"/>
                    <a:pt x="2084361" y="2289861"/>
                    <a:pt x="2076875" y="2334692"/>
                  </a:cubicBezTo>
                  <a:cubicBezTo>
                    <a:pt x="2069223" y="2380481"/>
                    <a:pt x="2087885" y="2419411"/>
                    <a:pt x="2094995" y="2458757"/>
                  </a:cubicBezTo>
                  <a:cubicBezTo>
                    <a:pt x="2114762" y="2568018"/>
                    <a:pt x="2189264" y="2661119"/>
                    <a:pt x="2199898" y="2775113"/>
                  </a:cubicBezTo>
                  <a:cubicBezTo>
                    <a:pt x="2200482" y="2781369"/>
                    <a:pt x="2202233" y="2788542"/>
                    <a:pt x="2205945" y="2793316"/>
                  </a:cubicBezTo>
                  <a:cubicBezTo>
                    <a:pt x="2258719" y="2860854"/>
                    <a:pt x="2307115" y="2927057"/>
                    <a:pt x="2402594" y="2948763"/>
                  </a:cubicBezTo>
                  <a:cubicBezTo>
                    <a:pt x="2482996" y="2967050"/>
                    <a:pt x="2549345" y="3023870"/>
                    <a:pt x="2584876" y="3103021"/>
                  </a:cubicBezTo>
                  <a:cubicBezTo>
                    <a:pt x="2613442" y="3166680"/>
                    <a:pt x="2655458" y="3213658"/>
                    <a:pt x="2718679" y="3242204"/>
                  </a:cubicBezTo>
                  <a:cubicBezTo>
                    <a:pt x="2723016" y="3244164"/>
                    <a:pt x="2727061" y="3247229"/>
                    <a:pt x="2730481" y="3250544"/>
                  </a:cubicBezTo>
                  <a:cubicBezTo>
                    <a:pt x="2732524" y="3252525"/>
                    <a:pt x="2733087" y="3256007"/>
                    <a:pt x="2735485" y="3261429"/>
                  </a:cubicBezTo>
                  <a:cubicBezTo>
                    <a:pt x="2683940" y="3278985"/>
                    <a:pt x="2688549" y="3314579"/>
                    <a:pt x="2701622" y="3357762"/>
                  </a:cubicBezTo>
                  <a:cubicBezTo>
                    <a:pt x="2726477" y="3439812"/>
                    <a:pt x="2790991" y="3495234"/>
                    <a:pt x="2834007" y="3564920"/>
                  </a:cubicBezTo>
                  <a:cubicBezTo>
                    <a:pt x="2839679" y="3574094"/>
                    <a:pt x="2852231" y="3579516"/>
                    <a:pt x="2847144" y="3596593"/>
                  </a:cubicBezTo>
                  <a:cubicBezTo>
                    <a:pt x="2795453" y="3579891"/>
                    <a:pt x="2730335" y="3625222"/>
                    <a:pt x="2688319" y="3555808"/>
                  </a:cubicBezTo>
                  <a:cubicBezTo>
                    <a:pt x="2687443" y="3598657"/>
                    <a:pt x="2720159" y="3609938"/>
                    <a:pt x="2745243" y="3625180"/>
                  </a:cubicBezTo>
                  <a:cubicBezTo>
                    <a:pt x="2768513" y="3639317"/>
                    <a:pt x="2795495" y="3646657"/>
                    <a:pt x="2807526" y="3675390"/>
                  </a:cubicBezTo>
                  <a:cubicBezTo>
                    <a:pt x="2810821" y="3683251"/>
                    <a:pt x="2822998" y="3694156"/>
                    <a:pt x="2829087" y="3693009"/>
                  </a:cubicBezTo>
                  <a:cubicBezTo>
                    <a:pt x="2883613" y="3682792"/>
                    <a:pt x="2878004" y="3730041"/>
                    <a:pt x="2893538" y="3757523"/>
                  </a:cubicBezTo>
                  <a:cubicBezTo>
                    <a:pt x="2916620" y="3798371"/>
                    <a:pt x="2942664" y="3837634"/>
                    <a:pt x="2964099" y="3879295"/>
                  </a:cubicBezTo>
                  <a:cubicBezTo>
                    <a:pt x="2987452" y="3924668"/>
                    <a:pt x="2975588" y="3957195"/>
                    <a:pt x="2939182" y="3994582"/>
                  </a:cubicBezTo>
                  <a:cubicBezTo>
                    <a:pt x="2905507" y="4029153"/>
                    <a:pt x="2877587" y="4069396"/>
                    <a:pt x="2847686" y="4107575"/>
                  </a:cubicBezTo>
                  <a:cubicBezTo>
                    <a:pt x="2832256" y="4127259"/>
                    <a:pt x="2835863" y="4139207"/>
                    <a:pt x="2862699" y="4142001"/>
                  </a:cubicBezTo>
                  <a:cubicBezTo>
                    <a:pt x="2881215" y="4143919"/>
                    <a:pt x="2899418" y="4152948"/>
                    <a:pt x="2906570" y="4169275"/>
                  </a:cubicBezTo>
                  <a:cubicBezTo>
                    <a:pt x="2924377" y="4209956"/>
                    <a:pt x="2961430" y="4191523"/>
                    <a:pt x="2987869" y="4194275"/>
                  </a:cubicBezTo>
                  <a:cubicBezTo>
                    <a:pt x="3012557" y="4196840"/>
                    <a:pt x="3017019" y="4164479"/>
                    <a:pt x="3023046" y="4142918"/>
                  </a:cubicBezTo>
                  <a:cubicBezTo>
                    <a:pt x="3045523" y="4062787"/>
                    <a:pt x="3045544" y="4065956"/>
                    <a:pt x="3133662" y="4062265"/>
                  </a:cubicBezTo>
                  <a:cubicBezTo>
                    <a:pt x="3202471" y="4059388"/>
                    <a:pt x="3270300" y="4057699"/>
                    <a:pt x="3339423" y="4063475"/>
                  </a:cubicBezTo>
                  <a:cubicBezTo>
                    <a:pt x="3461132" y="4073629"/>
                    <a:pt x="3585155" y="4198320"/>
                    <a:pt x="3605319" y="4319508"/>
                  </a:cubicBezTo>
                  <a:cubicBezTo>
                    <a:pt x="3618288" y="4397534"/>
                    <a:pt x="3609843" y="4465801"/>
                    <a:pt x="3578858" y="4534986"/>
                  </a:cubicBezTo>
                  <a:cubicBezTo>
                    <a:pt x="3575606" y="4542242"/>
                    <a:pt x="3572332" y="4551041"/>
                    <a:pt x="3573416" y="4558485"/>
                  </a:cubicBezTo>
                  <a:cubicBezTo>
                    <a:pt x="3590264" y="4674648"/>
                    <a:pt x="3511738" y="4740204"/>
                    <a:pt x="3441323" y="4810495"/>
                  </a:cubicBezTo>
                  <a:cubicBezTo>
                    <a:pt x="3432607" y="4819210"/>
                    <a:pt x="3420618" y="4824798"/>
                    <a:pt x="3427915" y="4845942"/>
                  </a:cubicBezTo>
                  <a:cubicBezTo>
                    <a:pt x="3443074" y="4889854"/>
                    <a:pt x="3376371" y="4950699"/>
                    <a:pt x="3333272" y="4930869"/>
                  </a:cubicBezTo>
                  <a:cubicBezTo>
                    <a:pt x="3306915" y="4918734"/>
                    <a:pt x="3279037" y="4929472"/>
                    <a:pt x="3271218" y="4937395"/>
                  </a:cubicBezTo>
                  <a:cubicBezTo>
                    <a:pt x="3251492" y="4957392"/>
                    <a:pt x="3227076" y="4964064"/>
                    <a:pt x="3203972" y="4976596"/>
                  </a:cubicBezTo>
                  <a:cubicBezTo>
                    <a:pt x="3221967" y="4982372"/>
                    <a:pt x="3239545" y="4980683"/>
                    <a:pt x="3252973" y="4970966"/>
                  </a:cubicBezTo>
                  <a:cubicBezTo>
                    <a:pt x="3287586" y="4945861"/>
                    <a:pt x="3295093" y="4964877"/>
                    <a:pt x="3294509" y="4995237"/>
                  </a:cubicBezTo>
                  <a:cubicBezTo>
                    <a:pt x="3293758" y="5034834"/>
                    <a:pt x="3302557" y="5076036"/>
                    <a:pt x="3256559" y="5103310"/>
                  </a:cubicBezTo>
                  <a:cubicBezTo>
                    <a:pt x="3236772" y="5115049"/>
                    <a:pt x="3220716" y="5122451"/>
                    <a:pt x="3199156" y="5118614"/>
                  </a:cubicBezTo>
                  <a:cubicBezTo>
                    <a:pt x="3170256" y="5113506"/>
                    <a:pt x="3148925" y="5122451"/>
                    <a:pt x="3136018" y="5152915"/>
                  </a:cubicBezTo>
                  <a:cubicBezTo>
                    <a:pt x="3190982" y="5150016"/>
                    <a:pt x="3233415" y="5188195"/>
                    <a:pt x="3285543" y="5191928"/>
                  </a:cubicBezTo>
                  <a:cubicBezTo>
                    <a:pt x="3290922" y="5192324"/>
                    <a:pt x="3299555" y="5198391"/>
                    <a:pt x="3300410" y="5202979"/>
                  </a:cubicBezTo>
                  <a:cubicBezTo>
                    <a:pt x="3310085" y="5255045"/>
                    <a:pt x="3342529" y="5230732"/>
                    <a:pt x="3367509" y="5222016"/>
                  </a:cubicBezTo>
                  <a:cubicBezTo>
                    <a:pt x="3413987" y="5205835"/>
                    <a:pt x="3463780" y="5209297"/>
                    <a:pt x="3510466" y="5195284"/>
                  </a:cubicBezTo>
                  <a:cubicBezTo>
                    <a:pt x="3522330" y="5191719"/>
                    <a:pt x="3533382" y="5194888"/>
                    <a:pt x="3539032" y="5207170"/>
                  </a:cubicBezTo>
                  <a:cubicBezTo>
                    <a:pt x="3544850" y="5219827"/>
                    <a:pt x="3546497" y="5236195"/>
                    <a:pt x="3533569" y="5242033"/>
                  </a:cubicBezTo>
                  <a:cubicBezTo>
                    <a:pt x="3501166" y="5256692"/>
                    <a:pt x="3513010" y="5273143"/>
                    <a:pt x="3524249" y="5295684"/>
                  </a:cubicBezTo>
                  <a:cubicBezTo>
                    <a:pt x="3548332" y="5343934"/>
                    <a:pt x="3529336" y="5389160"/>
                    <a:pt x="3479314" y="5409594"/>
                  </a:cubicBezTo>
                  <a:cubicBezTo>
                    <a:pt x="3453855" y="5419999"/>
                    <a:pt x="3428062" y="5429612"/>
                    <a:pt x="3402164" y="5438891"/>
                  </a:cubicBezTo>
                  <a:cubicBezTo>
                    <a:pt x="3362109" y="5453237"/>
                    <a:pt x="3340486" y="5481302"/>
                    <a:pt x="3344093" y="5523714"/>
                  </a:cubicBezTo>
                  <a:cubicBezTo>
                    <a:pt x="3346804" y="5555742"/>
                    <a:pt x="3335461" y="5567522"/>
                    <a:pt x="3305873" y="5556993"/>
                  </a:cubicBezTo>
                  <a:cubicBezTo>
                    <a:pt x="3271927" y="5544941"/>
                    <a:pt x="3248719" y="5555345"/>
                    <a:pt x="3225282" y="5581368"/>
                  </a:cubicBezTo>
                  <a:cubicBezTo>
                    <a:pt x="3198447" y="5611144"/>
                    <a:pt x="3158496" y="5619922"/>
                    <a:pt x="3121443" y="5631307"/>
                  </a:cubicBezTo>
                  <a:cubicBezTo>
                    <a:pt x="3089061" y="5641274"/>
                    <a:pt x="3061370" y="5657600"/>
                    <a:pt x="3045544" y="5687689"/>
                  </a:cubicBezTo>
                  <a:cubicBezTo>
                    <a:pt x="3033096" y="5711376"/>
                    <a:pt x="3018834" y="5716004"/>
                    <a:pt x="2994771" y="5705621"/>
                  </a:cubicBezTo>
                  <a:cubicBezTo>
                    <a:pt x="2969749" y="5694820"/>
                    <a:pt x="2943289" y="5687334"/>
                    <a:pt x="2917350" y="5678723"/>
                  </a:cubicBezTo>
                  <a:cubicBezTo>
                    <a:pt x="2799832" y="5639731"/>
                    <a:pt x="2687819" y="5683873"/>
                    <a:pt x="2574075" y="5701722"/>
                  </a:cubicBezTo>
                  <a:cubicBezTo>
                    <a:pt x="2572469" y="5701972"/>
                    <a:pt x="2569696" y="5701680"/>
                    <a:pt x="2569425" y="5702389"/>
                  </a:cubicBezTo>
                  <a:cubicBezTo>
                    <a:pt x="2545613" y="5763775"/>
                    <a:pt x="2516379" y="5713982"/>
                    <a:pt x="2488897" y="5706747"/>
                  </a:cubicBezTo>
                  <a:cubicBezTo>
                    <a:pt x="2474969" y="5703077"/>
                    <a:pt x="2458121" y="5696258"/>
                    <a:pt x="2446402" y="5700763"/>
                  </a:cubicBezTo>
                  <a:cubicBezTo>
                    <a:pt x="2387810" y="5723282"/>
                    <a:pt x="2344106" y="5697301"/>
                    <a:pt x="2297461" y="5653242"/>
                  </a:cubicBezTo>
                  <a:cubicBezTo>
                    <a:pt x="2299776" y="5679327"/>
                    <a:pt x="2307824" y="5697531"/>
                    <a:pt x="2279258" y="5706788"/>
                  </a:cubicBezTo>
                  <a:cubicBezTo>
                    <a:pt x="2251797" y="5715692"/>
                    <a:pt x="2218581" y="5720905"/>
                    <a:pt x="2201232" y="5750681"/>
                  </a:cubicBezTo>
                  <a:cubicBezTo>
                    <a:pt x="2199877" y="5753016"/>
                    <a:pt x="2194059" y="5755726"/>
                    <a:pt x="2193309" y="5755018"/>
                  </a:cubicBezTo>
                  <a:cubicBezTo>
                    <a:pt x="2152774" y="5717277"/>
                    <a:pt x="2115471" y="5763942"/>
                    <a:pt x="2075436" y="5759855"/>
                  </a:cubicBezTo>
                  <a:cubicBezTo>
                    <a:pt x="2042846" y="5756519"/>
                    <a:pt x="2016844" y="5768383"/>
                    <a:pt x="2019430" y="5813088"/>
                  </a:cubicBezTo>
                  <a:cubicBezTo>
                    <a:pt x="2022099" y="5859107"/>
                    <a:pt x="1995117" y="5873495"/>
                    <a:pt x="1954207" y="5850266"/>
                  </a:cubicBezTo>
                  <a:cubicBezTo>
                    <a:pt x="1909356" y="5824807"/>
                    <a:pt x="1858812" y="5840446"/>
                    <a:pt x="1811834" y="5826809"/>
                  </a:cubicBezTo>
                  <a:cubicBezTo>
                    <a:pt x="1786916" y="5819573"/>
                    <a:pt x="1786708" y="5854499"/>
                    <a:pt x="1777325" y="5871868"/>
                  </a:cubicBezTo>
                  <a:cubicBezTo>
                    <a:pt x="1757245" y="5853769"/>
                    <a:pt x="1739167" y="5835212"/>
                    <a:pt x="1718858" y="5819532"/>
                  </a:cubicBezTo>
                  <a:cubicBezTo>
                    <a:pt x="1628780" y="5749992"/>
                    <a:pt x="1500190" y="5751640"/>
                    <a:pt x="1409070" y="5822013"/>
                  </a:cubicBezTo>
                  <a:cubicBezTo>
                    <a:pt x="1393994" y="5833669"/>
                    <a:pt x="1374978" y="5840195"/>
                    <a:pt x="1359381" y="5849516"/>
                  </a:cubicBezTo>
                  <a:cubicBezTo>
                    <a:pt x="1331586" y="5866134"/>
                    <a:pt x="1314738" y="5896931"/>
                    <a:pt x="1323892" y="5931857"/>
                  </a:cubicBezTo>
                  <a:cubicBezTo>
                    <a:pt x="1328042" y="5947705"/>
                    <a:pt x="1335173" y="5957713"/>
                    <a:pt x="1313195" y="5963864"/>
                  </a:cubicBezTo>
                  <a:cubicBezTo>
                    <a:pt x="1301227" y="5967222"/>
                    <a:pt x="1292469" y="5980441"/>
                    <a:pt x="1305022" y="5989491"/>
                  </a:cubicBezTo>
                  <a:cubicBezTo>
                    <a:pt x="1346266" y="6019246"/>
                    <a:pt x="1310568" y="6035781"/>
                    <a:pt x="1293491" y="6050377"/>
                  </a:cubicBezTo>
                  <a:cubicBezTo>
                    <a:pt x="1273119" y="6067767"/>
                    <a:pt x="1253561" y="6083343"/>
                    <a:pt x="1251079" y="6111971"/>
                  </a:cubicBezTo>
                  <a:cubicBezTo>
                    <a:pt x="1249244" y="6133011"/>
                    <a:pt x="1236212" y="6149316"/>
                    <a:pt x="1217321" y="6143811"/>
                  </a:cubicBezTo>
                  <a:cubicBezTo>
                    <a:pt x="1193801" y="6136972"/>
                    <a:pt x="1156894" y="6154946"/>
                    <a:pt x="1148387" y="6114890"/>
                  </a:cubicBezTo>
                  <a:cubicBezTo>
                    <a:pt x="1140797" y="6079110"/>
                    <a:pt x="1115984" y="6075252"/>
                    <a:pt x="1086604" y="6077171"/>
                  </a:cubicBezTo>
                  <a:cubicBezTo>
                    <a:pt x="1077200" y="6077775"/>
                    <a:pt x="1061833" y="6082508"/>
                    <a:pt x="1059310" y="6078693"/>
                  </a:cubicBezTo>
                  <a:cubicBezTo>
                    <a:pt x="1031744" y="6036802"/>
                    <a:pt x="981451" y="6061866"/>
                    <a:pt x="946942" y="6039034"/>
                  </a:cubicBezTo>
                  <a:cubicBezTo>
                    <a:pt x="930031" y="6027857"/>
                    <a:pt x="903446" y="6025730"/>
                    <a:pt x="885910" y="6037616"/>
                  </a:cubicBezTo>
                  <a:cubicBezTo>
                    <a:pt x="845980" y="6064681"/>
                    <a:pt x="804465" y="6054505"/>
                    <a:pt x="762825" y="6049751"/>
                  </a:cubicBezTo>
                  <a:cubicBezTo>
                    <a:pt x="733904" y="6046436"/>
                    <a:pt x="725647" y="6066578"/>
                    <a:pt x="721602" y="6087138"/>
                  </a:cubicBezTo>
                  <a:cubicBezTo>
                    <a:pt x="717077" y="6110115"/>
                    <a:pt x="719266" y="6129987"/>
                    <a:pt x="683006" y="6126943"/>
                  </a:cubicBezTo>
                  <a:cubicBezTo>
                    <a:pt x="667201" y="6125608"/>
                    <a:pt x="642450" y="6140621"/>
                    <a:pt x="630627" y="6161535"/>
                  </a:cubicBezTo>
                  <a:cubicBezTo>
                    <a:pt x="610235" y="6197629"/>
                    <a:pt x="605814" y="6165976"/>
                    <a:pt x="595535" y="6148211"/>
                  </a:cubicBezTo>
                  <a:cubicBezTo>
                    <a:pt x="586256" y="6182261"/>
                    <a:pt x="564925" y="6207721"/>
                    <a:pt x="581251" y="6243731"/>
                  </a:cubicBezTo>
                  <a:cubicBezTo>
                    <a:pt x="589050" y="6260891"/>
                    <a:pt x="576414" y="6280867"/>
                    <a:pt x="556376" y="6289792"/>
                  </a:cubicBezTo>
                  <a:cubicBezTo>
                    <a:pt x="552289" y="6291605"/>
                    <a:pt x="545971" y="6288707"/>
                    <a:pt x="542114" y="6290709"/>
                  </a:cubicBezTo>
                  <a:cubicBezTo>
                    <a:pt x="515326" y="6304721"/>
                    <a:pt x="495922" y="6295046"/>
                    <a:pt x="483897" y="6261663"/>
                  </a:cubicBezTo>
                  <a:cubicBezTo>
                    <a:pt x="475911" y="6239498"/>
                    <a:pt x="400721" y="6190643"/>
                    <a:pt x="379786" y="6193959"/>
                  </a:cubicBezTo>
                  <a:cubicBezTo>
                    <a:pt x="365565" y="6196211"/>
                    <a:pt x="363584" y="6207533"/>
                    <a:pt x="360811" y="6218709"/>
                  </a:cubicBezTo>
                  <a:cubicBezTo>
                    <a:pt x="353492" y="6248276"/>
                    <a:pt x="327387" y="6250758"/>
                    <a:pt x="304429" y="6254657"/>
                  </a:cubicBezTo>
                  <a:cubicBezTo>
                    <a:pt x="287060" y="6257597"/>
                    <a:pt x="272110" y="6240478"/>
                    <a:pt x="276384" y="6228843"/>
                  </a:cubicBezTo>
                  <a:cubicBezTo>
                    <a:pt x="284996" y="6205323"/>
                    <a:pt x="262310" y="6170543"/>
                    <a:pt x="301322" y="6157365"/>
                  </a:cubicBezTo>
                  <a:cubicBezTo>
                    <a:pt x="312978" y="6153424"/>
                    <a:pt x="322153" y="6142623"/>
                    <a:pt x="333433" y="6136951"/>
                  </a:cubicBezTo>
                  <a:cubicBezTo>
                    <a:pt x="347758" y="6129737"/>
                    <a:pt x="370820" y="6115099"/>
                    <a:pt x="376763" y="6119958"/>
                  </a:cubicBezTo>
                  <a:cubicBezTo>
                    <a:pt x="423032" y="6157928"/>
                    <a:pt x="442736" y="6104632"/>
                    <a:pt x="467424" y="6090327"/>
                  </a:cubicBezTo>
                  <a:cubicBezTo>
                    <a:pt x="497679" y="6072813"/>
                    <a:pt x="534294" y="6050481"/>
                    <a:pt x="542051" y="6008132"/>
                  </a:cubicBezTo>
                  <a:cubicBezTo>
                    <a:pt x="544678" y="5993869"/>
                    <a:pt x="552748" y="5984737"/>
                    <a:pt x="565300" y="5979315"/>
                  </a:cubicBezTo>
                  <a:cubicBezTo>
                    <a:pt x="592741" y="5967493"/>
                    <a:pt x="601665" y="5947913"/>
                    <a:pt x="600205" y="5917658"/>
                  </a:cubicBezTo>
                  <a:cubicBezTo>
                    <a:pt x="597703" y="5865654"/>
                    <a:pt x="649977" y="5871785"/>
                    <a:pt x="678022" y="5855083"/>
                  </a:cubicBezTo>
                  <a:cubicBezTo>
                    <a:pt x="698770" y="5842718"/>
                    <a:pt x="717661" y="5838590"/>
                    <a:pt x="727065" y="5810586"/>
                  </a:cubicBezTo>
                  <a:cubicBezTo>
                    <a:pt x="738741" y="5775744"/>
                    <a:pt x="781883" y="5766048"/>
                    <a:pt x="802797" y="5733958"/>
                  </a:cubicBezTo>
                  <a:cubicBezTo>
                    <a:pt x="815078" y="5715108"/>
                    <a:pt x="823440" y="5700074"/>
                    <a:pt x="822814" y="5678076"/>
                  </a:cubicBezTo>
                  <a:cubicBezTo>
                    <a:pt x="822209" y="5657162"/>
                    <a:pt x="822689" y="5635790"/>
                    <a:pt x="826254" y="5615230"/>
                  </a:cubicBezTo>
                  <a:cubicBezTo>
                    <a:pt x="838661" y="5543794"/>
                    <a:pt x="839328" y="5543585"/>
                    <a:pt x="909410" y="5563206"/>
                  </a:cubicBezTo>
                  <a:cubicBezTo>
                    <a:pt x="923839" y="5567251"/>
                    <a:pt x="937517" y="5566167"/>
                    <a:pt x="942855" y="5552802"/>
                  </a:cubicBezTo>
                  <a:cubicBezTo>
                    <a:pt x="951717" y="5530595"/>
                    <a:pt x="987414" y="5524673"/>
                    <a:pt x="975842" y="5489455"/>
                  </a:cubicBezTo>
                  <a:cubicBezTo>
                    <a:pt x="959098" y="5438432"/>
                    <a:pt x="981951" y="5404423"/>
                    <a:pt x="1035101" y="5403256"/>
                  </a:cubicBezTo>
                  <a:cubicBezTo>
                    <a:pt x="1068109" y="5402526"/>
                    <a:pt x="1098218" y="5389827"/>
                    <a:pt x="1129641" y="5387888"/>
                  </a:cubicBezTo>
                  <a:cubicBezTo>
                    <a:pt x="1204602" y="5383218"/>
                    <a:pt x="1280980" y="5374210"/>
                    <a:pt x="1351041" y="5414724"/>
                  </a:cubicBezTo>
                  <a:cubicBezTo>
                    <a:pt x="1368410" y="5424774"/>
                    <a:pt x="1388427" y="5425191"/>
                    <a:pt x="1407819" y="5422293"/>
                  </a:cubicBezTo>
                  <a:cubicBezTo>
                    <a:pt x="1423770" y="5419916"/>
                    <a:pt x="1439409" y="5412138"/>
                    <a:pt x="1455172" y="5412243"/>
                  </a:cubicBezTo>
                  <a:cubicBezTo>
                    <a:pt x="1506717" y="5412556"/>
                    <a:pt x="1540225" y="5403423"/>
                    <a:pt x="1523502" y="5337303"/>
                  </a:cubicBezTo>
                  <a:cubicBezTo>
                    <a:pt x="1519123" y="5319975"/>
                    <a:pt x="1548023" y="5294746"/>
                    <a:pt x="1558324" y="5274624"/>
                  </a:cubicBezTo>
                  <a:cubicBezTo>
                    <a:pt x="1587349" y="5217950"/>
                    <a:pt x="1667001" y="5209234"/>
                    <a:pt x="1677677" y="5139737"/>
                  </a:cubicBezTo>
                  <a:cubicBezTo>
                    <a:pt x="1678219" y="5135608"/>
                    <a:pt x="1680700" y="5129248"/>
                    <a:pt x="1678969" y="5127768"/>
                  </a:cubicBezTo>
                  <a:cubicBezTo>
                    <a:pt x="1674153" y="5123598"/>
                    <a:pt x="1671984" y="5128894"/>
                    <a:pt x="1670108" y="5132772"/>
                  </a:cubicBezTo>
                  <a:close/>
                </a:path>
              </a:pathLst>
            </a:custGeom>
            <a:grpFill/>
            <a:ln w="2083"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7F7FCD50-2D8D-61AD-396C-3C8B676134CA}"/>
                </a:ext>
              </a:extLst>
            </p:cNvPr>
            <p:cNvSpPr/>
            <p:nvPr/>
          </p:nvSpPr>
          <p:spPr>
            <a:xfrm>
              <a:off x="3964993" y="2971044"/>
              <a:ext cx="1134579" cy="884262"/>
            </a:xfrm>
            <a:custGeom>
              <a:avLst/>
              <a:gdLst>
                <a:gd name="connsiteX0" fmla="*/ 189394 w 1134579"/>
                <a:gd name="connsiteY0" fmla="*/ 425928 h 884262"/>
                <a:gd name="connsiteX1" fmla="*/ 121502 w 1134579"/>
                <a:gd name="connsiteY1" fmla="*/ 400156 h 884262"/>
                <a:gd name="connsiteX2" fmla="*/ 103007 w 1134579"/>
                <a:gd name="connsiteY2" fmla="*/ 365188 h 884262"/>
                <a:gd name="connsiteX3" fmla="*/ 144397 w 1134579"/>
                <a:gd name="connsiteY3" fmla="*/ 347152 h 884262"/>
                <a:gd name="connsiteX4" fmla="*/ 251552 w 1134579"/>
                <a:gd name="connsiteY4" fmla="*/ 330700 h 884262"/>
                <a:gd name="connsiteX5" fmla="*/ 289606 w 1134579"/>
                <a:gd name="connsiteY5" fmla="*/ 257325 h 884262"/>
                <a:gd name="connsiteX6" fmla="*/ 395530 w 1134579"/>
                <a:gd name="connsiteY6" fmla="*/ 128755 h 884262"/>
                <a:gd name="connsiteX7" fmla="*/ 422241 w 1134579"/>
                <a:gd name="connsiteY7" fmla="*/ 119810 h 884262"/>
                <a:gd name="connsiteX8" fmla="*/ 511234 w 1134579"/>
                <a:gd name="connsiteY8" fmla="*/ 47164 h 884262"/>
                <a:gd name="connsiteX9" fmla="*/ 517698 w 1134579"/>
                <a:gd name="connsiteY9" fmla="*/ 22789 h 884262"/>
                <a:gd name="connsiteX10" fmla="*/ 685989 w 1134579"/>
                <a:gd name="connsiteY10" fmla="*/ 8297 h 884262"/>
                <a:gd name="connsiteX11" fmla="*/ 772877 w 1134579"/>
                <a:gd name="connsiteY11" fmla="*/ 3376 h 884262"/>
                <a:gd name="connsiteX12" fmla="*/ 847754 w 1134579"/>
                <a:gd name="connsiteY12" fmla="*/ 17076 h 884262"/>
                <a:gd name="connsiteX13" fmla="*/ 891479 w 1134579"/>
                <a:gd name="connsiteY13" fmla="*/ 101211 h 884262"/>
                <a:gd name="connsiteX14" fmla="*/ 907159 w 1134579"/>
                <a:gd name="connsiteY14" fmla="*/ 140786 h 884262"/>
                <a:gd name="connsiteX15" fmla="*/ 917397 w 1134579"/>
                <a:gd name="connsiteY15" fmla="*/ 155528 h 884262"/>
                <a:gd name="connsiteX16" fmla="*/ 1012292 w 1134579"/>
                <a:gd name="connsiteY16" fmla="*/ 293877 h 884262"/>
                <a:gd name="connsiteX17" fmla="*/ 992504 w 1134579"/>
                <a:gd name="connsiteY17" fmla="*/ 392462 h 884262"/>
                <a:gd name="connsiteX18" fmla="*/ 941418 w 1134579"/>
                <a:gd name="connsiteY18" fmla="*/ 426491 h 884262"/>
                <a:gd name="connsiteX19" fmla="*/ 937957 w 1134579"/>
                <a:gd name="connsiteY19" fmla="*/ 447780 h 884262"/>
                <a:gd name="connsiteX20" fmla="*/ 958287 w 1134579"/>
                <a:gd name="connsiteY20" fmla="*/ 445841 h 884262"/>
                <a:gd name="connsiteX21" fmla="*/ 1056100 w 1134579"/>
                <a:gd name="connsiteY21" fmla="*/ 418985 h 884262"/>
                <a:gd name="connsiteX22" fmla="*/ 1099346 w 1134579"/>
                <a:gd name="connsiteY22" fmla="*/ 455996 h 884262"/>
                <a:gd name="connsiteX23" fmla="*/ 1130957 w 1134579"/>
                <a:gd name="connsiteY23" fmla="*/ 560753 h 884262"/>
                <a:gd name="connsiteX24" fmla="*/ 1117361 w 1134579"/>
                <a:gd name="connsiteY24" fmla="*/ 638925 h 884262"/>
                <a:gd name="connsiteX25" fmla="*/ 1056267 w 1134579"/>
                <a:gd name="connsiteY25" fmla="*/ 724311 h 884262"/>
                <a:gd name="connsiteX26" fmla="*/ 1012792 w 1134579"/>
                <a:gd name="connsiteY26" fmla="*/ 734674 h 884262"/>
                <a:gd name="connsiteX27" fmla="*/ 940459 w 1134579"/>
                <a:gd name="connsiteY27" fmla="*/ 792390 h 884262"/>
                <a:gd name="connsiteX28" fmla="*/ 878510 w 1134579"/>
                <a:gd name="connsiteY28" fmla="*/ 880112 h 884262"/>
                <a:gd name="connsiteX29" fmla="*/ 851153 w 1134579"/>
                <a:gd name="connsiteY29" fmla="*/ 874545 h 884262"/>
                <a:gd name="connsiteX30" fmla="*/ 749628 w 1134579"/>
                <a:gd name="connsiteY30" fmla="*/ 835010 h 884262"/>
                <a:gd name="connsiteX31" fmla="*/ 668015 w 1134579"/>
                <a:gd name="connsiteY31" fmla="*/ 859531 h 884262"/>
                <a:gd name="connsiteX32" fmla="*/ 609924 w 1134579"/>
                <a:gd name="connsiteY32" fmla="*/ 819601 h 884262"/>
                <a:gd name="connsiteX33" fmla="*/ 575644 w 1134579"/>
                <a:gd name="connsiteY33" fmla="*/ 752356 h 884262"/>
                <a:gd name="connsiteX34" fmla="*/ 528687 w 1134579"/>
                <a:gd name="connsiteY34" fmla="*/ 677145 h 884262"/>
                <a:gd name="connsiteX35" fmla="*/ 500496 w 1134579"/>
                <a:gd name="connsiteY35" fmla="*/ 612131 h 884262"/>
                <a:gd name="connsiteX36" fmla="*/ 443655 w 1134579"/>
                <a:gd name="connsiteY36" fmla="*/ 609045 h 884262"/>
                <a:gd name="connsiteX37" fmla="*/ 406686 w 1134579"/>
                <a:gd name="connsiteY37" fmla="*/ 639884 h 884262"/>
                <a:gd name="connsiteX38" fmla="*/ 398575 w 1134579"/>
                <a:gd name="connsiteY38" fmla="*/ 678271 h 884262"/>
                <a:gd name="connsiteX39" fmla="*/ 381789 w 1134579"/>
                <a:gd name="connsiteY39" fmla="*/ 733631 h 884262"/>
                <a:gd name="connsiteX40" fmla="*/ 357727 w 1134579"/>
                <a:gd name="connsiteY40" fmla="*/ 760738 h 884262"/>
                <a:gd name="connsiteX41" fmla="*/ 327034 w 1134579"/>
                <a:gd name="connsiteY41" fmla="*/ 784342 h 884262"/>
                <a:gd name="connsiteX42" fmla="*/ 175883 w 1134579"/>
                <a:gd name="connsiteY42" fmla="*/ 738114 h 884262"/>
                <a:gd name="connsiteX43" fmla="*/ 162684 w 1134579"/>
                <a:gd name="connsiteY43" fmla="*/ 724186 h 884262"/>
                <a:gd name="connsiteX44" fmla="*/ 9656 w 1134579"/>
                <a:gd name="connsiteY44" fmla="*/ 559835 h 884262"/>
                <a:gd name="connsiteX45" fmla="*/ 18267 w 1134579"/>
                <a:gd name="connsiteY45" fmla="*/ 519321 h 884262"/>
                <a:gd name="connsiteX46" fmla="*/ 120710 w 1134579"/>
                <a:gd name="connsiteY46" fmla="*/ 476951 h 884262"/>
                <a:gd name="connsiteX47" fmla="*/ 189373 w 1134579"/>
                <a:gd name="connsiteY47" fmla="*/ 425970 h 88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34579" h="884262">
                  <a:moveTo>
                    <a:pt x="189394" y="425928"/>
                  </a:moveTo>
                  <a:cubicBezTo>
                    <a:pt x="163330" y="420132"/>
                    <a:pt x="139059" y="418589"/>
                    <a:pt x="121502" y="400156"/>
                  </a:cubicBezTo>
                  <a:cubicBezTo>
                    <a:pt x="112328" y="390523"/>
                    <a:pt x="93270" y="381557"/>
                    <a:pt x="103007" y="365188"/>
                  </a:cubicBezTo>
                  <a:cubicBezTo>
                    <a:pt x="110952" y="351844"/>
                    <a:pt x="129259" y="339541"/>
                    <a:pt x="144397" y="347152"/>
                  </a:cubicBezTo>
                  <a:cubicBezTo>
                    <a:pt x="184348" y="367232"/>
                    <a:pt x="216647" y="336330"/>
                    <a:pt x="251552" y="330700"/>
                  </a:cubicBezTo>
                  <a:cubicBezTo>
                    <a:pt x="267983" y="328052"/>
                    <a:pt x="281119" y="284348"/>
                    <a:pt x="289606" y="257325"/>
                  </a:cubicBezTo>
                  <a:cubicBezTo>
                    <a:pt x="307746" y="199525"/>
                    <a:pt x="361105" y="172209"/>
                    <a:pt x="395530" y="128755"/>
                  </a:cubicBezTo>
                  <a:cubicBezTo>
                    <a:pt x="400493" y="122500"/>
                    <a:pt x="413171" y="119727"/>
                    <a:pt x="422241" y="119810"/>
                  </a:cubicBezTo>
                  <a:cubicBezTo>
                    <a:pt x="488048" y="120456"/>
                    <a:pt x="497076" y="113471"/>
                    <a:pt x="511234" y="47164"/>
                  </a:cubicBezTo>
                  <a:cubicBezTo>
                    <a:pt x="512548" y="41034"/>
                    <a:pt x="514425" y="35029"/>
                    <a:pt x="517698" y="22789"/>
                  </a:cubicBezTo>
                  <a:cubicBezTo>
                    <a:pt x="579710" y="76981"/>
                    <a:pt x="633131" y="24499"/>
                    <a:pt x="685989" y="8297"/>
                  </a:cubicBezTo>
                  <a:cubicBezTo>
                    <a:pt x="717662" y="-1399"/>
                    <a:pt x="744290" y="-1982"/>
                    <a:pt x="772877" y="3376"/>
                  </a:cubicBezTo>
                  <a:cubicBezTo>
                    <a:pt x="797732" y="8047"/>
                    <a:pt x="819855" y="19682"/>
                    <a:pt x="847754" y="17076"/>
                  </a:cubicBezTo>
                  <a:cubicBezTo>
                    <a:pt x="876800" y="14344"/>
                    <a:pt x="899632" y="60029"/>
                    <a:pt x="891479" y="101211"/>
                  </a:cubicBezTo>
                  <a:cubicBezTo>
                    <a:pt x="887788" y="119831"/>
                    <a:pt x="880386" y="135219"/>
                    <a:pt x="907159" y="140786"/>
                  </a:cubicBezTo>
                  <a:cubicBezTo>
                    <a:pt x="911538" y="141704"/>
                    <a:pt x="917147" y="150274"/>
                    <a:pt x="917397" y="155528"/>
                  </a:cubicBezTo>
                  <a:cubicBezTo>
                    <a:pt x="920462" y="221502"/>
                    <a:pt x="959413" y="261641"/>
                    <a:pt x="1012292" y="293877"/>
                  </a:cubicBezTo>
                  <a:cubicBezTo>
                    <a:pt x="1045675" y="314207"/>
                    <a:pt x="1033539" y="375176"/>
                    <a:pt x="992504" y="392462"/>
                  </a:cubicBezTo>
                  <a:cubicBezTo>
                    <a:pt x="972820" y="400740"/>
                    <a:pt x="952907" y="406891"/>
                    <a:pt x="941418" y="426491"/>
                  </a:cubicBezTo>
                  <a:cubicBezTo>
                    <a:pt x="937623" y="432976"/>
                    <a:pt x="930409" y="439628"/>
                    <a:pt x="937957" y="447780"/>
                  </a:cubicBezTo>
                  <a:cubicBezTo>
                    <a:pt x="945171" y="455579"/>
                    <a:pt x="953408" y="453056"/>
                    <a:pt x="958287" y="445841"/>
                  </a:cubicBezTo>
                  <a:cubicBezTo>
                    <a:pt x="983142" y="409081"/>
                    <a:pt x="1023405" y="426283"/>
                    <a:pt x="1056100" y="418985"/>
                  </a:cubicBezTo>
                  <a:cubicBezTo>
                    <a:pt x="1078474" y="413981"/>
                    <a:pt x="1092069" y="433122"/>
                    <a:pt x="1099346" y="455996"/>
                  </a:cubicBezTo>
                  <a:cubicBezTo>
                    <a:pt x="1110376" y="490692"/>
                    <a:pt x="1116402" y="526599"/>
                    <a:pt x="1130957" y="560753"/>
                  </a:cubicBezTo>
                  <a:cubicBezTo>
                    <a:pt x="1141549" y="585608"/>
                    <a:pt x="1126432" y="614320"/>
                    <a:pt x="1117361" y="638925"/>
                  </a:cubicBezTo>
                  <a:cubicBezTo>
                    <a:pt x="1105184" y="671995"/>
                    <a:pt x="1080747" y="698955"/>
                    <a:pt x="1056267" y="724311"/>
                  </a:cubicBezTo>
                  <a:cubicBezTo>
                    <a:pt x="1045153" y="735821"/>
                    <a:pt x="1031808" y="738406"/>
                    <a:pt x="1012792" y="734674"/>
                  </a:cubicBezTo>
                  <a:cubicBezTo>
                    <a:pt x="960705" y="724415"/>
                    <a:pt x="944650" y="738719"/>
                    <a:pt x="940459" y="792390"/>
                  </a:cubicBezTo>
                  <a:cubicBezTo>
                    <a:pt x="937164" y="834593"/>
                    <a:pt x="909620" y="858489"/>
                    <a:pt x="878510" y="880112"/>
                  </a:cubicBezTo>
                  <a:cubicBezTo>
                    <a:pt x="868480" y="887097"/>
                    <a:pt x="862100" y="885283"/>
                    <a:pt x="851153" y="874545"/>
                  </a:cubicBezTo>
                  <a:cubicBezTo>
                    <a:pt x="823462" y="847396"/>
                    <a:pt x="786910" y="814076"/>
                    <a:pt x="749628" y="835010"/>
                  </a:cubicBezTo>
                  <a:cubicBezTo>
                    <a:pt x="721937" y="850566"/>
                    <a:pt x="693809" y="847834"/>
                    <a:pt x="668015" y="859531"/>
                  </a:cubicBezTo>
                  <a:cubicBezTo>
                    <a:pt x="625145" y="878986"/>
                    <a:pt x="602584" y="865203"/>
                    <a:pt x="609924" y="819601"/>
                  </a:cubicBezTo>
                  <a:cubicBezTo>
                    <a:pt x="615345" y="785926"/>
                    <a:pt x="625708" y="762490"/>
                    <a:pt x="575644" y="752356"/>
                  </a:cubicBezTo>
                  <a:cubicBezTo>
                    <a:pt x="553000" y="747768"/>
                    <a:pt x="524100" y="716721"/>
                    <a:pt x="528687" y="677145"/>
                  </a:cubicBezTo>
                  <a:cubicBezTo>
                    <a:pt x="531606" y="652103"/>
                    <a:pt x="516948" y="630646"/>
                    <a:pt x="500496" y="612131"/>
                  </a:cubicBezTo>
                  <a:cubicBezTo>
                    <a:pt x="482918" y="592363"/>
                    <a:pt x="464819" y="585274"/>
                    <a:pt x="443655" y="609045"/>
                  </a:cubicBezTo>
                  <a:cubicBezTo>
                    <a:pt x="433084" y="620930"/>
                    <a:pt x="420031" y="631085"/>
                    <a:pt x="406686" y="639884"/>
                  </a:cubicBezTo>
                  <a:cubicBezTo>
                    <a:pt x="390234" y="650705"/>
                    <a:pt x="385709" y="659129"/>
                    <a:pt x="398575" y="678271"/>
                  </a:cubicBezTo>
                  <a:cubicBezTo>
                    <a:pt x="412858" y="699498"/>
                    <a:pt x="418404" y="724186"/>
                    <a:pt x="381789" y="733631"/>
                  </a:cubicBezTo>
                  <a:cubicBezTo>
                    <a:pt x="368611" y="737030"/>
                    <a:pt x="359041" y="745517"/>
                    <a:pt x="357727" y="760738"/>
                  </a:cubicBezTo>
                  <a:cubicBezTo>
                    <a:pt x="356101" y="779629"/>
                    <a:pt x="339816" y="788429"/>
                    <a:pt x="327034" y="784342"/>
                  </a:cubicBezTo>
                  <a:cubicBezTo>
                    <a:pt x="276886" y="768307"/>
                    <a:pt x="210308" y="804964"/>
                    <a:pt x="175883" y="738114"/>
                  </a:cubicBezTo>
                  <a:cubicBezTo>
                    <a:pt x="173026" y="732568"/>
                    <a:pt x="168084" y="725958"/>
                    <a:pt x="162684" y="724186"/>
                  </a:cubicBezTo>
                  <a:cubicBezTo>
                    <a:pt x="81322" y="697538"/>
                    <a:pt x="65454" y="610108"/>
                    <a:pt x="9656" y="559835"/>
                  </a:cubicBezTo>
                  <a:cubicBezTo>
                    <a:pt x="-9444" y="542633"/>
                    <a:pt x="3192" y="534022"/>
                    <a:pt x="18267" y="519321"/>
                  </a:cubicBezTo>
                  <a:cubicBezTo>
                    <a:pt x="47793" y="490526"/>
                    <a:pt x="73857" y="468903"/>
                    <a:pt x="120710" y="476951"/>
                  </a:cubicBezTo>
                  <a:cubicBezTo>
                    <a:pt x="151215" y="482185"/>
                    <a:pt x="158242" y="435770"/>
                    <a:pt x="189373" y="425970"/>
                  </a:cubicBezTo>
                  <a:close/>
                </a:path>
              </a:pathLst>
            </a:custGeom>
            <a:grpFill/>
            <a:ln w="2083"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ED116AF6-69AB-D545-4312-E485A042150F}"/>
                </a:ext>
              </a:extLst>
            </p:cNvPr>
            <p:cNvSpPr/>
            <p:nvPr/>
          </p:nvSpPr>
          <p:spPr>
            <a:xfrm>
              <a:off x="4498580" y="607468"/>
              <a:ext cx="381558" cy="541698"/>
            </a:xfrm>
            <a:custGeom>
              <a:avLst/>
              <a:gdLst>
                <a:gd name="connsiteX0" fmla="*/ 6047 w 381558"/>
                <a:gd name="connsiteY0" fmla="*/ 342121 h 541698"/>
                <a:gd name="connsiteX1" fmla="*/ 18453 w 381558"/>
                <a:gd name="connsiteY1" fmla="*/ 303025 h 541698"/>
                <a:gd name="connsiteX2" fmla="*/ 47895 w 381558"/>
                <a:gd name="connsiteY2" fmla="*/ 181086 h 541698"/>
                <a:gd name="connsiteX3" fmla="*/ 92288 w 381558"/>
                <a:gd name="connsiteY3" fmla="*/ 199311 h 541698"/>
                <a:gd name="connsiteX4" fmla="*/ 136597 w 381558"/>
                <a:gd name="connsiteY4" fmla="*/ 210841 h 541698"/>
                <a:gd name="connsiteX5" fmla="*/ 135596 w 381558"/>
                <a:gd name="connsiteY5" fmla="*/ 176124 h 541698"/>
                <a:gd name="connsiteX6" fmla="*/ 155384 w 381558"/>
                <a:gd name="connsiteY6" fmla="*/ 131398 h 541698"/>
                <a:gd name="connsiteX7" fmla="*/ 329493 w 381558"/>
                <a:gd name="connsiteY7" fmla="*/ 12608 h 541698"/>
                <a:gd name="connsiteX8" fmla="*/ 375866 w 381558"/>
                <a:gd name="connsiteY8" fmla="*/ 29956 h 541698"/>
                <a:gd name="connsiteX9" fmla="*/ 344506 w 381558"/>
                <a:gd name="connsiteY9" fmla="*/ 153855 h 541698"/>
                <a:gd name="connsiteX10" fmla="*/ 332725 w 381558"/>
                <a:gd name="connsiteY10" fmla="*/ 168909 h 541698"/>
                <a:gd name="connsiteX11" fmla="*/ 324739 w 381558"/>
                <a:gd name="connsiteY11" fmla="*/ 201708 h 541698"/>
                <a:gd name="connsiteX12" fmla="*/ 358559 w 381558"/>
                <a:gd name="connsiteY12" fmla="*/ 192534 h 541698"/>
                <a:gd name="connsiteX13" fmla="*/ 381558 w 381558"/>
                <a:gd name="connsiteY13" fmla="*/ 182713 h 541698"/>
                <a:gd name="connsiteX14" fmla="*/ 330556 w 381558"/>
                <a:gd name="connsiteY14" fmla="*/ 229378 h 541698"/>
                <a:gd name="connsiteX15" fmla="*/ 285976 w 381558"/>
                <a:gd name="connsiteY15" fmla="*/ 294184 h 541698"/>
                <a:gd name="connsiteX16" fmla="*/ 211537 w 381558"/>
                <a:gd name="connsiteY16" fmla="*/ 427403 h 541698"/>
                <a:gd name="connsiteX17" fmla="*/ 172837 w 381558"/>
                <a:gd name="connsiteY17" fmla="*/ 472692 h 541698"/>
                <a:gd name="connsiteX18" fmla="*/ 138265 w 381558"/>
                <a:gd name="connsiteY18" fmla="*/ 446878 h 541698"/>
                <a:gd name="connsiteX19" fmla="*/ 145084 w 381558"/>
                <a:gd name="connsiteY19" fmla="*/ 480428 h 541698"/>
                <a:gd name="connsiteX20" fmla="*/ 67412 w 381558"/>
                <a:gd name="connsiteY20" fmla="*/ 539938 h 541698"/>
                <a:gd name="connsiteX21" fmla="*/ 0 w 381558"/>
                <a:gd name="connsiteY21" fmla="*/ 477196 h 541698"/>
                <a:gd name="connsiteX22" fmla="*/ 96980 w 381558"/>
                <a:gd name="connsiteY22" fmla="*/ 421690 h 541698"/>
                <a:gd name="connsiteX23" fmla="*/ 6068 w 381558"/>
                <a:gd name="connsiteY23" fmla="*/ 342121 h 54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58" h="541698">
                  <a:moveTo>
                    <a:pt x="6047" y="342121"/>
                  </a:moveTo>
                  <a:cubicBezTo>
                    <a:pt x="28566" y="337972"/>
                    <a:pt x="54776" y="335136"/>
                    <a:pt x="18453" y="303025"/>
                  </a:cubicBezTo>
                  <a:cubicBezTo>
                    <a:pt x="-1480" y="285406"/>
                    <a:pt x="23958" y="184131"/>
                    <a:pt x="47895" y="181086"/>
                  </a:cubicBezTo>
                  <a:cubicBezTo>
                    <a:pt x="62366" y="179252"/>
                    <a:pt x="88284" y="181691"/>
                    <a:pt x="92288" y="199311"/>
                  </a:cubicBezTo>
                  <a:cubicBezTo>
                    <a:pt x="100691" y="236301"/>
                    <a:pt x="125108" y="214845"/>
                    <a:pt x="136597" y="210841"/>
                  </a:cubicBezTo>
                  <a:cubicBezTo>
                    <a:pt x="158825" y="203126"/>
                    <a:pt x="140830" y="187738"/>
                    <a:pt x="135596" y="176124"/>
                  </a:cubicBezTo>
                  <a:cubicBezTo>
                    <a:pt x="125400" y="153500"/>
                    <a:pt x="131905" y="138967"/>
                    <a:pt x="155384" y="131398"/>
                  </a:cubicBezTo>
                  <a:cubicBezTo>
                    <a:pt x="224944" y="109003"/>
                    <a:pt x="273444" y="54582"/>
                    <a:pt x="329493" y="12608"/>
                  </a:cubicBezTo>
                  <a:cubicBezTo>
                    <a:pt x="364752" y="-13790"/>
                    <a:pt x="375386" y="5789"/>
                    <a:pt x="375866" y="29956"/>
                  </a:cubicBezTo>
                  <a:cubicBezTo>
                    <a:pt x="376721" y="72764"/>
                    <a:pt x="386771" y="120722"/>
                    <a:pt x="344506" y="153855"/>
                  </a:cubicBezTo>
                  <a:cubicBezTo>
                    <a:pt x="339585" y="157712"/>
                    <a:pt x="334664" y="163175"/>
                    <a:pt x="332725" y="168909"/>
                  </a:cubicBezTo>
                  <a:cubicBezTo>
                    <a:pt x="329055" y="179710"/>
                    <a:pt x="310080" y="189135"/>
                    <a:pt x="324739" y="201708"/>
                  </a:cubicBezTo>
                  <a:cubicBezTo>
                    <a:pt x="337103" y="212322"/>
                    <a:pt x="348467" y="200770"/>
                    <a:pt x="358559" y="192534"/>
                  </a:cubicBezTo>
                  <a:cubicBezTo>
                    <a:pt x="364648" y="187571"/>
                    <a:pt x="371154" y="183109"/>
                    <a:pt x="381558" y="182713"/>
                  </a:cubicBezTo>
                  <a:cubicBezTo>
                    <a:pt x="372676" y="206150"/>
                    <a:pt x="379348" y="242389"/>
                    <a:pt x="330556" y="229378"/>
                  </a:cubicBezTo>
                  <a:cubicBezTo>
                    <a:pt x="305701" y="222768"/>
                    <a:pt x="279804" y="263053"/>
                    <a:pt x="285976" y="294184"/>
                  </a:cubicBezTo>
                  <a:cubicBezTo>
                    <a:pt x="299467" y="362139"/>
                    <a:pt x="276697" y="405092"/>
                    <a:pt x="211537" y="427403"/>
                  </a:cubicBezTo>
                  <a:cubicBezTo>
                    <a:pt x="187683" y="435577"/>
                    <a:pt x="171690" y="446003"/>
                    <a:pt x="172837" y="472692"/>
                  </a:cubicBezTo>
                  <a:cubicBezTo>
                    <a:pt x="154487" y="471608"/>
                    <a:pt x="158616" y="445711"/>
                    <a:pt x="138265" y="446878"/>
                  </a:cubicBezTo>
                  <a:cubicBezTo>
                    <a:pt x="140746" y="458701"/>
                    <a:pt x="146772" y="479803"/>
                    <a:pt x="145084" y="480428"/>
                  </a:cubicBezTo>
                  <a:cubicBezTo>
                    <a:pt x="112326" y="492730"/>
                    <a:pt x="96312" y="531743"/>
                    <a:pt x="67412" y="539938"/>
                  </a:cubicBezTo>
                  <a:cubicBezTo>
                    <a:pt x="25564" y="551802"/>
                    <a:pt x="24083" y="500675"/>
                    <a:pt x="0" y="477196"/>
                  </a:cubicBezTo>
                  <a:cubicBezTo>
                    <a:pt x="53901" y="491021"/>
                    <a:pt x="55986" y="427528"/>
                    <a:pt x="96980" y="421690"/>
                  </a:cubicBezTo>
                  <a:cubicBezTo>
                    <a:pt x="75815" y="380196"/>
                    <a:pt x="8758" y="398858"/>
                    <a:pt x="6068" y="342121"/>
                  </a:cubicBezTo>
                  <a:close/>
                </a:path>
              </a:pathLst>
            </a:custGeom>
            <a:grpFill/>
            <a:ln w="2083"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72980CF7-FF58-C441-87E8-B7BC4F08A06F}"/>
                </a:ext>
              </a:extLst>
            </p:cNvPr>
            <p:cNvSpPr/>
            <p:nvPr/>
          </p:nvSpPr>
          <p:spPr>
            <a:xfrm>
              <a:off x="4662106" y="2256717"/>
              <a:ext cx="390388" cy="477845"/>
            </a:xfrm>
            <a:custGeom>
              <a:avLst/>
              <a:gdLst>
                <a:gd name="connsiteX0" fmla="*/ 371310 w 390388"/>
                <a:gd name="connsiteY0" fmla="*/ 23499 h 477845"/>
                <a:gd name="connsiteX1" fmla="*/ 390389 w 390388"/>
                <a:gd name="connsiteY1" fmla="*/ 41160 h 477845"/>
                <a:gd name="connsiteX2" fmla="*/ 358340 w 390388"/>
                <a:gd name="connsiteY2" fmla="*/ 67954 h 477845"/>
                <a:gd name="connsiteX3" fmla="*/ 337697 w 390388"/>
                <a:gd name="connsiteY3" fmla="*/ 133615 h 477845"/>
                <a:gd name="connsiteX4" fmla="*/ 296683 w 390388"/>
                <a:gd name="connsiteY4" fmla="*/ 209723 h 477845"/>
                <a:gd name="connsiteX5" fmla="*/ 244596 w 390388"/>
                <a:gd name="connsiteY5" fmla="*/ 311873 h 477845"/>
                <a:gd name="connsiteX6" fmla="*/ 195929 w 390388"/>
                <a:gd name="connsiteY6" fmla="*/ 319088 h 477845"/>
                <a:gd name="connsiteX7" fmla="*/ 207835 w 390388"/>
                <a:gd name="connsiteY7" fmla="*/ 404140 h 477845"/>
                <a:gd name="connsiteX8" fmla="*/ 135627 w 390388"/>
                <a:gd name="connsiteY8" fmla="*/ 447657 h 477845"/>
                <a:gd name="connsiteX9" fmla="*/ 85334 w 390388"/>
                <a:gd name="connsiteY9" fmla="*/ 468008 h 477845"/>
                <a:gd name="connsiteX10" fmla="*/ 104726 w 390388"/>
                <a:gd name="connsiteY10" fmla="*/ 413565 h 477845"/>
                <a:gd name="connsiteX11" fmla="*/ 88149 w 390388"/>
                <a:gd name="connsiteY11" fmla="*/ 374093 h 477845"/>
                <a:gd name="connsiteX12" fmla="*/ 57810 w 390388"/>
                <a:gd name="connsiteY12" fmla="*/ 375053 h 477845"/>
                <a:gd name="connsiteX13" fmla="*/ 43944 w 390388"/>
                <a:gd name="connsiteY13" fmla="*/ 388523 h 477845"/>
                <a:gd name="connsiteX14" fmla="*/ 7850 w 390388"/>
                <a:gd name="connsiteY14" fmla="*/ 403786 h 477845"/>
                <a:gd name="connsiteX15" fmla="*/ 15169 w 390388"/>
                <a:gd name="connsiteY15" fmla="*/ 367797 h 477845"/>
                <a:gd name="connsiteX16" fmla="*/ 23531 w 390388"/>
                <a:gd name="connsiteY16" fmla="*/ 350615 h 477845"/>
                <a:gd name="connsiteX17" fmla="*/ 146387 w 390388"/>
                <a:gd name="connsiteY17" fmla="*/ 219398 h 477845"/>
                <a:gd name="connsiteX18" fmla="*/ 176266 w 390388"/>
                <a:gd name="connsiteY18" fmla="*/ 255992 h 477845"/>
                <a:gd name="connsiteX19" fmla="*/ 234817 w 390388"/>
                <a:gd name="connsiteY19" fmla="*/ 161744 h 477845"/>
                <a:gd name="connsiteX20" fmla="*/ 277917 w 390388"/>
                <a:gd name="connsiteY20" fmla="*/ 117893 h 477845"/>
                <a:gd name="connsiteX21" fmla="*/ 340742 w 390388"/>
                <a:gd name="connsiteY21" fmla="*/ 0 h 477845"/>
                <a:gd name="connsiteX22" fmla="*/ 371289 w 390388"/>
                <a:gd name="connsiteY22" fmla="*/ 23520 h 477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0388" h="477845">
                  <a:moveTo>
                    <a:pt x="371310" y="23499"/>
                  </a:moveTo>
                  <a:cubicBezTo>
                    <a:pt x="383091" y="23541"/>
                    <a:pt x="389513" y="29359"/>
                    <a:pt x="390389" y="41160"/>
                  </a:cubicBezTo>
                  <a:cubicBezTo>
                    <a:pt x="364950" y="32716"/>
                    <a:pt x="353044" y="51690"/>
                    <a:pt x="358340" y="67954"/>
                  </a:cubicBezTo>
                  <a:cubicBezTo>
                    <a:pt x="367994" y="97584"/>
                    <a:pt x="349979" y="114015"/>
                    <a:pt x="337697" y="133615"/>
                  </a:cubicBezTo>
                  <a:cubicBezTo>
                    <a:pt x="322288" y="158199"/>
                    <a:pt x="300436" y="180385"/>
                    <a:pt x="296683" y="209723"/>
                  </a:cubicBezTo>
                  <a:cubicBezTo>
                    <a:pt x="291449" y="250403"/>
                    <a:pt x="250476" y="270400"/>
                    <a:pt x="244596" y="311873"/>
                  </a:cubicBezTo>
                  <a:cubicBezTo>
                    <a:pt x="241218" y="335790"/>
                    <a:pt x="214174" y="312937"/>
                    <a:pt x="195929" y="319088"/>
                  </a:cubicBezTo>
                  <a:cubicBezTo>
                    <a:pt x="199453" y="347591"/>
                    <a:pt x="229354" y="374990"/>
                    <a:pt x="207835" y="404140"/>
                  </a:cubicBezTo>
                  <a:cubicBezTo>
                    <a:pt x="190675" y="427369"/>
                    <a:pt x="167822" y="444300"/>
                    <a:pt x="135627" y="447657"/>
                  </a:cubicBezTo>
                  <a:cubicBezTo>
                    <a:pt x="118029" y="449492"/>
                    <a:pt x="112691" y="498180"/>
                    <a:pt x="85334" y="468008"/>
                  </a:cubicBezTo>
                  <a:cubicBezTo>
                    <a:pt x="66526" y="447282"/>
                    <a:pt x="87377" y="430663"/>
                    <a:pt x="104726" y="413565"/>
                  </a:cubicBezTo>
                  <a:cubicBezTo>
                    <a:pt x="117862" y="400616"/>
                    <a:pt x="100639" y="385395"/>
                    <a:pt x="88149" y="374093"/>
                  </a:cubicBezTo>
                  <a:cubicBezTo>
                    <a:pt x="76722" y="363751"/>
                    <a:pt x="67881" y="360144"/>
                    <a:pt x="57810" y="375053"/>
                  </a:cubicBezTo>
                  <a:cubicBezTo>
                    <a:pt x="54265" y="380286"/>
                    <a:pt x="49240" y="384978"/>
                    <a:pt x="43944" y="388523"/>
                  </a:cubicBezTo>
                  <a:cubicBezTo>
                    <a:pt x="32830" y="395966"/>
                    <a:pt x="24135" y="415317"/>
                    <a:pt x="7850" y="403786"/>
                  </a:cubicBezTo>
                  <a:cubicBezTo>
                    <a:pt x="-12125" y="389649"/>
                    <a:pt x="11937" y="379786"/>
                    <a:pt x="15169" y="367797"/>
                  </a:cubicBezTo>
                  <a:cubicBezTo>
                    <a:pt x="16816" y="361708"/>
                    <a:pt x="23885" y="356120"/>
                    <a:pt x="23531" y="350615"/>
                  </a:cubicBezTo>
                  <a:cubicBezTo>
                    <a:pt x="17817" y="262768"/>
                    <a:pt x="89129" y="248089"/>
                    <a:pt x="146387" y="219398"/>
                  </a:cubicBezTo>
                  <a:cubicBezTo>
                    <a:pt x="174849" y="205135"/>
                    <a:pt x="179040" y="220169"/>
                    <a:pt x="176266" y="255992"/>
                  </a:cubicBezTo>
                  <a:cubicBezTo>
                    <a:pt x="196284" y="215457"/>
                    <a:pt x="228311" y="198901"/>
                    <a:pt x="234817" y="161744"/>
                  </a:cubicBezTo>
                  <a:cubicBezTo>
                    <a:pt x="238424" y="141163"/>
                    <a:pt x="259130" y="126567"/>
                    <a:pt x="277917" y="117893"/>
                  </a:cubicBezTo>
                  <a:cubicBezTo>
                    <a:pt x="328794" y="94373"/>
                    <a:pt x="347081" y="54172"/>
                    <a:pt x="340742" y="0"/>
                  </a:cubicBezTo>
                  <a:cubicBezTo>
                    <a:pt x="357214" y="4191"/>
                    <a:pt x="355692" y="24062"/>
                    <a:pt x="371289" y="23520"/>
                  </a:cubicBezTo>
                  <a:close/>
                </a:path>
              </a:pathLst>
            </a:custGeom>
            <a:grpFill/>
            <a:ln w="2083"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85870264-B86D-CD54-69F9-09C6AD9A8375}"/>
                </a:ext>
              </a:extLst>
            </p:cNvPr>
            <p:cNvSpPr/>
            <p:nvPr/>
          </p:nvSpPr>
          <p:spPr>
            <a:xfrm>
              <a:off x="4337483" y="1145489"/>
              <a:ext cx="175496" cy="466220"/>
            </a:xfrm>
            <a:custGeom>
              <a:avLst/>
              <a:gdLst>
                <a:gd name="connsiteX0" fmla="*/ 139745 w 175496"/>
                <a:gd name="connsiteY0" fmla="*/ 25583 h 466220"/>
                <a:gd name="connsiteX1" fmla="*/ 149566 w 175496"/>
                <a:gd name="connsiteY1" fmla="*/ 54838 h 466220"/>
                <a:gd name="connsiteX2" fmla="*/ 161952 w 175496"/>
                <a:gd name="connsiteY2" fmla="*/ 122604 h 466220"/>
                <a:gd name="connsiteX3" fmla="*/ 126192 w 175496"/>
                <a:gd name="connsiteY3" fmla="*/ 242458 h 466220"/>
                <a:gd name="connsiteX4" fmla="*/ 122793 w 175496"/>
                <a:gd name="connsiteY4" fmla="*/ 250819 h 466220"/>
                <a:gd name="connsiteX5" fmla="*/ 108406 w 175496"/>
                <a:gd name="connsiteY5" fmla="*/ 303010 h 466220"/>
                <a:gd name="connsiteX6" fmla="*/ 105737 w 175496"/>
                <a:gd name="connsiteY6" fmla="*/ 338499 h 466220"/>
                <a:gd name="connsiteX7" fmla="*/ 90515 w 175496"/>
                <a:gd name="connsiteY7" fmla="*/ 430266 h 466220"/>
                <a:gd name="connsiteX8" fmla="*/ 88430 w 175496"/>
                <a:gd name="connsiteY8" fmla="*/ 463315 h 466220"/>
                <a:gd name="connsiteX9" fmla="*/ 33132 w 175496"/>
                <a:gd name="connsiteY9" fmla="*/ 440775 h 466220"/>
                <a:gd name="connsiteX10" fmla="*/ 20038 w 175496"/>
                <a:gd name="connsiteY10" fmla="*/ 352386 h 466220"/>
                <a:gd name="connsiteX11" fmla="*/ 49250 w 175496"/>
                <a:gd name="connsiteY11" fmla="*/ 236786 h 466220"/>
                <a:gd name="connsiteX12" fmla="*/ 15972 w 175496"/>
                <a:gd name="connsiteY12" fmla="*/ 109697 h 466220"/>
                <a:gd name="connsiteX13" fmla="*/ 26668 w 175496"/>
                <a:gd name="connsiteY13" fmla="*/ 47206 h 466220"/>
                <a:gd name="connsiteX14" fmla="*/ 87033 w 175496"/>
                <a:gd name="connsiteY14" fmla="*/ 50021 h 466220"/>
                <a:gd name="connsiteX15" fmla="*/ 119916 w 175496"/>
                <a:gd name="connsiteY15" fmla="*/ 20871 h 466220"/>
                <a:gd name="connsiteX16" fmla="*/ 141246 w 175496"/>
                <a:gd name="connsiteY16" fmla="*/ 1041 h 466220"/>
                <a:gd name="connsiteX17" fmla="*/ 139766 w 175496"/>
                <a:gd name="connsiteY17" fmla="*/ 25521 h 46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96" h="466220">
                  <a:moveTo>
                    <a:pt x="139745" y="25583"/>
                  </a:moveTo>
                  <a:cubicBezTo>
                    <a:pt x="137869" y="36405"/>
                    <a:pt x="141246" y="52023"/>
                    <a:pt x="149566" y="54838"/>
                  </a:cubicBezTo>
                  <a:cubicBezTo>
                    <a:pt x="197816" y="71122"/>
                    <a:pt x="164412" y="97791"/>
                    <a:pt x="161952" y="122604"/>
                  </a:cubicBezTo>
                  <a:cubicBezTo>
                    <a:pt x="157698" y="165308"/>
                    <a:pt x="108656" y="193916"/>
                    <a:pt x="126192" y="242458"/>
                  </a:cubicBezTo>
                  <a:cubicBezTo>
                    <a:pt x="126984" y="244668"/>
                    <a:pt x="124023" y="250798"/>
                    <a:pt x="122793" y="250819"/>
                  </a:cubicBezTo>
                  <a:cubicBezTo>
                    <a:pt x="61407" y="251111"/>
                    <a:pt x="115745" y="286016"/>
                    <a:pt x="108406" y="303010"/>
                  </a:cubicBezTo>
                  <a:cubicBezTo>
                    <a:pt x="104548" y="311935"/>
                    <a:pt x="116413" y="326530"/>
                    <a:pt x="105737" y="338499"/>
                  </a:cubicBezTo>
                  <a:cubicBezTo>
                    <a:pt x="81382" y="365814"/>
                    <a:pt x="95436" y="399635"/>
                    <a:pt x="90515" y="430266"/>
                  </a:cubicBezTo>
                  <a:cubicBezTo>
                    <a:pt x="88659" y="441817"/>
                    <a:pt x="116517" y="458936"/>
                    <a:pt x="88430" y="463315"/>
                  </a:cubicBezTo>
                  <a:cubicBezTo>
                    <a:pt x="69518" y="466276"/>
                    <a:pt x="40097" y="473908"/>
                    <a:pt x="33132" y="440775"/>
                  </a:cubicBezTo>
                  <a:cubicBezTo>
                    <a:pt x="26877" y="410978"/>
                    <a:pt x="8861" y="373759"/>
                    <a:pt x="20038" y="352386"/>
                  </a:cubicBezTo>
                  <a:cubicBezTo>
                    <a:pt x="39596" y="315041"/>
                    <a:pt x="17765" y="272234"/>
                    <a:pt x="49250" y="236786"/>
                  </a:cubicBezTo>
                  <a:cubicBezTo>
                    <a:pt x="70102" y="213308"/>
                    <a:pt x="42515" y="133593"/>
                    <a:pt x="15972" y="109697"/>
                  </a:cubicBezTo>
                  <a:cubicBezTo>
                    <a:pt x="-8508" y="87658"/>
                    <a:pt x="-4775" y="53899"/>
                    <a:pt x="26668" y="47206"/>
                  </a:cubicBezTo>
                  <a:cubicBezTo>
                    <a:pt x="43787" y="43578"/>
                    <a:pt x="64326" y="30713"/>
                    <a:pt x="87033" y="50021"/>
                  </a:cubicBezTo>
                  <a:cubicBezTo>
                    <a:pt x="99857" y="60926"/>
                    <a:pt x="114286" y="36718"/>
                    <a:pt x="119916" y="20871"/>
                  </a:cubicBezTo>
                  <a:cubicBezTo>
                    <a:pt x="123940" y="9507"/>
                    <a:pt x="127568" y="-3859"/>
                    <a:pt x="141246" y="1041"/>
                  </a:cubicBezTo>
                  <a:cubicBezTo>
                    <a:pt x="156176" y="6379"/>
                    <a:pt x="142998" y="16450"/>
                    <a:pt x="139766" y="25521"/>
                  </a:cubicBezTo>
                  <a:close/>
                </a:path>
              </a:pathLst>
            </a:custGeom>
            <a:grpFill/>
            <a:ln w="2083"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3A5CA13-8441-0F0C-070D-E62E4ACFAD0F}"/>
                </a:ext>
              </a:extLst>
            </p:cNvPr>
            <p:cNvSpPr/>
            <p:nvPr/>
          </p:nvSpPr>
          <p:spPr>
            <a:xfrm>
              <a:off x="5916235" y="124262"/>
              <a:ext cx="275514" cy="304018"/>
            </a:xfrm>
            <a:custGeom>
              <a:avLst/>
              <a:gdLst>
                <a:gd name="connsiteX0" fmla="*/ 66021 w 275514"/>
                <a:gd name="connsiteY0" fmla="*/ 213529 h 304018"/>
                <a:gd name="connsiteX1" fmla="*/ 142253 w 275514"/>
                <a:gd name="connsiteY1" fmla="*/ 244576 h 304018"/>
                <a:gd name="connsiteX2" fmla="*/ 61496 w 275514"/>
                <a:gd name="connsiteY2" fmla="*/ 302460 h 304018"/>
                <a:gd name="connsiteX3" fmla="*/ 861 w 275514"/>
                <a:gd name="connsiteY3" fmla="*/ 227603 h 304018"/>
                <a:gd name="connsiteX4" fmla="*/ 1444 w 275514"/>
                <a:gd name="connsiteY4" fmla="*/ 218533 h 304018"/>
                <a:gd name="connsiteX5" fmla="*/ 20336 w 275514"/>
                <a:gd name="connsiteY5" fmla="*/ 104727 h 304018"/>
                <a:gd name="connsiteX6" fmla="*/ 122361 w 275514"/>
                <a:gd name="connsiteY6" fmla="*/ 44612 h 304018"/>
                <a:gd name="connsiteX7" fmla="*/ 130326 w 275514"/>
                <a:gd name="connsiteY7" fmla="*/ 11 h 304018"/>
                <a:gd name="connsiteX8" fmla="*/ 189294 w 275514"/>
                <a:gd name="connsiteY8" fmla="*/ 24366 h 304018"/>
                <a:gd name="connsiteX9" fmla="*/ 147779 w 275514"/>
                <a:gd name="connsiteY9" fmla="*/ 69113 h 304018"/>
                <a:gd name="connsiteX10" fmla="*/ 160477 w 275514"/>
                <a:gd name="connsiteY10" fmla="*/ 102308 h 304018"/>
                <a:gd name="connsiteX11" fmla="*/ 177304 w 275514"/>
                <a:gd name="connsiteY11" fmla="*/ 138255 h 304018"/>
                <a:gd name="connsiteX12" fmla="*/ 270260 w 275514"/>
                <a:gd name="connsiteY12" fmla="*/ 168615 h 304018"/>
                <a:gd name="connsiteX13" fmla="*/ 271532 w 275514"/>
                <a:gd name="connsiteY13" fmla="*/ 189675 h 304018"/>
                <a:gd name="connsiteX14" fmla="*/ 204140 w 275514"/>
                <a:gd name="connsiteY14" fmla="*/ 227958 h 304018"/>
                <a:gd name="connsiteX15" fmla="*/ 204953 w 275514"/>
                <a:gd name="connsiteY15" fmla="*/ 228729 h 304018"/>
                <a:gd name="connsiteX16" fmla="*/ 202910 w 275514"/>
                <a:gd name="connsiteY16" fmla="*/ 224455 h 304018"/>
                <a:gd name="connsiteX17" fmla="*/ 76196 w 275514"/>
                <a:gd name="connsiteY17" fmla="*/ 203770 h 304018"/>
                <a:gd name="connsiteX18" fmla="*/ 62747 w 275514"/>
                <a:gd name="connsiteY18" fmla="*/ 167489 h 304018"/>
                <a:gd name="connsiteX19" fmla="*/ 66000 w 275514"/>
                <a:gd name="connsiteY19" fmla="*/ 213508 h 30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5514" h="304018">
                  <a:moveTo>
                    <a:pt x="66021" y="213529"/>
                  </a:moveTo>
                  <a:cubicBezTo>
                    <a:pt x="84641" y="233254"/>
                    <a:pt x="92585" y="269702"/>
                    <a:pt x="142253" y="244576"/>
                  </a:cubicBezTo>
                  <a:cubicBezTo>
                    <a:pt x="119379" y="287780"/>
                    <a:pt x="96130" y="310362"/>
                    <a:pt x="61496" y="302460"/>
                  </a:cubicBezTo>
                  <a:cubicBezTo>
                    <a:pt x="25507" y="294244"/>
                    <a:pt x="24005" y="250602"/>
                    <a:pt x="861" y="227603"/>
                  </a:cubicBezTo>
                  <a:cubicBezTo>
                    <a:pt x="-620" y="226123"/>
                    <a:pt x="-36" y="219305"/>
                    <a:pt x="1444" y="218533"/>
                  </a:cubicBezTo>
                  <a:cubicBezTo>
                    <a:pt x="57472" y="189237"/>
                    <a:pt x="15999" y="142467"/>
                    <a:pt x="20336" y="104727"/>
                  </a:cubicBezTo>
                  <a:cubicBezTo>
                    <a:pt x="29323" y="26409"/>
                    <a:pt x="47734" y="12251"/>
                    <a:pt x="122361" y="44612"/>
                  </a:cubicBezTo>
                  <a:cubicBezTo>
                    <a:pt x="124175" y="28432"/>
                    <a:pt x="99737" y="387"/>
                    <a:pt x="130326" y="11"/>
                  </a:cubicBezTo>
                  <a:cubicBezTo>
                    <a:pt x="149947" y="-218"/>
                    <a:pt x="181350" y="2910"/>
                    <a:pt x="189294" y="24366"/>
                  </a:cubicBezTo>
                  <a:cubicBezTo>
                    <a:pt x="200178" y="53766"/>
                    <a:pt x="167066" y="57102"/>
                    <a:pt x="147779" y="69113"/>
                  </a:cubicBezTo>
                  <a:cubicBezTo>
                    <a:pt x="160748" y="77432"/>
                    <a:pt x="183602" y="79622"/>
                    <a:pt x="160477" y="102308"/>
                  </a:cubicBezTo>
                  <a:cubicBezTo>
                    <a:pt x="138292" y="124077"/>
                    <a:pt x="147675" y="131521"/>
                    <a:pt x="177304" y="138255"/>
                  </a:cubicBezTo>
                  <a:cubicBezTo>
                    <a:pt x="208435" y="145324"/>
                    <a:pt x="236209" y="166092"/>
                    <a:pt x="270260" y="168615"/>
                  </a:cubicBezTo>
                  <a:cubicBezTo>
                    <a:pt x="276202" y="169053"/>
                    <a:pt x="277745" y="186276"/>
                    <a:pt x="271532" y="189675"/>
                  </a:cubicBezTo>
                  <a:cubicBezTo>
                    <a:pt x="248824" y="202019"/>
                    <a:pt x="237043" y="234005"/>
                    <a:pt x="204140" y="227958"/>
                  </a:cubicBezTo>
                  <a:lnTo>
                    <a:pt x="204953" y="228729"/>
                  </a:lnTo>
                  <a:cubicBezTo>
                    <a:pt x="204265" y="227311"/>
                    <a:pt x="203640" y="225852"/>
                    <a:pt x="202910" y="224455"/>
                  </a:cubicBezTo>
                  <a:cubicBezTo>
                    <a:pt x="169881" y="161296"/>
                    <a:pt x="118045" y="213133"/>
                    <a:pt x="76196" y="203770"/>
                  </a:cubicBezTo>
                  <a:cubicBezTo>
                    <a:pt x="72443" y="193678"/>
                    <a:pt x="68690" y="183565"/>
                    <a:pt x="62747" y="167489"/>
                  </a:cubicBezTo>
                  <a:cubicBezTo>
                    <a:pt x="59244" y="187757"/>
                    <a:pt x="54157" y="201331"/>
                    <a:pt x="66000" y="213508"/>
                  </a:cubicBezTo>
                  <a:close/>
                </a:path>
              </a:pathLst>
            </a:custGeom>
            <a:grpFill/>
            <a:ln w="2083"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4FB435A8-718D-684E-24FE-5FD9A6229D19}"/>
                </a:ext>
              </a:extLst>
            </p:cNvPr>
            <p:cNvSpPr/>
            <p:nvPr/>
          </p:nvSpPr>
          <p:spPr>
            <a:xfrm>
              <a:off x="5347333" y="3596877"/>
              <a:ext cx="217990" cy="262911"/>
            </a:xfrm>
            <a:custGeom>
              <a:avLst/>
              <a:gdLst>
                <a:gd name="connsiteX0" fmla="*/ 21 w 217990"/>
                <a:gd name="connsiteY0" fmla="*/ 262911 h 262911"/>
                <a:gd name="connsiteX1" fmla="*/ 46790 w 217990"/>
                <a:gd name="connsiteY1" fmla="*/ 162804 h 262911"/>
                <a:gd name="connsiteX2" fmla="*/ 142143 w 217990"/>
                <a:gd name="connsiteY2" fmla="*/ 19076 h 262911"/>
                <a:gd name="connsiteX3" fmla="*/ 181782 w 217990"/>
                <a:gd name="connsiteY3" fmla="*/ 2103 h 262911"/>
                <a:gd name="connsiteX4" fmla="*/ 199005 w 217990"/>
                <a:gd name="connsiteY4" fmla="*/ 18534 h 262911"/>
                <a:gd name="connsiteX5" fmla="*/ 194355 w 217990"/>
                <a:gd name="connsiteY5" fmla="*/ 50374 h 262911"/>
                <a:gd name="connsiteX6" fmla="*/ 195106 w 217990"/>
                <a:gd name="connsiteY6" fmla="*/ 136031 h 262911"/>
                <a:gd name="connsiteX7" fmla="*/ 129070 w 217990"/>
                <a:gd name="connsiteY7" fmla="*/ 214223 h 262911"/>
                <a:gd name="connsiteX8" fmla="*/ 111012 w 217990"/>
                <a:gd name="connsiteY8" fmla="*/ 229924 h 262911"/>
                <a:gd name="connsiteX9" fmla="*/ 53212 w 217990"/>
                <a:gd name="connsiteY9" fmla="*/ 251485 h 262911"/>
                <a:gd name="connsiteX10" fmla="*/ 0 w 217990"/>
                <a:gd name="connsiteY10" fmla="*/ 262911 h 26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990" h="262911">
                  <a:moveTo>
                    <a:pt x="21" y="262911"/>
                  </a:moveTo>
                  <a:cubicBezTo>
                    <a:pt x="24375" y="229883"/>
                    <a:pt x="29421" y="190536"/>
                    <a:pt x="46790" y="162804"/>
                  </a:cubicBezTo>
                  <a:cubicBezTo>
                    <a:pt x="77108" y="114408"/>
                    <a:pt x="103318" y="61904"/>
                    <a:pt x="142143" y="19076"/>
                  </a:cubicBezTo>
                  <a:cubicBezTo>
                    <a:pt x="150922" y="9380"/>
                    <a:pt x="168208" y="7190"/>
                    <a:pt x="181782" y="2103"/>
                  </a:cubicBezTo>
                  <a:cubicBezTo>
                    <a:pt x="198213" y="-4048"/>
                    <a:pt x="202967" y="3854"/>
                    <a:pt x="199005" y="18534"/>
                  </a:cubicBezTo>
                  <a:cubicBezTo>
                    <a:pt x="196086" y="29355"/>
                    <a:pt x="186223" y="45015"/>
                    <a:pt x="194355" y="50374"/>
                  </a:cubicBezTo>
                  <a:cubicBezTo>
                    <a:pt x="239477" y="80045"/>
                    <a:pt x="208534" y="106443"/>
                    <a:pt x="195106" y="136031"/>
                  </a:cubicBezTo>
                  <a:cubicBezTo>
                    <a:pt x="180176" y="168913"/>
                    <a:pt x="161577" y="196792"/>
                    <a:pt x="129070" y="214223"/>
                  </a:cubicBezTo>
                  <a:cubicBezTo>
                    <a:pt x="122126" y="217935"/>
                    <a:pt x="114328" y="223294"/>
                    <a:pt x="111012" y="229924"/>
                  </a:cubicBezTo>
                  <a:cubicBezTo>
                    <a:pt x="98064" y="255759"/>
                    <a:pt x="82467" y="263349"/>
                    <a:pt x="53212" y="251485"/>
                  </a:cubicBezTo>
                  <a:cubicBezTo>
                    <a:pt x="40431" y="246293"/>
                    <a:pt x="20830" y="257886"/>
                    <a:pt x="0" y="262911"/>
                  </a:cubicBezTo>
                  <a:close/>
                </a:path>
              </a:pathLst>
            </a:custGeom>
            <a:grpFill/>
            <a:ln w="2083"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D6029738-0BC3-4A79-5DBA-685C3E1F0713}"/>
                </a:ext>
              </a:extLst>
            </p:cNvPr>
            <p:cNvSpPr/>
            <p:nvPr/>
          </p:nvSpPr>
          <p:spPr>
            <a:xfrm>
              <a:off x="5127633" y="2638455"/>
              <a:ext cx="124578" cy="215485"/>
            </a:xfrm>
            <a:custGeom>
              <a:avLst/>
              <a:gdLst>
                <a:gd name="connsiteX0" fmla="*/ 78370 w 124578"/>
                <a:gd name="connsiteY0" fmla="*/ 215486 h 215485"/>
                <a:gd name="connsiteX1" fmla="*/ 56622 w 124578"/>
                <a:gd name="connsiteY1" fmla="*/ 210565 h 215485"/>
                <a:gd name="connsiteX2" fmla="*/ 13063 w 124578"/>
                <a:gd name="connsiteY2" fmla="*/ 27240 h 215485"/>
                <a:gd name="connsiteX3" fmla="*/ 100055 w 124578"/>
                <a:gd name="connsiteY3" fmla="*/ 39292 h 215485"/>
                <a:gd name="connsiteX4" fmla="*/ 124493 w 124578"/>
                <a:gd name="connsiteY4" fmla="*/ 174033 h 215485"/>
                <a:gd name="connsiteX5" fmla="*/ 78370 w 124578"/>
                <a:gd name="connsiteY5" fmla="*/ 215486 h 21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78" h="215485">
                  <a:moveTo>
                    <a:pt x="78370" y="215486"/>
                  </a:moveTo>
                  <a:cubicBezTo>
                    <a:pt x="72010" y="214110"/>
                    <a:pt x="63815" y="213567"/>
                    <a:pt x="56622" y="210565"/>
                  </a:cubicBezTo>
                  <a:cubicBezTo>
                    <a:pt x="11812" y="192007"/>
                    <a:pt x="-18631" y="62979"/>
                    <a:pt x="13063" y="27240"/>
                  </a:cubicBezTo>
                  <a:cubicBezTo>
                    <a:pt x="48052" y="-12211"/>
                    <a:pt x="88629" y="-9333"/>
                    <a:pt x="100055" y="39292"/>
                  </a:cubicBezTo>
                  <a:cubicBezTo>
                    <a:pt x="110335" y="83038"/>
                    <a:pt x="125869" y="126159"/>
                    <a:pt x="124493" y="174033"/>
                  </a:cubicBezTo>
                  <a:cubicBezTo>
                    <a:pt x="123409" y="211920"/>
                    <a:pt x="103600" y="210940"/>
                    <a:pt x="78370" y="215486"/>
                  </a:cubicBezTo>
                  <a:close/>
                </a:path>
              </a:pathLst>
            </a:custGeom>
            <a:grpFill/>
            <a:ln w="2083"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7DF73D8A-1A1F-6C23-0A81-062752E58C50}"/>
                </a:ext>
              </a:extLst>
            </p:cNvPr>
            <p:cNvSpPr/>
            <p:nvPr/>
          </p:nvSpPr>
          <p:spPr>
            <a:xfrm>
              <a:off x="6814494" y="6237317"/>
              <a:ext cx="216293" cy="124318"/>
            </a:xfrm>
            <a:custGeom>
              <a:avLst/>
              <a:gdLst>
                <a:gd name="connsiteX0" fmla="*/ 0 w 216293"/>
                <a:gd name="connsiteY0" fmla="*/ 65704 h 124318"/>
                <a:gd name="connsiteX1" fmla="*/ 195294 w 216293"/>
                <a:gd name="connsiteY1" fmla="*/ 16370 h 124318"/>
                <a:gd name="connsiteX2" fmla="*/ 200694 w 216293"/>
                <a:gd name="connsiteY2" fmla="*/ 64745 h 124318"/>
                <a:gd name="connsiteX3" fmla="*/ 178112 w 216293"/>
                <a:gd name="connsiteY3" fmla="*/ 94333 h 124318"/>
                <a:gd name="connsiteX4" fmla="*/ 98064 w 216293"/>
                <a:gd name="connsiteY4" fmla="*/ 107052 h 124318"/>
                <a:gd name="connsiteX5" fmla="*/ 0 w 216293"/>
                <a:gd name="connsiteY5" fmla="*/ 65704 h 12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293" h="124318">
                  <a:moveTo>
                    <a:pt x="0" y="65704"/>
                  </a:moveTo>
                  <a:cubicBezTo>
                    <a:pt x="41119" y="5069"/>
                    <a:pt x="140371" y="-18827"/>
                    <a:pt x="195294" y="16370"/>
                  </a:cubicBezTo>
                  <a:cubicBezTo>
                    <a:pt x="214393" y="28610"/>
                    <a:pt x="228468" y="46271"/>
                    <a:pt x="200694" y="64745"/>
                  </a:cubicBezTo>
                  <a:cubicBezTo>
                    <a:pt x="189101" y="72460"/>
                    <a:pt x="184555" y="83219"/>
                    <a:pt x="178112" y="94333"/>
                  </a:cubicBezTo>
                  <a:cubicBezTo>
                    <a:pt x="156969" y="130906"/>
                    <a:pt x="131926" y="132637"/>
                    <a:pt x="98064" y="107052"/>
                  </a:cubicBezTo>
                  <a:cubicBezTo>
                    <a:pt x="70415" y="86159"/>
                    <a:pt x="41786" y="64099"/>
                    <a:pt x="0" y="65704"/>
                  </a:cubicBezTo>
                  <a:close/>
                </a:path>
              </a:pathLst>
            </a:custGeom>
            <a:grpFill/>
            <a:ln w="2083"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2C3F2566-7912-42EE-3902-E88E12E9035A}"/>
                </a:ext>
              </a:extLst>
            </p:cNvPr>
            <p:cNvSpPr/>
            <p:nvPr/>
          </p:nvSpPr>
          <p:spPr>
            <a:xfrm>
              <a:off x="4510933" y="1928423"/>
              <a:ext cx="219201" cy="165974"/>
            </a:xfrm>
            <a:custGeom>
              <a:avLst/>
              <a:gdLst>
                <a:gd name="connsiteX0" fmla="*/ 219201 w 219201"/>
                <a:gd name="connsiteY0" fmla="*/ 1909 h 165974"/>
                <a:gd name="connsiteX1" fmla="*/ 137234 w 219201"/>
                <a:gd name="connsiteY1" fmla="*/ 81561 h 165974"/>
                <a:gd name="connsiteX2" fmla="*/ 42653 w 219201"/>
                <a:gd name="connsiteY2" fmla="*/ 147388 h 165974"/>
                <a:gd name="connsiteX3" fmla="*/ 20321 w 219201"/>
                <a:gd name="connsiteY3" fmla="*/ 164299 h 165974"/>
                <a:gd name="connsiteX4" fmla="*/ 366 w 219201"/>
                <a:gd name="connsiteY4" fmla="*/ 133585 h 165974"/>
                <a:gd name="connsiteX5" fmla="*/ 18257 w 219201"/>
                <a:gd name="connsiteY5" fmla="*/ 103142 h 165974"/>
                <a:gd name="connsiteX6" fmla="*/ 180730 w 219201"/>
                <a:gd name="connsiteY6" fmla="*/ 10312 h 165974"/>
                <a:gd name="connsiteX7" fmla="*/ 219201 w 219201"/>
                <a:gd name="connsiteY7" fmla="*/ 1930 h 16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201" h="165974">
                  <a:moveTo>
                    <a:pt x="219201" y="1909"/>
                  </a:moveTo>
                  <a:cubicBezTo>
                    <a:pt x="199872" y="39524"/>
                    <a:pt x="185568" y="71761"/>
                    <a:pt x="137234" y="81561"/>
                  </a:cubicBezTo>
                  <a:cubicBezTo>
                    <a:pt x="100724" y="88963"/>
                    <a:pt x="81061" y="133981"/>
                    <a:pt x="42653" y="147388"/>
                  </a:cubicBezTo>
                  <a:cubicBezTo>
                    <a:pt x="34667" y="150182"/>
                    <a:pt x="38295" y="172118"/>
                    <a:pt x="20321" y="164299"/>
                  </a:cubicBezTo>
                  <a:cubicBezTo>
                    <a:pt x="7039" y="158523"/>
                    <a:pt x="2681" y="146909"/>
                    <a:pt x="366" y="133585"/>
                  </a:cubicBezTo>
                  <a:cubicBezTo>
                    <a:pt x="-2428" y="117654"/>
                    <a:pt x="11459" y="102433"/>
                    <a:pt x="18257" y="103142"/>
                  </a:cubicBezTo>
                  <a:cubicBezTo>
                    <a:pt x="95511" y="111065"/>
                    <a:pt x="134357" y="54746"/>
                    <a:pt x="180730" y="10312"/>
                  </a:cubicBezTo>
                  <a:cubicBezTo>
                    <a:pt x="188487" y="2868"/>
                    <a:pt x="198850" y="-3262"/>
                    <a:pt x="219201" y="1930"/>
                  </a:cubicBezTo>
                  <a:close/>
                </a:path>
              </a:pathLst>
            </a:custGeom>
            <a:grpFill/>
            <a:ln w="2083"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BAD968F-0DFE-B54A-6041-EEA6978CB35B}"/>
                </a:ext>
              </a:extLst>
            </p:cNvPr>
            <p:cNvSpPr/>
            <p:nvPr/>
          </p:nvSpPr>
          <p:spPr>
            <a:xfrm>
              <a:off x="6135622" y="37323"/>
              <a:ext cx="152235" cy="122126"/>
            </a:xfrm>
            <a:custGeom>
              <a:avLst/>
              <a:gdLst>
                <a:gd name="connsiteX0" fmla="*/ 23369 w 152235"/>
                <a:gd name="connsiteY0" fmla="*/ 122126 h 122126"/>
                <a:gd name="connsiteX1" fmla="*/ 5479 w 152235"/>
                <a:gd name="connsiteY1" fmla="*/ 107760 h 122126"/>
                <a:gd name="connsiteX2" fmla="*/ 10170 w 152235"/>
                <a:gd name="connsiteY2" fmla="*/ 59676 h 122126"/>
                <a:gd name="connsiteX3" fmla="*/ 22723 w 152235"/>
                <a:gd name="connsiteY3" fmla="*/ 51878 h 122126"/>
                <a:gd name="connsiteX4" fmla="*/ 69951 w 152235"/>
                <a:gd name="connsiteY4" fmla="*/ 28942 h 122126"/>
                <a:gd name="connsiteX5" fmla="*/ 143681 w 152235"/>
                <a:gd name="connsiteY5" fmla="*/ 0 h 122126"/>
                <a:gd name="connsiteX6" fmla="*/ 152063 w 152235"/>
                <a:gd name="connsiteY6" fmla="*/ 20935 h 122126"/>
                <a:gd name="connsiteX7" fmla="*/ 106858 w 152235"/>
                <a:gd name="connsiteY7" fmla="*/ 55152 h 122126"/>
                <a:gd name="connsiteX8" fmla="*/ 30250 w 152235"/>
                <a:gd name="connsiteY8" fmla="*/ 116684 h 122126"/>
                <a:gd name="connsiteX9" fmla="*/ 23390 w 152235"/>
                <a:gd name="connsiteY9" fmla="*/ 122126 h 12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235" h="122126">
                  <a:moveTo>
                    <a:pt x="23369" y="122126"/>
                  </a:moveTo>
                  <a:cubicBezTo>
                    <a:pt x="13736" y="121563"/>
                    <a:pt x="10816" y="113535"/>
                    <a:pt x="5479" y="107760"/>
                  </a:cubicBezTo>
                  <a:cubicBezTo>
                    <a:pt x="-11057" y="89890"/>
                    <a:pt x="15633" y="76670"/>
                    <a:pt x="10170" y="59676"/>
                  </a:cubicBezTo>
                  <a:cubicBezTo>
                    <a:pt x="9148" y="56486"/>
                    <a:pt x="16071" y="45602"/>
                    <a:pt x="22723" y="51878"/>
                  </a:cubicBezTo>
                  <a:cubicBezTo>
                    <a:pt x="58649" y="85907"/>
                    <a:pt x="67136" y="39451"/>
                    <a:pt x="69951" y="28942"/>
                  </a:cubicBezTo>
                  <a:cubicBezTo>
                    <a:pt x="82608" y="-18245"/>
                    <a:pt x="127396" y="28379"/>
                    <a:pt x="143681" y="0"/>
                  </a:cubicBezTo>
                  <a:cubicBezTo>
                    <a:pt x="151417" y="5004"/>
                    <a:pt x="152793" y="12532"/>
                    <a:pt x="152063" y="20935"/>
                  </a:cubicBezTo>
                  <a:cubicBezTo>
                    <a:pt x="125165" y="17119"/>
                    <a:pt x="126625" y="52128"/>
                    <a:pt x="106858" y="55152"/>
                  </a:cubicBezTo>
                  <a:cubicBezTo>
                    <a:pt x="68596" y="60990"/>
                    <a:pt x="42364" y="79298"/>
                    <a:pt x="30250" y="116684"/>
                  </a:cubicBezTo>
                  <a:cubicBezTo>
                    <a:pt x="29478" y="119061"/>
                    <a:pt x="25600" y="120437"/>
                    <a:pt x="23390" y="122126"/>
                  </a:cubicBezTo>
                  <a:close/>
                </a:path>
              </a:pathLst>
            </a:custGeom>
            <a:grpFill/>
            <a:ln w="2083"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A01501F5-8177-531B-C140-F3F416B6E21C}"/>
                </a:ext>
              </a:extLst>
            </p:cNvPr>
            <p:cNvSpPr/>
            <p:nvPr/>
          </p:nvSpPr>
          <p:spPr>
            <a:xfrm>
              <a:off x="4732772" y="1658148"/>
              <a:ext cx="82977" cy="91390"/>
            </a:xfrm>
            <a:custGeom>
              <a:avLst/>
              <a:gdLst>
                <a:gd name="connsiteX0" fmla="*/ 82977 w 82977"/>
                <a:gd name="connsiteY0" fmla="*/ 42444 h 91390"/>
                <a:gd name="connsiteX1" fmla="*/ 49240 w 82977"/>
                <a:gd name="connsiteY1" fmla="*/ 90965 h 91390"/>
                <a:gd name="connsiteX2" fmla="*/ 322 w 82977"/>
                <a:gd name="connsiteY2" fmla="*/ 38586 h 91390"/>
                <a:gd name="connsiteX3" fmla="*/ 48593 w 82977"/>
                <a:gd name="connsiteY3" fmla="*/ 95 h 91390"/>
                <a:gd name="connsiteX4" fmla="*/ 82977 w 82977"/>
                <a:gd name="connsiteY4" fmla="*/ 42444 h 91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77" h="91390">
                  <a:moveTo>
                    <a:pt x="82977" y="42444"/>
                  </a:moveTo>
                  <a:cubicBezTo>
                    <a:pt x="75304" y="61022"/>
                    <a:pt x="74824" y="95615"/>
                    <a:pt x="49240" y="90965"/>
                  </a:cubicBezTo>
                  <a:cubicBezTo>
                    <a:pt x="29473" y="87378"/>
                    <a:pt x="4222" y="59312"/>
                    <a:pt x="322" y="38586"/>
                  </a:cubicBezTo>
                  <a:cubicBezTo>
                    <a:pt x="-3410" y="18715"/>
                    <a:pt x="26032" y="1742"/>
                    <a:pt x="48593" y="95"/>
                  </a:cubicBezTo>
                  <a:cubicBezTo>
                    <a:pt x="72593" y="-1657"/>
                    <a:pt x="77764" y="21175"/>
                    <a:pt x="82977" y="42444"/>
                  </a:cubicBezTo>
                  <a:close/>
                </a:path>
              </a:pathLst>
            </a:custGeom>
            <a:grpFill/>
            <a:ln w="2083"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A5C9F94D-E6BE-CC3C-1B34-1EDC33242C97}"/>
                </a:ext>
              </a:extLst>
            </p:cNvPr>
            <p:cNvSpPr/>
            <p:nvPr/>
          </p:nvSpPr>
          <p:spPr>
            <a:xfrm>
              <a:off x="4293719" y="1642145"/>
              <a:ext cx="75459" cy="128339"/>
            </a:xfrm>
            <a:custGeom>
              <a:avLst/>
              <a:gdLst>
                <a:gd name="connsiteX0" fmla="*/ 25519 w 75459"/>
                <a:gd name="connsiteY0" fmla="*/ 128340 h 128339"/>
                <a:gd name="connsiteX1" fmla="*/ 55857 w 75459"/>
                <a:gd name="connsiteY1" fmla="*/ 0 h 128339"/>
                <a:gd name="connsiteX2" fmla="*/ 49852 w 75459"/>
                <a:gd name="connsiteY2" fmla="*/ 74815 h 128339"/>
                <a:gd name="connsiteX3" fmla="*/ 25519 w 75459"/>
                <a:gd name="connsiteY3" fmla="*/ 128340 h 128339"/>
              </a:gdLst>
              <a:ahLst/>
              <a:cxnLst>
                <a:cxn ang="0">
                  <a:pos x="connsiteX0" y="connsiteY0"/>
                </a:cxn>
                <a:cxn ang="0">
                  <a:pos x="connsiteX1" y="connsiteY1"/>
                </a:cxn>
                <a:cxn ang="0">
                  <a:pos x="connsiteX2" y="connsiteY2"/>
                </a:cxn>
                <a:cxn ang="0">
                  <a:pos x="connsiteX3" y="connsiteY3"/>
                </a:cxn>
              </a:cxnLst>
              <a:rect l="l" t="t" r="r" b="b"/>
              <a:pathLst>
                <a:path w="75459" h="128339">
                  <a:moveTo>
                    <a:pt x="25519" y="128340"/>
                  </a:moveTo>
                  <a:cubicBezTo>
                    <a:pt x="-14495" y="95478"/>
                    <a:pt x="-9678" y="76816"/>
                    <a:pt x="55857" y="0"/>
                  </a:cubicBezTo>
                  <a:cubicBezTo>
                    <a:pt x="81505" y="27399"/>
                    <a:pt x="84445" y="54589"/>
                    <a:pt x="49852" y="74815"/>
                  </a:cubicBezTo>
                  <a:cubicBezTo>
                    <a:pt x="28125" y="87513"/>
                    <a:pt x="26123" y="106133"/>
                    <a:pt x="25519" y="128340"/>
                  </a:cubicBezTo>
                  <a:close/>
                </a:path>
              </a:pathLst>
            </a:custGeom>
            <a:grpFill/>
            <a:ln w="2083"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C2BBACF8-3D8E-7B58-2A6D-E20FBF459D04}"/>
                </a:ext>
              </a:extLst>
            </p:cNvPr>
            <p:cNvSpPr/>
            <p:nvPr/>
          </p:nvSpPr>
          <p:spPr>
            <a:xfrm>
              <a:off x="6066780" y="352241"/>
              <a:ext cx="59700" cy="106218"/>
            </a:xfrm>
            <a:custGeom>
              <a:avLst/>
              <a:gdLst>
                <a:gd name="connsiteX0" fmla="*/ 53637 w 59700"/>
                <a:gd name="connsiteY0" fmla="*/ 21 h 106218"/>
                <a:gd name="connsiteX1" fmla="*/ 42252 w 59700"/>
                <a:gd name="connsiteY1" fmla="*/ 100983 h 106218"/>
                <a:gd name="connsiteX2" fmla="*/ 16125 w 59700"/>
                <a:gd name="connsiteY2" fmla="*/ 98147 h 106218"/>
                <a:gd name="connsiteX3" fmla="*/ 35016 w 59700"/>
                <a:gd name="connsiteY3" fmla="*/ 14554 h 106218"/>
                <a:gd name="connsiteX4" fmla="*/ 54492 w 59700"/>
                <a:gd name="connsiteY4" fmla="*/ 792 h 106218"/>
                <a:gd name="connsiteX5" fmla="*/ 53637 w 59700"/>
                <a:gd name="connsiteY5" fmla="*/ 0 h 10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00" h="106218">
                  <a:moveTo>
                    <a:pt x="53637" y="21"/>
                  </a:moveTo>
                  <a:cubicBezTo>
                    <a:pt x="75426" y="35864"/>
                    <a:pt x="30596" y="64431"/>
                    <a:pt x="42252" y="100983"/>
                  </a:cubicBezTo>
                  <a:cubicBezTo>
                    <a:pt x="44650" y="108531"/>
                    <a:pt x="24174" y="108198"/>
                    <a:pt x="16125" y="98147"/>
                  </a:cubicBezTo>
                  <a:cubicBezTo>
                    <a:pt x="-10794" y="64556"/>
                    <a:pt x="-3684" y="34446"/>
                    <a:pt x="35016" y="14554"/>
                  </a:cubicBezTo>
                  <a:cubicBezTo>
                    <a:pt x="42022" y="10947"/>
                    <a:pt x="48049" y="5442"/>
                    <a:pt x="54492" y="792"/>
                  </a:cubicBezTo>
                  <a:cubicBezTo>
                    <a:pt x="54471" y="772"/>
                    <a:pt x="53637" y="0"/>
                    <a:pt x="53637" y="0"/>
                  </a:cubicBezTo>
                  <a:close/>
                </a:path>
              </a:pathLst>
            </a:custGeom>
            <a:grpFill/>
            <a:ln w="2083"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7DFE91B3-A2D6-E046-6441-7883727599B7}"/>
                </a:ext>
              </a:extLst>
            </p:cNvPr>
            <p:cNvSpPr/>
            <p:nvPr/>
          </p:nvSpPr>
          <p:spPr>
            <a:xfrm>
              <a:off x="6049969" y="21"/>
              <a:ext cx="72791" cy="97061"/>
            </a:xfrm>
            <a:custGeom>
              <a:avLst/>
              <a:gdLst>
                <a:gd name="connsiteX0" fmla="*/ 65693 w 72791"/>
                <a:gd name="connsiteY0" fmla="*/ 97041 h 97061"/>
                <a:gd name="connsiteX1" fmla="*/ 23761 w 72791"/>
                <a:gd name="connsiteY1" fmla="*/ 69017 h 97061"/>
                <a:gd name="connsiteX2" fmla="*/ 220 w 72791"/>
                <a:gd name="connsiteY2" fmla="*/ 28169 h 97061"/>
                <a:gd name="connsiteX3" fmla="*/ 34708 w 72791"/>
                <a:gd name="connsiteY3" fmla="*/ 187 h 97061"/>
                <a:gd name="connsiteX4" fmla="*/ 53203 w 72791"/>
                <a:gd name="connsiteY4" fmla="*/ 4023 h 97061"/>
                <a:gd name="connsiteX5" fmla="*/ 65672 w 72791"/>
                <a:gd name="connsiteY5" fmla="*/ 97062 h 9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91" h="97061">
                  <a:moveTo>
                    <a:pt x="65693" y="97041"/>
                  </a:moveTo>
                  <a:cubicBezTo>
                    <a:pt x="51931" y="88888"/>
                    <a:pt x="50638" y="64325"/>
                    <a:pt x="23761" y="69017"/>
                  </a:cubicBezTo>
                  <a:cubicBezTo>
                    <a:pt x="8435" y="71686"/>
                    <a:pt x="-1636" y="43057"/>
                    <a:pt x="220" y="28169"/>
                  </a:cubicBezTo>
                  <a:cubicBezTo>
                    <a:pt x="1742" y="16034"/>
                    <a:pt x="18256" y="3106"/>
                    <a:pt x="34708" y="187"/>
                  </a:cubicBezTo>
                  <a:cubicBezTo>
                    <a:pt x="40463" y="-835"/>
                    <a:pt x="47031" y="2605"/>
                    <a:pt x="53203" y="4023"/>
                  </a:cubicBezTo>
                  <a:cubicBezTo>
                    <a:pt x="18652" y="40451"/>
                    <a:pt x="95740" y="59446"/>
                    <a:pt x="65672" y="97062"/>
                  </a:cubicBezTo>
                  <a:close/>
                </a:path>
              </a:pathLst>
            </a:custGeom>
            <a:grpFill/>
            <a:ln w="2083"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8A98153E-8C55-8E2F-A5B4-5CE1E9F61202}"/>
                </a:ext>
              </a:extLst>
            </p:cNvPr>
            <p:cNvSpPr/>
            <p:nvPr/>
          </p:nvSpPr>
          <p:spPr>
            <a:xfrm>
              <a:off x="6187432" y="152043"/>
              <a:ext cx="56108" cy="58488"/>
            </a:xfrm>
            <a:custGeom>
              <a:avLst/>
              <a:gdLst>
                <a:gd name="connsiteX0" fmla="*/ 0 w 56108"/>
                <a:gd name="connsiteY0" fmla="*/ 53467 h 58488"/>
                <a:gd name="connsiteX1" fmla="*/ 26648 w 56108"/>
                <a:gd name="connsiteY1" fmla="*/ 4 h 58488"/>
                <a:gd name="connsiteX2" fmla="*/ 55360 w 56108"/>
                <a:gd name="connsiteY2" fmla="*/ 44751 h 58488"/>
                <a:gd name="connsiteX3" fmla="*/ 21 w 56108"/>
                <a:gd name="connsiteY3" fmla="*/ 53467 h 58488"/>
              </a:gdLst>
              <a:ahLst/>
              <a:cxnLst>
                <a:cxn ang="0">
                  <a:pos x="connsiteX0" y="connsiteY0"/>
                </a:cxn>
                <a:cxn ang="0">
                  <a:pos x="connsiteX1" y="connsiteY1"/>
                </a:cxn>
                <a:cxn ang="0">
                  <a:pos x="connsiteX2" y="connsiteY2"/>
                </a:cxn>
                <a:cxn ang="0">
                  <a:pos x="connsiteX3" y="connsiteY3"/>
                </a:cxn>
              </a:cxnLst>
              <a:rect l="l" t="t" r="r" b="b"/>
              <a:pathLst>
                <a:path w="56108" h="58488">
                  <a:moveTo>
                    <a:pt x="0" y="53467"/>
                  </a:moveTo>
                  <a:cubicBezTo>
                    <a:pt x="17411" y="36953"/>
                    <a:pt x="-2690" y="650"/>
                    <a:pt x="26648" y="4"/>
                  </a:cubicBezTo>
                  <a:cubicBezTo>
                    <a:pt x="44205" y="-392"/>
                    <a:pt x="59739" y="28049"/>
                    <a:pt x="55360" y="44751"/>
                  </a:cubicBezTo>
                  <a:cubicBezTo>
                    <a:pt x="45873" y="80928"/>
                    <a:pt x="18266" y="31677"/>
                    <a:pt x="21" y="53467"/>
                  </a:cubicBezTo>
                  <a:close/>
                </a:path>
              </a:pathLst>
            </a:custGeom>
            <a:grpFill/>
            <a:ln w="2083"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0BA2FE3-F6E4-96EB-6B6C-EEEBCFE329B8}"/>
                </a:ext>
              </a:extLst>
            </p:cNvPr>
            <p:cNvSpPr/>
            <p:nvPr/>
          </p:nvSpPr>
          <p:spPr>
            <a:xfrm>
              <a:off x="4777309" y="2325214"/>
              <a:ext cx="55066" cy="89976"/>
            </a:xfrm>
            <a:custGeom>
              <a:avLst/>
              <a:gdLst>
                <a:gd name="connsiteX0" fmla="*/ 54913 w 55066"/>
                <a:gd name="connsiteY0" fmla="*/ 0 h 89976"/>
                <a:gd name="connsiteX1" fmla="*/ 28203 w 55066"/>
                <a:gd name="connsiteY1" fmla="*/ 84510 h 89976"/>
                <a:gd name="connsiteX2" fmla="*/ 12064 w 55066"/>
                <a:gd name="connsiteY2" fmla="*/ 89723 h 89976"/>
                <a:gd name="connsiteX3" fmla="*/ 199 w 55066"/>
                <a:gd name="connsiteY3" fmla="*/ 66516 h 89976"/>
                <a:gd name="connsiteX4" fmla="*/ 54913 w 55066"/>
                <a:gd name="connsiteY4" fmla="*/ 0 h 89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6" h="89976">
                  <a:moveTo>
                    <a:pt x="54913" y="0"/>
                  </a:moveTo>
                  <a:cubicBezTo>
                    <a:pt x="57040" y="36490"/>
                    <a:pt x="36543" y="58676"/>
                    <a:pt x="28203" y="84510"/>
                  </a:cubicBezTo>
                  <a:cubicBezTo>
                    <a:pt x="27139" y="87826"/>
                    <a:pt x="16964" y="90891"/>
                    <a:pt x="12064" y="89723"/>
                  </a:cubicBezTo>
                  <a:cubicBezTo>
                    <a:pt x="637" y="86971"/>
                    <a:pt x="-614" y="74752"/>
                    <a:pt x="199" y="66516"/>
                  </a:cubicBezTo>
                  <a:cubicBezTo>
                    <a:pt x="3264" y="34822"/>
                    <a:pt x="28161" y="20726"/>
                    <a:pt x="54913" y="0"/>
                  </a:cubicBezTo>
                  <a:close/>
                </a:path>
              </a:pathLst>
            </a:custGeom>
            <a:grpFill/>
            <a:ln w="2083"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55873835-0A13-6005-0A41-048AF08F69D3}"/>
                </a:ext>
              </a:extLst>
            </p:cNvPr>
            <p:cNvSpPr/>
            <p:nvPr/>
          </p:nvSpPr>
          <p:spPr>
            <a:xfrm>
              <a:off x="4898383" y="1291551"/>
              <a:ext cx="41291" cy="93622"/>
            </a:xfrm>
            <a:custGeom>
              <a:avLst/>
              <a:gdLst>
                <a:gd name="connsiteX0" fmla="*/ 17765 w 41291"/>
                <a:gd name="connsiteY0" fmla="*/ 93581 h 93622"/>
                <a:gd name="connsiteX1" fmla="*/ 0 w 41291"/>
                <a:gd name="connsiteY1" fmla="*/ 93622 h 93622"/>
                <a:gd name="connsiteX2" fmla="*/ 39889 w 41291"/>
                <a:gd name="connsiteY2" fmla="*/ 0 h 93622"/>
                <a:gd name="connsiteX3" fmla="*/ 17765 w 41291"/>
                <a:gd name="connsiteY3" fmla="*/ 93602 h 93622"/>
              </a:gdLst>
              <a:ahLst/>
              <a:cxnLst>
                <a:cxn ang="0">
                  <a:pos x="connsiteX0" y="connsiteY0"/>
                </a:cxn>
                <a:cxn ang="0">
                  <a:pos x="connsiteX1" y="connsiteY1"/>
                </a:cxn>
                <a:cxn ang="0">
                  <a:pos x="connsiteX2" y="connsiteY2"/>
                </a:cxn>
                <a:cxn ang="0">
                  <a:pos x="connsiteX3" y="connsiteY3"/>
                </a:cxn>
              </a:cxnLst>
              <a:rect l="l" t="t" r="r" b="b"/>
              <a:pathLst>
                <a:path w="41291" h="93622">
                  <a:moveTo>
                    <a:pt x="17765" y="93581"/>
                  </a:moveTo>
                  <a:cubicBezTo>
                    <a:pt x="11844" y="93581"/>
                    <a:pt x="5922" y="93602"/>
                    <a:pt x="0" y="93622"/>
                  </a:cubicBezTo>
                  <a:cubicBezTo>
                    <a:pt x="21102" y="65849"/>
                    <a:pt x="26961" y="31840"/>
                    <a:pt x="39889" y="0"/>
                  </a:cubicBezTo>
                  <a:cubicBezTo>
                    <a:pt x="40514" y="33216"/>
                    <a:pt x="48563" y="67621"/>
                    <a:pt x="17765" y="93602"/>
                  </a:cubicBezTo>
                  <a:close/>
                </a:path>
              </a:pathLst>
            </a:custGeom>
            <a:grpFill/>
            <a:ln w="2083"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2BD837DF-A51F-B0B4-B99F-8BA76B74C149}"/>
                </a:ext>
              </a:extLst>
            </p:cNvPr>
            <p:cNvSpPr/>
            <p:nvPr/>
          </p:nvSpPr>
          <p:spPr>
            <a:xfrm>
              <a:off x="4968843" y="2620719"/>
              <a:ext cx="42998" cy="66864"/>
            </a:xfrm>
            <a:custGeom>
              <a:avLst/>
              <a:gdLst>
                <a:gd name="connsiteX0" fmla="*/ 38238 w 42998"/>
                <a:gd name="connsiteY0" fmla="*/ 0 h 66864"/>
                <a:gd name="connsiteX1" fmla="*/ 36653 w 42998"/>
                <a:gd name="connsiteY1" fmla="*/ 33487 h 66864"/>
                <a:gd name="connsiteX2" fmla="*/ 13445 w 42998"/>
                <a:gd name="connsiteY2" fmla="*/ 66766 h 66864"/>
                <a:gd name="connsiteX3" fmla="*/ 2061 w 42998"/>
                <a:gd name="connsiteY3" fmla="*/ 61011 h 66864"/>
                <a:gd name="connsiteX4" fmla="*/ 16073 w 42998"/>
                <a:gd name="connsiteY4" fmla="*/ 18516 h 66864"/>
                <a:gd name="connsiteX5" fmla="*/ 38238 w 42998"/>
                <a:gd name="connsiteY5" fmla="*/ 21 h 6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 h="66864">
                  <a:moveTo>
                    <a:pt x="38238" y="0"/>
                  </a:moveTo>
                  <a:cubicBezTo>
                    <a:pt x="47370" y="17098"/>
                    <a:pt x="41386" y="25480"/>
                    <a:pt x="36653" y="33487"/>
                  </a:cubicBezTo>
                  <a:cubicBezTo>
                    <a:pt x="29751" y="45206"/>
                    <a:pt x="30835" y="62971"/>
                    <a:pt x="13445" y="66766"/>
                  </a:cubicBezTo>
                  <a:cubicBezTo>
                    <a:pt x="10088" y="67496"/>
                    <a:pt x="3103" y="64014"/>
                    <a:pt x="2061" y="61011"/>
                  </a:cubicBezTo>
                  <a:cubicBezTo>
                    <a:pt x="-3945" y="43725"/>
                    <a:pt x="3916" y="30068"/>
                    <a:pt x="16073" y="18516"/>
                  </a:cubicBezTo>
                  <a:cubicBezTo>
                    <a:pt x="22641" y="12281"/>
                    <a:pt x="29981" y="6839"/>
                    <a:pt x="38238" y="21"/>
                  </a:cubicBezTo>
                  <a:close/>
                </a:path>
              </a:pathLst>
            </a:custGeom>
            <a:grpFill/>
            <a:ln w="2083"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4B53167B-DDF5-697A-652D-AD048665D8CD}"/>
                </a:ext>
              </a:extLst>
            </p:cNvPr>
            <p:cNvSpPr/>
            <p:nvPr/>
          </p:nvSpPr>
          <p:spPr>
            <a:xfrm>
              <a:off x="4827822" y="1745543"/>
              <a:ext cx="44143" cy="55133"/>
            </a:xfrm>
            <a:custGeom>
              <a:avLst/>
              <a:gdLst>
                <a:gd name="connsiteX0" fmla="*/ 0 w 44143"/>
                <a:gd name="connsiteY0" fmla="*/ 33325 h 55133"/>
                <a:gd name="connsiteX1" fmla="*/ 30380 w 44143"/>
                <a:gd name="connsiteY1" fmla="*/ 943 h 55133"/>
                <a:gd name="connsiteX2" fmla="*/ 43746 w 44143"/>
                <a:gd name="connsiteY2" fmla="*/ 15018 h 55133"/>
                <a:gd name="connsiteX3" fmla="*/ 23666 w 44143"/>
                <a:gd name="connsiteY3" fmla="*/ 54781 h 55133"/>
                <a:gd name="connsiteX4" fmla="*/ 0 w 44143"/>
                <a:gd name="connsiteY4" fmla="*/ 33304 h 5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3" h="55133">
                  <a:moveTo>
                    <a:pt x="0" y="33325"/>
                  </a:moveTo>
                  <a:cubicBezTo>
                    <a:pt x="5234" y="19021"/>
                    <a:pt x="16181" y="7303"/>
                    <a:pt x="30380" y="943"/>
                  </a:cubicBezTo>
                  <a:cubicBezTo>
                    <a:pt x="39743" y="-3248"/>
                    <a:pt x="45790" y="7449"/>
                    <a:pt x="43746" y="15018"/>
                  </a:cubicBezTo>
                  <a:cubicBezTo>
                    <a:pt x="39826" y="29509"/>
                    <a:pt x="43809" y="50527"/>
                    <a:pt x="23666" y="54781"/>
                  </a:cubicBezTo>
                  <a:cubicBezTo>
                    <a:pt x="12469" y="57137"/>
                    <a:pt x="3295" y="47441"/>
                    <a:pt x="0" y="33304"/>
                  </a:cubicBezTo>
                  <a:close/>
                </a:path>
              </a:pathLst>
            </a:custGeom>
            <a:grpFill/>
            <a:ln w="2083"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DB550D89-679A-C192-124F-228D6140F5EF}"/>
                </a:ext>
              </a:extLst>
            </p:cNvPr>
            <p:cNvSpPr/>
            <p:nvPr/>
          </p:nvSpPr>
          <p:spPr>
            <a:xfrm>
              <a:off x="6102921" y="207563"/>
              <a:ext cx="43996" cy="39483"/>
            </a:xfrm>
            <a:custGeom>
              <a:avLst/>
              <a:gdLst>
                <a:gd name="connsiteX0" fmla="*/ 43643 w 43996"/>
                <a:gd name="connsiteY0" fmla="*/ 21322 h 39483"/>
                <a:gd name="connsiteX1" fmla="*/ 24418 w 43996"/>
                <a:gd name="connsiteY1" fmla="*/ 38754 h 39483"/>
                <a:gd name="connsiteX2" fmla="*/ 1 w 43996"/>
                <a:gd name="connsiteY2" fmla="*/ 21927 h 39483"/>
                <a:gd name="connsiteX3" fmla="*/ 32153 w 43996"/>
                <a:gd name="connsiteY3" fmla="*/ 429 h 39483"/>
                <a:gd name="connsiteX4" fmla="*/ 43643 w 43996"/>
                <a:gd name="connsiteY4" fmla="*/ 21322 h 39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96" h="39483">
                  <a:moveTo>
                    <a:pt x="43643" y="21322"/>
                  </a:moveTo>
                  <a:cubicBezTo>
                    <a:pt x="45102" y="34646"/>
                    <a:pt x="39806" y="41902"/>
                    <a:pt x="24418" y="38754"/>
                  </a:cubicBezTo>
                  <a:cubicBezTo>
                    <a:pt x="13825" y="36585"/>
                    <a:pt x="-104" y="38107"/>
                    <a:pt x="1" y="21927"/>
                  </a:cubicBezTo>
                  <a:cubicBezTo>
                    <a:pt x="147" y="429"/>
                    <a:pt x="19768" y="2868"/>
                    <a:pt x="32153" y="429"/>
                  </a:cubicBezTo>
                  <a:cubicBezTo>
                    <a:pt x="47688" y="-2636"/>
                    <a:pt x="43371" y="11397"/>
                    <a:pt x="43643" y="21322"/>
                  </a:cubicBezTo>
                  <a:close/>
                </a:path>
              </a:pathLst>
            </a:custGeom>
            <a:grpFill/>
            <a:ln w="2083"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E105C9E-BF3D-8D6B-B1E3-9BF677FBD899}"/>
                </a:ext>
              </a:extLst>
            </p:cNvPr>
            <p:cNvSpPr/>
            <p:nvPr/>
          </p:nvSpPr>
          <p:spPr>
            <a:xfrm>
              <a:off x="4641167" y="6795154"/>
              <a:ext cx="24557" cy="37594"/>
            </a:xfrm>
            <a:custGeom>
              <a:avLst/>
              <a:gdLst>
                <a:gd name="connsiteX0" fmla="*/ 2663 w 24557"/>
                <a:gd name="connsiteY0" fmla="*/ 37594 h 37594"/>
                <a:gd name="connsiteX1" fmla="*/ 24557 w 24557"/>
                <a:gd name="connsiteY1" fmla="*/ 0 h 37594"/>
                <a:gd name="connsiteX2" fmla="*/ 1788 w 24557"/>
                <a:gd name="connsiteY2" fmla="*/ 36782 h 37594"/>
                <a:gd name="connsiteX3" fmla="*/ 2684 w 24557"/>
                <a:gd name="connsiteY3" fmla="*/ 37594 h 37594"/>
              </a:gdLst>
              <a:ahLst/>
              <a:cxnLst>
                <a:cxn ang="0">
                  <a:pos x="connsiteX0" y="connsiteY0"/>
                </a:cxn>
                <a:cxn ang="0">
                  <a:pos x="connsiteX1" y="connsiteY1"/>
                </a:cxn>
                <a:cxn ang="0">
                  <a:pos x="connsiteX2" y="connsiteY2"/>
                </a:cxn>
                <a:cxn ang="0">
                  <a:pos x="connsiteX3" y="connsiteY3"/>
                </a:cxn>
              </a:cxnLst>
              <a:rect l="l" t="t" r="r" b="b"/>
              <a:pathLst>
                <a:path w="24557" h="37594">
                  <a:moveTo>
                    <a:pt x="2663" y="37594"/>
                  </a:moveTo>
                  <a:cubicBezTo>
                    <a:pt x="119" y="21727"/>
                    <a:pt x="-7575" y="3586"/>
                    <a:pt x="24557" y="0"/>
                  </a:cubicBezTo>
                  <a:cubicBezTo>
                    <a:pt x="14632" y="13324"/>
                    <a:pt x="27080" y="34050"/>
                    <a:pt x="1788" y="36782"/>
                  </a:cubicBezTo>
                  <a:lnTo>
                    <a:pt x="2684" y="37594"/>
                  </a:lnTo>
                  <a:close/>
                </a:path>
              </a:pathLst>
            </a:custGeom>
            <a:grpFill/>
            <a:ln w="2083"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4AD2372-C995-9153-C185-D00FCFFD455A}"/>
                </a:ext>
              </a:extLst>
            </p:cNvPr>
            <p:cNvSpPr/>
            <p:nvPr/>
          </p:nvSpPr>
          <p:spPr>
            <a:xfrm>
              <a:off x="4610797" y="6831914"/>
              <a:ext cx="33054" cy="25084"/>
            </a:xfrm>
            <a:custGeom>
              <a:avLst/>
              <a:gdLst>
                <a:gd name="connsiteX0" fmla="*/ 32158 w 33054"/>
                <a:gd name="connsiteY0" fmla="*/ 21 h 25084"/>
                <a:gd name="connsiteX1" fmla="*/ 11953 w 33054"/>
                <a:gd name="connsiteY1" fmla="*/ 25084 h 25084"/>
                <a:gd name="connsiteX2" fmla="*/ 68 w 33054"/>
                <a:gd name="connsiteY2" fmla="*/ 13074 h 25084"/>
                <a:gd name="connsiteX3" fmla="*/ 33054 w 33054"/>
                <a:gd name="connsiteY3" fmla="*/ 813 h 25084"/>
                <a:gd name="connsiteX4" fmla="*/ 32158 w 33054"/>
                <a:gd name="connsiteY4" fmla="*/ 0 h 25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4" h="25084">
                  <a:moveTo>
                    <a:pt x="32158" y="21"/>
                  </a:moveTo>
                  <a:cubicBezTo>
                    <a:pt x="32971" y="14512"/>
                    <a:pt x="27216" y="24855"/>
                    <a:pt x="11953" y="25084"/>
                  </a:cubicBezTo>
                  <a:cubicBezTo>
                    <a:pt x="7803" y="25147"/>
                    <a:pt x="-850" y="15263"/>
                    <a:pt x="68" y="13074"/>
                  </a:cubicBezTo>
                  <a:cubicBezTo>
                    <a:pt x="6302" y="-1773"/>
                    <a:pt x="20585" y="1314"/>
                    <a:pt x="33054" y="813"/>
                  </a:cubicBezTo>
                  <a:lnTo>
                    <a:pt x="32158" y="0"/>
                  </a:lnTo>
                  <a:close/>
                </a:path>
              </a:pathLst>
            </a:custGeom>
            <a:grpFill/>
            <a:ln w="2083"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F0DBFA7-1619-BC60-9DC5-9577357E1BEC}"/>
                </a:ext>
              </a:extLst>
            </p:cNvPr>
            <p:cNvSpPr/>
            <p:nvPr/>
          </p:nvSpPr>
          <p:spPr>
            <a:xfrm>
              <a:off x="5056691" y="2094515"/>
              <a:ext cx="5208" cy="6776"/>
            </a:xfrm>
            <a:custGeom>
              <a:avLst/>
              <a:gdLst>
                <a:gd name="connsiteX0" fmla="*/ 4312 w 5208"/>
                <a:gd name="connsiteY0" fmla="*/ 0 h 6776"/>
                <a:gd name="connsiteX1" fmla="*/ 3165 w 5208"/>
                <a:gd name="connsiteY1" fmla="*/ 6777 h 6776"/>
                <a:gd name="connsiteX2" fmla="*/ 5209 w 5208"/>
                <a:gd name="connsiteY2" fmla="*/ 646 h 6776"/>
                <a:gd name="connsiteX3" fmla="*/ 4312 w 5208"/>
                <a:gd name="connsiteY3" fmla="*/ 0 h 6776"/>
              </a:gdLst>
              <a:ahLst/>
              <a:cxnLst>
                <a:cxn ang="0">
                  <a:pos x="connsiteX0" y="connsiteY0"/>
                </a:cxn>
                <a:cxn ang="0">
                  <a:pos x="connsiteX1" y="connsiteY1"/>
                </a:cxn>
                <a:cxn ang="0">
                  <a:pos x="connsiteX2" y="connsiteY2"/>
                </a:cxn>
                <a:cxn ang="0">
                  <a:pos x="connsiteX3" y="connsiteY3"/>
                </a:cxn>
              </a:cxnLst>
              <a:rect l="l" t="t" r="r" b="b"/>
              <a:pathLst>
                <a:path w="5208" h="6776">
                  <a:moveTo>
                    <a:pt x="4312" y="0"/>
                  </a:moveTo>
                  <a:cubicBezTo>
                    <a:pt x="3937" y="2252"/>
                    <a:pt x="3561" y="4525"/>
                    <a:pt x="3165" y="6777"/>
                  </a:cubicBezTo>
                  <a:cubicBezTo>
                    <a:pt x="-4383" y="1981"/>
                    <a:pt x="3749" y="2440"/>
                    <a:pt x="5209" y="646"/>
                  </a:cubicBezTo>
                  <a:lnTo>
                    <a:pt x="4312" y="0"/>
                  </a:lnTo>
                  <a:close/>
                </a:path>
              </a:pathLst>
            </a:custGeom>
            <a:grpFill/>
            <a:ln w="2083" cap="flat">
              <a:noFill/>
              <a:prstDash val="solid"/>
              <a:miter/>
            </a:ln>
          </p:spPr>
          <p:txBody>
            <a:bodyPr rtlCol="0" anchor="ctr"/>
            <a:lstStyle/>
            <a:p>
              <a:endParaRPr lang="en-GB"/>
            </a:p>
          </p:txBody>
        </p:sp>
      </p:grpSp>
    </p:spTree>
    <p:extLst>
      <p:ext uri="{BB962C8B-B14F-4D97-AF65-F5344CB8AC3E}">
        <p14:creationId xmlns:p14="http://schemas.microsoft.com/office/powerpoint/2010/main" val="23540496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ptop Devic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0ACDA7-B17B-D268-0484-A031C8386B83}"/>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8B63EF66-4A8E-7CFA-76E8-0B509D95CD58}"/>
              </a:ext>
            </a:extLst>
          </p:cNvPr>
          <p:cNvSpPr/>
          <p:nvPr userDrawn="1"/>
        </p:nvSpPr>
        <p:spPr>
          <a:xfrm flipH="1">
            <a:off x="0" y="0"/>
            <a:ext cx="10658008" cy="6857999"/>
          </a:xfrm>
          <a:custGeom>
            <a:avLst/>
            <a:gdLst>
              <a:gd name="connsiteX0" fmla="*/ 10658008 w 10658008"/>
              <a:gd name="connsiteY0" fmla="*/ 0 h 6857999"/>
              <a:gd name="connsiteX1" fmla="*/ 0 w 10658008"/>
              <a:gd name="connsiteY1" fmla="*/ 0 h 6857999"/>
              <a:gd name="connsiteX2" fmla="*/ 6127129 w 10658008"/>
              <a:gd name="connsiteY2" fmla="*/ 6857999 h 6857999"/>
              <a:gd name="connsiteX3" fmla="*/ 10658008 w 1065800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0658008" h="6857999">
                <a:moveTo>
                  <a:pt x="10658008" y="0"/>
                </a:moveTo>
                <a:lnTo>
                  <a:pt x="0" y="0"/>
                </a:lnTo>
                <a:lnTo>
                  <a:pt x="6127129" y="6857999"/>
                </a:lnTo>
                <a:lnTo>
                  <a:pt x="10658008" y="685799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8" descr="A picture containing text, monitor, electronics, television&#10;&#10;Description automatically generated">
            <a:extLst>
              <a:ext uri="{FF2B5EF4-FFF2-40B4-BE49-F238E27FC236}">
                <a16:creationId xmlns:a16="http://schemas.microsoft.com/office/drawing/2014/main" id="{D34E094F-F9A0-2335-CAD2-08BE4A602BB3}"/>
              </a:ext>
            </a:extLst>
          </p:cNvPr>
          <p:cNvPicPr>
            <a:picLocks noChangeAspect="1"/>
          </p:cNvPicPr>
          <p:nvPr userDrawn="1"/>
        </p:nvPicPr>
        <p:blipFill>
          <a:blip r:embed="rId2"/>
          <a:stretch>
            <a:fillRect/>
          </a:stretch>
        </p:blipFill>
        <p:spPr>
          <a:xfrm>
            <a:off x="568265" y="1785538"/>
            <a:ext cx="7013635" cy="3992962"/>
          </a:xfrm>
          <a:prstGeom prst="rect">
            <a:avLst/>
          </a:prstGeom>
        </p:spPr>
      </p:pic>
      <p:sp>
        <p:nvSpPr>
          <p:cNvPr id="2" name="Title 1">
            <a:extLst>
              <a:ext uri="{FF2B5EF4-FFF2-40B4-BE49-F238E27FC236}">
                <a16:creationId xmlns:a16="http://schemas.microsoft.com/office/drawing/2014/main" id="{29545044-1BF7-D353-764E-31BA6A88F7E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869E6BD6-C629-C7D9-34EE-BBC8056A3524}"/>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F1D0FFB0-8BA7-1861-8F76-CD6A78BFFA1D}"/>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30" name="Freeform: Shape 29">
            <a:extLst>
              <a:ext uri="{FF2B5EF4-FFF2-40B4-BE49-F238E27FC236}">
                <a16:creationId xmlns:a16="http://schemas.microsoft.com/office/drawing/2014/main" id="{1FF24947-512C-6CFA-548F-A38981544179}"/>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33" name="Text Placeholder 32">
            <a:extLst>
              <a:ext uri="{FF2B5EF4-FFF2-40B4-BE49-F238E27FC236}">
                <a16:creationId xmlns:a16="http://schemas.microsoft.com/office/drawing/2014/main" id="{1EF731CF-0EDE-09BF-799F-30540EF66233}"/>
              </a:ext>
            </a:extLst>
          </p:cNvPr>
          <p:cNvSpPr>
            <a:spLocks noGrp="1"/>
          </p:cNvSpPr>
          <p:nvPr>
            <p:ph type="body" sz="quarter" idx="20"/>
          </p:nvPr>
        </p:nvSpPr>
        <p:spPr>
          <a:xfrm>
            <a:off x="8286658" y="2933700"/>
            <a:ext cx="3354480" cy="2838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Picture Placeholder 37">
            <a:extLst>
              <a:ext uri="{FF2B5EF4-FFF2-40B4-BE49-F238E27FC236}">
                <a16:creationId xmlns:a16="http://schemas.microsoft.com/office/drawing/2014/main" id="{528E0CE9-E849-A1C7-9B41-33A1254629F2}"/>
              </a:ext>
            </a:extLst>
          </p:cNvPr>
          <p:cNvSpPr>
            <a:spLocks noGrp="1"/>
          </p:cNvSpPr>
          <p:nvPr>
            <p:ph type="pic" sz="quarter" idx="21"/>
          </p:nvPr>
        </p:nvSpPr>
        <p:spPr>
          <a:xfrm>
            <a:off x="1377950" y="2025650"/>
            <a:ext cx="5394326" cy="3387725"/>
          </a:xfrm>
          <a:solidFill>
            <a:schemeClr val="bg1">
              <a:lumMod val="95000"/>
            </a:schemeClr>
          </a:solidFill>
        </p:spPr>
        <p:txBody>
          <a:bodyPr anchor="ctr">
            <a:normAutofit/>
          </a:bodyPr>
          <a:lstStyle>
            <a:lvl1pPr algn="ctr">
              <a:defRPr sz="1600"/>
            </a:lvl1pPr>
          </a:lstStyle>
          <a:p>
            <a:r>
              <a:rPr lang="en-US"/>
              <a:t>Click icon to add picture</a:t>
            </a:r>
            <a:endParaRPr lang="en-GB"/>
          </a:p>
        </p:txBody>
      </p:sp>
      <p:grpSp>
        <p:nvGrpSpPr>
          <p:cNvPr id="40" name="Graphic 6">
            <a:extLst>
              <a:ext uri="{FF2B5EF4-FFF2-40B4-BE49-F238E27FC236}">
                <a16:creationId xmlns:a16="http://schemas.microsoft.com/office/drawing/2014/main" id="{BC09A39D-781A-3ACE-51D5-9F1B0DAD92D2}"/>
              </a:ext>
            </a:extLst>
          </p:cNvPr>
          <p:cNvGrpSpPr/>
          <p:nvPr userDrawn="1"/>
        </p:nvGrpSpPr>
        <p:grpSpPr>
          <a:xfrm>
            <a:off x="550862" y="6145831"/>
            <a:ext cx="877888" cy="356047"/>
            <a:chOff x="470661" y="492919"/>
            <a:chExt cx="1210408" cy="490907"/>
          </a:xfrm>
          <a:solidFill>
            <a:schemeClr val="bg1"/>
          </a:solidFill>
        </p:grpSpPr>
        <p:sp>
          <p:nvSpPr>
            <p:cNvPr id="41" name="Freeform: Shape 40">
              <a:extLst>
                <a:ext uri="{FF2B5EF4-FFF2-40B4-BE49-F238E27FC236}">
                  <a16:creationId xmlns:a16="http://schemas.microsoft.com/office/drawing/2014/main" id="{0AD7D2E7-252A-5202-DC7E-7F60E798AD3B}"/>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9158B684-214C-5EDB-0183-A3AE0A2ECA1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789F0A9C-ADD6-B027-0148-C7BEC0A936F4}"/>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C8DBCFE8-088E-C046-1C9F-693923FA443C}"/>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25223702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ablet &amp; Phone Devic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E9DA0E-747F-7617-4154-E2A0FB5D9572}"/>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8B63EF66-4A8E-7CFA-76E8-0B509D95CD58}"/>
              </a:ext>
            </a:extLst>
          </p:cNvPr>
          <p:cNvSpPr/>
          <p:nvPr userDrawn="1"/>
        </p:nvSpPr>
        <p:spPr>
          <a:xfrm flipH="1">
            <a:off x="0" y="0"/>
            <a:ext cx="10658008" cy="6857999"/>
          </a:xfrm>
          <a:custGeom>
            <a:avLst/>
            <a:gdLst>
              <a:gd name="connsiteX0" fmla="*/ 10658008 w 10658008"/>
              <a:gd name="connsiteY0" fmla="*/ 0 h 6857999"/>
              <a:gd name="connsiteX1" fmla="*/ 0 w 10658008"/>
              <a:gd name="connsiteY1" fmla="*/ 0 h 6857999"/>
              <a:gd name="connsiteX2" fmla="*/ 6127129 w 10658008"/>
              <a:gd name="connsiteY2" fmla="*/ 6857999 h 6857999"/>
              <a:gd name="connsiteX3" fmla="*/ 10658008 w 1065800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0658008" h="6857999">
                <a:moveTo>
                  <a:pt x="10658008" y="0"/>
                </a:moveTo>
                <a:lnTo>
                  <a:pt x="0" y="0"/>
                </a:lnTo>
                <a:lnTo>
                  <a:pt x="6127129" y="6857999"/>
                </a:lnTo>
                <a:lnTo>
                  <a:pt x="10658008" y="685799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29545044-1BF7-D353-764E-31BA6A88F7E8}"/>
              </a:ext>
            </a:extLst>
          </p:cNvPr>
          <p:cNvSpPr>
            <a:spLocks noGrp="1"/>
          </p:cNvSpPr>
          <p:nvPr>
            <p:ph type="title"/>
          </p:nvPr>
        </p:nvSpPr>
        <p:spPr>
          <a:xfrm>
            <a:off x="550863" y="549275"/>
            <a:ext cx="7089375" cy="1128696"/>
          </a:xfrm>
        </p:spPr>
        <p:txBody>
          <a:bodyPr/>
          <a:lstStyle>
            <a:lvl1pPr>
              <a:defRPr>
                <a:solidFill>
                  <a:schemeClr val="bg1"/>
                </a:solidFill>
              </a:defRPr>
            </a:lvl1p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869E6BD6-C629-C7D9-34EE-BBC8056A3524}"/>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F1D0FFB0-8BA7-1861-8F76-CD6A78BFFA1D}"/>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30" name="Freeform: Shape 29">
            <a:extLst>
              <a:ext uri="{FF2B5EF4-FFF2-40B4-BE49-F238E27FC236}">
                <a16:creationId xmlns:a16="http://schemas.microsoft.com/office/drawing/2014/main" id="{1FF24947-512C-6CFA-548F-A38981544179}"/>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33" name="Text Placeholder 32">
            <a:extLst>
              <a:ext uri="{FF2B5EF4-FFF2-40B4-BE49-F238E27FC236}">
                <a16:creationId xmlns:a16="http://schemas.microsoft.com/office/drawing/2014/main" id="{1EF731CF-0EDE-09BF-799F-30540EF66233}"/>
              </a:ext>
            </a:extLst>
          </p:cNvPr>
          <p:cNvSpPr>
            <a:spLocks noGrp="1"/>
          </p:cNvSpPr>
          <p:nvPr>
            <p:ph type="body" sz="quarter" idx="20"/>
          </p:nvPr>
        </p:nvSpPr>
        <p:spPr>
          <a:xfrm>
            <a:off x="539657" y="1952625"/>
            <a:ext cx="4602557" cy="3819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2" name="Picture 31">
            <a:extLst>
              <a:ext uri="{FF2B5EF4-FFF2-40B4-BE49-F238E27FC236}">
                <a16:creationId xmlns:a16="http://schemas.microsoft.com/office/drawing/2014/main" id="{5584A1D6-A511-1F95-A64D-85DD4975B4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981686" y="2495549"/>
            <a:ext cx="1658552" cy="3268663"/>
          </a:xfrm>
          <a:prstGeom prst="rect">
            <a:avLst/>
          </a:prstGeom>
          <a:effectLst>
            <a:outerShdw blurRad="177800" dist="38100" dir="2700000" algn="tl" rotWithShape="0">
              <a:prstClr val="black">
                <a:alpha val="40000"/>
              </a:prstClr>
            </a:outerShdw>
          </a:effectLst>
        </p:spPr>
      </p:pic>
      <p:sp>
        <p:nvSpPr>
          <p:cNvPr id="34" name="Picture Placeholder 14">
            <a:extLst>
              <a:ext uri="{FF2B5EF4-FFF2-40B4-BE49-F238E27FC236}">
                <a16:creationId xmlns:a16="http://schemas.microsoft.com/office/drawing/2014/main" id="{B87CBA9E-7D35-7ADB-229E-FBE58E6E1CAA}"/>
              </a:ext>
            </a:extLst>
          </p:cNvPr>
          <p:cNvSpPr>
            <a:spLocks noGrp="1"/>
          </p:cNvSpPr>
          <p:nvPr>
            <p:ph type="pic" sz="quarter" idx="17"/>
          </p:nvPr>
        </p:nvSpPr>
        <p:spPr>
          <a:xfrm>
            <a:off x="6056423" y="2557463"/>
            <a:ext cx="1509078" cy="3140868"/>
          </a:xfrm>
          <a:prstGeom prst="roundRect">
            <a:avLst>
              <a:gd name="adj" fmla="val 15296"/>
            </a:avLst>
          </a:prstGeo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a:p>
        </p:txBody>
      </p:sp>
      <p:pic>
        <p:nvPicPr>
          <p:cNvPr id="36" name="Picture 35">
            <a:extLst>
              <a:ext uri="{FF2B5EF4-FFF2-40B4-BE49-F238E27FC236}">
                <a16:creationId xmlns:a16="http://schemas.microsoft.com/office/drawing/2014/main" id="{D328AC83-7106-A4D5-42F4-41A250BA0879}"/>
              </a:ext>
            </a:extLst>
          </p:cNvPr>
          <p:cNvPicPr>
            <a:picLocks noChangeAspect="1"/>
          </p:cNvPicPr>
          <p:nvPr userDrawn="1"/>
        </p:nvPicPr>
        <p:blipFill rotWithShape="1">
          <a:blip r:embed="rId3"/>
          <a:srcRect l="28845" t="3204" r="24815" b="-14"/>
          <a:stretch/>
        </p:blipFill>
        <p:spPr>
          <a:xfrm>
            <a:off x="7640238" y="549903"/>
            <a:ext cx="4246961" cy="5649776"/>
          </a:xfrm>
          <a:prstGeom prst="rect">
            <a:avLst/>
          </a:prstGeom>
        </p:spPr>
      </p:pic>
      <p:sp>
        <p:nvSpPr>
          <p:cNvPr id="37" name="Picture Placeholder 14">
            <a:extLst>
              <a:ext uri="{FF2B5EF4-FFF2-40B4-BE49-F238E27FC236}">
                <a16:creationId xmlns:a16="http://schemas.microsoft.com/office/drawing/2014/main" id="{6E3C3499-9418-7BE4-AF95-29AD72CBFEC6}"/>
              </a:ext>
            </a:extLst>
          </p:cNvPr>
          <p:cNvSpPr>
            <a:spLocks noGrp="1"/>
          </p:cNvSpPr>
          <p:nvPr>
            <p:ph type="pic" sz="quarter" idx="22"/>
          </p:nvPr>
        </p:nvSpPr>
        <p:spPr>
          <a:xfrm>
            <a:off x="7907679" y="912812"/>
            <a:ext cx="3366977" cy="4745037"/>
          </a:xfrm>
          <a:prstGeom prst="roundRect">
            <a:avLst>
              <a:gd name="adj" fmla="val 5300"/>
            </a:avLst>
          </a:prstGeo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a:p>
        </p:txBody>
      </p:sp>
      <p:grpSp>
        <p:nvGrpSpPr>
          <p:cNvPr id="38" name="Graphic 6">
            <a:extLst>
              <a:ext uri="{FF2B5EF4-FFF2-40B4-BE49-F238E27FC236}">
                <a16:creationId xmlns:a16="http://schemas.microsoft.com/office/drawing/2014/main" id="{86457904-92C0-6327-367C-10875BEB6868}"/>
              </a:ext>
            </a:extLst>
          </p:cNvPr>
          <p:cNvGrpSpPr/>
          <p:nvPr userDrawn="1"/>
        </p:nvGrpSpPr>
        <p:grpSpPr>
          <a:xfrm>
            <a:off x="550862" y="6145831"/>
            <a:ext cx="877888" cy="356047"/>
            <a:chOff x="470661" y="492919"/>
            <a:chExt cx="1210408" cy="490907"/>
          </a:xfrm>
          <a:solidFill>
            <a:schemeClr val="bg1"/>
          </a:solidFill>
        </p:grpSpPr>
        <p:sp>
          <p:nvSpPr>
            <p:cNvPr id="39" name="Freeform: Shape 38">
              <a:extLst>
                <a:ext uri="{FF2B5EF4-FFF2-40B4-BE49-F238E27FC236}">
                  <a16:creationId xmlns:a16="http://schemas.microsoft.com/office/drawing/2014/main" id="{80370353-D1F1-EC96-8D9B-9A74E09E0DF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11B457EF-8729-0649-BACF-9C1DF83DC22E}"/>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D52C15CE-8881-336F-1793-ECF4859926F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CFED15A0-17DA-DC6B-A1C5-13ADF1B17BB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8414757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ocial Media Text">
    <p:bg>
      <p:bgPr>
        <a:solidFill>
          <a:schemeClr val="accent3"/>
        </a:solid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31B3EA55-F054-3003-461D-27203F73B4AE}"/>
              </a:ext>
            </a:extLst>
          </p:cNvPr>
          <p:cNvSpPr/>
          <p:nvPr userDrawn="1"/>
        </p:nvSpPr>
        <p:spPr>
          <a:xfrm>
            <a:off x="0" y="0"/>
            <a:ext cx="11977884" cy="6858000"/>
          </a:xfrm>
          <a:custGeom>
            <a:avLst/>
            <a:gdLst>
              <a:gd name="connsiteX0" fmla="*/ 0 w 11977884"/>
              <a:gd name="connsiteY0" fmla="*/ 0 h 6858000"/>
              <a:gd name="connsiteX1" fmla="*/ 11977884 w 11977884"/>
              <a:gd name="connsiteY1" fmla="*/ 0 h 6858000"/>
              <a:gd name="connsiteX2" fmla="*/ 8055430 w 11977884"/>
              <a:gd name="connsiteY2" fmla="*/ 6858000 h 6858000"/>
              <a:gd name="connsiteX3" fmla="*/ 0 w 1197788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977884" h="6858000">
                <a:moveTo>
                  <a:pt x="0" y="0"/>
                </a:moveTo>
                <a:lnTo>
                  <a:pt x="11977884" y="0"/>
                </a:lnTo>
                <a:lnTo>
                  <a:pt x="8055430"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5E7A5413-B257-ADDD-B94C-093B010C943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12DE5A9E-BC89-6095-9ABF-A35ED32CF756}"/>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2ED3DD92-1932-150C-FA37-D445AE6308C2}"/>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72" name="Freeform: Shape 71">
            <a:extLst>
              <a:ext uri="{FF2B5EF4-FFF2-40B4-BE49-F238E27FC236}">
                <a16:creationId xmlns:a16="http://schemas.microsoft.com/office/drawing/2014/main" id="{F1DC84A3-F814-F0A5-9D1B-1F2B2124A52A}"/>
              </a:ext>
            </a:extLst>
          </p:cNvPr>
          <p:cNvSpPr/>
          <p:nvPr userDrawn="1"/>
        </p:nvSpPr>
        <p:spPr>
          <a:xfrm>
            <a:off x="550863" y="1965989"/>
            <a:ext cx="7504566" cy="3821791"/>
          </a:xfrm>
          <a:custGeom>
            <a:avLst/>
            <a:gdLst>
              <a:gd name="connsiteX0" fmla="*/ 0 w 7504566"/>
              <a:gd name="connsiteY0" fmla="*/ 0 h 3821791"/>
              <a:gd name="connsiteX1" fmla="*/ 7504566 w 7504566"/>
              <a:gd name="connsiteY1" fmla="*/ 0 h 3821791"/>
              <a:gd name="connsiteX2" fmla="*/ 7504566 w 7504566"/>
              <a:gd name="connsiteY2" fmla="*/ 3272516 h 3821791"/>
              <a:gd name="connsiteX3" fmla="*/ 1001825 w 7504566"/>
              <a:gd name="connsiteY3" fmla="*/ 3272516 h 3821791"/>
              <a:gd name="connsiteX4" fmla="*/ 682511 w 7504566"/>
              <a:gd name="connsiteY4" fmla="*/ 3821791 h 3821791"/>
              <a:gd name="connsiteX5" fmla="*/ 363197 w 7504566"/>
              <a:gd name="connsiteY5" fmla="*/ 3272516 h 3821791"/>
              <a:gd name="connsiteX6" fmla="*/ 0 w 7504566"/>
              <a:gd name="connsiteY6" fmla="*/ 3272516 h 38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4566" h="3821791">
                <a:moveTo>
                  <a:pt x="0" y="0"/>
                </a:moveTo>
                <a:lnTo>
                  <a:pt x="7504566" y="0"/>
                </a:lnTo>
                <a:lnTo>
                  <a:pt x="7504566" y="3272516"/>
                </a:lnTo>
                <a:lnTo>
                  <a:pt x="1001825" y="3272516"/>
                </a:lnTo>
                <a:lnTo>
                  <a:pt x="682511" y="3821791"/>
                </a:lnTo>
                <a:lnTo>
                  <a:pt x="363197" y="3272516"/>
                </a:lnTo>
                <a:lnTo>
                  <a:pt x="0" y="3272516"/>
                </a:lnTo>
                <a:close/>
              </a:path>
            </a:pathLst>
          </a:custGeom>
          <a:solidFill>
            <a:schemeClr val="bg1"/>
          </a:solidFill>
          <a:ln>
            <a:noFill/>
          </a:ln>
          <a:effectLst>
            <a:outerShdw blurRad="152400" dist="76200" dir="2700000" algn="ctr" rotWithShape="0">
              <a:schemeClr val="tx1">
                <a:alpha val="4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1" name="Freeform: Shape 70">
            <a:extLst>
              <a:ext uri="{FF2B5EF4-FFF2-40B4-BE49-F238E27FC236}">
                <a16:creationId xmlns:a16="http://schemas.microsoft.com/office/drawing/2014/main" id="{D730E9CF-7706-0076-F955-F6F5088315B2}"/>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75" name="Text Placeholder 41">
            <a:extLst>
              <a:ext uri="{FF2B5EF4-FFF2-40B4-BE49-F238E27FC236}">
                <a16:creationId xmlns:a16="http://schemas.microsoft.com/office/drawing/2014/main" id="{01439AAB-1316-76AC-963A-E1A99D84C170}"/>
              </a:ext>
            </a:extLst>
          </p:cNvPr>
          <p:cNvSpPr>
            <a:spLocks noGrp="1"/>
          </p:cNvSpPr>
          <p:nvPr>
            <p:ph type="body" sz="quarter" idx="14" hasCustomPrompt="1"/>
          </p:nvPr>
        </p:nvSpPr>
        <p:spPr>
          <a:xfrm>
            <a:off x="856044" y="2324100"/>
            <a:ext cx="6894205" cy="2536825"/>
          </a:xfrm>
        </p:spPr>
        <p:txBody>
          <a:bodyPr>
            <a:noAutofit/>
          </a:bodyPr>
          <a:lstStyle>
            <a:lvl1pPr>
              <a:spcBef>
                <a:spcPts val="0"/>
              </a:spcBef>
              <a:spcAft>
                <a:spcPts val="1500"/>
              </a:spcAft>
              <a:defRPr sz="3600" b="0">
                <a:solidFill>
                  <a:schemeClr val="tx2"/>
                </a:solidFill>
                <a:latin typeface="+mn-lt"/>
              </a:defRPr>
            </a:lvl1pPr>
            <a:lvl2pPr>
              <a:spcBef>
                <a:spcPts val="0"/>
              </a:spcBef>
              <a:spcAft>
                <a:spcPts val="0"/>
              </a:spcAft>
              <a:defRPr sz="2800" b="1">
                <a:solidFill>
                  <a:schemeClr val="tx2"/>
                </a:solidFill>
                <a:latin typeface="+mn-lt"/>
              </a:defRPr>
            </a:lvl2pPr>
            <a:lvl3pPr>
              <a:spcBef>
                <a:spcPts val="0"/>
              </a:spcBef>
              <a:spcAft>
                <a:spcPts val="0"/>
              </a:spcAft>
              <a:defRPr sz="3600" b="1">
                <a:solidFill>
                  <a:schemeClr val="bg1"/>
                </a:solidFill>
                <a:latin typeface="+mn-lt"/>
              </a:defRPr>
            </a:lvl3pPr>
            <a:lvl4pPr marL="0" indent="0">
              <a:spcBef>
                <a:spcPts val="0"/>
              </a:spcBef>
              <a:spcAft>
                <a:spcPts val="0"/>
              </a:spcAft>
              <a:buNone/>
              <a:defRPr sz="3600" b="1">
                <a:solidFill>
                  <a:schemeClr val="bg1"/>
                </a:solidFill>
                <a:latin typeface="+mn-lt"/>
              </a:defRPr>
            </a:lvl4pPr>
            <a:lvl5pPr marL="0" indent="0">
              <a:spcBef>
                <a:spcPts val="0"/>
              </a:spcBef>
              <a:spcAft>
                <a:spcPts val="0"/>
              </a:spcAft>
              <a:buNone/>
              <a:defRPr sz="3600" b="1">
                <a:solidFill>
                  <a:schemeClr val="bg1"/>
                </a:solidFill>
                <a:latin typeface="+mn-lt"/>
              </a:defRPr>
            </a:lvl5pPr>
          </a:lstStyle>
          <a:p>
            <a:pPr lvl="0"/>
            <a:r>
              <a:rPr lang="en-US" dirty="0"/>
              <a:t>Quote</a:t>
            </a:r>
          </a:p>
          <a:p>
            <a:pPr lvl="1"/>
            <a:r>
              <a:rPr lang="en-US" dirty="0"/>
              <a:t>Source</a:t>
            </a:r>
          </a:p>
        </p:txBody>
      </p:sp>
      <p:grpSp>
        <p:nvGrpSpPr>
          <p:cNvPr id="77" name="Graphic 6">
            <a:extLst>
              <a:ext uri="{FF2B5EF4-FFF2-40B4-BE49-F238E27FC236}">
                <a16:creationId xmlns:a16="http://schemas.microsoft.com/office/drawing/2014/main" id="{68DD384F-AE20-BD22-B17F-EA2FBBD40E8A}"/>
              </a:ext>
            </a:extLst>
          </p:cNvPr>
          <p:cNvGrpSpPr/>
          <p:nvPr userDrawn="1"/>
        </p:nvGrpSpPr>
        <p:grpSpPr>
          <a:xfrm>
            <a:off x="550862" y="6145831"/>
            <a:ext cx="877888" cy="356047"/>
            <a:chOff x="470661" y="492919"/>
            <a:chExt cx="1210408" cy="490907"/>
          </a:xfrm>
          <a:solidFill>
            <a:schemeClr val="bg1"/>
          </a:solidFill>
        </p:grpSpPr>
        <p:sp>
          <p:nvSpPr>
            <p:cNvPr id="78" name="Freeform: Shape 77">
              <a:extLst>
                <a:ext uri="{FF2B5EF4-FFF2-40B4-BE49-F238E27FC236}">
                  <a16:creationId xmlns:a16="http://schemas.microsoft.com/office/drawing/2014/main" id="{5B288AF5-B60C-08F7-D3A6-3AE2E5ED9877}"/>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64169457-67BB-D5B9-22C1-A8719B3C836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21D29D82-ED1A-A2E2-B257-5905E897CAA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89E31132-2E57-5588-40F0-0920D53A8DED}"/>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39618539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ocial Media Screenshot">
    <p:bg>
      <p:bgPr>
        <a:solidFill>
          <a:schemeClr val="accent3"/>
        </a:solid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31B3EA55-F054-3003-461D-27203F73B4AE}"/>
              </a:ext>
            </a:extLst>
          </p:cNvPr>
          <p:cNvSpPr/>
          <p:nvPr userDrawn="1"/>
        </p:nvSpPr>
        <p:spPr>
          <a:xfrm>
            <a:off x="0" y="0"/>
            <a:ext cx="11977884" cy="6858000"/>
          </a:xfrm>
          <a:custGeom>
            <a:avLst/>
            <a:gdLst>
              <a:gd name="connsiteX0" fmla="*/ 0 w 11977884"/>
              <a:gd name="connsiteY0" fmla="*/ 0 h 6858000"/>
              <a:gd name="connsiteX1" fmla="*/ 11977884 w 11977884"/>
              <a:gd name="connsiteY1" fmla="*/ 0 h 6858000"/>
              <a:gd name="connsiteX2" fmla="*/ 8055430 w 11977884"/>
              <a:gd name="connsiteY2" fmla="*/ 6858000 h 6858000"/>
              <a:gd name="connsiteX3" fmla="*/ 0 w 1197788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977884" h="6858000">
                <a:moveTo>
                  <a:pt x="0" y="0"/>
                </a:moveTo>
                <a:lnTo>
                  <a:pt x="11977884" y="0"/>
                </a:lnTo>
                <a:lnTo>
                  <a:pt x="8055430"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5E7A5413-B257-ADDD-B94C-093B010C943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12DE5A9E-BC89-6095-9ABF-A35ED32CF756}"/>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2ED3DD92-1932-150C-FA37-D445AE6308C2}"/>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72" name="Freeform: Shape 71">
            <a:extLst>
              <a:ext uri="{FF2B5EF4-FFF2-40B4-BE49-F238E27FC236}">
                <a16:creationId xmlns:a16="http://schemas.microsoft.com/office/drawing/2014/main" id="{F1DC84A3-F814-F0A5-9D1B-1F2B2124A52A}"/>
              </a:ext>
            </a:extLst>
          </p:cNvPr>
          <p:cNvSpPr/>
          <p:nvPr userDrawn="1"/>
        </p:nvSpPr>
        <p:spPr>
          <a:xfrm>
            <a:off x="550863" y="1965989"/>
            <a:ext cx="7504566" cy="3821791"/>
          </a:xfrm>
          <a:custGeom>
            <a:avLst/>
            <a:gdLst>
              <a:gd name="connsiteX0" fmla="*/ 0 w 7504566"/>
              <a:gd name="connsiteY0" fmla="*/ 0 h 3821791"/>
              <a:gd name="connsiteX1" fmla="*/ 7504566 w 7504566"/>
              <a:gd name="connsiteY1" fmla="*/ 0 h 3821791"/>
              <a:gd name="connsiteX2" fmla="*/ 7504566 w 7504566"/>
              <a:gd name="connsiteY2" fmla="*/ 3272516 h 3821791"/>
              <a:gd name="connsiteX3" fmla="*/ 1001825 w 7504566"/>
              <a:gd name="connsiteY3" fmla="*/ 3272516 h 3821791"/>
              <a:gd name="connsiteX4" fmla="*/ 682511 w 7504566"/>
              <a:gd name="connsiteY4" fmla="*/ 3821791 h 3821791"/>
              <a:gd name="connsiteX5" fmla="*/ 363197 w 7504566"/>
              <a:gd name="connsiteY5" fmla="*/ 3272516 h 3821791"/>
              <a:gd name="connsiteX6" fmla="*/ 0 w 7504566"/>
              <a:gd name="connsiteY6" fmla="*/ 3272516 h 38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4566" h="3821791">
                <a:moveTo>
                  <a:pt x="0" y="0"/>
                </a:moveTo>
                <a:lnTo>
                  <a:pt x="7504566" y="0"/>
                </a:lnTo>
                <a:lnTo>
                  <a:pt x="7504566" y="3272516"/>
                </a:lnTo>
                <a:lnTo>
                  <a:pt x="1001825" y="3272516"/>
                </a:lnTo>
                <a:lnTo>
                  <a:pt x="682511" y="3821791"/>
                </a:lnTo>
                <a:lnTo>
                  <a:pt x="363197" y="3272516"/>
                </a:lnTo>
                <a:lnTo>
                  <a:pt x="0" y="3272516"/>
                </a:lnTo>
                <a:close/>
              </a:path>
            </a:pathLst>
          </a:custGeom>
          <a:solidFill>
            <a:schemeClr val="bg1"/>
          </a:solidFill>
          <a:ln>
            <a:noFill/>
          </a:ln>
          <a:effectLst>
            <a:outerShdw blurRad="152400" dist="76200" dir="2700000" algn="ctr" rotWithShape="0">
              <a:schemeClr val="tx1">
                <a:alpha val="4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1" name="Freeform: Shape 70">
            <a:extLst>
              <a:ext uri="{FF2B5EF4-FFF2-40B4-BE49-F238E27FC236}">
                <a16:creationId xmlns:a16="http://schemas.microsoft.com/office/drawing/2014/main" id="{D730E9CF-7706-0076-F955-F6F5088315B2}"/>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7" name="Picture Placeholder 5">
            <a:extLst>
              <a:ext uri="{FF2B5EF4-FFF2-40B4-BE49-F238E27FC236}">
                <a16:creationId xmlns:a16="http://schemas.microsoft.com/office/drawing/2014/main" id="{48999612-DCFA-1C5A-68AA-4AB6920F5440}"/>
              </a:ext>
            </a:extLst>
          </p:cNvPr>
          <p:cNvSpPr>
            <a:spLocks noGrp="1"/>
          </p:cNvSpPr>
          <p:nvPr>
            <p:ph type="pic" sz="quarter" idx="15"/>
          </p:nvPr>
        </p:nvSpPr>
        <p:spPr>
          <a:xfrm>
            <a:off x="852488" y="2211356"/>
            <a:ext cx="6897687" cy="2762314"/>
          </a:xfrm>
        </p:spPr>
        <p:txBody>
          <a:bodyPr anchor="ctr">
            <a:normAutofit/>
          </a:bodyPr>
          <a:lstStyle>
            <a:lvl1pPr algn="ctr">
              <a:defRPr sz="1600"/>
            </a:lvl1pPr>
          </a:lstStyle>
          <a:p>
            <a:r>
              <a:rPr lang="en-US"/>
              <a:t>Click icon to add picture</a:t>
            </a:r>
            <a:endParaRPr lang="en-GB" dirty="0"/>
          </a:p>
        </p:txBody>
      </p:sp>
      <p:grpSp>
        <p:nvGrpSpPr>
          <p:cNvPr id="8" name="Graphic 6">
            <a:extLst>
              <a:ext uri="{FF2B5EF4-FFF2-40B4-BE49-F238E27FC236}">
                <a16:creationId xmlns:a16="http://schemas.microsoft.com/office/drawing/2014/main" id="{9C09E047-7EE2-27B3-AE64-956C6CB09F63}"/>
              </a:ext>
            </a:extLst>
          </p:cNvPr>
          <p:cNvGrpSpPr/>
          <p:nvPr userDrawn="1"/>
        </p:nvGrpSpPr>
        <p:grpSpPr>
          <a:xfrm>
            <a:off x="550862" y="6145831"/>
            <a:ext cx="877888" cy="356047"/>
            <a:chOff x="470661" y="492919"/>
            <a:chExt cx="1210408" cy="490907"/>
          </a:xfrm>
          <a:solidFill>
            <a:schemeClr val="bg1"/>
          </a:solidFill>
        </p:grpSpPr>
        <p:sp>
          <p:nvSpPr>
            <p:cNvPr id="9" name="Freeform: Shape 8">
              <a:extLst>
                <a:ext uri="{FF2B5EF4-FFF2-40B4-BE49-F238E27FC236}">
                  <a16:creationId xmlns:a16="http://schemas.microsoft.com/office/drawing/2014/main" id="{7D4444E0-1DC2-8C79-01C8-E3C674FEC9C0}"/>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F269054D-F226-FD03-9029-B6744CAA3570}"/>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6E7177C3-0D69-FE33-96E0-E2BB91D454AD}"/>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180A54F-9B19-5B42-9976-A38C20D1E2A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1631450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Red (left)">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97B040-DF54-EE85-7B14-8CD47261C16A}"/>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3FC2B106-ED31-93ED-F33A-2196E06B1AE3}"/>
              </a:ext>
            </a:extLst>
          </p:cNvPr>
          <p:cNvGrpSpPr/>
          <p:nvPr userDrawn="1"/>
        </p:nvGrpSpPr>
        <p:grpSpPr>
          <a:xfrm flipH="1">
            <a:off x="0" y="-1"/>
            <a:ext cx="11091951" cy="6858001"/>
            <a:chOff x="1100049" y="-1"/>
            <a:chExt cx="11091951" cy="6858001"/>
          </a:xfrm>
        </p:grpSpPr>
        <p:sp>
          <p:nvSpPr>
            <p:cNvPr id="14" name="Freeform: Shape 13">
              <a:extLst>
                <a:ext uri="{FF2B5EF4-FFF2-40B4-BE49-F238E27FC236}">
                  <a16:creationId xmlns:a16="http://schemas.microsoft.com/office/drawing/2014/main" id="{2C6C9B13-3EC8-7466-CEAD-F47EDFF25355}"/>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
        <p:nvSpPr>
          <p:cNvPr id="4" name="Slide Number Placeholder 3">
            <a:extLst>
              <a:ext uri="{FF2B5EF4-FFF2-40B4-BE49-F238E27FC236}">
                <a16:creationId xmlns:a16="http://schemas.microsoft.com/office/drawing/2014/main" id="{338ED685-D9C0-B371-5E31-A4014B041BBC}"/>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27746085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 Bleed Video">
    <p:spTree>
      <p:nvGrpSpPr>
        <p:cNvPr id="1" name=""/>
        <p:cNvGrpSpPr/>
        <p:nvPr/>
      </p:nvGrpSpPr>
      <p:grpSpPr>
        <a:xfrm>
          <a:off x="0" y="0"/>
          <a:ext cx="0" cy="0"/>
          <a:chOff x="0" y="0"/>
          <a:chExt cx="0" cy="0"/>
        </a:xfrm>
      </p:grpSpPr>
      <p:sp>
        <p:nvSpPr>
          <p:cNvPr id="6" name="Media Placeholder 5">
            <a:extLst>
              <a:ext uri="{FF2B5EF4-FFF2-40B4-BE49-F238E27FC236}">
                <a16:creationId xmlns:a16="http://schemas.microsoft.com/office/drawing/2014/main" id="{277F3ECE-0AFD-BA4E-EA36-5BF42B64DA80}"/>
              </a:ext>
            </a:extLst>
          </p:cNvPr>
          <p:cNvSpPr>
            <a:spLocks noGrp="1"/>
          </p:cNvSpPr>
          <p:nvPr>
            <p:ph type="media" sz="quarter" idx="10"/>
          </p:nvPr>
        </p:nvSpPr>
        <p:spPr>
          <a:xfrm>
            <a:off x="0" y="0"/>
            <a:ext cx="12192000" cy="6858000"/>
          </a:xfrm>
          <a:solidFill>
            <a:schemeClr val="bg1">
              <a:lumMod val="95000"/>
            </a:schemeClr>
          </a:solidFill>
        </p:spPr>
        <p:txBody>
          <a:bodyPr anchor="ctr">
            <a:normAutofit/>
          </a:bodyPr>
          <a:lstStyle>
            <a:lvl1pPr algn="ctr">
              <a:defRPr sz="1600"/>
            </a:lvl1pPr>
          </a:lstStyle>
          <a:p>
            <a:r>
              <a:rPr lang="en-US"/>
              <a:t>Click icon to add media</a:t>
            </a:r>
            <a:endParaRPr lang="en-GB"/>
          </a:p>
        </p:txBody>
      </p:sp>
    </p:spTree>
    <p:extLst>
      <p:ext uri="{BB962C8B-B14F-4D97-AF65-F5344CB8AC3E}">
        <p14:creationId xmlns:p14="http://schemas.microsoft.com/office/powerpoint/2010/main" val="1248051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ampaign Graphic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EB711C-F603-88C9-9A0A-1EA112F39E0B}"/>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7EAAC9A7-7AF5-AD0B-75B0-7D107C59B63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E18A1BA9-E37F-3F8B-13E3-D6D275225292}"/>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330AF37A-44B4-E90F-BCD5-EF95B243219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3186013-9F3F-400C-B316-40FFC507B36D}"/>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C7692A37-FCAC-BDA8-D791-2E694CC964F6}"/>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4AD1D7BF-D7B7-FB63-05FD-156E22987CD0}"/>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59E261D7-5738-1DB7-1016-2F8083F5508B}"/>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512D05EE-11C8-4E65-0C3E-437E0D5CC8C2}"/>
              </a:ext>
            </a:extLst>
          </p:cNvPr>
          <p:cNvSpPr>
            <a:spLocks noGrp="1"/>
          </p:cNvSpPr>
          <p:nvPr>
            <p:ph type="ftr" sz="quarter" idx="10"/>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32E7312D-B808-8F34-F736-4FB399160FEB}"/>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6" name="Picture Placeholder 5">
            <a:extLst>
              <a:ext uri="{FF2B5EF4-FFF2-40B4-BE49-F238E27FC236}">
                <a16:creationId xmlns:a16="http://schemas.microsoft.com/office/drawing/2014/main" id="{E2C8C331-0D52-B087-7795-7ED1B10F9A10}"/>
              </a:ext>
            </a:extLst>
          </p:cNvPr>
          <p:cNvSpPr>
            <a:spLocks noGrp="1"/>
          </p:cNvSpPr>
          <p:nvPr>
            <p:ph type="pic" sz="quarter" idx="12"/>
          </p:nvPr>
        </p:nvSpPr>
        <p:spPr>
          <a:xfrm>
            <a:off x="550863" y="1952625"/>
            <a:ext cx="11090275" cy="3819525"/>
          </a:xfrm>
          <a:solidFill>
            <a:schemeClr val="bg1">
              <a:lumMod val="95000"/>
            </a:schemeClr>
          </a:solidFill>
        </p:spPr>
        <p:txBody>
          <a:bodyPr anchor="ctr">
            <a:normAutofit/>
          </a:bodyPr>
          <a:lstStyle>
            <a:lvl1pPr algn="ctr">
              <a:defRPr sz="1600"/>
            </a:lvl1pPr>
          </a:lstStyle>
          <a:p>
            <a:r>
              <a:rPr lang="en-US"/>
              <a:t>Click icon to add picture</a:t>
            </a:r>
            <a:endParaRPr lang="en-GB"/>
          </a:p>
        </p:txBody>
      </p:sp>
    </p:spTree>
    <p:extLst>
      <p:ext uri="{BB962C8B-B14F-4D97-AF65-F5344CB8AC3E}">
        <p14:creationId xmlns:p14="http://schemas.microsoft.com/office/powerpoint/2010/main" val="19526985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AF3CA1-6FD5-A760-468B-A38748E143E4}"/>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E689E087-7A1D-BD07-C892-5DB5B7F9CF0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7" name="Graphic 6">
            <a:extLst>
              <a:ext uri="{FF2B5EF4-FFF2-40B4-BE49-F238E27FC236}">
                <a16:creationId xmlns:a16="http://schemas.microsoft.com/office/drawing/2014/main" id="{854D03D5-FA25-B997-8C2D-A06B36B98C2D}"/>
              </a:ext>
            </a:extLst>
          </p:cNvPr>
          <p:cNvGrpSpPr/>
          <p:nvPr userDrawn="1"/>
        </p:nvGrpSpPr>
        <p:grpSpPr>
          <a:xfrm>
            <a:off x="550862" y="6145831"/>
            <a:ext cx="877888" cy="356047"/>
            <a:chOff x="470661" y="492919"/>
            <a:chExt cx="1210408" cy="490907"/>
          </a:xfrm>
          <a:solidFill>
            <a:schemeClr val="tx2"/>
          </a:solidFill>
        </p:grpSpPr>
        <p:sp>
          <p:nvSpPr>
            <p:cNvPr id="8" name="Freeform: Shape 7">
              <a:extLst>
                <a:ext uri="{FF2B5EF4-FFF2-40B4-BE49-F238E27FC236}">
                  <a16:creationId xmlns:a16="http://schemas.microsoft.com/office/drawing/2014/main" id="{854F5967-2B98-AFF6-C88D-166F164C5A5E}"/>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0FFC3268-F293-D5E6-54DB-8310C30ED2DE}"/>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687961E6-DCE1-1638-E18D-A32F089C6F82}"/>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EA5E351D-FEAA-860F-2D92-48CB718FD101}"/>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ADF1F75B-927B-8AD9-0FCE-4D6F6740031F}"/>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56846399-A1BD-74B5-0485-066E00788846}"/>
              </a:ext>
            </a:extLst>
          </p:cNvPr>
          <p:cNvSpPr>
            <a:spLocks noGrp="1"/>
          </p:cNvSpPr>
          <p:nvPr>
            <p:ph type="ftr" sz="quarter" idx="10"/>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E942FBB3-19A8-DEE6-73B5-262E06F688F9}"/>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5080321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AF3CA1-6FD5-A760-468B-A38748E143E4}"/>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 name="Freeform: Shape 5">
            <a:extLst>
              <a:ext uri="{FF2B5EF4-FFF2-40B4-BE49-F238E27FC236}">
                <a16:creationId xmlns:a16="http://schemas.microsoft.com/office/drawing/2014/main" id="{E689E087-7A1D-BD07-C892-5DB5B7F9CF0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solidFill>
                <a:schemeClr val="bg1"/>
              </a:solidFill>
            </a:endParaRPr>
          </a:p>
        </p:txBody>
      </p:sp>
      <p:sp>
        <p:nvSpPr>
          <p:cNvPr id="2" name="Title 1">
            <a:extLst>
              <a:ext uri="{FF2B5EF4-FFF2-40B4-BE49-F238E27FC236}">
                <a16:creationId xmlns:a16="http://schemas.microsoft.com/office/drawing/2014/main" id="{ADF1F75B-927B-8AD9-0FCE-4D6F6740031F}"/>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56846399-A1BD-74B5-0485-066E00788846}"/>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E942FBB3-19A8-DEE6-73B5-262E06F688F9}"/>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grpSp>
        <p:nvGrpSpPr>
          <p:cNvPr id="12" name="Graphic 6">
            <a:extLst>
              <a:ext uri="{FF2B5EF4-FFF2-40B4-BE49-F238E27FC236}">
                <a16:creationId xmlns:a16="http://schemas.microsoft.com/office/drawing/2014/main" id="{E9BA9C0B-DCF7-70F5-6CDF-656A0152A85D}"/>
              </a:ext>
            </a:extLst>
          </p:cNvPr>
          <p:cNvGrpSpPr/>
          <p:nvPr userDrawn="1"/>
        </p:nvGrpSpPr>
        <p:grpSpPr>
          <a:xfrm>
            <a:off x="550862" y="6145831"/>
            <a:ext cx="877888" cy="356047"/>
            <a:chOff x="470661" y="492919"/>
            <a:chExt cx="1210408" cy="490907"/>
          </a:xfrm>
          <a:solidFill>
            <a:schemeClr val="bg1"/>
          </a:solidFill>
        </p:grpSpPr>
        <p:sp>
          <p:nvSpPr>
            <p:cNvPr id="13" name="Freeform: Shape 12">
              <a:extLst>
                <a:ext uri="{FF2B5EF4-FFF2-40B4-BE49-F238E27FC236}">
                  <a16:creationId xmlns:a16="http://schemas.microsoft.com/office/drawing/2014/main" id="{60D4894C-929D-1E63-BBE3-8F6C003BC607}"/>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CD53D0E-5A8A-24C3-C1F4-F2DDEBD8ABF2}"/>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2F255DB-A2F9-C7F6-7DB3-BE544790993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5308811-A22F-8668-E5E1-8F9F49837BEA}"/>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16707325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C0A237-54B9-F556-C1A8-5AE89A17D7A1}"/>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7E421D5C-C0F4-761A-CD5B-1F9DE9A9599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6" name="Graphic 6">
            <a:extLst>
              <a:ext uri="{FF2B5EF4-FFF2-40B4-BE49-F238E27FC236}">
                <a16:creationId xmlns:a16="http://schemas.microsoft.com/office/drawing/2014/main" id="{56BCD42B-BD41-BB57-7BA6-38B55CB875E9}"/>
              </a:ext>
            </a:extLst>
          </p:cNvPr>
          <p:cNvGrpSpPr/>
          <p:nvPr userDrawn="1"/>
        </p:nvGrpSpPr>
        <p:grpSpPr>
          <a:xfrm>
            <a:off x="550862" y="6145831"/>
            <a:ext cx="877888" cy="356047"/>
            <a:chOff x="470661" y="492919"/>
            <a:chExt cx="1210408" cy="490907"/>
          </a:xfrm>
          <a:solidFill>
            <a:schemeClr val="tx2"/>
          </a:solidFill>
        </p:grpSpPr>
        <p:sp>
          <p:nvSpPr>
            <p:cNvPr id="7" name="Freeform: Shape 6">
              <a:extLst>
                <a:ext uri="{FF2B5EF4-FFF2-40B4-BE49-F238E27FC236}">
                  <a16:creationId xmlns:a16="http://schemas.microsoft.com/office/drawing/2014/main" id="{23F50D3D-6FA6-749D-C8AA-AA300F44130D}"/>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86521E2F-F69F-8FE2-0828-D9A60B79810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DC6D130-74F5-7DE0-3EB7-DEECE381CFB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9B723A5C-F8BE-6C72-8855-5889A5361755}"/>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3" name="Footer Placeholder 2">
            <a:extLst>
              <a:ext uri="{FF2B5EF4-FFF2-40B4-BE49-F238E27FC236}">
                <a16:creationId xmlns:a16="http://schemas.microsoft.com/office/drawing/2014/main" id="{241C5A06-1EEA-FF52-98BD-4B18A4D62D6A}"/>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B27A0100-5E7A-1BAF-9EE7-6F9854739BF8}"/>
              </a:ext>
            </a:extLst>
          </p:cNvPr>
          <p:cNvSpPr>
            <a:spLocks noGrp="1"/>
          </p:cNvSpPr>
          <p:nvPr>
            <p:ph type="sldNum" sz="quarter" idx="12"/>
          </p:nvPr>
        </p:nvSpPr>
        <p:spPr/>
        <p:txBody>
          <a:bodyPr/>
          <a:lstStyle/>
          <a:p>
            <a:fld id="{39C6B835-EB63-4AE7-9628-740A286606E4}" type="slidenum">
              <a:rPr lang="en-GB" smtClean="0"/>
              <a:t>‹#›</a:t>
            </a:fld>
            <a:endParaRPr lang="en-GB"/>
          </a:p>
        </p:txBody>
      </p:sp>
    </p:spTree>
    <p:extLst>
      <p:ext uri="{BB962C8B-B14F-4D97-AF65-F5344CB8AC3E}">
        <p14:creationId xmlns:p14="http://schemas.microsoft.com/office/powerpoint/2010/main" val="1756360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C0A237-54B9-F556-C1A8-5AE89A17D7A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7E421D5C-C0F4-761A-CD5B-1F9DE9A9599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3" name="Footer Placeholder 2">
            <a:extLst>
              <a:ext uri="{FF2B5EF4-FFF2-40B4-BE49-F238E27FC236}">
                <a16:creationId xmlns:a16="http://schemas.microsoft.com/office/drawing/2014/main" id="{241C5A06-1EEA-FF52-98BD-4B18A4D62D6A}"/>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B27A0100-5E7A-1BAF-9EE7-6F9854739BF8}"/>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grpSp>
        <p:nvGrpSpPr>
          <p:cNvPr id="11" name="Graphic 6">
            <a:extLst>
              <a:ext uri="{FF2B5EF4-FFF2-40B4-BE49-F238E27FC236}">
                <a16:creationId xmlns:a16="http://schemas.microsoft.com/office/drawing/2014/main" id="{CF2C6A44-9BC3-E5CF-BE4E-6025F3B51744}"/>
              </a:ext>
            </a:extLst>
          </p:cNvPr>
          <p:cNvGrpSpPr/>
          <p:nvPr userDrawn="1"/>
        </p:nvGrpSpPr>
        <p:grpSpPr>
          <a:xfrm>
            <a:off x="550862" y="6145831"/>
            <a:ext cx="877888" cy="356047"/>
            <a:chOff x="470661" y="492919"/>
            <a:chExt cx="1210408" cy="490907"/>
          </a:xfrm>
          <a:solidFill>
            <a:schemeClr val="bg1"/>
          </a:solidFill>
        </p:grpSpPr>
        <p:sp>
          <p:nvSpPr>
            <p:cNvPr id="12" name="Freeform: Shape 11">
              <a:extLst>
                <a:ext uri="{FF2B5EF4-FFF2-40B4-BE49-F238E27FC236}">
                  <a16:creationId xmlns:a16="http://schemas.microsoft.com/office/drawing/2014/main" id="{35D5176F-EA1D-E0AA-EB0F-0DF21D929B40}"/>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45404866-9A7D-C407-2BE9-ED2BC18ECC52}"/>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9DAF5A8-5CC4-07BD-A7A1-D0C19151B96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2978218-B9C0-050E-6CF2-10D16FA9B373}"/>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34672979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3CEEC-7A71-CAAE-EA9F-F443AF55CF42}"/>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504B1865-823D-543B-8D84-BAC642550E23}"/>
              </a:ext>
            </a:extLst>
          </p:cNvPr>
          <p:cNvGrpSpPr/>
          <p:nvPr userDrawn="1"/>
        </p:nvGrpSpPr>
        <p:grpSpPr>
          <a:xfrm>
            <a:off x="-1" y="-1"/>
            <a:ext cx="10438807" cy="6861918"/>
            <a:chOff x="-1" y="-1"/>
            <a:chExt cx="10438807" cy="6861918"/>
          </a:xfrm>
        </p:grpSpPr>
        <p:sp>
          <p:nvSpPr>
            <p:cNvPr id="6" name="Rectangle 5">
              <a:extLst>
                <a:ext uri="{FF2B5EF4-FFF2-40B4-BE49-F238E27FC236}">
                  <a16:creationId xmlns:a16="http://schemas.microsoft.com/office/drawing/2014/main" id="{65C3E782-A841-80F4-CA8C-3542EE032E44}"/>
                </a:ext>
              </a:extLst>
            </p:cNvPr>
            <p:cNvSpPr/>
            <p:nvPr userDrawn="1"/>
          </p:nvSpPr>
          <p:spPr>
            <a:xfrm>
              <a:off x="-1" y="-1"/>
              <a:ext cx="3343276" cy="27985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B34C2DC9-9488-5588-AA27-FB99175B25DC}"/>
                </a:ext>
              </a:extLst>
            </p:cNvPr>
            <p:cNvSpPr/>
            <p:nvPr userDrawn="1"/>
          </p:nvSpPr>
          <p:spPr>
            <a:xfrm>
              <a:off x="78209"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Freeform: Shape 7">
              <a:extLst>
                <a:ext uri="{FF2B5EF4-FFF2-40B4-BE49-F238E27FC236}">
                  <a16:creationId xmlns:a16="http://schemas.microsoft.com/office/drawing/2014/main" id="{0DF17A5C-3BED-D8BB-FC6E-F1FE755953EF}"/>
                </a:ext>
              </a:extLst>
            </p:cNvPr>
            <p:cNvSpPr/>
            <p:nvPr userDrawn="1"/>
          </p:nvSpPr>
          <p:spPr>
            <a:xfrm>
              <a:off x="-1" y="-1"/>
              <a:ext cx="8309563" cy="6858000"/>
            </a:xfrm>
            <a:custGeom>
              <a:avLst/>
              <a:gdLst>
                <a:gd name="connsiteX0" fmla="*/ 3183754 w 8309563"/>
                <a:gd name="connsiteY0" fmla="*/ 0 h 6858000"/>
                <a:gd name="connsiteX1" fmla="*/ 8309563 w 8309563"/>
                <a:gd name="connsiteY1" fmla="*/ 0 h 6858000"/>
                <a:gd name="connsiteX2" fmla="*/ 319316 w 8309563"/>
                <a:gd name="connsiteY2" fmla="*/ 6850744 h 6858000"/>
                <a:gd name="connsiteX3" fmla="*/ 318463 w 8309563"/>
                <a:gd name="connsiteY3" fmla="*/ 6858000 h 6858000"/>
                <a:gd name="connsiteX4" fmla="*/ 0 w 8309563"/>
                <a:gd name="connsiteY4" fmla="*/ 6858000 h 6858000"/>
                <a:gd name="connsiteX5" fmla="*/ 0 w 8309563"/>
                <a:gd name="connsiteY5" fmla="*/ 2776276 h 6858000"/>
                <a:gd name="connsiteX6" fmla="*/ 3178631 w 8309563"/>
                <a:gd name="connsiteY6" fmla="*/ 14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09563" h="6858000">
                  <a:moveTo>
                    <a:pt x="3183754" y="0"/>
                  </a:moveTo>
                  <a:lnTo>
                    <a:pt x="8309563" y="0"/>
                  </a:lnTo>
                  <a:lnTo>
                    <a:pt x="319316" y="6850744"/>
                  </a:lnTo>
                  <a:lnTo>
                    <a:pt x="318463" y="6858000"/>
                  </a:lnTo>
                  <a:lnTo>
                    <a:pt x="0" y="6858000"/>
                  </a:lnTo>
                  <a:lnTo>
                    <a:pt x="0" y="2776276"/>
                  </a:lnTo>
                  <a:lnTo>
                    <a:pt x="3178631"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2" name="TextBox 11">
            <a:extLst>
              <a:ext uri="{FF2B5EF4-FFF2-40B4-BE49-F238E27FC236}">
                <a16:creationId xmlns:a16="http://schemas.microsoft.com/office/drawing/2014/main" id="{A235251E-55F9-ABB8-6FCA-1D01A34DE9E6}"/>
              </a:ext>
            </a:extLst>
          </p:cNvPr>
          <p:cNvSpPr txBox="1"/>
          <p:nvPr userDrawn="1"/>
        </p:nvSpPr>
        <p:spPr>
          <a:xfrm>
            <a:off x="2971800" y="2674948"/>
            <a:ext cx="6248400" cy="1508105"/>
          </a:xfrm>
          <a:prstGeom prst="rect">
            <a:avLst/>
          </a:prstGeom>
          <a:noFill/>
        </p:spPr>
        <p:txBody>
          <a:bodyPr wrap="square" lIns="0" tIns="0" rIns="0" bIns="0" rtlCol="0">
            <a:spAutoFit/>
          </a:bodyPr>
          <a:lstStyle/>
          <a:p>
            <a:pPr algn="ctr"/>
            <a:r>
              <a:rPr lang="en-GB" sz="9800" dirty="0">
                <a:solidFill>
                  <a:schemeClr val="bg1"/>
                </a:solidFill>
                <a:latin typeface="+mj-lt"/>
              </a:rPr>
              <a:t>Thank you</a:t>
            </a:r>
          </a:p>
        </p:txBody>
      </p:sp>
      <p:sp>
        <p:nvSpPr>
          <p:cNvPr id="4" name="Slide Number Placeholder 3">
            <a:extLst>
              <a:ext uri="{FF2B5EF4-FFF2-40B4-BE49-F238E27FC236}">
                <a16:creationId xmlns:a16="http://schemas.microsoft.com/office/drawing/2014/main" id="{A67F02C0-B7BD-2F8A-F284-DE1840DC57BF}"/>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1170740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Lavender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D26599-65A3-C91B-ED8D-D419E121825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F79E9468-B625-F928-43C0-2811C8054F73}"/>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AE95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A70D4263-AED4-A490-1282-D07BB0FC4797}"/>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2393799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Lavender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D26599-65A3-C91B-ED8D-D419E121825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AB5CF3AB-E5D3-197E-7AEB-C92DBFE8AF5C}"/>
              </a:ext>
            </a:extLst>
          </p:cNvPr>
          <p:cNvGrpSpPr/>
          <p:nvPr userDrawn="1"/>
        </p:nvGrpSpPr>
        <p:grpSpPr>
          <a:xfrm flipH="1">
            <a:off x="0" y="-1"/>
            <a:ext cx="11091951" cy="6858001"/>
            <a:chOff x="1100049" y="-1"/>
            <a:chExt cx="11091951" cy="6858001"/>
          </a:xfrm>
        </p:grpSpPr>
        <p:sp>
          <p:nvSpPr>
            <p:cNvPr id="4" name="Freeform: Shape 3">
              <a:extLst>
                <a:ext uri="{FF2B5EF4-FFF2-40B4-BE49-F238E27FC236}">
                  <a16:creationId xmlns:a16="http://schemas.microsoft.com/office/drawing/2014/main" id="{F79E9468-B625-F928-43C0-2811C8054F73}"/>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AE95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A70D4263-AED4-A490-1282-D07BB0FC4797}"/>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7CBFE029-BB37-8762-2B70-7EBFC4413C34}"/>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3545849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Teal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4A17EE-0B8C-D517-FEAF-314753EF0E42}"/>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786C365C-AF90-031A-01B2-ED031477CA2C}"/>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00BB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D14A479F-9622-C648-4CD6-76210F46331C}"/>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1976100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Teal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4A17EE-0B8C-D517-FEAF-314753EF0E42}"/>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BAEDF9A0-CFE2-CABD-D62E-4FED2504A827}"/>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786C365C-AF90-031A-01B2-ED031477CA2C}"/>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00BB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D14A479F-9622-C648-4CD6-76210F46331C}"/>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4447C591-8761-C9EC-6A81-CA75E52305F1}"/>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34186551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8AC1F2-5E51-A645-381E-887DF1C54862}"/>
              </a:ext>
            </a:extLst>
          </p:cNvPr>
          <p:cNvSpPr>
            <a:spLocks noGrp="1"/>
          </p:cNvSpPr>
          <p:nvPr>
            <p:ph type="title"/>
          </p:nvPr>
        </p:nvSpPr>
        <p:spPr>
          <a:xfrm>
            <a:off x="550863" y="549275"/>
            <a:ext cx="11090275" cy="1128696"/>
          </a:xfrm>
          <a:prstGeom prst="rect">
            <a:avLst/>
          </a:prstGeom>
        </p:spPr>
        <p:txBody>
          <a:bodyPr vert="horz" lIns="0" tIns="0" rIns="0" bIns="0" rtlCol="0" anchor="t">
            <a:normAutofit/>
          </a:bodyPr>
          <a:lstStyle/>
          <a:p>
            <a:r>
              <a:rPr lang="en-US" dirty="0"/>
              <a:t>Click to edit </a:t>
            </a:r>
            <a:br>
              <a:rPr lang="en-US" dirty="0"/>
            </a:br>
            <a:r>
              <a:rPr lang="en-US" dirty="0"/>
              <a:t>Master title style</a:t>
            </a:r>
            <a:endParaRPr lang="en-GB" dirty="0"/>
          </a:p>
        </p:txBody>
      </p:sp>
      <p:sp>
        <p:nvSpPr>
          <p:cNvPr id="3" name="Text Placeholder 2">
            <a:extLst>
              <a:ext uri="{FF2B5EF4-FFF2-40B4-BE49-F238E27FC236}">
                <a16:creationId xmlns:a16="http://schemas.microsoft.com/office/drawing/2014/main" id="{BFC9C8D6-D341-37A3-F090-3783A1C7FF74}"/>
              </a:ext>
            </a:extLst>
          </p:cNvPr>
          <p:cNvSpPr>
            <a:spLocks noGrp="1"/>
          </p:cNvSpPr>
          <p:nvPr>
            <p:ph type="body" idx="1"/>
          </p:nvPr>
        </p:nvSpPr>
        <p:spPr>
          <a:xfrm>
            <a:off x="550863" y="1962867"/>
            <a:ext cx="11090275" cy="3809283"/>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C7D5C532-50D9-16B1-4F47-162733DBA0F2}"/>
              </a:ext>
            </a:extLst>
          </p:cNvPr>
          <p:cNvSpPr>
            <a:spLocks noGrp="1"/>
          </p:cNvSpPr>
          <p:nvPr>
            <p:ph type="ftr" sz="quarter" idx="3"/>
          </p:nvPr>
        </p:nvSpPr>
        <p:spPr>
          <a:xfrm>
            <a:off x="1776799" y="6170134"/>
            <a:ext cx="7243376" cy="365125"/>
          </a:xfrm>
          <a:prstGeom prst="rect">
            <a:avLst/>
          </a:prstGeom>
        </p:spPr>
        <p:txBody>
          <a:bodyPr vert="horz" lIns="0" tIns="0" rIns="0" bIns="0" rtlCol="0" anchor="b"/>
          <a:lstStyle>
            <a:lvl1pPr algn="l">
              <a:defRPr sz="1000">
                <a:solidFill>
                  <a:schemeClr val="tx2"/>
                </a:solidFill>
              </a:defRPr>
            </a:lvl1p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981C2DDA-504E-95CA-E925-8C8BCAA042BB}"/>
              </a:ext>
            </a:extLst>
          </p:cNvPr>
          <p:cNvSpPr>
            <a:spLocks noGrp="1"/>
          </p:cNvSpPr>
          <p:nvPr>
            <p:ph type="sldNum" sz="quarter" idx="4"/>
          </p:nvPr>
        </p:nvSpPr>
        <p:spPr>
          <a:xfrm>
            <a:off x="10784264" y="6170134"/>
            <a:ext cx="856874" cy="365125"/>
          </a:xfrm>
          <a:prstGeom prst="rect">
            <a:avLst/>
          </a:prstGeom>
        </p:spPr>
        <p:txBody>
          <a:bodyPr vert="horz" lIns="0" tIns="0" rIns="0" bIns="0" rtlCol="0" anchor="b"/>
          <a:lstStyle>
            <a:lvl1pPr algn="r">
              <a:defRPr sz="1000">
                <a:solidFill>
                  <a:schemeClr val="tx2"/>
                </a:solidFill>
              </a:defRPr>
            </a:lvl1pPr>
          </a:lstStyle>
          <a:p>
            <a:fld id="{39C6B835-EB63-4AE7-9628-740A286606E4}" type="slidenum">
              <a:rPr lang="en-GB" smtClean="0"/>
              <a:pPr/>
              <a:t>‹#›</a:t>
            </a:fld>
            <a:endParaRPr lang="en-GB"/>
          </a:p>
        </p:txBody>
      </p:sp>
      <p:sp>
        <p:nvSpPr>
          <p:cNvPr id="44" name="Freeform: Shape 43">
            <a:extLst>
              <a:ext uri="{FF2B5EF4-FFF2-40B4-BE49-F238E27FC236}">
                <a16:creationId xmlns:a16="http://schemas.microsoft.com/office/drawing/2014/main" id="{1765FA79-FB6D-08F9-0986-9112710905CE}"/>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18" name="Graphic 6">
            <a:extLst>
              <a:ext uri="{FF2B5EF4-FFF2-40B4-BE49-F238E27FC236}">
                <a16:creationId xmlns:a16="http://schemas.microsoft.com/office/drawing/2014/main" id="{0700CE48-E1E7-5CF9-BA31-5A3DF3CD0F07}"/>
              </a:ext>
            </a:extLst>
          </p:cNvPr>
          <p:cNvGrpSpPr/>
          <p:nvPr userDrawn="1"/>
        </p:nvGrpSpPr>
        <p:grpSpPr>
          <a:xfrm>
            <a:off x="550862" y="6145831"/>
            <a:ext cx="877888" cy="356047"/>
            <a:chOff x="470661" y="492919"/>
            <a:chExt cx="1210408" cy="490907"/>
          </a:xfrm>
          <a:solidFill>
            <a:schemeClr val="tx2"/>
          </a:solidFill>
        </p:grpSpPr>
        <p:sp>
          <p:nvSpPr>
            <p:cNvPr id="35" name="Freeform: Shape 34">
              <a:extLst>
                <a:ext uri="{FF2B5EF4-FFF2-40B4-BE49-F238E27FC236}">
                  <a16:creationId xmlns:a16="http://schemas.microsoft.com/office/drawing/2014/main" id="{2A99BFF6-2F4A-4073-9EB6-03E1C4D03904}"/>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7B265224-05C4-D111-8C43-6720D269F033}"/>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E074DC57-6E64-BF05-F2AD-45C87C41B07E}"/>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CC60C8AF-DCB6-7313-450F-78411E68019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3149502194"/>
      </p:ext>
    </p:extLst>
  </p:cSld>
  <p:clrMap bg1="lt1" tx1="dk1" bg2="lt2" tx2="dk2" accent1="accent1" accent2="accent2" accent3="accent3" accent4="accent4" accent5="accent5" accent6="accent6" hlink="hlink" folHlink="folHlink"/>
  <p:sldLayoutIdLst>
    <p:sldLayoutId id="2147483689" r:id="rId1"/>
    <p:sldLayoutId id="2147483688" r:id="rId2"/>
    <p:sldLayoutId id="2147483649" r:id="rId3"/>
    <p:sldLayoutId id="2147483651" r:id="rId4"/>
    <p:sldLayoutId id="2147483703" r:id="rId5"/>
    <p:sldLayoutId id="2147483668" r:id="rId6"/>
    <p:sldLayoutId id="2147483704" r:id="rId7"/>
    <p:sldLayoutId id="2147483669" r:id="rId8"/>
    <p:sldLayoutId id="2147483705" r:id="rId9"/>
    <p:sldLayoutId id="2147483670" r:id="rId10"/>
    <p:sldLayoutId id="2147483706" r:id="rId11"/>
    <p:sldLayoutId id="2147483671" r:id="rId12"/>
    <p:sldLayoutId id="2147483707" r:id="rId13"/>
    <p:sldLayoutId id="2147483672" r:id="rId14"/>
    <p:sldLayoutId id="2147483708" r:id="rId15"/>
    <p:sldLayoutId id="2147483673" r:id="rId16"/>
    <p:sldLayoutId id="2147483709" r:id="rId17"/>
    <p:sldLayoutId id="2147483674" r:id="rId18"/>
    <p:sldLayoutId id="2147483710" r:id="rId19"/>
    <p:sldLayoutId id="2147483675" r:id="rId20"/>
    <p:sldLayoutId id="2147483711" r:id="rId21"/>
    <p:sldLayoutId id="2147483657" r:id="rId22"/>
    <p:sldLayoutId id="2147483656" r:id="rId23"/>
    <p:sldLayoutId id="2147483650" r:id="rId24"/>
    <p:sldLayoutId id="2147483658" r:id="rId25"/>
    <p:sldLayoutId id="2147483652" r:id="rId26"/>
    <p:sldLayoutId id="2147483664" r:id="rId27"/>
    <p:sldLayoutId id="2147483683" r:id="rId28"/>
    <p:sldLayoutId id="2147483660" r:id="rId29"/>
    <p:sldLayoutId id="2147483661" r:id="rId30"/>
    <p:sldLayoutId id="2147483662" r:id="rId31"/>
    <p:sldLayoutId id="2147483666" r:id="rId32"/>
    <p:sldLayoutId id="2147483684" r:id="rId33"/>
    <p:sldLayoutId id="2147483665" r:id="rId34"/>
    <p:sldLayoutId id="2147483659" r:id="rId35"/>
    <p:sldLayoutId id="2147483697" r:id="rId36"/>
    <p:sldLayoutId id="2147483682" r:id="rId37"/>
    <p:sldLayoutId id="2147483654" r:id="rId38"/>
    <p:sldLayoutId id="2147483676" r:id="rId39"/>
    <p:sldLayoutId id="2147483691" r:id="rId40"/>
    <p:sldLayoutId id="2147483712" r:id="rId41"/>
    <p:sldLayoutId id="2147483693" r:id="rId42"/>
    <p:sldLayoutId id="2147483690" r:id="rId43"/>
    <p:sldLayoutId id="2147483700" r:id="rId44"/>
    <p:sldLayoutId id="2147483692" r:id="rId45"/>
    <p:sldLayoutId id="2147483695" r:id="rId46"/>
    <p:sldLayoutId id="2147483696" r:id="rId47"/>
    <p:sldLayoutId id="2147483701" r:id="rId48"/>
    <p:sldLayoutId id="2147483702" r:id="rId49"/>
    <p:sldLayoutId id="2147483663" r:id="rId50"/>
    <p:sldLayoutId id="2147483698" r:id="rId51"/>
    <p:sldLayoutId id="2147483680" r:id="rId52"/>
    <p:sldLayoutId id="2147483713" r:id="rId53"/>
    <p:sldLayoutId id="2147483655" r:id="rId54"/>
    <p:sldLayoutId id="2147483714" r:id="rId55"/>
    <p:sldLayoutId id="2147483694" r:id="rId56"/>
  </p:sldLayoutIdLst>
  <p:hf hdr="0"/>
  <p:txStyles>
    <p:titleStyle>
      <a:lvl1pPr algn="l" defTabSz="914400" rtl="0" eaLnBrk="1" latinLnBrk="0" hangingPunct="1">
        <a:lnSpc>
          <a:spcPct val="100000"/>
        </a:lnSpc>
        <a:spcBef>
          <a:spcPct val="0"/>
        </a:spcBef>
        <a:buNone/>
        <a:defRPr sz="3600" kern="1200">
          <a:solidFill>
            <a:schemeClr val="tx2"/>
          </a:solidFill>
          <a:latin typeface="+mj-lt"/>
          <a:ea typeface="+mj-ea"/>
          <a:cs typeface="+mj-cs"/>
        </a:defRPr>
      </a:lvl1pPr>
    </p:titleStyle>
    <p:bodyStyle>
      <a:lvl1pPr marL="0" indent="0" algn="l" defTabSz="914400" rtl="0" eaLnBrk="1" latinLnBrk="0" hangingPunct="1">
        <a:lnSpc>
          <a:spcPct val="110000"/>
        </a:lnSpc>
        <a:spcBef>
          <a:spcPts val="600"/>
        </a:spcBef>
        <a:spcAft>
          <a:spcPts val="600"/>
        </a:spcAft>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ct val="110000"/>
        </a:lnSpc>
        <a:spcBef>
          <a:spcPts val="600"/>
        </a:spcBef>
        <a:spcAft>
          <a:spcPts val="800"/>
        </a:spcAft>
        <a:buFont typeface="Arial" panose="020B0604020202020204" pitchFamily="34" charset="0"/>
        <a:buNone/>
        <a:defRPr sz="1600" kern="1200">
          <a:solidFill>
            <a:schemeClr val="tx1"/>
          </a:solidFill>
          <a:latin typeface="Source Sans Pro Semibold" panose="020B0603030403020204" pitchFamily="34" charset="0"/>
          <a:ea typeface="+mn-ea"/>
          <a:cs typeface="+mn-cs"/>
        </a:defRPr>
      </a:lvl2pPr>
      <a:lvl3pPr marL="0" indent="0" algn="l" defTabSz="914400" rtl="0" eaLnBrk="1" latinLnBrk="0" hangingPunct="1">
        <a:lnSpc>
          <a:spcPct val="11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3pPr>
      <a:lvl4pPr marL="179388" indent="-179388"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tx1"/>
          </a:solidFill>
          <a:latin typeface="+mn-lt"/>
          <a:ea typeface="+mn-ea"/>
          <a:cs typeface="+mn-cs"/>
        </a:defRPr>
      </a:lvl4pPr>
      <a:lvl5pPr marL="358775" indent="-179388"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tx1"/>
          </a:solidFill>
          <a:latin typeface="+mn-lt"/>
          <a:ea typeface="+mn-ea"/>
          <a:cs typeface="+mn-cs"/>
        </a:defRPr>
      </a:lvl5pPr>
      <a:lvl6pPr marL="536575" indent="-177800" algn="l" defTabSz="914400" rtl="0" eaLnBrk="1" latinLnBrk="0" hangingPunct="1">
        <a:lnSpc>
          <a:spcPct val="110000"/>
        </a:lnSpc>
        <a:spcBef>
          <a:spcPts val="200"/>
        </a:spcBef>
        <a:spcAft>
          <a:spcPts val="200"/>
        </a:spcAft>
        <a:buFont typeface="Source Sans Pro" panose="020B0503030403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F26B43"/>
          </p15:clr>
        </p15:guide>
        <p15:guide id="2" pos="347" userDrawn="1">
          <p15:clr>
            <a:srgbClr val="F26B43"/>
          </p15:clr>
        </p15:guide>
        <p15:guide id="3" pos="7333" userDrawn="1">
          <p15:clr>
            <a:srgbClr val="F26B43"/>
          </p15:clr>
        </p15:guide>
        <p15:guide id="4" orient="horz" pos="4096" userDrawn="1">
          <p15:clr>
            <a:srgbClr val="F26B43"/>
          </p15:clr>
        </p15:guide>
        <p15:guide id="5" orient="horz" pos="3636" userDrawn="1">
          <p15:clr>
            <a:srgbClr val="F26B43"/>
          </p15:clr>
        </p15:guide>
        <p15:guide id="6" orient="horz" pos="123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4.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image" Target="../media/image24.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hyperlink" Target="https://www.aqa.org.uk/subjects/science/gcse/biology-8461/teaching-resources?f.Resource+type%7C6=Practical+handbooks" TargetMode="External"/><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hyperlink" Target="https://www.aqa.org.uk/subjects/science/gcse/biology-8461/planning-resource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5.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0A7269-168F-5F13-539B-7FCCA6DBCA06}"/>
              </a:ext>
            </a:extLst>
          </p:cNvPr>
          <p:cNvSpPr>
            <a:spLocks noGrp="1"/>
          </p:cNvSpPr>
          <p:nvPr>
            <p:ph type="ctrTitle"/>
          </p:nvPr>
        </p:nvSpPr>
        <p:spPr>
          <a:xfrm>
            <a:off x="550863" y="2026763"/>
            <a:ext cx="10015537" cy="2554662"/>
          </a:xfrm>
        </p:spPr>
        <p:txBody>
          <a:bodyPr>
            <a:normAutofit/>
          </a:bodyPr>
          <a:lstStyle/>
          <a:p>
            <a:r>
              <a:rPr lang="en-GB" dirty="0"/>
              <a:t>Assessing practical skills in GCSE Science</a:t>
            </a:r>
            <a:endParaRPr lang="en-GB" dirty="0">
              <a:ea typeface="Source Sans Pro Black"/>
            </a:endParaRPr>
          </a:p>
        </p:txBody>
      </p:sp>
      <p:sp>
        <p:nvSpPr>
          <p:cNvPr id="4" name="Text Placeholder 3">
            <a:extLst>
              <a:ext uri="{FF2B5EF4-FFF2-40B4-BE49-F238E27FC236}">
                <a16:creationId xmlns:a16="http://schemas.microsoft.com/office/drawing/2014/main" id="{F5BFEFE1-FE19-C196-6C84-09B5E4C68DB2}"/>
              </a:ext>
            </a:extLst>
          </p:cNvPr>
          <p:cNvSpPr>
            <a:spLocks noGrp="1"/>
          </p:cNvSpPr>
          <p:nvPr>
            <p:ph type="body" idx="1"/>
          </p:nvPr>
        </p:nvSpPr>
        <p:spPr>
          <a:xfrm>
            <a:off x="550863" y="4699490"/>
            <a:ext cx="8021246" cy="538718"/>
          </a:xfrm>
        </p:spPr>
        <p:txBody>
          <a:bodyPr/>
          <a:lstStyle/>
          <a:p>
            <a:r>
              <a:rPr lang="en-GB" dirty="0"/>
              <a:t>Lisa Mooney</a:t>
            </a:r>
          </a:p>
        </p:txBody>
      </p:sp>
      <p:sp>
        <p:nvSpPr>
          <p:cNvPr id="9" name="Date Placeholder 8">
            <a:extLst>
              <a:ext uri="{FF2B5EF4-FFF2-40B4-BE49-F238E27FC236}">
                <a16:creationId xmlns:a16="http://schemas.microsoft.com/office/drawing/2014/main" id="{7022EA34-84F4-5572-CF85-A4FAEC5B0C39}"/>
              </a:ext>
            </a:extLst>
          </p:cNvPr>
          <p:cNvSpPr>
            <a:spLocks noGrp="1"/>
          </p:cNvSpPr>
          <p:nvPr>
            <p:ph type="dt" sz="half" idx="12"/>
          </p:nvPr>
        </p:nvSpPr>
        <p:spPr>
          <a:xfrm>
            <a:off x="550863" y="5529867"/>
            <a:ext cx="2186053" cy="365125"/>
          </a:xfrm>
          <a:prstGeom prst="rect">
            <a:avLst/>
          </a:prstGeom>
        </p:spPr>
        <p:txBody>
          <a:bodyPr/>
          <a:lstStyle/>
          <a:p>
            <a:r>
              <a:rPr lang="en-US" dirty="0"/>
              <a:t>9 January 2025</a:t>
            </a:r>
            <a:endParaRPr lang="en-GB" dirty="0"/>
          </a:p>
        </p:txBody>
      </p:sp>
      <p:pic>
        <p:nvPicPr>
          <p:cNvPr id="2" name="Picture 1">
            <a:extLst>
              <a:ext uri="{FF2B5EF4-FFF2-40B4-BE49-F238E27FC236}">
                <a16:creationId xmlns:a16="http://schemas.microsoft.com/office/drawing/2014/main" id="{CB66EBDE-82E9-9D46-72AD-01BE9054A650}"/>
              </a:ext>
            </a:extLst>
          </p:cNvPr>
          <p:cNvPicPr>
            <a:picLocks noChangeAspect="1"/>
          </p:cNvPicPr>
          <p:nvPr/>
        </p:nvPicPr>
        <p:blipFill>
          <a:blip r:embed="rId3"/>
          <a:stretch>
            <a:fillRect/>
          </a:stretch>
        </p:blipFill>
        <p:spPr>
          <a:xfrm>
            <a:off x="8906712" y="3881284"/>
            <a:ext cx="1776652" cy="1774761"/>
          </a:xfrm>
          <a:prstGeom prst="rect">
            <a:avLst/>
          </a:prstGeom>
        </p:spPr>
      </p:pic>
      <p:sp>
        <p:nvSpPr>
          <p:cNvPr id="6" name="TextBox 5">
            <a:extLst>
              <a:ext uri="{FF2B5EF4-FFF2-40B4-BE49-F238E27FC236}">
                <a16:creationId xmlns:a16="http://schemas.microsoft.com/office/drawing/2014/main" id="{59666AC1-01CA-DA80-3B7F-F1DBE562DBD0}"/>
              </a:ext>
            </a:extLst>
          </p:cNvPr>
          <p:cNvSpPr txBox="1"/>
          <p:nvPr/>
        </p:nvSpPr>
        <p:spPr>
          <a:xfrm>
            <a:off x="8704535" y="5755290"/>
            <a:ext cx="2496347" cy="430887"/>
          </a:xfrm>
          <a:prstGeom prst="rect">
            <a:avLst/>
          </a:prstGeom>
          <a:noFill/>
        </p:spPr>
        <p:txBody>
          <a:bodyPr wrap="square" lIns="0" tIns="0" rIns="0" bIns="0" rtlCol="0">
            <a:spAutoFit/>
          </a:bodyPr>
          <a:lstStyle/>
          <a:p>
            <a:pPr marL="0" algn="l">
              <a:spcBef>
                <a:spcPts val="200"/>
              </a:spcBef>
              <a:spcAft>
                <a:spcPts val="200"/>
              </a:spcAft>
            </a:pPr>
            <a:r>
              <a:rPr lang="en-GB" sz="1400" b="1" dirty="0">
                <a:solidFill>
                  <a:schemeClr val="bg1"/>
                </a:solidFill>
              </a:rPr>
              <a:t>Scan here to download today’s materials</a:t>
            </a:r>
          </a:p>
        </p:txBody>
      </p:sp>
    </p:spTree>
    <p:extLst>
      <p:ext uri="{BB962C8B-B14F-4D97-AF65-F5344CB8AC3E}">
        <p14:creationId xmlns:p14="http://schemas.microsoft.com/office/powerpoint/2010/main" val="2017595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6D0357-9975-411E-B1FA-DE3B9B1C7425}"/>
              </a:ext>
            </a:extLst>
          </p:cNvPr>
          <p:cNvSpPr>
            <a:spLocks noGrp="1"/>
          </p:cNvSpPr>
          <p:nvPr>
            <p:ph idx="1"/>
          </p:nvPr>
        </p:nvSpPr>
        <p:spPr>
          <a:xfrm>
            <a:off x="550863" y="1962000"/>
            <a:ext cx="11090275" cy="3806872"/>
          </a:xfrm>
        </p:spPr>
        <p:txBody>
          <a:bodyPr>
            <a:noAutofit/>
          </a:bodyPr>
          <a:lstStyle/>
          <a:p>
            <a:pPr marL="342900" indent="-342900">
              <a:buFont typeface="Arial" panose="020B0604020202020204" pitchFamily="34" charset="0"/>
              <a:buChar char="•"/>
            </a:pPr>
            <a:r>
              <a:rPr lang="en-GB" sz="2200" b="0" dirty="0">
                <a:solidFill>
                  <a:schemeClr val="tx1"/>
                </a:solidFill>
              </a:rPr>
              <a:t>All areas of the specification – content, maths, WS, ATs.</a:t>
            </a:r>
          </a:p>
          <a:p>
            <a:pPr marL="342900" indent="-342900">
              <a:buFont typeface="Arial" panose="020B0604020202020204" pitchFamily="34" charset="0"/>
              <a:buChar char="•"/>
            </a:pPr>
            <a:r>
              <a:rPr lang="en-GB" sz="2200" b="0" dirty="0">
                <a:solidFill>
                  <a:schemeClr val="tx1"/>
                </a:solidFill>
              </a:rPr>
              <a:t>The method of a required practical.</a:t>
            </a:r>
          </a:p>
          <a:p>
            <a:pPr marL="342900" indent="-342900">
              <a:buFont typeface="Arial" panose="020B0604020202020204" pitchFamily="34" charset="0"/>
              <a:buChar char="•"/>
            </a:pPr>
            <a:r>
              <a:rPr lang="en-GB" sz="2200" b="0" dirty="0">
                <a:solidFill>
                  <a:schemeClr val="tx1"/>
                </a:solidFill>
              </a:rPr>
              <a:t>A method for something that isn’t a required practical but covers the content in the specification.</a:t>
            </a:r>
          </a:p>
          <a:p>
            <a:pPr marL="342900" indent="-342900">
              <a:buFont typeface="Arial" panose="020B0604020202020204" pitchFamily="34" charset="0"/>
              <a:buChar char="•"/>
            </a:pPr>
            <a:r>
              <a:rPr lang="en-GB" sz="2200" b="0" dirty="0">
                <a:solidFill>
                  <a:schemeClr val="tx1"/>
                </a:solidFill>
              </a:rPr>
              <a:t>Practical context that isn’t a required practical.</a:t>
            </a:r>
          </a:p>
          <a:p>
            <a:pPr marL="342900" indent="-342900">
              <a:buFont typeface="Arial" panose="020B0604020202020204" pitchFamily="34" charset="0"/>
              <a:buChar char="•"/>
            </a:pPr>
            <a:r>
              <a:rPr lang="en-GB" sz="2200" b="0" dirty="0">
                <a:solidFill>
                  <a:schemeClr val="tx1"/>
                </a:solidFill>
              </a:rPr>
              <a:t>Questions in a practical context but with no questions about practical – all about knowledge from the specification.</a:t>
            </a:r>
          </a:p>
          <a:p>
            <a:pPr marL="342900" indent="-342900">
              <a:buFont typeface="Arial" panose="020B0604020202020204" pitchFamily="34" charset="0"/>
              <a:buChar char="•"/>
            </a:pPr>
            <a:r>
              <a:rPr lang="en-GB" sz="2200" b="0" dirty="0">
                <a:solidFill>
                  <a:schemeClr val="tx1"/>
                </a:solidFill>
              </a:rPr>
              <a:t>Different levels of demand using the same source materials.</a:t>
            </a:r>
          </a:p>
        </p:txBody>
      </p:sp>
      <p:sp>
        <p:nvSpPr>
          <p:cNvPr id="3" name="Footer Placeholder 2">
            <a:extLst>
              <a:ext uri="{FF2B5EF4-FFF2-40B4-BE49-F238E27FC236}">
                <a16:creationId xmlns:a16="http://schemas.microsoft.com/office/drawing/2014/main" id="{84994EAA-E532-433A-9A0E-CBDDA109E6B4}"/>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415BE6C6-1351-4148-A5D0-B58FC7511FE7}"/>
              </a:ext>
            </a:extLst>
          </p:cNvPr>
          <p:cNvSpPr>
            <a:spLocks noGrp="1"/>
          </p:cNvSpPr>
          <p:nvPr>
            <p:ph type="sldNum" sz="quarter" idx="12"/>
          </p:nvPr>
        </p:nvSpPr>
        <p:spPr/>
        <p:txBody>
          <a:bodyPr/>
          <a:lstStyle/>
          <a:p>
            <a:fld id="{39C6B835-EB63-4AE7-9628-740A286606E4}" type="slidenum">
              <a:rPr lang="en-GB" smtClean="0"/>
              <a:t>10</a:t>
            </a:fld>
            <a:endParaRPr lang="en-GB"/>
          </a:p>
        </p:txBody>
      </p:sp>
      <p:sp>
        <p:nvSpPr>
          <p:cNvPr id="5" name="Title 4">
            <a:extLst>
              <a:ext uri="{FF2B5EF4-FFF2-40B4-BE49-F238E27FC236}">
                <a16:creationId xmlns:a16="http://schemas.microsoft.com/office/drawing/2014/main" id="{4DB4A150-F8FD-4C1A-866F-C11D6C07A2E7}"/>
              </a:ext>
            </a:extLst>
          </p:cNvPr>
          <p:cNvSpPr>
            <a:spLocks noGrp="1"/>
          </p:cNvSpPr>
          <p:nvPr>
            <p:ph type="title"/>
          </p:nvPr>
        </p:nvSpPr>
        <p:spPr/>
        <p:txBody>
          <a:bodyPr/>
          <a:lstStyle/>
          <a:p>
            <a:r>
              <a:rPr lang="en-GB" dirty="0"/>
              <a:t>The variety of assessment in a practical context</a:t>
            </a:r>
          </a:p>
        </p:txBody>
      </p:sp>
    </p:spTree>
    <p:extLst>
      <p:ext uri="{BB962C8B-B14F-4D97-AF65-F5344CB8AC3E}">
        <p14:creationId xmlns:p14="http://schemas.microsoft.com/office/powerpoint/2010/main" val="2997854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54C2-6A98-4DF7-8221-ED4B918A3E1D}"/>
              </a:ext>
            </a:extLst>
          </p:cNvPr>
          <p:cNvSpPr>
            <a:spLocks noGrp="1"/>
          </p:cNvSpPr>
          <p:nvPr>
            <p:ph type="title"/>
          </p:nvPr>
        </p:nvSpPr>
        <p:spPr>
          <a:xfrm>
            <a:off x="550863" y="549275"/>
            <a:ext cx="3748939" cy="1177926"/>
          </a:xfrm>
        </p:spPr>
        <p:txBody>
          <a:bodyPr>
            <a:noAutofit/>
          </a:bodyPr>
          <a:lstStyle/>
          <a:p>
            <a:r>
              <a:rPr lang="en-GB" b="1" dirty="0"/>
              <a:t>Breadth of skills</a:t>
            </a:r>
            <a:br>
              <a:rPr lang="en-GB" b="1" dirty="0"/>
            </a:br>
            <a:br>
              <a:rPr lang="en-GB" b="1" dirty="0"/>
            </a:br>
            <a:endParaRPr lang="en-GB" b="1" dirty="0">
              <a:solidFill>
                <a:schemeClr val="tx1"/>
              </a:solidFill>
              <a:latin typeface="+mn-lt"/>
            </a:endParaRPr>
          </a:p>
        </p:txBody>
      </p:sp>
      <p:sp>
        <p:nvSpPr>
          <p:cNvPr id="4" name="Footer Placeholder 3">
            <a:extLst>
              <a:ext uri="{FF2B5EF4-FFF2-40B4-BE49-F238E27FC236}">
                <a16:creationId xmlns:a16="http://schemas.microsoft.com/office/drawing/2014/main" id="{CA9DC34E-B142-4302-AC9A-5D0215A2B91C}"/>
              </a:ext>
            </a:extLst>
          </p:cNvPr>
          <p:cNvSpPr>
            <a:spLocks noGrp="1"/>
          </p:cNvSpPr>
          <p:nvPr>
            <p:ph type="ftr" sz="quarter" idx="11"/>
          </p:nvPr>
        </p:nvSpPr>
        <p:spPr/>
        <p:txBody>
          <a:bodyPr/>
          <a:lstStyle/>
          <a:p>
            <a:r>
              <a:rPr lang="en-GB"/>
              <a:t>Copyright © AQA and its licensors. All rights reserved.</a:t>
            </a:r>
            <a:endParaRPr lang="en-GB" dirty="0"/>
          </a:p>
        </p:txBody>
      </p:sp>
      <p:sp>
        <p:nvSpPr>
          <p:cNvPr id="5" name="Slide Number Placeholder 4">
            <a:extLst>
              <a:ext uri="{FF2B5EF4-FFF2-40B4-BE49-F238E27FC236}">
                <a16:creationId xmlns:a16="http://schemas.microsoft.com/office/drawing/2014/main" id="{8E5FCD66-F752-4966-8AC6-98F5A36B1717}"/>
              </a:ext>
            </a:extLst>
          </p:cNvPr>
          <p:cNvSpPr>
            <a:spLocks noGrp="1"/>
          </p:cNvSpPr>
          <p:nvPr>
            <p:ph type="sldNum" sz="quarter" idx="12"/>
          </p:nvPr>
        </p:nvSpPr>
        <p:spPr/>
        <p:txBody>
          <a:bodyPr/>
          <a:lstStyle/>
          <a:p>
            <a:fld id="{39C6B835-EB63-4AE7-9628-740A286606E4}" type="slidenum">
              <a:rPr lang="en-GB" smtClean="0"/>
              <a:t>11</a:t>
            </a:fld>
            <a:endParaRPr lang="en-GB"/>
          </a:p>
        </p:txBody>
      </p:sp>
      <p:pic>
        <p:nvPicPr>
          <p:cNvPr id="8" name="Content Placeholder 7">
            <a:extLst>
              <a:ext uri="{FF2B5EF4-FFF2-40B4-BE49-F238E27FC236}">
                <a16:creationId xmlns:a16="http://schemas.microsoft.com/office/drawing/2014/main" id="{55B157ED-F2EC-40A3-A567-F0CF81B2421A}"/>
              </a:ext>
            </a:extLst>
          </p:cNvPr>
          <p:cNvPicPr>
            <a:picLocks noGrp="1"/>
          </p:cNvPicPr>
          <p:nvPr>
            <p:ph idx="1"/>
          </p:nvPr>
        </p:nvPicPr>
        <p:blipFill rotWithShape="1">
          <a:blip r:embed="rId3"/>
          <a:srcRect b="35005"/>
          <a:stretch/>
        </p:blipFill>
        <p:spPr bwMode="auto">
          <a:xfrm>
            <a:off x="5181600" y="807200"/>
            <a:ext cx="6484462" cy="5545496"/>
          </a:xfrm>
          <a:prstGeom prst="rect">
            <a:avLst/>
          </a:prstGeom>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D8CDEBF2-76BE-00E8-4319-1FBEDB9C20D8}"/>
              </a:ext>
            </a:extLst>
          </p:cNvPr>
          <p:cNvSpPr txBox="1"/>
          <p:nvPr/>
        </p:nvSpPr>
        <p:spPr>
          <a:xfrm>
            <a:off x="500000" y="1962000"/>
            <a:ext cx="4211700" cy="3754874"/>
          </a:xfrm>
          <a:prstGeom prst="rect">
            <a:avLst/>
          </a:prstGeom>
          <a:noFill/>
        </p:spPr>
        <p:txBody>
          <a:bodyPr wrap="square">
            <a:spAutoFit/>
          </a:bodyPr>
          <a:lstStyle/>
          <a:p>
            <a:pPr>
              <a:spcAft>
                <a:spcPts val="1200"/>
              </a:spcAft>
            </a:pPr>
            <a:r>
              <a:rPr lang="en-GB" sz="2200" b="1" dirty="0">
                <a:solidFill>
                  <a:schemeClr val="tx1"/>
                </a:solidFill>
                <a:latin typeface="+mn-lt"/>
              </a:rPr>
              <a:t>Example 4: 2022, C2 [H]</a:t>
            </a:r>
            <a:br>
              <a:rPr lang="en-GB" sz="2200" dirty="0">
                <a:solidFill>
                  <a:schemeClr val="tx1"/>
                </a:solidFill>
                <a:latin typeface="+mn-lt"/>
              </a:rPr>
            </a:br>
            <a:br>
              <a:rPr lang="en-GB" sz="2200" dirty="0">
                <a:solidFill>
                  <a:schemeClr val="tx1"/>
                </a:solidFill>
                <a:latin typeface="+mn-lt"/>
              </a:rPr>
            </a:br>
            <a:r>
              <a:rPr lang="en-GB" sz="2200" b="1" dirty="0">
                <a:solidFill>
                  <a:schemeClr val="tx1"/>
                </a:solidFill>
                <a:latin typeface="+mn-lt"/>
              </a:rPr>
              <a:t>Discussion points:</a:t>
            </a:r>
            <a:br>
              <a:rPr lang="en-GB" sz="2200" dirty="0">
                <a:solidFill>
                  <a:schemeClr val="tx1"/>
                </a:solidFill>
                <a:latin typeface="+mn-lt"/>
              </a:rPr>
            </a:br>
            <a:br>
              <a:rPr lang="en-GB" sz="2200" dirty="0">
                <a:solidFill>
                  <a:schemeClr val="tx1"/>
                </a:solidFill>
                <a:latin typeface="+mn-lt"/>
              </a:rPr>
            </a:br>
            <a:r>
              <a:rPr lang="en-GB" sz="2200" dirty="0">
                <a:solidFill>
                  <a:schemeClr val="tx1"/>
                </a:solidFill>
                <a:latin typeface="+mn-lt"/>
              </a:rPr>
              <a:t>Can you identify:</a:t>
            </a:r>
          </a:p>
          <a:p>
            <a:pPr marL="285750" indent="-285750">
              <a:spcAft>
                <a:spcPts val="1200"/>
              </a:spcAft>
              <a:buFont typeface="Arial" panose="020B0604020202020204" pitchFamily="34" charset="0"/>
              <a:buChar char="•"/>
            </a:pPr>
            <a:r>
              <a:rPr lang="en-GB" sz="2200" dirty="0">
                <a:solidFill>
                  <a:schemeClr val="tx1"/>
                </a:solidFill>
                <a:latin typeface="+mn-lt"/>
              </a:rPr>
              <a:t>the ATs being assessed </a:t>
            </a:r>
          </a:p>
          <a:p>
            <a:pPr marL="285750" indent="-285750">
              <a:spcAft>
                <a:spcPts val="1200"/>
              </a:spcAft>
              <a:buFont typeface="Arial" panose="020B0604020202020204" pitchFamily="34" charset="0"/>
              <a:buChar char="•"/>
            </a:pPr>
            <a:r>
              <a:rPr lang="en-GB" sz="2200" dirty="0">
                <a:solidFill>
                  <a:schemeClr val="tx1"/>
                </a:solidFill>
                <a:latin typeface="+mn-lt"/>
              </a:rPr>
              <a:t>the maths skills </a:t>
            </a:r>
          </a:p>
          <a:p>
            <a:pPr marL="285750" indent="-285750">
              <a:spcAft>
                <a:spcPts val="1200"/>
              </a:spcAft>
              <a:buFont typeface="Arial" panose="020B0604020202020204" pitchFamily="34" charset="0"/>
              <a:buChar char="•"/>
            </a:pPr>
            <a:r>
              <a:rPr lang="en-GB" sz="2200" dirty="0">
                <a:solidFill>
                  <a:schemeClr val="tx1"/>
                </a:solidFill>
                <a:latin typeface="+mn-lt"/>
              </a:rPr>
              <a:t>WS area </a:t>
            </a:r>
          </a:p>
          <a:p>
            <a:pPr marL="285750" indent="-285750">
              <a:spcAft>
                <a:spcPts val="1200"/>
              </a:spcAft>
              <a:buFont typeface="Arial" panose="020B0604020202020204" pitchFamily="34" charset="0"/>
              <a:buChar char="•"/>
            </a:pPr>
            <a:r>
              <a:rPr lang="en-GB" sz="2200" dirty="0">
                <a:solidFill>
                  <a:schemeClr val="tx1"/>
                </a:solidFill>
                <a:latin typeface="+mn-lt"/>
              </a:rPr>
              <a:t>which AOs?</a:t>
            </a:r>
            <a:endParaRPr lang="en-GB" sz="2200" dirty="0"/>
          </a:p>
        </p:txBody>
      </p:sp>
    </p:spTree>
    <p:extLst>
      <p:ext uri="{BB962C8B-B14F-4D97-AF65-F5344CB8AC3E}">
        <p14:creationId xmlns:p14="http://schemas.microsoft.com/office/powerpoint/2010/main" val="4143631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5E0A06D-B8BE-4964-8B0E-A04F0B9BC213}"/>
              </a:ext>
            </a:extLst>
          </p:cNvPr>
          <p:cNvPicPr>
            <a:picLocks noChangeAspect="1"/>
          </p:cNvPicPr>
          <p:nvPr/>
        </p:nvPicPr>
        <p:blipFill>
          <a:blip r:embed="rId3"/>
          <a:srcRect b="15289"/>
          <a:stretch/>
        </p:blipFill>
        <p:spPr>
          <a:xfrm>
            <a:off x="2867436" y="2772015"/>
            <a:ext cx="8773702" cy="1313970"/>
          </a:xfrm>
          <a:prstGeom prst="rect">
            <a:avLst/>
          </a:prstGeom>
          <a:ln w="19050">
            <a:solidFill>
              <a:schemeClr val="tx1"/>
            </a:solidFill>
          </a:ln>
        </p:spPr>
      </p:pic>
      <p:sp>
        <p:nvSpPr>
          <p:cNvPr id="3" name="Footer Placeholder 2">
            <a:extLst>
              <a:ext uri="{FF2B5EF4-FFF2-40B4-BE49-F238E27FC236}">
                <a16:creationId xmlns:a16="http://schemas.microsoft.com/office/drawing/2014/main" id="{55BD7BDE-6075-46E1-9347-B5E8DAC2A839}"/>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93F86CAA-CD2F-4D1F-964C-A70D3ED64012}"/>
              </a:ext>
            </a:extLst>
          </p:cNvPr>
          <p:cNvSpPr>
            <a:spLocks noGrp="1"/>
          </p:cNvSpPr>
          <p:nvPr>
            <p:ph type="sldNum" sz="quarter" idx="12"/>
          </p:nvPr>
        </p:nvSpPr>
        <p:spPr/>
        <p:txBody>
          <a:bodyPr/>
          <a:lstStyle/>
          <a:p>
            <a:fld id="{39C6B835-EB63-4AE7-9628-740A286606E4}" type="slidenum">
              <a:rPr lang="en-GB" smtClean="0"/>
              <a:t>12</a:t>
            </a:fld>
            <a:endParaRPr lang="en-GB"/>
          </a:p>
        </p:txBody>
      </p:sp>
      <p:sp>
        <p:nvSpPr>
          <p:cNvPr id="5" name="Title 4">
            <a:extLst>
              <a:ext uri="{FF2B5EF4-FFF2-40B4-BE49-F238E27FC236}">
                <a16:creationId xmlns:a16="http://schemas.microsoft.com/office/drawing/2014/main" id="{202DC458-4344-4A4C-A897-4333DD14BEAC}"/>
              </a:ext>
            </a:extLst>
          </p:cNvPr>
          <p:cNvSpPr>
            <a:spLocks noGrp="1"/>
          </p:cNvSpPr>
          <p:nvPr>
            <p:ph type="title"/>
          </p:nvPr>
        </p:nvSpPr>
        <p:spPr>
          <a:xfrm>
            <a:off x="550863" y="549276"/>
            <a:ext cx="11090275" cy="572756"/>
          </a:xfrm>
        </p:spPr>
        <p:txBody>
          <a:bodyPr/>
          <a:lstStyle/>
          <a:p>
            <a:r>
              <a:rPr lang="en-GB" dirty="0"/>
              <a:t>Extended response: Plan a method </a:t>
            </a:r>
          </a:p>
        </p:txBody>
      </p:sp>
      <p:pic>
        <p:nvPicPr>
          <p:cNvPr id="9" name="Content Placeholder 8">
            <a:extLst>
              <a:ext uri="{FF2B5EF4-FFF2-40B4-BE49-F238E27FC236}">
                <a16:creationId xmlns:a16="http://schemas.microsoft.com/office/drawing/2014/main" id="{52EADE84-0E20-4912-98A7-378049D6CAF4}"/>
              </a:ext>
            </a:extLst>
          </p:cNvPr>
          <p:cNvPicPr>
            <a:picLocks noGrp="1" noChangeAspect="1"/>
          </p:cNvPicPr>
          <p:nvPr>
            <p:ph idx="1"/>
          </p:nvPr>
        </p:nvPicPr>
        <p:blipFill>
          <a:blip r:embed="rId4"/>
          <a:srcRect b="10024"/>
          <a:stretch/>
        </p:blipFill>
        <p:spPr>
          <a:xfrm>
            <a:off x="550863" y="4314200"/>
            <a:ext cx="8469312" cy="1637381"/>
          </a:xfrm>
          <a:prstGeom prst="rect">
            <a:avLst/>
          </a:prstGeom>
          <a:ln w="19050">
            <a:solidFill>
              <a:schemeClr val="tx1"/>
            </a:solidFill>
          </a:ln>
        </p:spPr>
      </p:pic>
      <p:pic>
        <p:nvPicPr>
          <p:cNvPr id="10" name="Picture 9">
            <a:extLst>
              <a:ext uri="{FF2B5EF4-FFF2-40B4-BE49-F238E27FC236}">
                <a16:creationId xmlns:a16="http://schemas.microsoft.com/office/drawing/2014/main" id="{23C7B991-4934-49E8-A0EF-C5EF95ABEBEA}"/>
              </a:ext>
            </a:extLst>
          </p:cNvPr>
          <p:cNvPicPr>
            <a:picLocks noChangeAspect="1"/>
          </p:cNvPicPr>
          <p:nvPr/>
        </p:nvPicPr>
        <p:blipFill>
          <a:blip r:embed="rId5"/>
          <a:srcRect b="12182"/>
          <a:stretch/>
        </p:blipFill>
        <p:spPr>
          <a:xfrm>
            <a:off x="550863" y="1229830"/>
            <a:ext cx="8517556" cy="1313970"/>
          </a:xfrm>
          <a:prstGeom prst="rect">
            <a:avLst/>
          </a:prstGeom>
          <a:ln w="19050">
            <a:solidFill>
              <a:schemeClr val="tx1"/>
            </a:solidFill>
          </a:ln>
        </p:spPr>
      </p:pic>
    </p:spTree>
    <p:extLst>
      <p:ext uri="{BB962C8B-B14F-4D97-AF65-F5344CB8AC3E}">
        <p14:creationId xmlns:p14="http://schemas.microsoft.com/office/powerpoint/2010/main" val="1397414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6658F-A88A-44A4-B91C-0A3F0DC6DF02}"/>
              </a:ext>
            </a:extLst>
          </p:cNvPr>
          <p:cNvSpPr>
            <a:spLocks noGrp="1"/>
          </p:cNvSpPr>
          <p:nvPr>
            <p:ph type="title"/>
          </p:nvPr>
        </p:nvSpPr>
        <p:spPr/>
        <p:txBody>
          <a:bodyPr/>
          <a:lstStyle/>
          <a:p>
            <a:r>
              <a:rPr lang="en-GB" dirty="0"/>
              <a:t>Extended response: Plan a method </a:t>
            </a:r>
          </a:p>
        </p:txBody>
      </p:sp>
      <p:sp>
        <p:nvSpPr>
          <p:cNvPr id="3" name="Footer Placeholder 2">
            <a:extLst>
              <a:ext uri="{FF2B5EF4-FFF2-40B4-BE49-F238E27FC236}">
                <a16:creationId xmlns:a16="http://schemas.microsoft.com/office/drawing/2014/main" id="{05DA9196-BBCC-4321-BB8A-F7E0A87C63F6}"/>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F4049054-3423-4769-9EDD-D9CBE6511B64}"/>
              </a:ext>
            </a:extLst>
          </p:cNvPr>
          <p:cNvSpPr>
            <a:spLocks noGrp="1"/>
          </p:cNvSpPr>
          <p:nvPr>
            <p:ph type="sldNum" sz="quarter" idx="12"/>
          </p:nvPr>
        </p:nvSpPr>
        <p:spPr/>
        <p:txBody>
          <a:bodyPr/>
          <a:lstStyle/>
          <a:p>
            <a:fld id="{39C6B835-EB63-4AE7-9628-740A286606E4}" type="slidenum">
              <a:rPr lang="en-GB" smtClean="0"/>
              <a:t>13</a:t>
            </a:fld>
            <a:endParaRPr lang="en-GB"/>
          </a:p>
        </p:txBody>
      </p:sp>
      <p:sp>
        <p:nvSpPr>
          <p:cNvPr id="5" name="Content Placeholder 4">
            <a:extLst>
              <a:ext uri="{FF2B5EF4-FFF2-40B4-BE49-F238E27FC236}">
                <a16:creationId xmlns:a16="http://schemas.microsoft.com/office/drawing/2014/main" id="{14E12850-A64D-4F84-BD7D-7F300ED67FE6}"/>
              </a:ext>
            </a:extLst>
          </p:cNvPr>
          <p:cNvSpPr>
            <a:spLocks noGrp="1"/>
          </p:cNvSpPr>
          <p:nvPr>
            <p:ph idx="1"/>
          </p:nvPr>
        </p:nvSpPr>
        <p:spPr>
          <a:xfrm>
            <a:off x="550863" y="1562100"/>
            <a:ext cx="6370777" cy="4089400"/>
          </a:xfrm>
          <a:ln w="12700">
            <a:solidFill>
              <a:schemeClr val="tx1"/>
            </a:solidFill>
          </a:ln>
        </p:spPr>
        <p:txBody>
          <a:bodyPr/>
          <a:lstStyle/>
          <a:p>
            <a:r>
              <a:rPr lang="en-GB" dirty="0"/>
              <a:t> </a:t>
            </a:r>
          </a:p>
          <a:p>
            <a:endParaRPr lang="en-GB" dirty="0"/>
          </a:p>
        </p:txBody>
      </p:sp>
      <p:pic>
        <p:nvPicPr>
          <p:cNvPr id="9" name="Content Placeholder 8">
            <a:extLst>
              <a:ext uri="{FF2B5EF4-FFF2-40B4-BE49-F238E27FC236}">
                <a16:creationId xmlns:a16="http://schemas.microsoft.com/office/drawing/2014/main" id="{B927D164-149E-4ADB-BE20-26AB533808B8}"/>
              </a:ext>
            </a:extLst>
          </p:cNvPr>
          <p:cNvPicPr>
            <a:picLocks noGrp="1" noChangeAspect="1"/>
          </p:cNvPicPr>
          <p:nvPr>
            <p:ph idx="13"/>
          </p:nvPr>
        </p:nvPicPr>
        <p:blipFill>
          <a:blip r:embed="rId3"/>
          <a:stretch>
            <a:fillRect/>
          </a:stretch>
        </p:blipFill>
        <p:spPr>
          <a:xfrm>
            <a:off x="7423127" y="1146738"/>
            <a:ext cx="3789574" cy="5388521"/>
          </a:xfrm>
          <a:prstGeom prst="rect">
            <a:avLst/>
          </a:prstGeom>
          <a:ln w="12700">
            <a:solidFill>
              <a:schemeClr val="tx1"/>
            </a:solidFill>
          </a:ln>
        </p:spPr>
      </p:pic>
      <p:pic>
        <p:nvPicPr>
          <p:cNvPr id="8" name="Picture 7">
            <a:extLst>
              <a:ext uri="{FF2B5EF4-FFF2-40B4-BE49-F238E27FC236}">
                <a16:creationId xmlns:a16="http://schemas.microsoft.com/office/drawing/2014/main" id="{2D99D52B-4D9D-4FA1-BAE4-BBD22616D3C4}"/>
              </a:ext>
            </a:extLst>
          </p:cNvPr>
          <p:cNvPicPr>
            <a:picLocks noChangeAspect="1"/>
          </p:cNvPicPr>
          <p:nvPr/>
        </p:nvPicPr>
        <p:blipFill>
          <a:blip r:embed="rId4"/>
          <a:stretch>
            <a:fillRect/>
          </a:stretch>
        </p:blipFill>
        <p:spPr>
          <a:xfrm>
            <a:off x="603325" y="1677971"/>
            <a:ext cx="6124306" cy="1082727"/>
          </a:xfrm>
          <a:prstGeom prst="rect">
            <a:avLst/>
          </a:prstGeom>
        </p:spPr>
      </p:pic>
      <p:pic>
        <p:nvPicPr>
          <p:cNvPr id="10" name="Picture 9">
            <a:extLst>
              <a:ext uri="{FF2B5EF4-FFF2-40B4-BE49-F238E27FC236}">
                <a16:creationId xmlns:a16="http://schemas.microsoft.com/office/drawing/2014/main" id="{8A9AB3EA-DC96-4C89-9B78-65D934459E79}"/>
              </a:ext>
            </a:extLst>
          </p:cNvPr>
          <p:cNvPicPr>
            <a:picLocks noChangeAspect="1"/>
          </p:cNvPicPr>
          <p:nvPr/>
        </p:nvPicPr>
        <p:blipFill>
          <a:blip r:embed="rId5"/>
          <a:stretch>
            <a:fillRect/>
          </a:stretch>
        </p:blipFill>
        <p:spPr>
          <a:xfrm>
            <a:off x="603325" y="2882568"/>
            <a:ext cx="6236053" cy="2527631"/>
          </a:xfrm>
          <a:prstGeom prst="rect">
            <a:avLst/>
          </a:prstGeom>
        </p:spPr>
      </p:pic>
      <p:sp>
        <p:nvSpPr>
          <p:cNvPr id="6" name="Rectangle 5">
            <a:extLst>
              <a:ext uri="{FF2B5EF4-FFF2-40B4-BE49-F238E27FC236}">
                <a16:creationId xmlns:a16="http://schemas.microsoft.com/office/drawing/2014/main" id="{76D6F4CB-1A2F-3C25-BC79-A5E2BABD36F2}"/>
              </a:ext>
            </a:extLst>
          </p:cNvPr>
          <p:cNvSpPr/>
          <p:nvPr/>
        </p:nvSpPr>
        <p:spPr>
          <a:xfrm>
            <a:off x="7423127" y="6243601"/>
            <a:ext cx="3789574" cy="291658"/>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9805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1B64E-A2CF-4FF6-B3B7-F7F84C30E95F}"/>
              </a:ext>
            </a:extLst>
          </p:cNvPr>
          <p:cNvSpPr>
            <a:spLocks noGrp="1"/>
          </p:cNvSpPr>
          <p:nvPr>
            <p:ph type="title"/>
          </p:nvPr>
        </p:nvSpPr>
        <p:spPr/>
        <p:txBody>
          <a:bodyPr/>
          <a:lstStyle/>
          <a:p>
            <a:r>
              <a:rPr lang="en-GB" dirty="0"/>
              <a:t>Practicals in a context not required practical</a:t>
            </a:r>
          </a:p>
        </p:txBody>
      </p:sp>
      <p:sp>
        <p:nvSpPr>
          <p:cNvPr id="3" name="Footer Placeholder 2">
            <a:extLst>
              <a:ext uri="{FF2B5EF4-FFF2-40B4-BE49-F238E27FC236}">
                <a16:creationId xmlns:a16="http://schemas.microsoft.com/office/drawing/2014/main" id="{8BF2D967-A354-4EF1-B567-81260DDAD1E6}"/>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0E06EC26-6F42-4EB9-BA2D-1CBF223CFF3A}"/>
              </a:ext>
            </a:extLst>
          </p:cNvPr>
          <p:cNvSpPr>
            <a:spLocks noGrp="1"/>
          </p:cNvSpPr>
          <p:nvPr>
            <p:ph type="sldNum" sz="quarter" idx="12"/>
          </p:nvPr>
        </p:nvSpPr>
        <p:spPr/>
        <p:txBody>
          <a:bodyPr/>
          <a:lstStyle/>
          <a:p>
            <a:fld id="{39C6B835-EB63-4AE7-9628-740A286606E4}" type="slidenum">
              <a:rPr lang="en-GB" smtClean="0"/>
              <a:t>14</a:t>
            </a:fld>
            <a:endParaRPr lang="en-GB"/>
          </a:p>
        </p:txBody>
      </p:sp>
      <p:pic>
        <p:nvPicPr>
          <p:cNvPr id="11" name="Content Placeholder 10">
            <a:extLst>
              <a:ext uri="{FF2B5EF4-FFF2-40B4-BE49-F238E27FC236}">
                <a16:creationId xmlns:a16="http://schemas.microsoft.com/office/drawing/2014/main" id="{6FF2E817-AC88-4914-A510-888EB219EDB0}"/>
              </a:ext>
            </a:extLst>
          </p:cNvPr>
          <p:cNvPicPr>
            <a:picLocks noGrp="1" noChangeAspect="1"/>
          </p:cNvPicPr>
          <p:nvPr>
            <p:ph idx="13"/>
          </p:nvPr>
        </p:nvPicPr>
        <p:blipFill>
          <a:blip r:embed="rId3"/>
          <a:stretch>
            <a:fillRect/>
          </a:stretch>
        </p:blipFill>
        <p:spPr>
          <a:xfrm>
            <a:off x="7302533" y="1414515"/>
            <a:ext cx="3953539" cy="4894210"/>
          </a:xfrm>
          <a:prstGeom prst="rect">
            <a:avLst/>
          </a:prstGeom>
        </p:spPr>
      </p:pic>
      <p:pic>
        <p:nvPicPr>
          <p:cNvPr id="13" name="Content Placeholder 12">
            <a:extLst>
              <a:ext uri="{FF2B5EF4-FFF2-40B4-BE49-F238E27FC236}">
                <a16:creationId xmlns:a16="http://schemas.microsoft.com/office/drawing/2014/main" id="{47B54C6B-7B05-49E3-A724-F0098A9D0B23}"/>
              </a:ext>
            </a:extLst>
          </p:cNvPr>
          <p:cNvPicPr>
            <a:picLocks noGrp="1"/>
          </p:cNvPicPr>
          <p:nvPr>
            <p:ph idx="1"/>
          </p:nvPr>
        </p:nvPicPr>
        <p:blipFill>
          <a:blip r:embed="rId4" cstate="print">
            <a:extLst>
              <a:ext uri="{28A0092B-C50C-407E-A947-70E740481C1C}">
                <a14:useLocalDpi xmlns:a14="http://schemas.microsoft.com/office/drawing/2010/main" val="0"/>
              </a:ext>
            </a:extLst>
          </a:blip>
          <a:stretch>
            <a:fillRect/>
          </a:stretch>
        </p:blipFill>
        <p:spPr>
          <a:xfrm>
            <a:off x="550861" y="1559757"/>
            <a:ext cx="6535739" cy="4031557"/>
          </a:xfrm>
          <a:prstGeom prst="rect">
            <a:avLst/>
          </a:prstGeom>
        </p:spPr>
      </p:pic>
      <p:sp>
        <p:nvSpPr>
          <p:cNvPr id="5" name="Rectangle 4">
            <a:extLst>
              <a:ext uri="{FF2B5EF4-FFF2-40B4-BE49-F238E27FC236}">
                <a16:creationId xmlns:a16="http://schemas.microsoft.com/office/drawing/2014/main" id="{DC774F41-313C-5A5A-1608-C3DE7A327167}"/>
              </a:ext>
            </a:extLst>
          </p:cNvPr>
          <p:cNvSpPr/>
          <p:nvPr/>
        </p:nvSpPr>
        <p:spPr>
          <a:xfrm>
            <a:off x="7302533" y="5693716"/>
            <a:ext cx="3982453" cy="625643"/>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5085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86158-C964-ADF4-A6FC-8F1A19AF881D}"/>
              </a:ext>
            </a:extLst>
          </p:cNvPr>
          <p:cNvSpPr>
            <a:spLocks noGrp="1"/>
          </p:cNvSpPr>
          <p:nvPr>
            <p:ph type="title"/>
          </p:nvPr>
        </p:nvSpPr>
        <p:spPr/>
        <p:txBody>
          <a:bodyPr/>
          <a:lstStyle/>
          <a:p>
            <a:r>
              <a:rPr lang="en-GB" dirty="0"/>
              <a:t>Challenges </a:t>
            </a:r>
          </a:p>
        </p:txBody>
      </p:sp>
      <p:sp>
        <p:nvSpPr>
          <p:cNvPr id="3" name="Slide Number Placeholder 2">
            <a:extLst>
              <a:ext uri="{FF2B5EF4-FFF2-40B4-BE49-F238E27FC236}">
                <a16:creationId xmlns:a16="http://schemas.microsoft.com/office/drawing/2014/main" id="{3D8BD947-42B6-DE1D-9F75-47F35441A949}"/>
              </a:ext>
            </a:extLst>
          </p:cNvPr>
          <p:cNvSpPr>
            <a:spLocks noGrp="1"/>
          </p:cNvSpPr>
          <p:nvPr>
            <p:ph type="sldNum" sz="quarter" idx="11"/>
          </p:nvPr>
        </p:nvSpPr>
        <p:spPr/>
        <p:txBody>
          <a:bodyPr/>
          <a:lstStyle/>
          <a:p>
            <a:fld id="{39C6B835-EB63-4AE7-9628-740A286606E4}" type="slidenum">
              <a:rPr lang="en-GB" smtClean="0"/>
              <a:pPr/>
              <a:t>15</a:t>
            </a:fld>
            <a:endParaRPr lang="en-GB"/>
          </a:p>
        </p:txBody>
      </p:sp>
    </p:spTree>
    <p:extLst>
      <p:ext uri="{BB962C8B-B14F-4D97-AF65-F5344CB8AC3E}">
        <p14:creationId xmlns:p14="http://schemas.microsoft.com/office/powerpoint/2010/main" val="1024616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11F692-C20A-47DD-8E56-C233B330E3CB}"/>
              </a:ext>
            </a:extLst>
          </p:cNvPr>
          <p:cNvSpPr>
            <a:spLocks noGrp="1"/>
          </p:cNvSpPr>
          <p:nvPr>
            <p:ph idx="1"/>
          </p:nvPr>
        </p:nvSpPr>
        <p:spPr>
          <a:xfrm>
            <a:off x="550800" y="1962000"/>
            <a:ext cx="11090275" cy="3809283"/>
          </a:xfrm>
        </p:spPr>
        <p:txBody>
          <a:bodyPr>
            <a:noAutofit/>
          </a:bodyPr>
          <a:lstStyle/>
          <a:p>
            <a:pPr marL="342900" indent="-342900">
              <a:lnSpc>
                <a:spcPct val="100000"/>
              </a:lnSpc>
              <a:spcBef>
                <a:spcPts val="0"/>
              </a:spcBef>
              <a:buFont typeface="Arial" panose="020B0604020202020204" pitchFamily="34" charset="0"/>
              <a:buChar char="•"/>
            </a:pPr>
            <a:r>
              <a:rPr lang="en-GB" sz="2400" b="0" dirty="0">
                <a:solidFill>
                  <a:schemeClr val="tx1"/>
                </a:solidFill>
              </a:rPr>
              <a:t>Disciplinary language – accuracy/precision, variables, controls, resolution.</a:t>
            </a:r>
          </a:p>
          <a:p>
            <a:pPr marL="342900" indent="-342900">
              <a:lnSpc>
                <a:spcPct val="100000"/>
              </a:lnSpc>
              <a:spcBef>
                <a:spcPts val="0"/>
              </a:spcBef>
              <a:buFont typeface="Arial" panose="020B0604020202020204" pitchFamily="34" charset="0"/>
              <a:buChar char="•"/>
            </a:pPr>
            <a:r>
              <a:rPr lang="en-GB" sz="2400" b="0" dirty="0">
                <a:solidFill>
                  <a:schemeClr val="tx1"/>
                </a:solidFill>
              </a:rPr>
              <a:t>Methods that give a </a:t>
            </a:r>
            <a:r>
              <a:rPr lang="en-GB" sz="2400" dirty="0">
                <a:solidFill>
                  <a:schemeClr val="tx1"/>
                </a:solidFill>
              </a:rPr>
              <a:t>valid</a:t>
            </a:r>
            <a:r>
              <a:rPr lang="en-GB" sz="2400" b="0" dirty="0">
                <a:solidFill>
                  <a:schemeClr val="tx1"/>
                </a:solidFill>
              </a:rPr>
              <a:t> outcome – extended response (4 or 6 marks) – use bullet points and annotated diagrams.</a:t>
            </a:r>
          </a:p>
          <a:p>
            <a:pPr marL="342900" indent="-342900">
              <a:lnSpc>
                <a:spcPct val="100000"/>
              </a:lnSpc>
              <a:spcBef>
                <a:spcPts val="0"/>
              </a:spcBef>
              <a:buFont typeface="Arial" panose="020B0604020202020204" pitchFamily="34" charset="0"/>
              <a:buChar char="•"/>
            </a:pPr>
            <a:r>
              <a:rPr lang="en-GB" sz="2400" b="0" dirty="0">
                <a:solidFill>
                  <a:schemeClr val="tx1"/>
                </a:solidFill>
              </a:rPr>
              <a:t>Errors – common errors in that experiment; general reason(s) why common errors occur.</a:t>
            </a:r>
          </a:p>
          <a:p>
            <a:pPr marL="342900" indent="-342900">
              <a:lnSpc>
                <a:spcPct val="100000"/>
              </a:lnSpc>
              <a:spcBef>
                <a:spcPts val="0"/>
              </a:spcBef>
              <a:buFont typeface="Arial" panose="020B0604020202020204" pitchFamily="34" charset="0"/>
              <a:buChar char="•"/>
            </a:pPr>
            <a:r>
              <a:rPr lang="en-GB" sz="2400" b="0" dirty="0">
                <a:solidFill>
                  <a:schemeClr val="tx1"/>
                </a:solidFill>
              </a:rPr>
              <a:t>Anomalous results – why they occur, actions to correct them: ‘repeat the experiment </a:t>
            </a:r>
            <a:r>
              <a:rPr lang="en-GB" sz="2400" dirty="0">
                <a:solidFill>
                  <a:schemeClr val="tx1"/>
                </a:solidFill>
              </a:rPr>
              <a:t>and</a:t>
            </a:r>
            <a:r>
              <a:rPr lang="en-GB" sz="2400" b="0" dirty="0">
                <a:solidFill>
                  <a:schemeClr val="tx1"/>
                </a:solidFill>
              </a:rPr>
              <a:t> calculate the mean ignoring anomalous results’.</a:t>
            </a:r>
          </a:p>
          <a:p>
            <a:pPr marL="342900" indent="-342900">
              <a:lnSpc>
                <a:spcPct val="100000"/>
              </a:lnSpc>
              <a:spcBef>
                <a:spcPts val="0"/>
              </a:spcBef>
              <a:buFont typeface="Arial" panose="020B0604020202020204" pitchFamily="34" charset="0"/>
              <a:buChar char="•"/>
            </a:pPr>
            <a:r>
              <a:rPr lang="en-GB" sz="2400" b="0" dirty="0">
                <a:solidFill>
                  <a:schemeClr val="tx1"/>
                </a:solidFill>
              </a:rPr>
              <a:t>Improvements – to the method; accuracy of measuring equipment; resolution; why do repeats; why increase range.</a:t>
            </a:r>
          </a:p>
          <a:p>
            <a:pPr marL="342900" indent="-342900">
              <a:lnSpc>
                <a:spcPct val="100000"/>
              </a:lnSpc>
              <a:spcBef>
                <a:spcPts val="0"/>
              </a:spcBef>
              <a:buFont typeface="Arial" panose="020B0604020202020204" pitchFamily="34" charset="0"/>
              <a:buChar char="•"/>
            </a:pPr>
            <a:r>
              <a:rPr lang="en-GB" sz="2400" b="0" dirty="0">
                <a:solidFill>
                  <a:schemeClr val="tx1"/>
                </a:solidFill>
              </a:rPr>
              <a:t>Understanding and explaining the science behind an unfamiliar practical context.</a:t>
            </a:r>
          </a:p>
        </p:txBody>
      </p:sp>
      <p:sp>
        <p:nvSpPr>
          <p:cNvPr id="3" name="Footer Placeholder 2">
            <a:extLst>
              <a:ext uri="{FF2B5EF4-FFF2-40B4-BE49-F238E27FC236}">
                <a16:creationId xmlns:a16="http://schemas.microsoft.com/office/drawing/2014/main" id="{A5704E18-96C2-4AB8-B6CC-9188D8D9FF90}"/>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8DE4DADB-4FEA-44CD-BD98-016E35B1276B}"/>
              </a:ext>
            </a:extLst>
          </p:cNvPr>
          <p:cNvSpPr>
            <a:spLocks noGrp="1"/>
          </p:cNvSpPr>
          <p:nvPr>
            <p:ph type="sldNum" sz="quarter" idx="12"/>
          </p:nvPr>
        </p:nvSpPr>
        <p:spPr/>
        <p:txBody>
          <a:bodyPr/>
          <a:lstStyle/>
          <a:p>
            <a:fld id="{39C6B835-EB63-4AE7-9628-740A286606E4}" type="slidenum">
              <a:rPr lang="en-GB" smtClean="0"/>
              <a:t>16</a:t>
            </a:fld>
            <a:endParaRPr lang="en-GB"/>
          </a:p>
        </p:txBody>
      </p:sp>
      <p:sp>
        <p:nvSpPr>
          <p:cNvPr id="5" name="Title 4">
            <a:extLst>
              <a:ext uri="{FF2B5EF4-FFF2-40B4-BE49-F238E27FC236}">
                <a16:creationId xmlns:a16="http://schemas.microsoft.com/office/drawing/2014/main" id="{50E69A13-99B6-427C-ADF1-11B94CFBB014}"/>
              </a:ext>
            </a:extLst>
          </p:cNvPr>
          <p:cNvSpPr>
            <a:spLocks noGrp="1"/>
          </p:cNvSpPr>
          <p:nvPr>
            <p:ph type="title"/>
          </p:nvPr>
        </p:nvSpPr>
        <p:spPr/>
        <p:txBody>
          <a:bodyPr/>
          <a:lstStyle/>
          <a:p>
            <a:r>
              <a:rPr lang="en-GB" dirty="0"/>
              <a:t>Challenges – the how and the why</a:t>
            </a:r>
          </a:p>
        </p:txBody>
      </p:sp>
    </p:spTree>
    <p:extLst>
      <p:ext uri="{BB962C8B-B14F-4D97-AF65-F5344CB8AC3E}">
        <p14:creationId xmlns:p14="http://schemas.microsoft.com/office/powerpoint/2010/main" val="193746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CDA8BC2-8A1F-4E81-8F0B-092A258CE5FF}"/>
              </a:ext>
            </a:extLst>
          </p:cNvPr>
          <p:cNvPicPr>
            <a:picLocks noGrp="1" noChangeAspect="1"/>
          </p:cNvPicPr>
          <p:nvPr>
            <p:ph idx="1"/>
          </p:nvPr>
        </p:nvPicPr>
        <p:blipFill>
          <a:blip r:embed="rId3"/>
          <a:stretch>
            <a:fillRect/>
          </a:stretch>
        </p:blipFill>
        <p:spPr>
          <a:xfrm>
            <a:off x="1689365" y="1293887"/>
            <a:ext cx="8813270" cy="4876247"/>
          </a:xfrm>
        </p:spPr>
      </p:pic>
      <p:sp>
        <p:nvSpPr>
          <p:cNvPr id="3" name="Footer Placeholder 2">
            <a:extLst>
              <a:ext uri="{FF2B5EF4-FFF2-40B4-BE49-F238E27FC236}">
                <a16:creationId xmlns:a16="http://schemas.microsoft.com/office/drawing/2014/main" id="{3322D9A9-D91F-4CED-8E55-4A2B98FBA74B}"/>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0EFF0C30-1841-4545-B339-A7DD3BA7181F}"/>
              </a:ext>
            </a:extLst>
          </p:cNvPr>
          <p:cNvSpPr>
            <a:spLocks noGrp="1"/>
          </p:cNvSpPr>
          <p:nvPr>
            <p:ph type="sldNum" sz="quarter" idx="12"/>
          </p:nvPr>
        </p:nvSpPr>
        <p:spPr/>
        <p:txBody>
          <a:bodyPr/>
          <a:lstStyle/>
          <a:p>
            <a:fld id="{39C6B835-EB63-4AE7-9628-740A286606E4}" type="slidenum">
              <a:rPr lang="en-GB" smtClean="0"/>
              <a:t>17</a:t>
            </a:fld>
            <a:endParaRPr lang="en-GB"/>
          </a:p>
        </p:txBody>
      </p:sp>
      <p:sp>
        <p:nvSpPr>
          <p:cNvPr id="5" name="Title 4">
            <a:extLst>
              <a:ext uri="{FF2B5EF4-FFF2-40B4-BE49-F238E27FC236}">
                <a16:creationId xmlns:a16="http://schemas.microsoft.com/office/drawing/2014/main" id="{C2A48299-AE61-4C95-AC59-29940F418076}"/>
              </a:ext>
            </a:extLst>
          </p:cNvPr>
          <p:cNvSpPr>
            <a:spLocks noGrp="1"/>
          </p:cNvSpPr>
          <p:nvPr>
            <p:ph type="title"/>
          </p:nvPr>
        </p:nvSpPr>
        <p:spPr/>
        <p:txBody>
          <a:bodyPr/>
          <a:lstStyle/>
          <a:p>
            <a:r>
              <a:rPr lang="en-GB" dirty="0"/>
              <a:t>Understanding disciplinary language</a:t>
            </a:r>
          </a:p>
        </p:txBody>
      </p:sp>
    </p:spTree>
    <p:extLst>
      <p:ext uri="{BB962C8B-B14F-4D97-AF65-F5344CB8AC3E}">
        <p14:creationId xmlns:p14="http://schemas.microsoft.com/office/powerpoint/2010/main" val="916735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581A-AEA9-4237-9FD5-8E832F78FA45}"/>
              </a:ext>
            </a:extLst>
          </p:cNvPr>
          <p:cNvSpPr>
            <a:spLocks noGrp="1"/>
          </p:cNvSpPr>
          <p:nvPr>
            <p:ph type="title"/>
          </p:nvPr>
        </p:nvSpPr>
        <p:spPr/>
        <p:txBody>
          <a:bodyPr/>
          <a:lstStyle/>
          <a:p>
            <a:r>
              <a:rPr lang="en-GB" dirty="0"/>
              <a:t>Effective practical lessons</a:t>
            </a:r>
          </a:p>
        </p:txBody>
      </p:sp>
      <p:sp>
        <p:nvSpPr>
          <p:cNvPr id="3" name="Slide Number Placeholder 2">
            <a:extLst>
              <a:ext uri="{FF2B5EF4-FFF2-40B4-BE49-F238E27FC236}">
                <a16:creationId xmlns:a16="http://schemas.microsoft.com/office/drawing/2014/main" id="{A442AC0D-D77D-4771-A96B-1B4ED754BCFF}"/>
              </a:ext>
            </a:extLst>
          </p:cNvPr>
          <p:cNvSpPr>
            <a:spLocks noGrp="1"/>
          </p:cNvSpPr>
          <p:nvPr>
            <p:ph type="sldNum" sz="quarter" idx="11"/>
          </p:nvPr>
        </p:nvSpPr>
        <p:spPr/>
        <p:txBody>
          <a:bodyPr/>
          <a:lstStyle/>
          <a:p>
            <a:fld id="{39C6B835-EB63-4AE7-9628-740A286606E4}" type="slidenum">
              <a:rPr lang="en-GB" smtClean="0"/>
              <a:pPr/>
              <a:t>18</a:t>
            </a:fld>
            <a:endParaRPr lang="en-GB"/>
          </a:p>
        </p:txBody>
      </p:sp>
    </p:spTree>
    <p:extLst>
      <p:ext uri="{BB962C8B-B14F-4D97-AF65-F5344CB8AC3E}">
        <p14:creationId xmlns:p14="http://schemas.microsoft.com/office/powerpoint/2010/main" val="1456144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31F38F-4626-4CEE-A4A5-305F5A08972C}"/>
              </a:ext>
            </a:extLst>
          </p:cNvPr>
          <p:cNvSpPr>
            <a:spLocks noGrp="1"/>
          </p:cNvSpPr>
          <p:nvPr>
            <p:ph idx="1"/>
          </p:nvPr>
        </p:nvSpPr>
        <p:spPr>
          <a:xfrm>
            <a:off x="550863" y="1962000"/>
            <a:ext cx="11090275" cy="4282017"/>
          </a:xfrm>
        </p:spPr>
        <p:txBody>
          <a:bodyPr>
            <a:noAutofit/>
          </a:bodyPr>
          <a:lstStyle/>
          <a:p>
            <a:pPr>
              <a:spcBef>
                <a:spcPts val="0"/>
              </a:spcBef>
              <a:spcAft>
                <a:spcPts val="800"/>
              </a:spcAft>
            </a:pPr>
            <a:r>
              <a:rPr lang="en-GB" sz="2000" dirty="0">
                <a:solidFill>
                  <a:schemeClr val="tx1"/>
                </a:solidFill>
              </a:rPr>
              <a:t>In order to make the most of the lesson time available, a number of elements need to be brought together and taught during the practical lesson.</a:t>
            </a:r>
          </a:p>
          <a:p>
            <a:pPr>
              <a:spcBef>
                <a:spcPts val="0"/>
              </a:spcBef>
              <a:spcAft>
                <a:spcPts val="300"/>
              </a:spcAft>
            </a:pPr>
            <a:r>
              <a:rPr lang="en-GB" sz="2000" dirty="0">
                <a:solidFill>
                  <a:schemeClr val="tx1"/>
                </a:solidFill>
              </a:rPr>
              <a:t>These include:</a:t>
            </a:r>
          </a:p>
          <a:p>
            <a:pPr marL="285750" indent="-285750">
              <a:spcBef>
                <a:spcPts val="0"/>
              </a:spcBef>
              <a:spcAft>
                <a:spcPts val="300"/>
              </a:spcAft>
              <a:buFont typeface="Arial" panose="020B0604020202020204" pitchFamily="34" charset="0"/>
              <a:buChar char="•"/>
            </a:pPr>
            <a:r>
              <a:rPr lang="en-GB" sz="2000" b="0" dirty="0">
                <a:solidFill>
                  <a:schemeClr val="tx1"/>
                </a:solidFill>
              </a:rPr>
              <a:t>the names of each piece of apparatus and how they’re used (the ATs)</a:t>
            </a:r>
          </a:p>
          <a:p>
            <a:pPr marL="285750" indent="-285750">
              <a:spcBef>
                <a:spcPts val="0"/>
              </a:spcBef>
              <a:spcAft>
                <a:spcPts val="300"/>
              </a:spcAft>
              <a:buFont typeface="Arial" panose="020B0604020202020204" pitchFamily="34" charset="0"/>
              <a:buChar char="•"/>
            </a:pPr>
            <a:r>
              <a:rPr lang="en-GB" sz="2000" b="0" dirty="0">
                <a:solidFill>
                  <a:schemeClr val="tx1"/>
                </a:solidFill>
              </a:rPr>
              <a:t>elements of WS</a:t>
            </a:r>
          </a:p>
          <a:p>
            <a:pPr marL="285750" indent="-285750">
              <a:spcBef>
                <a:spcPts val="0"/>
              </a:spcBef>
              <a:spcAft>
                <a:spcPts val="300"/>
              </a:spcAft>
              <a:buFont typeface="Arial" panose="020B0604020202020204" pitchFamily="34" charset="0"/>
              <a:buChar char="•"/>
            </a:pPr>
            <a:r>
              <a:rPr lang="en-GB" sz="2000" b="0" dirty="0">
                <a:solidFill>
                  <a:schemeClr val="tx1"/>
                </a:solidFill>
              </a:rPr>
              <a:t>correct use of scientific language and terminology</a:t>
            </a:r>
          </a:p>
          <a:p>
            <a:pPr marL="285750" indent="-285750">
              <a:spcBef>
                <a:spcPts val="0"/>
              </a:spcBef>
              <a:spcAft>
                <a:spcPts val="300"/>
              </a:spcAft>
              <a:buFont typeface="Arial" panose="020B0604020202020204" pitchFamily="34" charset="0"/>
              <a:buChar char="•"/>
            </a:pPr>
            <a:r>
              <a:rPr lang="en-GB" sz="2000" b="0" dirty="0">
                <a:solidFill>
                  <a:schemeClr val="tx1"/>
                </a:solidFill>
              </a:rPr>
              <a:t>understanding of what students are doing (AO1) and why they’re doing it (AO2)</a:t>
            </a:r>
          </a:p>
          <a:p>
            <a:pPr marL="285750" indent="-285750">
              <a:spcBef>
                <a:spcPts val="0"/>
              </a:spcBef>
              <a:spcAft>
                <a:spcPts val="300"/>
              </a:spcAft>
              <a:buFont typeface="Arial" panose="020B0604020202020204" pitchFamily="34" charset="0"/>
              <a:buChar char="•"/>
            </a:pPr>
            <a:r>
              <a:rPr lang="en-GB" sz="2000" b="0" dirty="0">
                <a:solidFill>
                  <a:schemeClr val="tx1"/>
                </a:solidFill>
              </a:rPr>
              <a:t>use of appropriate maths skills (AO2)</a:t>
            </a:r>
          </a:p>
          <a:p>
            <a:pPr marL="285750" indent="-285750">
              <a:spcBef>
                <a:spcPts val="0"/>
              </a:spcBef>
              <a:spcAft>
                <a:spcPts val="300"/>
              </a:spcAft>
              <a:buFont typeface="Arial" panose="020B0604020202020204" pitchFamily="34" charset="0"/>
              <a:buChar char="•"/>
            </a:pPr>
            <a:r>
              <a:rPr lang="en-GB" sz="2000" b="0" dirty="0">
                <a:solidFill>
                  <a:schemeClr val="tx1"/>
                </a:solidFill>
              </a:rPr>
              <a:t>applying scientific knowledge from the specification to explain phenomena, observations and </a:t>
            </a:r>
            <a:br>
              <a:rPr lang="en-GB" sz="2000" b="0" dirty="0">
                <a:solidFill>
                  <a:schemeClr val="tx1"/>
                </a:solidFill>
              </a:rPr>
            </a:br>
            <a:r>
              <a:rPr lang="en-GB" sz="2000" b="0" dirty="0">
                <a:solidFill>
                  <a:schemeClr val="tx1"/>
                </a:solidFill>
              </a:rPr>
              <a:t>results – the science behind the practical (AO2)</a:t>
            </a:r>
          </a:p>
          <a:p>
            <a:pPr marL="285750" indent="-285750">
              <a:spcBef>
                <a:spcPts val="0"/>
              </a:spcBef>
              <a:spcAft>
                <a:spcPts val="300"/>
              </a:spcAft>
              <a:buFont typeface="Arial" panose="020B0604020202020204" pitchFamily="34" charset="0"/>
              <a:buChar char="•"/>
            </a:pPr>
            <a:r>
              <a:rPr lang="en-GB" sz="2000" b="0" dirty="0">
                <a:solidFill>
                  <a:schemeClr val="tx1"/>
                </a:solidFill>
              </a:rPr>
              <a:t>concluding, explaining, evaluating and suggesting improvements (AO3).</a:t>
            </a:r>
          </a:p>
        </p:txBody>
      </p:sp>
      <p:sp>
        <p:nvSpPr>
          <p:cNvPr id="3" name="Footer Placeholder 2">
            <a:extLst>
              <a:ext uri="{FF2B5EF4-FFF2-40B4-BE49-F238E27FC236}">
                <a16:creationId xmlns:a16="http://schemas.microsoft.com/office/drawing/2014/main" id="{771AD31A-CC90-420E-A57A-6349609F9DAB}"/>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A58800FC-5F0D-43F6-AD4C-E6441D8C7C6D}"/>
              </a:ext>
            </a:extLst>
          </p:cNvPr>
          <p:cNvSpPr>
            <a:spLocks noGrp="1"/>
          </p:cNvSpPr>
          <p:nvPr>
            <p:ph type="sldNum" sz="quarter" idx="12"/>
          </p:nvPr>
        </p:nvSpPr>
        <p:spPr/>
        <p:txBody>
          <a:bodyPr/>
          <a:lstStyle/>
          <a:p>
            <a:fld id="{39C6B835-EB63-4AE7-9628-740A286606E4}" type="slidenum">
              <a:rPr lang="en-GB" smtClean="0"/>
              <a:t>19</a:t>
            </a:fld>
            <a:endParaRPr lang="en-GB"/>
          </a:p>
        </p:txBody>
      </p:sp>
      <p:sp>
        <p:nvSpPr>
          <p:cNvPr id="5" name="Title 4">
            <a:extLst>
              <a:ext uri="{FF2B5EF4-FFF2-40B4-BE49-F238E27FC236}">
                <a16:creationId xmlns:a16="http://schemas.microsoft.com/office/drawing/2014/main" id="{C7046917-1CC6-472A-B8BB-43372EC798DB}"/>
              </a:ext>
            </a:extLst>
          </p:cNvPr>
          <p:cNvSpPr>
            <a:spLocks noGrp="1"/>
          </p:cNvSpPr>
          <p:nvPr>
            <p:ph type="title"/>
          </p:nvPr>
        </p:nvSpPr>
        <p:spPr>
          <a:xfrm>
            <a:off x="550863" y="549275"/>
            <a:ext cx="11090275" cy="669925"/>
          </a:xfrm>
        </p:spPr>
        <p:txBody>
          <a:bodyPr/>
          <a:lstStyle/>
          <a:p>
            <a:r>
              <a:rPr lang="en-GB" dirty="0"/>
              <a:t>Effective practical lessons: A holistic approach </a:t>
            </a:r>
          </a:p>
        </p:txBody>
      </p:sp>
    </p:spTree>
    <p:extLst>
      <p:ext uri="{BB962C8B-B14F-4D97-AF65-F5344CB8AC3E}">
        <p14:creationId xmlns:p14="http://schemas.microsoft.com/office/powerpoint/2010/main" val="2150281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A3184B-57DC-42E4-B0BA-060D9107293C}"/>
              </a:ext>
            </a:extLst>
          </p:cNvPr>
          <p:cNvSpPr>
            <a:spLocks noGrp="1"/>
          </p:cNvSpPr>
          <p:nvPr>
            <p:ph idx="1"/>
          </p:nvPr>
        </p:nvSpPr>
        <p:spPr/>
        <p:txBody>
          <a:bodyPr>
            <a:noAutofit/>
          </a:bodyPr>
          <a:lstStyle/>
          <a:p>
            <a:pPr>
              <a:spcBef>
                <a:spcPts val="0"/>
              </a:spcBef>
            </a:pPr>
            <a:r>
              <a:rPr lang="en-GB" sz="2400" dirty="0">
                <a:solidFill>
                  <a:schemeClr val="tx1"/>
                </a:solidFill>
              </a:rPr>
              <a:t>Practical questions in the exams: </a:t>
            </a:r>
          </a:p>
          <a:p>
            <a:pPr marL="285750" lvl="1" indent="-285750">
              <a:spcBef>
                <a:spcPts val="0"/>
              </a:spcBef>
              <a:spcAft>
                <a:spcPts val="600"/>
              </a:spcAft>
              <a:buFont typeface="Arial" panose="020B0604020202020204" pitchFamily="34" charset="0"/>
              <a:buChar char="•"/>
            </a:pPr>
            <a:r>
              <a:rPr lang="en-GB" sz="2400" dirty="0">
                <a:latin typeface="+mn-lt"/>
              </a:rPr>
              <a:t>What kinds of questions are asked to assess students’ understanding of practical work?</a:t>
            </a:r>
          </a:p>
          <a:p>
            <a:pPr marL="285750" lvl="1" indent="-285750">
              <a:spcBef>
                <a:spcPts val="0"/>
              </a:spcBef>
              <a:spcAft>
                <a:spcPts val="1200"/>
              </a:spcAft>
              <a:buFont typeface="Arial" panose="020B0604020202020204" pitchFamily="34" charset="0"/>
              <a:buChar char="•"/>
            </a:pPr>
            <a:r>
              <a:rPr lang="en-GB" sz="2400" dirty="0">
                <a:latin typeface="+mn-lt"/>
              </a:rPr>
              <a:t>What are the most common challenges students encounter with practical questions?</a:t>
            </a:r>
          </a:p>
          <a:p>
            <a:pPr lvl="0">
              <a:spcBef>
                <a:spcPts val="0"/>
              </a:spcBef>
            </a:pPr>
            <a:r>
              <a:rPr lang="en-GB" sz="2400" dirty="0">
                <a:solidFill>
                  <a:schemeClr val="tx1"/>
                </a:solidFill>
              </a:rPr>
              <a:t>Designing effective practical lessons:</a:t>
            </a:r>
          </a:p>
          <a:p>
            <a:pPr marL="285750" lvl="1" indent="-285750">
              <a:spcBef>
                <a:spcPts val="0"/>
              </a:spcBef>
              <a:spcAft>
                <a:spcPts val="600"/>
              </a:spcAft>
              <a:buFont typeface="Arial" panose="020B0604020202020204" pitchFamily="34" charset="0"/>
              <a:buChar char="•"/>
            </a:pPr>
            <a:r>
              <a:rPr lang="en-GB" sz="2400" dirty="0">
                <a:latin typeface="+mn-lt"/>
              </a:rPr>
              <a:t>Taking a holistic approach</a:t>
            </a:r>
          </a:p>
          <a:p>
            <a:pPr marL="285750" lvl="1" indent="-285750">
              <a:spcBef>
                <a:spcPts val="0"/>
              </a:spcBef>
              <a:spcAft>
                <a:spcPts val="600"/>
              </a:spcAft>
              <a:buFont typeface="Arial" panose="020B0604020202020204" pitchFamily="34" charset="0"/>
              <a:buChar char="•"/>
            </a:pPr>
            <a:r>
              <a:rPr lang="en-GB" sz="2400" dirty="0">
                <a:latin typeface="+mn-lt"/>
              </a:rPr>
              <a:t>Planning</a:t>
            </a:r>
          </a:p>
          <a:p>
            <a:pPr marL="285750" lvl="1" indent="-285750">
              <a:spcBef>
                <a:spcPts val="0"/>
              </a:spcBef>
              <a:spcAft>
                <a:spcPts val="600"/>
              </a:spcAft>
              <a:buFont typeface="Arial" panose="020B0604020202020204" pitchFamily="34" charset="0"/>
              <a:buChar char="•"/>
            </a:pPr>
            <a:r>
              <a:rPr lang="en-GB" sz="2400" dirty="0">
                <a:latin typeface="+mn-lt"/>
              </a:rPr>
              <a:t>Modelling the approach</a:t>
            </a:r>
          </a:p>
        </p:txBody>
      </p:sp>
      <p:sp>
        <p:nvSpPr>
          <p:cNvPr id="3" name="Footer Placeholder 2">
            <a:extLst>
              <a:ext uri="{FF2B5EF4-FFF2-40B4-BE49-F238E27FC236}">
                <a16:creationId xmlns:a16="http://schemas.microsoft.com/office/drawing/2014/main" id="{99B441BB-FE90-4B46-A2ED-44909CE37A46}"/>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C529A135-1935-4E48-95BC-E0A2C913BBCC}"/>
              </a:ext>
            </a:extLst>
          </p:cNvPr>
          <p:cNvSpPr>
            <a:spLocks noGrp="1"/>
          </p:cNvSpPr>
          <p:nvPr>
            <p:ph type="sldNum" sz="quarter" idx="12"/>
          </p:nvPr>
        </p:nvSpPr>
        <p:spPr/>
        <p:txBody>
          <a:bodyPr/>
          <a:lstStyle/>
          <a:p>
            <a:fld id="{39C6B835-EB63-4AE7-9628-740A286606E4}" type="slidenum">
              <a:rPr lang="en-GB" smtClean="0"/>
              <a:t>2</a:t>
            </a:fld>
            <a:endParaRPr lang="en-GB"/>
          </a:p>
        </p:txBody>
      </p:sp>
      <p:sp>
        <p:nvSpPr>
          <p:cNvPr id="5" name="Title 4">
            <a:extLst>
              <a:ext uri="{FF2B5EF4-FFF2-40B4-BE49-F238E27FC236}">
                <a16:creationId xmlns:a16="http://schemas.microsoft.com/office/drawing/2014/main" id="{F6BE509F-E4B1-4606-9179-56778851EEBC}"/>
              </a:ext>
            </a:extLst>
          </p:cNvPr>
          <p:cNvSpPr>
            <a:spLocks noGrp="1"/>
          </p:cNvSpPr>
          <p:nvPr>
            <p:ph type="title"/>
          </p:nvPr>
        </p:nvSpPr>
        <p:spPr/>
        <p:txBody>
          <a:bodyPr/>
          <a:lstStyle/>
          <a:p>
            <a:r>
              <a:rPr lang="en-GB" dirty="0"/>
              <a:t>What this session is about</a:t>
            </a:r>
          </a:p>
        </p:txBody>
      </p:sp>
    </p:spTree>
    <p:extLst>
      <p:ext uri="{BB962C8B-B14F-4D97-AF65-F5344CB8AC3E}">
        <p14:creationId xmlns:p14="http://schemas.microsoft.com/office/powerpoint/2010/main" val="3849790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8C7AEB4-0BCB-43E4-9283-8A2B9174A3AE}"/>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F0D98D0E-CDD2-449B-8F1E-96DD7AE83D41}"/>
              </a:ext>
            </a:extLst>
          </p:cNvPr>
          <p:cNvSpPr>
            <a:spLocks noGrp="1"/>
          </p:cNvSpPr>
          <p:nvPr>
            <p:ph type="sldNum" sz="quarter" idx="12"/>
          </p:nvPr>
        </p:nvSpPr>
        <p:spPr/>
        <p:txBody>
          <a:bodyPr/>
          <a:lstStyle/>
          <a:p>
            <a:fld id="{39C6B835-EB63-4AE7-9628-740A286606E4}" type="slidenum">
              <a:rPr lang="en-GB" smtClean="0"/>
              <a:t>20</a:t>
            </a:fld>
            <a:endParaRPr lang="en-GB"/>
          </a:p>
        </p:txBody>
      </p:sp>
      <p:sp>
        <p:nvSpPr>
          <p:cNvPr id="5" name="Title 4">
            <a:extLst>
              <a:ext uri="{FF2B5EF4-FFF2-40B4-BE49-F238E27FC236}">
                <a16:creationId xmlns:a16="http://schemas.microsoft.com/office/drawing/2014/main" id="{A80A12C1-C186-47A4-A9A0-2697DCA76DA1}"/>
              </a:ext>
            </a:extLst>
          </p:cNvPr>
          <p:cNvSpPr>
            <a:spLocks noGrp="1"/>
          </p:cNvSpPr>
          <p:nvPr>
            <p:ph type="title"/>
          </p:nvPr>
        </p:nvSpPr>
        <p:spPr/>
        <p:txBody>
          <a:bodyPr/>
          <a:lstStyle/>
          <a:p>
            <a:r>
              <a:rPr lang="en-GB" dirty="0"/>
              <a:t>Required practicals planning summary</a:t>
            </a:r>
          </a:p>
        </p:txBody>
      </p:sp>
      <p:pic>
        <p:nvPicPr>
          <p:cNvPr id="6" name="Content Placeholder 4">
            <a:extLst>
              <a:ext uri="{FF2B5EF4-FFF2-40B4-BE49-F238E27FC236}">
                <a16:creationId xmlns:a16="http://schemas.microsoft.com/office/drawing/2014/main" id="{E383361F-7F12-4CE6-909C-F97D5CF0E0A5}"/>
              </a:ext>
            </a:extLst>
          </p:cNvPr>
          <p:cNvPicPr>
            <a:picLocks noGrp="1"/>
          </p:cNvPicPr>
          <p:nvPr>
            <p:ph idx="1"/>
          </p:nvPr>
        </p:nvPicPr>
        <p:blipFill>
          <a:blip r:embed="rId3"/>
          <a:srcRect l="1766" r="737" b="3640"/>
          <a:stretch/>
        </p:blipFill>
        <p:spPr>
          <a:xfrm>
            <a:off x="550862" y="1393844"/>
            <a:ext cx="11090275" cy="4539799"/>
          </a:xfrm>
          <a:prstGeom prst="rect">
            <a:avLst/>
          </a:prstGeom>
        </p:spPr>
      </p:pic>
    </p:spTree>
    <p:extLst>
      <p:ext uri="{BB962C8B-B14F-4D97-AF65-F5344CB8AC3E}">
        <p14:creationId xmlns:p14="http://schemas.microsoft.com/office/powerpoint/2010/main" val="2231490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332116-A034-4FD0-A624-9080983E7BE0}"/>
              </a:ext>
            </a:extLst>
          </p:cNvPr>
          <p:cNvSpPr>
            <a:spLocks noGrp="1"/>
          </p:cNvSpPr>
          <p:nvPr>
            <p:ph type="body" sz="quarter" idx="14"/>
          </p:nvPr>
        </p:nvSpPr>
        <p:spPr>
          <a:xfrm>
            <a:off x="426122" y="2136156"/>
            <a:ext cx="3543465" cy="404037"/>
          </a:xfrm>
        </p:spPr>
        <p:txBody>
          <a:bodyPr/>
          <a:lstStyle/>
          <a:p>
            <a:r>
              <a:rPr lang="en-GB" dirty="0"/>
              <a:t>Disciplinary language </a:t>
            </a:r>
          </a:p>
        </p:txBody>
      </p:sp>
      <p:sp>
        <p:nvSpPr>
          <p:cNvPr id="3" name="Title 2">
            <a:extLst>
              <a:ext uri="{FF2B5EF4-FFF2-40B4-BE49-F238E27FC236}">
                <a16:creationId xmlns:a16="http://schemas.microsoft.com/office/drawing/2014/main" id="{E693F2CB-9512-4EAD-A6D9-22D976C46F75}"/>
              </a:ext>
            </a:extLst>
          </p:cNvPr>
          <p:cNvSpPr>
            <a:spLocks noGrp="1"/>
          </p:cNvSpPr>
          <p:nvPr>
            <p:ph type="title"/>
          </p:nvPr>
        </p:nvSpPr>
        <p:spPr>
          <a:xfrm>
            <a:off x="550863" y="252000"/>
            <a:ext cx="11090275" cy="1128696"/>
          </a:xfrm>
        </p:spPr>
        <p:txBody>
          <a:bodyPr>
            <a:noAutofit/>
          </a:bodyPr>
          <a:lstStyle/>
          <a:p>
            <a:r>
              <a:rPr lang="en-GB" sz="2800" dirty="0"/>
              <a:t>RP 4 (Separate Science Chemistry)/RP10 (Combined Science Trilogy Chemistry)</a:t>
            </a:r>
          </a:p>
        </p:txBody>
      </p:sp>
      <p:sp>
        <p:nvSpPr>
          <p:cNvPr id="5" name="Text Placeholder 4">
            <a:extLst>
              <a:ext uri="{FF2B5EF4-FFF2-40B4-BE49-F238E27FC236}">
                <a16:creationId xmlns:a16="http://schemas.microsoft.com/office/drawing/2014/main" id="{FE16A173-601E-4189-8033-B1845AAEF39E}"/>
              </a:ext>
            </a:extLst>
          </p:cNvPr>
          <p:cNvSpPr>
            <a:spLocks noGrp="1"/>
          </p:cNvSpPr>
          <p:nvPr>
            <p:ph type="body" sz="quarter" idx="16"/>
          </p:nvPr>
        </p:nvSpPr>
        <p:spPr>
          <a:xfrm>
            <a:off x="4497070" y="2698132"/>
            <a:ext cx="3084554" cy="3006594"/>
          </a:xfrm>
        </p:spPr>
        <p:txBody>
          <a:bodyPr>
            <a:noAutofit/>
          </a:bodyPr>
          <a:lstStyle/>
          <a:p>
            <a:pPr marL="285750" indent="-285750">
              <a:spcBef>
                <a:spcPts val="0"/>
              </a:spcBef>
              <a:spcAft>
                <a:spcPts val="300"/>
              </a:spcAft>
              <a:buFont typeface="Arial" panose="020B0604020202020204" pitchFamily="34" charset="0"/>
              <a:buChar char="•"/>
            </a:pPr>
            <a:r>
              <a:rPr lang="en-GB" sz="1600" b="0" dirty="0">
                <a:solidFill>
                  <a:schemeClr val="tx1"/>
                </a:solidFill>
              </a:rPr>
              <a:t>Thermometer, beaker, measuring cylinder, balance</a:t>
            </a:r>
          </a:p>
          <a:p>
            <a:pPr marL="285750" indent="-285750">
              <a:spcBef>
                <a:spcPts val="0"/>
              </a:spcBef>
              <a:spcAft>
                <a:spcPts val="300"/>
              </a:spcAft>
              <a:buFont typeface="Arial" panose="020B0604020202020204" pitchFamily="34" charset="0"/>
              <a:buChar char="•"/>
            </a:pPr>
            <a:r>
              <a:rPr lang="en-GB" sz="1600" b="0" dirty="0">
                <a:solidFill>
                  <a:schemeClr val="tx1"/>
                </a:solidFill>
              </a:rPr>
              <a:t>Measure start temp, finish temp, work out change in temp</a:t>
            </a:r>
          </a:p>
          <a:p>
            <a:pPr marL="285750" indent="-285750">
              <a:spcBef>
                <a:spcPts val="0"/>
              </a:spcBef>
              <a:spcAft>
                <a:spcPts val="300"/>
              </a:spcAft>
              <a:buFont typeface="Arial" panose="020B0604020202020204" pitchFamily="34" charset="0"/>
              <a:buChar char="•"/>
            </a:pPr>
            <a:r>
              <a:rPr lang="en-GB" sz="1600" b="0" dirty="0">
                <a:solidFill>
                  <a:schemeClr val="tx1"/>
                </a:solidFill>
              </a:rPr>
              <a:t>Names of different acids and metals not used in class (AO2) </a:t>
            </a:r>
          </a:p>
          <a:p>
            <a:pPr marL="285750" indent="-285750">
              <a:spcBef>
                <a:spcPts val="0"/>
              </a:spcBef>
              <a:spcAft>
                <a:spcPts val="300"/>
              </a:spcAft>
              <a:buFont typeface="Arial" panose="020B0604020202020204" pitchFamily="34" charset="0"/>
              <a:buChar char="•"/>
            </a:pPr>
            <a:r>
              <a:rPr lang="en-GB" sz="1600" b="0" dirty="0">
                <a:solidFill>
                  <a:schemeClr val="tx1"/>
                </a:solidFill>
              </a:rPr>
              <a:t>Independent variable – e.g. type of metals</a:t>
            </a:r>
          </a:p>
          <a:p>
            <a:pPr marL="285750" indent="-285750">
              <a:spcBef>
                <a:spcPts val="0"/>
              </a:spcBef>
              <a:spcAft>
                <a:spcPts val="300"/>
              </a:spcAft>
              <a:buFont typeface="Arial" panose="020B0604020202020204" pitchFamily="34" charset="0"/>
              <a:buChar char="•"/>
            </a:pPr>
            <a:r>
              <a:rPr lang="en-GB" sz="1600" b="0" dirty="0">
                <a:solidFill>
                  <a:schemeClr val="tx1"/>
                </a:solidFill>
              </a:rPr>
              <a:t>Dependent variable – temperature change</a:t>
            </a:r>
          </a:p>
          <a:p>
            <a:pPr marL="285750" indent="-285750">
              <a:spcBef>
                <a:spcPts val="0"/>
              </a:spcBef>
              <a:spcAft>
                <a:spcPts val="300"/>
              </a:spcAft>
              <a:buFont typeface="Arial" panose="020B0604020202020204" pitchFamily="34" charset="0"/>
              <a:buChar char="•"/>
            </a:pPr>
            <a:r>
              <a:rPr lang="en-GB" sz="1600" b="0" dirty="0">
                <a:solidFill>
                  <a:schemeClr val="tx1"/>
                </a:solidFill>
              </a:rPr>
              <a:t>Controls – volumes, mass, type of acid</a:t>
            </a:r>
          </a:p>
        </p:txBody>
      </p:sp>
      <p:sp>
        <p:nvSpPr>
          <p:cNvPr id="6" name="Text Placeholder 5">
            <a:extLst>
              <a:ext uri="{FF2B5EF4-FFF2-40B4-BE49-F238E27FC236}">
                <a16:creationId xmlns:a16="http://schemas.microsoft.com/office/drawing/2014/main" id="{AEFB482E-C9ED-40E5-8847-AB1F9D9E6AFB}"/>
              </a:ext>
            </a:extLst>
          </p:cNvPr>
          <p:cNvSpPr>
            <a:spLocks noGrp="1"/>
          </p:cNvSpPr>
          <p:nvPr>
            <p:ph type="body" sz="quarter" idx="18"/>
          </p:nvPr>
        </p:nvSpPr>
        <p:spPr>
          <a:xfrm>
            <a:off x="8364318" y="2698132"/>
            <a:ext cx="3084554" cy="3006594"/>
          </a:xfrm>
        </p:spPr>
        <p:txBody>
          <a:bodyPr>
            <a:noAutofit/>
          </a:bodyPr>
          <a:lstStyle/>
          <a:p>
            <a:pPr marL="285750" indent="-285750">
              <a:buFont typeface="Arial" panose="020B0604020202020204" pitchFamily="34" charset="0"/>
              <a:buChar char="•"/>
            </a:pPr>
            <a:r>
              <a:rPr lang="en-GB" sz="1700" b="0" dirty="0">
                <a:solidFill>
                  <a:schemeClr val="tx1"/>
                </a:solidFill>
              </a:rPr>
              <a:t>Energy is conserved in chemical reactions</a:t>
            </a:r>
          </a:p>
          <a:p>
            <a:pPr marL="285750" indent="-285750">
              <a:buFont typeface="Arial" panose="020B0604020202020204" pitchFamily="34" charset="0"/>
              <a:buChar char="•"/>
            </a:pPr>
            <a:r>
              <a:rPr lang="en-GB" sz="1700" b="0" dirty="0">
                <a:solidFill>
                  <a:schemeClr val="tx1"/>
                </a:solidFill>
              </a:rPr>
              <a:t>Definition of exothermic and endothermic </a:t>
            </a:r>
          </a:p>
          <a:p>
            <a:pPr marL="285750" indent="-285750">
              <a:buFont typeface="Arial" panose="020B0604020202020204" pitchFamily="34" charset="0"/>
              <a:buChar char="•"/>
            </a:pPr>
            <a:r>
              <a:rPr lang="en-GB" sz="1700" b="0" dirty="0">
                <a:solidFill>
                  <a:schemeClr val="tx1"/>
                </a:solidFill>
              </a:rPr>
              <a:t>Examples of these reactions and everyday examples (AO2) </a:t>
            </a:r>
          </a:p>
          <a:p>
            <a:pPr marL="285750" indent="-285750">
              <a:buFont typeface="Arial" panose="020B0604020202020204" pitchFamily="34" charset="0"/>
              <a:buChar char="•"/>
            </a:pPr>
            <a:r>
              <a:rPr lang="en-GB" sz="1700" dirty="0">
                <a:solidFill>
                  <a:schemeClr val="tx1"/>
                </a:solidFill>
              </a:rPr>
              <a:t>Evaluate/compare </a:t>
            </a:r>
            <a:r>
              <a:rPr lang="en-GB" sz="1700" b="0" dirty="0">
                <a:solidFill>
                  <a:schemeClr val="tx1"/>
                </a:solidFill>
              </a:rPr>
              <a:t>uses and applications of exo/endothermic reactions (AO3) </a:t>
            </a:r>
          </a:p>
        </p:txBody>
      </p:sp>
      <p:sp>
        <p:nvSpPr>
          <p:cNvPr id="7" name="Text Placeholder 6">
            <a:extLst>
              <a:ext uri="{FF2B5EF4-FFF2-40B4-BE49-F238E27FC236}">
                <a16:creationId xmlns:a16="http://schemas.microsoft.com/office/drawing/2014/main" id="{C1DDB456-10A6-4357-8C23-16B6A5175CFE}"/>
              </a:ext>
            </a:extLst>
          </p:cNvPr>
          <p:cNvSpPr>
            <a:spLocks noGrp="1"/>
          </p:cNvSpPr>
          <p:nvPr>
            <p:ph type="body" sz="quarter" idx="19"/>
          </p:nvPr>
        </p:nvSpPr>
        <p:spPr>
          <a:xfrm>
            <a:off x="4355167" y="2136155"/>
            <a:ext cx="3543465" cy="404037"/>
          </a:xfrm>
        </p:spPr>
        <p:txBody>
          <a:bodyPr/>
          <a:lstStyle/>
          <a:p>
            <a:r>
              <a:rPr lang="en-GB" dirty="0"/>
              <a:t>Valid method </a:t>
            </a:r>
          </a:p>
        </p:txBody>
      </p:sp>
      <p:sp>
        <p:nvSpPr>
          <p:cNvPr id="8" name="Text Placeholder 7">
            <a:extLst>
              <a:ext uri="{FF2B5EF4-FFF2-40B4-BE49-F238E27FC236}">
                <a16:creationId xmlns:a16="http://schemas.microsoft.com/office/drawing/2014/main" id="{D5B5EB55-B0DA-4F41-BB50-650B74358373}"/>
              </a:ext>
            </a:extLst>
          </p:cNvPr>
          <p:cNvSpPr>
            <a:spLocks noGrp="1"/>
          </p:cNvSpPr>
          <p:nvPr>
            <p:ph type="body" sz="quarter" idx="20"/>
          </p:nvPr>
        </p:nvSpPr>
        <p:spPr>
          <a:xfrm>
            <a:off x="8222415" y="2136155"/>
            <a:ext cx="3543465" cy="404037"/>
          </a:xfrm>
        </p:spPr>
        <p:txBody>
          <a:bodyPr/>
          <a:lstStyle/>
          <a:p>
            <a:r>
              <a:rPr lang="en-GB" dirty="0"/>
              <a:t>Science </a:t>
            </a:r>
          </a:p>
        </p:txBody>
      </p:sp>
      <p:sp>
        <p:nvSpPr>
          <p:cNvPr id="9" name="Footer Placeholder 8">
            <a:extLst>
              <a:ext uri="{FF2B5EF4-FFF2-40B4-BE49-F238E27FC236}">
                <a16:creationId xmlns:a16="http://schemas.microsoft.com/office/drawing/2014/main" id="{F1A03DC6-2E7F-4BEE-B80F-FA43B06552E2}"/>
              </a:ext>
            </a:extLst>
          </p:cNvPr>
          <p:cNvSpPr>
            <a:spLocks noGrp="1"/>
          </p:cNvSpPr>
          <p:nvPr>
            <p:ph type="ftr" sz="quarter" idx="21"/>
          </p:nvPr>
        </p:nvSpPr>
        <p:spPr/>
        <p:txBody>
          <a:bodyPr/>
          <a:lstStyle/>
          <a:p>
            <a:r>
              <a:rPr lang="en-GB" dirty="0"/>
              <a:t>Copyright © AQA and its licensors. All rights reserved.</a:t>
            </a:r>
          </a:p>
        </p:txBody>
      </p:sp>
      <p:sp>
        <p:nvSpPr>
          <p:cNvPr id="10" name="Slide Number Placeholder 9">
            <a:extLst>
              <a:ext uri="{FF2B5EF4-FFF2-40B4-BE49-F238E27FC236}">
                <a16:creationId xmlns:a16="http://schemas.microsoft.com/office/drawing/2014/main" id="{E1882D57-B9C4-4B16-B218-2ABDF34F64B6}"/>
              </a:ext>
            </a:extLst>
          </p:cNvPr>
          <p:cNvSpPr>
            <a:spLocks noGrp="1"/>
          </p:cNvSpPr>
          <p:nvPr>
            <p:ph type="sldNum" sz="quarter" idx="22"/>
          </p:nvPr>
        </p:nvSpPr>
        <p:spPr/>
        <p:txBody>
          <a:bodyPr/>
          <a:lstStyle/>
          <a:p>
            <a:fld id="{39C6B835-EB63-4AE7-9628-740A286606E4}" type="slidenum">
              <a:rPr lang="en-GB" smtClean="0"/>
              <a:pPr/>
              <a:t>21</a:t>
            </a:fld>
            <a:endParaRPr lang="en-GB"/>
          </a:p>
        </p:txBody>
      </p:sp>
      <p:sp>
        <p:nvSpPr>
          <p:cNvPr id="11" name="Text Placeholder 7">
            <a:extLst>
              <a:ext uri="{FF2B5EF4-FFF2-40B4-BE49-F238E27FC236}">
                <a16:creationId xmlns:a16="http://schemas.microsoft.com/office/drawing/2014/main" id="{CCE1D9B3-9B99-4725-858D-7BEAF8B569A7}"/>
              </a:ext>
            </a:extLst>
          </p:cNvPr>
          <p:cNvSpPr>
            <a:spLocks noGrp="1"/>
          </p:cNvSpPr>
          <p:nvPr>
            <p:ph type="body" sz="quarter" idx="12"/>
          </p:nvPr>
        </p:nvSpPr>
        <p:spPr>
          <a:xfrm>
            <a:off x="568047" y="2698134"/>
            <a:ext cx="3084513" cy="1145546"/>
          </a:xfrm>
        </p:spPr>
        <p:txBody>
          <a:bodyPr>
            <a:normAutofit/>
          </a:bodyPr>
          <a:lstStyle/>
          <a:p>
            <a:r>
              <a:rPr lang="en-GB" sz="1600" b="0" dirty="0">
                <a:solidFill>
                  <a:schemeClr val="tx1"/>
                </a:solidFill>
              </a:rPr>
              <a:t>Exothermic; endothermic; combustion; oxidation;  neutralisation; thermal decompositions</a:t>
            </a:r>
          </a:p>
        </p:txBody>
      </p:sp>
      <p:sp>
        <p:nvSpPr>
          <p:cNvPr id="12" name="Text Placeholder 1">
            <a:extLst>
              <a:ext uri="{FF2B5EF4-FFF2-40B4-BE49-F238E27FC236}">
                <a16:creationId xmlns:a16="http://schemas.microsoft.com/office/drawing/2014/main" id="{2CF41AD0-0208-44CE-8CFE-E4600D160237}"/>
              </a:ext>
            </a:extLst>
          </p:cNvPr>
          <p:cNvSpPr txBox="1">
            <a:spLocks/>
          </p:cNvSpPr>
          <p:nvPr/>
        </p:nvSpPr>
        <p:spPr>
          <a:xfrm>
            <a:off x="426122" y="3943550"/>
            <a:ext cx="3543465" cy="404037"/>
          </a:xfrm>
          <a:prstGeom prst="roundRect">
            <a:avLst>
              <a:gd name="adj" fmla="val 50000"/>
            </a:avLst>
          </a:prstGeom>
          <a:solidFill>
            <a:schemeClr val="tx2"/>
          </a:solidFill>
        </p:spPr>
        <p:txBody>
          <a:bodyPr vert="horz" lIns="90000" tIns="0" rIns="90000" bIns="0" rtlCol="0" anchor="ctr">
            <a:normAutofit/>
          </a:bodyPr>
          <a:lstStyle>
            <a:lvl1pPr marL="0" indent="0" algn="l" defTabSz="914400" rtl="0" eaLnBrk="1" latinLnBrk="0" hangingPunct="1">
              <a:lnSpc>
                <a:spcPct val="110000"/>
              </a:lnSpc>
              <a:spcBef>
                <a:spcPts val="0"/>
              </a:spcBef>
              <a:spcAft>
                <a:spcPts val="0"/>
              </a:spcAft>
              <a:buFont typeface="Arial" panose="020B0604020202020204" pitchFamily="34" charset="0"/>
              <a:buNone/>
              <a:defRPr sz="1600" b="0" kern="1200">
                <a:solidFill>
                  <a:schemeClr val="bg1"/>
                </a:solidFill>
                <a:latin typeface="Source Sans Pro Semibold" panose="020B0603030403020204" pitchFamily="34" charset="0"/>
                <a:ea typeface="+mn-ea"/>
                <a:cs typeface="+mn-cs"/>
              </a:defRPr>
            </a:lvl1pPr>
            <a:lvl2pPr marL="0" indent="0" algn="l" defTabSz="914400" rtl="0" eaLnBrk="1" latinLnBrk="0" hangingPunct="1">
              <a:lnSpc>
                <a:spcPct val="110000"/>
              </a:lnSpc>
              <a:spcBef>
                <a:spcPts val="0"/>
              </a:spcBef>
              <a:spcAft>
                <a:spcPts val="0"/>
              </a:spcAft>
              <a:buFont typeface="Arial" panose="020B0604020202020204" pitchFamily="34" charset="0"/>
              <a:buNone/>
              <a:defRPr sz="1600" kern="1200">
                <a:solidFill>
                  <a:schemeClr val="bg1"/>
                </a:solidFill>
                <a:latin typeface="Source Sans Pro Semibold" panose="020B0603030403020204" pitchFamily="34" charset="0"/>
                <a:ea typeface="+mn-ea"/>
                <a:cs typeface="+mn-cs"/>
              </a:defRPr>
            </a:lvl2pPr>
            <a:lvl3pPr marL="0" indent="0" algn="l" defTabSz="914400" rtl="0" eaLnBrk="1" latinLnBrk="0" hangingPunct="1">
              <a:lnSpc>
                <a:spcPct val="110000"/>
              </a:lnSpc>
              <a:spcBef>
                <a:spcPts val="0"/>
              </a:spcBef>
              <a:spcAft>
                <a:spcPts val="0"/>
              </a:spcAft>
              <a:buFont typeface="Arial" panose="020B0604020202020204" pitchFamily="34" charset="0"/>
              <a:buNone/>
              <a:defRPr sz="1600" kern="1200">
                <a:solidFill>
                  <a:schemeClr val="bg1"/>
                </a:solidFill>
                <a:latin typeface="Source Sans Pro Semibold" panose="020B0603030403020204" pitchFamily="34" charset="0"/>
                <a:ea typeface="+mn-ea"/>
                <a:cs typeface="+mn-cs"/>
              </a:defRPr>
            </a:lvl3pPr>
            <a:lvl4pPr marL="0" indent="0" algn="l" defTabSz="914400" rtl="0" eaLnBrk="1" latinLnBrk="0" hangingPunct="1">
              <a:lnSpc>
                <a:spcPct val="110000"/>
              </a:lnSpc>
              <a:spcBef>
                <a:spcPts val="0"/>
              </a:spcBef>
              <a:spcAft>
                <a:spcPts val="0"/>
              </a:spcAft>
              <a:buFont typeface="Arial" panose="020B0604020202020204" pitchFamily="34" charset="0"/>
              <a:buNone/>
              <a:defRPr sz="1600" kern="1200">
                <a:solidFill>
                  <a:schemeClr val="bg1"/>
                </a:solidFill>
                <a:latin typeface="Source Sans Pro Semibold" panose="020B0603030403020204" pitchFamily="34" charset="0"/>
                <a:ea typeface="+mn-ea"/>
                <a:cs typeface="+mn-cs"/>
              </a:defRPr>
            </a:lvl4pPr>
            <a:lvl5pPr marL="0" indent="0" algn="l" defTabSz="914400" rtl="0" eaLnBrk="1" latinLnBrk="0" hangingPunct="1">
              <a:lnSpc>
                <a:spcPct val="110000"/>
              </a:lnSpc>
              <a:spcBef>
                <a:spcPts val="0"/>
              </a:spcBef>
              <a:spcAft>
                <a:spcPts val="0"/>
              </a:spcAft>
              <a:buFont typeface="Arial" panose="020B0604020202020204" pitchFamily="34" charset="0"/>
              <a:buNone/>
              <a:defRPr sz="1600" kern="1200">
                <a:solidFill>
                  <a:schemeClr val="bg1"/>
                </a:solidFill>
                <a:latin typeface="Source Sans Pro Semibold" panose="020B0603030403020204" pitchFamily="34" charset="0"/>
                <a:ea typeface="+mn-ea"/>
                <a:cs typeface="+mn-cs"/>
              </a:defRPr>
            </a:lvl5pPr>
            <a:lvl6pPr marL="536575" indent="-177800" algn="l" defTabSz="914400" rtl="0" eaLnBrk="1" latinLnBrk="0" hangingPunct="1">
              <a:lnSpc>
                <a:spcPct val="110000"/>
              </a:lnSpc>
              <a:spcBef>
                <a:spcPts val="200"/>
              </a:spcBef>
              <a:spcAft>
                <a:spcPts val="200"/>
              </a:spcAft>
              <a:buFont typeface="Source Sans Pro" panose="020B0503030403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Errors and improvements </a:t>
            </a:r>
          </a:p>
        </p:txBody>
      </p:sp>
      <p:sp>
        <p:nvSpPr>
          <p:cNvPr id="4" name="TextBox 3">
            <a:extLst>
              <a:ext uri="{FF2B5EF4-FFF2-40B4-BE49-F238E27FC236}">
                <a16:creationId xmlns:a16="http://schemas.microsoft.com/office/drawing/2014/main" id="{FF8D1C10-F765-4693-B4E9-FDB6ED2C1482}"/>
              </a:ext>
            </a:extLst>
          </p:cNvPr>
          <p:cNvSpPr txBox="1"/>
          <p:nvPr/>
        </p:nvSpPr>
        <p:spPr>
          <a:xfrm>
            <a:off x="568047" y="4447458"/>
            <a:ext cx="3084513" cy="1682512"/>
          </a:xfrm>
          <a:prstGeom prst="rect">
            <a:avLst/>
          </a:prstGeom>
          <a:noFill/>
        </p:spPr>
        <p:txBody>
          <a:bodyPr wrap="square" lIns="0" tIns="0" rIns="0" bIns="0" rtlCol="0">
            <a:spAutoFit/>
          </a:bodyPr>
          <a:lstStyle/>
          <a:p>
            <a:pPr marL="285750" indent="-285750" algn="l">
              <a:spcBef>
                <a:spcPts val="200"/>
              </a:spcBef>
              <a:spcAft>
                <a:spcPts val="200"/>
              </a:spcAft>
              <a:buFont typeface="Arial" panose="020B0604020202020204" pitchFamily="34" charset="0"/>
              <a:buChar char="•"/>
            </a:pPr>
            <a:r>
              <a:rPr lang="en-GB" sz="1600" dirty="0"/>
              <a:t>Add a lid  </a:t>
            </a:r>
          </a:p>
          <a:p>
            <a:pPr marL="285750" indent="-285750" algn="l">
              <a:spcBef>
                <a:spcPts val="200"/>
              </a:spcBef>
              <a:spcAft>
                <a:spcPts val="200"/>
              </a:spcAft>
              <a:buFont typeface="Arial" panose="020B0604020202020204" pitchFamily="34" charset="0"/>
              <a:buChar char="•"/>
            </a:pPr>
            <a:r>
              <a:rPr lang="en-GB" sz="1600" dirty="0"/>
              <a:t>Stir the solution </a:t>
            </a:r>
          </a:p>
          <a:p>
            <a:pPr marL="285750" indent="-285750">
              <a:spcBef>
                <a:spcPts val="200"/>
              </a:spcBef>
              <a:spcAft>
                <a:spcPts val="200"/>
              </a:spcAft>
              <a:buFont typeface="Arial" panose="020B0604020202020204" pitchFamily="34" charset="0"/>
              <a:buChar char="•"/>
            </a:pPr>
            <a:r>
              <a:rPr lang="en-GB" sz="1600" dirty="0"/>
              <a:t>Resolution of thermometer</a:t>
            </a:r>
          </a:p>
          <a:p>
            <a:pPr marL="285750" indent="-285750">
              <a:spcBef>
                <a:spcPts val="200"/>
              </a:spcBef>
              <a:spcAft>
                <a:spcPts val="200"/>
              </a:spcAft>
              <a:buFont typeface="Arial" panose="020B0604020202020204" pitchFamily="34" charset="0"/>
              <a:buChar char="•"/>
            </a:pPr>
            <a:r>
              <a:rPr lang="en-GB" sz="1600" dirty="0"/>
              <a:t>Accurate balance </a:t>
            </a:r>
          </a:p>
          <a:p>
            <a:pPr marL="285750" indent="-285750" algn="l">
              <a:spcBef>
                <a:spcPts val="200"/>
              </a:spcBef>
              <a:spcAft>
                <a:spcPts val="200"/>
              </a:spcAft>
              <a:buFont typeface="Arial" panose="020B0604020202020204" pitchFamily="34" charset="0"/>
              <a:buChar char="•"/>
            </a:pPr>
            <a:r>
              <a:rPr lang="en-GB" sz="1600" dirty="0"/>
              <a:t>If repeating, remove anomalous results and calculate the mean</a:t>
            </a:r>
          </a:p>
        </p:txBody>
      </p:sp>
      <p:sp>
        <p:nvSpPr>
          <p:cNvPr id="13" name="TextBox 12">
            <a:extLst>
              <a:ext uri="{FF2B5EF4-FFF2-40B4-BE49-F238E27FC236}">
                <a16:creationId xmlns:a16="http://schemas.microsoft.com/office/drawing/2014/main" id="{B1BD009B-3162-3A75-100A-5FBBE29A8D2F}"/>
              </a:ext>
            </a:extLst>
          </p:cNvPr>
          <p:cNvSpPr txBox="1"/>
          <p:nvPr/>
        </p:nvSpPr>
        <p:spPr>
          <a:xfrm>
            <a:off x="568047" y="1280490"/>
            <a:ext cx="11090275" cy="553998"/>
          </a:xfrm>
          <a:prstGeom prst="rect">
            <a:avLst/>
          </a:prstGeom>
          <a:noFill/>
        </p:spPr>
        <p:txBody>
          <a:bodyPr wrap="square" lIns="0" tIns="0" rIns="0" bIns="0" rtlCol="0">
            <a:spAutoFit/>
          </a:bodyPr>
          <a:lstStyle/>
          <a:p>
            <a:pPr marL="0" algn="l">
              <a:spcBef>
                <a:spcPts val="200"/>
              </a:spcBef>
              <a:spcAft>
                <a:spcPts val="200"/>
              </a:spcAft>
            </a:pPr>
            <a:r>
              <a:rPr lang="en-GB" b="1" dirty="0"/>
              <a:t>Investigate the variables that affect temperature changes in reacting solutions such as, e.g. acid plus metals, acid plus carbonates, neutralisations, displacement of metals</a:t>
            </a:r>
          </a:p>
        </p:txBody>
      </p:sp>
    </p:spTree>
    <p:extLst>
      <p:ext uri="{BB962C8B-B14F-4D97-AF65-F5344CB8AC3E}">
        <p14:creationId xmlns:p14="http://schemas.microsoft.com/office/powerpoint/2010/main" val="1533778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129F6B-A3A0-41A2-9FFA-5FFD84C4E823}"/>
              </a:ext>
            </a:extLst>
          </p:cNvPr>
          <p:cNvSpPr>
            <a:spLocks noGrp="1"/>
          </p:cNvSpPr>
          <p:nvPr>
            <p:ph idx="1"/>
          </p:nvPr>
        </p:nvSpPr>
        <p:spPr>
          <a:xfrm>
            <a:off x="550863" y="1962000"/>
            <a:ext cx="11090275" cy="4708689"/>
          </a:xfrm>
        </p:spPr>
        <p:txBody>
          <a:bodyPr>
            <a:normAutofit/>
          </a:bodyPr>
          <a:lstStyle/>
          <a:p>
            <a:pPr>
              <a:spcAft>
                <a:spcPts val="1800"/>
              </a:spcAft>
            </a:pPr>
            <a:r>
              <a:rPr lang="en-GB" sz="2000" dirty="0">
                <a:solidFill>
                  <a:schemeClr val="tx1"/>
                </a:solidFill>
              </a:rPr>
              <a:t>Can you model the process for the following RP?</a:t>
            </a:r>
            <a:endParaRPr lang="en-GB" sz="2000" b="0" dirty="0">
              <a:solidFill>
                <a:schemeClr val="tx1"/>
              </a:solidFill>
            </a:endParaRPr>
          </a:p>
          <a:p>
            <a:r>
              <a:rPr lang="en-GB" sz="2000" dirty="0">
                <a:solidFill>
                  <a:schemeClr val="tx1"/>
                </a:solidFill>
              </a:rPr>
              <a:t>Physics RP 7 (Trilogy RP 19): </a:t>
            </a:r>
            <a:r>
              <a:rPr lang="en-GB" sz="2000" b="0" dirty="0">
                <a:solidFill>
                  <a:schemeClr val="tx1"/>
                </a:solidFill>
              </a:rPr>
              <a:t>Investigate the effect of </a:t>
            </a:r>
            <a:r>
              <a:rPr lang="en-GB" sz="2000" dirty="0">
                <a:solidFill>
                  <a:schemeClr val="tx1"/>
                </a:solidFill>
              </a:rPr>
              <a:t>varying the force </a:t>
            </a:r>
            <a:r>
              <a:rPr lang="en-GB" sz="2000" b="0" dirty="0">
                <a:solidFill>
                  <a:schemeClr val="tx1"/>
                </a:solidFill>
              </a:rPr>
              <a:t>on the acceleration of an object of constant mass and the effect of </a:t>
            </a:r>
            <a:r>
              <a:rPr lang="en-GB" sz="2000" dirty="0">
                <a:solidFill>
                  <a:schemeClr val="tx1"/>
                </a:solidFill>
              </a:rPr>
              <a:t>varying the mass </a:t>
            </a:r>
            <a:r>
              <a:rPr lang="en-GB" sz="2000" b="0" dirty="0">
                <a:solidFill>
                  <a:schemeClr val="tx1"/>
                </a:solidFill>
              </a:rPr>
              <a:t>of an object on the acceleration produced by a constant force.</a:t>
            </a:r>
          </a:p>
          <a:p>
            <a:pPr marL="342900" indent="-342900">
              <a:buFont typeface="Arial" panose="020B0604020202020204" pitchFamily="34" charset="0"/>
              <a:buChar char="•"/>
            </a:pPr>
            <a:r>
              <a:rPr lang="en-GB" sz="2000" b="0" dirty="0">
                <a:solidFill>
                  <a:schemeClr val="tx1"/>
                </a:solidFill>
              </a:rPr>
              <a:t>AT 1 – use appropriate apparatus to </a:t>
            </a:r>
            <a:r>
              <a:rPr lang="en-GB" sz="2000" dirty="0">
                <a:solidFill>
                  <a:schemeClr val="tx1"/>
                </a:solidFill>
              </a:rPr>
              <a:t>make and record measurements </a:t>
            </a:r>
            <a:r>
              <a:rPr lang="en-GB" sz="2000" b="0" dirty="0">
                <a:solidFill>
                  <a:schemeClr val="tx1"/>
                </a:solidFill>
              </a:rPr>
              <a:t>of length, mass and time accurately. </a:t>
            </a:r>
          </a:p>
          <a:p>
            <a:pPr marL="342900" indent="-342900">
              <a:buFont typeface="Arial" panose="020B0604020202020204" pitchFamily="34" charset="0"/>
              <a:buChar char="•"/>
            </a:pPr>
            <a:r>
              <a:rPr lang="en-GB" sz="2000" b="0" dirty="0">
                <a:solidFill>
                  <a:schemeClr val="tx1"/>
                </a:solidFill>
              </a:rPr>
              <a:t>AT 2 – use appropriate apparatus to </a:t>
            </a:r>
            <a:r>
              <a:rPr lang="en-GB" sz="2000" dirty="0">
                <a:solidFill>
                  <a:schemeClr val="tx1"/>
                </a:solidFill>
              </a:rPr>
              <a:t>measure and observe </a:t>
            </a:r>
            <a:r>
              <a:rPr lang="en-GB" sz="2000" b="0" dirty="0">
                <a:solidFill>
                  <a:schemeClr val="tx1"/>
                </a:solidFill>
              </a:rPr>
              <a:t>the effect of force. </a:t>
            </a:r>
          </a:p>
          <a:p>
            <a:pPr marL="342900" indent="-342900">
              <a:buFont typeface="Arial" panose="020B0604020202020204" pitchFamily="34" charset="0"/>
              <a:buChar char="•"/>
            </a:pPr>
            <a:r>
              <a:rPr lang="en-GB" sz="2000" b="0" dirty="0">
                <a:solidFill>
                  <a:schemeClr val="tx1"/>
                </a:solidFill>
              </a:rPr>
              <a:t>AT 3 – use appropriate apparatus for </a:t>
            </a:r>
            <a:r>
              <a:rPr lang="en-GB" sz="2000" dirty="0">
                <a:solidFill>
                  <a:schemeClr val="tx1"/>
                </a:solidFill>
              </a:rPr>
              <a:t>measuring motion</a:t>
            </a:r>
            <a:r>
              <a:rPr lang="en-GB" sz="2000" b="0" dirty="0">
                <a:solidFill>
                  <a:schemeClr val="tx1"/>
                </a:solidFill>
              </a:rPr>
              <a:t>, including determination of speed and rate of change of speed (acceleration/deceleration).</a:t>
            </a:r>
          </a:p>
        </p:txBody>
      </p:sp>
      <p:sp>
        <p:nvSpPr>
          <p:cNvPr id="3" name="Footer Placeholder 2">
            <a:extLst>
              <a:ext uri="{FF2B5EF4-FFF2-40B4-BE49-F238E27FC236}">
                <a16:creationId xmlns:a16="http://schemas.microsoft.com/office/drawing/2014/main" id="{0EB020D3-39B5-4886-A740-3AA455FD6826}"/>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D3BE8626-125E-4293-9ED8-F91FE0FBEF2A}"/>
              </a:ext>
            </a:extLst>
          </p:cNvPr>
          <p:cNvSpPr>
            <a:spLocks noGrp="1"/>
          </p:cNvSpPr>
          <p:nvPr>
            <p:ph type="sldNum" sz="quarter" idx="12"/>
          </p:nvPr>
        </p:nvSpPr>
        <p:spPr/>
        <p:txBody>
          <a:bodyPr/>
          <a:lstStyle/>
          <a:p>
            <a:fld id="{39C6B835-EB63-4AE7-9628-740A286606E4}" type="slidenum">
              <a:rPr lang="en-GB" smtClean="0"/>
              <a:t>22</a:t>
            </a:fld>
            <a:endParaRPr lang="en-GB"/>
          </a:p>
        </p:txBody>
      </p:sp>
      <p:sp>
        <p:nvSpPr>
          <p:cNvPr id="5" name="Title 4">
            <a:extLst>
              <a:ext uri="{FF2B5EF4-FFF2-40B4-BE49-F238E27FC236}">
                <a16:creationId xmlns:a16="http://schemas.microsoft.com/office/drawing/2014/main" id="{831D6924-26B5-4CF5-B2E3-D80D33EAACDC}"/>
              </a:ext>
            </a:extLst>
          </p:cNvPr>
          <p:cNvSpPr>
            <a:spLocks noGrp="1"/>
          </p:cNvSpPr>
          <p:nvPr>
            <p:ph type="title"/>
          </p:nvPr>
        </p:nvSpPr>
        <p:spPr>
          <a:xfrm>
            <a:off x="550863" y="549275"/>
            <a:ext cx="11090275" cy="536575"/>
          </a:xfrm>
        </p:spPr>
        <p:txBody>
          <a:bodyPr>
            <a:normAutofit fontScale="90000"/>
          </a:bodyPr>
          <a:lstStyle/>
          <a:p>
            <a:r>
              <a:rPr lang="en-GB" dirty="0"/>
              <a:t>Activity: Physics </a:t>
            </a:r>
          </a:p>
        </p:txBody>
      </p:sp>
    </p:spTree>
    <p:extLst>
      <p:ext uri="{BB962C8B-B14F-4D97-AF65-F5344CB8AC3E}">
        <p14:creationId xmlns:p14="http://schemas.microsoft.com/office/powerpoint/2010/main" val="1930178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89E05D-695B-419B-9F91-1A78464E81E2}"/>
              </a:ext>
            </a:extLst>
          </p:cNvPr>
          <p:cNvSpPr>
            <a:spLocks noGrp="1"/>
          </p:cNvSpPr>
          <p:nvPr>
            <p:ph idx="1"/>
          </p:nvPr>
        </p:nvSpPr>
        <p:spPr>
          <a:xfrm>
            <a:off x="550863" y="1962000"/>
            <a:ext cx="11090275" cy="3809283"/>
          </a:xfrm>
        </p:spPr>
        <p:txBody>
          <a:bodyPr>
            <a:noAutofit/>
          </a:bodyPr>
          <a:lstStyle/>
          <a:p>
            <a:pPr>
              <a:spcBef>
                <a:spcPts val="0"/>
              </a:spcBef>
              <a:spcAft>
                <a:spcPts val="1800"/>
              </a:spcAft>
            </a:pPr>
            <a:r>
              <a:rPr lang="en-GB" sz="2000" dirty="0">
                <a:solidFill>
                  <a:schemeClr val="tx1"/>
                </a:solidFill>
              </a:rPr>
              <a:t>Can you model the process for the following RP? </a:t>
            </a:r>
          </a:p>
          <a:p>
            <a:pPr>
              <a:spcBef>
                <a:spcPts val="0"/>
              </a:spcBef>
              <a:spcAft>
                <a:spcPts val="400"/>
              </a:spcAft>
            </a:pPr>
            <a:r>
              <a:rPr lang="en-GB" sz="2000" b="0" dirty="0">
                <a:solidFill>
                  <a:schemeClr val="tx1"/>
                </a:solidFill>
              </a:rPr>
              <a:t>RP 8 (Trilogy RP 13): Analysis and purification of water samples from different sources, including</a:t>
            </a:r>
          </a:p>
          <a:p>
            <a:pPr marL="285750" indent="-285750">
              <a:spcBef>
                <a:spcPts val="0"/>
              </a:spcBef>
              <a:spcAft>
                <a:spcPts val="400"/>
              </a:spcAft>
              <a:buFont typeface="Arial" panose="020B0604020202020204" pitchFamily="34" charset="0"/>
              <a:buChar char="•"/>
            </a:pPr>
            <a:r>
              <a:rPr lang="en-GB" sz="2000" b="0" dirty="0">
                <a:solidFill>
                  <a:schemeClr val="tx1"/>
                </a:solidFill>
              </a:rPr>
              <a:t>pH </a:t>
            </a:r>
          </a:p>
          <a:p>
            <a:pPr marL="285750" indent="-285750">
              <a:spcBef>
                <a:spcPts val="0"/>
              </a:spcBef>
              <a:spcAft>
                <a:spcPts val="400"/>
              </a:spcAft>
              <a:buFont typeface="Arial" panose="020B0604020202020204" pitchFamily="34" charset="0"/>
              <a:buChar char="•"/>
            </a:pPr>
            <a:r>
              <a:rPr lang="en-GB" sz="2000" b="0" dirty="0">
                <a:solidFill>
                  <a:schemeClr val="tx1"/>
                </a:solidFill>
              </a:rPr>
              <a:t>dissolved solids </a:t>
            </a:r>
          </a:p>
          <a:p>
            <a:pPr marL="285750" indent="-285750">
              <a:spcBef>
                <a:spcPts val="0"/>
              </a:spcBef>
              <a:spcAft>
                <a:spcPts val="1800"/>
              </a:spcAft>
              <a:buFont typeface="Arial" panose="020B0604020202020204" pitchFamily="34" charset="0"/>
              <a:buChar char="•"/>
            </a:pPr>
            <a:r>
              <a:rPr lang="en-GB" sz="2000" b="0" dirty="0">
                <a:solidFill>
                  <a:schemeClr val="tx1"/>
                </a:solidFill>
              </a:rPr>
              <a:t>Distillation.</a:t>
            </a:r>
          </a:p>
          <a:p>
            <a:pPr marL="342900" indent="-342900">
              <a:spcBef>
                <a:spcPts val="0"/>
              </a:spcBef>
              <a:spcAft>
                <a:spcPts val="400"/>
              </a:spcAft>
              <a:buFont typeface="Arial" panose="020B0604020202020204" pitchFamily="34" charset="0"/>
              <a:buChar char="•"/>
            </a:pPr>
            <a:r>
              <a:rPr lang="en-GB" sz="2000" b="0" dirty="0">
                <a:solidFill>
                  <a:schemeClr val="tx1"/>
                </a:solidFill>
              </a:rPr>
              <a:t>AT 2 – </a:t>
            </a:r>
            <a:r>
              <a:rPr lang="en-GB" sz="2000" dirty="0">
                <a:solidFill>
                  <a:schemeClr val="tx1"/>
                </a:solidFill>
              </a:rPr>
              <a:t>safe</a:t>
            </a:r>
            <a:r>
              <a:rPr lang="en-GB" sz="2000" b="0" dirty="0">
                <a:solidFill>
                  <a:schemeClr val="tx1"/>
                </a:solidFill>
              </a:rPr>
              <a:t> use of appropriate heating devices and techniques including use of a Bunsen burner.</a:t>
            </a:r>
          </a:p>
          <a:p>
            <a:pPr marL="342900" indent="-342900">
              <a:spcBef>
                <a:spcPts val="0"/>
              </a:spcBef>
              <a:spcAft>
                <a:spcPts val="400"/>
              </a:spcAft>
              <a:buFont typeface="Arial" panose="020B0604020202020204" pitchFamily="34" charset="0"/>
              <a:buChar char="•"/>
            </a:pPr>
            <a:r>
              <a:rPr lang="en-GB" sz="2000" b="0" dirty="0">
                <a:solidFill>
                  <a:schemeClr val="tx1"/>
                </a:solidFill>
              </a:rPr>
              <a:t>AT 3 – use of appropriate apparatus and techniques for the </a:t>
            </a:r>
            <a:r>
              <a:rPr lang="en-GB" sz="2000" dirty="0">
                <a:solidFill>
                  <a:schemeClr val="tx1"/>
                </a:solidFill>
              </a:rPr>
              <a:t>measurement of pH </a:t>
            </a:r>
            <a:r>
              <a:rPr lang="en-GB" sz="2000" b="0" dirty="0">
                <a:solidFill>
                  <a:schemeClr val="tx1"/>
                </a:solidFill>
              </a:rPr>
              <a:t>in different situations. </a:t>
            </a:r>
          </a:p>
          <a:p>
            <a:pPr marL="342900" indent="-342900">
              <a:spcBef>
                <a:spcPts val="0"/>
              </a:spcBef>
              <a:spcAft>
                <a:spcPts val="400"/>
              </a:spcAft>
              <a:buFont typeface="Arial" panose="020B0604020202020204" pitchFamily="34" charset="0"/>
              <a:buChar char="•"/>
            </a:pPr>
            <a:r>
              <a:rPr lang="en-GB" sz="2000" b="0" dirty="0">
                <a:solidFill>
                  <a:schemeClr val="tx1"/>
                </a:solidFill>
              </a:rPr>
              <a:t>AT 4 – </a:t>
            </a:r>
            <a:r>
              <a:rPr lang="en-GB" sz="2000" dirty="0">
                <a:solidFill>
                  <a:schemeClr val="tx1"/>
                </a:solidFill>
              </a:rPr>
              <a:t>safe </a:t>
            </a:r>
            <a:r>
              <a:rPr lang="en-GB" sz="2000" b="0" dirty="0">
                <a:solidFill>
                  <a:schemeClr val="tx1"/>
                </a:solidFill>
              </a:rPr>
              <a:t>use of a range of equipment to purify and/or separate chemical mixtures including evaporation, distillation.</a:t>
            </a:r>
          </a:p>
        </p:txBody>
      </p:sp>
      <p:sp>
        <p:nvSpPr>
          <p:cNvPr id="3" name="Footer Placeholder 2">
            <a:extLst>
              <a:ext uri="{FF2B5EF4-FFF2-40B4-BE49-F238E27FC236}">
                <a16:creationId xmlns:a16="http://schemas.microsoft.com/office/drawing/2014/main" id="{83D01EFA-CCB5-4C26-BD33-FA32DDFC90FF}"/>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46FC8F7F-F2C9-44D7-A43A-46493324DBA2}"/>
              </a:ext>
            </a:extLst>
          </p:cNvPr>
          <p:cNvSpPr>
            <a:spLocks noGrp="1"/>
          </p:cNvSpPr>
          <p:nvPr>
            <p:ph type="sldNum" sz="quarter" idx="12"/>
          </p:nvPr>
        </p:nvSpPr>
        <p:spPr/>
        <p:txBody>
          <a:bodyPr/>
          <a:lstStyle/>
          <a:p>
            <a:fld id="{39C6B835-EB63-4AE7-9628-740A286606E4}" type="slidenum">
              <a:rPr lang="en-GB" smtClean="0"/>
              <a:t>23</a:t>
            </a:fld>
            <a:endParaRPr lang="en-GB"/>
          </a:p>
        </p:txBody>
      </p:sp>
      <p:sp>
        <p:nvSpPr>
          <p:cNvPr id="5" name="Title 4">
            <a:extLst>
              <a:ext uri="{FF2B5EF4-FFF2-40B4-BE49-F238E27FC236}">
                <a16:creationId xmlns:a16="http://schemas.microsoft.com/office/drawing/2014/main" id="{6AE542B9-D7AA-45CB-89DB-06375185CE49}"/>
              </a:ext>
            </a:extLst>
          </p:cNvPr>
          <p:cNvSpPr>
            <a:spLocks noGrp="1"/>
          </p:cNvSpPr>
          <p:nvPr>
            <p:ph type="title"/>
          </p:nvPr>
        </p:nvSpPr>
        <p:spPr/>
        <p:txBody>
          <a:bodyPr/>
          <a:lstStyle/>
          <a:p>
            <a:r>
              <a:rPr lang="en-GB" dirty="0"/>
              <a:t>Activity: Chemistry </a:t>
            </a:r>
          </a:p>
        </p:txBody>
      </p:sp>
    </p:spTree>
    <p:extLst>
      <p:ext uri="{BB962C8B-B14F-4D97-AF65-F5344CB8AC3E}">
        <p14:creationId xmlns:p14="http://schemas.microsoft.com/office/powerpoint/2010/main" val="2502238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3AEC02-1679-48C7-AD2A-1199F4890770}"/>
              </a:ext>
            </a:extLst>
          </p:cNvPr>
          <p:cNvSpPr>
            <a:spLocks noGrp="1"/>
          </p:cNvSpPr>
          <p:nvPr>
            <p:ph idx="1"/>
          </p:nvPr>
        </p:nvSpPr>
        <p:spPr/>
        <p:txBody>
          <a:bodyPr>
            <a:noAutofit/>
          </a:bodyPr>
          <a:lstStyle/>
          <a:p>
            <a:pPr>
              <a:spcBef>
                <a:spcPts val="0"/>
              </a:spcBef>
              <a:spcAft>
                <a:spcPts val="3000"/>
              </a:spcAft>
            </a:pPr>
            <a:r>
              <a:rPr lang="en-GB" sz="2400" dirty="0">
                <a:solidFill>
                  <a:schemeClr val="tx1"/>
                </a:solidFill>
              </a:rPr>
              <a:t>Can you model the process for the following RP? </a:t>
            </a:r>
          </a:p>
          <a:p>
            <a:pPr>
              <a:spcBef>
                <a:spcPts val="0"/>
              </a:spcBef>
              <a:spcAft>
                <a:spcPts val="1000"/>
              </a:spcAft>
            </a:pPr>
            <a:r>
              <a:rPr lang="en-GB" sz="2400" b="0" dirty="0">
                <a:solidFill>
                  <a:schemeClr val="tx1"/>
                </a:solidFill>
              </a:rPr>
              <a:t>RP 3 (Trilogy RP 2): Investigate the effect of a </a:t>
            </a:r>
            <a:r>
              <a:rPr lang="en-GB" sz="2400" dirty="0">
                <a:solidFill>
                  <a:schemeClr val="tx1"/>
                </a:solidFill>
              </a:rPr>
              <a:t>range of concentrations </a:t>
            </a:r>
            <a:r>
              <a:rPr lang="en-GB" sz="2400" b="0" dirty="0">
                <a:solidFill>
                  <a:schemeClr val="tx1"/>
                </a:solidFill>
              </a:rPr>
              <a:t>of salt or sugar solutions on the mass of plant tissue. </a:t>
            </a:r>
          </a:p>
          <a:p>
            <a:pPr marL="342900" indent="-342900">
              <a:spcBef>
                <a:spcPts val="0"/>
              </a:spcBef>
              <a:spcAft>
                <a:spcPts val="1000"/>
              </a:spcAft>
              <a:buFont typeface="Arial" panose="020B0604020202020204" pitchFamily="34" charset="0"/>
              <a:buChar char="•"/>
            </a:pPr>
            <a:r>
              <a:rPr lang="en-GB" sz="2400" b="0" dirty="0">
                <a:solidFill>
                  <a:schemeClr val="tx1"/>
                </a:solidFill>
              </a:rPr>
              <a:t>AT 1 – use appropriate </a:t>
            </a:r>
            <a:r>
              <a:rPr lang="en-GB" sz="2400" dirty="0">
                <a:solidFill>
                  <a:schemeClr val="tx1"/>
                </a:solidFill>
              </a:rPr>
              <a:t>apparatus</a:t>
            </a:r>
            <a:r>
              <a:rPr lang="en-GB" sz="2400" b="0" dirty="0">
                <a:solidFill>
                  <a:schemeClr val="tx1"/>
                </a:solidFill>
              </a:rPr>
              <a:t> to record </a:t>
            </a:r>
            <a:r>
              <a:rPr lang="en-GB" sz="2400" dirty="0">
                <a:solidFill>
                  <a:schemeClr val="tx1"/>
                </a:solidFill>
              </a:rPr>
              <a:t>mass</a:t>
            </a:r>
            <a:r>
              <a:rPr lang="en-GB" sz="2400" b="0" dirty="0">
                <a:solidFill>
                  <a:schemeClr val="tx1"/>
                </a:solidFill>
              </a:rPr>
              <a:t> and </a:t>
            </a:r>
            <a:r>
              <a:rPr lang="en-GB" sz="2400" dirty="0">
                <a:solidFill>
                  <a:schemeClr val="tx1"/>
                </a:solidFill>
              </a:rPr>
              <a:t>time</a:t>
            </a:r>
            <a:r>
              <a:rPr lang="en-GB" sz="2400" b="0" dirty="0">
                <a:solidFill>
                  <a:schemeClr val="tx1"/>
                </a:solidFill>
              </a:rPr>
              <a:t>. </a:t>
            </a:r>
          </a:p>
          <a:p>
            <a:pPr marL="342900" indent="-342900">
              <a:spcBef>
                <a:spcPts val="0"/>
              </a:spcBef>
              <a:spcAft>
                <a:spcPts val="1000"/>
              </a:spcAft>
              <a:buFont typeface="Arial" panose="020B0604020202020204" pitchFamily="34" charset="0"/>
              <a:buChar char="•"/>
            </a:pPr>
            <a:r>
              <a:rPr lang="en-GB" sz="2400" b="0" dirty="0">
                <a:solidFill>
                  <a:schemeClr val="tx1"/>
                </a:solidFill>
              </a:rPr>
              <a:t>AT 3 – use appropriate apparatus and techniques to </a:t>
            </a:r>
            <a:r>
              <a:rPr lang="en-GB" sz="2400" dirty="0">
                <a:solidFill>
                  <a:schemeClr val="tx1"/>
                </a:solidFill>
              </a:rPr>
              <a:t>observe</a:t>
            </a:r>
            <a:r>
              <a:rPr lang="en-GB" sz="2400" b="0" dirty="0">
                <a:solidFill>
                  <a:schemeClr val="tx1"/>
                </a:solidFill>
              </a:rPr>
              <a:t> and </a:t>
            </a:r>
            <a:r>
              <a:rPr lang="en-GB" sz="2400" dirty="0">
                <a:solidFill>
                  <a:schemeClr val="tx1"/>
                </a:solidFill>
              </a:rPr>
              <a:t>measure</a:t>
            </a:r>
            <a:r>
              <a:rPr lang="en-GB" sz="2400" b="0" dirty="0">
                <a:solidFill>
                  <a:schemeClr val="tx1"/>
                </a:solidFill>
              </a:rPr>
              <a:t> the process of osmosis. </a:t>
            </a:r>
          </a:p>
          <a:p>
            <a:pPr marL="342900" indent="-342900">
              <a:spcBef>
                <a:spcPts val="0"/>
              </a:spcBef>
              <a:spcAft>
                <a:spcPts val="1000"/>
              </a:spcAft>
              <a:buFont typeface="Arial" panose="020B0604020202020204" pitchFamily="34" charset="0"/>
              <a:buChar char="•"/>
            </a:pPr>
            <a:r>
              <a:rPr lang="en-GB" sz="2400" b="0" dirty="0">
                <a:solidFill>
                  <a:schemeClr val="tx1"/>
                </a:solidFill>
              </a:rPr>
              <a:t>AT 5 – </a:t>
            </a:r>
            <a:r>
              <a:rPr lang="en-GB" sz="2400" dirty="0">
                <a:solidFill>
                  <a:schemeClr val="tx1"/>
                </a:solidFill>
              </a:rPr>
              <a:t>measure the rate </a:t>
            </a:r>
            <a:r>
              <a:rPr lang="en-GB" sz="2400" b="0" dirty="0">
                <a:solidFill>
                  <a:schemeClr val="tx1"/>
                </a:solidFill>
              </a:rPr>
              <a:t>of osmosis by water uptake.</a:t>
            </a:r>
          </a:p>
        </p:txBody>
      </p:sp>
      <p:sp>
        <p:nvSpPr>
          <p:cNvPr id="3" name="Footer Placeholder 2">
            <a:extLst>
              <a:ext uri="{FF2B5EF4-FFF2-40B4-BE49-F238E27FC236}">
                <a16:creationId xmlns:a16="http://schemas.microsoft.com/office/drawing/2014/main" id="{83B4A8C2-8CB6-492F-B4C1-BE320F6529B5}"/>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A0C4BC11-9E21-4588-BB84-91CCDC29EEF6}"/>
              </a:ext>
            </a:extLst>
          </p:cNvPr>
          <p:cNvSpPr>
            <a:spLocks noGrp="1"/>
          </p:cNvSpPr>
          <p:nvPr>
            <p:ph type="sldNum" sz="quarter" idx="12"/>
          </p:nvPr>
        </p:nvSpPr>
        <p:spPr/>
        <p:txBody>
          <a:bodyPr/>
          <a:lstStyle/>
          <a:p>
            <a:fld id="{39C6B835-EB63-4AE7-9628-740A286606E4}" type="slidenum">
              <a:rPr lang="en-GB" smtClean="0"/>
              <a:t>24</a:t>
            </a:fld>
            <a:endParaRPr lang="en-GB"/>
          </a:p>
        </p:txBody>
      </p:sp>
      <p:sp>
        <p:nvSpPr>
          <p:cNvPr id="5" name="Title 4">
            <a:extLst>
              <a:ext uri="{FF2B5EF4-FFF2-40B4-BE49-F238E27FC236}">
                <a16:creationId xmlns:a16="http://schemas.microsoft.com/office/drawing/2014/main" id="{CC8EFD76-E0CE-4C9D-96E8-3632C1609506}"/>
              </a:ext>
            </a:extLst>
          </p:cNvPr>
          <p:cNvSpPr>
            <a:spLocks noGrp="1"/>
          </p:cNvSpPr>
          <p:nvPr>
            <p:ph type="title"/>
          </p:nvPr>
        </p:nvSpPr>
        <p:spPr/>
        <p:txBody>
          <a:bodyPr/>
          <a:lstStyle/>
          <a:p>
            <a:r>
              <a:rPr lang="en-GB" dirty="0"/>
              <a:t>Activity: Biology </a:t>
            </a:r>
          </a:p>
        </p:txBody>
      </p:sp>
    </p:spTree>
    <p:extLst>
      <p:ext uri="{BB962C8B-B14F-4D97-AF65-F5344CB8AC3E}">
        <p14:creationId xmlns:p14="http://schemas.microsoft.com/office/powerpoint/2010/main" val="1281749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2D5187-4711-4657-9F85-9BEFA734336A}"/>
              </a:ext>
            </a:extLst>
          </p:cNvPr>
          <p:cNvSpPr>
            <a:spLocks noGrp="1"/>
          </p:cNvSpPr>
          <p:nvPr>
            <p:ph idx="1"/>
          </p:nvPr>
        </p:nvSpPr>
        <p:spPr/>
        <p:txBody>
          <a:bodyPr>
            <a:normAutofit/>
          </a:bodyPr>
          <a:lstStyle/>
          <a:p>
            <a:r>
              <a:rPr lang="en-GB" sz="2800" b="0" dirty="0">
                <a:solidFill>
                  <a:srgbClr val="1847BF"/>
                </a:solidFill>
                <a:hlinkClick r:id="rId3">
                  <a:extLst>
                    <a:ext uri="{A12FA001-AC4F-418D-AE19-62706E023703}">
                      <ahyp:hlinkClr xmlns:ahyp="http://schemas.microsoft.com/office/drawing/2018/hyperlinkcolor" val="tx"/>
                    </a:ext>
                  </a:extLst>
                </a:hlinkClick>
              </a:rPr>
              <a:t>Practical handbooks</a:t>
            </a:r>
            <a:r>
              <a:rPr lang="en-GB" sz="2800" b="0" dirty="0">
                <a:solidFill>
                  <a:schemeClr val="tx1"/>
                </a:solidFill>
              </a:rPr>
              <a:t>: Student sheets and teacher/technician sheets</a:t>
            </a:r>
          </a:p>
          <a:p>
            <a:endParaRPr lang="en-GB" sz="2800" b="0" dirty="0">
              <a:solidFill>
                <a:schemeClr val="tx1"/>
              </a:solidFill>
            </a:endParaRPr>
          </a:p>
          <a:p>
            <a:r>
              <a:rPr lang="en-GB" sz="2800" b="0" dirty="0">
                <a:solidFill>
                  <a:srgbClr val="1847BF"/>
                </a:solidFill>
                <a:hlinkClick r:id="rId4">
                  <a:extLst>
                    <a:ext uri="{A12FA001-AC4F-418D-AE19-62706E023703}">
                      <ahyp:hlinkClr xmlns:ahyp="http://schemas.microsoft.com/office/drawing/2018/hyperlinkcolor" val="tx"/>
                    </a:ext>
                  </a:extLst>
                </a:hlinkClick>
              </a:rPr>
              <a:t>Focus on Success packs</a:t>
            </a:r>
            <a:r>
              <a:rPr lang="en-GB" sz="2800" b="0" dirty="0">
                <a:solidFill>
                  <a:schemeClr val="tx1"/>
                </a:solidFill>
              </a:rPr>
              <a:t>: Disciplinary language; Extended response; Practicals</a:t>
            </a:r>
          </a:p>
          <a:p>
            <a:endParaRPr lang="en-GB" sz="2800" b="0" dirty="0">
              <a:solidFill>
                <a:schemeClr val="tx1"/>
              </a:solidFill>
            </a:endParaRPr>
          </a:p>
          <a:p>
            <a:endParaRPr lang="en-GB" sz="2800" b="0" dirty="0">
              <a:solidFill>
                <a:schemeClr val="tx1"/>
              </a:solidFill>
            </a:endParaRPr>
          </a:p>
        </p:txBody>
      </p:sp>
      <p:sp>
        <p:nvSpPr>
          <p:cNvPr id="3" name="Footer Placeholder 2">
            <a:extLst>
              <a:ext uri="{FF2B5EF4-FFF2-40B4-BE49-F238E27FC236}">
                <a16:creationId xmlns:a16="http://schemas.microsoft.com/office/drawing/2014/main" id="{27AD2E8C-075E-449A-A388-E2B33C3A691C}"/>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3999FDF1-2A36-4190-B840-13A929B8A722}"/>
              </a:ext>
            </a:extLst>
          </p:cNvPr>
          <p:cNvSpPr>
            <a:spLocks noGrp="1"/>
          </p:cNvSpPr>
          <p:nvPr>
            <p:ph type="sldNum" sz="quarter" idx="12"/>
          </p:nvPr>
        </p:nvSpPr>
        <p:spPr/>
        <p:txBody>
          <a:bodyPr/>
          <a:lstStyle/>
          <a:p>
            <a:fld id="{39C6B835-EB63-4AE7-9628-740A286606E4}" type="slidenum">
              <a:rPr lang="en-GB" smtClean="0"/>
              <a:t>25</a:t>
            </a:fld>
            <a:endParaRPr lang="en-GB"/>
          </a:p>
        </p:txBody>
      </p:sp>
      <p:sp>
        <p:nvSpPr>
          <p:cNvPr id="5" name="Title 4">
            <a:extLst>
              <a:ext uri="{FF2B5EF4-FFF2-40B4-BE49-F238E27FC236}">
                <a16:creationId xmlns:a16="http://schemas.microsoft.com/office/drawing/2014/main" id="{93A8DAEF-F082-4B74-9EF0-EAD6BB9B7F65}"/>
              </a:ext>
            </a:extLst>
          </p:cNvPr>
          <p:cNvSpPr>
            <a:spLocks noGrp="1"/>
          </p:cNvSpPr>
          <p:nvPr>
            <p:ph type="title"/>
          </p:nvPr>
        </p:nvSpPr>
        <p:spPr/>
        <p:txBody>
          <a:bodyPr/>
          <a:lstStyle/>
          <a:p>
            <a:r>
              <a:rPr lang="en-GB" dirty="0"/>
              <a:t>AQA resources</a:t>
            </a:r>
          </a:p>
        </p:txBody>
      </p:sp>
    </p:spTree>
    <p:extLst>
      <p:ext uri="{BB962C8B-B14F-4D97-AF65-F5344CB8AC3E}">
        <p14:creationId xmlns:p14="http://schemas.microsoft.com/office/powerpoint/2010/main" val="2011125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D400-E8F4-2267-B5C6-84F37F79710A}"/>
              </a:ext>
            </a:extLst>
          </p:cNvPr>
          <p:cNvSpPr>
            <a:spLocks noGrp="1"/>
          </p:cNvSpPr>
          <p:nvPr>
            <p:ph type="title"/>
          </p:nvPr>
        </p:nvSpPr>
        <p:spPr/>
        <p:txBody>
          <a:bodyPr>
            <a:normAutofit/>
          </a:bodyPr>
          <a:lstStyle/>
          <a:p>
            <a:r>
              <a:rPr lang="en-GB" sz="6000" dirty="0"/>
              <a:t>Evaluation</a:t>
            </a:r>
          </a:p>
        </p:txBody>
      </p:sp>
      <p:sp>
        <p:nvSpPr>
          <p:cNvPr id="4" name="Slide Number Placeholder 3">
            <a:extLst>
              <a:ext uri="{FF2B5EF4-FFF2-40B4-BE49-F238E27FC236}">
                <a16:creationId xmlns:a16="http://schemas.microsoft.com/office/drawing/2014/main" id="{CAB732FB-E5C5-F916-8B67-E1631063C820}"/>
              </a:ext>
            </a:extLst>
          </p:cNvPr>
          <p:cNvSpPr>
            <a:spLocks noGrp="1"/>
          </p:cNvSpPr>
          <p:nvPr>
            <p:ph type="sldNum" sz="quarter" idx="12"/>
          </p:nvPr>
        </p:nvSpPr>
        <p:spPr/>
        <p:txBody>
          <a:bodyPr/>
          <a:lstStyle/>
          <a:p>
            <a:fld id="{39C6B835-EB63-4AE7-9628-740A286606E4}" type="slidenum">
              <a:rPr lang="en-GB" dirty="0" smtClean="0"/>
              <a:t>26</a:t>
            </a:fld>
            <a:endParaRPr lang="en-GB"/>
          </a:p>
        </p:txBody>
      </p:sp>
      <p:sp>
        <p:nvSpPr>
          <p:cNvPr id="7" name="Content Placeholder 6">
            <a:extLst>
              <a:ext uri="{FF2B5EF4-FFF2-40B4-BE49-F238E27FC236}">
                <a16:creationId xmlns:a16="http://schemas.microsoft.com/office/drawing/2014/main" id="{F4742D83-95C6-6A11-ACE5-FF10A14374E5}"/>
              </a:ext>
            </a:extLst>
          </p:cNvPr>
          <p:cNvSpPr>
            <a:spLocks noGrp="1"/>
          </p:cNvSpPr>
          <p:nvPr>
            <p:ph idx="1"/>
          </p:nvPr>
        </p:nvSpPr>
        <p:spPr>
          <a:xfrm>
            <a:off x="550864" y="1962867"/>
            <a:ext cx="4728502" cy="4083091"/>
          </a:xfrm>
        </p:spPr>
        <p:txBody>
          <a:bodyPr vert="horz" lIns="0" tIns="0" rIns="0" bIns="0" rtlCol="0" anchor="t">
            <a:normAutofit fontScale="92500" lnSpcReduction="10000"/>
          </a:bodyPr>
          <a:lstStyle/>
          <a:p>
            <a:r>
              <a:rPr lang="en-GB" sz="3600" dirty="0">
                <a:solidFill>
                  <a:srgbClr val="FFFFFF"/>
                </a:solidFill>
                <a:latin typeface="Source Sans Pro" panose="020B0503030403020204" pitchFamily="34" charset="0"/>
              </a:rPr>
              <a:t>W</a:t>
            </a:r>
            <a:r>
              <a:rPr lang="en-GB" sz="3600" b="1" i="0" u="none" strike="noStrike" dirty="0">
                <a:solidFill>
                  <a:srgbClr val="FFFFFF"/>
                </a:solidFill>
                <a:effectLst/>
                <a:latin typeface="Source Sans Pro" panose="020B0503030403020204" pitchFamily="34" charset="0"/>
              </a:rPr>
              <a:t>e kindly ask you to </a:t>
            </a:r>
            <a:r>
              <a:rPr lang="en-GB" sz="3600" i="0" dirty="0">
                <a:solidFill>
                  <a:srgbClr val="000000"/>
                </a:solidFill>
                <a:effectLst/>
                <a:latin typeface="Source Sans Pro" panose="020B0503030403020204" pitchFamily="34" charset="0"/>
              </a:rPr>
              <a:t>​</a:t>
            </a:r>
            <a:r>
              <a:rPr lang="en-GB" sz="3600" dirty="0">
                <a:latin typeface="Source Sans Pro" panose="020B0503030403020204" pitchFamily="34" charset="0"/>
              </a:rPr>
              <a:t>s</a:t>
            </a:r>
            <a:r>
              <a:rPr lang="en-GB" sz="3600" dirty="0"/>
              <a:t>can the QR code and complete the questions.</a:t>
            </a:r>
          </a:p>
          <a:p>
            <a:endParaRPr lang="en-GB" sz="3600" dirty="0"/>
          </a:p>
          <a:p>
            <a:r>
              <a:rPr lang="en-GB" sz="3600" dirty="0"/>
              <a:t>Session: Assessing practical skills in GCSE Science</a:t>
            </a:r>
          </a:p>
          <a:p>
            <a:endParaRPr lang="en-GB" sz="3600" dirty="0"/>
          </a:p>
          <a:p>
            <a:endParaRPr lang="en-GB" sz="3600" dirty="0">
              <a:ea typeface="Source Sans Pro"/>
            </a:endParaRPr>
          </a:p>
        </p:txBody>
      </p:sp>
      <p:sp>
        <p:nvSpPr>
          <p:cNvPr id="5" name="Footer Placeholder 4">
            <a:extLst>
              <a:ext uri="{FF2B5EF4-FFF2-40B4-BE49-F238E27FC236}">
                <a16:creationId xmlns:a16="http://schemas.microsoft.com/office/drawing/2014/main" id="{2338FF3A-F3F3-2341-C888-B04D46555334}"/>
              </a:ext>
            </a:extLst>
          </p:cNvPr>
          <p:cNvSpPr>
            <a:spLocks noGrp="1"/>
          </p:cNvSpPr>
          <p:nvPr>
            <p:ph type="ftr" sz="quarter" idx="11"/>
          </p:nvPr>
        </p:nvSpPr>
        <p:spPr/>
        <p:txBody>
          <a:bodyPr/>
          <a:lstStyle/>
          <a:p>
            <a:r>
              <a:rPr lang="en-GB" dirty="0"/>
              <a:t>Copyright © AQA and its licensors. All rights reserved.</a:t>
            </a:r>
          </a:p>
        </p:txBody>
      </p:sp>
      <p:pic>
        <p:nvPicPr>
          <p:cNvPr id="6" name="Picture 5" descr="A qr code on a square&#10;&#10;Description automatically generated">
            <a:extLst>
              <a:ext uri="{FF2B5EF4-FFF2-40B4-BE49-F238E27FC236}">
                <a16:creationId xmlns:a16="http://schemas.microsoft.com/office/drawing/2014/main" id="{CAC3C650-0420-7717-698F-8F49D5B171D1}"/>
              </a:ext>
            </a:extLst>
          </p:cNvPr>
          <p:cNvPicPr>
            <a:picLocks noChangeAspect="1"/>
          </p:cNvPicPr>
          <p:nvPr/>
        </p:nvPicPr>
        <p:blipFill>
          <a:blip r:embed="rId3"/>
          <a:stretch>
            <a:fillRect/>
          </a:stretch>
        </p:blipFill>
        <p:spPr>
          <a:xfrm>
            <a:off x="6673312" y="1113295"/>
            <a:ext cx="5264257" cy="5251342"/>
          </a:xfrm>
          <a:prstGeom prst="rect">
            <a:avLst/>
          </a:prstGeom>
        </p:spPr>
      </p:pic>
    </p:spTree>
    <p:extLst>
      <p:ext uri="{BB962C8B-B14F-4D97-AF65-F5344CB8AC3E}">
        <p14:creationId xmlns:p14="http://schemas.microsoft.com/office/powerpoint/2010/main" val="1631729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8606BC-B10D-EE02-0B8D-7AE4004785E9}"/>
              </a:ext>
            </a:extLst>
          </p:cNvPr>
          <p:cNvSpPr>
            <a:spLocks noGrp="1"/>
          </p:cNvSpPr>
          <p:nvPr>
            <p:ph type="title"/>
          </p:nvPr>
        </p:nvSpPr>
        <p:spPr/>
        <p:txBody>
          <a:bodyPr>
            <a:normAutofit/>
          </a:bodyPr>
          <a:lstStyle/>
          <a:p>
            <a:r>
              <a:rPr lang="en-GB" sz="6000" dirty="0"/>
              <a:t>Get in touch</a:t>
            </a:r>
          </a:p>
        </p:txBody>
      </p:sp>
      <p:sp>
        <p:nvSpPr>
          <p:cNvPr id="3" name="Slide Number Placeholder 2">
            <a:extLst>
              <a:ext uri="{FF2B5EF4-FFF2-40B4-BE49-F238E27FC236}">
                <a16:creationId xmlns:a16="http://schemas.microsoft.com/office/drawing/2014/main" id="{7E68ADF7-3BA6-372E-ECBC-96176DCC0A6E}"/>
              </a:ext>
            </a:extLst>
          </p:cNvPr>
          <p:cNvSpPr>
            <a:spLocks noGrp="1"/>
          </p:cNvSpPr>
          <p:nvPr>
            <p:ph type="sldNum" sz="quarter" idx="11"/>
          </p:nvPr>
        </p:nvSpPr>
        <p:spPr/>
        <p:txBody>
          <a:bodyPr/>
          <a:lstStyle/>
          <a:p>
            <a:fld id="{39C6B835-EB63-4AE7-9628-740A286606E4}" type="slidenum">
              <a:rPr lang="en-GB" smtClean="0"/>
              <a:t>27</a:t>
            </a:fld>
            <a:endParaRPr lang="en-GB" dirty="0"/>
          </a:p>
        </p:txBody>
      </p:sp>
      <p:sp>
        <p:nvSpPr>
          <p:cNvPr id="5" name="Footer Placeholder 4">
            <a:extLst>
              <a:ext uri="{FF2B5EF4-FFF2-40B4-BE49-F238E27FC236}">
                <a16:creationId xmlns:a16="http://schemas.microsoft.com/office/drawing/2014/main" id="{A7237718-A995-E71E-A6E3-6E33091F4ED4}"/>
              </a:ext>
            </a:extLst>
          </p:cNvPr>
          <p:cNvSpPr>
            <a:spLocks noGrp="1"/>
          </p:cNvSpPr>
          <p:nvPr>
            <p:ph type="ftr" sz="quarter" idx="10"/>
          </p:nvPr>
        </p:nvSpPr>
        <p:spPr/>
        <p:txBody>
          <a:bodyPr/>
          <a:lstStyle/>
          <a:p>
            <a:r>
              <a:rPr lang="en-GB" dirty="0"/>
              <a:t>Copyright © AQA and its licensors. All rights reserved.</a:t>
            </a:r>
          </a:p>
        </p:txBody>
      </p:sp>
      <p:sp>
        <p:nvSpPr>
          <p:cNvPr id="10" name="Text Placeholder 5">
            <a:extLst>
              <a:ext uri="{FF2B5EF4-FFF2-40B4-BE49-F238E27FC236}">
                <a16:creationId xmlns:a16="http://schemas.microsoft.com/office/drawing/2014/main" id="{077D2D20-F2EF-40EB-AB1E-81FB9ADE7801}"/>
              </a:ext>
            </a:extLst>
          </p:cNvPr>
          <p:cNvSpPr>
            <a:spLocks noGrp="1"/>
          </p:cNvSpPr>
          <p:nvPr>
            <p:ph type="body" sz="quarter" idx="14"/>
          </p:nvPr>
        </p:nvSpPr>
        <p:spPr>
          <a:xfrm>
            <a:off x="550862" y="1962000"/>
            <a:ext cx="6015037" cy="3803650"/>
          </a:xfrm>
        </p:spPr>
        <p:txBody>
          <a:bodyPr>
            <a:normAutofit/>
          </a:bodyPr>
          <a:lstStyle/>
          <a:p>
            <a:pPr>
              <a:spcAft>
                <a:spcPts val="1200"/>
              </a:spcAft>
            </a:pPr>
            <a:r>
              <a:rPr lang="fr-fr" sz="3200" dirty="0"/>
              <a:t>Tel: </a:t>
            </a:r>
            <a:r>
              <a:rPr lang="en-GB" sz="3200" b="0" dirty="0"/>
              <a:t>01483 477 756</a:t>
            </a:r>
          </a:p>
          <a:p>
            <a:pPr>
              <a:spcAft>
                <a:spcPts val="1200"/>
              </a:spcAft>
            </a:pPr>
            <a:r>
              <a:rPr lang="fr-fr" sz="3200" dirty="0"/>
              <a:t>Email: </a:t>
            </a:r>
            <a:r>
              <a:rPr lang="fr-FR" sz="3200" b="0" dirty="0"/>
              <a:t>gcsescience@aqa.org.uk</a:t>
            </a:r>
          </a:p>
          <a:p>
            <a:pPr>
              <a:spcAft>
                <a:spcPts val="1200"/>
              </a:spcAft>
            </a:pPr>
            <a:r>
              <a:rPr lang="fr-FR" sz="3200" b="0" dirty="0"/>
              <a:t>alevelscience@aqa.org.uk </a:t>
            </a:r>
            <a:endParaRPr lang="fr-fr" sz="3200" b="0" dirty="0"/>
          </a:p>
          <a:p>
            <a:pPr>
              <a:defRPr lang="en-us"/>
            </a:pPr>
            <a:r>
              <a:rPr lang="en-gb" sz="3200" dirty="0"/>
              <a:t>X: </a:t>
            </a:r>
            <a:r>
              <a:rPr lang="en-GB" sz="3200" b="0" dirty="0"/>
              <a:t>@Science_AQA </a:t>
            </a:r>
            <a:endParaRPr lang="en-gb" sz="3200" b="0" dirty="0"/>
          </a:p>
          <a:p>
            <a:pPr>
              <a:defRPr lang="en-us"/>
            </a:pPr>
            <a:r>
              <a:rPr lang="en-gb" sz="3200" b="0" dirty="0"/>
              <a:t>aqa.org.u</a:t>
            </a:r>
            <a:r>
              <a:rPr lang="en-GB" sz="3200" b="0" dirty="0"/>
              <a:t>k</a:t>
            </a:r>
            <a:endParaRPr lang="en-gb" sz="3200" b="0" dirty="0"/>
          </a:p>
        </p:txBody>
      </p:sp>
    </p:spTree>
    <p:extLst>
      <p:ext uri="{BB962C8B-B14F-4D97-AF65-F5344CB8AC3E}">
        <p14:creationId xmlns:p14="http://schemas.microsoft.com/office/powerpoint/2010/main" val="122387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678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74BAA4-67A4-49CC-993E-C1DD37C54F47}"/>
              </a:ext>
            </a:extLst>
          </p:cNvPr>
          <p:cNvSpPr>
            <a:spLocks noGrp="1"/>
          </p:cNvSpPr>
          <p:nvPr>
            <p:ph idx="1"/>
          </p:nvPr>
        </p:nvSpPr>
        <p:spPr/>
        <p:txBody>
          <a:bodyPr>
            <a:noAutofit/>
          </a:bodyPr>
          <a:lstStyle/>
          <a:p>
            <a:pPr marL="285750" indent="-285750">
              <a:spcAft>
                <a:spcPts val="1200"/>
              </a:spcAft>
              <a:buFont typeface="Arial" panose="020B0604020202020204" pitchFamily="34" charset="0"/>
              <a:buChar char="•"/>
            </a:pPr>
            <a:r>
              <a:rPr lang="en-GB" sz="2400" b="0" dirty="0">
                <a:solidFill>
                  <a:schemeClr val="tx1"/>
                </a:solidFill>
              </a:rPr>
              <a:t>Apparatus and techniques criteria (ATs): list of apparatus students need to be able to use or techniques they need to be able to carry out.</a:t>
            </a:r>
          </a:p>
          <a:p>
            <a:pPr marL="285750" indent="-285750">
              <a:spcAft>
                <a:spcPts val="1200"/>
              </a:spcAft>
              <a:buFont typeface="Arial" panose="020B0604020202020204" pitchFamily="34" charset="0"/>
              <a:buChar char="•"/>
            </a:pPr>
            <a:r>
              <a:rPr lang="en-GB" sz="2400" b="0" dirty="0">
                <a:solidFill>
                  <a:schemeClr val="tx1"/>
                </a:solidFill>
              </a:rPr>
              <a:t>Required practicals (RPs) which cover all the ATs. These are used to assess the ATs assigned to a particular RP.</a:t>
            </a:r>
          </a:p>
          <a:p>
            <a:pPr marL="285750" indent="-285750">
              <a:spcAft>
                <a:spcPts val="1200"/>
              </a:spcAft>
              <a:buFont typeface="Arial" panose="020B0604020202020204" pitchFamily="34" charset="0"/>
              <a:buChar char="•"/>
            </a:pPr>
            <a:r>
              <a:rPr lang="en-GB" sz="2400" b="0" dirty="0">
                <a:solidFill>
                  <a:schemeClr val="tx1"/>
                </a:solidFill>
              </a:rPr>
              <a:t>Working scientifically (WS) is assessed through practical questions.</a:t>
            </a:r>
          </a:p>
          <a:p>
            <a:pPr marL="285750" indent="-285750">
              <a:spcAft>
                <a:spcPts val="1200"/>
              </a:spcAft>
              <a:buFont typeface="Arial" panose="020B0604020202020204" pitchFamily="34" charset="0"/>
              <a:buChar char="•"/>
            </a:pPr>
            <a:r>
              <a:rPr lang="en-GB" sz="2400" b="0" dirty="0">
                <a:solidFill>
                  <a:schemeClr val="tx1"/>
                </a:solidFill>
              </a:rPr>
              <a:t>For each specification, 15% of the marks will cover different aspects of practical work through the RPs.</a:t>
            </a:r>
          </a:p>
        </p:txBody>
      </p:sp>
      <p:sp>
        <p:nvSpPr>
          <p:cNvPr id="3" name="Footer Placeholder 2">
            <a:extLst>
              <a:ext uri="{FF2B5EF4-FFF2-40B4-BE49-F238E27FC236}">
                <a16:creationId xmlns:a16="http://schemas.microsoft.com/office/drawing/2014/main" id="{B2CBDDF3-CB97-4F69-8B36-E48E80BBD020}"/>
              </a:ext>
            </a:extLst>
          </p:cNvPr>
          <p:cNvSpPr>
            <a:spLocks noGrp="1"/>
          </p:cNvSpPr>
          <p:nvPr>
            <p:ph type="ftr" sz="quarter" idx="11"/>
          </p:nvPr>
        </p:nvSpPr>
        <p:spPr/>
        <p:txBody>
          <a:bodyPr/>
          <a:lstStyle/>
          <a:p>
            <a:r>
              <a:rPr lang="en-GB" dirty="0"/>
              <a:t>Copyright © AQA and its licensors. All rights reserved.</a:t>
            </a:r>
          </a:p>
        </p:txBody>
      </p:sp>
      <p:sp>
        <p:nvSpPr>
          <p:cNvPr id="4" name="Slide Number Placeholder 3">
            <a:extLst>
              <a:ext uri="{FF2B5EF4-FFF2-40B4-BE49-F238E27FC236}">
                <a16:creationId xmlns:a16="http://schemas.microsoft.com/office/drawing/2014/main" id="{E26F08AE-5D6E-4271-BAFC-6337AF66EAB2}"/>
              </a:ext>
            </a:extLst>
          </p:cNvPr>
          <p:cNvSpPr>
            <a:spLocks noGrp="1"/>
          </p:cNvSpPr>
          <p:nvPr>
            <p:ph type="sldNum" sz="quarter" idx="12"/>
          </p:nvPr>
        </p:nvSpPr>
        <p:spPr/>
        <p:txBody>
          <a:bodyPr/>
          <a:lstStyle/>
          <a:p>
            <a:fld id="{39C6B835-EB63-4AE7-9628-740A286606E4}" type="slidenum">
              <a:rPr lang="en-GB" smtClean="0"/>
              <a:t>3</a:t>
            </a:fld>
            <a:endParaRPr lang="en-GB"/>
          </a:p>
        </p:txBody>
      </p:sp>
      <p:sp>
        <p:nvSpPr>
          <p:cNvPr id="5" name="Title 4">
            <a:extLst>
              <a:ext uri="{FF2B5EF4-FFF2-40B4-BE49-F238E27FC236}">
                <a16:creationId xmlns:a16="http://schemas.microsoft.com/office/drawing/2014/main" id="{CA211469-3738-4883-AF6C-A7479D1DCDD4}"/>
              </a:ext>
            </a:extLst>
          </p:cNvPr>
          <p:cNvSpPr>
            <a:spLocks noGrp="1"/>
          </p:cNvSpPr>
          <p:nvPr>
            <p:ph type="title"/>
          </p:nvPr>
        </p:nvSpPr>
        <p:spPr/>
        <p:txBody>
          <a:bodyPr/>
          <a:lstStyle/>
          <a:p>
            <a:r>
              <a:rPr lang="en-GB" dirty="0"/>
              <a:t>Ofqual requirements for assessment of practical work </a:t>
            </a:r>
          </a:p>
        </p:txBody>
      </p:sp>
    </p:spTree>
    <p:extLst>
      <p:ext uri="{BB962C8B-B14F-4D97-AF65-F5344CB8AC3E}">
        <p14:creationId xmlns:p14="http://schemas.microsoft.com/office/powerpoint/2010/main" val="510968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F3801C-F9C2-4C04-8C1A-44D8B134A71D}"/>
              </a:ext>
            </a:extLst>
          </p:cNvPr>
          <p:cNvSpPr>
            <a:spLocks noGrp="1"/>
          </p:cNvSpPr>
          <p:nvPr>
            <p:ph idx="1"/>
          </p:nvPr>
        </p:nvSpPr>
        <p:spPr>
          <a:xfrm>
            <a:off x="550863" y="1962000"/>
            <a:ext cx="11090275" cy="4400550"/>
          </a:xfrm>
        </p:spPr>
        <p:txBody>
          <a:bodyPr>
            <a:noAutofit/>
          </a:bodyPr>
          <a:lstStyle/>
          <a:p>
            <a:pPr>
              <a:lnSpc>
                <a:spcPct val="100000"/>
              </a:lnSpc>
              <a:spcBef>
                <a:spcPts val="0"/>
              </a:spcBef>
              <a:spcAft>
                <a:spcPts val="1000"/>
              </a:spcAft>
            </a:pPr>
            <a:r>
              <a:rPr lang="en-GB" sz="2200" dirty="0">
                <a:solidFill>
                  <a:schemeClr val="tx1"/>
                </a:solidFill>
              </a:rPr>
              <a:t>Assessment of practical skills in GCSE Science consists of three components: </a:t>
            </a:r>
          </a:p>
          <a:p>
            <a:pPr marL="344488" lvl="3" indent="-342900">
              <a:lnSpc>
                <a:spcPct val="100000"/>
              </a:lnSpc>
              <a:spcBef>
                <a:spcPts val="0"/>
              </a:spcBef>
              <a:spcAft>
                <a:spcPts val="600"/>
              </a:spcAft>
            </a:pPr>
            <a:r>
              <a:rPr lang="en-GB" sz="2200" dirty="0"/>
              <a:t>Apparatus and techniques (set by the DfE)</a:t>
            </a:r>
          </a:p>
          <a:p>
            <a:pPr marL="344488" lvl="3" indent="-342900">
              <a:lnSpc>
                <a:spcPct val="100000"/>
              </a:lnSpc>
              <a:spcBef>
                <a:spcPts val="0"/>
              </a:spcBef>
              <a:spcAft>
                <a:spcPts val="600"/>
              </a:spcAft>
            </a:pPr>
            <a:r>
              <a:rPr lang="en-GB" sz="2200" dirty="0"/>
              <a:t>Required practicals (designed to deliver the ATs)</a:t>
            </a:r>
          </a:p>
          <a:p>
            <a:pPr marL="344488" lvl="3" indent="-342900">
              <a:lnSpc>
                <a:spcPct val="100000"/>
              </a:lnSpc>
              <a:spcBef>
                <a:spcPts val="0"/>
              </a:spcBef>
              <a:spcAft>
                <a:spcPts val="1000"/>
              </a:spcAft>
            </a:pPr>
            <a:r>
              <a:rPr lang="en-GB" sz="2200" dirty="0"/>
              <a:t>Working scientifically </a:t>
            </a:r>
            <a:endParaRPr lang="en-GB" sz="2200" b="0" dirty="0">
              <a:solidFill>
                <a:schemeClr val="tx1"/>
              </a:solidFill>
            </a:endParaRPr>
          </a:p>
          <a:p>
            <a:pPr>
              <a:lnSpc>
                <a:spcPct val="100000"/>
              </a:lnSpc>
              <a:spcBef>
                <a:spcPts val="0"/>
              </a:spcBef>
              <a:spcAft>
                <a:spcPts val="1000"/>
              </a:spcAft>
            </a:pPr>
            <a:r>
              <a:rPr lang="en-GB" sz="2200" b="0" dirty="0">
                <a:solidFill>
                  <a:schemeClr val="tx1"/>
                </a:solidFill>
              </a:rPr>
              <a:t>These components are assessed at all levels of demand, using our full range of question types, across all three assessment objectives (AOs). </a:t>
            </a:r>
          </a:p>
          <a:p>
            <a:pPr>
              <a:lnSpc>
                <a:spcPct val="100000"/>
              </a:lnSpc>
              <a:spcBef>
                <a:spcPts val="0"/>
              </a:spcBef>
              <a:spcAft>
                <a:spcPts val="1000"/>
              </a:spcAft>
            </a:pPr>
            <a:r>
              <a:rPr lang="en-GB" sz="2200" b="0" dirty="0">
                <a:solidFill>
                  <a:schemeClr val="tx1"/>
                </a:solidFill>
              </a:rPr>
              <a:t>Any question will often cover more than one AO and will assess content as well as practical skills and maths skills. </a:t>
            </a:r>
          </a:p>
          <a:p>
            <a:pPr>
              <a:lnSpc>
                <a:spcPct val="100000"/>
              </a:lnSpc>
              <a:spcBef>
                <a:spcPts val="0"/>
              </a:spcBef>
              <a:spcAft>
                <a:spcPts val="1000"/>
              </a:spcAft>
            </a:pPr>
            <a:r>
              <a:rPr lang="en-GB" sz="2200" b="0" dirty="0">
                <a:solidFill>
                  <a:schemeClr val="tx1"/>
                </a:solidFill>
              </a:rPr>
              <a:t>So, few questions focus solely on a required practical; rather, whole questions assess a number of different aspects.</a:t>
            </a:r>
          </a:p>
        </p:txBody>
      </p:sp>
      <p:sp>
        <p:nvSpPr>
          <p:cNvPr id="3" name="Footer Placeholder 2">
            <a:extLst>
              <a:ext uri="{FF2B5EF4-FFF2-40B4-BE49-F238E27FC236}">
                <a16:creationId xmlns:a16="http://schemas.microsoft.com/office/drawing/2014/main" id="{42C68351-C1E1-45E5-801C-EDDBA80C96F4}"/>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ED599726-C728-4901-BF11-DEA8CD532598}"/>
              </a:ext>
            </a:extLst>
          </p:cNvPr>
          <p:cNvSpPr>
            <a:spLocks noGrp="1"/>
          </p:cNvSpPr>
          <p:nvPr>
            <p:ph type="sldNum" sz="quarter" idx="12"/>
          </p:nvPr>
        </p:nvSpPr>
        <p:spPr/>
        <p:txBody>
          <a:bodyPr/>
          <a:lstStyle/>
          <a:p>
            <a:fld id="{39C6B835-EB63-4AE7-9628-740A286606E4}" type="slidenum">
              <a:rPr lang="en-GB" smtClean="0"/>
              <a:t>4</a:t>
            </a:fld>
            <a:endParaRPr lang="en-GB"/>
          </a:p>
        </p:txBody>
      </p:sp>
      <p:sp>
        <p:nvSpPr>
          <p:cNvPr id="5" name="Title 4">
            <a:extLst>
              <a:ext uri="{FF2B5EF4-FFF2-40B4-BE49-F238E27FC236}">
                <a16:creationId xmlns:a16="http://schemas.microsoft.com/office/drawing/2014/main" id="{9AB028E8-AA32-4912-9710-DAA44D760D8C}"/>
              </a:ext>
            </a:extLst>
          </p:cNvPr>
          <p:cNvSpPr>
            <a:spLocks noGrp="1"/>
          </p:cNvSpPr>
          <p:nvPr>
            <p:ph type="title"/>
          </p:nvPr>
        </p:nvSpPr>
        <p:spPr/>
        <p:txBody>
          <a:bodyPr/>
          <a:lstStyle/>
          <a:p>
            <a:r>
              <a:rPr lang="en-GB" dirty="0"/>
              <a:t>How practical skills are assessed </a:t>
            </a:r>
          </a:p>
        </p:txBody>
      </p:sp>
    </p:spTree>
    <p:extLst>
      <p:ext uri="{BB962C8B-B14F-4D97-AF65-F5344CB8AC3E}">
        <p14:creationId xmlns:p14="http://schemas.microsoft.com/office/powerpoint/2010/main" val="4009642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B576A-F5D2-E67D-423B-29DD8FACEA87}"/>
              </a:ext>
            </a:extLst>
          </p:cNvPr>
          <p:cNvSpPr>
            <a:spLocks noGrp="1"/>
          </p:cNvSpPr>
          <p:nvPr>
            <p:ph type="title"/>
          </p:nvPr>
        </p:nvSpPr>
        <p:spPr/>
        <p:txBody>
          <a:bodyPr/>
          <a:lstStyle/>
          <a:p>
            <a:r>
              <a:rPr lang="en-GB" dirty="0"/>
              <a:t>Examples from 2024</a:t>
            </a:r>
          </a:p>
        </p:txBody>
      </p:sp>
      <p:sp>
        <p:nvSpPr>
          <p:cNvPr id="4" name="Slide Number Placeholder 3">
            <a:extLst>
              <a:ext uri="{FF2B5EF4-FFF2-40B4-BE49-F238E27FC236}">
                <a16:creationId xmlns:a16="http://schemas.microsoft.com/office/drawing/2014/main" id="{3733FCB5-441A-3A5A-7916-8299C1B5BABF}"/>
              </a:ext>
            </a:extLst>
          </p:cNvPr>
          <p:cNvSpPr>
            <a:spLocks noGrp="1"/>
          </p:cNvSpPr>
          <p:nvPr>
            <p:ph type="sldNum" sz="quarter" idx="11"/>
          </p:nvPr>
        </p:nvSpPr>
        <p:spPr/>
        <p:txBody>
          <a:bodyPr/>
          <a:lstStyle/>
          <a:p>
            <a:fld id="{39C6B835-EB63-4AE7-9628-740A286606E4}" type="slidenum">
              <a:rPr lang="en-GB" smtClean="0"/>
              <a:pPr/>
              <a:t>5</a:t>
            </a:fld>
            <a:endParaRPr lang="en-GB"/>
          </a:p>
        </p:txBody>
      </p:sp>
    </p:spTree>
    <p:extLst>
      <p:ext uri="{BB962C8B-B14F-4D97-AF65-F5344CB8AC3E}">
        <p14:creationId xmlns:p14="http://schemas.microsoft.com/office/powerpoint/2010/main" val="2030563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5C4941-8B8A-C759-8CC1-36A263450EDA}"/>
              </a:ext>
            </a:extLst>
          </p:cNvPr>
          <p:cNvSpPr>
            <a:spLocks noGrp="1"/>
          </p:cNvSpPr>
          <p:nvPr>
            <p:ph type="title"/>
          </p:nvPr>
        </p:nvSpPr>
        <p:spPr/>
        <p:txBody>
          <a:bodyPr/>
          <a:lstStyle/>
          <a:p>
            <a:r>
              <a:rPr lang="en-GB" dirty="0"/>
              <a:t>Biology</a:t>
            </a:r>
          </a:p>
        </p:txBody>
      </p:sp>
      <p:sp>
        <p:nvSpPr>
          <p:cNvPr id="6" name="Content Placeholder 5">
            <a:extLst>
              <a:ext uri="{FF2B5EF4-FFF2-40B4-BE49-F238E27FC236}">
                <a16:creationId xmlns:a16="http://schemas.microsoft.com/office/drawing/2014/main" id="{FDF7F14B-99CE-D910-E27F-6042386268F3}"/>
              </a:ext>
            </a:extLst>
          </p:cNvPr>
          <p:cNvSpPr>
            <a:spLocks noGrp="1"/>
          </p:cNvSpPr>
          <p:nvPr>
            <p:ph idx="1"/>
          </p:nvPr>
        </p:nvSpPr>
        <p:spPr>
          <a:xfrm>
            <a:off x="550801" y="1962000"/>
            <a:ext cx="4683082" cy="4119259"/>
          </a:xfrm>
        </p:spPr>
        <p:txBody>
          <a:bodyPr>
            <a:normAutofit/>
          </a:bodyPr>
          <a:lstStyle/>
          <a:p>
            <a:pPr>
              <a:spcBef>
                <a:spcPts val="0"/>
              </a:spcBef>
              <a:spcAft>
                <a:spcPts val="0"/>
              </a:spcAft>
            </a:pPr>
            <a:r>
              <a:rPr lang="en-GB" sz="2200" dirty="0">
                <a:solidFill>
                  <a:schemeClr val="tx1"/>
                </a:solidFill>
              </a:rPr>
              <a:t>Example 1: B2, Questions 1.4, 1.5 [H]/</a:t>
            </a:r>
            <a:br>
              <a:rPr lang="en-GB" sz="2200" dirty="0">
                <a:solidFill>
                  <a:schemeClr val="tx1"/>
                </a:solidFill>
              </a:rPr>
            </a:br>
            <a:r>
              <a:rPr lang="en-GB" sz="2200" dirty="0">
                <a:solidFill>
                  <a:schemeClr val="tx1"/>
                </a:solidFill>
              </a:rPr>
              <a:t>Questions 5.4, 5.5 [F]</a:t>
            </a:r>
          </a:p>
          <a:p>
            <a:pPr>
              <a:spcBef>
                <a:spcPts val="0"/>
              </a:spcBef>
              <a:spcAft>
                <a:spcPts val="0"/>
              </a:spcAft>
            </a:pPr>
            <a:endParaRPr lang="en-GB" sz="2200" dirty="0">
              <a:solidFill>
                <a:schemeClr val="tx1"/>
              </a:solidFill>
            </a:endParaRPr>
          </a:p>
          <a:p>
            <a:pPr>
              <a:spcBef>
                <a:spcPts val="0"/>
              </a:spcBef>
              <a:spcAft>
                <a:spcPts val="0"/>
              </a:spcAft>
            </a:pPr>
            <a:r>
              <a:rPr lang="en-GB" sz="2200" dirty="0">
                <a:solidFill>
                  <a:schemeClr val="tx1"/>
                </a:solidFill>
              </a:rPr>
              <a:t>Discussion point 1 </a:t>
            </a:r>
            <a:r>
              <a:rPr lang="en-GB" sz="2200" b="0" dirty="0">
                <a:solidFill>
                  <a:schemeClr val="tx1"/>
                </a:solidFill>
              </a:rPr>
              <a:t>(page 19)</a:t>
            </a:r>
          </a:p>
          <a:p>
            <a:pPr>
              <a:spcBef>
                <a:spcPts val="0"/>
              </a:spcBef>
              <a:spcAft>
                <a:spcPts val="0"/>
              </a:spcAft>
            </a:pPr>
            <a:r>
              <a:rPr lang="en-GB" sz="2200" b="0" dirty="0">
                <a:solidFill>
                  <a:schemeClr val="tx1"/>
                </a:solidFill>
              </a:rPr>
              <a:t>What do you think the barriers were to success here?</a:t>
            </a:r>
          </a:p>
          <a:p>
            <a:pPr>
              <a:spcBef>
                <a:spcPts val="0"/>
              </a:spcBef>
              <a:spcAft>
                <a:spcPts val="0"/>
              </a:spcAft>
            </a:pPr>
            <a:endParaRPr lang="en-GB" sz="2200" b="0" dirty="0">
              <a:solidFill>
                <a:schemeClr val="tx1"/>
              </a:solidFill>
            </a:endParaRPr>
          </a:p>
          <a:p>
            <a:pPr>
              <a:spcBef>
                <a:spcPts val="0"/>
              </a:spcBef>
              <a:spcAft>
                <a:spcPts val="0"/>
              </a:spcAft>
            </a:pPr>
            <a:r>
              <a:rPr lang="en-GB" sz="2200" dirty="0">
                <a:solidFill>
                  <a:schemeClr val="tx1"/>
                </a:solidFill>
              </a:rPr>
              <a:t>Discussion point 2 </a:t>
            </a:r>
            <a:endParaRPr lang="en-GB" sz="2200" b="0" dirty="0">
              <a:solidFill>
                <a:schemeClr val="tx1"/>
              </a:solidFill>
            </a:endParaRPr>
          </a:p>
          <a:p>
            <a:pPr>
              <a:spcBef>
                <a:spcPts val="0"/>
              </a:spcBef>
              <a:spcAft>
                <a:spcPts val="0"/>
              </a:spcAft>
            </a:pPr>
            <a:r>
              <a:rPr lang="en-GB" sz="2200" b="0" dirty="0">
                <a:solidFill>
                  <a:schemeClr val="tx1"/>
                </a:solidFill>
              </a:rPr>
              <a:t>How many marks would these responses gain?</a:t>
            </a:r>
          </a:p>
        </p:txBody>
      </p:sp>
      <p:sp>
        <p:nvSpPr>
          <p:cNvPr id="3" name="Footer Placeholder 2">
            <a:extLst>
              <a:ext uri="{FF2B5EF4-FFF2-40B4-BE49-F238E27FC236}">
                <a16:creationId xmlns:a16="http://schemas.microsoft.com/office/drawing/2014/main" id="{B459C255-A30B-BB0E-A43F-6D4304096F00}"/>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1B9F0CEB-4E33-E3CB-E8CC-A0DDFF949B31}"/>
              </a:ext>
            </a:extLst>
          </p:cNvPr>
          <p:cNvSpPr>
            <a:spLocks noGrp="1"/>
          </p:cNvSpPr>
          <p:nvPr>
            <p:ph type="sldNum" sz="quarter" idx="12"/>
          </p:nvPr>
        </p:nvSpPr>
        <p:spPr/>
        <p:txBody>
          <a:bodyPr/>
          <a:lstStyle/>
          <a:p>
            <a:fld id="{39C6B835-EB63-4AE7-9628-740A286606E4}" type="slidenum">
              <a:rPr lang="en-GB" smtClean="0"/>
              <a:t>6</a:t>
            </a:fld>
            <a:endParaRPr lang="en-GB"/>
          </a:p>
        </p:txBody>
      </p:sp>
      <p:pic>
        <p:nvPicPr>
          <p:cNvPr id="7" name="Picture 6" descr="A screenshot of a computer test&#10;&#10;Description automatically generated">
            <a:extLst>
              <a:ext uri="{FF2B5EF4-FFF2-40B4-BE49-F238E27FC236}">
                <a16:creationId xmlns:a16="http://schemas.microsoft.com/office/drawing/2014/main" id="{4CBA209E-EE4D-7C58-D5F3-8F47924DC0BD}"/>
              </a:ext>
            </a:extLst>
          </p:cNvPr>
          <p:cNvPicPr>
            <a:picLocks noChangeAspect="1"/>
          </p:cNvPicPr>
          <p:nvPr/>
        </p:nvPicPr>
        <p:blipFill>
          <a:blip r:embed="rId3"/>
          <a:stretch>
            <a:fillRect/>
          </a:stretch>
        </p:blipFill>
        <p:spPr>
          <a:xfrm>
            <a:off x="5356403" y="1665125"/>
            <a:ext cx="6120130" cy="1595120"/>
          </a:xfrm>
          <a:prstGeom prst="rect">
            <a:avLst/>
          </a:prstGeom>
        </p:spPr>
      </p:pic>
      <p:pic>
        <p:nvPicPr>
          <p:cNvPr id="8" name="Picture 7" descr="A close-up of a screen&#10;&#10;Description automatically generated">
            <a:extLst>
              <a:ext uri="{FF2B5EF4-FFF2-40B4-BE49-F238E27FC236}">
                <a16:creationId xmlns:a16="http://schemas.microsoft.com/office/drawing/2014/main" id="{6772F082-2C33-308F-8786-74909A663D41}"/>
              </a:ext>
            </a:extLst>
          </p:cNvPr>
          <p:cNvPicPr>
            <a:picLocks noChangeAspect="1"/>
          </p:cNvPicPr>
          <p:nvPr/>
        </p:nvPicPr>
        <p:blipFill>
          <a:blip r:embed="rId4"/>
          <a:stretch>
            <a:fillRect/>
          </a:stretch>
        </p:blipFill>
        <p:spPr>
          <a:xfrm>
            <a:off x="5356403" y="3553061"/>
            <a:ext cx="6120130" cy="1345565"/>
          </a:xfrm>
          <a:prstGeom prst="rect">
            <a:avLst/>
          </a:prstGeom>
        </p:spPr>
      </p:pic>
      <p:pic>
        <p:nvPicPr>
          <p:cNvPr id="10" name="Picture 9">
            <a:extLst>
              <a:ext uri="{FF2B5EF4-FFF2-40B4-BE49-F238E27FC236}">
                <a16:creationId xmlns:a16="http://schemas.microsoft.com/office/drawing/2014/main" id="{65DC4EE1-B651-0DC6-6B87-8341C52E3E86}"/>
              </a:ext>
            </a:extLst>
          </p:cNvPr>
          <p:cNvPicPr>
            <a:picLocks noChangeAspect="1"/>
          </p:cNvPicPr>
          <p:nvPr/>
        </p:nvPicPr>
        <p:blipFill>
          <a:blip r:embed="rId5"/>
          <a:srcRect b="-356"/>
          <a:stretch/>
        </p:blipFill>
        <p:spPr>
          <a:xfrm>
            <a:off x="5233883" y="650363"/>
            <a:ext cx="6524624" cy="2431501"/>
          </a:xfrm>
          <a:prstGeom prst="rect">
            <a:avLst/>
          </a:prstGeom>
        </p:spPr>
      </p:pic>
      <p:pic>
        <p:nvPicPr>
          <p:cNvPr id="12" name="Picture 11">
            <a:extLst>
              <a:ext uri="{FF2B5EF4-FFF2-40B4-BE49-F238E27FC236}">
                <a16:creationId xmlns:a16="http://schemas.microsoft.com/office/drawing/2014/main" id="{EBB8D8FA-7674-894A-94A7-A65D73AAB1FF}"/>
              </a:ext>
            </a:extLst>
          </p:cNvPr>
          <p:cNvPicPr>
            <a:picLocks noChangeAspect="1"/>
          </p:cNvPicPr>
          <p:nvPr/>
        </p:nvPicPr>
        <p:blipFill>
          <a:blip r:embed="rId6"/>
          <a:stretch>
            <a:fillRect/>
          </a:stretch>
        </p:blipFill>
        <p:spPr>
          <a:xfrm>
            <a:off x="5233883" y="3558956"/>
            <a:ext cx="6524625" cy="2134086"/>
          </a:xfrm>
          <a:prstGeom prst="rect">
            <a:avLst/>
          </a:prstGeom>
        </p:spPr>
      </p:pic>
      <p:sp>
        <p:nvSpPr>
          <p:cNvPr id="2" name="TextBox 1">
            <a:extLst>
              <a:ext uri="{FF2B5EF4-FFF2-40B4-BE49-F238E27FC236}">
                <a16:creationId xmlns:a16="http://schemas.microsoft.com/office/drawing/2014/main" id="{0FA206D4-3594-73EF-1D80-9DE13E2C8F8E}"/>
              </a:ext>
            </a:extLst>
          </p:cNvPr>
          <p:cNvSpPr txBox="1"/>
          <p:nvPr/>
        </p:nvSpPr>
        <p:spPr>
          <a:xfrm>
            <a:off x="6167964" y="3121745"/>
            <a:ext cx="3986107" cy="276999"/>
          </a:xfrm>
          <a:prstGeom prst="rect">
            <a:avLst/>
          </a:prstGeom>
          <a:noFill/>
        </p:spPr>
        <p:txBody>
          <a:bodyPr wrap="square" lIns="0" tIns="0" rIns="0" bIns="0" rtlCol="0">
            <a:spAutoFit/>
          </a:bodyPr>
          <a:lstStyle/>
          <a:p>
            <a:pPr marL="0" algn="r">
              <a:spcBef>
                <a:spcPts val="200"/>
              </a:spcBef>
              <a:spcAft>
                <a:spcPts val="200"/>
              </a:spcAft>
            </a:pPr>
            <a:r>
              <a:rPr lang="en-GB" dirty="0"/>
              <a:t>1 mark as no reference to population size.</a:t>
            </a:r>
          </a:p>
        </p:txBody>
      </p:sp>
      <p:sp>
        <p:nvSpPr>
          <p:cNvPr id="9" name="TextBox 8">
            <a:extLst>
              <a:ext uri="{FF2B5EF4-FFF2-40B4-BE49-F238E27FC236}">
                <a16:creationId xmlns:a16="http://schemas.microsoft.com/office/drawing/2014/main" id="{683B98D7-6704-CDCA-6243-0FFC13F3DAB7}"/>
              </a:ext>
            </a:extLst>
          </p:cNvPr>
          <p:cNvSpPr txBox="1"/>
          <p:nvPr/>
        </p:nvSpPr>
        <p:spPr>
          <a:xfrm>
            <a:off x="6167964" y="5654589"/>
            <a:ext cx="5764309" cy="553998"/>
          </a:xfrm>
          <a:prstGeom prst="rect">
            <a:avLst/>
          </a:prstGeom>
          <a:noFill/>
        </p:spPr>
        <p:txBody>
          <a:bodyPr wrap="square" lIns="0" tIns="0" rIns="0" bIns="0" rtlCol="0">
            <a:spAutoFit/>
          </a:bodyPr>
          <a:lstStyle/>
          <a:p>
            <a:pPr marL="0" algn="l">
              <a:spcBef>
                <a:spcPts val="200"/>
              </a:spcBef>
              <a:spcAft>
                <a:spcPts val="200"/>
              </a:spcAft>
            </a:pPr>
            <a:r>
              <a:rPr lang="en-GB" dirty="0"/>
              <a:t>0 marks as there’s no correct description of how to use the tape measure or placement of the quadrat.</a:t>
            </a:r>
          </a:p>
        </p:txBody>
      </p:sp>
    </p:spTree>
    <p:extLst>
      <p:ext uri="{BB962C8B-B14F-4D97-AF65-F5344CB8AC3E}">
        <p14:creationId xmlns:p14="http://schemas.microsoft.com/office/powerpoint/2010/main" val="334825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5C4941-8B8A-C759-8CC1-36A263450EDA}"/>
              </a:ext>
            </a:extLst>
          </p:cNvPr>
          <p:cNvSpPr>
            <a:spLocks noGrp="1"/>
          </p:cNvSpPr>
          <p:nvPr>
            <p:ph type="title"/>
          </p:nvPr>
        </p:nvSpPr>
        <p:spPr/>
        <p:txBody>
          <a:bodyPr/>
          <a:lstStyle/>
          <a:p>
            <a:r>
              <a:rPr lang="en-GB" dirty="0"/>
              <a:t>Chemistry</a:t>
            </a:r>
          </a:p>
        </p:txBody>
      </p:sp>
      <p:sp>
        <p:nvSpPr>
          <p:cNvPr id="6" name="Content Placeholder 5">
            <a:extLst>
              <a:ext uri="{FF2B5EF4-FFF2-40B4-BE49-F238E27FC236}">
                <a16:creationId xmlns:a16="http://schemas.microsoft.com/office/drawing/2014/main" id="{FDF7F14B-99CE-D910-E27F-6042386268F3}"/>
              </a:ext>
            </a:extLst>
          </p:cNvPr>
          <p:cNvSpPr>
            <a:spLocks noGrp="1"/>
          </p:cNvSpPr>
          <p:nvPr>
            <p:ph idx="1"/>
          </p:nvPr>
        </p:nvSpPr>
        <p:spPr>
          <a:xfrm>
            <a:off x="550800" y="1962000"/>
            <a:ext cx="4658049" cy="4260962"/>
          </a:xfrm>
        </p:spPr>
        <p:txBody>
          <a:bodyPr>
            <a:normAutofit/>
          </a:bodyPr>
          <a:lstStyle/>
          <a:p>
            <a:pPr>
              <a:spcBef>
                <a:spcPts val="0"/>
              </a:spcBef>
              <a:spcAft>
                <a:spcPts val="0"/>
              </a:spcAft>
            </a:pPr>
            <a:r>
              <a:rPr lang="en-GB" sz="2200" dirty="0">
                <a:solidFill>
                  <a:schemeClr val="tx1"/>
                </a:solidFill>
              </a:rPr>
              <a:t>Example 2: C2, Question 2.1 [H]/ Question 7.1 [F]</a:t>
            </a:r>
          </a:p>
          <a:p>
            <a:pPr>
              <a:spcBef>
                <a:spcPts val="0"/>
              </a:spcBef>
              <a:spcAft>
                <a:spcPts val="0"/>
              </a:spcAft>
            </a:pPr>
            <a:endParaRPr lang="en-GB" sz="2200" dirty="0">
              <a:solidFill>
                <a:schemeClr val="tx1"/>
              </a:solidFill>
            </a:endParaRPr>
          </a:p>
          <a:p>
            <a:pPr>
              <a:spcBef>
                <a:spcPts val="0"/>
              </a:spcBef>
              <a:spcAft>
                <a:spcPts val="0"/>
              </a:spcAft>
            </a:pPr>
            <a:r>
              <a:rPr lang="en-GB" sz="2200" dirty="0">
                <a:solidFill>
                  <a:schemeClr val="tx1"/>
                </a:solidFill>
              </a:rPr>
              <a:t>Discussion point 1 </a:t>
            </a:r>
            <a:r>
              <a:rPr lang="en-GB" sz="2200" b="0" dirty="0">
                <a:solidFill>
                  <a:schemeClr val="tx1"/>
                </a:solidFill>
              </a:rPr>
              <a:t>(page 21)</a:t>
            </a:r>
          </a:p>
          <a:p>
            <a:pPr>
              <a:spcBef>
                <a:spcPts val="0"/>
              </a:spcBef>
              <a:spcAft>
                <a:spcPts val="0"/>
              </a:spcAft>
            </a:pPr>
            <a:r>
              <a:rPr lang="en-GB" sz="2200" b="0" dirty="0">
                <a:solidFill>
                  <a:schemeClr val="tx1"/>
                </a:solidFill>
              </a:rPr>
              <a:t>Which AOs do you think are being assessed here? What is a valid method?</a:t>
            </a:r>
          </a:p>
          <a:p>
            <a:pPr>
              <a:spcBef>
                <a:spcPts val="0"/>
              </a:spcBef>
              <a:spcAft>
                <a:spcPts val="0"/>
              </a:spcAft>
            </a:pPr>
            <a:endParaRPr lang="en-GB" sz="2200" dirty="0">
              <a:solidFill>
                <a:schemeClr val="tx1"/>
              </a:solidFill>
            </a:endParaRPr>
          </a:p>
          <a:p>
            <a:pPr>
              <a:spcBef>
                <a:spcPts val="0"/>
              </a:spcBef>
              <a:spcAft>
                <a:spcPts val="0"/>
              </a:spcAft>
            </a:pPr>
            <a:r>
              <a:rPr lang="en-GB" sz="2200" dirty="0">
                <a:solidFill>
                  <a:schemeClr val="tx1"/>
                </a:solidFill>
              </a:rPr>
              <a:t>Discussion point 2 </a:t>
            </a:r>
            <a:endParaRPr lang="en-GB" sz="2200" b="0" dirty="0">
              <a:solidFill>
                <a:schemeClr val="tx1"/>
              </a:solidFill>
            </a:endParaRPr>
          </a:p>
          <a:p>
            <a:pPr>
              <a:spcBef>
                <a:spcPts val="0"/>
              </a:spcBef>
              <a:spcAft>
                <a:spcPts val="0"/>
              </a:spcAft>
            </a:pPr>
            <a:r>
              <a:rPr lang="en-GB" sz="2200" b="0" dirty="0">
                <a:solidFill>
                  <a:schemeClr val="tx1"/>
                </a:solidFill>
              </a:rPr>
              <a:t>How many marks would this response gain?</a:t>
            </a:r>
          </a:p>
        </p:txBody>
      </p:sp>
      <p:sp>
        <p:nvSpPr>
          <p:cNvPr id="3" name="Footer Placeholder 2">
            <a:extLst>
              <a:ext uri="{FF2B5EF4-FFF2-40B4-BE49-F238E27FC236}">
                <a16:creationId xmlns:a16="http://schemas.microsoft.com/office/drawing/2014/main" id="{B459C255-A30B-BB0E-A43F-6D4304096F00}"/>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1B9F0CEB-4E33-E3CB-E8CC-A0DDFF949B31}"/>
              </a:ext>
            </a:extLst>
          </p:cNvPr>
          <p:cNvSpPr>
            <a:spLocks noGrp="1"/>
          </p:cNvSpPr>
          <p:nvPr>
            <p:ph type="sldNum" sz="quarter" idx="12"/>
          </p:nvPr>
        </p:nvSpPr>
        <p:spPr/>
        <p:txBody>
          <a:bodyPr/>
          <a:lstStyle/>
          <a:p>
            <a:fld id="{39C6B835-EB63-4AE7-9628-740A286606E4}" type="slidenum">
              <a:rPr lang="en-GB" smtClean="0"/>
              <a:t>7</a:t>
            </a:fld>
            <a:endParaRPr lang="en-GB"/>
          </a:p>
        </p:txBody>
      </p:sp>
      <p:pic>
        <p:nvPicPr>
          <p:cNvPr id="2" name="Picture 1" descr="A diagram of a chemistry experiment&#10;&#10;Description automatically generated">
            <a:extLst>
              <a:ext uri="{FF2B5EF4-FFF2-40B4-BE49-F238E27FC236}">
                <a16:creationId xmlns:a16="http://schemas.microsoft.com/office/drawing/2014/main" id="{3C6FE66A-A790-DFEC-105F-39F8BA32D98B}"/>
              </a:ext>
            </a:extLst>
          </p:cNvPr>
          <p:cNvPicPr>
            <a:picLocks noChangeAspect="1"/>
          </p:cNvPicPr>
          <p:nvPr/>
        </p:nvPicPr>
        <p:blipFill>
          <a:blip r:embed="rId3"/>
          <a:stretch>
            <a:fillRect/>
          </a:stretch>
        </p:blipFill>
        <p:spPr>
          <a:xfrm>
            <a:off x="5418782" y="391672"/>
            <a:ext cx="6120130" cy="5071110"/>
          </a:xfrm>
          <a:prstGeom prst="rect">
            <a:avLst/>
          </a:prstGeom>
        </p:spPr>
      </p:pic>
      <p:sp>
        <p:nvSpPr>
          <p:cNvPr id="8" name="Rectangle 7">
            <a:extLst>
              <a:ext uri="{FF2B5EF4-FFF2-40B4-BE49-F238E27FC236}">
                <a16:creationId xmlns:a16="http://schemas.microsoft.com/office/drawing/2014/main" id="{CE87F87A-2A10-7E96-028D-2574AA3617EE}"/>
              </a:ext>
            </a:extLst>
          </p:cNvPr>
          <p:cNvSpPr/>
          <p:nvPr/>
        </p:nvSpPr>
        <p:spPr>
          <a:xfrm>
            <a:off x="10609226" y="701039"/>
            <a:ext cx="1222744" cy="507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close-up of a paper&#10;&#10;Description automatically generated">
            <a:extLst>
              <a:ext uri="{FF2B5EF4-FFF2-40B4-BE49-F238E27FC236}">
                <a16:creationId xmlns:a16="http://schemas.microsoft.com/office/drawing/2014/main" id="{E897E11B-5AB8-1281-BCE7-88E5AB7D899A}"/>
              </a:ext>
            </a:extLst>
          </p:cNvPr>
          <p:cNvPicPr>
            <a:picLocks noChangeAspect="1"/>
          </p:cNvPicPr>
          <p:nvPr/>
        </p:nvPicPr>
        <p:blipFill>
          <a:blip r:embed="rId4"/>
          <a:stretch>
            <a:fillRect/>
          </a:stretch>
        </p:blipFill>
        <p:spPr>
          <a:xfrm>
            <a:off x="5385785" y="445576"/>
            <a:ext cx="5702180" cy="4048357"/>
          </a:xfrm>
          <a:prstGeom prst="rect">
            <a:avLst/>
          </a:prstGeom>
        </p:spPr>
      </p:pic>
      <p:pic>
        <p:nvPicPr>
          <p:cNvPr id="11" name="Picture 10" descr="A close up of a note&#10;&#10;Description automatically generated">
            <a:extLst>
              <a:ext uri="{FF2B5EF4-FFF2-40B4-BE49-F238E27FC236}">
                <a16:creationId xmlns:a16="http://schemas.microsoft.com/office/drawing/2014/main" id="{2053411A-1D6A-581B-C0A9-8BA39CB36EB0}"/>
              </a:ext>
            </a:extLst>
          </p:cNvPr>
          <p:cNvPicPr>
            <a:picLocks noChangeAspect="1"/>
          </p:cNvPicPr>
          <p:nvPr/>
        </p:nvPicPr>
        <p:blipFill>
          <a:blip r:embed="rId5"/>
          <a:stretch>
            <a:fillRect/>
          </a:stretch>
        </p:blipFill>
        <p:spPr>
          <a:xfrm>
            <a:off x="5385785" y="4493933"/>
            <a:ext cx="5702180" cy="963429"/>
          </a:xfrm>
          <a:prstGeom prst="rect">
            <a:avLst/>
          </a:prstGeom>
        </p:spPr>
      </p:pic>
      <p:sp>
        <p:nvSpPr>
          <p:cNvPr id="7" name="TextBox 6">
            <a:extLst>
              <a:ext uri="{FF2B5EF4-FFF2-40B4-BE49-F238E27FC236}">
                <a16:creationId xmlns:a16="http://schemas.microsoft.com/office/drawing/2014/main" id="{601A937F-81CB-4FDC-0476-27B4CB792189}"/>
              </a:ext>
            </a:extLst>
          </p:cNvPr>
          <p:cNvSpPr txBox="1"/>
          <p:nvPr/>
        </p:nvSpPr>
        <p:spPr>
          <a:xfrm>
            <a:off x="5385785" y="5380174"/>
            <a:ext cx="5879116" cy="1159292"/>
          </a:xfrm>
          <a:prstGeom prst="rect">
            <a:avLst/>
          </a:prstGeom>
          <a:noFill/>
        </p:spPr>
        <p:txBody>
          <a:bodyPr wrap="square" lIns="0" tIns="0" rIns="0" bIns="0" rtlCol="0">
            <a:spAutoFit/>
          </a:bodyPr>
          <a:lstStyle/>
          <a:p>
            <a:pPr marL="0" algn="l">
              <a:spcBef>
                <a:spcPts val="200"/>
              </a:spcBef>
              <a:spcAft>
                <a:spcPts val="200"/>
              </a:spcAft>
            </a:pPr>
            <a:r>
              <a:rPr lang="en-GB" dirty="0"/>
              <a:t>4 marks awarded. </a:t>
            </a:r>
          </a:p>
          <a:p>
            <a:pPr marL="0" algn="l">
              <a:spcBef>
                <a:spcPts val="200"/>
              </a:spcBef>
              <a:spcAft>
                <a:spcPts val="200"/>
              </a:spcAft>
            </a:pPr>
            <a:r>
              <a:rPr lang="en-GB" dirty="0"/>
              <a:t>The student hasn’t achieved Level 3 as they haven’t identified the period of time/volume of gas. The mass of calcium carbonate hasn’t been controlled.</a:t>
            </a:r>
          </a:p>
        </p:txBody>
      </p:sp>
    </p:spTree>
    <p:extLst>
      <p:ext uri="{BB962C8B-B14F-4D97-AF65-F5344CB8AC3E}">
        <p14:creationId xmlns:p14="http://schemas.microsoft.com/office/powerpoint/2010/main" val="235847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8"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5C4941-8B8A-C759-8CC1-36A263450EDA}"/>
              </a:ext>
            </a:extLst>
          </p:cNvPr>
          <p:cNvSpPr>
            <a:spLocks noGrp="1"/>
          </p:cNvSpPr>
          <p:nvPr>
            <p:ph type="title"/>
          </p:nvPr>
        </p:nvSpPr>
        <p:spPr>
          <a:xfrm>
            <a:off x="550863" y="549275"/>
            <a:ext cx="3748939" cy="906462"/>
          </a:xfrm>
        </p:spPr>
        <p:txBody>
          <a:bodyPr/>
          <a:lstStyle/>
          <a:p>
            <a:r>
              <a:rPr lang="en-GB" dirty="0"/>
              <a:t>Physics</a:t>
            </a:r>
          </a:p>
        </p:txBody>
      </p:sp>
      <p:sp>
        <p:nvSpPr>
          <p:cNvPr id="6" name="Content Placeholder 5">
            <a:extLst>
              <a:ext uri="{FF2B5EF4-FFF2-40B4-BE49-F238E27FC236}">
                <a16:creationId xmlns:a16="http://schemas.microsoft.com/office/drawing/2014/main" id="{FDF7F14B-99CE-D910-E27F-6042386268F3}"/>
              </a:ext>
            </a:extLst>
          </p:cNvPr>
          <p:cNvSpPr>
            <a:spLocks noGrp="1"/>
          </p:cNvSpPr>
          <p:nvPr>
            <p:ph idx="1"/>
          </p:nvPr>
        </p:nvSpPr>
        <p:spPr>
          <a:xfrm>
            <a:off x="550801" y="1962000"/>
            <a:ext cx="4834000" cy="4066951"/>
          </a:xfrm>
        </p:spPr>
        <p:txBody>
          <a:bodyPr>
            <a:normAutofit/>
          </a:bodyPr>
          <a:lstStyle/>
          <a:p>
            <a:pPr>
              <a:spcBef>
                <a:spcPts val="0"/>
              </a:spcBef>
              <a:spcAft>
                <a:spcPts val="0"/>
              </a:spcAft>
            </a:pPr>
            <a:r>
              <a:rPr lang="en-GB" sz="2200" dirty="0">
                <a:solidFill>
                  <a:schemeClr val="tx1"/>
                </a:solidFill>
              </a:rPr>
              <a:t>Example 3: P2, Question 1.1 [H]/</a:t>
            </a:r>
            <a:br>
              <a:rPr lang="en-GB" sz="2200" dirty="0">
                <a:solidFill>
                  <a:schemeClr val="tx1"/>
                </a:solidFill>
              </a:rPr>
            </a:br>
            <a:r>
              <a:rPr lang="en-GB" sz="2200" dirty="0">
                <a:solidFill>
                  <a:schemeClr val="tx1"/>
                </a:solidFill>
              </a:rPr>
              <a:t>Question 6.1 [F]</a:t>
            </a:r>
          </a:p>
          <a:p>
            <a:pPr>
              <a:spcBef>
                <a:spcPts val="0"/>
              </a:spcBef>
              <a:spcAft>
                <a:spcPts val="0"/>
              </a:spcAft>
            </a:pPr>
            <a:endParaRPr lang="en-GB" sz="2200" dirty="0">
              <a:solidFill>
                <a:schemeClr val="tx1"/>
              </a:solidFill>
            </a:endParaRPr>
          </a:p>
          <a:p>
            <a:pPr>
              <a:spcBef>
                <a:spcPts val="0"/>
              </a:spcBef>
              <a:spcAft>
                <a:spcPts val="0"/>
              </a:spcAft>
            </a:pPr>
            <a:r>
              <a:rPr lang="en-GB" sz="2200" dirty="0">
                <a:solidFill>
                  <a:schemeClr val="tx1"/>
                </a:solidFill>
              </a:rPr>
              <a:t>Discussion point 1 </a:t>
            </a:r>
            <a:r>
              <a:rPr lang="en-GB" sz="2200" b="0" dirty="0">
                <a:solidFill>
                  <a:schemeClr val="tx1"/>
                </a:solidFill>
              </a:rPr>
              <a:t>(page 24)</a:t>
            </a:r>
          </a:p>
          <a:p>
            <a:pPr>
              <a:spcBef>
                <a:spcPts val="0"/>
              </a:spcBef>
              <a:spcAft>
                <a:spcPts val="0"/>
              </a:spcAft>
            </a:pPr>
            <a:r>
              <a:rPr lang="en-GB" sz="2200" b="0" dirty="0">
                <a:solidFill>
                  <a:schemeClr val="tx1"/>
                </a:solidFill>
              </a:rPr>
              <a:t>What approaches do you take to teach students to apply their learning to other contexts?</a:t>
            </a:r>
          </a:p>
          <a:p>
            <a:pPr>
              <a:spcBef>
                <a:spcPts val="0"/>
              </a:spcBef>
              <a:spcAft>
                <a:spcPts val="0"/>
              </a:spcAft>
            </a:pPr>
            <a:endParaRPr lang="en-GB" sz="2200" dirty="0">
              <a:solidFill>
                <a:schemeClr val="tx1"/>
              </a:solidFill>
            </a:endParaRPr>
          </a:p>
          <a:p>
            <a:pPr>
              <a:spcBef>
                <a:spcPts val="0"/>
              </a:spcBef>
              <a:spcAft>
                <a:spcPts val="0"/>
              </a:spcAft>
            </a:pPr>
            <a:r>
              <a:rPr lang="en-GB" sz="2200" dirty="0">
                <a:solidFill>
                  <a:schemeClr val="tx1"/>
                </a:solidFill>
              </a:rPr>
              <a:t>Discussion point 2 </a:t>
            </a:r>
            <a:endParaRPr lang="en-GB" sz="2200" b="0" dirty="0">
              <a:solidFill>
                <a:schemeClr val="tx1"/>
              </a:solidFill>
            </a:endParaRPr>
          </a:p>
          <a:p>
            <a:pPr>
              <a:spcBef>
                <a:spcPts val="0"/>
              </a:spcBef>
              <a:spcAft>
                <a:spcPts val="0"/>
              </a:spcAft>
            </a:pPr>
            <a:r>
              <a:rPr lang="en-GB" sz="2200" b="0" dirty="0">
                <a:solidFill>
                  <a:schemeClr val="tx1"/>
                </a:solidFill>
              </a:rPr>
              <a:t>How many marks would this response gain?</a:t>
            </a:r>
          </a:p>
        </p:txBody>
      </p:sp>
      <p:sp>
        <p:nvSpPr>
          <p:cNvPr id="3" name="Footer Placeholder 2">
            <a:extLst>
              <a:ext uri="{FF2B5EF4-FFF2-40B4-BE49-F238E27FC236}">
                <a16:creationId xmlns:a16="http://schemas.microsoft.com/office/drawing/2014/main" id="{B459C255-A30B-BB0E-A43F-6D4304096F00}"/>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1B9F0CEB-4E33-E3CB-E8CC-A0DDFF949B31}"/>
              </a:ext>
            </a:extLst>
          </p:cNvPr>
          <p:cNvSpPr>
            <a:spLocks noGrp="1"/>
          </p:cNvSpPr>
          <p:nvPr>
            <p:ph type="sldNum" sz="quarter" idx="12"/>
          </p:nvPr>
        </p:nvSpPr>
        <p:spPr/>
        <p:txBody>
          <a:bodyPr/>
          <a:lstStyle/>
          <a:p>
            <a:fld id="{39C6B835-EB63-4AE7-9628-740A286606E4}" type="slidenum">
              <a:rPr lang="en-GB" smtClean="0"/>
              <a:t>8</a:t>
            </a:fld>
            <a:endParaRPr lang="en-GB"/>
          </a:p>
        </p:txBody>
      </p:sp>
      <p:pic>
        <p:nvPicPr>
          <p:cNvPr id="2" name="Picture 1" descr="A diagram of a wave&#10;&#10;Description automatically generated">
            <a:extLst>
              <a:ext uri="{FF2B5EF4-FFF2-40B4-BE49-F238E27FC236}">
                <a16:creationId xmlns:a16="http://schemas.microsoft.com/office/drawing/2014/main" id="{10CE921C-513F-06F8-997B-5AE84FF85191}"/>
              </a:ext>
            </a:extLst>
          </p:cNvPr>
          <p:cNvPicPr>
            <a:picLocks noChangeAspect="1"/>
          </p:cNvPicPr>
          <p:nvPr/>
        </p:nvPicPr>
        <p:blipFill>
          <a:blip r:embed="rId3"/>
          <a:stretch>
            <a:fillRect/>
          </a:stretch>
        </p:blipFill>
        <p:spPr>
          <a:xfrm>
            <a:off x="5667376" y="917096"/>
            <a:ext cx="6120130" cy="5435600"/>
          </a:xfrm>
          <a:prstGeom prst="rect">
            <a:avLst/>
          </a:prstGeom>
        </p:spPr>
      </p:pic>
      <p:pic>
        <p:nvPicPr>
          <p:cNvPr id="11" name="Picture 10">
            <a:extLst>
              <a:ext uri="{FF2B5EF4-FFF2-40B4-BE49-F238E27FC236}">
                <a16:creationId xmlns:a16="http://schemas.microsoft.com/office/drawing/2014/main" id="{F126357A-76B7-67B8-9A8F-E37831B7DE66}"/>
              </a:ext>
            </a:extLst>
          </p:cNvPr>
          <p:cNvPicPr>
            <a:picLocks noChangeAspect="1"/>
          </p:cNvPicPr>
          <p:nvPr/>
        </p:nvPicPr>
        <p:blipFill>
          <a:blip r:embed="rId4"/>
          <a:stretch>
            <a:fillRect/>
          </a:stretch>
        </p:blipFill>
        <p:spPr>
          <a:xfrm>
            <a:off x="5667376" y="1977225"/>
            <a:ext cx="6234112" cy="3315342"/>
          </a:xfrm>
          <a:prstGeom prst="rect">
            <a:avLst/>
          </a:prstGeom>
        </p:spPr>
      </p:pic>
      <p:sp>
        <p:nvSpPr>
          <p:cNvPr id="7" name="TextBox 6">
            <a:extLst>
              <a:ext uri="{FF2B5EF4-FFF2-40B4-BE49-F238E27FC236}">
                <a16:creationId xmlns:a16="http://schemas.microsoft.com/office/drawing/2014/main" id="{42DBED9C-7227-4B20-0248-0340791A79BF}"/>
              </a:ext>
            </a:extLst>
          </p:cNvPr>
          <p:cNvSpPr txBox="1"/>
          <p:nvPr/>
        </p:nvSpPr>
        <p:spPr>
          <a:xfrm>
            <a:off x="5667563" y="5220500"/>
            <a:ext cx="5545138" cy="276999"/>
          </a:xfrm>
          <a:prstGeom prst="rect">
            <a:avLst/>
          </a:prstGeom>
          <a:noFill/>
        </p:spPr>
        <p:txBody>
          <a:bodyPr wrap="square" lIns="0" tIns="0" rIns="0" bIns="0" rtlCol="0">
            <a:spAutoFit/>
          </a:bodyPr>
          <a:lstStyle/>
          <a:p>
            <a:pPr marL="0" algn="l">
              <a:spcBef>
                <a:spcPts val="200"/>
              </a:spcBef>
              <a:spcAft>
                <a:spcPts val="200"/>
              </a:spcAft>
            </a:pPr>
            <a:r>
              <a:rPr lang="en-GB" dirty="0"/>
              <a:t>0 marks as the method would not lead to valid outcome.</a:t>
            </a:r>
          </a:p>
        </p:txBody>
      </p:sp>
    </p:spTree>
    <p:extLst>
      <p:ext uri="{BB962C8B-B14F-4D97-AF65-F5344CB8AC3E}">
        <p14:creationId xmlns:p14="http://schemas.microsoft.com/office/powerpoint/2010/main" val="396797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B576A-F5D2-E67D-423B-29DD8FACEA87}"/>
              </a:ext>
            </a:extLst>
          </p:cNvPr>
          <p:cNvSpPr>
            <a:spLocks noGrp="1"/>
          </p:cNvSpPr>
          <p:nvPr>
            <p:ph type="title"/>
          </p:nvPr>
        </p:nvSpPr>
        <p:spPr/>
        <p:txBody>
          <a:bodyPr>
            <a:normAutofit fontScale="90000"/>
          </a:bodyPr>
          <a:lstStyle/>
          <a:p>
            <a:r>
              <a:rPr lang="en-GB" dirty="0"/>
              <a:t>The variety of practical assessment  </a:t>
            </a:r>
          </a:p>
        </p:txBody>
      </p:sp>
      <p:sp>
        <p:nvSpPr>
          <p:cNvPr id="4" name="Slide Number Placeholder 3">
            <a:extLst>
              <a:ext uri="{FF2B5EF4-FFF2-40B4-BE49-F238E27FC236}">
                <a16:creationId xmlns:a16="http://schemas.microsoft.com/office/drawing/2014/main" id="{3733FCB5-441A-3A5A-7916-8299C1B5BABF}"/>
              </a:ext>
            </a:extLst>
          </p:cNvPr>
          <p:cNvSpPr>
            <a:spLocks noGrp="1"/>
          </p:cNvSpPr>
          <p:nvPr>
            <p:ph type="sldNum" sz="quarter" idx="11"/>
          </p:nvPr>
        </p:nvSpPr>
        <p:spPr/>
        <p:txBody>
          <a:bodyPr/>
          <a:lstStyle/>
          <a:p>
            <a:fld id="{39C6B835-EB63-4AE7-9628-740A286606E4}" type="slidenum">
              <a:rPr lang="en-GB" smtClean="0"/>
              <a:pPr/>
              <a:t>9</a:t>
            </a:fld>
            <a:endParaRPr lang="en-GB"/>
          </a:p>
        </p:txBody>
      </p:sp>
    </p:spTree>
    <p:extLst>
      <p:ext uri="{BB962C8B-B14F-4D97-AF65-F5344CB8AC3E}">
        <p14:creationId xmlns:p14="http://schemas.microsoft.com/office/powerpoint/2010/main" val="1296610579"/>
      </p:ext>
    </p:extLst>
  </p:cSld>
  <p:clrMapOvr>
    <a:masterClrMapping/>
  </p:clrMapOvr>
</p:sld>
</file>

<file path=ppt/theme/theme1.xml><?xml version="1.0" encoding="utf-8"?>
<a:theme xmlns:a="http://schemas.openxmlformats.org/drawingml/2006/main" name="AQA Corporate">
  <a:themeElements>
    <a:clrScheme name="Custom 36">
      <a:dk1>
        <a:sysClr val="windowText" lastClr="000000"/>
      </a:dk1>
      <a:lt1>
        <a:sysClr val="window" lastClr="FFFFFF"/>
      </a:lt1>
      <a:dk2>
        <a:srgbClr val="371376"/>
      </a:dk2>
      <a:lt2>
        <a:srgbClr val="C5B4E2"/>
      </a:lt2>
      <a:accent1>
        <a:srgbClr val="C8194B"/>
      </a:accent1>
      <a:accent2>
        <a:srgbClr val="19D3C5"/>
      </a:accent2>
      <a:accent3>
        <a:srgbClr val="6BC4E8"/>
      </a:accent3>
      <a:accent4>
        <a:srgbClr val="F2A8DC"/>
      </a:accent4>
      <a:accent5>
        <a:srgbClr val="F3E500"/>
      </a:accent5>
      <a:accent6>
        <a:srgbClr val="89DC65"/>
      </a:accent6>
      <a:hlink>
        <a:srgbClr val="000000"/>
      </a:hlink>
      <a:folHlink>
        <a:srgbClr val="371376"/>
      </a:folHlink>
    </a:clrScheme>
    <a:fontScheme name="AQA">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marL="0" algn="l">
          <a:spcBef>
            <a:spcPts val="200"/>
          </a:spcBef>
          <a:spcAft>
            <a:spcPts val="200"/>
          </a:spcAft>
          <a:defRPr sz="1400" dirty="0" err="1" smtClean="0"/>
        </a:defPPr>
      </a:lstStyle>
    </a:txDef>
  </a:objectDefaults>
  <a:extraClrSchemeLst/>
  <a:extLst>
    <a:ext uri="{05A4C25C-085E-4340-85A3-A5531E510DB2}">
      <thm15:themeFamily xmlns:thm15="http://schemas.microsoft.com/office/thememl/2012/main" name="AQA_Corporate PPT Template_v02.pptx" id="{FA8B8D9F-4DE5-4B18-89E5-606CCF07E733}" vid="{6C41AA77-A636-4EB8-86C0-A4E237544A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riefupdateonfoldercontent xmlns="263084ed-64b7-4ec8-aa62-3b60672b18a1" xsi:nil="true"/>
    <lcf76f155ced4ddcb4097134ff3c332f xmlns="263084ed-64b7-4ec8-aa62-3b60672b18a1">
      <Terms xmlns="http://schemas.microsoft.com/office/infopath/2007/PartnerControls"/>
    </lcf76f155ced4ddcb4097134ff3c332f>
    <TaxCatchAll xmlns="6027616c-926f-4bb4-8d6f-b8a931a78d44" xsi:nil="true"/>
    <Suitableforautumn2024_x003f_ xmlns="263084ed-64b7-4ec8-aa62-3b60672b18a1">false</Suitableforautumn2024_x003f_>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CEC13454D6E4C4AB77D0FBB9DF6775A" ma:contentTypeVersion="13" ma:contentTypeDescription="Create a new document." ma:contentTypeScope="" ma:versionID="d62dc3134dd08ab8a3534646f1d430a5">
  <xsd:schema xmlns:xsd="http://www.w3.org/2001/XMLSchema" xmlns:xs="http://www.w3.org/2001/XMLSchema" xmlns:p="http://schemas.microsoft.com/office/2006/metadata/properties" xmlns:ns2="263084ed-64b7-4ec8-aa62-3b60672b18a1" xmlns:ns3="6027616c-926f-4bb4-8d6f-b8a931a78d44" targetNamespace="http://schemas.microsoft.com/office/2006/metadata/properties" ma:root="true" ma:fieldsID="0f6035e12102af8dd19cc03cc6f56128" ns2:_="" ns3:_="">
    <xsd:import namespace="263084ed-64b7-4ec8-aa62-3b60672b18a1"/>
    <xsd:import namespace="6027616c-926f-4bb4-8d6f-b8a931a78d4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Briefupdateonfoldercontent"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Suitableforautumn2024_x003f_"/>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3084ed-64b7-4ec8-aa62-3b60672b18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Briefupdateonfoldercontent" ma:index="12" nillable="true" ma:displayName="Brief update on folder content" ma:description="Suitable for autumn 2024 offer" ma:format="Dropdown" ma:internalName="Briefupdateonfoldercontent">
      <xsd:simpleType>
        <xsd:restriction base="dms:Note">
          <xsd:maxLength value="255"/>
        </xsd:restrictio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37d0e10-b593-4b08-babc-cd47853d0cc0"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Suitableforautumn2024_x003f_" ma:index="20" ma:displayName="Suitable for autumn 2024?" ma:default="0" ma:format="Dropdown" ma:internalName="Suitableforautumn2024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027616c-926f-4bb4-8d6f-b8a931a78d44"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9128bea3-1bb3-41e1-81ea-d4f4961dc150}" ma:internalName="TaxCatchAll" ma:showField="CatchAllData" ma:web="6027616c-926f-4bb4-8d6f-b8a931a78d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049E83-AACF-45B7-8615-FB675B49407D}">
  <ds:schemaRefs>
    <ds:schemaRef ds:uri="http://purl.org/dc/dcmitype/"/>
    <ds:schemaRef ds:uri="http://schemas.microsoft.com/office/2006/metadata/properties"/>
    <ds:schemaRef ds:uri="6027616c-926f-4bb4-8d6f-b8a931a78d44"/>
    <ds:schemaRef ds:uri="http://purl.org/dc/terms/"/>
    <ds:schemaRef ds:uri="http://www.w3.org/XML/1998/namespace"/>
    <ds:schemaRef ds:uri="http://purl.org/dc/elements/1.1/"/>
    <ds:schemaRef ds:uri="263084ed-64b7-4ec8-aa62-3b60672b18a1"/>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62BE1256-06FF-42A0-8D7D-78A80855CC09}">
  <ds:schemaRefs>
    <ds:schemaRef ds:uri="http://schemas.microsoft.com/sharepoint/v3/contenttype/forms"/>
  </ds:schemaRefs>
</ds:datastoreItem>
</file>

<file path=customXml/itemProps3.xml><?xml version="1.0" encoding="utf-8"?>
<ds:datastoreItem xmlns:ds="http://schemas.openxmlformats.org/officeDocument/2006/customXml" ds:itemID="{0263AF8D-5C10-4434-9F0C-D2CEB43B4D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3084ed-64b7-4ec8-aa62-3b60672b18a1"/>
    <ds:schemaRef ds:uri="6027616c-926f-4bb4-8d6f-b8a931a78d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AQA_Corporate PPT Template_v02 (1)</Template>
  <TotalTime>6018</TotalTime>
  <Words>4638</Words>
  <Application>Microsoft Office PowerPoint</Application>
  <PresentationFormat>Widescreen</PresentationFormat>
  <Paragraphs>442</Paragraphs>
  <Slides>28</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Source Sans Pro Semibold</vt:lpstr>
      <vt:lpstr>Source Sans Pro Black</vt:lpstr>
      <vt:lpstr>Arial</vt:lpstr>
      <vt:lpstr>Calibri</vt:lpstr>
      <vt:lpstr>Source Sans Pro</vt:lpstr>
      <vt:lpstr>Open Sans SemiBold</vt:lpstr>
      <vt:lpstr>AQA Corporate</vt:lpstr>
      <vt:lpstr>Assessing practical skills in GCSE Science</vt:lpstr>
      <vt:lpstr>What this session is about</vt:lpstr>
      <vt:lpstr>Ofqual requirements for assessment of practical work </vt:lpstr>
      <vt:lpstr>How practical skills are assessed </vt:lpstr>
      <vt:lpstr>Examples from 2024</vt:lpstr>
      <vt:lpstr>Biology</vt:lpstr>
      <vt:lpstr>Chemistry</vt:lpstr>
      <vt:lpstr>Physics</vt:lpstr>
      <vt:lpstr>The variety of practical assessment  </vt:lpstr>
      <vt:lpstr>The variety of assessment in a practical context</vt:lpstr>
      <vt:lpstr>Breadth of skills  </vt:lpstr>
      <vt:lpstr>Extended response: Plan a method </vt:lpstr>
      <vt:lpstr>Extended response: Plan a method </vt:lpstr>
      <vt:lpstr>Practicals in a context not required practical</vt:lpstr>
      <vt:lpstr>Challenges </vt:lpstr>
      <vt:lpstr>Challenges – the how and the why</vt:lpstr>
      <vt:lpstr>Understanding disciplinary language</vt:lpstr>
      <vt:lpstr>Effective practical lessons</vt:lpstr>
      <vt:lpstr>Effective practical lessons: A holistic approach </vt:lpstr>
      <vt:lpstr>Required practicals planning summary</vt:lpstr>
      <vt:lpstr>RP 4 (Separate Science Chemistry)/RP10 (Combined Science Trilogy Chemistry)</vt:lpstr>
      <vt:lpstr>Activity: Physics </vt:lpstr>
      <vt:lpstr>Activity: Chemistry </vt:lpstr>
      <vt:lpstr>Activity: Biology </vt:lpstr>
      <vt:lpstr>AQA resources</vt:lpstr>
      <vt:lpstr>Evaluation</vt:lpstr>
      <vt:lpstr>Get in touch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practical skills in GCSE Science</dc:title>
  <cp:lastPrinted>2024-11-19T11:57:34Z</cp:lastPrinted>
  <dcterms:created xsi:type="dcterms:W3CDTF">2023-06-09T10:06:42Z</dcterms:created>
  <dcterms:modified xsi:type="dcterms:W3CDTF">2024-12-10T11:51:25Z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0x0101004CEC13454D6E4C4AB77D0FBB9DF6775A</vt:lpwstr>
  </property>
  <property fmtid="{D5CDD505-2E9C-101B-9397-08002B2CF9AE}" pid="3" name="MSIP_Label_91acd197-20b5-43df-a901-28d53622fc7e_Enabled">
    <vt:lpwstr>true</vt:lpwstr>
  </property>
  <property fmtid="{D5CDD505-2E9C-101B-9397-08002B2CF9AE}" pid="4" name="MSIP_Label_91acd197-20b5-43df-a901-28d53622fc7e_SetDate">
    <vt:lpwstr>2024-09-10T10:22:20Z</vt:lpwstr>
  </property>
  <property fmtid="{D5CDD505-2E9C-101B-9397-08002B2CF9AE}" pid="5" name="MSIP_Label_91acd197-20b5-43df-a901-28d53622fc7e_Method">
    <vt:lpwstr>Standard</vt:lpwstr>
  </property>
  <property fmtid="{D5CDD505-2E9C-101B-9397-08002B2CF9AE}" pid="6" name="MSIP_Label_91acd197-20b5-43df-a901-28d53622fc7e_Name">
    <vt:lpwstr>Internal Confidential</vt:lpwstr>
  </property>
  <property fmtid="{D5CDD505-2E9C-101B-9397-08002B2CF9AE}" pid="7" name="MSIP_Label_91acd197-20b5-43df-a901-28d53622fc7e_SiteId">
    <vt:lpwstr>276d0956-0f29-4e02-83bb-f16796b3bf6a</vt:lpwstr>
  </property>
  <property fmtid="{D5CDD505-2E9C-101B-9397-08002B2CF9AE}" pid="8" name="MSIP_Label_91acd197-20b5-43df-a901-28d53622fc7e_ActionId">
    <vt:lpwstr>8cbbb135-35d0-4e81-b1a8-f9e34cb3d90f</vt:lpwstr>
  </property>
  <property fmtid="{D5CDD505-2E9C-101B-9397-08002B2CF9AE}" pid="9" name="MSIP_Label_91acd197-20b5-43df-a901-28d53622fc7e_ContentBits">
    <vt:lpwstr>0</vt:lpwstr>
  </property>
  <property fmtid="{D5CDD505-2E9C-101B-9397-08002B2CF9AE}" pid="10" name="MediaServiceImageTags">
    <vt:lpwstr/>
  </property>
</Properties>
</file>