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838828-DB6B-4785-8D79-9DDE89B9A7C2}" v="60" dt="2020-05-03T14:50:27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73" d="100"/>
          <a:sy n="73" d="100"/>
        </p:scale>
        <p:origin x="748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Gaona" userId="b9988306-88df-44d5-8c80-0d4daa413e07" providerId="ADAL" clId="{66838828-DB6B-4785-8D79-9DDE89B9A7C2}"/>
    <pc:docChg chg="undo redo custSel mod addSld modSld">
      <pc:chgData name="Chris Gaona" userId="b9988306-88df-44d5-8c80-0d4daa413e07" providerId="ADAL" clId="{66838828-DB6B-4785-8D79-9DDE89B9A7C2}" dt="2020-05-03T14:56:37.681" v="1834" actId="255"/>
      <pc:docMkLst>
        <pc:docMk/>
      </pc:docMkLst>
      <pc:sldChg chg="addSp delSp modSp mod setBg setClrOvrMap">
        <pc:chgData name="Chris Gaona" userId="b9988306-88df-44d5-8c80-0d4daa413e07" providerId="ADAL" clId="{66838828-DB6B-4785-8D79-9DDE89B9A7C2}" dt="2020-05-03T14:51:03.588" v="1802" actId="26606"/>
        <pc:sldMkLst>
          <pc:docMk/>
          <pc:sldMk cId="1538762153" sldId="256"/>
        </pc:sldMkLst>
        <pc:spChg chg="mod">
          <ac:chgData name="Chris Gaona" userId="b9988306-88df-44d5-8c80-0d4daa413e07" providerId="ADAL" clId="{66838828-DB6B-4785-8D79-9DDE89B9A7C2}" dt="2020-05-03T14:51:03.588" v="1802" actId="26606"/>
          <ac:spMkLst>
            <pc:docMk/>
            <pc:sldMk cId="1538762153" sldId="256"/>
            <ac:spMk id="2" creationId="{8FA509D0-1F26-4A1A-9959-A9239C835199}"/>
          </ac:spMkLst>
        </pc:spChg>
        <pc:spChg chg="mod">
          <ac:chgData name="Chris Gaona" userId="b9988306-88df-44d5-8c80-0d4daa413e07" providerId="ADAL" clId="{66838828-DB6B-4785-8D79-9DDE89B9A7C2}" dt="2020-05-03T14:51:03.588" v="1802" actId="26606"/>
          <ac:spMkLst>
            <pc:docMk/>
            <pc:sldMk cId="1538762153" sldId="256"/>
            <ac:spMk id="3" creationId="{C8440768-99F6-49B4-9568-AACF5841FEFA}"/>
          </ac:spMkLst>
        </pc:spChg>
        <pc:spChg chg="del">
          <ac:chgData name="Chris Gaona" userId="b9988306-88df-44d5-8c80-0d4daa413e07" providerId="ADAL" clId="{66838828-DB6B-4785-8D79-9DDE89B9A7C2}" dt="2020-05-03T14:51:03.588" v="1802" actId="26606"/>
          <ac:spMkLst>
            <pc:docMk/>
            <pc:sldMk cId="1538762153" sldId="256"/>
            <ac:spMk id="34" creationId="{44962833-2EBB-47A0-9823-D4F8E16EE1CC}"/>
          </ac:spMkLst>
        </pc:spChg>
        <pc:spChg chg="add">
          <ac:chgData name="Chris Gaona" userId="b9988306-88df-44d5-8c80-0d4daa413e07" providerId="ADAL" clId="{66838828-DB6B-4785-8D79-9DDE89B9A7C2}" dt="2020-05-03T14:51:03.588" v="1802" actId="26606"/>
          <ac:spMkLst>
            <pc:docMk/>
            <pc:sldMk cId="1538762153" sldId="256"/>
            <ac:spMk id="41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1:03.588" v="1802" actId="26606"/>
          <ac:spMkLst>
            <pc:docMk/>
            <pc:sldMk cId="1538762153" sldId="256"/>
            <ac:spMk id="43" creationId="{DC9CD390-6DB5-4AEA-8D13-BC6CEF344F9D}"/>
          </ac:spMkLst>
        </pc:spChg>
        <pc:spChg chg="add">
          <ac:chgData name="Chris Gaona" userId="b9988306-88df-44d5-8c80-0d4daa413e07" providerId="ADAL" clId="{66838828-DB6B-4785-8D79-9DDE89B9A7C2}" dt="2020-05-03T14:51:03.588" v="1802" actId="26606"/>
          <ac:spMkLst>
            <pc:docMk/>
            <pc:sldMk cId="1538762153" sldId="256"/>
            <ac:spMk id="45" creationId="{11FA69C6-0A69-4994-9F32-C4497B8B4CBF}"/>
          </ac:spMkLst>
        </pc:spChg>
        <pc:cxnChg chg="del">
          <ac:chgData name="Chris Gaona" userId="b9988306-88df-44d5-8c80-0d4daa413e07" providerId="ADAL" clId="{66838828-DB6B-4785-8D79-9DDE89B9A7C2}" dt="2020-05-03T14:51:03.588" v="1802" actId="26606"/>
          <ac:cxnSpMkLst>
            <pc:docMk/>
            <pc:sldMk cId="1538762153" sldId="256"/>
            <ac:cxnSpMk id="36" creationId="{21FCCE20-1E4F-44FF-87B4-379D391A2D12}"/>
          </ac:cxnSpMkLst>
        </pc:cxnChg>
      </pc:sldChg>
      <pc:sldChg chg="addSp delSp modSp mod setBg setClrOvrMap">
        <pc:chgData name="Chris Gaona" userId="b9988306-88df-44d5-8c80-0d4daa413e07" providerId="ADAL" clId="{66838828-DB6B-4785-8D79-9DDE89B9A7C2}" dt="2020-05-03T14:53:38.004" v="1816" actId="26606"/>
        <pc:sldMkLst>
          <pc:docMk/>
          <pc:sldMk cId="3937657835" sldId="259"/>
        </pc:sldMkLst>
        <pc:spChg chg="mod">
          <ac:chgData name="Chris Gaona" userId="b9988306-88df-44d5-8c80-0d4daa413e07" providerId="ADAL" clId="{66838828-DB6B-4785-8D79-9DDE89B9A7C2}" dt="2020-05-03T14:53:37.990" v="1815" actId="26606"/>
          <ac:spMkLst>
            <pc:docMk/>
            <pc:sldMk cId="3937657835" sldId="259"/>
            <ac:spMk id="2" creationId="{E853C058-8EBB-4472-8189-314D8DE2116F}"/>
          </ac:spMkLst>
        </pc:spChg>
        <pc:spChg chg="mod">
          <ac:chgData name="Chris Gaona" userId="b9988306-88df-44d5-8c80-0d4daa413e07" providerId="ADAL" clId="{66838828-DB6B-4785-8D79-9DDE89B9A7C2}" dt="2020-05-03T14:53:37.990" v="1815" actId="26606"/>
          <ac:spMkLst>
            <pc:docMk/>
            <pc:sldMk cId="3937657835" sldId="259"/>
            <ac:spMk id="3" creationId="{3BBE262E-319D-42DB-91C1-0782C2A5CB11}"/>
          </ac:spMkLst>
        </pc:spChg>
        <pc:spChg chg="add del">
          <ac:chgData name="Chris Gaona" userId="b9988306-88df-44d5-8c80-0d4daa413e07" providerId="ADAL" clId="{66838828-DB6B-4785-8D79-9DDE89B9A7C2}" dt="2020-05-03T14:53:38.004" v="1816" actId="26606"/>
          <ac:spMkLst>
            <pc:docMk/>
            <pc:sldMk cId="3937657835" sldId="259"/>
            <ac:spMk id="8" creationId="{E47A690B-DE55-4274-B33B-C91FD647EB63}"/>
          </ac:spMkLst>
        </pc:spChg>
        <pc:spChg chg="add del">
          <ac:chgData name="Chris Gaona" userId="b9988306-88df-44d5-8c80-0d4daa413e07" providerId="ADAL" clId="{66838828-DB6B-4785-8D79-9DDE89B9A7C2}" dt="2020-05-03T14:53:38.004" v="1816" actId="26606"/>
          <ac:spMkLst>
            <pc:docMk/>
            <pc:sldMk cId="3937657835" sldId="259"/>
            <ac:spMk id="10" creationId="{DC9CD390-6DB5-4AEA-8D13-BC6CEF344F9D}"/>
          </ac:spMkLst>
        </pc:spChg>
        <pc:spChg chg="add del">
          <ac:chgData name="Chris Gaona" userId="b9988306-88df-44d5-8c80-0d4daa413e07" providerId="ADAL" clId="{66838828-DB6B-4785-8D79-9DDE89B9A7C2}" dt="2020-05-03T14:53:38.004" v="1816" actId="26606"/>
          <ac:spMkLst>
            <pc:docMk/>
            <pc:sldMk cId="3937657835" sldId="259"/>
            <ac:spMk id="12" creationId="{11FA69C6-0A69-4994-9F32-C4497B8B4CBF}"/>
          </ac:spMkLst>
        </pc:spChg>
        <pc:spChg chg="add del">
          <ac:chgData name="Chris Gaona" userId="b9988306-88df-44d5-8c80-0d4daa413e07" providerId="ADAL" clId="{66838828-DB6B-4785-8D79-9DDE89B9A7C2}" dt="2020-05-03T14:53:37.990" v="1815" actId="26606"/>
          <ac:spMkLst>
            <pc:docMk/>
            <pc:sldMk cId="3937657835" sldId="259"/>
            <ac:spMk id="17" creationId="{BD4E11C7-7BD5-4045-AC27-3F529BEC73BA}"/>
          </ac:spMkLst>
        </pc:spChg>
        <pc:spChg chg="add">
          <ac:chgData name="Chris Gaona" userId="b9988306-88df-44d5-8c80-0d4daa413e07" providerId="ADAL" clId="{66838828-DB6B-4785-8D79-9DDE89B9A7C2}" dt="2020-05-03T14:53:38.004" v="1816" actId="26606"/>
          <ac:spMkLst>
            <pc:docMk/>
            <pc:sldMk cId="3937657835" sldId="259"/>
            <ac:spMk id="21" creationId="{11FA69C6-0A69-4994-9F32-C4497B8B4CBF}"/>
          </ac:spMkLst>
        </pc:spChg>
        <pc:spChg chg="add">
          <ac:chgData name="Chris Gaona" userId="b9988306-88df-44d5-8c80-0d4daa413e07" providerId="ADAL" clId="{66838828-DB6B-4785-8D79-9DDE89B9A7C2}" dt="2020-05-03T14:53:38.004" v="1816" actId="26606"/>
          <ac:spMkLst>
            <pc:docMk/>
            <pc:sldMk cId="3937657835" sldId="259"/>
            <ac:spMk id="22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3:38.004" v="1816" actId="26606"/>
          <ac:spMkLst>
            <pc:docMk/>
            <pc:sldMk cId="3937657835" sldId="259"/>
            <ac:spMk id="23" creationId="{DC9CD390-6DB5-4AEA-8D13-BC6CEF344F9D}"/>
          </ac:spMkLst>
        </pc:spChg>
        <pc:cxnChg chg="add del">
          <ac:chgData name="Chris Gaona" userId="b9988306-88df-44d5-8c80-0d4daa413e07" providerId="ADAL" clId="{66838828-DB6B-4785-8D79-9DDE89B9A7C2}" dt="2020-05-03T14:53:37.990" v="1815" actId="26606"/>
          <ac:cxnSpMkLst>
            <pc:docMk/>
            <pc:sldMk cId="3937657835" sldId="259"/>
            <ac:cxnSpMk id="19" creationId="{21FCCE20-1E4F-44FF-87B4-379D391A2D12}"/>
          </ac:cxnSpMkLst>
        </pc:cxnChg>
      </pc:sldChg>
      <pc:sldChg chg="addSp modSp mod setBg setClrOvrMap">
        <pc:chgData name="Chris Gaona" userId="b9988306-88df-44d5-8c80-0d4daa413e07" providerId="ADAL" clId="{66838828-DB6B-4785-8D79-9DDE89B9A7C2}" dt="2020-05-03T14:51:30.011" v="1804" actId="26606"/>
        <pc:sldMkLst>
          <pc:docMk/>
          <pc:sldMk cId="3115639059" sldId="260"/>
        </pc:sldMkLst>
        <pc:spChg chg="mod">
          <ac:chgData name="Chris Gaona" userId="b9988306-88df-44d5-8c80-0d4daa413e07" providerId="ADAL" clId="{66838828-DB6B-4785-8D79-9DDE89B9A7C2}" dt="2020-05-03T14:51:30.011" v="1804" actId="26606"/>
          <ac:spMkLst>
            <pc:docMk/>
            <pc:sldMk cId="3115639059" sldId="260"/>
            <ac:spMk id="2" creationId="{D2ADA768-732B-4CEA-B213-1CD0C08AB8CF}"/>
          </ac:spMkLst>
        </pc:spChg>
        <pc:spChg chg="mod">
          <ac:chgData name="Chris Gaona" userId="b9988306-88df-44d5-8c80-0d4daa413e07" providerId="ADAL" clId="{66838828-DB6B-4785-8D79-9DDE89B9A7C2}" dt="2020-05-03T14:51:30.011" v="1804" actId="26606"/>
          <ac:spMkLst>
            <pc:docMk/>
            <pc:sldMk cId="3115639059" sldId="260"/>
            <ac:spMk id="3" creationId="{5C8A7077-C27A-4C73-AD74-64A93618379B}"/>
          </ac:spMkLst>
        </pc:spChg>
        <pc:spChg chg="add">
          <ac:chgData name="Chris Gaona" userId="b9988306-88df-44d5-8c80-0d4daa413e07" providerId="ADAL" clId="{66838828-DB6B-4785-8D79-9DDE89B9A7C2}" dt="2020-05-03T14:51:30.011" v="1804" actId="26606"/>
          <ac:spMkLst>
            <pc:docMk/>
            <pc:sldMk cId="3115639059" sldId="260"/>
            <ac:spMk id="8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1:30.011" v="1804" actId="26606"/>
          <ac:spMkLst>
            <pc:docMk/>
            <pc:sldMk cId="3115639059" sldId="260"/>
            <ac:spMk id="10" creationId="{DC9CD390-6DB5-4AEA-8D13-BC6CEF344F9D}"/>
          </ac:spMkLst>
        </pc:spChg>
        <pc:spChg chg="add">
          <ac:chgData name="Chris Gaona" userId="b9988306-88df-44d5-8c80-0d4daa413e07" providerId="ADAL" clId="{66838828-DB6B-4785-8D79-9DDE89B9A7C2}" dt="2020-05-03T14:51:30.011" v="1804" actId="26606"/>
          <ac:spMkLst>
            <pc:docMk/>
            <pc:sldMk cId="3115639059" sldId="260"/>
            <ac:spMk id="12" creationId="{11FA69C6-0A69-4994-9F32-C4497B8B4CBF}"/>
          </ac:spMkLst>
        </pc:spChg>
      </pc:sldChg>
      <pc:sldChg chg="addSp modSp mod setBg setClrOvrMap">
        <pc:chgData name="Chris Gaona" userId="b9988306-88df-44d5-8c80-0d4daa413e07" providerId="ADAL" clId="{66838828-DB6B-4785-8D79-9DDE89B9A7C2}" dt="2020-05-03T14:51:42.617" v="1805" actId="26606"/>
        <pc:sldMkLst>
          <pc:docMk/>
          <pc:sldMk cId="3268638005" sldId="261"/>
        </pc:sldMkLst>
        <pc:spChg chg="mod">
          <ac:chgData name="Chris Gaona" userId="b9988306-88df-44d5-8c80-0d4daa413e07" providerId="ADAL" clId="{66838828-DB6B-4785-8D79-9DDE89B9A7C2}" dt="2020-05-03T14:51:42.617" v="1805" actId="26606"/>
          <ac:spMkLst>
            <pc:docMk/>
            <pc:sldMk cId="3268638005" sldId="261"/>
            <ac:spMk id="2" creationId="{C28E45F0-E7F9-4127-A070-DB9EF7125567}"/>
          </ac:spMkLst>
        </pc:spChg>
        <pc:spChg chg="mod">
          <ac:chgData name="Chris Gaona" userId="b9988306-88df-44d5-8c80-0d4daa413e07" providerId="ADAL" clId="{66838828-DB6B-4785-8D79-9DDE89B9A7C2}" dt="2020-05-03T14:51:42.617" v="1805" actId="26606"/>
          <ac:spMkLst>
            <pc:docMk/>
            <pc:sldMk cId="3268638005" sldId="261"/>
            <ac:spMk id="3" creationId="{6AD19D5D-37C9-4D96-814C-410C8F1DC71B}"/>
          </ac:spMkLst>
        </pc:spChg>
        <pc:spChg chg="add">
          <ac:chgData name="Chris Gaona" userId="b9988306-88df-44d5-8c80-0d4daa413e07" providerId="ADAL" clId="{66838828-DB6B-4785-8D79-9DDE89B9A7C2}" dt="2020-05-03T14:51:42.617" v="1805" actId="26606"/>
          <ac:spMkLst>
            <pc:docMk/>
            <pc:sldMk cId="3268638005" sldId="261"/>
            <ac:spMk id="8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1:42.617" v="1805" actId="26606"/>
          <ac:spMkLst>
            <pc:docMk/>
            <pc:sldMk cId="3268638005" sldId="261"/>
            <ac:spMk id="10" creationId="{DC9CD390-6DB5-4AEA-8D13-BC6CEF344F9D}"/>
          </ac:spMkLst>
        </pc:spChg>
        <pc:spChg chg="add">
          <ac:chgData name="Chris Gaona" userId="b9988306-88df-44d5-8c80-0d4daa413e07" providerId="ADAL" clId="{66838828-DB6B-4785-8D79-9DDE89B9A7C2}" dt="2020-05-03T14:51:42.617" v="1805" actId="26606"/>
          <ac:spMkLst>
            <pc:docMk/>
            <pc:sldMk cId="3268638005" sldId="261"/>
            <ac:spMk id="12" creationId="{11FA69C6-0A69-4994-9F32-C4497B8B4CBF}"/>
          </ac:spMkLst>
        </pc:spChg>
      </pc:sldChg>
      <pc:sldChg chg="addSp modSp mod setBg setClrOvrMap">
        <pc:chgData name="Chris Gaona" userId="b9988306-88df-44d5-8c80-0d4daa413e07" providerId="ADAL" clId="{66838828-DB6B-4785-8D79-9DDE89B9A7C2}" dt="2020-05-03T14:51:50.542" v="1806" actId="26606"/>
        <pc:sldMkLst>
          <pc:docMk/>
          <pc:sldMk cId="342938196" sldId="262"/>
        </pc:sldMkLst>
        <pc:spChg chg="mod">
          <ac:chgData name="Chris Gaona" userId="b9988306-88df-44d5-8c80-0d4daa413e07" providerId="ADAL" clId="{66838828-DB6B-4785-8D79-9DDE89B9A7C2}" dt="2020-05-03T14:51:50.542" v="1806" actId="26606"/>
          <ac:spMkLst>
            <pc:docMk/>
            <pc:sldMk cId="342938196" sldId="262"/>
            <ac:spMk id="2" creationId="{E6D0DA64-4D78-49C2-B178-1EB6E50F02E5}"/>
          </ac:spMkLst>
        </pc:spChg>
        <pc:spChg chg="mod">
          <ac:chgData name="Chris Gaona" userId="b9988306-88df-44d5-8c80-0d4daa413e07" providerId="ADAL" clId="{66838828-DB6B-4785-8D79-9DDE89B9A7C2}" dt="2020-05-03T14:51:50.542" v="1806" actId="26606"/>
          <ac:spMkLst>
            <pc:docMk/>
            <pc:sldMk cId="342938196" sldId="262"/>
            <ac:spMk id="3" creationId="{1BD75789-E237-4706-8868-00990FFB4FB3}"/>
          </ac:spMkLst>
        </pc:spChg>
        <pc:spChg chg="add">
          <ac:chgData name="Chris Gaona" userId="b9988306-88df-44d5-8c80-0d4daa413e07" providerId="ADAL" clId="{66838828-DB6B-4785-8D79-9DDE89B9A7C2}" dt="2020-05-03T14:51:50.542" v="1806" actId="26606"/>
          <ac:spMkLst>
            <pc:docMk/>
            <pc:sldMk cId="342938196" sldId="262"/>
            <ac:spMk id="8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1:50.542" v="1806" actId="26606"/>
          <ac:spMkLst>
            <pc:docMk/>
            <pc:sldMk cId="342938196" sldId="262"/>
            <ac:spMk id="10" creationId="{DC9CD390-6DB5-4AEA-8D13-BC6CEF344F9D}"/>
          </ac:spMkLst>
        </pc:spChg>
        <pc:spChg chg="add">
          <ac:chgData name="Chris Gaona" userId="b9988306-88df-44d5-8c80-0d4daa413e07" providerId="ADAL" clId="{66838828-DB6B-4785-8D79-9DDE89B9A7C2}" dt="2020-05-03T14:51:50.542" v="1806" actId="26606"/>
          <ac:spMkLst>
            <pc:docMk/>
            <pc:sldMk cId="342938196" sldId="262"/>
            <ac:spMk id="12" creationId="{11FA69C6-0A69-4994-9F32-C4497B8B4CBF}"/>
          </ac:spMkLst>
        </pc:spChg>
      </pc:sldChg>
      <pc:sldChg chg="addSp modSp new mod setBg setClrOvrMap">
        <pc:chgData name="Chris Gaona" userId="b9988306-88df-44d5-8c80-0d4daa413e07" providerId="ADAL" clId="{66838828-DB6B-4785-8D79-9DDE89B9A7C2}" dt="2020-05-03T14:51:53.760" v="1807" actId="26606"/>
        <pc:sldMkLst>
          <pc:docMk/>
          <pc:sldMk cId="2356987663" sldId="263"/>
        </pc:sldMkLst>
        <pc:spChg chg="mod">
          <ac:chgData name="Chris Gaona" userId="b9988306-88df-44d5-8c80-0d4daa413e07" providerId="ADAL" clId="{66838828-DB6B-4785-8D79-9DDE89B9A7C2}" dt="2020-05-03T14:51:53.760" v="1807" actId="26606"/>
          <ac:spMkLst>
            <pc:docMk/>
            <pc:sldMk cId="2356987663" sldId="263"/>
            <ac:spMk id="2" creationId="{EE314B90-403B-4DA4-83D6-DA24410B8FA5}"/>
          </ac:spMkLst>
        </pc:spChg>
        <pc:spChg chg="mod">
          <ac:chgData name="Chris Gaona" userId="b9988306-88df-44d5-8c80-0d4daa413e07" providerId="ADAL" clId="{66838828-DB6B-4785-8D79-9DDE89B9A7C2}" dt="2020-05-03T14:51:53.760" v="1807" actId="26606"/>
          <ac:spMkLst>
            <pc:docMk/>
            <pc:sldMk cId="2356987663" sldId="263"/>
            <ac:spMk id="3" creationId="{792294A0-8AC6-4663-9A9D-3846DC23590B}"/>
          </ac:spMkLst>
        </pc:spChg>
        <pc:spChg chg="add">
          <ac:chgData name="Chris Gaona" userId="b9988306-88df-44d5-8c80-0d4daa413e07" providerId="ADAL" clId="{66838828-DB6B-4785-8D79-9DDE89B9A7C2}" dt="2020-05-03T14:51:53.760" v="1807" actId="26606"/>
          <ac:spMkLst>
            <pc:docMk/>
            <pc:sldMk cId="2356987663" sldId="263"/>
            <ac:spMk id="8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1:53.760" v="1807" actId="26606"/>
          <ac:spMkLst>
            <pc:docMk/>
            <pc:sldMk cId="2356987663" sldId="263"/>
            <ac:spMk id="10" creationId="{DC9CD390-6DB5-4AEA-8D13-BC6CEF344F9D}"/>
          </ac:spMkLst>
        </pc:spChg>
        <pc:spChg chg="add">
          <ac:chgData name="Chris Gaona" userId="b9988306-88df-44d5-8c80-0d4daa413e07" providerId="ADAL" clId="{66838828-DB6B-4785-8D79-9DDE89B9A7C2}" dt="2020-05-03T14:51:53.760" v="1807" actId="26606"/>
          <ac:spMkLst>
            <pc:docMk/>
            <pc:sldMk cId="2356987663" sldId="263"/>
            <ac:spMk id="12" creationId="{11FA69C6-0A69-4994-9F32-C4497B8B4CBF}"/>
          </ac:spMkLst>
        </pc:spChg>
      </pc:sldChg>
      <pc:sldChg chg="addSp modSp new mod setBg setClrOvrMap">
        <pc:chgData name="Chris Gaona" userId="b9988306-88df-44d5-8c80-0d4daa413e07" providerId="ADAL" clId="{66838828-DB6B-4785-8D79-9DDE89B9A7C2}" dt="2020-05-03T14:51:57.312" v="1808" actId="26606"/>
        <pc:sldMkLst>
          <pc:docMk/>
          <pc:sldMk cId="2954815181" sldId="264"/>
        </pc:sldMkLst>
        <pc:spChg chg="mod">
          <ac:chgData name="Chris Gaona" userId="b9988306-88df-44d5-8c80-0d4daa413e07" providerId="ADAL" clId="{66838828-DB6B-4785-8D79-9DDE89B9A7C2}" dt="2020-05-03T14:51:57.312" v="1808" actId="26606"/>
          <ac:spMkLst>
            <pc:docMk/>
            <pc:sldMk cId="2954815181" sldId="264"/>
            <ac:spMk id="2" creationId="{26AE6B3A-6186-4FAD-AB4A-52970F76563E}"/>
          </ac:spMkLst>
        </pc:spChg>
        <pc:spChg chg="mod">
          <ac:chgData name="Chris Gaona" userId="b9988306-88df-44d5-8c80-0d4daa413e07" providerId="ADAL" clId="{66838828-DB6B-4785-8D79-9DDE89B9A7C2}" dt="2020-05-03T14:51:57.312" v="1808" actId="26606"/>
          <ac:spMkLst>
            <pc:docMk/>
            <pc:sldMk cId="2954815181" sldId="264"/>
            <ac:spMk id="3" creationId="{5E836DDC-1E7D-4439-9836-57F4F8219F55}"/>
          </ac:spMkLst>
        </pc:spChg>
        <pc:spChg chg="add">
          <ac:chgData name="Chris Gaona" userId="b9988306-88df-44d5-8c80-0d4daa413e07" providerId="ADAL" clId="{66838828-DB6B-4785-8D79-9DDE89B9A7C2}" dt="2020-05-03T14:51:57.312" v="1808" actId="26606"/>
          <ac:spMkLst>
            <pc:docMk/>
            <pc:sldMk cId="2954815181" sldId="264"/>
            <ac:spMk id="8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1:57.312" v="1808" actId="26606"/>
          <ac:spMkLst>
            <pc:docMk/>
            <pc:sldMk cId="2954815181" sldId="264"/>
            <ac:spMk id="10" creationId="{DC9CD390-6DB5-4AEA-8D13-BC6CEF344F9D}"/>
          </ac:spMkLst>
        </pc:spChg>
        <pc:spChg chg="add">
          <ac:chgData name="Chris Gaona" userId="b9988306-88df-44d5-8c80-0d4daa413e07" providerId="ADAL" clId="{66838828-DB6B-4785-8D79-9DDE89B9A7C2}" dt="2020-05-03T14:51:57.312" v="1808" actId="26606"/>
          <ac:spMkLst>
            <pc:docMk/>
            <pc:sldMk cId="2954815181" sldId="264"/>
            <ac:spMk id="12" creationId="{11FA69C6-0A69-4994-9F32-C4497B8B4CBF}"/>
          </ac:spMkLst>
        </pc:spChg>
      </pc:sldChg>
      <pc:sldChg chg="addSp modSp new mod setBg setClrOvrMap">
        <pc:chgData name="Chris Gaona" userId="b9988306-88df-44d5-8c80-0d4daa413e07" providerId="ADAL" clId="{66838828-DB6B-4785-8D79-9DDE89B9A7C2}" dt="2020-05-03T14:55:44.511" v="1831" actId="5793"/>
        <pc:sldMkLst>
          <pc:docMk/>
          <pc:sldMk cId="3805703674" sldId="265"/>
        </pc:sldMkLst>
        <pc:spChg chg="mod">
          <ac:chgData name="Chris Gaona" userId="b9988306-88df-44d5-8c80-0d4daa413e07" providerId="ADAL" clId="{66838828-DB6B-4785-8D79-9DDE89B9A7C2}" dt="2020-05-03T14:51:59.989" v="1809" actId="26606"/>
          <ac:spMkLst>
            <pc:docMk/>
            <pc:sldMk cId="3805703674" sldId="265"/>
            <ac:spMk id="2" creationId="{C55CF15D-C7B8-421F-B1AD-3DFB4D7B2663}"/>
          </ac:spMkLst>
        </pc:spChg>
        <pc:spChg chg="mod">
          <ac:chgData name="Chris Gaona" userId="b9988306-88df-44d5-8c80-0d4daa413e07" providerId="ADAL" clId="{66838828-DB6B-4785-8D79-9DDE89B9A7C2}" dt="2020-05-03T14:55:44.511" v="1831" actId="5793"/>
          <ac:spMkLst>
            <pc:docMk/>
            <pc:sldMk cId="3805703674" sldId="265"/>
            <ac:spMk id="3" creationId="{6E8BAC7A-8228-4B8E-89A4-3078007FAE79}"/>
          </ac:spMkLst>
        </pc:spChg>
        <pc:spChg chg="add">
          <ac:chgData name="Chris Gaona" userId="b9988306-88df-44d5-8c80-0d4daa413e07" providerId="ADAL" clId="{66838828-DB6B-4785-8D79-9DDE89B9A7C2}" dt="2020-05-03T14:51:59.989" v="1809" actId="26606"/>
          <ac:spMkLst>
            <pc:docMk/>
            <pc:sldMk cId="3805703674" sldId="265"/>
            <ac:spMk id="8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1:59.989" v="1809" actId="26606"/>
          <ac:spMkLst>
            <pc:docMk/>
            <pc:sldMk cId="3805703674" sldId="265"/>
            <ac:spMk id="10" creationId="{DC9CD390-6DB5-4AEA-8D13-BC6CEF344F9D}"/>
          </ac:spMkLst>
        </pc:spChg>
        <pc:spChg chg="add">
          <ac:chgData name="Chris Gaona" userId="b9988306-88df-44d5-8c80-0d4daa413e07" providerId="ADAL" clId="{66838828-DB6B-4785-8D79-9DDE89B9A7C2}" dt="2020-05-03T14:51:59.989" v="1809" actId="26606"/>
          <ac:spMkLst>
            <pc:docMk/>
            <pc:sldMk cId="3805703674" sldId="265"/>
            <ac:spMk id="12" creationId="{11FA69C6-0A69-4994-9F32-C4497B8B4CBF}"/>
          </ac:spMkLst>
        </pc:spChg>
      </pc:sldChg>
      <pc:sldChg chg="addSp modSp new mod setBg setClrOvrMap">
        <pc:chgData name="Chris Gaona" userId="b9988306-88df-44d5-8c80-0d4daa413e07" providerId="ADAL" clId="{66838828-DB6B-4785-8D79-9DDE89B9A7C2}" dt="2020-05-03T14:52:02.890" v="1810" actId="26606"/>
        <pc:sldMkLst>
          <pc:docMk/>
          <pc:sldMk cId="2263182307" sldId="266"/>
        </pc:sldMkLst>
        <pc:spChg chg="mod">
          <ac:chgData name="Chris Gaona" userId="b9988306-88df-44d5-8c80-0d4daa413e07" providerId="ADAL" clId="{66838828-DB6B-4785-8D79-9DDE89B9A7C2}" dt="2020-05-03T14:52:02.890" v="1810" actId="26606"/>
          <ac:spMkLst>
            <pc:docMk/>
            <pc:sldMk cId="2263182307" sldId="266"/>
            <ac:spMk id="2" creationId="{49308117-913D-4D22-BB95-A2342C3A82DC}"/>
          </ac:spMkLst>
        </pc:spChg>
        <pc:spChg chg="mod">
          <ac:chgData name="Chris Gaona" userId="b9988306-88df-44d5-8c80-0d4daa413e07" providerId="ADAL" clId="{66838828-DB6B-4785-8D79-9DDE89B9A7C2}" dt="2020-05-03T14:52:02.890" v="1810" actId="26606"/>
          <ac:spMkLst>
            <pc:docMk/>
            <pc:sldMk cId="2263182307" sldId="266"/>
            <ac:spMk id="3" creationId="{7673BA42-441F-4AF7-AECE-A1D75DA1EB36}"/>
          </ac:spMkLst>
        </pc:spChg>
        <pc:spChg chg="add">
          <ac:chgData name="Chris Gaona" userId="b9988306-88df-44d5-8c80-0d4daa413e07" providerId="ADAL" clId="{66838828-DB6B-4785-8D79-9DDE89B9A7C2}" dt="2020-05-03T14:52:02.890" v="1810" actId="26606"/>
          <ac:spMkLst>
            <pc:docMk/>
            <pc:sldMk cId="2263182307" sldId="266"/>
            <ac:spMk id="8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2:02.890" v="1810" actId="26606"/>
          <ac:spMkLst>
            <pc:docMk/>
            <pc:sldMk cId="2263182307" sldId="266"/>
            <ac:spMk id="10" creationId="{DC9CD390-6DB5-4AEA-8D13-BC6CEF344F9D}"/>
          </ac:spMkLst>
        </pc:spChg>
        <pc:spChg chg="add">
          <ac:chgData name="Chris Gaona" userId="b9988306-88df-44d5-8c80-0d4daa413e07" providerId="ADAL" clId="{66838828-DB6B-4785-8D79-9DDE89B9A7C2}" dt="2020-05-03T14:52:02.890" v="1810" actId="26606"/>
          <ac:spMkLst>
            <pc:docMk/>
            <pc:sldMk cId="2263182307" sldId="266"/>
            <ac:spMk id="12" creationId="{11FA69C6-0A69-4994-9F32-C4497B8B4CBF}"/>
          </ac:spMkLst>
        </pc:spChg>
      </pc:sldChg>
      <pc:sldChg chg="addSp modSp new mod setBg setClrOvrMap">
        <pc:chgData name="Chris Gaona" userId="b9988306-88df-44d5-8c80-0d4daa413e07" providerId="ADAL" clId="{66838828-DB6B-4785-8D79-9DDE89B9A7C2}" dt="2020-05-03T14:52:07.257" v="1811" actId="26606"/>
        <pc:sldMkLst>
          <pc:docMk/>
          <pc:sldMk cId="3497548468" sldId="267"/>
        </pc:sldMkLst>
        <pc:spChg chg="mod">
          <ac:chgData name="Chris Gaona" userId="b9988306-88df-44d5-8c80-0d4daa413e07" providerId="ADAL" clId="{66838828-DB6B-4785-8D79-9DDE89B9A7C2}" dt="2020-05-03T14:52:07.257" v="1811" actId="26606"/>
          <ac:spMkLst>
            <pc:docMk/>
            <pc:sldMk cId="3497548468" sldId="267"/>
            <ac:spMk id="2" creationId="{9F323DF0-8DD6-4769-83B9-99299149322F}"/>
          </ac:spMkLst>
        </pc:spChg>
        <pc:spChg chg="mod">
          <ac:chgData name="Chris Gaona" userId="b9988306-88df-44d5-8c80-0d4daa413e07" providerId="ADAL" clId="{66838828-DB6B-4785-8D79-9DDE89B9A7C2}" dt="2020-05-03T14:52:07.257" v="1811" actId="26606"/>
          <ac:spMkLst>
            <pc:docMk/>
            <pc:sldMk cId="3497548468" sldId="267"/>
            <ac:spMk id="3" creationId="{4775A138-7C51-4531-915D-61E5FC824BCE}"/>
          </ac:spMkLst>
        </pc:spChg>
        <pc:spChg chg="add">
          <ac:chgData name="Chris Gaona" userId="b9988306-88df-44d5-8c80-0d4daa413e07" providerId="ADAL" clId="{66838828-DB6B-4785-8D79-9DDE89B9A7C2}" dt="2020-05-03T14:52:07.257" v="1811" actId="26606"/>
          <ac:spMkLst>
            <pc:docMk/>
            <pc:sldMk cId="3497548468" sldId="267"/>
            <ac:spMk id="8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2:07.257" v="1811" actId="26606"/>
          <ac:spMkLst>
            <pc:docMk/>
            <pc:sldMk cId="3497548468" sldId="267"/>
            <ac:spMk id="10" creationId="{DC9CD390-6DB5-4AEA-8D13-BC6CEF344F9D}"/>
          </ac:spMkLst>
        </pc:spChg>
        <pc:spChg chg="add">
          <ac:chgData name="Chris Gaona" userId="b9988306-88df-44d5-8c80-0d4daa413e07" providerId="ADAL" clId="{66838828-DB6B-4785-8D79-9DDE89B9A7C2}" dt="2020-05-03T14:52:07.257" v="1811" actId="26606"/>
          <ac:spMkLst>
            <pc:docMk/>
            <pc:sldMk cId="3497548468" sldId="267"/>
            <ac:spMk id="12" creationId="{11FA69C6-0A69-4994-9F32-C4497B8B4CBF}"/>
          </ac:spMkLst>
        </pc:spChg>
      </pc:sldChg>
      <pc:sldChg chg="addSp modSp new mod setBg setClrOvrMap">
        <pc:chgData name="Chris Gaona" userId="b9988306-88df-44d5-8c80-0d4daa413e07" providerId="ADAL" clId="{66838828-DB6B-4785-8D79-9DDE89B9A7C2}" dt="2020-05-03T14:56:37.681" v="1834" actId="255"/>
        <pc:sldMkLst>
          <pc:docMk/>
          <pc:sldMk cId="3285195360" sldId="268"/>
        </pc:sldMkLst>
        <pc:spChg chg="mod">
          <ac:chgData name="Chris Gaona" userId="b9988306-88df-44d5-8c80-0d4daa413e07" providerId="ADAL" clId="{66838828-DB6B-4785-8D79-9DDE89B9A7C2}" dt="2020-05-03T14:52:09.985" v="1812" actId="26606"/>
          <ac:spMkLst>
            <pc:docMk/>
            <pc:sldMk cId="3285195360" sldId="268"/>
            <ac:spMk id="2" creationId="{B94C347C-3176-46B1-8B78-9A4A75D35ED7}"/>
          </ac:spMkLst>
        </pc:spChg>
        <pc:spChg chg="mod">
          <ac:chgData name="Chris Gaona" userId="b9988306-88df-44d5-8c80-0d4daa413e07" providerId="ADAL" clId="{66838828-DB6B-4785-8D79-9DDE89B9A7C2}" dt="2020-05-03T14:56:37.681" v="1834" actId="255"/>
          <ac:spMkLst>
            <pc:docMk/>
            <pc:sldMk cId="3285195360" sldId="268"/>
            <ac:spMk id="3" creationId="{FD58F043-A3A2-4BD9-8F4F-D8F0D102BC5C}"/>
          </ac:spMkLst>
        </pc:spChg>
        <pc:spChg chg="add">
          <ac:chgData name="Chris Gaona" userId="b9988306-88df-44d5-8c80-0d4daa413e07" providerId="ADAL" clId="{66838828-DB6B-4785-8D79-9DDE89B9A7C2}" dt="2020-05-03T14:52:09.985" v="1812" actId="26606"/>
          <ac:spMkLst>
            <pc:docMk/>
            <pc:sldMk cId="3285195360" sldId="268"/>
            <ac:spMk id="8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2:09.985" v="1812" actId="26606"/>
          <ac:spMkLst>
            <pc:docMk/>
            <pc:sldMk cId="3285195360" sldId="268"/>
            <ac:spMk id="10" creationId="{DC9CD390-6DB5-4AEA-8D13-BC6CEF344F9D}"/>
          </ac:spMkLst>
        </pc:spChg>
        <pc:spChg chg="add">
          <ac:chgData name="Chris Gaona" userId="b9988306-88df-44d5-8c80-0d4daa413e07" providerId="ADAL" clId="{66838828-DB6B-4785-8D79-9DDE89B9A7C2}" dt="2020-05-03T14:52:09.985" v="1812" actId="26606"/>
          <ac:spMkLst>
            <pc:docMk/>
            <pc:sldMk cId="3285195360" sldId="268"/>
            <ac:spMk id="12" creationId="{11FA69C6-0A69-4994-9F32-C4497B8B4CBF}"/>
          </ac:spMkLst>
        </pc:spChg>
      </pc:sldChg>
      <pc:sldChg chg="addSp modSp new mod setBg setClrOvrMap">
        <pc:chgData name="Chris Gaona" userId="b9988306-88df-44d5-8c80-0d4daa413e07" providerId="ADAL" clId="{66838828-DB6B-4785-8D79-9DDE89B9A7C2}" dt="2020-05-03T14:52:12.478" v="1813" actId="26606"/>
        <pc:sldMkLst>
          <pc:docMk/>
          <pc:sldMk cId="3893771011" sldId="269"/>
        </pc:sldMkLst>
        <pc:spChg chg="mod">
          <ac:chgData name="Chris Gaona" userId="b9988306-88df-44d5-8c80-0d4daa413e07" providerId="ADAL" clId="{66838828-DB6B-4785-8D79-9DDE89B9A7C2}" dt="2020-05-03T14:52:12.478" v="1813" actId="26606"/>
          <ac:spMkLst>
            <pc:docMk/>
            <pc:sldMk cId="3893771011" sldId="269"/>
            <ac:spMk id="2" creationId="{A1136BE6-E56E-472F-BE80-9EE47566C78C}"/>
          </ac:spMkLst>
        </pc:spChg>
        <pc:spChg chg="mod">
          <ac:chgData name="Chris Gaona" userId="b9988306-88df-44d5-8c80-0d4daa413e07" providerId="ADAL" clId="{66838828-DB6B-4785-8D79-9DDE89B9A7C2}" dt="2020-05-03T14:52:12.478" v="1813" actId="26606"/>
          <ac:spMkLst>
            <pc:docMk/>
            <pc:sldMk cId="3893771011" sldId="269"/>
            <ac:spMk id="3" creationId="{8E7BE404-DED8-415B-AAA5-70A55EDB602C}"/>
          </ac:spMkLst>
        </pc:spChg>
        <pc:spChg chg="add">
          <ac:chgData name="Chris Gaona" userId="b9988306-88df-44d5-8c80-0d4daa413e07" providerId="ADAL" clId="{66838828-DB6B-4785-8D79-9DDE89B9A7C2}" dt="2020-05-03T14:52:12.478" v="1813" actId="26606"/>
          <ac:spMkLst>
            <pc:docMk/>
            <pc:sldMk cId="3893771011" sldId="269"/>
            <ac:spMk id="8" creationId="{E47A690B-DE55-4274-B33B-C91FD647EB63}"/>
          </ac:spMkLst>
        </pc:spChg>
        <pc:spChg chg="add">
          <ac:chgData name="Chris Gaona" userId="b9988306-88df-44d5-8c80-0d4daa413e07" providerId="ADAL" clId="{66838828-DB6B-4785-8D79-9DDE89B9A7C2}" dt="2020-05-03T14:52:12.478" v="1813" actId="26606"/>
          <ac:spMkLst>
            <pc:docMk/>
            <pc:sldMk cId="3893771011" sldId="269"/>
            <ac:spMk id="10" creationId="{DC9CD390-6DB5-4AEA-8D13-BC6CEF344F9D}"/>
          </ac:spMkLst>
        </pc:spChg>
        <pc:spChg chg="add">
          <ac:chgData name="Chris Gaona" userId="b9988306-88df-44d5-8c80-0d4daa413e07" providerId="ADAL" clId="{66838828-DB6B-4785-8D79-9DDE89B9A7C2}" dt="2020-05-03T14:52:12.478" v="1813" actId="26606"/>
          <ac:spMkLst>
            <pc:docMk/>
            <pc:sldMk cId="3893771011" sldId="269"/>
            <ac:spMk id="12" creationId="{11FA69C6-0A69-4994-9F32-C4497B8B4CB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9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4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5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7076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76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62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01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97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5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1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2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1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1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6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1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3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52B781E-0F19-4E08-BC7C-D213D42F1145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E3331AF-020D-46E5-B495-A90308A4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1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A509D0-1F26-4A1A-9959-A9239C835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8656" y="1132116"/>
            <a:ext cx="6105143" cy="4593770"/>
          </a:xfrm>
        </p:spPr>
        <p:txBody>
          <a:bodyPr wrap="square" anchor="ctr">
            <a:normAutofit/>
          </a:bodyPr>
          <a:lstStyle/>
          <a:p>
            <a:pPr algn="l"/>
            <a:r>
              <a:rPr lang="en-US" sz="6000">
                <a:solidFill>
                  <a:schemeClr val="tx1">
                    <a:lumMod val="85000"/>
                    <a:lumOff val="15000"/>
                  </a:schemeClr>
                </a:solidFill>
              </a:rPr>
              <a:t>1 Timothy 2:3-7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440768-99F6-49B4-9568-AACF5841F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132115"/>
            <a:ext cx="3624943" cy="4593770"/>
          </a:xfrm>
        </p:spPr>
        <p:txBody>
          <a:bodyPr anchor="ctr">
            <a:normAutofit/>
          </a:bodyPr>
          <a:lstStyle/>
          <a:p>
            <a:pPr algn="l"/>
            <a:r>
              <a:rPr lang="en-US" sz="2800">
                <a:solidFill>
                  <a:srgbClr val="F2F2F2"/>
                </a:solidFill>
              </a:rPr>
              <a:t>Love Displayed as We Pray for the Salvation of Others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62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323DF0-8DD6-4769-83B9-992991493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15320"/>
            <a:ext cx="3603169" cy="4827361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2F2F2"/>
                </a:solidFill>
              </a:rPr>
              <a:t>Paul communicates his heart for the gospel and his obedience to his calling (v7)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5A138-7C51-4531-915D-61E5FC824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1" y="1015320"/>
            <a:ext cx="5540830" cy="4827361"/>
          </a:xfrm>
          <a:noFill/>
        </p:spPr>
        <p:txBody>
          <a:bodyPr anchor="ctr">
            <a:normAutofit/>
          </a:bodyPr>
          <a:lstStyle/>
          <a:p>
            <a:r>
              <a:rPr lang="en-US" sz="1800" i="1">
                <a:solidFill>
                  <a:schemeClr val="tx1">
                    <a:lumMod val="85000"/>
                    <a:lumOff val="15000"/>
                  </a:schemeClr>
                </a:solidFill>
              </a:rPr>
              <a:t>For this I was appointed</a:t>
            </a:r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…</a:t>
            </a:r>
          </a:p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For what? The testimony that he has just communicated to Timothy in verses 4-6 (the gospel)</a:t>
            </a:r>
          </a:p>
          <a:p>
            <a:pPr lvl="2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Paul was appointed to proclaim the truth about the work of Jesus</a:t>
            </a:r>
          </a:p>
          <a:p>
            <a:r>
              <a:rPr lang="en-US" sz="1800" i="1">
                <a:solidFill>
                  <a:schemeClr val="tx1">
                    <a:lumMod val="85000"/>
                    <a:lumOff val="15000"/>
                  </a:schemeClr>
                </a:solidFill>
              </a:rPr>
              <a:t>…I was appointed a preacher and an apostle</a:t>
            </a:r>
            <a:endParaRPr lang="en-US" sz="18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1 Tim 1:1 – Paul is an apostle by command of God</a:t>
            </a:r>
          </a:p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1 Tim 1:11 – Paul has been entrusted with the glorious gospel of God</a:t>
            </a:r>
          </a:p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1 Tim 1:12 – Paul was appointed to service by Jesus himself</a:t>
            </a:r>
          </a:p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Acts 9:15</a:t>
            </a:r>
          </a:p>
        </p:txBody>
      </p:sp>
    </p:spTree>
    <p:extLst>
      <p:ext uri="{BB962C8B-B14F-4D97-AF65-F5344CB8AC3E}">
        <p14:creationId xmlns:p14="http://schemas.microsoft.com/office/powerpoint/2010/main" val="3497548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4C347C-3176-46B1-8B78-9A4A75D35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15320"/>
            <a:ext cx="3603169" cy="4827361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2F2F2"/>
                </a:solidFill>
              </a:rPr>
              <a:t>Paul communicates his heart for the gospel and his obedience to his calling (v7)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8F043-A3A2-4BD9-8F4F-D8F0D102B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1" y="1015320"/>
            <a:ext cx="5540830" cy="4827361"/>
          </a:xfrm>
          <a:noFill/>
        </p:spPr>
        <p:txBody>
          <a:bodyPr anchor="ctr">
            <a:normAutofit/>
          </a:bodyPr>
          <a:lstStyle/>
          <a:p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(I am telling the truth, I am not lying)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 is possible that Paul was being attacked by the false teachers</a:t>
            </a:r>
          </a:p>
          <a:p>
            <a:pPr lvl="2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Attacking his credibility and his mission</a:t>
            </a:r>
          </a:p>
          <a:p>
            <a:pPr lvl="1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is who Paul is and it is who Timothy knew Paul to be</a:t>
            </a:r>
          </a:p>
          <a:p>
            <a:r>
              <a: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…a teacher of the Gentiles in faith and truth.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Acts 26:13-18 – Paul recounts his conversion and commission to King Agrippa</a:t>
            </a:r>
          </a:p>
          <a:p>
            <a:pPr lvl="2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Acts 26: 19-20 – Paul was faithful to the call</a:t>
            </a:r>
          </a:p>
          <a:p>
            <a:pPr lvl="1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Paul himself is going out to proclaim not just to the Jews, but to the Gentiles</a:t>
            </a:r>
          </a:p>
          <a:p>
            <a:pPr lvl="2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ties into the context of his focus on all kinds of people that we saw in verses 1, 4, &amp; 6</a:t>
            </a:r>
          </a:p>
          <a:p>
            <a:pPr lvl="1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are all called to have same heart as Paul and we have been given a mission – to carry the name of Jesus to the nation</a:t>
            </a:r>
          </a:p>
          <a:p>
            <a:pPr lvl="2"/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Matt 28:18-20</a:t>
            </a:r>
          </a:p>
          <a:p>
            <a:pPr lvl="1"/>
            <a:endParaRPr lang="en-US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1953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136BE6-E56E-472F-BE80-9EE47566C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15320"/>
            <a:ext cx="3603169" cy="4827361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2F2F2"/>
                </a:solidFill>
              </a:rPr>
              <a:t>Questions to consider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BE404-DED8-415B-AAA5-70A55EDB6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1" y="1015320"/>
            <a:ext cx="5540830" cy="4827361"/>
          </a:xfrm>
          <a:noFill/>
        </p:spPr>
        <p:txBody>
          <a:bodyPr anchor="ctr">
            <a:normAutofit/>
          </a:bodyPr>
          <a:lstStyle/>
          <a:p>
            <a:pPr lvl="0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As you assess your prayer life, what do you see is the aim of your heart? </a:t>
            </a:r>
          </a:p>
          <a:p>
            <a:pPr lvl="0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What areas of your prayer life do you need God to bring in line with His heart of love?</a:t>
            </a:r>
          </a:p>
          <a:p>
            <a:pPr lvl="0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Are you praying for gospel witness opportunities? If not, why not?</a:t>
            </a:r>
          </a:p>
          <a:p>
            <a:pPr marL="0" indent="0">
              <a:buNone/>
            </a:pPr>
            <a:endParaRPr lang="en-US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71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6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8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53C058-8EBB-4472-8189-314D8DE21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15320"/>
            <a:ext cx="3603169" cy="4827361"/>
          </a:xfrm>
        </p:spPr>
        <p:txBody>
          <a:bodyPr anchor="ctr">
            <a:normAutofit/>
          </a:bodyPr>
          <a:lstStyle/>
          <a:p>
            <a:r>
              <a:rPr lang="en-US" sz="4100">
                <a:solidFill>
                  <a:srgbClr val="F2F2F2"/>
                </a:solidFill>
              </a:rPr>
              <a:t>The ultimate focus of prayer is salvation and a coming to the knowledge of the truth (v3-4)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E262E-319D-42DB-91C1-0782C2A5C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1" y="1015320"/>
            <a:ext cx="5540830" cy="4827361"/>
          </a:xfrm>
          <a:noFill/>
        </p:spPr>
        <p:txBody>
          <a:bodyPr anchor="ctr">
            <a:normAutofit/>
          </a:bodyPr>
          <a:lstStyle/>
          <a:p>
            <a:r>
              <a:rPr lang="en-US" sz="1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is good, and it is pleasing in the sight of God our Savior</a:t>
            </a:r>
          </a:p>
          <a:p>
            <a:pPr lvl="1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is good and pleasing?  For us to pray for all people</a:t>
            </a:r>
          </a:p>
          <a:p>
            <a:pPr lvl="1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Why is it good and pleasing?  It is emulating the nature of God which is love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John 4:8-10</a:t>
            </a:r>
          </a:p>
          <a:p>
            <a:pPr lvl="1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Love is the aim of Paul, Timothy and ought to be for us</a:t>
            </a:r>
          </a:p>
          <a:p>
            <a:pPr lvl="0"/>
            <a:r>
              <a:rPr lang="en-US" sz="1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…who desires all people to be saved and to come to the knowledge of the truth.</a:t>
            </a:r>
          </a:p>
          <a:p>
            <a:pPr lvl="1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“All people – Is every single person throughout history saved?</a:t>
            </a:r>
          </a:p>
          <a:p>
            <a:pPr lvl="1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Clearly from the testimony of scripture, the answer is no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Matthew 25:31-46 – At the final judgment, Jesus separates the sheep from the goats</a:t>
            </a:r>
          </a:p>
          <a:p>
            <a:pPr lvl="1"/>
            <a:endParaRPr lang="en-US" sz="17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657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DA768-732B-4CEA-B213-1CD0C08AB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15320"/>
            <a:ext cx="3603169" cy="4827361"/>
          </a:xfrm>
        </p:spPr>
        <p:txBody>
          <a:bodyPr anchor="ctr">
            <a:normAutofit/>
          </a:bodyPr>
          <a:lstStyle/>
          <a:p>
            <a:r>
              <a:rPr lang="en-US" sz="4100">
                <a:solidFill>
                  <a:srgbClr val="F2F2F2"/>
                </a:solidFill>
              </a:rPr>
              <a:t>The ultimate focus of prayer is salvation and a coming to the knowledge of the truth (v3-4)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A7077-C27A-4C73-AD74-64A936183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1" y="1015320"/>
            <a:ext cx="5540830" cy="4827361"/>
          </a:xfrm>
          <a:noFill/>
        </p:spPr>
        <p:txBody>
          <a:bodyPr anchor="ctr">
            <a:normAutofit/>
          </a:bodyPr>
          <a:lstStyle/>
          <a:p>
            <a:pPr lvl="1"/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If  “all people” refers to every single person throughout history, then this implies God has desires He cannot fulfill</a:t>
            </a:r>
          </a:p>
          <a:p>
            <a:pPr lvl="2"/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This is not a biblical understanding we hold to</a:t>
            </a:r>
          </a:p>
          <a:p>
            <a:pPr lvl="1"/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We believe the bible teaches God’s sovereignty in all things</a:t>
            </a:r>
          </a:p>
          <a:p>
            <a:pPr lvl="2"/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Psalm 135:6</a:t>
            </a:r>
          </a:p>
          <a:p>
            <a:pPr lvl="2"/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Isaiah 46:9-11</a:t>
            </a:r>
          </a:p>
          <a:p>
            <a:pPr lvl="1"/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The best interpretation of “all people” is all kinds or types of people</a:t>
            </a:r>
          </a:p>
          <a:p>
            <a:pPr lvl="2"/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Same usage that Paul established in verse 1</a:t>
            </a:r>
          </a:p>
          <a:p>
            <a:pPr lvl="2"/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God is not just the Savior of the Jews; He is not just the Savior of the down and out</a:t>
            </a:r>
          </a:p>
          <a:p>
            <a:pPr lvl="2"/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Paul communicates all kinds of people in Christ in his other letters</a:t>
            </a:r>
          </a:p>
          <a:p>
            <a:pPr lvl="3"/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Colossians 3:11</a:t>
            </a:r>
          </a:p>
          <a:p>
            <a:pPr lvl="3"/>
            <a:r>
              <a:rPr lang="en-US" sz="1700">
                <a:solidFill>
                  <a:schemeClr val="tx1">
                    <a:lumMod val="85000"/>
                    <a:lumOff val="15000"/>
                  </a:schemeClr>
                </a:solidFill>
              </a:rPr>
              <a:t>Galatians 3:18</a:t>
            </a:r>
          </a:p>
          <a:p>
            <a:pPr lvl="1"/>
            <a:endParaRPr lang="en-US" sz="17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639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8E45F0-E7F9-4127-A070-DB9EF7125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15320"/>
            <a:ext cx="3603169" cy="4827361"/>
          </a:xfrm>
        </p:spPr>
        <p:txBody>
          <a:bodyPr anchor="ctr">
            <a:normAutofit/>
          </a:bodyPr>
          <a:lstStyle/>
          <a:p>
            <a:r>
              <a:rPr lang="en-US" sz="4100">
                <a:solidFill>
                  <a:srgbClr val="F2F2F2"/>
                </a:solidFill>
              </a:rPr>
              <a:t>The ultimate focus of prayer is salvation and a coming to the knowledge of the truth (v3-4)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19D5D-37C9-4D96-814C-410C8F1DC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1" y="1015320"/>
            <a:ext cx="5540830" cy="4827361"/>
          </a:xfrm>
          <a:noFill/>
        </p:spPr>
        <p:txBody>
          <a:bodyPr anchor="ctr">
            <a:normAutofit/>
          </a:bodyPr>
          <a:lstStyle/>
          <a:p>
            <a:r>
              <a:rPr lang="en-US" sz="1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…to be saved and to come to the knowledge of the truth.</a:t>
            </a:r>
          </a:p>
          <a:p>
            <a:pPr lvl="1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True salvation is accompanied by a knowledge of the truth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Titus 1:1 verses 1 Timothy 6:3-6</a:t>
            </a:r>
          </a:p>
          <a:p>
            <a:pPr lvl="1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True salvation is more than head knowledge; it is a transformed life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Head and heart = total transformation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Paul’s example of himself in chapter 1</a:t>
            </a:r>
          </a:p>
          <a:p>
            <a:pPr lvl="1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CS Lewis, The Weight of Glory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“There are no ordinary people. You have never talked to a mere mortal. But it is immortals whom we joke with, work with, marry, snub and exploit - immortal horrors or everlasting splendors.”</a:t>
            </a:r>
          </a:p>
          <a:p>
            <a:pPr lvl="1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must be a people of prayer!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Where we lack in prayer shows the aim of our heart; what is yours aimed at?</a:t>
            </a:r>
          </a:p>
        </p:txBody>
      </p:sp>
    </p:spTree>
    <p:extLst>
      <p:ext uri="{BB962C8B-B14F-4D97-AF65-F5344CB8AC3E}">
        <p14:creationId xmlns:p14="http://schemas.microsoft.com/office/powerpoint/2010/main" val="32686380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D0DA64-4D78-49C2-B178-1EB6E50F0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15320"/>
            <a:ext cx="3603169" cy="4827361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2F2F2"/>
                </a:solidFill>
              </a:rPr>
              <a:t>The means of salvation is through Christ alone (v5-6)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75789-E237-4706-8868-00990FFB4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1" y="1015320"/>
            <a:ext cx="5540830" cy="4827361"/>
          </a:xfrm>
          <a:noFill/>
        </p:spPr>
        <p:txBody>
          <a:bodyPr anchor="ctr">
            <a:normAutofit/>
          </a:bodyPr>
          <a:lstStyle/>
          <a:p>
            <a:r>
              <a:rPr lang="en-US" sz="1800" i="1">
                <a:solidFill>
                  <a:schemeClr val="tx1">
                    <a:lumMod val="85000"/>
                    <a:lumOff val="15000"/>
                  </a:schemeClr>
                </a:solidFill>
              </a:rPr>
              <a:t>For there is one God, and there is one mediator between God and men, the man Christ Jesus</a:t>
            </a:r>
          </a:p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Paul uses “for” to tie verse 4 to his following statement</a:t>
            </a:r>
          </a:p>
          <a:p>
            <a:pPr lvl="2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There is only one true God</a:t>
            </a:r>
          </a:p>
          <a:p>
            <a:pPr lvl="3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Not one for the Jews and another one for the Gentiles (Romans 3:29-30)</a:t>
            </a:r>
          </a:p>
          <a:p>
            <a:pPr lvl="3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Not one for rulers and another for subjects (1 Corinthians 12:12-13)</a:t>
            </a:r>
          </a:p>
          <a:p>
            <a:r>
              <a:rPr lang="en-US" sz="1800" i="1">
                <a:solidFill>
                  <a:schemeClr val="tx1">
                    <a:lumMod val="85000"/>
                    <a:lumOff val="15000"/>
                  </a:schemeClr>
                </a:solidFill>
              </a:rPr>
              <a:t>…and there is one mediator between God and men, the man Christ Jesus</a:t>
            </a:r>
          </a:p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Paul is launching into the meat of the gospel message</a:t>
            </a:r>
          </a:p>
          <a:p>
            <a:pPr lvl="2"/>
            <a:r>
              <a:rPr lang="en-US" sz="1800" b="1" i="1">
                <a:solidFill>
                  <a:schemeClr val="tx1">
                    <a:lumMod val="85000"/>
                    <a:lumOff val="15000"/>
                  </a:schemeClr>
                </a:solidFill>
              </a:rPr>
              <a:t>Mediator</a:t>
            </a:r>
            <a:r>
              <a:rPr lang="en-US" sz="1800" i="1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one who intervenes in a dispute to bring about reconciliation</a:t>
            </a:r>
            <a:b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Concise Oxford English dictionary (11th ed.)</a:t>
            </a:r>
          </a:p>
        </p:txBody>
      </p:sp>
    </p:spTree>
    <p:extLst>
      <p:ext uri="{BB962C8B-B14F-4D97-AF65-F5344CB8AC3E}">
        <p14:creationId xmlns:p14="http://schemas.microsoft.com/office/powerpoint/2010/main" val="342938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14B90-403B-4DA4-83D6-DA24410B8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15320"/>
            <a:ext cx="3603169" cy="4827361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2F2F2"/>
                </a:solidFill>
              </a:rPr>
              <a:t>The means of salvation is through Christ alone (v5-6)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294A0-8AC6-4663-9A9D-3846DC235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1" y="1015320"/>
            <a:ext cx="5540830" cy="4827361"/>
          </a:xfrm>
          <a:noFill/>
        </p:spPr>
        <p:txBody>
          <a:bodyPr anchor="ctr">
            <a:normAutofit/>
          </a:bodyPr>
          <a:lstStyle/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Mediation is needed between God (the offended) and mankind (the offender)</a:t>
            </a:r>
          </a:p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God is Holy and righteous</a:t>
            </a:r>
          </a:p>
          <a:p>
            <a:pPr lvl="2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Isaiah 5:16</a:t>
            </a:r>
          </a:p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Man is sinful and separated from God</a:t>
            </a:r>
          </a:p>
          <a:p>
            <a:pPr lvl="2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Isaiah 59:2</a:t>
            </a:r>
          </a:p>
          <a:p>
            <a:pPr lvl="2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Romans 3:10-12</a:t>
            </a:r>
          </a:p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There is only one mediator between God and man – Jesus Christ</a:t>
            </a:r>
          </a:p>
          <a:p>
            <a:pPr lvl="2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John 14:6</a:t>
            </a:r>
          </a:p>
          <a:p>
            <a:pPr lvl="1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Why does Paul emphasize Jesus being a man?</a:t>
            </a:r>
          </a:p>
          <a:p>
            <a:pPr lvl="2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Jesus needed to be made like us  in order for His mediation to be effective</a:t>
            </a:r>
          </a:p>
          <a:p>
            <a:pPr lvl="3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Hebrews 2:14-17</a:t>
            </a:r>
          </a:p>
          <a:p>
            <a:pPr lvl="2"/>
            <a:r>
              <a:rPr lang="en-US" sz="1800">
                <a:solidFill>
                  <a:schemeClr val="tx1">
                    <a:lumMod val="85000"/>
                    <a:lumOff val="15000"/>
                  </a:schemeClr>
                </a:solidFill>
              </a:rPr>
              <a:t>He was made like us, yet without sin</a:t>
            </a:r>
          </a:p>
          <a:p>
            <a:pPr lvl="3"/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Hebrews 4:15</a:t>
            </a:r>
          </a:p>
        </p:txBody>
      </p:sp>
    </p:spTree>
    <p:extLst>
      <p:ext uri="{BB962C8B-B14F-4D97-AF65-F5344CB8AC3E}">
        <p14:creationId xmlns:p14="http://schemas.microsoft.com/office/powerpoint/2010/main" val="23569876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AE6B3A-6186-4FAD-AB4A-52970F76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15320"/>
            <a:ext cx="3603169" cy="4827361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2F2F2"/>
                </a:solidFill>
              </a:rPr>
              <a:t>The means of salvation is through Christ alone (v5-6)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36DDC-1E7D-4439-9836-57F4F8219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1" y="1015320"/>
            <a:ext cx="5540830" cy="4827361"/>
          </a:xfrm>
          <a:noFill/>
        </p:spPr>
        <p:txBody>
          <a:bodyPr anchor="ctr">
            <a:normAutofit/>
          </a:bodyPr>
          <a:lstStyle/>
          <a:p>
            <a:r>
              <a:rPr lang="en-US" sz="1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…who gave himself as a ransom for all </a:t>
            </a:r>
          </a:p>
          <a:p>
            <a:pPr lvl="1"/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is what Christ did to mediate and bring about reconciliation between God and man</a:t>
            </a:r>
          </a:p>
          <a:p>
            <a:pPr lvl="2"/>
            <a:r>
              <a:rPr lang="en-US" sz="1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Ransom</a:t>
            </a: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= a price paid to redeem someone from bondage or captivity</a:t>
            </a:r>
            <a:b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Wayne Grudem’s Systematic Theology</a:t>
            </a:r>
          </a:p>
          <a:p>
            <a:pPr lvl="1"/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Christ paid the price and we were redeemed</a:t>
            </a:r>
          </a:p>
          <a:p>
            <a:pPr lvl="2"/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Colossians 2:13-14</a:t>
            </a:r>
          </a:p>
          <a:p>
            <a:pPr lvl="2"/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Hebrews 9:26</a:t>
            </a:r>
          </a:p>
          <a:p>
            <a:r>
              <a:rPr lang="en-US" sz="1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…for all</a:t>
            </a:r>
          </a:p>
          <a:p>
            <a:pPr lvl="1"/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Here again we Paul’s use of the word “all” applying to people</a:t>
            </a:r>
          </a:p>
          <a:p>
            <a:pPr lvl="2"/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Did Christ give His life as a ransom for every single person throughout history? </a:t>
            </a:r>
          </a:p>
        </p:txBody>
      </p:sp>
    </p:spTree>
    <p:extLst>
      <p:ext uri="{BB962C8B-B14F-4D97-AF65-F5344CB8AC3E}">
        <p14:creationId xmlns:p14="http://schemas.microsoft.com/office/powerpoint/2010/main" val="2954815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5CF15D-C7B8-421F-B1AD-3DFB4D7B2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15320"/>
            <a:ext cx="3603169" cy="4827361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2F2F2"/>
                </a:solidFill>
              </a:rPr>
              <a:t>The means of salvation is through Christ alone (v5-6)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BAC7A-8228-4B8E-89A4-3078007FA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1" y="1015320"/>
            <a:ext cx="5540830" cy="4827361"/>
          </a:xfrm>
          <a:noFill/>
        </p:spPr>
        <p:txBody>
          <a:bodyPr anchor="ctr">
            <a:normAutofit fontScale="92500" lnSpcReduction="20000"/>
          </a:bodyPr>
          <a:lstStyle/>
          <a:p>
            <a:pPr marL="914400" lvl="2" indent="0">
              <a:buNone/>
            </a:pPr>
            <a:endParaRPr lang="en-US" sz="1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From what we saw earlier, the answer is no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must then determine that either Christ’s ransom failed or that Paul means something different here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Interpreting “all” to mean all kinds or types makes the most sense especially in light of its use in verses 1 and 4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read this then as this:</a:t>
            </a:r>
          </a:p>
          <a:p>
            <a:pPr lvl="3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There is only one true God who is God for all peoples, and only one mediator, Jesus Christ who gave His life to ransom and save all kinds of people</a:t>
            </a:r>
          </a:p>
          <a:p>
            <a:r>
              <a:rPr lang="en-US" sz="17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…which is the testimony given at the proper time.</a:t>
            </a:r>
          </a:p>
          <a:p>
            <a:pPr lvl="1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What is the testimony?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That God is our salvation; He desires that all kinds of people are saved and come to the knowledge of truth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That Jesus is our mediator and has given His life as a ransom to make this a reality</a:t>
            </a:r>
          </a:p>
          <a:p>
            <a:pPr lvl="2"/>
            <a:r>
              <a:rPr lang="en-US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 Tim 1:15 – The saying is trustworthy and deserving of full acceptance, that Christ Jesus came into the world to save sinners</a:t>
            </a:r>
          </a:p>
          <a:p>
            <a:pPr lvl="2"/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03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47A690B-DE55-4274-B33B-C91FD647E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9CD390-6DB5-4AEA-8D13-BC6CEF34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653440" cy="6858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308117-913D-4D22-BB95-A2342C3A8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15320"/>
            <a:ext cx="3603169" cy="4827361"/>
          </a:xfrm>
        </p:spPr>
        <p:txBody>
          <a:bodyPr anchor="ctr">
            <a:normAutofit/>
          </a:bodyPr>
          <a:lstStyle/>
          <a:p>
            <a:r>
              <a:rPr lang="en-US" sz="4400">
                <a:solidFill>
                  <a:srgbClr val="F2F2F2"/>
                </a:solidFill>
              </a:rPr>
              <a:t>The means of salvation is through Christ alone (v5-6)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FA69C6-0A69-4994-9F32-C4497B8B4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43467" cy="685800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3BA42-441F-4AF7-AECE-A1D75DA1E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1" y="1015320"/>
            <a:ext cx="5540830" cy="4827361"/>
          </a:xfrm>
          <a:noFill/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need to pray!</a:t>
            </a:r>
          </a:p>
          <a:p>
            <a:pPr lvl="1"/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our local, state, and federal government authorities; for salvation, that they would come to the knowledge of the truth and lead with truth and wisdom</a:t>
            </a:r>
          </a:p>
          <a:p>
            <a:pPr lvl="1"/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the salvation of all kinds of people</a:t>
            </a:r>
          </a:p>
          <a:p>
            <a:pPr lvl="1"/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opportunities to give testimony to this truth (the gospel)</a:t>
            </a:r>
          </a:p>
          <a:p>
            <a:pPr lvl="2"/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Luke 21:12-13</a:t>
            </a:r>
          </a:p>
          <a:p>
            <a:pPr lvl="1"/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182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3247C16F880440856420C512BB05CC" ma:contentTypeVersion="10" ma:contentTypeDescription="Create a new document." ma:contentTypeScope="" ma:versionID="b9a13da077749f8ec13843879697e82c">
  <xsd:schema xmlns:xsd="http://www.w3.org/2001/XMLSchema" xmlns:xs="http://www.w3.org/2001/XMLSchema" xmlns:p="http://schemas.microsoft.com/office/2006/metadata/properties" xmlns:ns3="334f46bb-871c-4187-9bf6-b53e5fc08a04" targetNamespace="http://schemas.microsoft.com/office/2006/metadata/properties" ma:root="true" ma:fieldsID="4c708ed48fe9eef3cb115ba7b7281811" ns3:_="">
    <xsd:import namespace="334f46bb-871c-4187-9bf6-b53e5fc08a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4f46bb-871c-4187-9bf6-b53e5fc08a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F71A7A-9600-4D34-A4B3-0FC8B68F0D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4f46bb-871c-4187-9bf6-b53e5fc08a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CB8847-2574-4625-B07C-8E7A407CD0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29A33D-8CE7-4F71-BD20-57E3A68D2A66}">
  <ds:schemaRefs>
    <ds:schemaRef ds:uri="http://www.w3.org/XML/1998/namespace"/>
    <ds:schemaRef ds:uri="http://schemas.microsoft.com/office/infopath/2007/PartnerControls"/>
    <ds:schemaRef ds:uri="334f46bb-871c-4187-9bf6-b53e5fc08a04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1307</Words>
  <Application>Microsoft Office PowerPoint</Application>
  <PresentationFormat>Widescreen</PresentationFormat>
  <Paragraphs>111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Depth</vt:lpstr>
      <vt:lpstr>1 Timothy 2:3-7</vt:lpstr>
      <vt:lpstr>The ultimate focus of prayer is salvation and a coming to the knowledge of the truth (v3-4)</vt:lpstr>
      <vt:lpstr>The ultimate focus of prayer is salvation and a coming to the knowledge of the truth (v3-4)</vt:lpstr>
      <vt:lpstr>The ultimate focus of prayer is salvation and a coming to the knowledge of the truth (v3-4)</vt:lpstr>
      <vt:lpstr>The means of salvation is through Christ alone (v5-6)</vt:lpstr>
      <vt:lpstr>The means of salvation is through Christ alone (v5-6)</vt:lpstr>
      <vt:lpstr>The means of salvation is through Christ alone (v5-6)</vt:lpstr>
      <vt:lpstr>The means of salvation is through Christ alone (v5-6)</vt:lpstr>
      <vt:lpstr>The means of salvation is through Christ alone (v5-6)</vt:lpstr>
      <vt:lpstr>Paul communicates his heart for the gospel and his obedience to his calling (v7)</vt:lpstr>
      <vt:lpstr>Paul communicates his heart for the gospel and his obedience to his calling (v7)</vt:lpstr>
      <vt:lpstr>Questions to consider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Timothy 2:3-7</dc:title>
  <dc:creator>Chris Gaona</dc:creator>
  <cp:lastModifiedBy>Chris Gaona</cp:lastModifiedBy>
  <cp:revision>1</cp:revision>
  <dcterms:created xsi:type="dcterms:W3CDTF">2020-05-03T14:53:37Z</dcterms:created>
  <dcterms:modified xsi:type="dcterms:W3CDTF">2020-05-03T14:56:46Z</dcterms:modified>
</cp:coreProperties>
</file>