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/>
    <p:restoredTop sz="94709"/>
  </p:normalViewPr>
  <p:slideViewPr>
    <p:cSldViewPr snapToGrid="0">
      <p:cViewPr varScale="1">
        <p:scale>
          <a:sx n="102" d="100"/>
          <a:sy n="102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9/13/25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0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7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9/13/25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8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0076"/>
            <a:ext cx="11029616" cy="923444"/>
          </a:xfrm>
        </p:spPr>
        <p:txBody>
          <a:bodyPr anchor="ctr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493520"/>
            <a:ext cx="11029615" cy="516128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7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9/13/25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9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4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0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9/13/25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4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9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54" r:id="rId6"/>
    <p:sldLayoutId id="2147483749" r:id="rId7"/>
    <p:sldLayoutId id="2147483750" r:id="rId8"/>
    <p:sldLayoutId id="2147483751" r:id="rId9"/>
    <p:sldLayoutId id="2147483753" r:id="rId10"/>
    <p:sldLayoutId id="214748375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on a road with a river going through it&#10;&#10;AI-generated content may be incorrect.">
            <a:extLst>
              <a:ext uri="{FF2B5EF4-FFF2-40B4-BE49-F238E27FC236}">
                <a16:creationId xmlns:a16="http://schemas.microsoft.com/office/drawing/2014/main" id="{D101DBC1-BEAD-F33D-6AA3-661BC1A991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1067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B807F-390F-2D6C-A724-97371F4EF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0612" y="1524001"/>
            <a:ext cx="3456599" cy="346165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1 John 4:1-6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803C1-533F-0644-AD28-E379459A2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612" y="5145512"/>
            <a:ext cx="3702134" cy="9613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>
                    <a:alpha val="75000"/>
                  </a:srgbClr>
                </a:solidFill>
              </a:rPr>
              <a:t>The Importance of Spiritual Discernment </a:t>
            </a:r>
          </a:p>
        </p:txBody>
      </p:sp>
    </p:spTree>
    <p:extLst>
      <p:ext uri="{BB962C8B-B14F-4D97-AF65-F5344CB8AC3E}">
        <p14:creationId xmlns:p14="http://schemas.microsoft.com/office/powerpoint/2010/main" val="139461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BE2B5-781E-BD11-AB88-4B9CE2F73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E182-6487-997C-85CF-FEA69A8E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9DA90-C69E-0D08-C16A-44D6C7A8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41118"/>
            <a:ext cx="11029615" cy="4913682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In what ways do you prioritize living before God and people with discernment?</a:t>
            </a:r>
          </a:p>
          <a:p>
            <a:pPr lvl="0"/>
            <a:r>
              <a:rPr lang="en-US" sz="3200" dirty="0"/>
              <a:t>By what means do you assess teaching to determine if it is true or false?</a:t>
            </a:r>
          </a:p>
          <a:p>
            <a:pPr lvl="0"/>
            <a:r>
              <a:rPr lang="en-US" sz="3200" dirty="0"/>
              <a:t>Why would false teachers distort the Person and work of Jesus Christ?</a:t>
            </a:r>
          </a:p>
          <a:p>
            <a:pPr lvl="0"/>
            <a:r>
              <a:rPr lang="en-US" sz="3200" dirty="0"/>
              <a:t>How are you developing discernment between the spirit of truth and the spirit of error?</a:t>
            </a:r>
          </a:p>
        </p:txBody>
      </p:sp>
    </p:spTree>
    <p:extLst>
      <p:ext uri="{BB962C8B-B14F-4D97-AF65-F5344CB8AC3E}">
        <p14:creationId xmlns:p14="http://schemas.microsoft.com/office/powerpoint/2010/main" val="331405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on a road with a river going through it&#10;&#10;AI-generated content may be incorrect.">
            <a:extLst>
              <a:ext uri="{FF2B5EF4-FFF2-40B4-BE49-F238E27FC236}">
                <a16:creationId xmlns:a16="http://schemas.microsoft.com/office/drawing/2014/main" id="{D101DBC1-BEAD-F33D-6AA3-661BC1A991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1067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B807F-390F-2D6C-A724-97371F4EF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0612" y="1524001"/>
            <a:ext cx="3456599" cy="346165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1 John 4:1-6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803C1-533F-0644-AD28-E379459A2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612" y="5145512"/>
            <a:ext cx="3702134" cy="9613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>
                    <a:alpha val="75000"/>
                  </a:srgbClr>
                </a:solidFill>
              </a:rPr>
              <a:t>The Importance of Spiritual Discernment </a:t>
            </a:r>
          </a:p>
        </p:txBody>
      </p:sp>
    </p:spTree>
    <p:extLst>
      <p:ext uri="{BB962C8B-B14F-4D97-AF65-F5344CB8AC3E}">
        <p14:creationId xmlns:p14="http://schemas.microsoft.com/office/powerpoint/2010/main" val="348211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3DC5-193D-87DD-3AA1-61E2825E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False Teachers are Prevalent (4:1)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F577-15DA-7189-6237-73D85B22D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baseline="30000" dirty="0"/>
              <a:t>1</a:t>
            </a:r>
            <a:r>
              <a:rPr lang="en-US" i="1" dirty="0"/>
              <a:t> Beloved, do not believe every spirit, but test the spirits to see whether they are from God, for many false prophets have gone out into the world. </a:t>
            </a:r>
            <a:endParaRPr lang="en-US" dirty="0"/>
          </a:p>
          <a:p>
            <a:pPr lvl="0"/>
            <a:r>
              <a:rPr lang="en-US" dirty="0"/>
              <a:t>“</a:t>
            </a:r>
            <a:r>
              <a:rPr lang="en-US" i="1" dirty="0"/>
              <a:t>Beloved</a:t>
            </a:r>
            <a:r>
              <a:rPr lang="en-US" dirty="0"/>
              <a:t>” – Because John loves the people of this church, he instructs them in truth</a:t>
            </a:r>
          </a:p>
          <a:p>
            <a:pPr lvl="0"/>
            <a:r>
              <a:rPr lang="en-US" dirty="0"/>
              <a:t>“</a:t>
            </a:r>
            <a:r>
              <a:rPr lang="en-US" i="1" dirty="0"/>
              <a:t>do not believe every spirit</a:t>
            </a:r>
            <a:r>
              <a:rPr lang="en-US" dirty="0"/>
              <a:t>” – The misguided sense and feel that beliefs come from a spiritual leading, so they operate on feelings and emotions, not inspired truth</a:t>
            </a:r>
          </a:p>
          <a:p>
            <a:pPr lvl="0"/>
            <a:r>
              <a:rPr lang="en-US" dirty="0"/>
              <a:t>Because this happens, deception is a consistent threat</a:t>
            </a:r>
          </a:p>
          <a:p>
            <a:pPr lvl="0"/>
            <a:r>
              <a:rPr lang="en-US" dirty="0"/>
              <a:t>It is shocking to realize how many people believe their feelings and emotions are spirit-prompted guidance</a:t>
            </a:r>
          </a:p>
        </p:txBody>
      </p:sp>
    </p:spTree>
    <p:extLst>
      <p:ext uri="{BB962C8B-B14F-4D97-AF65-F5344CB8AC3E}">
        <p14:creationId xmlns:p14="http://schemas.microsoft.com/office/powerpoint/2010/main" val="340582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9665F-634C-58FA-6094-72E2D5958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E3D0-3D06-74D1-05DF-99E08150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False Teachers are Prevalent (4:1)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48F6F-6235-D0F8-0B80-FC3CF5882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The </a:t>
            </a:r>
            <a:r>
              <a:rPr lang="en-US" sz="2800" b="1" dirty="0"/>
              <a:t>spiritual powers of darkness</a:t>
            </a:r>
            <a:r>
              <a:rPr lang="en-US" sz="2800" dirty="0"/>
              <a:t> can have a field day with people’s feelings and emotions, even misdirected believers</a:t>
            </a:r>
          </a:p>
          <a:p>
            <a:pPr lvl="0"/>
            <a:r>
              <a:rPr lang="en-US" sz="2800" dirty="0"/>
              <a:t>When many of these “spiritual” feelings and emotions are weighed against the teaching of Scripture, they are revealed to be off</a:t>
            </a:r>
          </a:p>
          <a:p>
            <a:pPr lvl="1"/>
            <a:r>
              <a:rPr lang="en-US" sz="2400" dirty="0"/>
              <a:t>God creates mankind with feelings and emotions, and in their proper place, they are good</a:t>
            </a:r>
          </a:p>
          <a:p>
            <a:pPr lvl="1"/>
            <a:r>
              <a:rPr lang="en-US" sz="2400" dirty="0"/>
              <a:t>But the proper place of feelings and emotions is not to lead people</a:t>
            </a:r>
          </a:p>
          <a:p>
            <a:pPr lvl="1"/>
            <a:r>
              <a:rPr lang="en-US" sz="2400" dirty="0"/>
              <a:t>Consistent Biblical truth is to lead people, and feelings and emotions are to respond to truth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9995E-FC47-7D55-9E88-96354156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747F-801C-33FC-76F6-67202CA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False Teachers are Prevalent (4:1)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21E24-61E4-79DB-3E5B-27702EEB1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“</a:t>
            </a:r>
            <a:r>
              <a:rPr lang="en-US" i="1" dirty="0"/>
              <a:t>but test the spirits to see whether they are from God</a:t>
            </a:r>
            <a:r>
              <a:rPr lang="en-US" dirty="0"/>
              <a:t>” – By examination of the teaching of Jesus Christ, and its application to the Church by the Apostles, we know what is in line with truly inspired New Covenant instruction</a:t>
            </a:r>
          </a:p>
          <a:p>
            <a:pPr lvl="0"/>
            <a:r>
              <a:rPr lang="en-US" dirty="0"/>
              <a:t>“</a:t>
            </a:r>
            <a:r>
              <a:rPr lang="en-US" i="1" dirty="0"/>
              <a:t>for many false prophets have gone out into the world.</a:t>
            </a:r>
            <a:r>
              <a:rPr lang="en-US" dirty="0"/>
              <a:t>”</a:t>
            </a:r>
          </a:p>
          <a:p>
            <a:pPr lvl="0"/>
            <a:r>
              <a:rPr lang="en-US" dirty="0"/>
              <a:t>Because of false teaching and false teachers, discernment is a requirement for the people of the New Covenant</a:t>
            </a:r>
          </a:p>
          <a:p>
            <a:pPr lvl="1"/>
            <a:r>
              <a:rPr lang="en-US" dirty="0"/>
              <a:t>Jesus taught His disciples the importance of being discerning</a:t>
            </a:r>
          </a:p>
          <a:p>
            <a:pPr lvl="1"/>
            <a:r>
              <a:rPr lang="en-US" dirty="0"/>
              <a:t>Matthew 7:15 </a:t>
            </a:r>
          </a:p>
          <a:p>
            <a:pPr lvl="1"/>
            <a:r>
              <a:rPr lang="en-US" dirty="0"/>
              <a:t>The Apostle Paul taught the elders of the church in Ephesus about the importance of being discerning</a:t>
            </a:r>
            <a:endParaRPr lang="en-US" sz="2400" dirty="0"/>
          </a:p>
          <a:p>
            <a:pPr lvl="1"/>
            <a:r>
              <a:rPr lang="en-US" dirty="0"/>
              <a:t>Acts 20:27-32 </a:t>
            </a:r>
          </a:p>
          <a:p>
            <a:pPr lvl="0"/>
            <a:r>
              <a:rPr lang="en-US" dirty="0"/>
              <a:t>We need to take this to heart and become prayerful and discerning people</a:t>
            </a:r>
          </a:p>
        </p:txBody>
      </p:sp>
    </p:spTree>
    <p:extLst>
      <p:ext uri="{BB962C8B-B14F-4D97-AF65-F5344CB8AC3E}">
        <p14:creationId xmlns:p14="http://schemas.microsoft.com/office/powerpoint/2010/main" val="421278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28DCB-E9D9-BEF3-3E18-A42ECEF0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A1B19-A270-522E-D828-0BC26C83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False Teachers Distort the Person and Work of Jesus Christ (4:2-3)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2F729-BDD2-D166-17DD-07F3C4C3A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i="1" baseline="30000" dirty="0"/>
              <a:t>2</a:t>
            </a:r>
            <a:r>
              <a:rPr lang="en-US" sz="2800" i="1" dirty="0"/>
              <a:t> By this you know the Spirit of God: every spirit that confesses that Jesus Christ has come in the flesh is from God, </a:t>
            </a:r>
            <a:r>
              <a:rPr lang="en-US" sz="2800" i="1" baseline="30000" dirty="0"/>
              <a:t>3</a:t>
            </a:r>
            <a:r>
              <a:rPr lang="en-US" sz="2800" i="1" dirty="0"/>
              <a:t> and every spirit that does not confess Jesus is not from God. </a:t>
            </a:r>
            <a:endParaRPr lang="en-US" sz="2800" dirty="0"/>
          </a:p>
          <a:p>
            <a:pPr lvl="0"/>
            <a:r>
              <a:rPr lang="en-US" sz="2800" dirty="0"/>
              <a:t>How do believers know that someone's statements about Jesus are factual?</a:t>
            </a:r>
          </a:p>
          <a:p>
            <a:pPr lvl="0"/>
            <a:r>
              <a:rPr lang="en-US" sz="2800" dirty="0"/>
              <a:t>Holy Spirit-led communications about Jesus will be confirmed by Scriptural truth and principles</a:t>
            </a:r>
          </a:p>
          <a:p>
            <a:pPr lvl="1"/>
            <a:r>
              <a:rPr lang="en-US" sz="2400" dirty="0"/>
              <a:t>Those who say Jesus fulfilled Scripture and came in the flesh to be our Savior, honor God by trusting the Holy Spirit’s power to bring truth home to transform hearts</a:t>
            </a:r>
          </a:p>
          <a:p>
            <a:pPr lvl="2"/>
            <a:r>
              <a:rPr lang="en-US" sz="2000" dirty="0"/>
              <a:t>1 Corinthians 2:1-5 </a:t>
            </a:r>
          </a:p>
          <a:p>
            <a:pPr lvl="1"/>
            <a:r>
              <a:rPr lang="en-US" sz="2400" dirty="0"/>
              <a:t>Those who say Jesus couldn’t be God and come in human flesh are not from God</a:t>
            </a:r>
          </a:p>
          <a:p>
            <a:pPr lvl="1"/>
            <a:r>
              <a:rPr lang="en-US" sz="2400" dirty="0"/>
              <a:t>Such reasoning denies the plan and purpose of God</a:t>
            </a:r>
          </a:p>
        </p:txBody>
      </p:sp>
    </p:spTree>
    <p:extLst>
      <p:ext uri="{BB962C8B-B14F-4D97-AF65-F5344CB8AC3E}">
        <p14:creationId xmlns:p14="http://schemas.microsoft.com/office/powerpoint/2010/main" val="297820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4996B-34C9-57CC-E198-4A846DA62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A79F-951A-DFD4-AE0E-C838F27F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False Teachers Distort the Person and Work of Jesus Christ (4:2-3)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7352A-8541-277E-8350-6A005DE8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/>
              <a:t>This is the spirit of the antichrist, which you heard was coming and now is in the world already.</a:t>
            </a:r>
            <a:endParaRPr lang="en-US" dirty="0"/>
          </a:p>
          <a:p>
            <a:pPr lvl="0"/>
            <a:r>
              <a:rPr lang="en-US" dirty="0"/>
              <a:t>Jesus warned, and Paul applied the warning of Jesus to the churches, false teachers will come, and they will be antichrist, opposed to the New Covenant gospel truth</a:t>
            </a:r>
          </a:p>
          <a:p>
            <a:pPr lvl="1"/>
            <a:r>
              <a:rPr lang="en-US" dirty="0"/>
              <a:t>Statements contrary to the truth and work of God are not just wrong; they are evil</a:t>
            </a:r>
          </a:p>
          <a:p>
            <a:pPr lvl="1"/>
            <a:r>
              <a:rPr lang="en-US" dirty="0"/>
              <a:t>Wolves in sheep’s clothing are antichrist, detracting from the truth and person of Jesus Christ</a:t>
            </a:r>
          </a:p>
          <a:p>
            <a:pPr lvl="1"/>
            <a:r>
              <a:rPr lang="en-US" dirty="0"/>
              <a:t>John 10:9-10 </a:t>
            </a:r>
          </a:p>
          <a:p>
            <a:pPr lvl="1"/>
            <a:r>
              <a:rPr lang="en-US" dirty="0"/>
              <a:t>Satan and the powers of evil lurk in the darkness, and the works of wickedness (</a:t>
            </a:r>
            <a:r>
              <a:rPr lang="en-US" i="1" dirty="0"/>
              <a:t>steal and kill and destroy</a:t>
            </a:r>
            <a:r>
              <a:rPr lang="en-US" dirty="0"/>
              <a:t>) are the produce of the seeds of evil</a:t>
            </a:r>
          </a:p>
          <a:p>
            <a:pPr lvl="0"/>
            <a:r>
              <a:rPr lang="en-US" dirty="0"/>
              <a:t>Confessing the truth of the person and work of Christ in the </a:t>
            </a:r>
            <a:r>
              <a:rPr lang="en-US" b="1" dirty="0"/>
              <a:t>gospel</a:t>
            </a:r>
            <a:r>
              <a:rPr lang="en-US" dirty="0"/>
              <a:t> is mankind’s only hope</a:t>
            </a:r>
          </a:p>
          <a:p>
            <a:pPr lvl="1"/>
            <a:r>
              <a:rPr lang="en-US" dirty="0"/>
              <a:t>The gospel is the message we are empowered to advance against the gates of hell</a:t>
            </a:r>
          </a:p>
          <a:p>
            <a:pPr lvl="1"/>
            <a:r>
              <a:rPr lang="en-US" dirty="0"/>
              <a:t>The enemy is sly and powerful, but our Lord is far more powerful</a:t>
            </a:r>
          </a:p>
          <a:p>
            <a:pPr lvl="1"/>
            <a:r>
              <a:rPr lang="en-US" dirty="0"/>
              <a:t>Christ reigns, and the people of the earth need to hear it</a:t>
            </a:r>
          </a:p>
        </p:txBody>
      </p:sp>
    </p:spTree>
    <p:extLst>
      <p:ext uri="{BB962C8B-B14F-4D97-AF65-F5344CB8AC3E}">
        <p14:creationId xmlns:p14="http://schemas.microsoft.com/office/powerpoint/2010/main" val="153948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8FE25-F5F2-710B-805C-63E571393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FAB9-B2B5-5EDF-B890-31BAFD19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Discernment Between the Spirit of Truth and the Spirit of Error (4:4-6)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FDCD-F178-1EB2-FC85-BF360BDFC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baseline="30000" dirty="0"/>
              <a:t>4</a:t>
            </a:r>
            <a:r>
              <a:rPr lang="en-US" i="1" dirty="0"/>
              <a:t> Little children, you are from God and have overcome them, for he who is in you is greater than he who is in the world. </a:t>
            </a:r>
            <a:endParaRPr lang="en-US" dirty="0"/>
          </a:p>
          <a:p>
            <a:pPr lvl="0"/>
            <a:r>
              <a:rPr lang="en-US" dirty="0"/>
              <a:t>New Covenant people of God living triumphantly over the darkness</a:t>
            </a:r>
          </a:p>
          <a:p>
            <a:r>
              <a:rPr lang="en-US" dirty="0"/>
              <a:t>2 Corinthians 2:14-16 </a:t>
            </a:r>
          </a:p>
          <a:p>
            <a:pPr lvl="0"/>
            <a:r>
              <a:rPr lang="en-US" dirty="0"/>
              <a:t>“</a:t>
            </a:r>
            <a:r>
              <a:rPr lang="en-US" i="1" dirty="0"/>
              <a:t>Little children</a:t>
            </a:r>
            <a:r>
              <a:rPr lang="en-US" dirty="0"/>
              <a:t>” – John has familial care and concern for these brothers and sisters in Christ</a:t>
            </a:r>
          </a:p>
          <a:p>
            <a:pPr lvl="0"/>
            <a:r>
              <a:rPr lang="en-US" dirty="0"/>
              <a:t>“</a:t>
            </a:r>
            <a:r>
              <a:rPr lang="en-US" i="1" dirty="0"/>
              <a:t>you are from God and have overcome them</a:t>
            </a:r>
            <a:r>
              <a:rPr lang="en-US" dirty="0"/>
              <a:t>” – Believers show that they have spiritual life from God because the darkness has not overcome them</a:t>
            </a:r>
          </a:p>
          <a:p>
            <a:pPr lvl="1"/>
            <a:r>
              <a:rPr lang="en-US" dirty="0"/>
              <a:t>The fact that they are from God means they are born of God and have the life of God</a:t>
            </a:r>
          </a:p>
          <a:p>
            <a:pPr lvl="1"/>
            <a:r>
              <a:rPr lang="en-US" dirty="0"/>
              <a:t>We are enabled to overcome the enemy’s people by standing firm in the truth of Christ</a:t>
            </a:r>
          </a:p>
          <a:p>
            <a:pPr lvl="0"/>
            <a:r>
              <a:rPr lang="en-US" dirty="0"/>
              <a:t>“</a:t>
            </a:r>
            <a:r>
              <a:rPr lang="en-US" i="1" dirty="0"/>
              <a:t>for he who is in you is greater than he who is in the world</a:t>
            </a:r>
            <a:r>
              <a:rPr lang="en-US" dirty="0"/>
              <a:t>” - </a:t>
            </a:r>
          </a:p>
          <a:p>
            <a:pPr lvl="1"/>
            <a:r>
              <a:rPr lang="en-US" dirty="0"/>
              <a:t>Standing in the truth despite ridicule and departure reveals God’s power to enable perseverance </a:t>
            </a:r>
          </a:p>
          <a:p>
            <a:pPr lvl="1"/>
            <a:r>
              <a:rPr lang="en-US" dirty="0"/>
              <a:t>Our power comes from Christ, and we must abide in His truth, drawing consistently on the strength of our Lord in the Spirit (“</a:t>
            </a:r>
            <a:r>
              <a:rPr lang="en-US" b="1" i="1" u="sng" dirty="0"/>
              <a:t>he</a:t>
            </a:r>
            <a:r>
              <a:rPr lang="en-US" i="1" dirty="0"/>
              <a:t> who is in you</a:t>
            </a:r>
            <a:r>
              <a:rPr lang="en-US" dirty="0"/>
              <a:t>”)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9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E1777-CCF6-B7B7-3FE0-217DEC32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FDCC-285E-283A-3974-2D25F964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Discernment Between the Spirit of Truth and the Spirit of Error (4:4-6)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5E78E-7CB8-7DE0-E808-BF55B494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baseline="30000" dirty="0"/>
              <a:t>5</a:t>
            </a:r>
            <a:r>
              <a:rPr lang="en-US" sz="2800" i="1" dirty="0"/>
              <a:t> They are from the world; therefore they speak from the world, and the world listens to them. </a:t>
            </a:r>
            <a:endParaRPr lang="en-US" sz="2800" dirty="0"/>
          </a:p>
          <a:p>
            <a:pPr lvl="0"/>
            <a:r>
              <a:rPr lang="en-US" sz="2800" dirty="0"/>
              <a:t>Those in the world are self-absorbed, led down a path of death and destruction</a:t>
            </a:r>
          </a:p>
          <a:p>
            <a:pPr lvl="1"/>
            <a:r>
              <a:rPr lang="en-US" sz="2400" dirty="0"/>
              <a:t>The reasoning of the spirit of the age is self-absorbed</a:t>
            </a:r>
          </a:p>
          <a:p>
            <a:pPr lvl="1"/>
            <a:r>
              <a:rPr lang="en-US" sz="2400" dirty="0"/>
              <a:t>The world lives in self-centered pride and arrogance, valuing sin and selfishness</a:t>
            </a:r>
          </a:p>
          <a:p>
            <a:pPr lvl="1"/>
            <a:r>
              <a:rPr lang="en-US" sz="2400" dirty="0"/>
              <a:t>Self-serving self-centeredness makes sense to those in the world</a:t>
            </a:r>
          </a:p>
          <a:p>
            <a:pPr lvl="2"/>
            <a:r>
              <a:rPr lang="en-US" sz="2000" dirty="0"/>
              <a:t>John 15:19 </a:t>
            </a:r>
          </a:p>
          <a:p>
            <a:r>
              <a:rPr lang="en-US" sz="2800" dirty="0"/>
              <a:t>What we believe and proclaim in Christ is foolishness to the worldly, but to those who are being saved, it is the power of God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3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55A84-4A7F-AE36-0EDE-27D289852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3FA6-B3BF-8DBB-F58E-D02BB5E8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Discernment Between the Spirit of Truth and the Spirit of Error (4:4-6)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3849-8025-8AC2-3A12-1FE7E2AAD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baseline="30000" dirty="0"/>
              <a:t>6</a:t>
            </a:r>
            <a:r>
              <a:rPr lang="en-US" sz="2800" i="1" dirty="0"/>
              <a:t> We are from God. Whoever knows God listens to us; whoever is not from God does not listen to us. By this we know the Spirit of truth and the spirit of error. </a:t>
            </a:r>
            <a:endParaRPr lang="en-US" sz="2800" dirty="0"/>
          </a:p>
          <a:p>
            <a:pPr lvl="0"/>
            <a:r>
              <a:rPr lang="en-US" sz="2800" dirty="0"/>
              <a:t>John and his associates represent </a:t>
            </a:r>
            <a:r>
              <a:rPr lang="en-US" sz="2800" b="1" dirty="0"/>
              <a:t>the inspired truth of God in Scripture</a:t>
            </a:r>
            <a:endParaRPr lang="en-US" sz="2800" dirty="0"/>
          </a:p>
          <a:p>
            <a:pPr lvl="1"/>
            <a:r>
              <a:rPr lang="en-US" sz="2400" dirty="0"/>
              <a:t>The word of God is sweet and delightful to the people of God, defining and directing every detail of their lives</a:t>
            </a:r>
          </a:p>
          <a:p>
            <a:pPr lvl="1"/>
            <a:r>
              <a:rPr lang="en-US" sz="2400" dirty="0"/>
              <a:t>The word of God is repulsive to the people of darkness, rejecting the truth of God as foolishness</a:t>
            </a:r>
          </a:p>
          <a:p>
            <a:pPr lvl="0"/>
            <a:r>
              <a:rPr lang="en-US" sz="2800" dirty="0"/>
              <a:t>We are to boldly live and proclaim truth, knowing that Jesus has others to save and He must bring them in also</a:t>
            </a:r>
          </a:p>
        </p:txBody>
      </p:sp>
    </p:spTree>
    <p:extLst>
      <p:ext uri="{BB962C8B-B14F-4D97-AF65-F5344CB8AC3E}">
        <p14:creationId xmlns:p14="http://schemas.microsoft.com/office/powerpoint/2010/main" val="16044495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2D28C36AEBD546B30F62260FBA9E3D" ma:contentTypeVersion="14" ma:contentTypeDescription="Create a new document." ma:contentTypeScope="" ma:versionID="abe6a7551e2bc552f6497fb675663771">
  <xsd:schema xmlns:xsd="http://www.w3.org/2001/XMLSchema" xmlns:xs="http://www.w3.org/2001/XMLSchema" xmlns:p="http://schemas.microsoft.com/office/2006/metadata/properties" xmlns:ns2="fdbfab92-5ce1-4f79-a671-9de2e35f6b7f" xmlns:ns3="c9cfde4b-452d-4aad-8544-c43e8b6fce9c" targetNamespace="http://schemas.microsoft.com/office/2006/metadata/properties" ma:root="true" ma:fieldsID="23c1237f6218a5a35d46083641906c46" ns2:_="" ns3:_="">
    <xsd:import namespace="fdbfab92-5ce1-4f79-a671-9de2e35f6b7f"/>
    <xsd:import namespace="c9cfde4b-452d-4aad-8544-c43e8b6fc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fab92-5ce1-4f79-a671-9de2e35f6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325a354-4438-4819-a52b-8596fbe693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fde4b-452d-4aad-8544-c43e8b6fce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30d9a2c-2f70-484a-9f83-d005f8e85c97}" ma:internalName="TaxCatchAll" ma:showField="CatchAllData" ma:web="c9cfde4b-452d-4aad-8544-c43e8b6fc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bfab92-5ce1-4f79-a671-9de2e35f6b7f">
      <Terms xmlns="http://schemas.microsoft.com/office/infopath/2007/PartnerControls"/>
    </lcf76f155ced4ddcb4097134ff3c332f>
    <TaxCatchAll xmlns="c9cfde4b-452d-4aad-8544-c43e8b6fce9c" xsi:nil="true"/>
  </documentManagement>
</p:properties>
</file>

<file path=customXml/itemProps1.xml><?xml version="1.0" encoding="utf-8"?>
<ds:datastoreItem xmlns:ds="http://schemas.openxmlformats.org/officeDocument/2006/customXml" ds:itemID="{3E133C86-D1B1-4840-86B5-76F969C2D50A}"/>
</file>

<file path=customXml/itemProps2.xml><?xml version="1.0" encoding="utf-8"?>
<ds:datastoreItem xmlns:ds="http://schemas.openxmlformats.org/officeDocument/2006/customXml" ds:itemID="{F9209D7C-028D-400B-A243-71A69D664507}"/>
</file>

<file path=customXml/itemProps3.xml><?xml version="1.0" encoding="utf-8"?>
<ds:datastoreItem xmlns:ds="http://schemas.openxmlformats.org/officeDocument/2006/customXml" ds:itemID="{4180B47D-5188-407B-9869-FA768FED2608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499</TotalTime>
  <Words>1185</Words>
  <Application>Microsoft Macintosh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Franklin Gothic Book</vt:lpstr>
      <vt:lpstr>Franklin Gothic Demi</vt:lpstr>
      <vt:lpstr>Wingdings 2</vt:lpstr>
      <vt:lpstr>DividendVTI</vt:lpstr>
      <vt:lpstr>1 John 4:1-6</vt:lpstr>
      <vt:lpstr>False Teachers are Prevalent (4:1)</vt:lpstr>
      <vt:lpstr>False Teachers are Prevalent (4:1)</vt:lpstr>
      <vt:lpstr>False Teachers are Prevalent (4:1)</vt:lpstr>
      <vt:lpstr>False Teachers Distort the Person and Work of Jesus Christ (4:2-3)</vt:lpstr>
      <vt:lpstr>False Teachers Distort the Person and Work of Jesus Christ (4:2-3)</vt:lpstr>
      <vt:lpstr>Developing Discernment Between the Spirit of Truth and the Spirit of Error (4:4-6) </vt:lpstr>
      <vt:lpstr>Developing Discernment Between the Spirit of Truth and the Spirit of Error (4:4-6) </vt:lpstr>
      <vt:lpstr>Developing Discernment Between the Spirit of Truth and the Spirit of Error (4:4-6) </vt:lpstr>
      <vt:lpstr>Questions to Consider</vt:lpstr>
      <vt:lpstr>1 John 4:1-6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Landess</dc:creator>
  <cp:lastModifiedBy>Mark Landess</cp:lastModifiedBy>
  <cp:revision>1</cp:revision>
  <dcterms:created xsi:type="dcterms:W3CDTF">2025-09-14T05:02:35Z</dcterms:created>
  <dcterms:modified xsi:type="dcterms:W3CDTF">2025-09-14T13:21:54Z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0x010100A02D28C36AEBD546B30F62260FBA9E3D</vt:lpwstr>
  </property>
</Properties>
</file>