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4"/>
  </p:sldMasterIdLst>
  <p:notesMasterIdLst>
    <p:notesMasterId r:id="rId11"/>
  </p:notesMasterIdLst>
  <p:sldIdLst>
    <p:sldId id="262" r:id="rId5"/>
    <p:sldId id="295" r:id="rId6"/>
    <p:sldId id="296" r:id="rId7"/>
    <p:sldId id="297" r:id="rId8"/>
    <p:sldId id="298" r:id="rId9"/>
    <p:sldId id="27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AC1578A-EB49-4652-BE55-7C680D3FF61D}">
          <p14:sldIdLst>
            <p14:sldId id="262"/>
            <p14:sldId id="295"/>
            <p14:sldId id="296"/>
            <p14:sldId id="297"/>
            <p14:sldId id="298"/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e Maher" initials="JM" lastIdx="5" clrIdx="0">
    <p:extLst>
      <p:ext uri="{19B8F6BF-5375-455C-9EA6-DF929625EA0E}">
        <p15:presenceInfo xmlns:p15="http://schemas.microsoft.com/office/powerpoint/2012/main" userId="S::jane@intrigo.eu::e5c13537-11a3-43ef-a2a9-c1d87956c691" providerId="AD"/>
      </p:ext>
    </p:extLst>
  </p:cmAuthor>
  <p:cmAuthor id="2" name="Katie MCParland" initials="KM" lastIdx="2" clrIdx="1">
    <p:extLst>
      <p:ext uri="{19B8F6BF-5375-455C-9EA6-DF929625EA0E}">
        <p15:presenceInfo xmlns:p15="http://schemas.microsoft.com/office/powerpoint/2012/main" userId="S-1-5-21-4232090646-1678323718-2276385744-1179" providerId="AD"/>
      </p:ext>
    </p:extLst>
  </p:cmAuthor>
  <p:cmAuthor id="3" name="Rochelle Caruso" initials="RC" lastIdx="17" clrIdx="2">
    <p:extLst>
      <p:ext uri="{19B8F6BF-5375-455C-9EA6-DF929625EA0E}">
        <p15:presenceInfo xmlns:p15="http://schemas.microsoft.com/office/powerpoint/2012/main" userId="75cb10e7cedb17eb" providerId="Windows Live"/>
      </p:ext>
    </p:extLst>
  </p:cmAuthor>
  <p:cmAuthor id="4" name="Jane Maher" initials="JM [2]" lastIdx="3" clrIdx="3">
    <p:extLst>
      <p:ext uri="{19B8F6BF-5375-455C-9EA6-DF929625EA0E}">
        <p15:presenceInfo xmlns:p15="http://schemas.microsoft.com/office/powerpoint/2012/main" userId="S::Jane@aquatt.ie::ff344780-7b70-45c6-8e37-6cb26ea98ec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554"/>
    <a:srgbClr val="1A3785"/>
    <a:srgbClr val="0868B2"/>
    <a:srgbClr val="0068B2"/>
    <a:srgbClr val="21CAFF"/>
    <a:srgbClr val="3EC7F4"/>
    <a:srgbClr val="EC1C24"/>
    <a:srgbClr val="3D65AF"/>
    <a:srgbClr val="9AC43C"/>
    <a:srgbClr val="23B2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rini Apazoglou" userId="4d3d9837-b4b8-48ee-8a08-c45f4aea52ec" providerId="ADAL" clId="{F8288B32-C0B2-4379-93C1-C29EA16B7BB1}"/>
    <pc:docChg chg="custSel modMainMaster">
      <pc:chgData name="Eirini Apazoglou" userId="4d3d9837-b4b8-48ee-8a08-c45f4aea52ec" providerId="ADAL" clId="{F8288B32-C0B2-4379-93C1-C29EA16B7BB1}" dt="2024-12-13T09:09:00.156" v="64" actId="20577"/>
      <pc:docMkLst>
        <pc:docMk/>
      </pc:docMkLst>
      <pc:sldMasterChg chg="modSldLayout">
        <pc:chgData name="Eirini Apazoglou" userId="4d3d9837-b4b8-48ee-8a08-c45f4aea52ec" providerId="ADAL" clId="{F8288B32-C0B2-4379-93C1-C29EA16B7BB1}" dt="2024-12-13T09:09:00.156" v="64" actId="20577"/>
        <pc:sldMasterMkLst>
          <pc:docMk/>
          <pc:sldMasterMk cId="1551406828" sldId="2147483674"/>
        </pc:sldMasterMkLst>
        <pc:sldLayoutChg chg="addSp delSp modSp mod">
          <pc:chgData name="Eirini Apazoglou" userId="4d3d9837-b4b8-48ee-8a08-c45f4aea52ec" providerId="ADAL" clId="{F8288B32-C0B2-4379-93C1-C29EA16B7BB1}" dt="2024-12-13T08:54:57.581" v="19" actId="1036"/>
          <pc:sldLayoutMkLst>
            <pc:docMk/>
            <pc:sldMasterMk cId="1551406828" sldId="2147483674"/>
            <pc:sldLayoutMk cId="1197652402" sldId="2147483675"/>
          </pc:sldLayoutMkLst>
          <pc:picChg chg="add mod">
            <ac:chgData name="Eirini Apazoglou" userId="4d3d9837-b4b8-48ee-8a08-c45f4aea52ec" providerId="ADAL" clId="{F8288B32-C0B2-4379-93C1-C29EA16B7BB1}" dt="2024-12-13T08:54:57.581" v="19" actId="1036"/>
            <ac:picMkLst>
              <pc:docMk/>
              <pc:sldMasterMk cId="1551406828" sldId="2147483674"/>
              <pc:sldLayoutMk cId="1197652402" sldId="2147483675"/>
              <ac:picMk id="8" creationId="{F3A1B337-DBE8-9521-C5F4-9FE37601EB1B}"/>
            </ac:picMkLst>
          </pc:picChg>
        </pc:sldLayoutChg>
        <pc:sldLayoutChg chg="addSp delSp modSp mod">
          <pc:chgData name="Eirini Apazoglou" userId="4d3d9837-b4b8-48ee-8a08-c45f4aea52ec" providerId="ADAL" clId="{F8288B32-C0B2-4379-93C1-C29EA16B7BB1}" dt="2024-12-13T08:54:12.505" v="7" actId="732"/>
          <pc:sldLayoutMkLst>
            <pc:docMk/>
            <pc:sldMasterMk cId="1551406828" sldId="2147483674"/>
            <pc:sldLayoutMk cId="24202442" sldId="2147483686"/>
          </pc:sldLayoutMkLst>
          <pc:picChg chg="add mod modCrop">
            <ac:chgData name="Eirini Apazoglou" userId="4d3d9837-b4b8-48ee-8a08-c45f4aea52ec" providerId="ADAL" clId="{F8288B32-C0B2-4379-93C1-C29EA16B7BB1}" dt="2024-12-13T08:54:12.505" v="7" actId="732"/>
            <ac:picMkLst>
              <pc:docMk/>
              <pc:sldMasterMk cId="1551406828" sldId="2147483674"/>
              <pc:sldLayoutMk cId="24202442" sldId="2147483686"/>
              <ac:picMk id="6" creationId="{5879C336-20D5-DBB2-5557-1F0731EB0F71}"/>
            </ac:picMkLst>
          </pc:picChg>
        </pc:sldLayoutChg>
        <pc:sldLayoutChg chg="addSp delSp modSp mod">
          <pc:chgData name="Eirini Apazoglou" userId="4d3d9837-b4b8-48ee-8a08-c45f4aea52ec" providerId="ADAL" clId="{F8288B32-C0B2-4379-93C1-C29EA16B7BB1}" dt="2024-12-13T08:55:11.953" v="25"/>
          <pc:sldLayoutMkLst>
            <pc:docMk/>
            <pc:sldMasterMk cId="1551406828" sldId="2147483674"/>
            <pc:sldLayoutMk cId="1577171296" sldId="2147483687"/>
          </pc:sldLayoutMkLst>
          <pc:picChg chg="add mod">
            <ac:chgData name="Eirini Apazoglou" userId="4d3d9837-b4b8-48ee-8a08-c45f4aea52ec" providerId="ADAL" clId="{F8288B32-C0B2-4379-93C1-C29EA16B7BB1}" dt="2024-12-13T08:55:11.953" v="25"/>
            <ac:picMkLst>
              <pc:docMk/>
              <pc:sldMasterMk cId="1551406828" sldId="2147483674"/>
              <pc:sldLayoutMk cId="1577171296" sldId="2147483687"/>
              <ac:picMk id="3" creationId="{1EF6AFB4-ADDA-7CE4-F304-F081495DC255}"/>
            </ac:picMkLst>
          </pc:picChg>
        </pc:sldLayoutChg>
        <pc:sldLayoutChg chg="addSp delSp modSp mod">
          <pc:chgData name="Eirini Apazoglou" userId="4d3d9837-b4b8-48ee-8a08-c45f4aea52ec" providerId="ADAL" clId="{F8288B32-C0B2-4379-93C1-C29EA16B7BB1}" dt="2024-12-13T08:55:08.589" v="23"/>
          <pc:sldLayoutMkLst>
            <pc:docMk/>
            <pc:sldMasterMk cId="1551406828" sldId="2147483674"/>
            <pc:sldLayoutMk cId="520568172" sldId="2147483691"/>
          </pc:sldLayoutMkLst>
          <pc:picChg chg="add mod">
            <ac:chgData name="Eirini Apazoglou" userId="4d3d9837-b4b8-48ee-8a08-c45f4aea52ec" providerId="ADAL" clId="{F8288B32-C0B2-4379-93C1-C29EA16B7BB1}" dt="2024-12-13T08:55:08.589" v="23"/>
            <ac:picMkLst>
              <pc:docMk/>
              <pc:sldMasterMk cId="1551406828" sldId="2147483674"/>
              <pc:sldLayoutMk cId="520568172" sldId="2147483691"/>
              <ac:picMk id="3" creationId="{1BA17FAF-66BE-EE1C-CE68-C1A566CB214D}"/>
            </ac:picMkLst>
          </pc:picChg>
        </pc:sldLayoutChg>
        <pc:sldLayoutChg chg="addSp delSp modSp mod">
          <pc:chgData name="Eirini Apazoglou" userId="4d3d9837-b4b8-48ee-8a08-c45f4aea52ec" providerId="ADAL" clId="{F8288B32-C0B2-4379-93C1-C29EA16B7BB1}" dt="2024-12-13T09:09:00.156" v="64" actId="20577"/>
          <pc:sldLayoutMkLst>
            <pc:docMk/>
            <pc:sldMasterMk cId="1551406828" sldId="2147483674"/>
            <pc:sldLayoutMk cId="893465563" sldId="2147483803"/>
          </pc:sldLayoutMkLst>
          <pc:spChg chg="mod">
            <ac:chgData name="Eirini Apazoglou" userId="4d3d9837-b4b8-48ee-8a08-c45f4aea52ec" providerId="ADAL" clId="{F8288B32-C0B2-4379-93C1-C29EA16B7BB1}" dt="2024-12-13T09:09:00.156" v="64" actId="20577"/>
            <ac:spMkLst>
              <pc:docMk/>
              <pc:sldMasterMk cId="1551406828" sldId="2147483674"/>
              <pc:sldLayoutMk cId="893465563" sldId="2147483803"/>
              <ac:spMk id="25" creationId="{8759D4A7-A21B-44B9-B78D-661A29769107}"/>
            </ac:spMkLst>
          </pc:spChg>
          <pc:picChg chg="add mod">
            <ac:chgData name="Eirini Apazoglou" userId="4d3d9837-b4b8-48ee-8a08-c45f4aea52ec" providerId="ADAL" clId="{F8288B32-C0B2-4379-93C1-C29EA16B7BB1}" dt="2024-12-13T08:55:28.733" v="33" actId="1076"/>
            <ac:picMkLst>
              <pc:docMk/>
              <pc:sldMasterMk cId="1551406828" sldId="2147483674"/>
              <pc:sldLayoutMk cId="893465563" sldId="2147483803"/>
              <ac:picMk id="3" creationId="{D06065A4-0C11-9830-7B36-F5FC13557950}"/>
            </ac:picMkLst>
          </pc:picChg>
        </pc:sldLayoutChg>
        <pc:sldLayoutChg chg="addSp delSp modSp mod">
          <pc:chgData name="Eirini Apazoglou" userId="4d3d9837-b4b8-48ee-8a08-c45f4aea52ec" providerId="ADAL" clId="{F8288B32-C0B2-4379-93C1-C29EA16B7BB1}" dt="2024-12-13T08:55:15.200" v="27"/>
          <pc:sldLayoutMkLst>
            <pc:docMk/>
            <pc:sldMasterMk cId="1551406828" sldId="2147483674"/>
            <pc:sldLayoutMk cId="2320221059" sldId="2147483804"/>
          </pc:sldLayoutMkLst>
          <pc:picChg chg="add mod">
            <ac:chgData name="Eirini Apazoglou" userId="4d3d9837-b4b8-48ee-8a08-c45f4aea52ec" providerId="ADAL" clId="{F8288B32-C0B2-4379-93C1-C29EA16B7BB1}" dt="2024-12-13T08:55:15.200" v="27"/>
            <ac:picMkLst>
              <pc:docMk/>
              <pc:sldMasterMk cId="1551406828" sldId="2147483674"/>
              <pc:sldLayoutMk cId="2320221059" sldId="2147483804"/>
              <ac:picMk id="3" creationId="{F4FA5BE2-0C1B-D886-C308-3FBB2A25A613}"/>
            </ac:picMkLst>
          </pc:picChg>
        </pc:sldLayoutChg>
        <pc:sldLayoutChg chg="addSp delSp modSp mod">
          <pc:chgData name="Eirini Apazoglou" userId="4d3d9837-b4b8-48ee-8a08-c45f4aea52ec" providerId="ADAL" clId="{F8288B32-C0B2-4379-93C1-C29EA16B7BB1}" dt="2024-12-13T08:55:05.633" v="21"/>
          <pc:sldLayoutMkLst>
            <pc:docMk/>
            <pc:sldMasterMk cId="1551406828" sldId="2147483674"/>
            <pc:sldLayoutMk cId="2803446858" sldId="2147483805"/>
          </pc:sldLayoutMkLst>
          <pc:picChg chg="add mod">
            <ac:chgData name="Eirini Apazoglou" userId="4d3d9837-b4b8-48ee-8a08-c45f4aea52ec" providerId="ADAL" clId="{F8288B32-C0B2-4379-93C1-C29EA16B7BB1}" dt="2024-12-13T08:55:05.633" v="21"/>
            <ac:picMkLst>
              <pc:docMk/>
              <pc:sldMasterMk cId="1551406828" sldId="2147483674"/>
              <pc:sldLayoutMk cId="2803446858" sldId="2147483805"/>
              <ac:picMk id="3" creationId="{74726357-093E-D1E9-7170-5B00AD141DF8}"/>
            </ac:picMkLst>
          </pc:picChg>
        </pc:sldLayoutChg>
      </pc:sldMasterChg>
    </pc:docChg>
  </pc:docChgLst>
  <pc:docChgLst>
    <pc:chgData name="Luis Lozano Gutierrez" userId="a4998a22-a160-4f71-a0f5-acf8f0957af5" providerId="ADAL" clId="{448AE55B-1C16-47A0-9742-7C5B88004702}"/>
    <pc:docChg chg="modMainMaster">
      <pc:chgData name="Luis Lozano Gutierrez" userId="a4998a22-a160-4f71-a0f5-acf8f0957af5" providerId="ADAL" clId="{448AE55B-1C16-47A0-9742-7C5B88004702}" dt="2025-01-16T18:01:26.141" v="42" actId="1037"/>
      <pc:docMkLst>
        <pc:docMk/>
      </pc:docMkLst>
      <pc:sldMasterChg chg="modSldLayout">
        <pc:chgData name="Luis Lozano Gutierrez" userId="a4998a22-a160-4f71-a0f5-acf8f0957af5" providerId="ADAL" clId="{448AE55B-1C16-47A0-9742-7C5B88004702}" dt="2025-01-16T18:01:26.141" v="42" actId="1037"/>
        <pc:sldMasterMkLst>
          <pc:docMk/>
          <pc:sldMasterMk cId="1551406828" sldId="2147483674"/>
        </pc:sldMasterMkLst>
        <pc:sldLayoutChg chg="modSp mod">
          <pc:chgData name="Luis Lozano Gutierrez" userId="a4998a22-a160-4f71-a0f5-acf8f0957af5" providerId="ADAL" clId="{448AE55B-1C16-47A0-9742-7C5B88004702}" dt="2025-01-16T18:01:26.141" v="42" actId="1037"/>
          <pc:sldLayoutMkLst>
            <pc:docMk/>
            <pc:sldMasterMk cId="1551406828" sldId="2147483674"/>
            <pc:sldLayoutMk cId="893465563" sldId="2147483803"/>
          </pc:sldLayoutMkLst>
          <pc:spChg chg="mod">
            <ac:chgData name="Luis Lozano Gutierrez" userId="a4998a22-a160-4f71-a0f5-acf8f0957af5" providerId="ADAL" clId="{448AE55B-1C16-47A0-9742-7C5B88004702}" dt="2025-01-16T18:01:26.141" v="42" actId="1037"/>
            <ac:spMkLst>
              <pc:docMk/>
              <pc:sldMasterMk cId="1551406828" sldId="2147483674"/>
              <pc:sldLayoutMk cId="893465563" sldId="2147483803"/>
              <ac:spMk id="24" creationId="{38385A36-F574-4B93-B93A-D4C6E9FC7EDC}"/>
            </ac:spMkLst>
          </pc:spChg>
          <pc:spChg chg="mod">
            <ac:chgData name="Luis Lozano Gutierrez" userId="a4998a22-a160-4f71-a0f5-acf8f0957af5" providerId="ADAL" clId="{448AE55B-1C16-47A0-9742-7C5B88004702}" dt="2025-01-16T18:01:21.499" v="24" actId="14100"/>
            <ac:spMkLst>
              <pc:docMk/>
              <pc:sldMasterMk cId="1551406828" sldId="2147483674"/>
              <pc:sldLayoutMk cId="893465563" sldId="2147483803"/>
              <ac:spMk id="25" creationId="{8759D4A7-A21B-44B9-B78D-661A29769107}"/>
            </ac:spMkLst>
          </pc:spChg>
          <pc:cxnChg chg="mod">
            <ac:chgData name="Luis Lozano Gutierrez" userId="a4998a22-a160-4f71-a0f5-acf8f0957af5" providerId="ADAL" clId="{448AE55B-1C16-47A0-9742-7C5B88004702}" dt="2025-01-16T18:01:26.141" v="42" actId="1037"/>
            <ac:cxnSpMkLst>
              <pc:docMk/>
              <pc:sldMasterMk cId="1551406828" sldId="2147483674"/>
              <pc:sldLayoutMk cId="893465563" sldId="2147483803"/>
              <ac:cxnSpMk id="26" creationId="{B1FEC8CE-7540-4F2E-8923-817BD716E6F5}"/>
            </ac:cxnSpMkLst>
          </pc:cxn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A49BC7-3AC2-4F3D-89CD-8862A03E9A1C}" type="datetimeFigureOut">
              <a:rPr lang="en-GB"/>
              <a:t>16/01/2025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A4B60-D3FB-4EED-B7BB-5F12261D2C57}" type="slidenum">
              <a:rPr lang="en-GB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483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uroMarin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9B3CAF0-4BCB-4FDA-8915-E3BA56FD0C5F}"/>
              </a:ext>
            </a:extLst>
          </p:cNvPr>
          <p:cNvSpPr/>
          <p:nvPr userDrawn="1"/>
        </p:nvSpPr>
        <p:spPr>
          <a:xfrm>
            <a:off x="6592528" y="4773455"/>
            <a:ext cx="5599471" cy="20845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14DF53-C8A5-454E-BF25-5390E31943F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122538"/>
            <a:ext cx="12192000" cy="173546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BECF2-4683-4C75-A80F-6B7C1E7A35A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5151" y="2992501"/>
            <a:ext cx="10706908" cy="755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1">
                <a:solidFill>
                  <a:srgbClr val="535554"/>
                </a:solidFill>
              </a:defRPr>
            </a:lvl1pPr>
          </a:lstStyle>
          <a:p>
            <a:pPr lvl="0"/>
            <a:r>
              <a:rPr lang="en-IE"/>
              <a:t>Title of presentation goes here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72B2D2D-AE20-4405-8690-37D1F40257D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5157" y="3817231"/>
            <a:ext cx="7514167" cy="6071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IE"/>
              <a:t>Event and date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92AF314-AE52-4BAF-B463-139E0784DE1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65157" y="4562531"/>
            <a:ext cx="5530849" cy="4218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IE"/>
              <a:t>Presenter’s name and affiliation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7C3FA1-34FF-4A90-857C-F0ED685F06D1}"/>
              </a:ext>
            </a:extLst>
          </p:cNvPr>
          <p:cNvSpPr txBox="1"/>
          <p:nvPr userDrawn="1"/>
        </p:nvSpPr>
        <p:spPr>
          <a:xfrm>
            <a:off x="9683737" y="258242"/>
            <a:ext cx="26975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>
                <a:solidFill>
                  <a:srgbClr val="0868B2"/>
                </a:solidFill>
                <a:latin typeface="+mn-lt"/>
              </a:rPr>
              <a:t>euromarinenetwork.eu</a:t>
            </a:r>
          </a:p>
        </p:txBody>
      </p:sp>
      <p:pic>
        <p:nvPicPr>
          <p:cNvPr id="6" name="Picture 5" descr="A logo for a science day&#10;&#10;Description automatically generated">
            <a:extLst>
              <a:ext uri="{FF2B5EF4-FFF2-40B4-BE49-F238E27FC236}">
                <a16:creationId xmlns:a16="http://schemas.microsoft.com/office/drawing/2014/main" id="{5879C336-20D5-DBB2-5557-1F0731EB0F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14246"/>
          <a:stretch/>
        </p:blipFill>
        <p:spPr>
          <a:xfrm>
            <a:off x="484831" y="327990"/>
            <a:ext cx="3480884" cy="298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24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3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uroMarin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EE46CFE-A31B-4E1C-97D5-9A147FBD7508}"/>
              </a:ext>
            </a:extLst>
          </p:cNvPr>
          <p:cNvSpPr/>
          <p:nvPr userDrawn="1"/>
        </p:nvSpPr>
        <p:spPr>
          <a:xfrm>
            <a:off x="6592528" y="4773455"/>
            <a:ext cx="5599471" cy="20845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9D29EA-FEED-4DA0-B2BB-A4461F68DA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66367" y="835834"/>
            <a:ext cx="12259410" cy="5989023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7D1320A-31B4-4D65-B4EC-06E1EBA6D54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693" y="1613764"/>
            <a:ext cx="7150100" cy="5475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535554"/>
                </a:solidFill>
              </a:defRPr>
            </a:lvl1pPr>
          </a:lstStyle>
          <a:p>
            <a:pPr lvl="0"/>
            <a:r>
              <a:rPr lang="en-IE"/>
              <a:t>Section heading goes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24CF0E-68D4-45A5-A08F-3532B5B7AB6E}"/>
              </a:ext>
            </a:extLst>
          </p:cNvPr>
          <p:cNvSpPr txBox="1"/>
          <p:nvPr userDrawn="1"/>
        </p:nvSpPr>
        <p:spPr>
          <a:xfrm>
            <a:off x="9782748" y="6361401"/>
            <a:ext cx="26975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>
                <a:solidFill>
                  <a:srgbClr val="0868B2"/>
                </a:solidFill>
                <a:latin typeface="+mn-lt"/>
              </a:rPr>
              <a:t>euromarinenetwork.eu</a:t>
            </a:r>
          </a:p>
        </p:txBody>
      </p:sp>
      <p:pic>
        <p:nvPicPr>
          <p:cNvPr id="8" name="Picture 7" descr="A logo for a science day&#10;&#10;Description automatically generated">
            <a:extLst>
              <a:ext uri="{FF2B5EF4-FFF2-40B4-BE49-F238E27FC236}">
                <a16:creationId xmlns:a16="http://schemas.microsoft.com/office/drawing/2014/main" id="{F3A1B337-DBE8-9521-C5F4-9FE37601EB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32229" y="-92733"/>
            <a:ext cx="1842020" cy="184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6524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uroMarine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7D1320A-31B4-4D65-B4EC-06E1EBA6D54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4951" y="293783"/>
            <a:ext cx="7150100" cy="5475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535554"/>
                </a:solidFill>
              </a:defRPr>
            </a:lvl1pPr>
          </a:lstStyle>
          <a:p>
            <a:pPr lvl="0"/>
            <a:r>
              <a:rPr lang="en-IE"/>
              <a:t>Heading goes here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26AF6DC-E13A-4814-B6E1-08E66B6D13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4951" y="1266092"/>
            <a:ext cx="11382100" cy="4865769"/>
          </a:xfrm>
          <a:prstGeom prst="rect">
            <a:avLst/>
          </a:prstGeo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</a:defRPr>
            </a:lvl1pPr>
          </a:lstStyle>
          <a:p>
            <a:pPr lvl="0"/>
            <a:r>
              <a:rPr lang="en-IE"/>
              <a:t>Body text</a:t>
            </a:r>
          </a:p>
        </p:txBody>
      </p:sp>
      <p:pic>
        <p:nvPicPr>
          <p:cNvPr id="3" name="Picture 2" descr="A logo for a science day&#10;&#10;Description automatically generated">
            <a:extLst>
              <a:ext uri="{FF2B5EF4-FFF2-40B4-BE49-F238E27FC236}">
                <a16:creationId xmlns:a16="http://schemas.microsoft.com/office/drawing/2014/main" id="{74726357-093E-D1E9-7170-5B00AD141D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32229" y="-92733"/>
            <a:ext cx="1842020" cy="184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4468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uroMarine 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7D1320A-31B4-4D65-B4EC-06E1EBA6D54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4951" y="293783"/>
            <a:ext cx="7150100" cy="5475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535554"/>
                </a:solidFill>
              </a:defRPr>
            </a:lvl1pPr>
          </a:lstStyle>
          <a:p>
            <a:pPr lvl="0"/>
            <a:r>
              <a:rPr lang="en-IE"/>
              <a:t>Heading goes here</a:t>
            </a:r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9D7EF7FC-CD8F-4785-B063-182CCC48C4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4953" y="1189756"/>
            <a:ext cx="9952385" cy="4904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IE"/>
              <a:t>Subheading goes here</a:t>
            </a:r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6F45CE8A-E4F2-4463-8BC6-76ACC04678B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4953" y="1753391"/>
            <a:ext cx="11382099" cy="367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</a:lstStyle>
          <a:p>
            <a:pPr lvl="0"/>
            <a:r>
              <a:rPr lang="en-IE"/>
              <a:t>Body Text</a:t>
            </a:r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576021BF-A172-4BCA-B332-C6A68973237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4951" y="2273256"/>
            <a:ext cx="11382100" cy="1954212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 sz="1500">
                <a:solidFill>
                  <a:schemeClr val="tx1"/>
                </a:solidFill>
              </a:defRPr>
            </a:lvl1pPr>
            <a:lvl2pPr>
              <a:buClr>
                <a:schemeClr val="accent5"/>
              </a:buClr>
              <a:defRPr sz="1350">
                <a:solidFill>
                  <a:schemeClr val="tx1"/>
                </a:solidFill>
              </a:defRPr>
            </a:lvl2pPr>
            <a:lvl3pPr>
              <a:buClr>
                <a:schemeClr val="accent5"/>
              </a:buClr>
              <a:defRPr sz="1200">
                <a:solidFill>
                  <a:schemeClr val="tx1"/>
                </a:solidFill>
              </a:defRPr>
            </a:lvl3pPr>
            <a:lvl4pPr>
              <a:buClr>
                <a:schemeClr val="accent5"/>
              </a:buClr>
              <a:defRPr sz="1050">
                <a:solidFill>
                  <a:schemeClr val="tx1"/>
                </a:solidFill>
              </a:defRPr>
            </a:lvl4pPr>
            <a:lvl5pPr>
              <a:buClr>
                <a:schemeClr val="accent5"/>
              </a:buClr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Bullet Text</a:t>
            </a:r>
          </a:p>
          <a:p>
            <a:pPr lvl="1"/>
            <a:r>
              <a:rPr lang="en-US"/>
              <a:t>Bullet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Bullet Text</a:t>
            </a:r>
          </a:p>
          <a:p>
            <a:pPr lvl="4"/>
            <a:r>
              <a:rPr lang="en-US"/>
              <a:t>Bullet Text</a:t>
            </a:r>
            <a:endParaRPr lang="en-IE"/>
          </a:p>
        </p:txBody>
      </p:sp>
      <p:pic>
        <p:nvPicPr>
          <p:cNvPr id="3" name="Picture 2" descr="A logo for a science day&#10;&#10;Description automatically generated">
            <a:extLst>
              <a:ext uri="{FF2B5EF4-FFF2-40B4-BE49-F238E27FC236}">
                <a16:creationId xmlns:a16="http://schemas.microsoft.com/office/drawing/2014/main" id="{1BA17FAF-66BE-EE1C-CE68-C1A566CB21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32229" y="-92733"/>
            <a:ext cx="1842020" cy="184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5681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uroMarine 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995F0D3-9D84-42C9-ABB3-2A335EA35D0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4953" y="1311065"/>
            <a:ext cx="11382099" cy="367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</a:lstStyle>
          <a:p>
            <a:pPr lvl="0"/>
            <a:r>
              <a:rPr lang="en-IE"/>
              <a:t>Body Text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5F7CEB1-88DD-4202-A0B7-D9AC669B734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4950" y="1845413"/>
            <a:ext cx="11382100" cy="1954212"/>
          </a:xfrm>
          <a:prstGeom prst="rect">
            <a:avLst/>
          </a:prstGeom>
        </p:spPr>
        <p:txBody>
          <a:bodyPr/>
          <a:lstStyle>
            <a:lvl1pPr>
              <a:buClr>
                <a:schemeClr val="accent4"/>
              </a:buClr>
              <a:defRPr sz="1500">
                <a:solidFill>
                  <a:schemeClr val="tx1"/>
                </a:solidFill>
              </a:defRPr>
            </a:lvl1pPr>
            <a:lvl2pPr>
              <a:buClr>
                <a:schemeClr val="accent4"/>
              </a:buClr>
              <a:defRPr sz="1350">
                <a:solidFill>
                  <a:schemeClr val="tx1"/>
                </a:solidFill>
              </a:defRPr>
            </a:lvl2pPr>
            <a:lvl3pPr>
              <a:buClr>
                <a:schemeClr val="accent4"/>
              </a:buClr>
              <a:defRPr sz="1200">
                <a:solidFill>
                  <a:schemeClr val="tx1"/>
                </a:solidFill>
              </a:defRPr>
            </a:lvl3pPr>
            <a:lvl4pPr>
              <a:buClr>
                <a:schemeClr val="accent4"/>
              </a:buClr>
              <a:defRPr sz="1050">
                <a:solidFill>
                  <a:schemeClr val="tx1"/>
                </a:solidFill>
              </a:defRPr>
            </a:lvl4pPr>
            <a:lvl5pPr>
              <a:buClr>
                <a:schemeClr val="accent4"/>
              </a:buClr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Bullet Text</a:t>
            </a:r>
          </a:p>
          <a:p>
            <a:pPr lvl="1"/>
            <a:r>
              <a:rPr lang="en-US"/>
              <a:t>Bullet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Bullet Text</a:t>
            </a:r>
          </a:p>
          <a:p>
            <a:pPr lvl="4"/>
            <a:r>
              <a:rPr lang="en-US"/>
              <a:t>Bullet Text</a:t>
            </a:r>
            <a:endParaRPr lang="en-IE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130464D-FA8D-4DE6-9BD3-E2DB54D9E6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4951" y="293783"/>
            <a:ext cx="7150100" cy="5475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535554"/>
                </a:solidFill>
              </a:defRPr>
            </a:lvl1pPr>
          </a:lstStyle>
          <a:p>
            <a:pPr lvl="0"/>
            <a:r>
              <a:rPr lang="en-IE"/>
              <a:t>Heading goes here</a:t>
            </a:r>
          </a:p>
        </p:txBody>
      </p:sp>
      <p:pic>
        <p:nvPicPr>
          <p:cNvPr id="3" name="Picture 2" descr="A logo for a science day&#10;&#10;Description automatically generated">
            <a:extLst>
              <a:ext uri="{FF2B5EF4-FFF2-40B4-BE49-F238E27FC236}">
                <a16:creationId xmlns:a16="http://schemas.microsoft.com/office/drawing/2014/main" id="{1EF6AFB4-ADDA-7CE4-F304-F081495DC2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32229" y="-92733"/>
            <a:ext cx="1842020" cy="184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171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uroMarine content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995F0D3-9D84-42C9-ABB3-2A335EA35D0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4953" y="1311065"/>
            <a:ext cx="11382099" cy="367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</a:lstStyle>
          <a:p>
            <a:pPr lvl="0"/>
            <a:r>
              <a:rPr lang="en-IE"/>
              <a:t>Body Text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5F7CEB1-88DD-4202-A0B7-D9AC669B734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4950" y="1845413"/>
            <a:ext cx="11382100" cy="1954212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sz="1500">
                <a:solidFill>
                  <a:schemeClr val="tx1"/>
                </a:solidFill>
              </a:defRPr>
            </a:lvl1pPr>
            <a:lvl2pPr>
              <a:buClr>
                <a:schemeClr val="accent3"/>
              </a:buClr>
              <a:defRPr sz="1350">
                <a:solidFill>
                  <a:schemeClr val="tx1"/>
                </a:solidFill>
              </a:defRPr>
            </a:lvl2pPr>
            <a:lvl3pPr>
              <a:buClr>
                <a:schemeClr val="accent3"/>
              </a:buClr>
              <a:defRPr sz="1200">
                <a:solidFill>
                  <a:schemeClr val="tx1"/>
                </a:solidFill>
              </a:defRPr>
            </a:lvl3pPr>
            <a:lvl4pPr>
              <a:buClr>
                <a:schemeClr val="accent3"/>
              </a:buClr>
              <a:defRPr sz="1050">
                <a:solidFill>
                  <a:schemeClr val="tx1"/>
                </a:solidFill>
              </a:defRPr>
            </a:lvl4pPr>
            <a:lvl5pPr>
              <a:buClr>
                <a:schemeClr val="accent3"/>
              </a:buClr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Bullet Text</a:t>
            </a:r>
          </a:p>
          <a:p>
            <a:pPr lvl="1"/>
            <a:r>
              <a:rPr lang="en-US"/>
              <a:t>Bullet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Bullet Text</a:t>
            </a:r>
          </a:p>
          <a:p>
            <a:pPr lvl="4"/>
            <a:r>
              <a:rPr lang="en-US"/>
              <a:t>Bullet Text</a:t>
            </a:r>
            <a:endParaRPr lang="en-IE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130464D-FA8D-4DE6-9BD3-E2DB54D9E6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4951" y="293783"/>
            <a:ext cx="7150100" cy="5475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535554"/>
                </a:solidFill>
              </a:defRPr>
            </a:lvl1pPr>
          </a:lstStyle>
          <a:p>
            <a:pPr lvl="0"/>
            <a:r>
              <a:rPr lang="en-IE"/>
              <a:t>Heading goes here</a:t>
            </a:r>
          </a:p>
        </p:txBody>
      </p:sp>
      <p:pic>
        <p:nvPicPr>
          <p:cNvPr id="3" name="Picture 2" descr="A logo for a science day&#10;&#10;Description automatically generated">
            <a:extLst>
              <a:ext uri="{FF2B5EF4-FFF2-40B4-BE49-F238E27FC236}">
                <a16:creationId xmlns:a16="http://schemas.microsoft.com/office/drawing/2014/main" id="{F4FA5BE2-0C1B-D886-C308-3FBB2A25A6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32229" y="-92733"/>
            <a:ext cx="1842020" cy="184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2210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uroMarine blank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B00E781-D56B-4FE4-9F8B-9393340F50D0}"/>
              </a:ext>
            </a:extLst>
          </p:cNvPr>
          <p:cNvSpPr/>
          <p:nvPr userDrawn="1"/>
        </p:nvSpPr>
        <p:spPr>
          <a:xfrm>
            <a:off x="0" y="3628103"/>
            <a:ext cx="12192000" cy="3252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22169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uroMarine 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5DC3B33A-598D-4EB1-A5A4-6106133AAA20}"/>
              </a:ext>
            </a:extLst>
          </p:cNvPr>
          <p:cNvSpPr txBox="1">
            <a:spLocks/>
          </p:cNvSpPr>
          <p:nvPr userDrawn="1"/>
        </p:nvSpPr>
        <p:spPr>
          <a:xfrm>
            <a:off x="546817" y="2327149"/>
            <a:ext cx="5047956" cy="58845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Contact us:</a:t>
            </a:r>
          </a:p>
          <a:p>
            <a:pPr lvl="0" algn="l">
              <a:defRPr/>
            </a:pPr>
            <a:r>
              <a:rPr kumimoji="0" lang="en-US" sz="15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E3C506D9-AB7D-49C8-84DA-2F5FC398D9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1195" y="2959365"/>
            <a:ext cx="6826251" cy="3288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535554"/>
                </a:solidFill>
              </a:defRPr>
            </a:lvl1pPr>
          </a:lstStyle>
          <a:p>
            <a:pPr lvl="0"/>
            <a:r>
              <a:rPr lang="en-IE"/>
              <a:t>Add title</a:t>
            </a:r>
          </a:p>
        </p:txBody>
      </p:sp>
      <p:sp>
        <p:nvSpPr>
          <p:cNvPr id="15" name="Text Placeholder 18">
            <a:extLst>
              <a:ext uri="{FF2B5EF4-FFF2-40B4-BE49-F238E27FC236}">
                <a16:creationId xmlns:a16="http://schemas.microsoft.com/office/drawing/2014/main" id="{83922AB8-C0AE-4C8D-B6AE-598ED58EDD1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1195" y="3367994"/>
            <a:ext cx="6826252" cy="3036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IE"/>
              <a:t>Add name</a:t>
            </a:r>
          </a:p>
        </p:txBody>
      </p:sp>
      <p:sp>
        <p:nvSpPr>
          <p:cNvPr id="16" name="Text Placeholder 20">
            <a:extLst>
              <a:ext uri="{FF2B5EF4-FFF2-40B4-BE49-F238E27FC236}">
                <a16:creationId xmlns:a16="http://schemas.microsoft.com/office/drawing/2014/main" id="{F7894E81-D349-4014-BF98-A636750A0EA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0827" y="3840252"/>
            <a:ext cx="6826619" cy="3095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IE"/>
              <a:t>Add email</a:t>
            </a:r>
          </a:p>
        </p:txBody>
      </p:sp>
      <p:sp>
        <p:nvSpPr>
          <p:cNvPr id="18" name="Content Placeholder 1">
            <a:extLst>
              <a:ext uri="{FF2B5EF4-FFF2-40B4-BE49-F238E27FC236}">
                <a16:creationId xmlns:a16="http://schemas.microsoft.com/office/drawing/2014/main" id="{B681318E-5C9E-4BEF-A78B-8C5BB2F97BD0}"/>
              </a:ext>
            </a:extLst>
          </p:cNvPr>
          <p:cNvSpPr txBox="1">
            <a:spLocks/>
          </p:cNvSpPr>
          <p:nvPr userDrawn="1"/>
        </p:nvSpPr>
        <p:spPr>
          <a:xfrm>
            <a:off x="404949" y="1290033"/>
            <a:ext cx="5189824" cy="816663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8000" b="1" i="0" u="none" strike="noStrike" kern="1200" cap="none" spc="0" normalizeH="0" baseline="0" noProof="0">
                <a:ln>
                  <a:noFill/>
                </a:ln>
                <a:solidFill>
                  <a:srgbClr val="1A378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Thank you!</a:t>
            </a:r>
          </a:p>
        </p:txBody>
      </p:sp>
      <p:sp>
        <p:nvSpPr>
          <p:cNvPr id="24" name="Content Placeholder 1">
            <a:extLst>
              <a:ext uri="{FF2B5EF4-FFF2-40B4-BE49-F238E27FC236}">
                <a16:creationId xmlns:a16="http://schemas.microsoft.com/office/drawing/2014/main" id="{38385A36-F574-4B93-B93A-D4C6E9FC7EDC}"/>
              </a:ext>
            </a:extLst>
          </p:cNvPr>
          <p:cNvSpPr txBox="1">
            <a:spLocks/>
          </p:cNvSpPr>
          <p:nvPr userDrawn="1"/>
        </p:nvSpPr>
        <p:spPr>
          <a:xfrm>
            <a:off x="4469060" y="4579718"/>
            <a:ext cx="3922097" cy="108985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>
                <a:solidFill>
                  <a:srgbClr val="535554"/>
                </a:solidFill>
                <a:latin typeface="Calibri"/>
              </a:rPr>
              <a:t>Press and Communications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35554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 algn="l">
              <a:defRPr/>
            </a:pPr>
            <a:r>
              <a:rPr lang="en-US" sz="1800" b="0">
                <a:solidFill>
                  <a:schemeClr val="accent4"/>
                </a:solidFill>
                <a:latin typeface="+mn-lt"/>
              </a:rPr>
              <a:t>comm@euromarinenetwork.eu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25" name="Content Placeholder 1">
            <a:extLst>
              <a:ext uri="{FF2B5EF4-FFF2-40B4-BE49-F238E27FC236}">
                <a16:creationId xmlns:a16="http://schemas.microsoft.com/office/drawing/2014/main" id="{8759D4A7-A21B-44B9-B78D-661A29769107}"/>
              </a:ext>
            </a:extLst>
          </p:cNvPr>
          <p:cNvSpPr txBox="1">
            <a:spLocks/>
          </p:cNvSpPr>
          <p:nvPr userDrawn="1"/>
        </p:nvSpPr>
        <p:spPr>
          <a:xfrm>
            <a:off x="540827" y="4734494"/>
            <a:ext cx="4897827" cy="75331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rgbClr val="535554"/>
                </a:solidFill>
                <a:latin typeface="Calibri"/>
              </a:rPr>
              <a:t>Information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l"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secretariat@euromarinenetwork.eu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1FEC8CE-7540-4F2E-8923-817BD716E6F5}"/>
              </a:ext>
            </a:extLst>
          </p:cNvPr>
          <p:cNvCxnSpPr>
            <a:cxnSpLocks/>
          </p:cNvCxnSpPr>
          <p:nvPr userDrawn="1"/>
        </p:nvCxnSpPr>
        <p:spPr>
          <a:xfrm>
            <a:off x="4293499" y="4906237"/>
            <a:ext cx="0" cy="74636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FDCE6E7E-3DE3-4BE3-A622-96E969909F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duotone>
              <a:prstClr val="black"/>
              <a:schemeClr val="tx1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3495" y="4371353"/>
            <a:ext cx="264510" cy="208365"/>
          </a:xfrm>
          <a:prstGeom prst="rect">
            <a:avLst/>
          </a:prstGeom>
        </p:spPr>
      </p:pic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476B7AC4-CD0B-444D-ABAF-14D000E28BF0}"/>
              </a:ext>
            </a:extLst>
          </p:cNvPr>
          <p:cNvSpPr txBox="1">
            <a:spLocks/>
          </p:cNvSpPr>
          <p:nvPr userDrawn="1"/>
        </p:nvSpPr>
        <p:spPr>
          <a:xfrm>
            <a:off x="844980" y="4325669"/>
            <a:ext cx="1890368" cy="30008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>
                <a:solidFill>
                  <a:srgbClr val="2B399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60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@Euromarine_tw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EBEEEA0-1DC3-4438-8C02-4AC41BCD8D48}"/>
              </a:ext>
            </a:extLst>
          </p:cNvPr>
          <p:cNvSpPr txBox="1"/>
          <p:nvPr userDrawn="1"/>
        </p:nvSpPr>
        <p:spPr>
          <a:xfrm>
            <a:off x="3297797" y="4270912"/>
            <a:ext cx="2382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euromarinenetwork.eu</a:t>
            </a:r>
          </a:p>
        </p:txBody>
      </p:sp>
      <p:pic>
        <p:nvPicPr>
          <p:cNvPr id="27" name="Graphic 26" descr="Internet">
            <a:extLst>
              <a:ext uri="{FF2B5EF4-FFF2-40B4-BE49-F238E27FC236}">
                <a16:creationId xmlns:a16="http://schemas.microsoft.com/office/drawing/2014/main" id="{69B81475-78B4-4FBE-857F-B8A8CB7E00E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39564" y="4223630"/>
            <a:ext cx="498098" cy="498098"/>
          </a:xfrm>
          <a:prstGeom prst="rect">
            <a:avLst/>
          </a:prstGeom>
        </p:spPr>
      </p:pic>
      <p:pic>
        <p:nvPicPr>
          <p:cNvPr id="3" name="Picture 2" descr="A logo for a science day&#10;&#10;Description automatically generated">
            <a:extLst>
              <a:ext uri="{FF2B5EF4-FFF2-40B4-BE49-F238E27FC236}">
                <a16:creationId xmlns:a16="http://schemas.microsoft.com/office/drawing/2014/main" id="{D06065A4-0C11-9830-7B36-F5FC1355795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046844" y="250923"/>
            <a:ext cx="4976026" cy="497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4655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6E1D9151-D9FC-4707-B69E-B2A38FCDEAA1}"/>
              </a:ext>
            </a:extLst>
          </p:cNvPr>
          <p:cNvSpPr txBox="1">
            <a:spLocks/>
          </p:cNvSpPr>
          <p:nvPr userDrawn="1"/>
        </p:nvSpPr>
        <p:spPr>
          <a:xfrm>
            <a:off x="9403881" y="6421347"/>
            <a:ext cx="4947011" cy="55756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>
                <a:solidFill>
                  <a:srgbClr val="2B399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E" sz="12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6BBF4F-1A8C-4C32-A1CD-EC9C75E9FC6A}"/>
              </a:ext>
            </a:extLst>
          </p:cNvPr>
          <p:cNvSpPr txBox="1"/>
          <p:nvPr userDrawn="1"/>
        </p:nvSpPr>
        <p:spPr>
          <a:xfrm>
            <a:off x="9782748" y="6361401"/>
            <a:ext cx="26975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>
                <a:solidFill>
                  <a:srgbClr val="0868B2"/>
                </a:solidFill>
                <a:latin typeface="+mn-lt"/>
              </a:rPr>
              <a:t>euromarinenetwork.eu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4C2396D-DBBF-4124-B17F-4E3898DE7C05}"/>
              </a:ext>
            </a:extLst>
          </p:cNvPr>
          <p:cNvSpPr/>
          <p:nvPr userDrawn="1"/>
        </p:nvSpPr>
        <p:spPr>
          <a:xfrm>
            <a:off x="0" y="-8463"/>
            <a:ext cx="12192000" cy="144988"/>
          </a:xfrm>
          <a:prstGeom prst="rect">
            <a:avLst/>
          </a:prstGeom>
          <a:solidFill>
            <a:srgbClr val="0068B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8" name="Picture 7" descr="Shape&#10;&#10;Description automatically generated">
            <a:extLst>
              <a:ext uri="{FF2B5EF4-FFF2-40B4-BE49-F238E27FC236}">
                <a16:creationId xmlns:a16="http://schemas.microsoft.com/office/drawing/2014/main" id="{79517500-D804-4A97-A3A8-7484998F0A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55887" y="4954420"/>
            <a:ext cx="5536113" cy="190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406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805" r:id="rId3"/>
    <p:sldLayoutId id="2147483691" r:id="rId4"/>
    <p:sldLayoutId id="2147483687" r:id="rId5"/>
    <p:sldLayoutId id="2147483804" r:id="rId6"/>
    <p:sldLayoutId id="2147483690" r:id="rId7"/>
    <p:sldLayoutId id="2147483803" r:id="rId8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C58352-D125-401B-A9A0-EFCA983217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EUROMARINE NETWORK</a:t>
            </a:r>
            <a:endParaRPr lang="en-IE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0114D34-780A-4B9C-B8DE-52E95EFBB17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42CD4FB-199D-4950-80A7-B93B683F1FC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65157" y="4357585"/>
            <a:ext cx="5530849" cy="421846"/>
          </a:xfrm>
        </p:spPr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3214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AF4F28-8963-EAD2-A4B3-CD6FDFCF91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4F0-F31E-0DC3-2CB7-1C297C9536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37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9B5B00-A95F-0027-193C-E055B3EE94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C43CF8-B263-E894-AAB1-DF88063DD06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E73F7AE-F4A2-B143-909B-0CA3CAD220A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2AE351D-2047-A841-E894-00E554B586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397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6012587-7130-2555-51CB-C9518CD441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F89194D-E332-8626-2182-25A2BE83D3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D885516-11FE-6596-3E19-C19764074F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574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13DE3BE-43A4-B589-1858-78B56677909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F6AD540-6810-11D7-D6E5-96E8620E7B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CFA45E-D597-DD1C-455F-E501BBDE2C6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20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ECEE63-E673-4900-AEA3-CF855EFA0B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69BA11C-8DAA-490A-A876-2935C92770D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F0641-77FC-43C3-350E-E5BFC8697F3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64593"/>
      </p:ext>
    </p:extLst>
  </p:cSld>
  <p:clrMapOvr>
    <a:masterClrMapping/>
  </p:clrMapOvr>
</p:sld>
</file>

<file path=ppt/theme/theme1.xml><?xml version="1.0" encoding="utf-8"?>
<a:theme xmlns:a="http://schemas.openxmlformats.org/drawingml/2006/main" name="EuroMarine Network">
  <a:themeElements>
    <a:clrScheme name="EuroMarine">
      <a:dk1>
        <a:srgbClr val="0091D5"/>
      </a:dk1>
      <a:lt1>
        <a:srgbClr val="FFFFFF"/>
      </a:lt1>
      <a:dk2>
        <a:srgbClr val="93B1BD"/>
      </a:dk2>
      <a:lt2>
        <a:srgbClr val="FFFFFF"/>
      </a:lt2>
      <a:accent1>
        <a:srgbClr val="666867"/>
      </a:accent1>
      <a:accent2>
        <a:srgbClr val="133A6B"/>
      </a:accent2>
      <a:accent3>
        <a:srgbClr val="EBBB2E"/>
      </a:accent3>
      <a:accent4>
        <a:srgbClr val="82B93D"/>
      </a:accent4>
      <a:accent5>
        <a:srgbClr val="EC2324"/>
      </a:accent5>
      <a:accent6>
        <a:srgbClr val="0091D5"/>
      </a:accent6>
      <a:hlink>
        <a:srgbClr val="82B93D"/>
      </a:hlink>
      <a:folHlink>
        <a:srgbClr val="0091D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c0f468-6278-41ca-bdb8-db58e44daee5">
      <Terms xmlns="http://schemas.microsoft.com/office/infopath/2007/PartnerControls"/>
    </lcf76f155ced4ddcb4097134ff3c332f>
    <TaxCatchAll xmlns="18cde773-608f-4f13-9d17-c3edc9fe967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071083E37D92498D29FEF648A19872" ma:contentTypeVersion="17" ma:contentTypeDescription="Create a new document." ma:contentTypeScope="" ma:versionID="b537f7ca624304401b0a61af2adf7a66">
  <xsd:schema xmlns:xsd="http://www.w3.org/2001/XMLSchema" xmlns:xs="http://www.w3.org/2001/XMLSchema" xmlns:p="http://schemas.microsoft.com/office/2006/metadata/properties" xmlns:ns2="50c0f468-6278-41ca-bdb8-db58e44daee5" xmlns:ns3="18cde773-608f-4f13-9d17-c3edc9fe967b" targetNamespace="http://schemas.microsoft.com/office/2006/metadata/properties" ma:root="true" ma:fieldsID="7c510cc9fd9f37a5b831d79bea9faec3" ns2:_="" ns3:_="">
    <xsd:import namespace="50c0f468-6278-41ca-bdb8-db58e44daee5"/>
    <xsd:import namespace="18cde773-608f-4f13-9d17-c3edc9fe96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c0f468-6278-41ca-bdb8-db58e44dae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10d9d2dc-21ad-4789-91e1-15ea1ed71d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cde773-608f-4f13-9d17-c3edc9fe967b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f69a3d8e-8ed1-4eb7-acad-31cfddcfd390}" ma:internalName="TaxCatchAll" ma:showField="CatchAllData" ma:web="18cde773-608f-4f13-9d17-c3edc9fe96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3452D3-35C4-42B3-B78C-A2DE2D9C4B0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A40695-8688-487D-8F53-0914D89A077C}">
  <ds:schemaRefs>
    <ds:schemaRef ds:uri="059e5fd8-5fe3-4d10-8942-729dfeb576c6"/>
    <ds:schemaRef ds:uri="18cde773-608f-4f13-9d17-c3edc9fe967b"/>
    <ds:schemaRef ds:uri="50c0f468-6278-41ca-bdb8-db58e44daee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C3A79BF-64F1-437C-8F42-F5B42A6F52B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</Words>
  <Application>Microsoft Office PowerPoint</Application>
  <PresentationFormat>Widescreen</PresentationFormat>
  <Paragraphs>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EuroMarine Network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anne-marie williams</dc:creator>
  <cp:lastModifiedBy>Luis Lozano Gutierrez</cp:lastModifiedBy>
  <cp:revision>1</cp:revision>
  <dcterms:created xsi:type="dcterms:W3CDTF">2018-10-09T09:23:35Z</dcterms:created>
  <dcterms:modified xsi:type="dcterms:W3CDTF">2025-01-16T18:01:29Z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0x0101008F071083E37D92498D29FEF648A19872</vt:lpwstr>
  </property>
  <property fmtid="{D5CDD505-2E9C-101B-9397-08002B2CF9AE}" pid="3" name="MediaServiceImageTags">
    <vt:lpwstr/>
  </property>
</Properties>
</file>