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2" r:id="rId5"/>
  </p:sldMasterIdLst>
  <p:notesMasterIdLst>
    <p:notesMasterId r:id="rId10"/>
  </p:notesMasterIdLst>
  <p:handoutMasterIdLst>
    <p:handoutMasterId r:id="rId11"/>
  </p:handoutMasterIdLst>
  <p:sldIdLst>
    <p:sldId id="985" r:id="rId6"/>
    <p:sldId id="1016" r:id="rId7"/>
    <p:sldId id="1013" r:id="rId8"/>
    <p:sldId id="1007" r:id="rId9"/>
  </p:sldIdLst>
  <p:sldSz cx="9144000" cy="5143500" type="screen16x9"/>
  <p:notesSz cx="9928225" cy="6797675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B800"/>
    <a:srgbClr val="B72B16"/>
    <a:srgbClr val="4B4B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B044DF-E9D8-42D5-A4DB-CA5440318155}" v="98" dt="2022-01-06T14:50:19.6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71255" autoAdjust="0"/>
  </p:normalViewPr>
  <p:slideViewPr>
    <p:cSldViewPr snapToGrid="0">
      <p:cViewPr varScale="1">
        <p:scale>
          <a:sx n="99" d="100"/>
          <a:sy n="99" d="100"/>
        </p:scale>
        <p:origin x="1464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141"/>
        <p:guide pos="312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jørn Richard Jensen" userId="c5ee9e83-26bb-418c-90b0-8d67066828fa" providerId="ADAL" clId="{45B044DF-E9D8-42D5-A4DB-CA5440318155}"/>
    <pc:docChg chg="undo custSel delSld modSld">
      <pc:chgData name="Bjørn Richard Jensen" userId="c5ee9e83-26bb-418c-90b0-8d67066828fa" providerId="ADAL" clId="{45B044DF-E9D8-42D5-A4DB-CA5440318155}" dt="2022-01-06T14:57:21.471" v="790" actId="20577"/>
      <pc:docMkLst>
        <pc:docMk/>
      </pc:docMkLst>
      <pc:sldChg chg="delSp modSp mod">
        <pc:chgData name="Bjørn Richard Jensen" userId="c5ee9e83-26bb-418c-90b0-8d67066828fa" providerId="ADAL" clId="{45B044DF-E9D8-42D5-A4DB-CA5440318155}" dt="2022-01-06T14:56:41.849" v="767" actId="255"/>
        <pc:sldMkLst>
          <pc:docMk/>
          <pc:sldMk cId="918467118" sldId="985"/>
        </pc:sldMkLst>
        <pc:spChg chg="mod">
          <ac:chgData name="Bjørn Richard Jensen" userId="c5ee9e83-26bb-418c-90b0-8d67066828fa" providerId="ADAL" clId="{45B044DF-E9D8-42D5-A4DB-CA5440318155}" dt="2022-01-06T14:56:41.849" v="767" actId="255"/>
          <ac:spMkLst>
            <pc:docMk/>
            <pc:sldMk cId="918467118" sldId="985"/>
            <ac:spMk id="2" creationId="{D7B45136-7D10-4873-A9E4-A1AFE9A19D31}"/>
          </ac:spMkLst>
        </pc:spChg>
        <pc:spChg chg="del mod">
          <ac:chgData name="Bjørn Richard Jensen" userId="c5ee9e83-26bb-418c-90b0-8d67066828fa" providerId="ADAL" clId="{45B044DF-E9D8-42D5-A4DB-CA5440318155}" dt="2022-01-06T14:41:04.780" v="408" actId="478"/>
          <ac:spMkLst>
            <pc:docMk/>
            <pc:sldMk cId="918467118" sldId="985"/>
            <ac:spMk id="3" creationId="{526888EF-649B-4D22-A5C3-71D93FD05FDF}"/>
          </ac:spMkLst>
        </pc:spChg>
      </pc:sldChg>
      <pc:sldChg chg="del">
        <pc:chgData name="Bjørn Richard Jensen" userId="c5ee9e83-26bb-418c-90b0-8d67066828fa" providerId="ADAL" clId="{45B044DF-E9D8-42D5-A4DB-CA5440318155}" dt="2022-01-06T14:34:21.158" v="1" actId="47"/>
        <pc:sldMkLst>
          <pc:docMk/>
          <pc:sldMk cId="376323281" sldId="994"/>
        </pc:sldMkLst>
      </pc:sldChg>
      <pc:sldChg chg="del">
        <pc:chgData name="Bjørn Richard Jensen" userId="c5ee9e83-26bb-418c-90b0-8d67066828fa" providerId="ADAL" clId="{45B044DF-E9D8-42D5-A4DB-CA5440318155}" dt="2022-01-06T14:41:13.498" v="409" actId="47"/>
        <pc:sldMkLst>
          <pc:docMk/>
          <pc:sldMk cId="2072731946" sldId="997"/>
        </pc:sldMkLst>
      </pc:sldChg>
      <pc:sldChg chg="del">
        <pc:chgData name="Bjørn Richard Jensen" userId="c5ee9e83-26bb-418c-90b0-8d67066828fa" providerId="ADAL" clId="{45B044DF-E9D8-42D5-A4DB-CA5440318155}" dt="2022-01-06T14:34:04.752" v="0" actId="47"/>
        <pc:sldMkLst>
          <pc:docMk/>
          <pc:sldMk cId="3444874359" sldId="999"/>
        </pc:sldMkLst>
      </pc:sldChg>
      <pc:sldChg chg="del">
        <pc:chgData name="Bjørn Richard Jensen" userId="c5ee9e83-26bb-418c-90b0-8d67066828fa" providerId="ADAL" clId="{45B044DF-E9D8-42D5-A4DB-CA5440318155}" dt="2022-01-06T14:34:23.149" v="2" actId="47"/>
        <pc:sldMkLst>
          <pc:docMk/>
          <pc:sldMk cId="4175264005" sldId="1000"/>
        </pc:sldMkLst>
      </pc:sldChg>
      <pc:sldChg chg="del">
        <pc:chgData name="Bjørn Richard Jensen" userId="c5ee9e83-26bb-418c-90b0-8d67066828fa" providerId="ADAL" clId="{45B044DF-E9D8-42D5-A4DB-CA5440318155}" dt="2022-01-06T14:40:10.559" v="391" actId="47"/>
        <pc:sldMkLst>
          <pc:docMk/>
          <pc:sldMk cId="629798965" sldId="1006"/>
        </pc:sldMkLst>
      </pc:sldChg>
      <pc:sldChg chg="modSp mod">
        <pc:chgData name="Bjørn Richard Jensen" userId="c5ee9e83-26bb-418c-90b0-8d67066828fa" providerId="ADAL" clId="{45B044DF-E9D8-42D5-A4DB-CA5440318155}" dt="2022-01-06T14:57:21.471" v="790" actId="20577"/>
        <pc:sldMkLst>
          <pc:docMk/>
          <pc:sldMk cId="282583693" sldId="1007"/>
        </pc:sldMkLst>
        <pc:spChg chg="mod">
          <ac:chgData name="Bjørn Richard Jensen" userId="c5ee9e83-26bb-418c-90b0-8d67066828fa" providerId="ADAL" clId="{45B044DF-E9D8-42D5-A4DB-CA5440318155}" dt="2022-01-06T14:57:21.471" v="790" actId="20577"/>
          <ac:spMkLst>
            <pc:docMk/>
            <pc:sldMk cId="282583693" sldId="1007"/>
            <ac:spMk id="2" creationId="{62E00B60-1C5C-408D-B2E8-3FC4ADED1CD1}"/>
          </ac:spMkLst>
        </pc:spChg>
        <pc:graphicFrameChg chg="mod modGraphic">
          <ac:chgData name="Bjørn Richard Jensen" userId="c5ee9e83-26bb-418c-90b0-8d67066828fa" providerId="ADAL" clId="{45B044DF-E9D8-42D5-A4DB-CA5440318155}" dt="2022-01-06T14:55:36.852" v="751" actId="1076"/>
          <ac:graphicFrameMkLst>
            <pc:docMk/>
            <pc:sldMk cId="282583693" sldId="1007"/>
            <ac:graphicFrameMk id="4" creationId="{248826DA-7C84-4BEC-8554-B9787AAA389D}"/>
          </ac:graphicFrameMkLst>
        </pc:graphicFrameChg>
      </pc:sldChg>
      <pc:sldChg chg="modSp del mod">
        <pc:chgData name="Bjørn Richard Jensen" userId="c5ee9e83-26bb-418c-90b0-8d67066828fa" providerId="ADAL" clId="{45B044DF-E9D8-42D5-A4DB-CA5440318155}" dt="2022-01-06T14:55:14.207" v="749" actId="47"/>
        <pc:sldMkLst>
          <pc:docMk/>
          <pc:sldMk cId="622058183" sldId="1010"/>
        </pc:sldMkLst>
        <pc:spChg chg="mod">
          <ac:chgData name="Bjørn Richard Jensen" userId="c5ee9e83-26bb-418c-90b0-8d67066828fa" providerId="ADAL" clId="{45B044DF-E9D8-42D5-A4DB-CA5440318155}" dt="2022-01-06T14:39:19.685" v="385" actId="255"/>
          <ac:spMkLst>
            <pc:docMk/>
            <pc:sldMk cId="622058183" sldId="1010"/>
            <ac:spMk id="2" creationId="{71473A04-4224-4170-A7DF-D7C2C5F65389}"/>
          </ac:spMkLst>
        </pc:spChg>
        <pc:graphicFrameChg chg="mod modGraphic">
          <ac:chgData name="Bjørn Richard Jensen" userId="c5ee9e83-26bb-418c-90b0-8d67066828fa" providerId="ADAL" clId="{45B044DF-E9D8-42D5-A4DB-CA5440318155}" dt="2022-01-06T14:39:48.443" v="389" actId="14100"/>
          <ac:graphicFrameMkLst>
            <pc:docMk/>
            <pc:sldMk cId="622058183" sldId="1010"/>
            <ac:graphicFrameMk id="4" creationId="{9FF9BAA9-8FE3-49FF-A756-F221135BA8E7}"/>
          </ac:graphicFrameMkLst>
        </pc:graphicFrameChg>
      </pc:sldChg>
      <pc:sldChg chg="del">
        <pc:chgData name="Bjørn Richard Jensen" userId="c5ee9e83-26bb-418c-90b0-8d67066828fa" providerId="ADAL" clId="{45B044DF-E9D8-42D5-A4DB-CA5440318155}" dt="2022-01-06T14:40:07.914" v="390" actId="47"/>
        <pc:sldMkLst>
          <pc:docMk/>
          <pc:sldMk cId="1202463193" sldId="1012"/>
        </pc:sldMkLst>
      </pc:sldChg>
      <pc:sldChg chg="modSp mod">
        <pc:chgData name="Bjørn Richard Jensen" userId="c5ee9e83-26bb-418c-90b0-8d67066828fa" providerId="ADAL" clId="{45B044DF-E9D8-42D5-A4DB-CA5440318155}" dt="2022-01-06T14:51:17.684" v="748" actId="255"/>
        <pc:sldMkLst>
          <pc:docMk/>
          <pc:sldMk cId="3563535904" sldId="1013"/>
        </pc:sldMkLst>
        <pc:spChg chg="mod">
          <ac:chgData name="Bjørn Richard Jensen" userId="c5ee9e83-26bb-418c-90b0-8d67066828fa" providerId="ADAL" clId="{45B044DF-E9D8-42D5-A4DB-CA5440318155}" dt="2022-01-06T14:51:17.684" v="748" actId="255"/>
          <ac:spMkLst>
            <pc:docMk/>
            <pc:sldMk cId="3563535904" sldId="1013"/>
            <ac:spMk id="21" creationId="{85D7B6CA-EE43-442D-9C1D-185404620049}"/>
          </ac:spMkLst>
        </pc:spChg>
      </pc:sldChg>
      <pc:sldChg chg="modSp del mod">
        <pc:chgData name="Bjørn Richard Jensen" userId="c5ee9e83-26bb-418c-90b0-8d67066828fa" providerId="ADAL" clId="{45B044DF-E9D8-42D5-A4DB-CA5440318155}" dt="2022-01-06T14:55:20.276" v="750" actId="47"/>
        <pc:sldMkLst>
          <pc:docMk/>
          <pc:sldMk cId="2179417650" sldId="1014"/>
        </pc:sldMkLst>
        <pc:spChg chg="mod">
          <ac:chgData name="Bjørn Richard Jensen" userId="c5ee9e83-26bb-418c-90b0-8d67066828fa" providerId="ADAL" clId="{45B044DF-E9D8-42D5-A4DB-CA5440318155}" dt="2022-01-06T14:36:58.974" v="209" actId="14100"/>
          <ac:spMkLst>
            <pc:docMk/>
            <pc:sldMk cId="2179417650" sldId="1014"/>
            <ac:spMk id="14" creationId="{57D9D85E-94D5-403D-B041-B46221FF504B}"/>
          </ac:spMkLst>
        </pc:spChg>
      </pc:sldChg>
      <pc:sldChg chg="addSp delSp modSp mod">
        <pc:chgData name="Bjørn Richard Jensen" userId="c5ee9e83-26bb-418c-90b0-8d67066828fa" providerId="ADAL" clId="{45B044DF-E9D8-42D5-A4DB-CA5440318155}" dt="2022-01-06T14:50:56.317" v="747" actId="20577"/>
        <pc:sldMkLst>
          <pc:docMk/>
          <pc:sldMk cId="2574628462" sldId="1016"/>
        </pc:sldMkLst>
        <pc:spChg chg="add mod">
          <ac:chgData name="Bjørn Richard Jensen" userId="c5ee9e83-26bb-418c-90b0-8d67066828fa" providerId="ADAL" clId="{45B044DF-E9D8-42D5-A4DB-CA5440318155}" dt="2022-01-06T14:42:39.712" v="414"/>
          <ac:spMkLst>
            <pc:docMk/>
            <pc:sldMk cId="2574628462" sldId="1016"/>
            <ac:spMk id="5" creationId="{87FFCF4C-FB82-4707-8979-F48C0C6110B6}"/>
          </ac:spMkLst>
        </pc:spChg>
        <pc:spChg chg="add mod">
          <ac:chgData name="Bjørn Richard Jensen" userId="c5ee9e83-26bb-418c-90b0-8d67066828fa" providerId="ADAL" clId="{45B044DF-E9D8-42D5-A4DB-CA5440318155}" dt="2022-01-06T14:44:15.506" v="451" actId="20577"/>
          <ac:spMkLst>
            <pc:docMk/>
            <pc:sldMk cId="2574628462" sldId="1016"/>
            <ac:spMk id="6" creationId="{1B398D43-F29B-4CD3-BE54-3D6E96141EC3}"/>
          </ac:spMkLst>
        </pc:spChg>
        <pc:spChg chg="add del mod topLvl">
          <ac:chgData name="Bjørn Richard Jensen" userId="c5ee9e83-26bb-418c-90b0-8d67066828fa" providerId="ADAL" clId="{45B044DF-E9D8-42D5-A4DB-CA5440318155}" dt="2022-01-06T14:48:43.876" v="724" actId="478"/>
          <ac:spMkLst>
            <pc:docMk/>
            <pc:sldMk cId="2574628462" sldId="1016"/>
            <ac:spMk id="8" creationId="{2E9C0975-671A-4B7F-B03E-344AE32B677A}"/>
          </ac:spMkLst>
        </pc:spChg>
        <pc:spChg chg="add del mod topLvl">
          <ac:chgData name="Bjørn Richard Jensen" userId="c5ee9e83-26bb-418c-90b0-8d67066828fa" providerId="ADAL" clId="{45B044DF-E9D8-42D5-A4DB-CA5440318155}" dt="2022-01-06T14:48:42.924" v="723" actId="478"/>
          <ac:spMkLst>
            <pc:docMk/>
            <pc:sldMk cId="2574628462" sldId="1016"/>
            <ac:spMk id="9" creationId="{DB3A7AB9-6D3E-4E6C-A7D3-BBCB0350CE8B}"/>
          </ac:spMkLst>
        </pc:spChg>
        <pc:spChg chg="mod">
          <ac:chgData name="Bjørn Richard Jensen" userId="c5ee9e83-26bb-418c-90b0-8d67066828fa" providerId="ADAL" clId="{45B044DF-E9D8-42D5-A4DB-CA5440318155}" dt="2022-01-06T14:50:56.317" v="747" actId="20577"/>
          <ac:spMkLst>
            <pc:docMk/>
            <pc:sldMk cId="2574628462" sldId="1016"/>
            <ac:spMk id="21" creationId="{85D7B6CA-EE43-442D-9C1D-185404620049}"/>
          </ac:spMkLst>
        </pc:spChg>
        <pc:grpChg chg="add del mod">
          <ac:chgData name="Bjørn Richard Jensen" userId="c5ee9e83-26bb-418c-90b0-8d67066828fa" providerId="ADAL" clId="{45B044DF-E9D8-42D5-A4DB-CA5440318155}" dt="2022-01-06T14:48:44.898" v="725" actId="478"/>
          <ac:grpSpMkLst>
            <pc:docMk/>
            <pc:sldMk cId="2574628462" sldId="1016"/>
            <ac:grpSpMk id="4" creationId="{E94B96E5-51D6-46F9-AFC6-CC9AC2B0C1A3}"/>
          </ac:grpSpMkLst>
        </pc:grpChg>
        <pc:grpChg chg="add del mod">
          <ac:chgData name="Bjørn Richard Jensen" userId="c5ee9e83-26bb-418c-90b0-8d67066828fa" providerId="ADAL" clId="{45B044DF-E9D8-42D5-A4DB-CA5440318155}" dt="2022-01-06T14:48:42.924" v="723" actId="478"/>
          <ac:grpSpMkLst>
            <pc:docMk/>
            <pc:sldMk cId="2574628462" sldId="1016"/>
            <ac:grpSpMk id="7" creationId="{A709E729-67EA-4ACC-BB35-A0604C317B60}"/>
          </ac:grpSpMkLst>
        </pc:grpChg>
        <pc:graphicFrameChg chg="mod">
          <ac:chgData name="Bjørn Richard Jensen" userId="c5ee9e83-26bb-418c-90b0-8d67066828fa" providerId="ADAL" clId="{45B044DF-E9D8-42D5-A4DB-CA5440318155}" dt="2022-01-06T14:50:19.645" v="733" actId="14100"/>
          <ac:graphicFrameMkLst>
            <pc:docMk/>
            <pc:sldMk cId="2574628462" sldId="1016"/>
            <ac:graphicFrameMk id="22" creationId="{65AFEE25-129C-45AC-A0C7-C56496BA1F91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F10F8E-0616-45B2-B8E9-50AB6CCD5C8B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1EEE484-A0C6-485F-9D65-8F1BE3838AB8}">
      <dgm:prSet custT="1"/>
      <dgm:spPr/>
      <dgm:t>
        <a:bodyPr/>
        <a:lstStyle/>
        <a:p>
          <a:r>
            <a:rPr lang="nb-NO" sz="1400" b="0" dirty="0"/>
            <a:t>Naturen</a:t>
          </a:r>
          <a:endParaRPr lang="en-US" sz="1400" b="0" dirty="0"/>
        </a:p>
      </dgm:t>
    </dgm:pt>
    <dgm:pt modelId="{873C7F7B-0069-4A2C-A380-5DD05BF76B51}" type="parTrans" cxnId="{8F7AA481-FDB4-4094-9CDC-42C3E0B13AF3}">
      <dgm:prSet/>
      <dgm:spPr/>
      <dgm:t>
        <a:bodyPr/>
        <a:lstStyle/>
        <a:p>
          <a:endParaRPr lang="en-US"/>
        </a:p>
      </dgm:t>
    </dgm:pt>
    <dgm:pt modelId="{768739D8-3FCC-48E8-A64F-2E95C0175C7E}" type="sibTrans" cxnId="{8F7AA481-FDB4-4094-9CDC-42C3E0B13AF3}">
      <dgm:prSet/>
      <dgm:spPr/>
      <dgm:t>
        <a:bodyPr/>
        <a:lstStyle/>
        <a:p>
          <a:endParaRPr lang="en-US"/>
        </a:p>
      </dgm:t>
    </dgm:pt>
    <dgm:pt modelId="{B8846F6C-4D44-426F-B046-810EEB750528}">
      <dgm:prSet custT="1"/>
      <dgm:spPr/>
      <dgm:t>
        <a:bodyPr/>
        <a:lstStyle/>
        <a:p>
          <a:r>
            <a:rPr lang="nb-NO" sz="1400" dirty="0"/>
            <a:t>Det sosiale </a:t>
          </a:r>
          <a:endParaRPr lang="en-US" sz="1400" dirty="0"/>
        </a:p>
      </dgm:t>
    </dgm:pt>
    <dgm:pt modelId="{F965DC00-7EFC-4009-81B4-09CACA79C3DA}" type="parTrans" cxnId="{1FCAF399-8C7B-47B8-898E-6477BC68CB76}">
      <dgm:prSet/>
      <dgm:spPr/>
      <dgm:t>
        <a:bodyPr/>
        <a:lstStyle/>
        <a:p>
          <a:endParaRPr lang="en-US"/>
        </a:p>
      </dgm:t>
    </dgm:pt>
    <dgm:pt modelId="{617D3982-BD3D-4195-950D-7BAC01755374}" type="sibTrans" cxnId="{1FCAF399-8C7B-47B8-898E-6477BC68CB76}">
      <dgm:prSet/>
      <dgm:spPr/>
      <dgm:t>
        <a:bodyPr/>
        <a:lstStyle/>
        <a:p>
          <a:endParaRPr lang="en-US"/>
        </a:p>
      </dgm:t>
    </dgm:pt>
    <dgm:pt modelId="{5E15312F-2955-4CCC-9EB7-5AAD10E53A69}">
      <dgm:prSet custT="1"/>
      <dgm:spPr/>
      <dgm:t>
        <a:bodyPr/>
        <a:lstStyle/>
        <a:p>
          <a:r>
            <a:rPr lang="nb-NO" sz="1400" dirty="0"/>
            <a:t>Fotball</a:t>
          </a:r>
          <a:endParaRPr lang="en-US" sz="1400" dirty="0"/>
        </a:p>
      </dgm:t>
    </dgm:pt>
    <dgm:pt modelId="{938A10D2-CE81-40D0-8D1E-0A7699A02784}" type="parTrans" cxnId="{E05385DD-FA0F-437A-900A-E9EA973364A5}">
      <dgm:prSet/>
      <dgm:spPr/>
      <dgm:t>
        <a:bodyPr/>
        <a:lstStyle/>
        <a:p>
          <a:endParaRPr lang="en-US"/>
        </a:p>
      </dgm:t>
    </dgm:pt>
    <dgm:pt modelId="{8A079D20-F853-4198-91B7-07C247E491B6}" type="sibTrans" cxnId="{E05385DD-FA0F-437A-900A-E9EA973364A5}">
      <dgm:prSet/>
      <dgm:spPr/>
      <dgm:t>
        <a:bodyPr/>
        <a:lstStyle/>
        <a:p>
          <a:endParaRPr lang="en-US"/>
        </a:p>
      </dgm:t>
    </dgm:pt>
    <dgm:pt modelId="{5A4E69F4-893C-442A-B7C2-B16579BB786B}">
      <dgm:prSet custT="1"/>
      <dgm:spPr/>
      <dgm:t>
        <a:bodyPr/>
        <a:lstStyle/>
        <a:p>
          <a:r>
            <a:rPr lang="nb-NO" sz="1400" dirty="0"/>
            <a:t>Scooterløyper</a:t>
          </a:r>
          <a:endParaRPr lang="en-US" sz="1400" dirty="0"/>
        </a:p>
      </dgm:t>
    </dgm:pt>
    <dgm:pt modelId="{3AC7C31C-8D98-499A-B90B-A06DF51B4B68}" type="parTrans" cxnId="{93AE0FB1-4E7C-463E-BF8F-32371E77776E}">
      <dgm:prSet/>
      <dgm:spPr/>
      <dgm:t>
        <a:bodyPr/>
        <a:lstStyle/>
        <a:p>
          <a:endParaRPr lang="en-US"/>
        </a:p>
      </dgm:t>
    </dgm:pt>
    <dgm:pt modelId="{6F3CA7D2-6FC5-4C4D-AC50-F22C5BCD5621}" type="sibTrans" cxnId="{93AE0FB1-4E7C-463E-BF8F-32371E77776E}">
      <dgm:prSet/>
      <dgm:spPr/>
      <dgm:t>
        <a:bodyPr/>
        <a:lstStyle/>
        <a:p>
          <a:endParaRPr lang="en-US"/>
        </a:p>
      </dgm:t>
    </dgm:pt>
    <dgm:pt modelId="{2519CAC3-A5B3-4E91-A6EC-2AFEAB8B47C3}">
      <dgm:prSet custT="1"/>
      <dgm:spPr/>
      <dgm:t>
        <a:bodyPr/>
        <a:lstStyle/>
        <a:p>
          <a:r>
            <a:rPr lang="nb-NO" sz="1400" dirty="0"/>
            <a:t>Kultur/ </a:t>
          </a:r>
          <a:r>
            <a:rPr lang="nb-NO" sz="1400" dirty="0" err="1"/>
            <a:t>Riddu</a:t>
          </a:r>
          <a:r>
            <a:rPr lang="nb-NO" sz="1400" dirty="0"/>
            <a:t> </a:t>
          </a:r>
          <a:r>
            <a:rPr lang="nb-NO" sz="1400" dirty="0" err="1"/>
            <a:t>Riddu</a:t>
          </a:r>
          <a:endParaRPr lang="en-US" sz="1400" dirty="0"/>
        </a:p>
      </dgm:t>
    </dgm:pt>
    <dgm:pt modelId="{0210921A-E1CB-49B0-AD63-0E5A37658E64}" type="parTrans" cxnId="{7AC7AD79-9917-4DEB-AAA0-844E6C468213}">
      <dgm:prSet/>
      <dgm:spPr/>
      <dgm:t>
        <a:bodyPr/>
        <a:lstStyle/>
        <a:p>
          <a:endParaRPr lang="en-US"/>
        </a:p>
      </dgm:t>
    </dgm:pt>
    <dgm:pt modelId="{98579488-4CF1-4925-9D29-D9C8E95B6A69}" type="sibTrans" cxnId="{7AC7AD79-9917-4DEB-AAA0-844E6C468213}">
      <dgm:prSet/>
      <dgm:spPr/>
      <dgm:t>
        <a:bodyPr/>
        <a:lstStyle/>
        <a:p>
          <a:endParaRPr lang="en-US"/>
        </a:p>
      </dgm:t>
    </dgm:pt>
    <dgm:pt modelId="{A92B5F74-2F34-4E3A-A652-6DE38BCB1673}">
      <dgm:prSet custT="1"/>
      <dgm:spPr/>
      <dgm:t>
        <a:bodyPr/>
        <a:lstStyle/>
        <a:p>
          <a:r>
            <a:rPr lang="en-US" sz="1400" dirty="0"/>
            <a:t>Kultur, </a:t>
          </a:r>
          <a:r>
            <a:rPr lang="en-US" sz="1400" dirty="0" err="1"/>
            <a:t>festivaler</a:t>
          </a:r>
          <a:r>
            <a:rPr lang="en-US" sz="1400" dirty="0"/>
            <a:t>, </a:t>
          </a:r>
          <a:r>
            <a:rPr lang="en-US" sz="1400" dirty="0" err="1"/>
            <a:t>frivillighet</a:t>
          </a:r>
          <a:endParaRPr lang="en-US" sz="1400" dirty="0"/>
        </a:p>
      </dgm:t>
    </dgm:pt>
    <dgm:pt modelId="{E93A7A38-E45C-4736-B452-430F3F79F53F}" type="parTrans" cxnId="{7A3E1A36-9874-465D-95C4-C5D539A8008F}">
      <dgm:prSet/>
      <dgm:spPr/>
      <dgm:t>
        <a:bodyPr/>
        <a:lstStyle/>
        <a:p>
          <a:endParaRPr lang="nb-NO"/>
        </a:p>
      </dgm:t>
    </dgm:pt>
    <dgm:pt modelId="{5816CDBD-EA1D-4695-BA9A-F06321929680}" type="sibTrans" cxnId="{7A3E1A36-9874-465D-95C4-C5D539A8008F}">
      <dgm:prSet/>
      <dgm:spPr/>
      <dgm:t>
        <a:bodyPr/>
        <a:lstStyle/>
        <a:p>
          <a:endParaRPr lang="nb-NO"/>
        </a:p>
      </dgm:t>
    </dgm:pt>
    <dgm:pt modelId="{EC70337C-CC41-4235-873F-E1C2266EBEDC}">
      <dgm:prSet custT="1"/>
      <dgm:spPr/>
      <dgm:t>
        <a:bodyPr/>
        <a:lstStyle/>
        <a:p>
          <a:r>
            <a:rPr lang="en-US" sz="1400" dirty="0"/>
            <a:t>De </a:t>
          </a:r>
          <a:r>
            <a:rPr lang="en-US" sz="1400" dirty="0" err="1"/>
            <a:t>kommunale</a:t>
          </a:r>
          <a:r>
            <a:rPr lang="en-US" sz="1400" dirty="0"/>
            <a:t> </a:t>
          </a:r>
          <a:r>
            <a:rPr lang="en-US" sz="1400" dirty="0" err="1"/>
            <a:t>tjenestene</a:t>
          </a:r>
          <a:endParaRPr lang="en-US" sz="1400" dirty="0"/>
        </a:p>
      </dgm:t>
    </dgm:pt>
    <dgm:pt modelId="{3B2805D6-C9BE-4B5F-8A3C-2869D7650137}" type="parTrans" cxnId="{9D8988E7-E4BB-4EC8-8A9A-A67FFC8E84D0}">
      <dgm:prSet/>
      <dgm:spPr/>
      <dgm:t>
        <a:bodyPr/>
        <a:lstStyle/>
        <a:p>
          <a:endParaRPr lang="nb-NO"/>
        </a:p>
      </dgm:t>
    </dgm:pt>
    <dgm:pt modelId="{B40977A4-5C84-4341-A73E-16E79E72C955}" type="sibTrans" cxnId="{9D8988E7-E4BB-4EC8-8A9A-A67FFC8E84D0}">
      <dgm:prSet/>
      <dgm:spPr/>
      <dgm:t>
        <a:bodyPr/>
        <a:lstStyle/>
        <a:p>
          <a:endParaRPr lang="nb-NO"/>
        </a:p>
      </dgm:t>
    </dgm:pt>
    <dgm:pt modelId="{2AE518F5-A58A-4469-A127-F4D72623E81A}">
      <dgm:prSet custT="1"/>
      <dgm:spPr/>
      <dgm:t>
        <a:bodyPr/>
        <a:lstStyle/>
        <a:p>
          <a:r>
            <a:rPr lang="en-US" sz="1400" dirty="0"/>
            <a:t>Det </a:t>
          </a:r>
          <a:r>
            <a:rPr lang="en-US" sz="1400" dirty="0" err="1"/>
            <a:t>sosiale</a:t>
          </a:r>
          <a:r>
            <a:rPr lang="en-US" sz="1400" dirty="0"/>
            <a:t> </a:t>
          </a:r>
        </a:p>
      </dgm:t>
    </dgm:pt>
    <dgm:pt modelId="{662D8C4F-11CF-4B7D-A498-4D6144E6BF72}" type="parTrans" cxnId="{B9FB59DF-2D70-4F5B-BF71-80F9E31A6AE6}">
      <dgm:prSet/>
      <dgm:spPr/>
      <dgm:t>
        <a:bodyPr/>
        <a:lstStyle/>
        <a:p>
          <a:endParaRPr lang="nb-NO"/>
        </a:p>
      </dgm:t>
    </dgm:pt>
    <dgm:pt modelId="{3EE86DCB-2E95-49D5-9EC9-52BDB7AFEDE2}" type="sibTrans" cxnId="{B9FB59DF-2D70-4F5B-BF71-80F9E31A6AE6}">
      <dgm:prSet/>
      <dgm:spPr/>
      <dgm:t>
        <a:bodyPr/>
        <a:lstStyle/>
        <a:p>
          <a:endParaRPr lang="nb-NO"/>
        </a:p>
      </dgm:t>
    </dgm:pt>
    <dgm:pt modelId="{3AB655B9-FD14-4110-82B5-8B07182765EA}">
      <dgm:prSet custT="1"/>
      <dgm:spPr/>
      <dgm:t>
        <a:bodyPr/>
        <a:lstStyle/>
        <a:p>
          <a:r>
            <a:rPr lang="en-US" sz="1400" dirty="0" err="1"/>
            <a:t>Naturen</a:t>
          </a:r>
          <a:r>
            <a:rPr lang="en-US" sz="1400" dirty="0"/>
            <a:t> </a:t>
          </a:r>
        </a:p>
      </dgm:t>
    </dgm:pt>
    <dgm:pt modelId="{65C352C8-F8FA-4627-9C2A-502E613689E2}" type="parTrans" cxnId="{D9CF7503-F0B5-4092-8F6E-9C4DEE497621}">
      <dgm:prSet/>
      <dgm:spPr/>
      <dgm:t>
        <a:bodyPr/>
        <a:lstStyle/>
        <a:p>
          <a:endParaRPr lang="nb-NO"/>
        </a:p>
      </dgm:t>
    </dgm:pt>
    <dgm:pt modelId="{B937B444-F588-4FCB-9650-A6348E680839}" type="sibTrans" cxnId="{D9CF7503-F0B5-4092-8F6E-9C4DEE497621}">
      <dgm:prSet/>
      <dgm:spPr/>
      <dgm:t>
        <a:bodyPr/>
        <a:lstStyle/>
        <a:p>
          <a:endParaRPr lang="nb-NO"/>
        </a:p>
      </dgm:t>
    </dgm:pt>
    <dgm:pt modelId="{2D7CABCF-5A6D-441F-91AC-00A7A25CB031}">
      <dgm:prSet custT="1"/>
      <dgm:spPr/>
      <dgm:t>
        <a:bodyPr/>
        <a:lstStyle/>
        <a:p>
          <a:r>
            <a:rPr lang="en-US" sz="1400" b="1" dirty="0"/>
            <a:t>De </a:t>
          </a:r>
          <a:r>
            <a:rPr lang="en-US" sz="1400" b="1" dirty="0" err="1"/>
            <a:t>eldste</a:t>
          </a:r>
          <a:r>
            <a:rPr lang="en-US" sz="1400" b="1" dirty="0"/>
            <a:t> </a:t>
          </a:r>
          <a:r>
            <a:rPr lang="en-US" sz="1400" b="1" dirty="0" err="1"/>
            <a:t>innbyggerne</a:t>
          </a:r>
          <a:r>
            <a:rPr lang="en-US" sz="1400" b="1" dirty="0"/>
            <a:t> </a:t>
          </a:r>
        </a:p>
      </dgm:t>
    </dgm:pt>
    <dgm:pt modelId="{D2AB64B1-2AAE-4B7B-87BF-BB929155E54F}" type="parTrans" cxnId="{0298F22D-0013-4CD2-93F8-EE088D57F870}">
      <dgm:prSet/>
      <dgm:spPr/>
      <dgm:t>
        <a:bodyPr/>
        <a:lstStyle/>
        <a:p>
          <a:endParaRPr lang="nb-NO"/>
        </a:p>
      </dgm:t>
    </dgm:pt>
    <dgm:pt modelId="{0BD9D8A1-1188-4CAA-AFE5-CE77955741D1}" type="sibTrans" cxnId="{0298F22D-0013-4CD2-93F8-EE088D57F870}">
      <dgm:prSet/>
      <dgm:spPr/>
      <dgm:t>
        <a:bodyPr/>
        <a:lstStyle/>
        <a:p>
          <a:endParaRPr lang="nb-NO"/>
        </a:p>
      </dgm:t>
    </dgm:pt>
    <dgm:pt modelId="{7A957366-CC96-44A4-907B-1579A9F826E0}">
      <dgm:prSet custT="1"/>
      <dgm:spPr>
        <a:ln>
          <a:solidFill>
            <a:srgbClr val="FF0000"/>
          </a:solidFill>
        </a:ln>
      </dgm:spPr>
      <dgm:t>
        <a:bodyPr/>
        <a:lstStyle/>
        <a:p>
          <a:r>
            <a:rPr lang="en-US" sz="1400" b="1" dirty="0"/>
            <a:t>De </a:t>
          </a:r>
          <a:r>
            <a:rPr lang="en-US" sz="1400" b="1" dirty="0" err="1"/>
            <a:t>yngste</a:t>
          </a:r>
          <a:r>
            <a:rPr lang="en-US" sz="1400" b="1" dirty="0"/>
            <a:t> </a:t>
          </a:r>
          <a:r>
            <a:rPr lang="en-US" sz="1400" b="1" dirty="0" err="1"/>
            <a:t>innbyggerne</a:t>
          </a:r>
          <a:endParaRPr lang="en-US" sz="1400" b="1" dirty="0"/>
        </a:p>
      </dgm:t>
    </dgm:pt>
    <dgm:pt modelId="{518A5C17-693D-4A86-938C-AE82A3F1BAD8}" type="parTrans" cxnId="{73442420-8502-4EA1-8D5C-50723BDEA4D9}">
      <dgm:prSet/>
      <dgm:spPr/>
      <dgm:t>
        <a:bodyPr/>
        <a:lstStyle/>
        <a:p>
          <a:endParaRPr lang="nb-NO"/>
        </a:p>
      </dgm:t>
    </dgm:pt>
    <dgm:pt modelId="{3911AE12-8862-46B2-A6AE-DDEE2EA33887}" type="sibTrans" cxnId="{73442420-8502-4EA1-8D5C-50723BDEA4D9}">
      <dgm:prSet/>
      <dgm:spPr/>
      <dgm:t>
        <a:bodyPr/>
        <a:lstStyle/>
        <a:p>
          <a:endParaRPr lang="nb-NO"/>
        </a:p>
      </dgm:t>
    </dgm:pt>
    <dgm:pt modelId="{4E6C5B1F-69A7-43B6-A544-FBAD0B2D4CD6}" type="pres">
      <dgm:prSet presAssocID="{F5F10F8E-0616-45B2-B8E9-50AB6CCD5C8B}" presName="diagram" presStyleCnt="0">
        <dgm:presLayoutVars>
          <dgm:dir/>
          <dgm:resizeHandles val="exact"/>
        </dgm:presLayoutVars>
      </dgm:prSet>
      <dgm:spPr/>
    </dgm:pt>
    <dgm:pt modelId="{C4FDF6B8-AB7E-489D-9FC5-1E6C1ED21DD9}" type="pres">
      <dgm:prSet presAssocID="{7A957366-CC96-44A4-907B-1579A9F826E0}" presName="node" presStyleLbl="node1" presStyleIdx="0" presStyleCnt="11">
        <dgm:presLayoutVars>
          <dgm:bulletEnabled val="1"/>
        </dgm:presLayoutVars>
      </dgm:prSet>
      <dgm:spPr/>
    </dgm:pt>
    <dgm:pt modelId="{82F8E904-000E-43BB-BF01-3B726E56B60F}" type="pres">
      <dgm:prSet presAssocID="{3911AE12-8862-46B2-A6AE-DDEE2EA33887}" presName="sibTrans" presStyleCnt="0"/>
      <dgm:spPr/>
    </dgm:pt>
    <dgm:pt modelId="{20F125DA-08AB-4C8C-8AF8-FD678EDA250C}" type="pres">
      <dgm:prSet presAssocID="{11EEE484-A0C6-485F-9D65-8F1BE3838AB8}" presName="node" presStyleLbl="node1" presStyleIdx="1" presStyleCnt="11">
        <dgm:presLayoutVars>
          <dgm:bulletEnabled val="1"/>
        </dgm:presLayoutVars>
      </dgm:prSet>
      <dgm:spPr/>
    </dgm:pt>
    <dgm:pt modelId="{375F4A26-C337-4EF1-8883-4FD0643CCABD}" type="pres">
      <dgm:prSet presAssocID="{768739D8-3FCC-48E8-A64F-2E95C0175C7E}" presName="sibTrans" presStyleCnt="0"/>
      <dgm:spPr/>
    </dgm:pt>
    <dgm:pt modelId="{A5ED36D6-2182-4C47-9192-21DA9DFE63DB}" type="pres">
      <dgm:prSet presAssocID="{B8846F6C-4D44-426F-B046-810EEB750528}" presName="node" presStyleLbl="node1" presStyleIdx="2" presStyleCnt="11" custLinFactNeighborY="-2687">
        <dgm:presLayoutVars>
          <dgm:bulletEnabled val="1"/>
        </dgm:presLayoutVars>
      </dgm:prSet>
      <dgm:spPr/>
    </dgm:pt>
    <dgm:pt modelId="{62C90973-F036-488A-B47A-87E3DA9BFD4F}" type="pres">
      <dgm:prSet presAssocID="{617D3982-BD3D-4195-950D-7BAC01755374}" presName="sibTrans" presStyleCnt="0"/>
      <dgm:spPr/>
    </dgm:pt>
    <dgm:pt modelId="{49760BB3-E3F7-4151-8A9C-35478EDA3159}" type="pres">
      <dgm:prSet presAssocID="{5E15312F-2955-4CCC-9EB7-5AAD10E53A69}" presName="node" presStyleLbl="node1" presStyleIdx="3" presStyleCnt="11">
        <dgm:presLayoutVars>
          <dgm:bulletEnabled val="1"/>
        </dgm:presLayoutVars>
      </dgm:prSet>
      <dgm:spPr/>
    </dgm:pt>
    <dgm:pt modelId="{B38F52ED-07B4-44EC-98B6-D92CF3133AA1}" type="pres">
      <dgm:prSet presAssocID="{8A079D20-F853-4198-91B7-07C247E491B6}" presName="sibTrans" presStyleCnt="0"/>
      <dgm:spPr/>
    </dgm:pt>
    <dgm:pt modelId="{226C5191-8782-45DC-A955-235E321A7A77}" type="pres">
      <dgm:prSet presAssocID="{5A4E69F4-893C-442A-B7C2-B16579BB786B}" presName="node" presStyleLbl="node1" presStyleIdx="4" presStyleCnt="11" custLinFactNeighborY="-2015">
        <dgm:presLayoutVars>
          <dgm:bulletEnabled val="1"/>
        </dgm:presLayoutVars>
      </dgm:prSet>
      <dgm:spPr/>
    </dgm:pt>
    <dgm:pt modelId="{F4C51C60-79F2-4614-BF1C-056016F63F70}" type="pres">
      <dgm:prSet presAssocID="{6F3CA7D2-6FC5-4C4D-AC50-F22C5BCD5621}" presName="sibTrans" presStyleCnt="0"/>
      <dgm:spPr/>
    </dgm:pt>
    <dgm:pt modelId="{13A8966D-1343-47D1-A439-3F21BB59030B}" type="pres">
      <dgm:prSet presAssocID="{2519CAC3-A5B3-4E91-A6EC-2AFEAB8B47C3}" presName="node" presStyleLbl="node1" presStyleIdx="5" presStyleCnt="11">
        <dgm:presLayoutVars>
          <dgm:bulletEnabled val="1"/>
        </dgm:presLayoutVars>
      </dgm:prSet>
      <dgm:spPr/>
    </dgm:pt>
    <dgm:pt modelId="{4FC08B6E-9359-47C1-889D-CA762F92514D}" type="pres">
      <dgm:prSet presAssocID="{98579488-4CF1-4925-9D29-D9C8E95B6A69}" presName="sibTrans" presStyleCnt="0"/>
      <dgm:spPr/>
    </dgm:pt>
    <dgm:pt modelId="{971731A1-C119-4F73-8BC9-2DE677F2BAEE}" type="pres">
      <dgm:prSet presAssocID="{2D7CABCF-5A6D-441F-91AC-00A7A25CB031}" presName="node" presStyleLbl="node1" presStyleIdx="6" presStyleCnt="11">
        <dgm:presLayoutVars>
          <dgm:bulletEnabled val="1"/>
        </dgm:presLayoutVars>
      </dgm:prSet>
      <dgm:spPr/>
    </dgm:pt>
    <dgm:pt modelId="{1CBC627F-53C8-4D32-912B-D29E1674FFC9}" type="pres">
      <dgm:prSet presAssocID="{0BD9D8A1-1188-4CAA-AFE5-CE77955741D1}" presName="sibTrans" presStyleCnt="0"/>
      <dgm:spPr/>
    </dgm:pt>
    <dgm:pt modelId="{21B5FA5C-B312-48DF-B20F-FA77001DB469}" type="pres">
      <dgm:prSet presAssocID="{3AB655B9-FD14-4110-82B5-8B07182765EA}" presName="node" presStyleLbl="node1" presStyleIdx="7" presStyleCnt="11">
        <dgm:presLayoutVars>
          <dgm:bulletEnabled val="1"/>
        </dgm:presLayoutVars>
      </dgm:prSet>
      <dgm:spPr/>
    </dgm:pt>
    <dgm:pt modelId="{E9CEFCC5-1030-45EA-90A6-6A4407AAC3C5}" type="pres">
      <dgm:prSet presAssocID="{B937B444-F588-4FCB-9650-A6348E680839}" presName="sibTrans" presStyleCnt="0"/>
      <dgm:spPr/>
    </dgm:pt>
    <dgm:pt modelId="{30792764-1548-4849-8B75-B6D4DAA89A8D}" type="pres">
      <dgm:prSet presAssocID="{2AE518F5-A58A-4469-A127-F4D72623E81A}" presName="node" presStyleLbl="node1" presStyleIdx="8" presStyleCnt="11">
        <dgm:presLayoutVars>
          <dgm:bulletEnabled val="1"/>
        </dgm:presLayoutVars>
      </dgm:prSet>
      <dgm:spPr/>
    </dgm:pt>
    <dgm:pt modelId="{3C3C9EE8-4BC8-4210-8922-1DA20461E7BC}" type="pres">
      <dgm:prSet presAssocID="{3EE86DCB-2E95-49D5-9EC9-52BDB7AFEDE2}" presName="sibTrans" presStyleCnt="0"/>
      <dgm:spPr/>
    </dgm:pt>
    <dgm:pt modelId="{B781953A-2B9C-4E91-A572-E1023B389F41}" type="pres">
      <dgm:prSet presAssocID="{EC70337C-CC41-4235-873F-E1C2266EBEDC}" presName="node" presStyleLbl="node1" presStyleIdx="9" presStyleCnt="11">
        <dgm:presLayoutVars>
          <dgm:bulletEnabled val="1"/>
        </dgm:presLayoutVars>
      </dgm:prSet>
      <dgm:spPr/>
    </dgm:pt>
    <dgm:pt modelId="{018E5E5B-4356-4186-8002-8E91938437AF}" type="pres">
      <dgm:prSet presAssocID="{B40977A4-5C84-4341-A73E-16E79E72C955}" presName="sibTrans" presStyleCnt="0"/>
      <dgm:spPr/>
    </dgm:pt>
    <dgm:pt modelId="{FD627EC9-FB96-46D9-A718-123B0243702A}" type="pres">
      <dgm:prSet presAssocID="{A92B5F74-2F34-4E3A-A652-6DE38BCB1673}" presName="node" presStyleLbl="node1" presStyleIdx="10" presStyleCnt="11">
        <dgm:presLayoutVars>
          <dgm:bulletEnabled val="1"/>
        </dgm:presLayoutVars>
      </dgm:prSet>
      <dgm:spPr/>
    </dgm:pt>
  </dgm:ptLst>
  <dgm:cxnLst>
    <dgm:cxn modelId="{D9CF7503-F0B5-4092-8F6E-9C4DEE497621}" srcId="{F5F10F8E-0616-45B2-B8E9-50AB6CCD5C8B}" destId="{3AB655B9-FD14-4110-82B5-8B07182765EA}" srcOrd="7" destOrd="0" parTransId="{65C352C8-F8FA-4627-9C2A-502E613689E2}" sibTransId="{B937B444-F588-4FCB-9650-A6348E680839}"/>
    <dgm:cxn modelId="{54C1B807-538B-4B12-ADF6-020C996C4DAF}" type="presOf" srcId="{2519CAC3-A5B3-4E91-A6EC-2AFEAB8B47C3}" destId="{13A8966D-1343-47D1-A439-3F21BB59030B}" srcOrd="0" destOrd="0" presId="urn:microsoft.com/office/officeart/2005/8/layout/default"/>
    <dgm:cxn modelId="{73442420-8502-4EA1-8D5C-50723BDEA4D9}" srcId="{F5F10F8E-0616-45B2-B8E9-50AB6CCD5C8B}" destId="{7A957366-CC96-44A4-907B-1579A9F826E0}" srcOrd="0" destOrd="0" parTransId="{518A5C17-693D-4A86-938C-AE82A3F1BAD8}" sibTransId="{3911AE12-8862-46B2-A6AE-DDEE2EA33887}"/>
    <dgm:cxn modelId="{0298F22D-0013-4CD2-93F8-EE088D57F870}" srcId="{F5F10F8E-0616-45B2-B8E9-50AB6CCD5C8B}" destId="{2D7CABCF-5A6D-441F-91AC-00A7A25CB031}" srcOrd="6" destOrd="0" parTransId="{D2AB64B1-2AAE-4B7B-87BF-BB929155E54F}" sibTransId="{0BD9D8A1-1188-4CAA-AFE5-CE77955741D1}"/>
    <dgm:cxn modelId="{DDD29330-473B-4E97-9896-C33A11E49ABA}" type="presOf" srcId="{2AE518F5-A58A-4469-A127-F4D72623E81A}" destId="{30792764-1548-4849-8B75-B6D4DAA89A8D}" srcOrd="0" destOrd="0" presId="urn:microsoft.com/office/officeart/2005/8/layout/default"/>
    <dgm:cxn modelId="{7A3E1A36-9874-465D-95C4-C5D539A8008F}" srcId="{F5F10F8E-0616-45B2-B8E9-50AB6CCD5C8B}" destId="{A92B5F74-2F34-4E3A-A652-6DE38BCB1673}" srcOrd="10" destOrd="0" parTransId="{E93A7A38-E45C-4736-B452-430F3F79F53F}" sibTransId="{5816CDBD-EA1D-4695-BA9A-F06321929680}"/>
    <dgm:cxn modelId="{D15AC73A-BD71-4A18-9C6C-6FDC0949953D}" type="presOf" srcId="{11EEE484-A0C6-485F-9D65-8F1BE3838AB8}" destId="{20F125DA-08AB-4C8C-8AF8-FD678EDA250C}" srcOrd="0" destOrd="0" presId="urn:microsoft.com/office/officeart/2005/8/layout/default"/>
    <dgm:cxn modelId="{6A23AE61-5522-454E-A8C6-291C98633A1B}" type="presOf" srcId="{F5F10F8E-0616-45B2-B8E9-50AB6CCD5C8B}" destId="{4E6C5B1F-69A7-43B6-A544-FBAD0B2D4CD6}" srcOrd="0" destOrd="0" presId="urn:microsoft.com/office/officeart/2005/8/layout/default"/>
    <dgm:cxn modelId="{84C80442-D7BF-4AC2-9493-2398A8BC42F3}" type="presOf" srcId="{5A4E69F4-893C-442A-B7C2-B16579BB786B}" destId="{226C5191-8782-45DC-A955-235E321A7A77}" srcOrd="0" destOrd="0" presId="urn:microsoft.com/office/officeart/2005/8/layout/default"/>
    <dgm:cxn modelId="{7AC7AD79-9917-4DEB-AAA0-844E6C468213}" srcId="{F5F10F8E-0616-45B2-B8E9-50AB6CCD5C8B}" destId="{2519CAC3-A5B3-4E91-A6EC-2AFEAB8B47C3}" srcOrd="5" destOrd="0" parTransId="{0210921A-E1CB-49B0-AD63-0E5A37658E64}" sibTransId="{98579488-4CF1-4925-9D29-D9C8E95B6A69}"/>
    <dgm:cxn modelId="{D1CD7F7E-903F-4F6B-A109-42CCF76ED8EC}" type="presOf" srcId="{5E15312F-2955-4CCC-9EB7-5AAD10E53A69}" destId="{49760BB3-E3F7-4151-8A9C-35478EDA3159}" srcOrd="0" destOrd="0" presId="urn:microsoft.com/office/officeart/2005/8/layout/default"/>
    <dgm:cxn modelId="{8F7AA481-FDB4-4094-9CDC-42C3E0B13AF3}" srcId="{F5F10F8E-0616-45B2-B8E9-50AB6CCD5C8B}" destId="{11EEE484-A0C6-485F-9D65-8F1BE3838AB8}" srcOrd="1" destOrd="0" parTransId="{873C7F7B-0069-4A2C-A380-5DD05BF76B51}" sibTransId="{768739D8-3FCC-48E8-A64F-2E95C0175C7E}"/>
    <dgm:cxn modelId="{1FCAF399-8C7B-47B8-898E-6477BC68CB76}" srcId="{F5F10F8E-0616-45B2-B8E9-50AB6CCD5C8B}" destId="{B8846F6C-4D44-426F-B046-810EEB750528}" srcOrd="2" destOrd="0" parTransId="{F965DC00-7EFC-4009-81B4-09CACA79C3DA}" sibTransId="{617D3982-BD3D-4195-950D-7BAC01755374}"/>
    <dgm:cxn modelId="{2FB0539C-0E85-4CBB-8A32-EC1B3258FBB5}" type="presOf" srcId="{A92B5F74-2F34-4E3A-A652-6DE38BCB1673}" destId="{FD627EC9-FB96-46D9-A718-123B0243702A}" srcOrd="0" destOrd="0" presId="urn:microsoft.com/office/officeart/2005/8/layout/default"/>
    <dgm:cxn modelId="{BA8CD5B0-FDFC-44E9-90E8-F15A5B0B9B29}" type="presOf" srcId="{3AB655B9-FD14-4110-82B5-8B07182765EA}" destId="{21B5FA5C-B312-48DF-B20F-FA77001DB469}" srcOrd="0" destOrd="0" presId="urn:microsoft.com/office/officeart/2005/8/layout/default"/>
    <dgm:cxn modelId="{93AE0FB1-4E7C-463E-BF8F-32371E77776E}" srcId="{F5F10F8E-0616-45B2-B8E9-50AB6CCD5C8B}" destId="{5A4E69F4-893C-442A-B7C2-B16579BB786B}" srcOrd="4" destOrd="0" parTransId="{3AC7C31C-8D98-499A-B90B-A06DF51B4B68}" sibTransId="{6F3CA7D2-6FC5-4C4D-AC50-F22C5BCD5621}"/>
    <dgm:cxn modelId="{2590AAC3-48D1-42AE-BA84-1EE212C9E1C1}" type="presOf" srcId="{2D7CABCF-5A6D-441F-91AC-00A7A25CB031}" destId="{971731A1-C119-4F73-8BC9-2DE677F2BAEE}" srcOrd="0" destOrd="0" presId="urn:microsoft.com/office/officeart/2005/8/layout/default"/>
    <dgm:cxn modelId="{0D4EFACE-B25A-407B-87D0-DB327B9FB16A}" type="presOf" srcId="{EC70337C-CC41-4235-873F-E1C2266EBEDC}" destId="{B781953A-2B9C-4E91-A572-E1023B389F41}" srcOrd="0" destOrd="0" presId="urn:microsoft.com/office/officeart/2005/8/layout/default"/>
    <dgm:cxn modelId="{C43100D7-0A15-4503-98DE-D2E44010A7E5}" type="presOf" srcId="{7A957366-CC96-44A4-907B-1579A9F826E0}" destId="{C4FDF6B8-AB7E-489D-9FC5-1E6C1ED21DD9}" srcOrd="0" destOrd="0" presId="urn:microsoft.com/office/officeart/2005/8/layout/default"/>
    <dgm:cxn modelId="{E05385DD-FA0F-437A-900A-E9EA973364A5}" srcId="{F5F10F8E-0616-45B2-B8E9-50AB6CCD5C8B}" destId="{5E15312F-2955-4CCC-9EB7-5AAD10E53A69}" srcOrd="3" destOrd="0" parTransId="{938A10D2-CE81-40D0-8D1E-0A7699A02784}" sibTransId="{8A079D20-F853-4198-91B7-07C247E491B6}"/>
    <dgm:cxn modelId="{B9FB59DF-2D70-4F5B-BF71-80F9E31A6AE6}" srcId="{F5F10F8E-0616-45B2-B8E9-50AB6CCD5C8B}" destId="{2AE518F5-A58A-4469-A127-F4D72623E81A}" srcOrd="8" destOrd="0" parTransId="{662D8C4F-11CF-4B7D-A498-4D6144E6BF72}" sibTransId="{3EE86DCB-2E95-49D5-9EC9-52BDB7AFEDE2}"/>
    <dgm:cxn modelId="{9D8988E7-E4BB-4EC8-8A9A-A67FFC8E84D0}" srcId="{F5F10F8E-0616-45B2-B8E9-50AB6CCD5C8B}" destId="{EC70337C-CC41-4235-873F-E1C2266EBEDC}" srcOrd="9" destOrd="0" parTransId="{3B2805D6-C9BE-4B5F-8A3C-2869D7650137}" sibTransId="{B40977A4-5C84-4341-A73E-16E79E72C955}"/>
    <dgm:cxn modelId="{AF0546F5-5DF8-4D57-97E9-748B9D7D0C46}" type="presOf" srcId="{B8846F6C-4D44-426F-B046-810EEB750528}" destId="{A5ED36D6-2182-4C47-9192-21DA9DFE63DB}" srcOrd="0" destOrd="0" presId="urn:microsoft.com/office/officeart/2005/8/layout/default"/>
    <dgm:cxn modelId="{55FC7742-CE92-48B0-AAD2-B92F99B32374}" type="presParOf" srcId="{4E6C5B1F-69A7-43B6-A544-FBAD0B2D4CD6}" destId="{C4FDF6B8-AB7E-489D-9FC5-1E6C1ED21DD9}" srcOrd="0" destOrd="0" presId="urn:microsoft.com/office/officeart/2005/8/layout/default"/>
    <dgm:cxn modelId="{45A999D9-266C-48F6-869C-60B912113E39}" type="presParOf" srcId="{4E6C5B1F-69A7-43B6-A544-FBAD0B2D4CD6}" destId="{82F8E904-000E-43BB-BF01-3B726E56B60F}" srcOrd="1" destOrd="0" presId="urn:microsoft.com/office/officeart/2005/8/layout/default"/>
    <dgm:cxn modelId="{27540C76-2CE5-4BB3-A279-AAE16D3BE6FD}" type="presParOf" srcId="{4E6C5B1F-69A7-43B6-A544-FBAD0B2D4CD6}" destId="{20F125DA-08AB-4C8C-8AF8-FD678EDA250C}" srcOrd="2" destOrd="0" presId="urn:microsoft.com/office/officeart/2005/8/layout/default"/>
    <dgm:cxn modelId="{16A659E2-4B10-44C8-A3AF-C117B1B94DCF}" type="presParOf" srcId="{4E6C5B1F-69A7-43B6-A544-FBAD0B2D4CD6}" destId="{375F4A26-C337-4EF1-8883-4FD0643CCABD}" srcOrd="3" destOrd="0" presId="urn:microsoft.com/office/officeart/2005/8/layout/default"/>
    <dgm:cxn modelId="{12DE21CE-8DC0-43A5-8EAE-AC7DDCFED45A}" type="presParOf" srcId="{4E6C5B1F-69A7-43B6-A544-FBAD0B2D4CD6}" destId="{A5ED36D6-2182-4C47-9192-21DA9DFE63DB}" srcOrd="4" destOrd="0" presId="urn:microsoft.com/office/officeart/2005/8/layout/default"/>
    <dgm:cxn modelId="{D1545F42-9B21-4540-A933-71D9BF2181C9}" type="presParOf" srcId="{4E6C5B1F-69A7-43B6-A544-FBAD0B2D4CD6}" destId="{62C90973-F036-488A-B47A-87E3DA9BFD4F}" srcOrd="5" destOrd="0" presId="urn:microsoft.com/office/officeart/2005/8/layout/default"/>
    <dgm:cxn modelId="{8BB73350-6824-458B-B52A-BFDCCC067925}" type="presParOf" srcId="{4E6C5B1F-69A7-43B6-A544-FBAD0B2D4CD6}" destId="{49760BB3-E3F7-4151-8A9C-35478EDA3159}" srcOrd="6" destOrd="0" presId="urn:microsoft.com/office/officeart/2005/8/layout/default"/>
    <dgm:cxn modelId="{57CF9045-E115-4B9B-B8EE-E42A8E55C432}" type="presParOf" srcId="{4E6C5B1F-69A7-43B6-A544-FBAD0B2D4CD6}" destId="{B38F52ED-07B4-44EC-98B6-D92CF3133AA1}" srcOrd="7" destOrd="0" presId="urn:microsoft.com/office/officeart/2005/8/layout/default"/>
    <dgm:cxn modelId="{ED18A535-8B55-499D-A143-ED34374CF92A}" type="presParOf" srcId="{4E6C5B1F-69A7-43B6-A544-FBAD0B2D4CD6}" destId="{226C5191-8782-45DC-A955-235E321A7A77}" srcOrd="8" destOrd="0" presId="urn:microsoft.com/office/officeart/2005/8/layout/default"/>
    <dgm:cxn modelId="{47827D3F-4ADA-494E-967F-82E137F6E78E}" type="presParOf" srcId="{4E6C5B1F-69A7-43B6-A544-FBAD0B2D4CD6}" destId="{F4C51C60-79F2-4614-BF1C-056016F63F70}" srcOrd="9" destOrd="0" presId="urn:microsoft.com/office/officeart/2005/8/layout/default"/>
    <dgm:cxn modelId="{2C53F365-77C0-4438-AA92-1F242537A357}" type="presParOf" srcId="{4E6C5B1F-69A7-43B6-A544-FBAD0B2D4CD6}" destId="{13A8966D-1343-47D1-A439-3F21BB59030B}" srcOrd="10" destOrd="0" presId="urn:microsoft.com/office/officeart/2005/8/layout/default"/>
    <dgm:cxn modelId="{3C9F9AA3-9F80-4FE7-B966-DA9704B03163}" type="presParOf" srcId="{4E6C5B1F-69A7-43B6-A544-FBAD0B2D4CD6}" destId="{4FC08B6E-9359-47C1-889D-CA762F92514D}" srcOrd="11" destOrd="0" presId="urn:microsoft.com/office/officeart/2005/8/layout/default"/>
    <dgm:cxn modelId="{2E2A18F6-ABB2-45AF-A949-0ECC3FB1D11A}" type="presParOf" srcId="{4E6C5B1F-69A7-43B6-A544-FBAD0B2D4CD6}" destId="{971731A1-C119-4F73-8BC9-2DE677F2BAEE}" srcOrd="12" destOrd="0" presId="urn:microsoft.com/office/officeart/2005/8/layout/default"/>
    <dgm:cxn modelId="{665A45F6-1AFB-4857-9A8F-B35C5B2CF8FC}" type="presParOf" srcId="{4E6C5B1F-69A7-43B6-A544-FBAD0B2D4CD6}" destId="{1CBC627F-53C8-4D32-912B-D29E1674FFC9}" srcOrd="13" destOrd="0" presId="urn:microsoft.com/office/officeart/2005/8/layout/default"/>
    <dgm:cxn modelId="{E30DED19-61A6-4907-92BF-AA78407DB555}" type="presParOf" srcId="{4E6C5B1F-69A7-43B6-A544-FBAD0B2D4CD6}" destId="{21B5FA5C-B312-48DF-B20F-FA77001DB469}" srcOrd="14" destOrd="0" presId="urn:microsoft.com/office/officeart/2005/8/layout/default"/>
    <dgm:cxn modelId="{88C2FCBF-88CE-478C-81D5-10E044ADDC69}" type="presParOf" srcId="{4E6C5B1F-69A7-43B6-A544-FBAD0B2D4CD6}" destId="{E9CEFCC5-1030-45EA-90A6-6A4407AAC3C5}" srcOrd="15" destOrd="0" presId="urn:microsoft.com/office/officeart/2005/8/layout/default"/>
    <dgm:cxn modelId="{05C00D24-72F2-47EB-B0A7-E988FB40DE2B}" type="presParOf" srcId="{4E6C5B1F-69A7-43B6-A544-FBAD0B2D4CD6}" destId="{30792764-1548-4849-8B75-B6D4DAA89A8D}" srcOrd="16" destOrd="0" presId="urn:microsoft.com/office/officeart/2005/8/layout/default"/>
    <dgm:cxn modelId="{9D8EE2DA-1D47-451A-AEE6-5C04E0843A76}" type="presParOf" srcId="{4E6C5B1F-69A7-43B6-A544-FBAD0B2D4CD6}" destId="{3C3C9EE8-4BC8-4210-8922-1DA20461E7BC}" srcOrd="17" destOrd="0" presId="urn:microsoft.com/office/officeart/2005/8/layout/default"/>
    <dgm:cxn modelId="{EF51B01A-62D7-4F37-9639-572C679D5775}" type="presParOf" srcId="{4E6C5B1F-69A7-43B6-A544-FBAD0B2D4CD6}" destId="{B781953A-2B9C-4E91-A572-E1023B389F41}" srcOrd="18" destOrd="0" presId="urn:microsoft.com/office/officeart/2005/8/layout/default"/>
    <dgm:cxn modelId="{C59D3E2C-D17F-4C11-972C-53F2B1C41091}" type="presParOf" srcId="{4E6C5B1F-69A7-43B6-A544-FBAD0B2D4CD6}" destId="{018E5E5B-4356-4186-8002-8E91938437AF}" srcOrd="19" destOrd="0" presId="urn:microsoft.com/office/officeart/2005/8/layout/default"/>
    <dgm:cxn modelId="{90AB038A-1613-4381-89AF-7CB575AE2C2C}" type="presParOf" srcId="{4E6C5B1F-69A7-43B6-A544-FBAD0B2D4CD6}" destId="{FD627EC9-FB96-46D9-A718-123B0243702A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F10F8E-0616-45B2-B8E9-50AB6CCD5C8B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1EEE484-A0C6-485F-9D65-8F1BE3838AB8}">
      <dgm:prSet custT="1"/>
      <dgm:spPr/>
      <dgm:t>
        <a:bodyPr/>
        <a:lstStyle/>
        <a:p>
          <a:r>
            <a:rPr lang="nb-NO" sz="2000" b="0" dirty="0"/>
            <a:t>«Bygdestriden»</a:t>
          </a:r>
          <a:endParaRPr lang="en-US" sz="2000" b="0" dirty="0"/>
        </a:p>
      </dgm:t>
    </dgm:pt>
    <dgm:pt modelId="{873C7F7B-0069-4A2C-A380-5DD05BF76B51}" type="parTrans" cxnId="{8F7AA481-FDB4-4094-9CDC-42C3E0B13AF3}">
      <dgm:prSet/>
      <dgm:spPr/>
      <dgm:t>
        <a:bodyPr/>
        <a:lstStyle/>
        <a:p>
          <a:endParaRPr lang="en-US"/>
        </a:p>
      </dgm:t>
    </dgm:pt>
    <dgm:pt modelId="{768739D8-3FCC-48E8-A64F-2E95C0175C7E}" type="sibTrans" cxnId="{8F7AA481-FDB4-4094-9CDC-42C3E0B13AF3}">
      <dgm:prSet/>
      <dgm:spPr/>
      <dgm:t>
        <a:bodyPr/>
        <a:lstStyle/>
        <a:p>
          <a:endParaRPr lang="en-US"/>
        </a:p>
      </dgm:t>
    </dgm:pt>
    <dgm:pt modelId="{B8846F6C-4D44-426F-B046-810EEB750528}">
      <dgm:prSet custT="1"/>
      <dgm:spPr/>
      <dgm:t>
        <a:bodyPr/>
        <a:lstStyle/>
        <a:p>
          <a:r>
            <a:rPr lang="nb-NO" sz="2000" dirty="0"/>
            <a:t>Mangel på arbeidsplasser</a:t>
          </a:r>
          <a:endParaRPr lang="en-US" sz="2000" dirty="0"/>
        </a:p>
      </dgm:t>
    </dgm:pt>
    <dgm:pt modelId="{F965DC00-7EFC-4009-81B4-09CACA79C3DA}" type="parTrans" cxnId="{1FCAF399-8C7B-47B8-898E-6477BC68CB76}">
      <dgm:prSet/>
      <dgm:spPr/>
      <dgm:t>
        <a:bodyPr/>
        <a:lstStyle/>
        <a:p>
          <a:endParaRPr lang="en-US"/>
        </a:p>
      </dgm:t>
    </dgm:pt>
    <dgm:pt modelId="{617D3982-BD3D-4195-950D-7BAC01755374}" type="sibTrans" cxnId="{1FCAF399-8C7B-47B8-898E-6477BC68CB76}">
      <dgm:prSet/>
      <dgm:spPr/>
      <dgm:t>
        <a:bodyPr/>
        <a:lstStyle/>
        <a:p>
          <a:endParaRPr lang="en-US"/>
        </a:p>
      </dgm:t>
    </dgm:pt>
    <dgm:pt modelId="{5E15312F-2955-4CCC-9EB7-5AAD10E53A69}">
      <dgm:prSet custT="1"/>
      <dgm:spPr/>
      <dgm:t>
        <a:bodyPr/>
        <a:lstStyle/>
        <a:p>
          <a:r>
            <a:rPr lang="nb-NO" sz="2000" dirty="0"/>
            <a:t>Boligmarkedet</a:t>
          </a:r>
          <a:endParaRPr lang="en-US" sz="2000" dirty="0"/>
        </a:p>
      </dgm:t>
    </dgm:pt>
    <dgm:pt modelId="{938A10D2-CE81-40D0-8D1E-0A7699A02784}" type="parTrans" cxnId="{E05385DD-FA0F-437A-900A-E9EA973364A5}">
      <dgm:prSet/>
      <dgm:spPr/>
      <dgm:t>
        <a:bodyPr/>
        <a:lstStyle/>
        <a:p>
          <a:endParaRPr lang="en-US"/>
        </a:p>
      </dgm:t>
    </dgm:pt>
    <dgm:pt modelId="{8A079D20-F853-4198-91B7-07C247E491B6}" type="sibTrans" cxnId="{E05385DD-FA0F-437A-900A-E9EA973364A5}">
      <dgm:prSet/>
      <dgm:spPr/>
      <dgm:t>
        <a:bodyPr/>
        <a:lstStyle/>
        <a:p>
          <a:endParaRPr lang="en-US"/>
        </a:p>
      </dgm:t>
    </dgm:pt>
    <dgm:pt modelId="{5A4E69F4-893C-442A-B7C2-B16579BB786B}">
      <dgm:prSet custT="1"/>
      <dgm:spPr/>
      <dgm:t>
        <a:bodyPr/>
        <a:lstStyle/>
        <a:p>
          <a:r>
            <a:rPr lang="nb-NO" sz="2000" dirty="0"/>
            <a:t>Mangel på fritidsaktiviteter</a:t>
          </a:r>
          <a:endParaRPr lang="en-US" sz="2000" dirty="0"/>
        </a:p>
      </dgm:t>
    </dgm:pt>
    <dgm:pt modelId="{3AC7C31C-8D98-499A-B90B-A06DF51B4B68}" type="parTrans" cxnId="{93AE0FB1-4E7C-463E-BF8F-32371E77776E}">
      <dgm:prSet/>
      <dgm:spPr/>
      <dgm:t>
        <a:bodyPr/>
        <a:lstStyle/>
        <a:p>
          <a:endParaRPr lang="en-US"/>
        </a:p>
      </dgm:t>
    </dgm:pt>
    <dgm:pt modelId="{6F3CA7D2-6FC5-4C4D-AC50-F22C5BCD5621}" type="sibTrans" cxnId="{93AE0FB1-4E7C-463E-BF8F-32371E77776E}">
      <dgm:prSet/>
      <dgm:spPr/>
      <dgm:t>
        <a:bodyPr/>
        <a:lstStyle/>
        <a:p>
          <a:endParaRPr lang="en-US"/>
        </a:p>
      </dgm:t>
    </dgm:pt>
    <dgm:pt modelId="{2519CAC3-A5B3-4E91-A6EC-2AFEAB8B47C3}">
      <dgm:prSet custT="1"/>
      <dgm:spPr/>
      <dgm:t>
        <a:bodyPr/>
        <a:lstStyle/>
        <a:p>
          <a:r>
            <a:rPr lang="nb-NO" sz="2000" dirty="0"/>
            <a:t>Kommunalt tjenestetilbud</a:t>
          </a:r>
          <a:endParaRPr lang="en-US" sz="2000" dirty="0"/>
        </a:p>
      </dgm:t>
    </dgm:pt>
    <dgm:pt modelId="{0210921A-E1CB-49B0-AD63-0E5A37658E64}" type="parTrans" cxnId="{7AC7AD79-9917-4DEB-AAA0-844E6C468213}">
      <dgm:prSet/>
      <dgm:spPr/>
      <dgm:t>
        <a:bodyPr/>
        <a:lstStyle/>
        <a:p>
          <a:endParaRPr lang="en-US"/>
        </a:p>
      </dgm:t>
    </dgm:pt>
    <dgm:pt modelId="{98579488-4CF1-4925-9D29-D9C8E95B6A69}" type="sibTrans" cxnId="{7AC7AD79-9917-4DEB-AAA0-844E6C468213}">
      <dgm:prSet/>
      <dgm:spPr/>
      <dgm:t>
        <a:bodyPr/>
        <a:lstStyle/>
        <a:p>
          <a:endParaRPr lang="en-US"/>
        </a:p>
      </dgm:t>
    </dgm:pt>
    <dgm:pt modelId="{B832992F-A935-49D5-8BCB-EC0CE8BEE992}">
      <dgm:prSet custT="1"/>
      <dgm:spPr/>
      <dgm:t>
        <a:bodyPr/>
        <a:lstStyle/>
        <a:p>
          <a:r>
            <a:rPr lang="nb-NO" sz="1600" dirty="0"/>
            <a:t>(Skole/skolestruktur)</a:t>
          </a:r>
          <a:endParaRPr lang="en-US" sz="1600" dirty="0"/>
        </a:p>
      </dgm:t>
    </dgm:pt>
    <dgm:pt modelId="{62639710-0797-4EDE-B795-09BE9E442220}" type="parTrans" cxnId="{9B6F1EEC-E0CA-4C18-BFBD-9BAA7C3BBD33}">
      <dgm:prSet/>
      <dgm:spPr/>
      <dgm:t>
        <a:bodyPr/>
        <a:lstStyle/>
        <a:p>
          <a:endParaRPr lang="en-US"/>
        </a:p>
      </dgm:t>
    </dgm:pt>
    <dgm:pt modelId="{855E3A04-97BE-48DE-B39F-884628CC490C}" type="sibTrans" cxnId="{9B6F1EEC-E0CA-4C18-BFBD-9BAA7C3BBD33}">
      <dgm:prSet/>
      <dgm:spPr/>
      <dgm:t>
        <a:bodyPr/>
        <a:lstStyle/>
        <a:p>
          <a:endParaRPr lang="en-US"/>
        </a:p>
      </dgm:t>
    </dgm:pt>
    <dgm:pt modelId="{4E6C5B1F-69A7-43B6-A544-FBAD0B2D4CD6}" type="pres">
      <dgm:prSet presAssocID="{F5F10F8E-0616-45B2-B8E9-50AB6CCD5C8B}" presName="diagram" presStyleCnt="0">
        <dgm:presLayoutVars>
          <dgm:dir/>
          <dgm:resizeHandles val="exact"/>
        </dgm:presLayoutVars>
      </dgm:prSet>
      <dgm:spPr/>
    </dgm:pt>
    <dgm:pt modelId="{20F125DA-08AB-4C8C-8AF8-FD678EDA250C}" type="pres">
      <dgm:prSet presAssocID="{11EEE484-A0C6-485F-9D65-8F1BE3838AB8}" presName="node" presStyleLbl="node1" presStyleIdx="0" presStyleCnt="6">
        <dgm:presLayoutVars>
          <dgm:bulletEnabled val="1"/>
        </dgm:presLayoutVars>
      </dgm:prSet>
      <dgm:spPr/>
    </dgm:pt>
    <dgm:pt modelId="{375F4A26-C337-4EF1-8883-4FD0643CCABD}" type="pres">
      <dgm:prSet presAssocID="{768739D8-3FCC-48E8-A64F-2E95C0175C7E}" presName="sibTrans" presStyleCnt="0"/>
      <dgm:spPr/>
    </dgm:pt>
    <dgm:pt modelId="{A5ED36D6-2182-4C47-9192-21DA9DFE63DB}" type="pres">
      <dgm:prSet presAssocID="{B8846F6C-4D44-426F-B046-810EEB750528}" presName="node" presStyleLbl="node1" presStyleIdx="1" presStyleCnt="6" custLinFactNeighborY="-2687">
        <dgm:presLayoutVars>
          <dgm:bulletEnabled val="1"/>
        </dgm:presLayoutVars>
      </dgm:prSet>
      <dgm:spPr/>
    </dgm:pt>
    <dgm:pt modelId="{62C90973-F036-488A-B47A-87E3DA9BFD4F}" type="pres">
      <dgm:prSet presAssocID="{617D3982-BD3D-4195-950D-7BAC01755374}" presName="sibTrans" presStyleCnt="0"/>
      <dgm:spPr/>
    </dgm:pt>
    <dgm:pt modelId="{49760BB3-E3F7-4151-8A9C-35478EDA3159}" type="pres">
      <dgm:prSet presAssocID="{5E15312F-2955-4CCC-9EB7-5AAD10E53A69}" presName="node" presStyleLbl="node1" presStyleIdx="2" presStyleCnt="6">
        <dgm:presLayoutVars>
          <dgm:bulletEnabled val="1"/>
        </dgm:presLayoutVars>
      </dgm:prSet>
      <dgm:spPr/>
    </dgm:pt>
    <dgm:pt modelId="{B38F52ED-07B4-44EC-98B6-D92CF3133AA1}" type="pres">
      <dgm:prSet presAssocID="{8A079D20-F853-4198-91B7-07C247E491B6}" presName="sibTrans" presStyleCnt="0"/>
      <dgm:spPr/>
    </dgm:pt>
    <dgm:pt modelId="{226C5191-8782-45DC-A955-235E321A7A77}" type="pres">
      <dgm:prSet presAssocID="{5A4E69F4-893C-442A-B7C2-B16579BB786B}" presName="node" presStyleLbl="node1" presStyleIdx="3" presStyleCnt="6">
        <dgm:presLayoutVars>
          <dgm:bulletEnabled val="1"/>
        </dgm:presLayoutVars>
      </dgm:prSet>
      <dgm:spPr/>
    </dgm:pt>
    <dgm:pt modelId="{F4C51C60-79F2-4614-BF1C-056016F63F70}" type="pres">
      <dgm:prSet presAssocID="{6F3CA7D2-6FC5-4C4D-AC50-F22C5BCD5621}" presName="sibTrans" presStyleCnt="0"/>
      <dgm:spPr/>
    </dgm:pt>
    <dgm:pt modelId="{13A8966D-1343-47D1-A439-3F21BB59030B}" type="pres">
      <dgm:prSet presAssocID="{2519CAC3-A5B3-4E91-A6EC-2AFEAB8B47C3}" presName="node" presStyleLbl="node1" presStyleIdx="4" presStyleCnt="6">
        <dgm:presLayoutVars>
          <dgm:bulletEnabled val="1"/>
        </dgm:presLayoutVars>
      </dgm:prSet>
      <dgm:spPr/>
    </dgm:pt>
    <dgm:pt modelId="{4FC08B6E-9359-47C1-889D-CA762F92514D}" type="pres">
      <dgm:prSet presAssocID="{98579488-4CF1-4925-9D29-D9C8E95B6A69}" presName="sibTrans" presStyleCnt="0"/>
      <dgm:spPr/>
    </dgm:pt>
    <dgm:pt modelId="{74E8C767-4AFE-4807-B48D-7DD00E87E168}" type="pres">
      <dgm:prSet presAssocID="{B832992F-A935-49D5-8BCB-EC0CE8BEE992}" presName="node" presStyleLbl="node1" presStyleIdx="5" presStyleCnt="6">
        <dgm:presLayoutVars>
          <dgm:bulletEnabled val="1"/>
        </dgm:presLayoutVars>
      </dgm:prSet>
      <dgm:spPr/>
    </dgm:pt>
  </dgm:ptLst>
  <dgm:cxnLst>
    <dgm:cxn modelId="{1F620C2A-F3FF-4A34-BE3F-9AD1D198CDA9}" type="presOf" srcId="{B8846F6C-4D44-426F-B046-810EEB750528}" destId="{A5ED36D6-2182-4C47-9192-21DA9DFE63DB}" srcOrd="0" destOrd="0" presId="urn:microsoft.com/office/officeart/2005/8/layout/default"/>
    <dgm:cxn modelId="{6A23AE61-5522-454E-A8C6-291C98633A1B}" type="presOf" srcId="{F5F10F8E-0616-45B2-B8E9-50AB6CCD5C8B}" destId="{4E6C5B1F-69A7-43B6-A544-FBAD0B2D4CD6}" srcOrd="0" destOrd="0" presId="urn:microsoft.com/office/officeart/2005/8/layout/default"/>
    <dgm:cxn modelId="{31304963-08AF-491F-A004-0432FB78B790}" type="presOf" srcId="{11EEE484-A0C6-485F-9D65-8F1BE3838AB8}" destId="{20F125DA-08AB-4C8C-8AF8-FD678EDA250C}" srcOrd="0" destOrd="0" presId="urn:microsoft.com/office/officeart/2005/8/layout/default"/>
    <dgm:cxn modelId="{CF378C44-FA0E-4D11-B879-80E1379ED42F}" type="presOf" srcId="{5A4E69F4-893C-442A-B7C2-B16579BB786B}" destId="{226C5191-8782-45DC-A955-235E321A7A77}" srcOrd="0" destOrd="0" presId="urn:microsoft.com/office/officeart/2005/8/layout/default"/>
    <dgm:cxn modelId="{7AC7AD79-9917-4DEB-AAA0-844E6C468213}" srcId="{F5F10F8E-0616-45B2-B8E9-50AB6CCD5C8B}" destId="{2519CAC3-A5B3-4E91-A6EC-2AFEAB8B47C3}" srcOrd="4" destOrd="0" parTransId="{0210921A-E1CB-49B0-AD63-0E5A37658E64}" sibTransId="{98579488-4CF1-4925-9D29-D9C8E95B6A69}"/>
    <dgm:cxn modelId="{8F7AA481-FDB4-4094-9CDC-42C3E0B13AF3}" srcId="{F5F10F8E-0616-45B2-B8E9-50AB6CCD5C8B}" destId="{11EEE484-A0C6-485F-9D65-8F1BE3838AB8}" srcOrd="0" destOrd="0" parTransId="{873C7F7B-0069-4A2C-A380-5DD05BF76B51}" sibTransId="{768739D8-3FCC-48E8-A64F-2E95C0175C7E}"/>
    <dgm:cxn modelId="{1FCAF399-8C7B-47B8-898E-6477BC68CB76}" srcId="{F5F10F8E-0616-45B2-B8E9-50AB6CCD5C8B}" destId="{B8846F6C-4D44-426F-B046-810EEB750528}" srcOrd="1" destOrd="0" parTransId="{F965DC00-7EFC-4009-81B4-09CACA79C3DA}" sibTransId="{617D3982-BD3D-4195-950D-7BAC01755374}"/>
    <dgm:cxn modelId="{93AE0FB1-4E7C-463E-BF8F-32371E77776E}" srcId="{F5F10F8E-0616-45B2-B8E9-50AB6CCD5C8B}" destId="{5A4E69F4-893C-442A-B7C2-B16579BB786B}" srcOrd="3" destOrd="0" parTransId="{3AC7C31C-8D98-499A-B90B-A06DF51B4B68}" sibTransId="{6F3CA7D2-6FC5-4C4D-AC50-F22C5BCD5621}"/>
    <dgm:cxn modelId="{D0C0D7CC-488F-4C3C-AA88-63BA6641249E}" type="presOf" srcId="{2519CAC3-A5B3-4E91-A6EC-2AFEAB8B47C3}" destId="{13A8966D-1343-47D1-A439-3F21BB59030B}" srcOrd="0" destOrd="0" presId="urn:microsoft.com/office/officeart/2005/8/layout/default"/>
    <dgm:cxn modelId="{5F6EADCD-DB27-41B0-BF41-D1C7E3C70BFA}" type="presOf" srcId="{5E15312F-2955-4CCC-9EB7-5AAD10E53A69}" destId="{49760BB3-E3F7-4151-8A9C-35478EDA3159}" srcOrd="0" destOrd="0" presId="urn:microsoft.com/office/officeart/2005/8/layout/default"/>
    <dgm:cxn modelId="{573207D1-2F84-456E-892E-5A1EDB857308}" type="presOf" srcId="{B832992F-A935-49D5-8BCB-EC0CE8BEE992}" destId="{74E8C767-4AFE-4807-B48D-7DD00E87E168}" srcOrd="0" destOrd="0" presId="urn:microsoft.com/office/officeart/2005/8/layout/default"/>
    <dgm:cxn modelId="{E05385DD-FA0F-437A-900A-E9EA973364A5}" srcId="{F5F10F8E-0616-45B2-B8E9-50AB6CCD5C8B}" destId="{5E15312F-2955-4CCC-9EB7-5AAD10E53A69}" srcOrd="2" destOrd="0" parTransId="{938A10D2-CE81-40D0-8D1E-0A7699A02784}" sibTransId="{8A079D20-F853-4198-91B7-07C247E491B6}"/>
    <dgm:cxn modelId="{9B6F1EEC-E0CA-4C18-BFBD-9BAA7C3BBD33}" srcId="{F5F10F8E-0616-45B2-B8E9-50AB6CCD5C8B}" destId="{B832992F-A935-49D5-8BCB-EC0CE8BEE992}" srcOrd="5" destOrd="0" parTransId="{62639710-0797-4EDE-B795-09BE9E442220}" sibTransId="{855E3A04-97BE-48DE-B39F-884628CC490C}"/>
    <dgm:cxn modelId="{D5A76D13-42BD-4E4F-9A72-08A85D92653E}" type="presParOf" srcId="{4E6C5B1F-69A7-43B6-A544-FBAD0B2D4CD6}" destId="{20F125DA-08AB-4C8C-8AF8-FD678EDA250C}" srcOrd="0" destOrd="0" presId="urn:microsoft.com/office/officeart/2005/8/layout/default"/>
    <dgm:cxn modelId="{54812A5F-921B-4673-98AE-8BBA3D663832}" type="presParOf" srcId="{4E6C5B1F-69A7-43B6-A544-FBAD0B2D4CD6}" destId="{375F4A26-C337-4EF1-8883-4FD0643CCABD}" srcOrd="1" destOrd="0" presId="urn:microsoft.com/office/officeart/2005/8/layout/default"/>
    <dgm:cxn modelId="{162B51AC-26C5-4531-B2DD-EF22C1F0C89A}" type="presParOf" srcId="{4E6C5B1F-69A7-43B6-A544-FBAD0B2D4CD6}" destId="{A5ED36D6-2182-4C47-9192-21DA9DFE63DB}" srcOrd="2" destOrd="0" presId="urn:microsoft.com/office/officeart/2005/8/layout/default"/>
    <dgm:cxn modelId="{669559C8-816E-4B9B-B3CA-B4D72F59D6E2}" type="presParOf" srcId="{4E6C5B1F-69A7-43B6-A544-FBAD0B2D4CD6}" destId="{62C90973-F036-488A-B47A-87E3DA9BFD4F}" srcOrd="3" destOrd="0" presId="urn:microsoft.com/office/officeart/2005/8/layout/default"/>
    <dgm:cxn modelId="{F77706D1-6555-4CDE-B98E-4D71CE7B3F20}" type="presParOf" srcId="{4E6C5B1F-69A7-43B6-A544-FBAD0B2D4CD6}" destId="{49760BB3-E3F7-4151-8A9C-35478EDA3159}" srcOrd="4" destOrd="0" presId="urn:microsoft.com/office/officeart/2005/8/layout/default"/>
    <dgm:cxn modelId="{8A618EDE-F19F-40F2-A4FA-0D735EEC31F4}" type="presParOf" srcId="{4E6C5B1F-69A7-43B6-A544-FBAD0B2D4CD6}" destId="{B38F52ED-07B4-44EC-98B6-D92CF3133AA1}" srcOrd="5" destOrd="0" presId="urn:microsoft.com/office/officeart/2005/8/layout/default"/>
    <dgm:cxn modelId="{5A79CBB3-6743-471F-89AD-7B80E9C3515E}" type="presParOf" srcId="{4E6C5B1F-69A7-43B6-A544-FBAD0B2D4CD6}" destId="{226C5191-8782-45DC-A955-235E321A7A77}" srcOrd="6" destOrd="0" presId="urn:microsoft.com/office/officeart/2005/8/layout/default"/>
    <dgm:cxn modelId="{456A92CD-4CCE-4E4E-94B5-45A8C1A4A0F5}" type="presParOf" srcId="{4E6C5B1F-69A7-43B6-A544-FBAD0B2D4CD6}" destId="{F4C51C60-79F2-4614-BF1C-056016F63F70}" srcOrd="7" destOrd="0" presId="urn:microsoft.com/office/officeart/2005/8/layout/default"/>
    <dgm:cxn modelId="{EA16BAB2-94F4-4E3F-9A5A-DA971E55728E}" type="presParOf" srcId="{4E6C5B1F-69A7-43B6-A544-FBAD0B2D4CD6}" destId="{13A8966D-1343-47D1-A439-3F21BB59030B}" srcOrd="8" destOrd="0" presId="urn:microsoft.com/office/officeart/2005/8/layout/default"/>
    <dgm:cxn modelId="{DD7F7F6E-A6C6-48B6-8897-C2EE5E4B977B}" type="presParOf" srcId="{4E6C5B1F-69A7-43B6-A544-FBAD0B2D4CD6}" destId="{4FC08B6E-9359-47C1-889D-CA762F92514D}" srcOrd="9" destOrd="0" presId="urn:microsoft.com/office/officeart/2005/8/layout/default"/>
    <dgm:cxn modelId="{09642EF5-85FA-4DE1-A2C9-3B9F66371AF8}" type="presParOf" srcId="{4E6C5B1F-69A7-43B6-A544-FBAD0B2D4CD6}" destId="{74E8C767-4AFE-4807-B48D-7DD00E87E16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FDF6B8-AB7E-489D-9FC5-1E6C1ED21DD9}">
      <dsp:nvSpPr>
        <dsp:cNvPr id="0" name=""/>
        <dsp:cNvSpPr/>
      </dsp:nvSpPr>
      <dsp:spPr>
        <a:xfrm>
          <a:off x="986" y="314864"/>
          <a:ext cx="1243476" cy="7460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solidFill>
            <a:srgbClr val="FF0000"/>
          </a:solidFill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De </a:t>
          </a:r>
          <a:r>
            <a:rPr lang="en-US" sz="1400" b="1" kern="1200" dirty="0" err="1"/>
            <a:t>yngste</a:t>
          </a:r>
          <a:r>
            <a:rPr lang="en-US" sz="1400" b="1" kern="1200" dirty="0"/>
            <a:t> </a:t>
          </a:r>
          <a:r>
            <a:rPr lang="en-US" sz="1400" b="1" kern="1200" dirty="0" err="1"/>
            <a:t>innbyggerne</a:t>
          </a:r>
          <a:endParaRPr lang="en-US" sz="1400" b="1" kern="1200" dirty="0"/>
        </a:p>
      </dsp:txBody>
      <dsp:txXfrm>
        <a:off x="986" y="314864"/>
        <a:ext cx="1243476" cy="746085"/>
      </dsp:txXfrm>
    </dsp:sp>
    <dsp:sp modelId="{20F125DA-08AB-4C8C-8AF8-FD678EDA250C}">
      <dsp:nvSpPr>
        <dsp:cNvPr id="0" name=""/>
        <dsp:cNvSpPr/>
      </dsp:nvSpPr>
      <dsp:spPr>
        <a:xfrm>
          <a:off x="1368810" y="314864"/>
          <a:ext cx="1243476" cy="7460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b="0" kern="1200" dirty="0"/>
            <a:t>Naturen</a:t>
          </a:r>
          <a:endParaRPr lang="en-US" sz="1400" b="0" kern="1200" dirty="0"/>
        </a:p>
      </dsp:txBody>
      <dsp:txXfrm>
        <a:off x="1368810" y="314864"/>
        <a:ext cx="1243476" cy="746085"/>
      </dsp:txXfrm>
    </dsp:sp>
    <dsp:sp modelId="{A5ED36D6-2182-4C47-9192-21DA9DFE63DB}">
      <dsp:nvSpPr>
        <dsp:cNvPr id="0" name=""/>
        <dsp:cNvSpPr/>
      </dsp:nvSpPr>
      <dsp:spPr>
        <a:xfrm>
          <a:off x="2736634" y="294817"/>
          <a:ext cx="1243476" cy="7460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Det sosiale </a:t>
          </a:r>
          <a:endParaRPr lang="en-US" sz="1400" kern="1200" dirty="0"/>
        </a:p>
      </dsp:txBody>
      <dsp:txXfrm>
        <a:off x="2736634" y="294817"/>
        <a:ext cx="1243476" cy="746085"/>
      </dsp:txXfrm>
    </dsp:sp>
    <dsp:sp modelId="{49760BB3-E3F7-4151-8A9C-35478EDA3159}">
      <dsp:nvSpPr>
        <dsp:cNvPr id="0" name=""/>
        <dsp:cNvSpPr/>
      </dsp:nvSpPr>
      <dsp:spPr>
        <a:xfrm>
          <a:off x="4104457" y="314864"/>
          <a:ext cx="1243476" cy="7460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Fotball</a:t>
          </a:r>
          <a:endParaRPr lang="en-US" sz="1400" kern="1200" dirty="0"/>
        </a:p>
      </dsp:txBody>
      <dsp:txXfrm>
        <a:off x="4104457" y="314864"/>
        <a:ext cx="1243476" cy="746085"/>
      </dsp:txXfrm>
    </dsp:sp>
    <dsp:sp modelId="{226C5191-8782-45DC-A955-235E321A7A77}">
      <dsp:nvSpPr>
        <dsp:cNvPr id="0" name=""/>
        <dsp:cNvSpPr/>
      </dsp:nvSpPr>
      <dsp:spPr>
        <a:xfrm>
          <a:off x="5472281" y="299830"/>
          <a:ext cx="1243476" cy="7460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Scooterløyper</a:t>
          </a:r>
          <a:endParaRPr lang="en-US" sz="1400" kern="1200" dirty="0"/>
        </a:p>
      </dsp:txBody>
      <dsp:txXfrm>
        <a:off x="5472281" y="299830"/>
        <a:ext cx="1243476" cy="746085"/>
      </dsp:txXfrm>
    </dsp:sp>
    <dsp:sp modelId="{13A8966D-1343-47D1-A439-3F21BB59030B}">
      <dsp:nvSpPr>
        <dsp:cNvPr id="0" name=""/>
        <dsp:cNvSpPr/>
      </dsp:nvSpPr>
      <dsp:spPr>
        <a:xfrm>
          <a:off x="6840105" y="314864"/>
          <a:ext cx="1243476" cy="7460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Kultur/ </a:t>
          </a:r>
          <a:r>
            <a:rPr lang="nb-NO" sz="1400" kern="1200" dirty="0" err="1"/>
            <a:t>Riddu</a:t>
          </a:r>
          <a:r>
            <a:rPr lang="nb-NO" sz="1400" kern="1200" dirty="0"/>
            <a:t> </a:t>
          </a:r>
          <a:r>
            <a:rPr lang="nb-NO" sz="1400" kern="1200" dirty="0" err="1"/>
            <a:t>Riddu</a:t>
          </a:r>
          <a:endParaRPr lang="en-US" sz="1400" kern="1200" dirty="0"/>
        </a:p>
      </dsp:txBody>
      <dsp:txXfrm>
        <a:off x="6840105" y="314864"/>
        <a:ext cx="1243476" cy="746085"/>
      </dsp:txXfrm>
    </dsp:sp>
    <dsp:sp modelId="{971731A1-C119-4F73-8BC9-2DE677F2BAEE}">
      <dsp:nvSpPr>
        <dsp:cNvPr id="0" name=""/>
        <dsp:cNvSpPr/>
      </dsp:nvSpPr>
      <dsp:spPr>
        <a:xfrm>
          <a:off x="684898" y="1185297"/>
          <a:ext cx="1243476" cy="7460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De </a:t>
          </a:r>
          <a:r>
            <a:rPr lang="en-US" sz="1400" b="1" kern="1200" dirty="0" err="1"/>
            <a:t>eldste</a:t>
          </a:r>
          <a:r>
            <a:rPr lang="en-US" sz="1400" b="1" kern="1200" dirty="0"/>
            <a:t> </a:t>
          </a:r>
          <a:r>
            <a:rPr lang="en-US" sz="1400" b="1" kern="1200" dirty="0" err="1"/>
            <a:t>innbyggerne</a:t>
          </a:r>
          <a:r>
            <a:rPr lang="en-US" sz="1400" b="1" kern="1200" dirty="0"/>
            <a:t> </a:t>
          </a:r>
        </a:p>
      </dsp:txBody>
      <dsp:txXfrm>
        <a:off x="684898" y="1185297"/>
        <a:ext cx="1243476" cy="746085"/>
      </dsp:txXfrm>
    </dsp:sp>
    <dsp:sp modelId="{21B5FA5C-B312-48DF-B20F-FA77001DB469}">
      <dsp:nvSpPr>
        <dsp:cNvPr id="0" name=""/>
        <dsp:cNvSpPr/>
      </dsp:nvSpPr>
      <dsp:spPr>
        <a:xfrm>
          <a:off x="2052722" y="1185297"/>
          <a:ext cx="1243476" cy="7460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Naturen</a:t>
          </a:r>
          <a:r>
            <a:rPr lang="en-US" sz="1400" kern="1200" dirty="0"/>
            <a:t> </a:t>
          </a:r>
        </a:p>
      </dsp:txBody>
      <dsp:txXfrm>
        <a:off x="2052722" y="1185297"/>
        <a:ext cx="1243476" cy="746085"/>
      </dsp:txXfrm>
    </dsp:sp>
    <dsp:sp modelId="{30792764-1548-4849-8B75-B6D4DAA89A8D}">
      <dsp:nvSpPr>
        <dsp:cNvPr id="0" name=""/>
        <dsp:cNvSpPr/>
      </dsp:nvSpPr>
      <dsp:spPr>
        <a:xfrm>
          <a:off x="3420545" y="1185297"/>
          <a:ext cx="1243476" cy="7460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Det </a:t>
          </a:r>
          <a:r>
            <a:rPr lang="en-US" sz="1400" kern="1200" dirty="0" err="1"/>
            <a:t>sosiale</a:t>
          </a:r>
          <a:r>
            <a:rPr lang="en-US" sz="1400" kern="1200" dirty="0"/>
            <a:t> </a:t>
          </a:r>
        </a:p>
      </dsp:txBody>
      <dsp:txXfrm>
        <a:off x="3420545" y="1185297"/>
        <a:ext cx="1243476" cy="746085"/>
      </dsp:txXfrm>
    </dsp:sp>
    <dsp:sp modelId="{B781953A-2B9C-4E91-A572-E1023B389F41}">
      <dsp:nvSpPr>
        <dsp:cNvPr id="0" name=""/>
        <dsp:cNvSpPr/>
      </dsp:nvSpPr>
      <dsp:spPr>
        <a:xfrm>
          <a:off x="4788369" y="1185297"/>
          <a:ext cx="1243476" cy="7460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De </a:t>
          </a:r>
          <a:r>
            <a:rPr lang="en-US" sz="1400" kern="1200" dirty="0" err="1"/>
            <a:t>kommunale</a:t>
          </a:r>
          <a:r>
            <a:rPr lang="en-US" sz="1400" kern="1200" dirty="0"/>
            <a:t> </a:t>
          </a:r>
          <a:r>
            <a:rPr lang="en-US" sz="1400" kern="1200" dirty="0" err="1"/>
            <a:t>tjenestene</a:t>
          </a:r>
          <a:endParaRPr lang="en-US" sz="1400" kern="1200" dirty="0"/>
        </a:p>
      </dsp:txBody>
      <dsp:txXfrm>
        <a:off x="4788369" y="1185297"/>
        <a:ext cx="1243476" cy="746085"/>
      </dsp:txXfrm>
    </dsp:sp>
    <dsp:sp modelId="{FD627EC9-FB96-46D9-A718-123B0243702A}">
      <dsp:nvSpPr>
        <dsp:cNvPr id="0" name=""/>
        <dsp:cNvSpPr/>
      </dsp:nvSpPr>
      <dsp:spPr>
        <a:xfrm>
          <a:off x="6156193" y="1185297"/>
          <a:ext cx="1243476" cy="7460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Kultur, </a:t>
          </a:r>
          <a:r>
            <a:rPr lang="en-US" sz="1400" kern="1200" dirty="0" err="1"/>
            <a:t>festivaler</a:t>
          </a:r>
          <a:r>
            <a:rPr lang="en-US" sz="1400" kern="1200" dirty="0"/>
            <a:t>, </a:t>
          </a:r>
          <a:r>
            <a:rPr lang="en-US" sz="1400" kern="1200" dirty="0" err="1"/>
            <a:t>frivillighet</a:t>
          </a:r>
          <a:endParaRPr lang="en-US" sz="1400" kern="1200" dirty="0"/>
        </a:p>
      </dsp:txBody>
      <dsp:txXfrm>
        <a:off x="6156193" y="1185297"/>
        <a:ext cx="1243476" cy="7460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F125DA-08AB-4C8C-8AF8-FD678EDA250C}">
      <dsp:nvSpPr>
        <dsp:cNvPr id="0" name=""/>
        <dsp:cNvSpPr/>
      </dsp:nvSpPr>
      <dsp:spPr>
        <a:xfrm>
          <a:off x="269136" y="1318"/>
          <a:ext cx="2224114" cy="133446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0" kern="1200" dirty="0"/>
            <a:t>«Bygdestriden»</a:t>
          </a:r>
          <a:endParaRPr lang="en-US" sz="2000" b="0" kern="1200" dirty="0"/>
        </a:p>
      </dsp:txBody>
      <dsp:txXfrm>
        <a:off x="269136" y="1318"/>
        <a:ext cx="2224114" cy="1334468"/>
      </dsp:txXfrm>
    </dsp:sp>
    <dsp:sp modelId="{A5ED36D6-2182-4C47-9192-21DA9DFE63DB}">
      <dsp:nvSpPr>
        <dsp:cNvPr id="0" name=""/>
        <dsp:cNvSpPr/>
      </dsp:nvSpPr>
      <dsp:spPr>
        <a:xfrm>
          <a:off x="2715662" y="0"/>
          <a:ext cx="2224114" cy="133446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Mangel på arbeidsplasser</a:t>
          </a:r>
          <a:endParaRPr lang="en-US" sz="2000" kern="1200" dirty="0"/>
        </a:p>
      </dsp:txBody>
      <dsp:txXfrm>
        <a:off x="2715662" y="0"/>
        <a:ext cx="2224114" cy="1334468"/>
      </dsp:txXfrm>
    </dsp:sp>
    <dsp:sp modelId="{49760BB3-E3F7-4151-8A9C-35478EDA3159}">
      <dsp:nvSpPr>
        <dsp:cNvPr id="0" name=""/>
        <dsp:cNvSpPr/>
      </dsp:nvSpPr>
      <dsp:spPr>
        <a:xfrm>
          <a:off x="5162188" y="1318"/>
          <a:ext cx="2224114" cy="133446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Boligmarkedet</a:t>
          </a:r>
          <a:endParaRPr lang="en-US" sz="2000" kern="1200" dirty="0"/>
        </a:p>
      </dsp:txBody>
      <dsp:txXfrm>
        <a:off x="5162188" y="1318"/>
        <a:ext cx="2224114" cy="1334468"/>
      </dsp:txXfrm>
    </dsp:sp>
    <dsp:sp modelId="{226C5191-8782-45DC-A955-235E321A7A77}">
      <dsp:nvSpPr>
        <dsp:cNvPr id="0" name=""/>
        <dsp:cNvSpPr/>
      </dsp:nvSpPr>
      <dsp:spPr>
        <a:xfrm>
          <a:off x="269136" y="1558199"/>
          <a:ext cx="2224114" cy="133446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Mangel på fritidsaktiviteter</a:t>
          </a:r>
          <a:endParaRPr lang="en-US" sz="2000" kern="1200" dirty="0"/>
        </a:p>
      </dsp:txBody>
      <dsp:txXfrm>
        <a:off x="269136" y="1558199"/>
        <a:ext cx="2224114" cy="1334468"/>
      </dsp:txXfrm>
    </dsp:sp>
    <dsp:sp modelId="{13A8966D-1343-47D1-A439-3F21BB59030B}">
      <dsp:nvSpPr>
        <dsp:cNvPr id="0" name=""/>
        <dsp:cNvSpPr/>
      </dsp:nvSpPr>
      <dsp:spPr>
        <a:xfrm>
          <a:off x="2715662" y="1558199"/>
          <a:ext cx="2224114" cy="133446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Kommunalt tjenestetilbud</a:t>
          </a:r>
          <a:endParaRPr lang="en-US" sz="2000" kern="1200" dirty="0"/>
        </a:p>
      </dsp:txBody>
      <dsp:txXfrm>
        <a:off x="2715662" y="1558199"/>
        <a:ext cx="2224114" cy="1334468"/>
      </dsp:txXfrm>
    </dsp:sp>
    <dsp:sp modelId="{74E8C767-4AFE-4807-B48D-7DD00E87E168}">
      <dsp:nvSpPr>
        <dsp:cNvPr id="0" name=""/>
        <dsp:cNvSpPr/>
      </dsp:nvSpPr>
      <dsp:spPr>
        <a:xfrm>
          <a:off x="5162188" y="1558199"/>
          <a:ext cx="2224114" cy="133446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 dirty="0"/>
            <a:t>(Skole/skolestruktur)</a:t>
          </a:r>
          <a:endParaRPr lang="en-US" sz="1600" kern="1200" dirty="0"/>
        </a:p>
      </dsp:txBody>
      <dsp:txXfrm>
        <a:off x="5162188" y="1558199"/>
        <a:ext cx="2224114" cy="13344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302231" cy="3401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5623698" y="2"/>
            <a:ext cx="4302231" cy="34011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itchFamily="34" charset="0"/>
              </a:defRPr>
            </a:lvl1pPr>
          </a:lstStyle>
          <a:p>
            <a:fld id="{A212D06C-8A2C-4E6B-9A09-FA077BD97C9B}" type="datetimeFigureOut">
              <a:rPr lang="nb-NO" altLang="nb-NO"/>
              <a:pPr/>
              <a:t>06.01.2022</a:t>
            </a:fld>
            <a:endParaRPr lang="nb-NO" alt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6456400"/>
            <a:ext cx="4302231" cy="340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5623698" y="6456400"/>
            <a:ext cx="4302231" cy="34011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itchFamily="34" charset="0"/>
              </a:defRPr>
            </a:lvl1pPr>
          </a:lstStyle>
          <a:p>
            <a:fld id="{2A5AC82F-AA3F-45F0-B216-19CB03E4D2B7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0731063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302231" cy="3401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5623698" y="2"/>
            <a:ext cx="4302231" cy="34011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itchFamily="34" charset="0"/>
              </a:defRPr>
            </a:lvl1pPr>
          </a:lstStyle>
          <a:p>
            <a:fld id="{8D8C80B0-0CFB-4713-AA8C-0774156F95D1}" type="datetimeFigureOut">
              <a:rPr lang="nb-NO" altLang="nb-NO"/>
              <a:pPr/>
              <a:t>06.01.2022</a:t>
            </a:fld>
            <a:endParaRPr lang="nb-NO" alt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7562850" y="5516563"/>
            <a:ext cx="2274888" cy="127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b-NO" noProof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349994" y="543853"/>
            <a:ext cx="9228238" cy="574423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nb-NO" altLang="nb-NO"/>
              <a:t>Klikk for å redigere tekststiler i malen</a:t>
            </a:r>
          </a:p>
          <a:p>
            <a:pPr lvl="1"/>
            <a:r>
              <a:rPr lang="nb-NO" altLang="nb-NO"/>
              <a:t>Andre nivå</a:t>
            </a:r>
          </a:p>
          <a:p>
            <a:pPr lvl="2"/>
            <a:r>
              <a:rPr lang="nb-NO" altLang="nb-NO"/>
              <a:t>Tredje nivå</a:t>
            </a:r>
          </a:p>
          <a:p>
            <a:pPr lvl="3"/>
            <a:r>
              <a:rPr lang="nb-NO" altLang="nb-NO"/>
              <a:t>Fjerde nivå</a:t>
            </a:r>
          </a:p>
          <a:p>
            <a:pPr lvl="4"/>
            <a:r>
              <a:rPr lang="nb-NO" alt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6456400"/>
            <a:ext cx="4302231" cy="340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7040466" y="6456400"/>
            <a:ext cx="2885461" cy="34011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cs typeface="Arial" pitchFamily="34" charset="0"/>
              </a:defRPr>
            </a:lvl1pPr>
          </a:lstStyle>
          <a:p>
            <a:fld id="{3E8972A3-A33C-4F60-865A-2D4CD7E7EC63}" type="slidenum">
              <a:rPr lang="nb-NO" altLang="nb-NO" smtClean="0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8875429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8972A3-A33C-4F60-865A-2D4CD7E7EC63}" type="slidenum">
              <a:rPr lang="nb-NO" altLang="nb-NO" smtClean="0"/>
              <a:pPr/>
              <a:t>1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682092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8972A3-A33C-4F60-865A-2D4CD7E7EC63}" type="slidenum">
              <a:rPr lang="nb-NO" altLang="nb-NO" smtClean="0"/>
              <a:pPr/>
              <a:t>2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043144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8972A3-A33C-4F60-865A-2D4CD7E7EC63}" type="slidenum">
              <a:rPr lang="nb-NO" altLang="nb-NO" smtClean="0"/>
              <a:pPr/>
              <a:t>3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659237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8972A3-A33C-4F60-865A-2D4CD7E7EC63}" type="slidenum">
              <a:rPr lang="nb-NO" altLang="nb-NO" smtClean="0"/>
              <a:pPr/>
              <a:t>4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4093431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tstilt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95291" y="2328686"/>
            <a:ext cx="8353425" cy="486128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alt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8343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ul_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2871" y="1059656"/>
            <a:ext cx="9141129" cy="4083844"/>
          </a:xfrm>
        </p:spPr>
        <p:txBody>
          <a:bodyPr lIns="360000" tIns="18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871" y="573528"/>
            <a:ext cx="7161417" cy="486128"/>
          </a:xfrm>
          <a:solidFill>
            <a:schemeClr val="accent5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677989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l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4572000" y="1059656"/>
            <a:ext cx="4572000" cy="4083844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871" y="573528"/>
            <a:ext cx="7161417" cy="486128"/>
          </a:xfrm>
          <a:solidFill>
            <a:schemeClr val="accent5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3174" y="1059656"/>
            <a:ext cx="4572000" cy="4083844"/>
          </a:xfrm>
        </p:spPr>
        <p:txBody>
          <a:bodyPr lIns="360000" tIns="180000" bIns="360000"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177401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vart_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2871" y="1059656"/>
            <a:ext cx="9141129" cy="4083844"/>
          </a:xfrm>
        </p:spPr>
        <p:txBody>
          <a:bodyPr lIns="360000"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871" y="573528"/>
            <a:ext cx="7161417" cy="486128"/>
          </a:xfrm>
          <a:solidFill>
            <a:schemeClr val="tx1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2216769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4572000" y="1059656"/>
            <a:ext cx="4572000" cy="4083844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871" y="573528"/>
            <a:ext cx="7161417" cy="486128"/>
          </a:xfrm>
          <a:solidFill>
            <a:schemeClr val="tx1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3174" y="1059656"/>
            <a:ext cx="4572000" cy="4083844"/>
          </a:xfrm>
        </p:spPr>
        <p:txBody>
          <a:bodyPr lIns="360000" tIns="180000" bIns="360000"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7761988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b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4067175" y="1221580"/>
            <a:ext cx="2160588" cy="2160000"/>
          </a:xfrm>
          <a:prstGeom prst="ellipse">
            <a:avLst/>
          </a:prstGeom>
          <a:gradFill rotWithShape="1">
            <a:gsLst>
              <a:gs pos="0">
                <a:srgbClr val="FF4A00"/>
              </a:gs>
              <a:gs pos="20000">
                <a:srgbClr val="FF4C00"/>
              </a:gs>
              <a:gs pos="100000">
                <a:srgbClr val="C83800"/>
              </a:gs>
            </a:gsLst>
            <a:lin ang="5400000"/>
          </a:gradFill>
          <a:ln w="9525">
            <a:solidFill>
              <a:srgbClr val="EE5714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Oval 9"/>
          <p:cNvSpPr>
            <a:spLocks noChangeArrowheads="1"/>
          </p:cNvSpPr>
          <p:nvPr/>
        </p:nvSpPr>
        <p:spPr bwMode="auto">
          <a:xfrm>
            <a:off x="6156325" y="2031205"/>
            <a:ext cx="2592388" cy="2592000"/>
          </a:xfrm>
          <a:prstGeom prst="ellipse">
            <a:avLst/>
          </a:prstGeom>
          <a:gradFill rotWithShape="1">
            <a:gsLst>
              <a:gs pos="0">
                <a:srgbClr val="FF4A00"/>
              </a:gs>
              <a:gs pos="20000">
                <a:srgbClr val="FF4C00"/>
              </a:gs>
              <a:gs pos="100000">
                <a:srgbClr val="C83800"/>
              </a:gs>
            </a:gsLst>
            <a:lin ang="5400000"/>
          </a:gradFill>
          <a:ln w="9525">
            <a:solidFill>
              <a:srgbClr val="EE5714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Oval 10"/>
          <p:cNvSpPr>
            <a:spLocks noChangeArrowheads="1"/>
          </p:cNvSpPr>
          <p:nvPr/>
        </p:nvSpPr>
        <p:spPr bwMode="auto">
          <a:xfrm>
            <a:off x="704850" y="1419621"/>
            <a:ext cx="3290888" cy="3290400"/>
          </a:xfrm>
          <a:prstGeom prst="ellipse">
            <a:avLst/>
          </a:prstGeom>
          <a:gradFill rotWithShape="1">
            <a:gsLst>
              <a:gs pos="0">
                <a:srgbClr val="FF4A00"/>
              </a:gs>
              <a:gs pos="20000">
                <a:srgbClr val="FF4C00"/>
              </a:gs>
              <a:gs pos="100000">
                <a:srgbClr val="C83800"/>
              </a:gs>
            </a:gsLst>
            <a:lin ang="5400000"/>
          </a:gradFill>
          <a:ln w="9525">
            <a:solidFill>
              <a:srgbClr val="EE5714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211960" y="1491630"/>
            <a:ext cx="1872208" cy="1350150"/>
          </a:xfrm>
        </p:spPr>
        <p:txBody>
          <a:bodyPr/>
          <a:lstStyle>
            <a:lvl1pPr marL="0" indent="0" algn="ctr">
              <a:buNone/>
              <a:defRPr lang="nb-NO" sz="2000" dirty="0" smtClean="0">
                <a:solidFill>
                  <a:schemeClr val="bg1"/>
                </a:solidFill>
                <a:latin typeface="+mn-lt"/>
                <a:ea typeface="ＭＳ Ｐゴシック" charset="0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Plassholder for tekst 3"/>
          <p:cNvSpPr>
            <a:spLocks noGrp="1"/>
          </p:cNvSpPr>
          <p:nvPr>
            <p:ph type="body" sz="half" idx="13"/>
          </p:nvPr>
        </p:nvSpPr>
        <p:spPr>
          <a:xfrm>
            <a:off x="6372200" y="2301721"/>
            <a:ext cx="2304256" cy="1625342"/>
          </a:xfrm>
        </p:spPr>
        <p:txBody>
          <a:bodyPr/>
          <a:lstStyle>
            <a:lvl1pPr marL="0" indent="0" algn="ctr">
              <a:buNone/>
              <a:defRPr lang="nb-NO" sz="2000" baseline="0" dirty="0" smtClean="0">
                <a:solidFill>
                  <a:schemeClr val="bg1"/>
                </a:solidFill>
                <a:latin typeface="+mn-lt"/>
                <a:ea typeface="ＭＳ Ｐゴシック" charset="0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lassholder for tekst 3"/>
          <p:cNvSpPr>
            <a:spLocks noGrp="1"/>
          </p:cNvSpPr>
          <p:nvPr>
            <p:ph type="body" sz="half" idx="14"/>
          </p:nvPr>
        </p:nvSpPr>
        <p:spPr>
          <a:xfrm>
            <a:off x="983082" y="2106358"/>
            <a:ext cx="2796275" cy="1972394"/>
          </a:xfrm>
        </p:spPr>
        <p:txBody>
          <a:bodyPr/>
          <a:lstStyle>
            <a:lvl1pPr marL="0" indent="0" algn="ctr">
              <a:buNone/>
              <a:defRPr lang="nb-NO" sz="2000" baseline="0" dirty="0" smtClean="0">
                <a:solidFill>
                  <a:schemeClr val="bg1"/>
                </a:solidFill>
                <a:latin typeface="+mn-lt"/>
                <a:ea typeface="ＭＳ Ｐゴシック" charset="0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Tittel 1"/>
          <p:cNvSpPr>
            <a:spLocks noGrp="1"/>
          </p:cNvSpPr>
          <p:nvPr>
            <p:ph type="title"/>
          </p:nvPr>
        </p:nvSpPr>
        <p:spPr>
          <a:xfrm>
            <a:off x="395536" y="627534"/>
            <a:ext cx="8352928" cy="594066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440638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95536" y="3305176"/>
            <a:ext cx="8352928" cy="1042129"/>
          </a:xfrm>
        </p:spPr>
        <p:txBody>
          <a:bodyPr anchor="t"/>
          <a:lstStyle>
            <a:lvl1pPr algn="l">
              <a:defRPr sz="3200" b="0" i="0" cap="none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95536" y="2180036"/>
            <a:ext cx="8352928" cy="1147799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65292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395536" y="1059656"/>
            <a:ext cx="4104456" cy="3534968"/>
          </a:xfrm>
        </p:spPr>
        <p:txBody>
          <a:bodyPr tIns="18000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0" y="1059656"/>
            <a:ext cx="4118992" cy="3534968"/>
          </a:xfrm>
        </p:spPr>
        <p:txBody>
          <a:bodyPr tIns="18000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08965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95291" y="627478"/>
            <a:ext cx="8353425" cy="59412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305786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kje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0" y="2"/>
            <a:ext cx="9144000" cy="5143499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4226928765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bilete grøn bakgrunn">
    <p:bg>
      <p:bgPr>
        <a:gradFill flip="none" rotWithShape="1">
          <a:gsLst>
            <a:gs pos="0">
              <a:schemeClr val="accent2"/>
            </a:gs>
            <a:gs pos="100000">
              <a:schemeClr val="accent2">
                <a:lumMod val="75000"/>
              </a:schemeClr>
            </a:gs>
          </a:gsLst>
          <a:lin ang="5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altLang="nb-NO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95536" y="1977684"/>
            <a:ext cx="8352928" cy="594066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pic>
        <p:nvPicPr>
          <p:cNvPr id="2" name="Bild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50" b="37400"/>
          <a:stretch/>
        </p:blipFill>
        <p:spPr>
          <a:xfrm>
            <a:off x="6831705" y="4618079"/>
            <a:ext cx="2128449" cy="363228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18216CED-A7B0-4B30-B11B-AF1B70A28C3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554000"/>
            <a:ext cx="1371600" cy="52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988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395288" y="3435846"/>
            <a:ext cx="8352928" cy="64807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395536" y="4083918"/>
            <a:ext cx="8352928" cy="432048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bilde 5"/>
          <p:cNvSpPr>
            <a:spLocks noGrp="1"/>
          </p:cNvSpPr>
          <p:nvPr>
            <p:ph type="pic" sz="quarter" idx="15" hasCustomPrompt="1"/>
          </p:nvPr>
        </p:nvSpPr>
        <p:spPr>
          <a:xfrm>
            <a:off x="395288" y="195263"/>
            <a:ext cx="8353425" cy="324008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bilde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20347862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bilde orange bakgrunn">
    <p:bg>
      <p:bgPr>
        <a:gradFill flip="none" rotWithShape="1">
          <a:gsLst>
            <a:gs pos="100000">
              <a:schemeClr val="accent1">
                <a:lumMod val="75000"/>
              </a:schemeClr>
            </a:gs>
            <a:gs pos="0">
              <a:srgbClr val="FF6600"/>
            </a:gs>
          </a:gsLst>
          <a:lin ang="50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977684"/>
            <a:ext cx="8352928" cy="594066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50" b="37400"/>
          <a:stretch/>
        </p:blipFill>
        <p:spPr>
          <a:xfrm>
            <a:off x="6831705" y="4618079"/>
            <a:ext cx="2128449" cy="363228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95066500-9C61-458D-8C94-A3997A4538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554000"/>
            <a:ext cx="1371600" cy="52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721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95291" y="573528"/>
            <a:ext cx="8353425" cy="486128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95291" y="1059656"/>
            <a:ext cx="8353425" cy="3509963"/>
          </a:xfrm>
        </p:spPr>
        <p:txBody>
          <a:bodyPr tIns="10800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1462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ransje 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2871" y="1059656"/>
            <a:ext cx="9141129" cy="4083844"/>
          </a:xfrm>
        </p:spPr>
        <p:txBody>
          <a:bodyPr lIns="360000" tIns="180000" rIns="360000" bIns="360000"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871" y="573528"/>
            <a:ext cx="7161417" cy="486128"/>
          </a:xfrm>
          <a:solidFill>
            <a:schemeClr val="accent1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845683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ransje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4572000" y="1059656"/>
            <a:ext cx="4572000" cy="4083844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871" y="573528"/>
            <a:ext cx="7161417" cy="486128"/>
          </a:xfrm>
          <a:solidFill>
            <a:schemeClr val="accent1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3174" y="1059656"/>
            <a:ext cx="4572000" cy="4083844"/>
          </a:xfrm>
        </p:spPr>
        <p:txBody>
          <a:bodyPr lIns="360000" tIns="180000" bIns="360000"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44935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ønn 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2871" y="1059656"/>
            <a:ext cx="9141129" cy="4083844"/>
          </a:xfrm>
        </p:spPr>
        <p:txBody>
          <a:bodyPr lIns="360000"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871" y="573528"/>
            <a:ext cx="7161417" cy="486128"/>
          </a:xfrm>
          <a:solidFill>
            <a:schemeClr val="accent2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029522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ønn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4572000" y="1059656"/>
            <a:ext cx="4572000" cy="4083844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871" y="573528"/>
            <a:ext cx="7161417" cy="486128"/>
          </a:xfrm>
          <a:solidFill>
            <a:schemeClr val="accent2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3174" y="1059656"/>
            <a:ext cx="4572000" cy="4083844"/>
          </a:xfrm>
        </p:spPr>
        <p:txBody>
          <a:bodyPr lIns="360000" tIns="180000" bIns="360000"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35206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å 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2871" y="1059656"/>
            <a:ext cx="9141129" cy="4083844"/>
          </a:xfrm>
        </p:spPr>
        <p:txBody>
          <a:bodyPr lIns="360000"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871" y="573528"/>
            <a:ext cx="7161417" cy="486128"/>
          </a:xfrm>
          <a:solidFill>
            <a:schemeClr val="accent3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566531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4572000" y="1059656"/>
            <a:ext cx="4572000" cy="4083844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871" y="573528"/>
            <a:ext cx="7161417" cy="486128"/>
          </a:xfrm>
          <a:solidFill>
            <a:schemeClr val="accent3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3174" y="1059656"/>
            <a:ext cx="4572000" cy="4083844"/>
          </a:xfrm>
        </p:spPr>
        <p:txBody>
          <a:bodyPr lIns="360000" tIns="180000" bIns="360000"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103127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objekt&#10;&#10;Automatisk generert beskrivelse">
            <a:extLst>
              <a:ext uri="{FF2B5EF4-FFF2-40B4-BE49-F238E27FC236}">
                <a16:creationId xmlns:a16="http://schemas.microsoft.com/office/drawing/2014/main" id="{87C2A64A-3422-40AD-97A3-AC7062100C9D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53853"/>
            <a:ext cx="1373036" cy="523309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91" y="573528"/>
            <a:ext cx="8353418" cy="486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Overskrift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91" y="1059656"/>
            <a:ext cx="8353425" cy="350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9000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tekststiler i malen</a:t>
            </a:r>
          </a:p>
          <a:p>
            <a:pPr lvl="1"/>
            <a:r>
              <a:rPr lang="nb-NO" altLang="nb-NO"/>
              <a:t>Andre nivå</a:t>
            </a:r>
          </a:p>
          <a:p>
            <a:pPr lvl="2"/>
            <a:r>
              <a:rPr lang="nb-NO" altLang="nb-NO"/>
              <a:t>Tredje nivå</a:t>
            </a:r>
          </a:p>
          <a:p>
            <a:pPr lvl="3"/>
            <a:r>
              <a:rPr lang="nb-NO" altLang="nb-NO"/>
              <a:t>Fjerde nivå</a:t>
            </a:r>
          </a:p>
          <a:p>
            <a:pPr lvl="4"/>
            <a:r>
              <a:rPr lang="nb-NO" altLang="nb-NO"/>
              <a:t>Femte nivå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55593" y="4683919"/>
            <a:ext cx="674203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chemeClr val="accent2"/>
                </a:solidFill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65442" y="4683919"/>
            <a:ext cx="3831704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10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endParaRPr lang="nb-NO" alt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28184" y="4683919"/>
            <a:ext cx="603984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chemeClr val="accent2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nb-NO"/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208" b="35004"/>
          <a:stretch/>
        </p:blipFill>
        <p:spPr>
          <a:xfrm>
            <a:off x="6832168" y="4569620"/>
            <a:ext cx="2119221" cy="4460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99" r:id="rId1"/>
    <p:sldLayoutId id="2147483985" r:id="rId2"/>
    <p:sldLayoutId id="2147483986" r:id="rId3"/>
    <p:sldLayoutId id="2147484000" r:id="rId4"/>
    <p:sldLayoutId id="2147484005" r:id="rId5"/>
    <p:sldLayoutId id="2147484001" r:id="rId6"/>
    <p:sldLayoutId id="2147484006" r:id="rId7"/>
    <p:sldLayoutId id="2147484002" r:id="rId8"/>
    <p:sldLayoutId id="2147484008" r:id="rId9"/>
    <p:sldLayoutId id="2147484003" r:id="rId10"/>
    <p:sldLayoutId id="2147484007" r:id="rId11"/>
    <p:sldLayoutId id="2147484004" r:id="rId12"/>
    <p:sldLayoutId id="2147484009" r:id="rId13"/>
    <p:sldLayoutId id="2147483991" r:id="rId14"/>
    <p:sldLayoutId id="2147483987" r:id="rId15"/>
    <p:sldLayoutId id="2147483988" r:id="rId16"/>
    <p:sldLayoutId id="2147483990" r:id="rId17"/>
    <p:sldLayoutId id="2147483996" r:id="rId18"/>
    <p:sldLayoutId id="2147483997" r:id="rId19"/>
    <p:sldLayoutId id="2147483998" r:id="rId20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Calibri"/>
          <a:ea typeface="ＭＳ Ｐゴシック" charset="0"/>
          <a:cs typeface="Apple Chancery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Calibri" pitchFamily="34" charset="0"/>
          <a:ea typeface="ＭＳ Ｐゴシック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Calibri" pitchFamily="34" charset="0"/>
          <a:ea typeface="ＭＳ Ｐゴシック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Calibri" pitchFamily="34" charset="0"/>
          <a:ea typeface="ＭＳ Ｐゴシック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Calibri" pitchFamily="34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B72B16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B72B16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B72B16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B72B16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Arial" charset="0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Arial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4B4B4B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4B4B4B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4B4B4B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4B4B4B"/>
          </a:solidFill>
          <a:latin typeface="+mn-lt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7B45136-7D10-4873-A9E4-A1AFE9A19D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5536" y="2501251"/>
            <a:ext cx="8352928" cy="1279758"/>
          </a:xfrm>
        </p:spPr>
        <p:txBody>
          <a:bodyPr wrap="square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nb-NO" sz="2400" dirty="0"/>
              <a:t>Kort utdrag fra innbyggerundersøkelse i Kåfjord kommune</a:t>
            </a:r>
            <a:br>
              <a:rPr lang="nb-NO" sz="2400" dirty="0"/>
            </a:br>
            <a:r>
              <a:rPr lang="nb-NO" sz="2000" dirty="0"/>
              <a:t>- i samarbeid med Distriktssenteret og Troms og Finnmark fylkeskommune. </a:t>
            </a:r>
          </a:p>
        </p:txBody>
      </p:sp>
      <p:pic>
        <p:nvPicPr>
          <p:cNvPr id="5" name="Plassholder for bilde 4">
            <a:extLst>
              <a:ext uri="{FF2B5EF4-FFF2-40B4-BE49-F238E27FC236}">
                <a16:creationId xmlns:a16="http://schemas.microsoft.com/office/drawing/2014/main" id="{75BDD0D8-8A09-495A-A894-D7E713B604C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/>
          <a:srcRect l="2493" r="11140" b="1"/>
          <a:stretch/>
        </p:blipFill>
        <p:spPr>
          <a:xfrm>
            <a:off x="495300" y="172404"/>
            <a:ext cx="6004112" cy="23288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18467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85D7B6CA-EE43-442D-9C1D-185404620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7" y="452387"/>
            <a:ext cx="8353425" cy="920823"/>
          </a:xfrm>
        </p:spPr>
        <p:txBody>
          <a:bodyPr/>
          <a:lstStyle/>
          <a:p>
            <a:r>
              <a:rPr lang="en-US" sz="2400" dirty="0" err="1"/>
              <a:t>Svar</a:t>
            </a:r>
            <a:r>
              <a:rPr lang="en-US" sz="2400" dirty="0"/>
              <a:t> </a:t>
            </a:r>
            <a:r>
              <a:rPr lang="en-US" sz="2400" dirty="0" err="1"/>
              <a:t>fra</a:t>
            </a:r>
            <a:r>
              <a:rPr lang="en-US" sz="2400" dirty="0"/>
              <a:t> </a:t>
            </a:r>
            <a:r>
              <a:rPr lang="en-US" sz="2400" dirty="0" err="1"/>
              <a:t>innbyggerne</a:t>
            </a:r>
            <a:r>
              <a:rPr lang="en-US" sz="2400" dirty="0"/>
              <a:t>: </a:t>
            </a:r>
            <a:r>
              <a:rPr lang="en-US" sz="2000" dirty="0" err="1"/>
              <a:t>Hva</a:t>
            </a:r>
            <a:r>
              <a:rPr lang="en-US" sz="2000" dirty="0"/>
              <a:t> liker du med </a:t>
            </a:r>
            <a:r>
              <a:rPr lang="en-US" sz="2000" dirty="0" err="1"/>
              <a:t>Kåfjord</a:t>
            </a:r>
            <a:r>
              <a:rPr lang="en-US" sz="2000" dirty="0"/>
              <a:t>?</a:t>
            </a:r>
            <a:br>
              <a:rPr lang="en-US" sz="2000" dirty="0"/>
            </a:br>
            <a:r>
              <a:rPr lang="en-US" sz="1600" dirty="0" err="1"/>
              <a:t>Svarene</a:t>
            </a:r>
            <a:r>
              <a:rPr lang="en-US" sz="1600" dirty="0"/>
              <a:t> er </a:t>
            </a:r>
            <a:r>
              <a:rPr lang="en-US" sz="1600" dirty="0" err="1"/>
              <a:t>fordelt</a:t>
            </a:r>
            <a:r>
              <a:rPr lang="en-US" sz="1600" dirty="0"/>
              <a:t> </a:t>
            </a:r>
            <a:r>
              <a:rPr lang="en-US" sz="1600" dirty="0" err="1"/>
              <a:t>på</a:t>
            </a:r>
            <a:r>
              <a:rPr lang="en-US" sz="1600" dirty="0"/>
              <a:t> de </a:t>
            </a:r>
            <a:r>
              <a:rPr lang="en-US" sz="1600" dirty="0" err="1"/>
              <a:t>yngste</a:t>
            </a:r>
            <a:r>
              <a:rPr lang="en-US" sz="1600" dirty="0"/>
              <a:t> </a:t>
            </a:r>
            <a:r>
              <a:rPr lang="en-US" sz="1600" dirty="0" err="1"/>
              <a:t>og</a:t>
            </a:r>
            <a:r>
              <a:rPr lang="en-US" sz="1600" dirty="0"/>
              <a:t> de </a:t>
            </a:r>
            <a:r>
              <a:rPr lang="en-US" sz="1600" dirty="0" err="1"/>
              <a:t>eldste</a:t>
            </a:r>
            <a:r>
              <a:rPr lang="en-US" sz="1600" dirty="0"/>
              <a:t> </a:t>
            </a:r>
            <a:r>
              <a:rPr lang="en-US" sz="1600" dirty="0" err="1"/>
              <a:t>innbyggerne</a:t>
            </a:r>
            <a:r>
              <a:rPr lang="en-US" sz="1600" dirty="0"/>
              <a:t> (</a:t>
            </a:r>
            <a:r>
              <a:rPr lang="en-US" sz="1600" dirty="0" err="1"/>
              <a:t>horisontalt</a:t>
            </a:r>
            <a:r>
              <a:rPr lang="en-US" sz="1600" dirty="0"/>
              <a:t>). </a:t>
            </a:r>
            <a:r>
              <a:rPr lang="en-US" sz="1600" dirty="0" err="1"/>
              <a:t>Rangert</a:t>
            </a:r>
            <a:r>
              <a:rPr lang="en-US" sz="1600" dirty="0"/>
              <a:t> </a:t>
            </a:r>
            <a:r>
              <a:rPr lang="en-US" sz="1600" dirty="0" err="1"/>
              <a:t>etter</a:t>
            </a:r>
            <a:r>
              <a:rPr lang="en-US" sz="1600" dirty="0"/>
              <a:t> </a:t>
            </a:r>
            <a:r>
              <a:rPr lang="en-US" sz="1600" dirty="0" err="1"/>
              <a:t>viktigste</a:t>
            </a:r>
            <a:r>
              <a:rPr lang="en-US" sz="1600" dirty="0"/>
              <a:t> </a:t>
            </a:r>
            <a:r>
              <a:rPr lang="en-US" sz="1600" dirty="0" err="1"/>
              <a:t>tema</a:t>
            </a:r>
            <a:r>
              <a:rPr lang="en-US" sz="1600" dirty="0"/>
              <a:t> </a:t>
            </a:r>
            <a:r>
              <a:rPr lang="en-US" sz="1600" dirty="0" err="1"/>
              <a:t>fra</a:t>
            </a:r>
            <a:r>
              <a:rPr lang="en-US" sz="1600" dirty="0"/>
              <a:t> </a:t>
            </a:r>
            <a:r>
              <a:rPr lang="en-US" sz="1600" dirty="0" err="1"/>
              <a:t>venstre</a:t>
            </a:r>
            <a:r>
              <a:rPr lang="en-US" sz="1600" dirty="0"/>
              <a:t>.</a:t>
            </a:r>
          </a:p>
        </p:txBody>
      </p:sp>
      <p:graphicFrame>
        <p:nvGraphicFramePr>
          <p:cNvPr id="22" name="Plassholder for innhold 2">
            <a:extLst>
              <a:ext uri="{FF2B5EF4-FFF2-40B4-BE49-F238E27FC236}">
                <a16:creationId xmlns:a16="http://schemas.microsoft.com/office/drawing/2014/main" id="{65AFEE25-129C-45AC-A0C7-C56496BA1F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3843998"/>
              </p:ext>
            </p:extLst>
          </p:nvPr>
        </p:nvGraphicFramePr>
        <p:xfrm>
          <a:off x="664144" y="1382477"/>
          <a:ext cx="8084568" cy="2246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74628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85D7B6CA-EE43-442D-9C1D-185404620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7" y="600422"/>
            <a:ext cx="8353425" cy="486128"/>
          </a:xfrm>
        </p:spPr>
        <p:txBody>
          <a:bodyPr/>
          <a:lstStyle/>
          <a:p>
            <a:r>
              <a:rPr lang="en-US" sz="2400" dirty="0" err="1"/>
              <a:t>Svar</a:t>
            </a:r>
            <a:r>
              <a:rPr lang="en-US" sz="2400" dirty="0"/>
              <a:t> </a:t>
            </a:r>
            <a:r>
              <a:rPr lang="en-US" sz="2400" dirty="0" err="1"/>
              <a:t>fra</a:t>
            </a:r>
            <a:r>
              <a:rPr lang="en-US" sz="2400" dirty="0"/>
              <a:t> </a:t>
            </a:r>
            <a:r>
              <a:rPr lang="en-US" sz="2400" dirty="0" err="1"/>
              <a:t>innbyggerne</a:t>
            </a:r>
            <a:r>
              <a:rPr lang="en-US" sz="2400" dirty="0"/>
              <a:t>: </a:t>
            </a:r>
            <a:r>
              <a:rPr lang="en-US" sz="2000" dirty="0" err="1"/>
              <a:t>Hva</a:t>
            </a:r>
            <a:r>
              <a:rPr lang="en-US" sz="2000" dirty="0"/>
              <a:t> liker du </a:t>
            </a:r>
            <a:r>
              <a:rPr lang="en-US" sz="2000" dirty="0" err="1"/>
              <a:t>ikke</a:t>
            </a:r>
            <a:r>
              <a:rPr lang="en-US" sz="2000" dirty="0"/>
              <a:t> med </a:t>
            </a:r>
            <a:r>
              <a:rPr lang="en-US" sz="2000" dirty="0" err="1"/>
              <a:t>Kåfjord</a:t>
            </a:r>
            <a:r>
              <a:rPr lang="en-US" sz="2000" dirty="0"/>
              <a:t>?</a:t>
            </a:r>
          </a:p>
        </p:txBody>
      </p:sp>
      <p:graphicFrame>
        <p:nvGraphicFramePr>
          <p:cNvPr id="22" name="Plassholder for innhold 2">
            <a:extLst>
              <a:ext uri="{FF2B5EF4-FFF2-40B4-BE49-F238E27FC236}">
                <a16:creationId xmlns:a16="http://schemas.microsoft.com/office/drawing/2014/main" id="{65AFEE25-129C-45AC-A0C7-C56496BA1F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1705229"/>
              </p:ext>
            </p:extLst>
          </p:nvPr>
        </p:nvGraphicFramePr>
        <p:xfrm>
          <a:off x="744279" y="1292531"/>
          <a:ext cx="7655440" cy="2893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63535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2E00B60-1C5C-408D-B2E8-3FC4ADED1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91" y="573527"/>
            <a:ext cx="8353425" cy="822135"/>
          </a:xfrm>
        </p:spPr>
        <p:txBody>
          <a:bodyPr/>
          <a:lstStyle/>
          <a:p>
            <a:r>
              <a:rPr lang="nb-NO" sz="2400" dirty="0"/>
              <a:t>Svar fra innbyggerne: </a:t>
            </a:r>
            <a:r>
              <a:rPr lang="nb-NO" sz="2000" dirty="0"/>
              <a:t>Liker ikke med Kåfjord i dag:</a:t>
            </a:r>
            <a:br>
              <a:rPr lang="nb-NO" sz="2000"/>
            </a:br>
            <a:r>
              <a:rPr lang="nb-NO" sz="1600"/>
              <a:t>Svarene </a:t>
            </a:r>
            <a:r>
              <a:rPr lang="nb-NO" sz="1600" dirty="0"/>
              <a:t>kategorisert </a:t>
            </a:r>
            <a:r>
              <a:rPr lang="nb-NO" sz="1600"/>
              <a:t>etter alder og rangert </a:t>
            </a:r>
            <a:r>
              <a:rPr lang="nb-NO" sz="1600" dirty="0"/>
              <a:t>etter viktigste tema </a:t>
            </a:r>
            <a:r>
              <a:rPr lang="nb-NO" sz="1600"/>
              <a:t>fra venstre mot høyre.</a:t>
            </a:r>
            <a:endParaRPr lang="nb-NO" sz="1600" dirty="0"/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248826DA-7C84-4BEC-8554-B9787AAA38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3768166"/>
              </p:ext>
            </p:extLst>
          </p:nvPr>
        </p:nvGraphicFramePr>
        <p:xfrm>
          <a:off x="510796" y="1540042"/>
          <a:ext cx="7401173" cy="2623593"/>
        </p:xfrm>
        <a:graphic>
          <a:graphicData uri="http://schemas.openxmlformats.org/drawingml/2006/table">
            <a:tbl>
              <a:tblPr/>
              <a:tblGrid>
                <a:gridCol w="730379">
                  <a:extLst>
                    <a:ext uri="{9D8B030D-6E8A-4147-A177-3AD203B41FA5}">
                      <a16:colId xmlns:a16="http://schemas.microsoft.com/office/drawing/2014/main" val="2273263618"/>
                    </a:ext>
                  </a:extLst>
                </a:gridCol>
                <a:gridCol w="1363374">
                  <a:extLst>
                    <a:ext uri="{9D8B030D-6E8A-4147-A177-3AD203B41FA5}">
                      <a16:colId xmlns:a16="http://schemas.microsoft.com/office/drawing/2014/main" val="2849897112"/>
                    </a:ext>
                  </a:extLst>
                </a:gridCol>
                <a:gridCol w="1521623">
                  <a:extLst>
                    <a:ext uri="{9D8B030D-6E8A-4147-A177-3AD203B41FA5}">
                      <a16:colId xmlns:a16="http://schemas.microsoft.com/office/drawing/2014/main" val="1836531569"/>
                    </a:ext>
                  </a:extLst>
                </a:gridCol>
                <a:gridCol w="1205125">
                  <a:extLst>
                    <a:ext uri="{9D8B030D-6E8A-4147-A177-3AD203B41FA5}">
                      <a16:colId xmlns:a16="http://schemas.microsoft.com/office/drawing/2014/main" val="2008617309"/>
                    </a:ext>
                  </a:extLst>
                </a:gridCol>
                <a:gridCol w="1375547">
                  <a:extLst>
                    <a:ext uri="{9D8B030D-6E8A-4147-A177-3AD203B41FA5}">
                      <a16:colId xmlns:a16="http://schemas.microsoft.com/office/drawing/2014/main" val="3726756764"/>
                    </a:ext>
                  </a:extLst>
                </a:gridCol>
                <a:gridCol w="1205125">
                  <a:extLst>
                    <a:ext uri="{9D8B030D-6E8A-4147-A177-3AD203B41FA5}">
                      <a16:colId xmlns:a16="http://schemas.microsoft.com/office/drawing/2014/main" val="1624259551"/>
                    </a:ext>
                  </a:extLst>
                </a:gridCol>
              </a:tblGrid>
              <a:tr h="374799"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13-15år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Mangel på fritidsaktiviteter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Skole/felles u-skole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0623886"/>
                  </a:ext>
                </a:extLst>
              </a:tr>
              <a:tr h="374799"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16-19 år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Mangel på fritidsaktiviteter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Bygdestrid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Mangel på arbeidsplasser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8172747"/>
                  </a:ext>
                </a:extLst>
              </a:tr>
              <a:tr h="374799"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20-24 år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Mangel på arbeidsplasser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Boligmarkedet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Kommunalt tjenestetilbud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Mangel på fritidsaktiviteter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8957866"/>
                  </a:ext>
                </a:extLst>
              </a:tr>
              <a:tr h="374799"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25-34 år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Boligmarkedet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Kommunalt tjenestetilbud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Mangel på arbeidsplasser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Mangel på fritidsaktiviteter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7741421"/>
                  </a:ext>
                </a:extLst>
              </a:tr>
              <a:tr h="374799"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35-49 år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Bygdestriden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Mangel på arbeidsplasser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Boligmarkedet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Skole/skolestruktur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Kommunalt tjenestetilbud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0215707"/>
                  </a:ext>
                </a:extLst>
              </a:tr>
              <a:tr h="374799"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50-66 år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Bygdestriden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Mangel på arbeidsplasser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Boligmarkedet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Kommunalt tjenestetilbud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3108093"/>
                  </a:ext>
                </a:extLst>
              </a:tr>
              <a:tr h="374799"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år +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Kommunalt tjenestetilbud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Bygdestriden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Mangel på arbeidsplasser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41438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583693"/>
      </p:ext>
    </p:extLst>
  </p:cSld>
  <p:clrMapOvr>
    <a:masterClrMapping/>
  </p:clrMapOvr>
</p:sld>
</file>

<file path=ppt/theme/theme1.xml><?xml version="1.0" encoding="utf-8"?>
<a:theme xmlns:a="http://schemas.openxmlformats.org/drawingml/2006/main" name="Distriktssenteret 2017">
  <a:themeElements>
    <a:clrScheme name="KDU17">
      <a:dk1>
        <a:srgbClr val="000000"/>
      </a:dk1>
      <a:lt1>
        <a:srgbClr val="FFFFFF"/>
      </a:lt1>
      <a:dk2>
        <a:srgbClr val="4D4F53"/>
      </a:dk2>
      <a:lt2>
        <a:srgbClr val="C9CAC8"/>
      </a:lt2>
      <a:accent1>
        <a:srgbClr val="DD4814"/>
      </a:accent1>
      <a:accent2>
        <a:srgbClr val="007B69"/>
      </a:accent2>
      <a:accent3>
        <a:srgbClr val="FECB00"/>
      </a:accent3>
      <a:accent4>
        <a:srgbClr val="8A3400"/>
      </a:accent4>
      <a:accent5>
        <a:srgbClr val="00483D"/>
      </a:accent5>
      <a:accent6>
        <a:srgbClr val="A69400"/>
      </a:accent6>
      <a:hlink>
        <a:srgbClr val="0563C1"/>
      </a:hlink>
      <a:folHlink>
        <a:srgbClr val="00483D"/>
      </a:folHlink>
    </a:clrScheme>
    <a:fontScheme name="KDU2017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Klarhe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Standard utform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owerPoint_Merkur" id="{02B18631-BFFD-478F-9801-25C0DAF99858}" vid="{38836CC4-0E4C-4085-9B41-1384DD5891B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tns:customPropertyEditors xmlns:tns="http://schemas.microsoft.com/office/2006/customDocumentInformationPanel">
  <tns:showOnOpen>false</tns:showOnOpen>
  <tns:defaultPropertyEditorNamespace>Standardegenskaper</tns:defaultPropertyEditorNamespace>
</tns:customPropertyEdito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73EF34088BAE438A0FCA1D1971ADC5" ma:contentTypeVersion="11" ma:contentTypeDescription="Create a new document." ma:contentTypeScope="" ma:versionID="3cc86545b9030150faa3d39de5d3b686">
  <xsd:schema xmlns:xsd="http://www.w3.org/2001/XMLSchema" xmlns:xs="http://www.w3.org/2001/XMLSchema" xmlns:p="http://schemas.microsoft.com/office/2006/metadata/properties" xmlns:ns2="f931ec16-aa1e-4416-a0e8-c9d444245218" xmlns:ns3="1f55b44d-cec8-4c4f-8f6d-16b228048bf5" targetNamespace="http://schemas.microsoft.com/office/2006/metadata/properties" ma:root="true" ma:fieldsID="ee6be61c2158a8eab0e244d83bd92727" ns2:_="" ns3:_="">
    <xsd:import namespace="f931ec16-aa1e-4416-a0e8-c9d444245218"/>
    <xsd:import namespace="1f55b44d-cec8-4c4f-8f6d-16b228048bf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31ec16-aa1e-4416-a0e8-c9d4442452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55b44d-cec8-4c4f-8f6d-16b228048bf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21B7018-5B22-471B-A115-A7D09D990C9D}">
  <ds:schemaRefs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purl.org/dc/elements/1.1/"/>
    <ds:schemaRef ds:uri="1f55b44d-cec8-4c4f-8f6d-16b228048bf5"/>
    <ds:schemaRef ds:uri="f931ec16-aa1e-4416-a0e8-c9d444245218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BE620D46-572E-4D5F-AF5E-E757E4562180}">
  <ds:schemaRefs>
    <ds:schemaRef ds:uri="http://schemas.microsoft.com/office/2006/customDocumentInformationPanel"/>
  </ds:schemaRefs>
</ds:datastoreItem>
</file>

<file path=customXml/itemProps3.xml><?xml version="1.0" encoding="utf-8"?>
<ds:datastoreItem xmlns:ds="http://schemas.openxmlformats.org/officeDocument/2006/customXml" ds:itemID="{82425614-FBCA-4CD8-80B9-C4D637F24A0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63CCCFCD-6DC9-486D-927C-D390B01CE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31ec16-aa1e-4416-a0e8-c9d444245218"/>
    <ds:schemaRef ds:uri="1f55b44d-cec8-4c4f-8f6d-16b228048b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PowerPoint_Merkur_KDU</Template>
  <TotalTime>1321</TotalTime>
  <Words>203</Words>
  <Application>Microsoft Office PowerPoint</Application>
  <PresentationFormat>Skjermfremvisning (16:9)</PresentationFormat>
  <Paragraphs>57</Paragraphs>
  <Slides>4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7" baseType="lpstr">
      <vt:lpstr>Arial</vt:lpstr>
      <vt:lpstr>Calibri</vt:lpstr>
      <vt:lpstr>Distriktssenteret 2017</vt:lpstr>
      <vt:lpstr>Kort utdrag fra innbyggerundersøkelse i Kåfjord kommune - i samarbeid med Distriktssenteret og Troms og Finnmark fylkeskommune. </vt:lpstr>
      <vt:lpstr>Svar fra innbyggerne: Hva liker du med Kåfjord? Svarene er fordelt på de yngste og de eldste innbyggerne (horisontalt). Rangert etter viktigste tema fra venstre.</vt:lpstr>
      <vt:lpstr>Svar fra innbyggerne: Hva liker du ikke med Kåfjord?</vt:lpstr>
      <vt:lpstr>Svar fra innbyggerne: Liker ikke med Kåfjord i dag: Svarene kategorisert etter alder og rangert etter viktigste tema fra venstre mot høyre.</vt:lpstr>
    </vt:vector>
  </TitlesOfParts>
  <Company>Distriktssenteret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Dialogmøte KS Vest – Kommunen som samfunnsutviklar</dc:title>
  <dc:creator>Trude Risnes</dc:creator>
  <cp:keywords>foredrag</cp:keywords>
  <cp:lastModifiedBy>Bjørn Richard Jensen</cp:lastModifiedBy>
  <cp:revision>4</cp:revision>
  <cp:lastPrinted>2021-06-09T07:20:47Z</cp:lastPrinted>
  <dcterms:created xsi:type="dcterms:W3CDTF">2021-03-26T13:34:21Z</dcterms:created>
  <dcterms:modified xsi:type="dcterms:W3CDTF">2022-01-06T14:57:26Z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Keyword">
    <vt:lpwstr>89;#foredrag|b2844960-8fd9-4338-be58-7ac3d2dd9ed8</vt:lpwstr>
  </property>
  <property fmtid="{D5CDD505-2E9C-101B-9397-08002B2CF9AE}" pid="3" name="Arkivert">
    <vt:lpwstr>Aktivt</vt:lpwstr>
  </property>
  <property fmtid="{D5CDD505-2E9C-101B-9397-08002B2CF9AE}" pid="4" name="TaxCatchAll">
    <vt:lpwstr>89;#</vt:lpwstr>
  </property>
  <property fmtid="{D5CDD505-2E9C-101B-9397-08002B2CF9AE}" pid="5" name="TaxKeywordTaxHTField">
    <vt:lpwstr>foredrag|b2844960-8fd9-4338-be58-7ac3d2dd9ed8</vt:lpwstr>
  </property>
  <property fmtid="{D5CDD505-2E9C-101B-9397-08002B2CF9AE}" pid="6" name="ContentTypeId">
    <vt:lpwstr>0x0101006F73EF34088BAE438A0FCA1D1971ADC5</vt:lpwstr>
  </property>
</Properties>
</file>