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56" r:id="rId6"/>
    <p:sldId id="261" r:id="rId7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6784" y="446270"/>
            <a:ext cx="427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Инструктаж 24 май 2026 г</a:t>
            </a:r>
            <a:r>
              <a:rPr lang="bg-BG" dirty="0" smtClean="0">
                <a:solidFill>
                  <a:schemeClr val="bg1"/>
                </a:solidFill>
              </a:rPr>
              <a:t>.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5261" y="972158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Празнично шествие</a:t>
            </a:r>
            <a:endParaRPr lang="bg-BG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760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516346"/>
            <a:ext cx="9144000" cy="58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702"/>
            <a:ext cx="9144000" cy="42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0"/>
            <a:ext cx="9079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320" y="93895"/>
            <a:ext cx="575728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/>
            </a:pPr>
            <a:r>
              <a:rPr dirty="0"/>
              <a:t>РАЗПРЕДЕЛЕНИЕ НА КОМЕНДАНТИТЕ - ОБЩИНА </a:t>
            </a:r>
            <a:r>
              <a:rPr dirty="0" smtClean="0"/>
              <a:t>ВАРНА</a:t>
            </a:r>
            <a:endParaRPr lang="en-US" dirty="0" smtClean="0"/>
          </a:p>
          <a:p>
            <a:pPr algn="ctr">
              <a:defRPr sz="1800" b="1"/>
            </a:pPr>
            <a:r>
              <a:rPr lang="bg-BG" dirty="0" smtClean="0"/>
              <a:t>РЪКОВОДСТВО:</a:t>
            </a:r>
          </a:p>
          <a:p>
            <a:pPr algn="ctr">
              <a:defRPr sz="1800" b="1"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Антоанета </a:t>
            </a:r>
            <a:r>
              <a:rPr lang="bg-BG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Хинева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0887680657</a:t>
            </a:r>
          </a:p>
          <a:p>
            <a:pPr algn="ctr">
              <a:defRPr sz="1800" b="1"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2.Николай Василев – 0896622201</a:t>
            </a:r>
          </a:p>
          <a:p>
            <a:pPr algn="ctr">
              <a:defRPr sz="1800" b="1"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Мертан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Рахимов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- 0882567050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968947" y="1459329"/>
            <a:ext cx="3408993" cy="817991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Детски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Градини</a:t>
            </a:r>
            <a:endParaRPr lang="bg-BG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1.Ивелина Кръстева – 0882567007 </a:t>
            </a:r>
          </a:p>
          <a:p>
            <a:pPr algn="ctr">
              <a:defRPr sz="1000"/>
            </a:pP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Гергана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Фандъкова – 0896617553 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3.Галина Делчева – 0886411824 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Ива Кондева - 0882567085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123444" y="2382275"/>
            <a:ext cx="3271833" cy="790693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до 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1.Доника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Михалева – 0882277701 2.Светлана Христова – 0888700901 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3.Нелия </a:t>
            </a: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Жекова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0893484643</a:t>
            </a:r>
          </a:p>
          <a:p>
            <a:pPr algn="ctr">
              <a:defRPr sz="1000"/>
            </a:pP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Живко Роев-0882613215</a:t>
            </a:r>
          </a:p>
          <a:p>
            <a:pPr algn="ctr">
              <a:defRPr sz="1000"/>
            </a:pP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258117" y="2374481"/>
            <a:ext cx="3081528" cy="798487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1.Юлия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Вълчева – 0884990644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Радостина </a:t>
            </a: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Ганева – 0884990634 3.Миглена Йонкова -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0885893226</a:t>
            </a:r>
            <a:endParaRPr lang="bg-BG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099331" y="2374480"/>
            <a:ext cx="2944368" cy="786461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 </a:t>
            </a:r>
          </a:p>
          <a:p>
            <a:pPr algn="ctr">
              <a:defRPr sz="1000"/>
            </a:pP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1.Радка Радославова -0882567118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2.Полина </a:t>
            </a: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Костадинова-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0882567117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Силвия Иванова- 0888778881</a:t>
            </a:r>
            <a:endParaRPr lang="bg-BG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35441" y="3339004"/>
            <a:ext cx="3175821" cy="850015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</a:t>
            </a:r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1.Росица Николова-0882784251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Бисерка Алексиева-0884662868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3.Кремена Йорданова-0882567119</a:t>
            </a:r>
          </a:p>
        </p:txBody>
      </p:sp>
      <p:sp>
        <p:nvSpPr>
          <p:cNvPr id="8" name="Chevron 7"/>
          <p:cNvSpPr/>
          <p:nvPr/>
        </p:nvSpPr>
        <p:spPr>
          <a:xfrm>
            <a:off x="3120958" y="3357577"/>
            <a:ext cx="3164400" cy="831442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endParaRPr lang="bg-BG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r>
              <a:rPr lang="bg-BG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 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1.Георги Стоянов- 0885005118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2.Николай Стефанов-0885805586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3.Неделина Добрева-0884070063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endParaRPr lang="bg-BG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026463" y="3357577"/>
            <a:ext cx="2925513" cy="761337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41 </a:t>
            </a:r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47</a:t>
            </a:r>
            <a:endParaRPr lang="bg-BG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1.Веска Александрова -0885005123 2.Елена Софрониева-0886160888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3.Нели Георгиева-0889291774</a:t>
            </a:r>
            <a:endParaRPr lang="bg-BG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40029" y="4420345"/>
            <a:ext cx="3038661" cy="733521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53</a:t>
            </a:r>
            <a:endParaRPr lang="bg-BG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.Мария </a:t>
            </a: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Въртигорова-0885297303</a:t>
            </a:r>
          </a:p>
          <a:p>
            <a:pPr algn="ctr">
              <a:defRPr sz="1000"/>
            </a:pP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Тодорка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Кондева-0884990636 </a:t>
            </a:r>
          </a:p>
          <a:p>
            <a:pPr algn="ctr">
              <a:defRPr sz="1000"/>
            </a:pPr>
            <a:r>
              <a:rPr lang="bg-BG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3.Елена Петрова-088307887</a:t>
            </a:r>
          </a:p>
        </p:txBody>
      </p:sp>
      <p:sp>
        <p:nvSpPr>
          <p:cNvPr id="11" name="Chevron 10"/>
          <p:cNvSpPr/>
          <p:nvPr/>
        </p:nvSpPr>
        <p:spPr>
          <a:xfrm>
            <a:off x="3199823" y="4420345"/>
            <a:ext cx="3085534" cy="733521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54 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61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Светла Иванова- 0888700901</a:t>
            </a:r>
          </a:p>
          <a:p>
            <a:pPr algn="ctr">
              <a:defRPr sz="1000"/>
            </a:pP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Росица Цонева-0882567012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3. Ирина </a:t>
            </a:r>
            <a:r>
              <a:rPr lang="bg-BG" sz="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Угринска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0885990883</a:t>
            </a:r>
            <a:endParaRPr lang="bg-BG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099331" y="4427217"/>
            <a:ext cx="2934941" cy="726649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62 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68</a:t>
            </a:r>
            <a:endParaRPr lang="bg-BG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1.Красимир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Николов-0896662378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2.Юсуф 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Юсуф-0893221772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3.Ганна </a:t>
            </a:r>
            <a:r>
              <a:rPr lang="bg-BG" sz="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Геннадиевна</a:t>
            </a: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Золотих-0882838731</a:t>
            </a:r>
            <a:endParaRPr lang="bg-BG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199823" y="5385190"/>
            <a:ext cx="3270700" cy="777240"/>
          </a:xfrm>
          <a:prstGeom prst="chevron">
            <a:avLst/>
          </a:prstGeom>
          <a:solidFill>
            <a:srgbClr val="BEBEBE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/>
            </a:pPr>
            <a:r>
              <a:rPr lang="bg-BG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</a:t>
            </a: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69 </a:t>
            </a:r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73</a:t>
            </a:r>
            <a:endParaRPr lang="bg-BG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1.Кремена Христова-0889460028</a:t>
            </a:r>
          </a:p>
          <a:p>
            <a:pPr algn="ctr">
              <a:defRPr sz="1000"/>
            </a:pPr>
            <a:r>
              <a:rPr lang="bg-BG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2.Мая Колева-0889850820</a:t>
            </a:r>
            <a:r>
              <a:rPr lang="en-US" sz="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768" y="320040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ДУМИ - УЧИЛИЩА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1207008"/>
            <a:ext cx="5731026" cy="5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5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207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Елена К. Христова</dc:creator>
  <cp:keywords/>
  <dc:description>generated using python-pptx</dc:description>
  <cp:lastModifiedBy>Кремена М. Христова</cp:lastModifiedBy>
  <cp:revision>27</cp:revision>
  <cp:lastPrinted>2026-05-12T06:36:05Z</cp:lastPrinted>
  <dcterms:created xsi:type="dcterms:W3CDTF">2013-01-27T09:14:16Z</dcterms:created>
  <dcterms:modified xsi:type="dcterms:W3CDTF">2026-05-14T13:41:40Z</dcterms:modified>
  <cp:category/>
</cp:coreProperties>
</file>