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5" r:id="rId5"/>
  </p:sldMasterIdLst>
  <p:notesMasterIdLst>
    <p:notesMasterId r:id="rId22"/>
  </p:notesMasterIdLst>
  <p:sldIdLst>
    <p:sldId id="294" r:id="rId6"/>
    <p:sldId id="312" r:id="rId7"/>
    <p:sldId id="316" r:id="rId8"/>
    <p:sldId id="300" r:id="rId9"/>
    <p:sldId id="301" r:id="rId10"/>
    <p:sldId id="310" r:id="rId11"/>
    <p:sldId id="302" r:id="rId12"/>
    <p:sldId id="311" r:id="rId13"/>
    <p:sldId id="304" r:id="rId14"/>
    <p:sldId id="296" r:id="rId15"/>
    <p:sldId id="303" r:id="rId16"/>
    <p:sldId id="293" r:id="rId17"/>
    <p:sldId id="283" r:id="rId18"/>
    <p:sldId id="290" r:id="rId19"/>
    <p:sldId id="317" r:id="rId20"/>
    <p:sldId id="318" r:id="rId21"/>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enneth Minde" initials="KM" lastIdx="1" clrIdx="0">
    <p:extLst>
      <p:ext uri="{19B8F6BF-5375-455C-9EA6-DF929625EA0E}">
        <p15:presenceInfo xmlns:p15="http://schemas.microsoft.com/office/powerpoint/2012/main" userId="0fd0c7c8d365d34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B148"/>
    <a:srgbClr val="7E6AA5"/>
    <a:srgbClr val="264297"/>
    <a:srgbClr val="4435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58"/>
  </p:normalViewPr>
  <p:slideViewPr>
    <p:cSldViewPr snapToGrid="0">
      <p:cViewPr varScale="1">
        <p:scale>
          <a:sx n="120" d="100"/>
          <a:sy n="120" d="100"/>
        </p:scale>
        <p:origin x="80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B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dPt>
            <c:idx val="0"/>
            <c:bubble3D val="0"/>
            <c:spPr>
              <a:solidFill>
                <a:srgbClr val="FFC000"/>
              </a:solidFill>
              <a:ln w="19050">
                <a:solidFill>
                  <a:schemeClr val="lt1"/>
                </a:solidFill>
              </a:ln>
              <a:effectLst/>
            </c:spPr>
            <c:extLst>
              <c:ext xmlns:c16="http://schemas.microsoft.com/office/drawing/2014/chart" uri="{C3380CC4-5D6E-409C-BE32-E72D297353CC}">
                <c16:uniqueId val="{00000001-8988-4B97-9DE9-87C2AAFA186A}"/>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3-8988-4B97-9DE9-87C2AAFA186A}"/>
              </c:ext>
            </c:extLst>
          </c:dPt>
          <c:dPt>
            <c:idx val="2"/>
            <c:bubble3D val="0"/>
            <c:spPr>
              <a:solidFill>
                <a:srgbClr val="FF0000"/>
              </a:solidFill>
              <a:ln w="19050">
                <a:solidFill>
                  <a:schemeClr val="lt1"/>
                </a:solidFill>
              </a:ln>
              <a:effectLst/>
            </c:spPr>
            <c:extLst>
              <c:ext xmlns:c16="http://schemas.microsoft.com/office/drawing/2014/chart" uri="{C3380CC4-5D6E-409C-BE32-E72D297353CC}">
                <c16:uniqueId val="{00000005-8988-4B97-9DE9-87C2AAFA186A}"/>
              </c:ext>
            </c:extLst>
          </c:dPt>
          <c:dPt>
            <c:idx val="3"/>
            <c:bubble3D val="0"/>
            <c:spPr>
              <a:solidFill>
                <a:srgbClr val="DC4F4C"/>
              </a:solidFill>
              <a:ln w="19050">
                <a:solidFill>
                  <a:schemeClr val="lt1"/>
                </a:solidFill>
              </a:ln>
              <a:effectLst/>
            </c:spPr>
            <c:extLst>
              <c:ext xmlns:c16="http://schemas.microsoft.com/office/drawing/2014/chart" uri="{C3380CC4-5D6E-409C-BE32-E72D297353CC}">
                <c16:uniqueId val="{00000007-8988-4B97-9DE9-87C2AAFA186A}"/>
              </c:ext>
            </c:extLst>
          </c:dPt>
          <c:dPt>
            <c:idx val="4"/>
            <c:bubble3D val="0"/>
            <c:spPr>
              <a:solidFill>
                <a:schemeClr val="accent1"/>
              </a:solidFill>
              <a:ln w="19050">
                <a:solidFill>
                  <a:schemeClr val="lt1"/>
                </a:solidFill>
              </a:ln>
              <a:effectLst/>
            </c:spPr>
            <c:extLst>
              <c:ext xmlns:c16="http://schemas.microsoft.com/office/drawing/2014/chart" uri="{C3380CC4-5D6E-409C-BE32-E72D297353CC}">
                <c16:uniqueId val="{00000009-8988-4B97-9DE9-87C2AAFA186A}"/>
              </c:ext>
            </c:extLst>
          </c:dPt>
          <c:dPt>
            <c:idx val="5"/>
            <c:bubble3D val="0"/>
            <c:spPr>
              <a:solidFill>
                <a:schemeClr val="accent1">
                  <a:lumMod val="75000"/>
                </a:schemeClr>
              </a:solidFill>
              <a:ln w="19050">
                <a:solidFill>
                  <a:schemeClr val="lt1"/>
                </a:solidFill>
              </a:ln>
              <a:effectLst/>
            </c:spPr>
            <c:extLst>
              <c:ext xmlns:c16="http://schemas.microsoft.com/office/drawing/2014/chart" uri="{C3380CC4-5D6E-409C-BE32-E72D297353CC}">
                <c16:uniqueId val="{0000000B-8988-4B97-9DE9-87C2AAFA186A}"/>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8988-4B97-9DE9-87C2AAFA186A}"/>
              </c:ext>
            </c:extLst>
          </c:dPt>
          <c:dPt>
            <c:idx val="7"/>
            <c:bubble3D val="0"/>
            <c:spPr>
              <a:solidFill>
                <a:schemeClr val="accent3">
                  <a:lumMod val="40000"/>
                  <a:lumOff val="60000"/>
                </a:schemeClr>
              </a:solidFill>
              <a:ln w="19050">
                <a:solidFill>
                  <a:schemeClr val="lt1"/>
                </a:solidFill>
              </a:ln>
              <a:effectLst/>
            </c:spPr>
            <c:extLst>
              <c:ext xmlns:c16="http://schemas.microsoft.com/office/drawing/2014/chart" uri="{C3380CC4-5D6E-409C-BE32-E72D297353CC}">
                <c16:uniqueId val="{0000000F-8988-4B97-9DE9-87C2AAFA186A}"/>
              </c:ext>
            </c:extLst>
          </c:dPt>
          <c:dPt>
            <c:idx val="8"/>
            <c:bubble3D val="0"/>
            <c:spPr>
              <a:solidFill>
                <a:schemeClr val="accent3">
                  <a:lumMod val="60000"/>
                  <a:lumOff val="40000"/>
                </a:schemeClr>
              </a:solidFill>
              <a:ln w="19050">
                <a:solidFill>
                  <a:schemeClr val="lt1"/>
                </a:solidFill>
              </a:ln>
              <a:effectLst/>
            </c:spPr>
            <c:extLst>
              <c:ext xmlns:c16="http://schemas.microsoft.com/office/drawing/2014/chart" uri="{C3380CC4-5D6E-409C-BE32-E72D297353CC}">
                <c16:uniqueId val="{00000011-8988-4B97-9DE9-87C2AAFA186A}"/>
              </c:ext>
            </c:extLst>
          </c:dPt>
          <c:dPt>
            <c:idx val="9"/>
            <c:bubble3D val="0"/>
            <c:spPr>
              <a:solidFill>
                <a:schemeClr val="accent3">
                  <a:lumMod val="75000"/>
                </a:schemeClr>
              </a:solidFill>
              <a:ln w="19050">
                <a:solidFill>
                  <a:schemeClr val="lt1"/>
                </a:solidFill>
              </a:ln>
              <a:effectLst/>
            </c:spPr>
            <c:extLst>
              <c:ext xmlns:c16="http://schemas.microsoft.com/office/drawing/2014/chart" uri="{C3380CC4-5D6E-409C-BE32-E72D297353CC}">
                <c16:uniqueId val="{00000013-8988-4B97-9DE9-87C2AAFA186A}"/>
              </c:ext>
            </c:extLst>
          </c:dPt>
          <c:dLbls>
            <c:dLbl>
              <c:idx val="5"/>
              <c:tx>
                <c:rich>
                  <a:bodyPr rot="0" spcFirstLastPara="1" vertOverflow="ellipsis" vert="horz" wrap="square" lIns="38100" tIns="19050" rIns="38100" bIns="19050" anchor="ctr" anchorCtr="1">
                    <a:spAutoFit/>
                  </a:bodyPr>
                  <a:lstStyle/>
                  <a:p>
                    <a:pPr>
                      <a:defRPr sz="1400" b="0" i="0" u="none" strike="noStrike" kern="1200" baseline="0">
                        <a:solidFill>
                          <a:schemeClr val="bg2">
                            <a:lumMod val="90000"/>
                          </a:schemeClr>
                        </a:solidFill>
                        <a:latin typeface="+mn-lt"/>
                        <a:ea typeface="+mn-ea"/>
                        <a:cs typeface="+mn-cs"/>
                      </a:defRPr>
                    </a:pPr>
                    <a:fld id="{85047450-0623-4A98-9184-375CA1934FC7}" type="PERCENTAGE">
                      <a:rPr lang="en-US">
                        <a:latin typeface="Calibri Light" panose="020F0302020204030204" pitchFamily="34" charset="0"/>
                      </a:rPr>
                      <a:pPr>
                        <a:defRPr sz="1400">
                          <a:solidFill>
                            <a:schemeClr val="bg2">
                              <a:lumMod val="90000"/>
                            </a:schemeClr>
                          </a:solidFill>
                        </a:defRPr>
                      </a:pPr>
                      <a:t>[PROSENT]</a:t>
                    </a:fld>
                    <a:endParaRPr lang="nb-NO"/>
                  </a:p>
                </c:rich>
              </c:tx>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2">
                          <a:lumMod val="90000"/>
                        </a:schemeClr>
                      </a:solidFill>
                      <a:latin typeface="+mn-lt"/>
                      <a:ea typeface="+mn-ea"/>
                      <a:cs typeface="+mn-cs"/>
                    </a:defRPr>
                  </a:pPr>
                  <a:endParaRPr lang="nb-NO"/>
                </a:p>
              </c:txPr>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8988-4B97-9DE9-87C2AAFA186A}"/>
                </c:ext>
              </c:extLst>
            </c:dLbl>
            <c:dLbl>
              <c:idx val="6"/>
              <c:tx>
                <c:rich>
                  <a:bodyPr rot="0" spcFirstLastPara="1" vertOverflow="ellipsis" vert="horz" wrap="square" lIns="38100" tIns="19050" rIns="38100" bIns="19050" anchor="ctr" anchorCtr="1">
                    <a:spAutoFit/>
                  </a:bodyPr>
                  <a:lstStyle/>
                  <a:p>
                    <a:pPr>
                      <a:defRPr sz="1400" b="0" i="0" u="none" strike="noStrike" kern="1200" baseline="0">
                        <a:solidFill>
                          <a:schemeClr val="bg2">
                            <a:lumMod val="90000"/>
                          </a:schemeClr>
                        </a:solidFill>
                        <a:latin typeface="+mn-lt"/>
                        <a:ea typeface="+mn-ea"/>
                        <a:cs typeface="+mn-cs"/>
                      </a:defRPr>
                    </a:pPr>
                    <a:fld id="{2B4BC11B-7295-491F-B1E7-D3BFF06184A6}" type="PERCENTAGE">
                      <a:rPr lang="en-US">
                        <a:latin typeface="Calibri Light" panose="020F0302020204030204" pitchFamily="34" charset="0"/>
                      </a:rPr>
                      <a:pPr>
                        <a:defRPr sz="1400">
                          <a:solidFill>
                            <a:schemeClr val="bg2">
                              <a:lumMod val="90000"/>
                            </a:schemeClr>
                          </a:solidFill>
                        </a:defRPr>
                      </a:pPr>
                      <a:t>[PROSENT]</a:t>
                    </a:fld>
                    <a:endParaRPr lang="nb-NO"/>
                  </a:p>
                </c:rich>
              </c:tx>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2">
                          <a:lumMod val="90000"/>
                        </a:schemeClr>
                      </a:solidFill>
                      <a:latin typeface="+mn-lt"/>
                      <a:ea typeface="+mn-ea"/>
                      <a:cs typeface="+mn-cs"/>
                    </a:defRPr>
                  </a:pPr>
                  <a:endParaRPr lang="nb-NO"/>
                </a:p>
              </c:txPr>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8988-4B97-9DE9-87C2AAFA186A}"/>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nb-NO"/>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'Ark1'!$A$45:$A$54</c:f>
              <c:strCache>
                <c:ptCount val="10"/>
                <c:pt idx="0">
                  <c:v>Hode</c:v>
                </c:pt>
                <c:pt idx="1">
                  <c:v>Hals</c:v>
                </c:pt>
                <c:pt idx="2">
                  <c:v>Bryst</c:v>
                </c:pt>
                <c:pt idx="3">
                  <c:v>Mage</c:v>
                </c:pt>
                <c:pt idx="4">
                  <c:v>Skulder/overarm</c:v>
                </c:pt>
                <c:pt idx="5">
                  <c:v>Albue/underarm</c:v>
                </c:pt>
                <c:pt idx="6">
                  <c:v>Hånd/håndledd</c:v>
                </c:pt>
                <c:pt idx="7">
                  <c:v>Hofte/lår</c:v>
                </c:pt>
                <c:pt idx="8">
                  <c:v>Kne/legg</c:v>
                </c:pt>
                <c:pt idx="9">
                  <c:v>Ankel/fot</c:v>
                </c:pt>
              </c:strCache>
            </c:strRef>
          </c:cat>
          <c:val>
            <c:numRef>
              <c:f>'Ark1'!$B$45:$B$54</c:f>
              <c:numCache>
                <c:formatCode>0.0%</c:formatCode>
                <c:ptCount val="10"/>
                <c:pt idx="0">
                  <c:v>0.33600000000000002</c:v>
                </c:pt>
                <c:pt idx="1">
                  <c:v>1.2999999999999999E-2</c:v>
                </c:pt>
                <c:pt idx="2">
                  <c:v>3.9E-2</c:v>
                </c:pt>
                <c:pt idx="3">
                  <c:v>8.9999999999999993E-3</c:v>
                </c:pt>
                <c:pt idx="4">
                  <c:v>7.9000000000000001E-2</c:v>
                </c:pt>
                <c:pt idx="5">
                  <c:v>0.108</c:v>
                </c:pt>
                <c:pt idx="6">
                  <c:v>0.13900000000000001</c:v>
                </c:pt>
                <c:pt idx="7">
                  <c:v>1.7999999999999999E-2</c:v>
                </c:pt>
                <c:pt idx="8">
                  <c:v>0.12</c:v>
                </c:pt>
                <c:pt idx="9">
                  <c:v>0.13900000000000001</c:v>
                </c:pt>
              </c:numCache>
            </c:numRef>
          </c:val>
          <c:extLst>
            <c:ext xmlns:c16="http://schemas.microsoft.com/office/drawing/2014/chart" uri="{C3380CC4-5D6E-409C-BE32-E72D297353CC}">
              <c16:uniqueId val="{00000014-8988-4B97-9DE9-87C2AAFA186A}"/>
            </c:ext>
          </c:extLst>
        </c:ser>
        <c:dLbls>
          <c:showLegendKey val="0"/>
          <c:showVal val="0"/>
          <c:showCatName val="0"/>
          <c:showSerName val="0"/>
          <c:showPercent val="1"/>
          <c:showBubbleSize val="0"/>
          <c:showLeaderLines val="1"/>
        </c:dLbls>
        <c:firstSliceAng val="0"/>
        <c:holeSize val="51"/>
      </c:doughnutChart>
      <c:spPr>
        <a:noFill/>
        <a:ln>
          <a:noFill/>
        </a:ln>
        <a:effectLst/>
      </c:spPr>
    </c:plotArea>
    <c:legend>
      <c:legendPos val="r"/>
      <c:layout>
        <c:manualLayout>
          <c:xMode val="edge"/>
          <c:yMode val="edge"/>
          <c:x val="0.6133559346748324"/>
          <c:y val="0.12750568221613831"/>
          <c:w val="0.22923665791776032"/>
          <c:h val="0.7169280880113249"/>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nb-NO"/>
        </a:p>
      </c:txPr>
    </c:legend>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7DE413EE-8908-47B3-8300-B62A8782C948}" type="datetimeFigureOut">
              <a:rPr lang="nb-NO" smtClean="0"/>
              <a:t>17.08.2025</a:t>
            </a:fld>
            <a:endParaRPr lang="nb-NO"/>
          </a:p>
        </p:txBody>
      </p:sp>
      <p:sp>
        <p:nvSpPr>
          <p:cNvPr id="4" name="Plassholder for lysbilde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9F214A24-8755-41E6-B49E-9E1C17AE8FD1}" type="slidenum">
              <a:rPr lang="nb-NO" smtClean="0"/>
              <a:t>‹#›</a:t>
            </a:fld>
            <a:endParaRPr lang="nb-NO"/>
          </a:p>
        </p:txBody>
      </p:sp>
    </p:spTree>
    <p:extLst>
      <p:ext uri="{BB962C8B-B14F-4D97-AF65-F5344CB8AC3E}">
        <p14:creationId xmlns:p14="http://schemas.microsoft.com/office/powerpoint/2010/main" val="12517140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For å gjøre aktivitetsoppgaver og konkurranser se mer i </a:t>
            </a:r>
            <a:r>
              <a:rPr lang="nb-NO" dirty="0" err="1"/>
              <a:t>underveis.co</a:t>
            </a:r>
            <a:r>
              <a:rPr lang="nb-NO" dirty="0"/>
              <a:t> under emnet </a:t>
            </a:r>
            <a:r>
              <a:rPr lang="nb-NO" dirty="0" err="1"/>
              <a:t>elsparkesykkel</a:t>
            </a:r>
            <a:r>
              <a:rPr lang="nb-NO" dirty="0"/>
              <a:t>. </a:t>
            </a:r>
          </a:p>
        </p:txBody>
      </p:sp>
      <p:sp>
        <p:nvSpPr>
          <p:cNvPr id="4" name="Plassholder for lysbildenummer 3"/>
          <p:cNvSpPr>
            <a:spLocks noGrp="1"/>
          </p:cNvSpPr>
          <p:nvPr>
            <p:ph type="sldNum" sz="quarter" idx="5"/>
          </p:nvPr>
        </p:nvSpPr>
        <p:spPr/>
        <p:txBody>
          <a:bodyPr/>
          <a:lstStyle/>
          <a:p>
            <a:fld id="{9F214A24-8755-41E6-B49E-9E1C17AE8FD1}" type="slidenum">
              <a:rPr lang="nb-NO" smtClean="0"/>
              <a:t>1</a:t>
            </a:fld>
            <a:endParaRPr lang="nb-NO"/>
          </a:p>
        </p:txBody>
      </p:sp>
    </p:spTree>
    <p:extLst>
      <p:ext uri="{BB962C8B-B14F-4D97-AF65-F5344CB8AC3E}">
        <p14:creationId xmlns:p14="http://schemas.microsoft.com/office/powerpoint/2010/main" val="12101661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r>
              <a:rPr lang="en-US" dirty="0">
                <a:ea typeface="Calibri"/>
                <a:cs typeface="Calibri"/>
              </a:rPr>
              <a:t>Bot for </a:t>
            </a:r>
            <a:r>
              <a:rPr lang="en-US" dirty="0" err="1">
                <a:ea typeface="Calibri"/>
                <a:cs typeface="Calibri"/>
              </a:rPr>
              <a:t>mobilbruk</a:t>
            </a:r>
            <a:r>
              <a:rPr lang="en-US" dirty="0">
                <a:ea typeface="Calibri"/>
                <a:cs typeface="Calibri"/>
              </a:rPr>
              <a:t> </a:t>
            </a:r>
            <a:r>
              <a:rPr lang="en-US" dirty="0" err="1">
                <a:ea typeface="Calibri"/>
                <a:cs typeface="Calibri"/>
              </a:rPr>
              <a:t>på</a:t>
            </a:r>
            <a:r>
              <a:rPr lang="en-US" dirty="0">
                <a:ea typeface="Calibri"/>
                <a:cs typeface="Calibri"/>
              </a:rPr>
              <a:t> </a:t>
            </a:r>
            <a:r>
              <a:rPr lang="en-US" dirty="0" err="1">
                <a:ea typeface="Calibri"/>
                <a:cs typeface="Calibri"/>
              </a:rPr>
              <a:t>kjøretøy</a:t>
            </a:r>
            <a:r>
              <a:rPr lang="en-US" dirty="0">
                <a:ea typeface="Calibri"/>
                <a:cs typeface="Calibri"/>
              </a:rPr>
              <a:t> 10 200 </a:t>
            </a:r>
            <a:r>
              <a:rPr lang="en-US" dirty="0" err="1">
                <a:ea typeface="Calibri"/>
                <a:cs typeface="Calibri"/>
              </a:rPr>
              <a:t>kr</a:t>
            </a:r>
            <a:r>
              <a:rPr lang="nb-SJ">
                <a:ea typeface="Calibri"/>
                <a:cs typeface="Calibri"/>
              </a:rPr>
              <a:t>. </a:t>
            </a:r>
            <a:r>
              <a:rPr lang="nb-NO" b="0" i="0" dirty="0">
                <a:solidFill>
                  <a:srgbClr val="192638"/>
                </a:solidFill>
                <a:effectLst/>
                <a:latin typeface="Supreme"/>
              </a:rPr>
              <a:t>Blir du tatt av politiet mens du bruker mobilen når du kjører </a:t>
            </a:r>
            <a:r>
              <a:rPr lang="nb-NO" b="0" i="0" dirty="0" err="1">
                <a:solidFill>
                  <a:srgbClr val="192638"/>
                </a:solidFill>
                <a:effectLst/>
                <a:latin typeface="Supreme"/>
              </a:rPr>
              <a:t>elsparkesykkel</a:t>
            </a:r>
            <a:r>
              <a:rPr lang="nb-NO" b="0" i="0" dirty="0">
                <a:solidFill>
                  <a:srgbClr val="192638"/>
                </a:solidFill>
                <a:effectLst/>
                <a:latin typeface="Supreme"/>
              </a:rPr>
              <a:t> får du en bot på </a:t>
            </a:r>
            <a:r>
              <a:rPr lang="nb-NO" b="1" i="0" dirty="0">
                <a:solidFill>
                  <a:srgbClr val="192638"/>
                </a:solidFill>
                <a:effectLst/>
                <a:latin typeface="Supreme"/>
              </a:rPr>
              <a:t>10.200 kr og 3 prikker i førerkortet.</a:t>
            </a:r>
            <a:r>
              <a:rPr lang="nb-NO" b="0" i="0" dirty="0">
                <a:solidFill>
                  <a:srgbClr val="192638"/>
                </a:solidFill>
                <a:effectLst/>
                <a:latin typeface="Supreme"/>
              </a:rPr>
              <a:t> Hvis du er på prøvetid (2 første årene med førerkort) får du boten og 6 prikker i førerkortet.</a:t>
            </a:r>
          </a:p>
          <a:p>
            <a:pPr algn="l"/>
            <a:r>
              <a:rPr lang="nb-NO" b="0" i="0" dirty="0">
                <a:solidFill>
                  <a:srgbClr val="192638"/>
                </a:solidFill>
                <a:effectLst/>
                <a:latin typeface="Supreme"/>
              </a:rPr>
              <a:t>Hvis du </a:t>
            </a:r>
            <a:r>
              <a:rPr lang="nb-NO" b="1" i="0" dirty="0">
                <a:solidFill>
                  <a:srgbClr val="192638"/>
                </a:solidFill>
                <a:effectLst/>
                <a:latin typeface="Supreme"/>
              </a:rPr>
              <a:t>ikke har førerkort</a:t>
            </a:r>
            <a:r>
              <a:rPr lang="nb-NO" b="0" i="0" dirty="0">
                <a:solidFill>
                  <a:srgbClr val="192638"/>
                </a:solidFill>
                <a:effectLst/>
                <a:latin typeface="Supreme"/>
              </a:rPr>
              <a:t> kan du få utsettelse på førerkortet.</a:t>
            </a:r>
          </a:p>
          <a:p>
            <a:endParaRPr lang="en-US" dirty="0">
              <a:ea typeface="Calibri"/>
              <a:cs typeface="Calibri"/>
            </a:endParaRPr>
          </a:p>
        </p:txBody>
      </p:sp>
      <p:sp>
        <p:nvSpPr>
          <p:cNvPr id="4" name="Plassholder for lysbildenummer 3"/>
          <p:cNvSpPr>
            <a:spLocks noGrp="1"/>
          </p:cNvSpPr>
          <p:nvPr>
            <p:ph type="sldNum" sz="quarter" idx="5"/>
          </p:nvPr>
        </p:nvSpPr>
        <p:spPr/>
        <p:txBody>
          <a:bodyPr/>
          <a:lstStyle/>
          <a:p>
            <a:fld id="{9F214A24-8755-41E6-B49E-9E1C17AE8FD1}" type="slidenum">
              <a:rPr lang="nb-NO" smtClean="0"/>
              <a:t>5</a:t>
            </a:fld>
            <a:endParaRPr lang="nb-NO"/>
          </a:p>
        </p:txBody>
      </p:sp>
    </p:spTree>
    <p:extLst>
      <p:ext uri="{BB962C8B-B14F-4D97-AF65-F5344CB8AC3E}">
        <p14:creationId xmlns:p14="http://schemas.microsoft.com/office/powerpoint/2010/main" val="36849112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a:ea typeface="Calibri"/>
                <a:cs typeface="Calibri"/>
              </a:rPr>
              <a:t>Eleven </a:t>
            </a:r>
            <a:r>
              <a:rPr lang="en-US" err="1">
                <a:ea typeface="Calibri"/>
                <a:cs typeface="Calibri"/>
              </a:rPr>
              <a:t>kan</a:t>
            </a:r>
            <a:r>
              <a:rPr lang="en-US">
                <a:ea typeface="Calibri"/>
                <a:cs typeface="Calibri"/>
              </a:rPr>
              <a:t> </a:t>
            </a:r>
            <a:r>
              <a:rPr lang="en-US" err="1">
                <a:ea typeface="Calibri"/>
                <a:cs typeface="Calibri"/>
              </a:rPr>
              <a:t>rekke</a:t>
            </a:r>
            <a:r>
              <a:rPr lang="en-US">
                <a:ea typeface="Calibri"/>
                <a:cs typeface="Calibri"/>
              </a:rPr>
              <a:t> </a:t>
            </a:r>
            <a:r>
              <a:rPr lang="en-US" err="1">
                <a:ea typeface="Calibri"/>
                <a:cs typeface="Calibri"/>
              </a:rPr>
              <a:t>opp</a:t>
            </a:r>
            <a:r>
              <a:rPr lang="en-US">
                <a:ea typeface="Calibri"/>
                <a:cs typeface="Calibri"/>
              </a:rPr>
              <a:t> </a:t>
            </a:r>
            <a:r>
              <a:rPr lang="en-US" err="1">
                <a:ea typeface="Calibri"/>
                <a:cs typeface="Calibri"/>
              </a:rPr>
              <a:t>hånden</a:t>
            </a:r>
            <a:r>
              <a:rPr lang="en-US">
                <a:ea typeface="Calibri"/>
                <a:cs typeface="Calibri"/>
              </a:rPr>
              <a:t> å </a:t>
            </a:r>
            <a:r>
              <a:rPr lang="en-US" err="1">
                <a:ea typeface="Calibri"/>
                <a:cs typeface="Calibri"/>
              </a:rPr>
              <a:t>svare</a:t>
            </a:r>
            <a:r>
              <a:rPr lang="en-US">
                <a:ea typeface="Calibri"/>
                <a:cs typeface="Calibri"/>
              </a:rPr>
              <a:t> </a:t>
            </a:r>
          </a:p>
        </p:txBody>
      </p:sp>
      <p:sp>
        <p:nvSpPr>
          <p:cNvPr id="4" name="Plassholder for lysbildenummer 3"/>
          <p:cNvSpPr>
            <a:spLocks noGrp="1"/>
          </p:cNvSpPr>
          <p:nvPr>
            <p:ph type="sldNum" sz="quarter" idx="5"/>
          </p:nvPr>
        </p:nvSpPr>
        <p:spPr/>
        <p:txBody>
          <a:bodyPr/>
          <a:lstStyle/>
          <a:p>
            <a:fld id="{9F214A24-8755-41E6-B49E-9E1C17AE8FD1}" type="slidenum">
              <a:rPr lang="nb-NO" smtClean="0"/>
              <a:t>6</a:t>
            </a:fld>
            <a:endParaRPr lang="nb-NO"/>
          </a:p>
        </p:txBody>
      </p:sp>
    </p:spTree>
    <p:extLst>
      <p:ext uri="{BB962C8B-B14F-4D97-AF65-F5344CB8AC3E}">
        <p14:creationId xmlns:p14="http://schemas.microsoft.com/office/powerpoint/2010/main" val="35427750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a:ea typeface="Calibri"/>
                <a:cs typeface="Calibri"/>
              </a:rPr>
              <a:t>4-5 </a:t>
            </a:r>
            <a:r>
              <a:rPr lang="en-US" err="1">
                <a:ea typeface="Calibri"/>
                <a:cs typeface="Calibri"/>
              </a:rPr>
              <a:t>minutter</a:t>
            </a:r>
            <a:r>
              <a:rPr lang="en-US">
                <a:ea typeface="Calibri"/>
                <a:cs typeface="Calibri"/>
              </a:rPr>
              <a:t>.  Ved å </a:t>
            </a:r>
            <a:r>
              <a:rPr lang="en-US" err="1">
                <a:ea typeface="Calibri"/>
                <a:cs typeface="Calibri"/>
              </a:rPr>
              <a:t>gjøre</a:t>
            </a:r>
            <a:r>
              <a:rPr lang="en-US">
                <a:ea typeface="Calibri"/>
                <a:cs typeface="Calibri"/>
              </a:rPr>
              <a:t> </a:t>
            </a:r>
            <a:r>
              <a:rPr lang="en-US" err="1">
                <a:ea typeface="Calibri"/>
                <a:cs typeface="Calibri"/>
              </a:rPr>
              <a:t>denne</a:t>
            </a:r>
            <a:r>
              <a:rPr lang="en-US">
                <a:ea typeface="Calibri"/>
                <a:cs typeface="Calibri"/>
              </a:rPr>
              <a:t> </a:t>
            </a:r>
            <a:r>
              <a:rPr lang="en-US" err="1">
                <a:ea typeface="Calibri"/>
                <a:cs typeface="Calibri"/>
              </a:rPr>
              <a:t>øvelsen</a:t>
            </a:r>
            <a:r>
              <a:rPr lang="en-US">
                <a:ea typeface="Calibri"/>
                <a:cs typeface="Calibri"/>
              </a:rPr>
              <a:t>, </a:t>
            </a:r>
            <a:r>
              <a:rPr lang="en-US" err="1">
                <a:ea typeface="Calibri"/>
                <a:cs typeface="Calibri"/>
              </a:rPr>
              <a:t>vil</a:t>
            </a:r>
            <a:r>
              <a:rPr lang="en-US">
                <a:ea typeface="Calibri"/>
                <a:cs typeface="Calibri"/>
              </a:rPr>
              <a:t> det </a:t>
            </a:r>
            <a:r>
              <a:rPr lang="en-US" err="1">
                <a:ea typeface="Calibri"/>
                <a:cs typeface="Calibri"/>
              </a:rPr>
              <a:t>være</a:t>
            </a:r>
            <a:r>
              <a:rPr lang="en-US">
                <a:ea typeface="Calibri"/>
                <a:cs typeface="Calibri"/>
              </a:rPr>
              <a:t> </a:t>
            </a:r>
            <a:r>
              <a:rPr lang="en-US" err="1">
                <a:ea typeface="Calibri"/>
                <a:cs typeface="Calibri"/>
              </a:rPr>
              <a:t>lettere</a:t>
            </a:r>
            <a:r>
              <a:rPr lang="en-US">
                <a:ea typeface="Calibri"/>
                <a:cs typeface="Calibri"/>
              </a:rPr>
              <a:t> å </a:t>
            </a:r>
            <a:r>
              <a:rPr lang="en-US" err="1">
                <a:ea typeface="Calibri"/>
                <a:cs typeface="Calibri"/>
              </a:rPr>
              <a:t>huske</a:t>
            </a:r>
            <a:r>
              <a:rPr lang="en-US">
                <a:ea typeface="Calibri"/>
                <a:cs typeface="Calibri"/>
              </a:rPr>
              <a:t> </a:t>
            </a:r>
            <a:r>
              <a:rPr lang="en-US" err="1">
                <a:ea typeface="Calibri"/>
                <a:cs typeface="Calibri"/>
              </a:rPr>
              <a:t>når</a:t>
            </a:r>
            <a:r>
              <a:rPr lang="en-US">
                <a:ea typeface="Calibri"/>
                <a:cs typeface="Calibri"/>
              </a:rPr>
              <a:t> de </a:t>
            </a:r>
            <a:r>
              <a:rPr lang="en-US" err="1">
                <a:ea typeface="Calibri"/>
                <a:cs typeface="Calibri"/>
              </a:rPr>
              <a:t>selv</a:t>
            </a:r>
            <a:r>
              <a:rPr lang="en-US">
                <a:ea typeface="Calibri"/>
                <a:cs typeface="Calibri"/>
              </a:rPr>
              <a:t> er </a:t>
            </a:r>
            <a:r>
              <a:rPr lang="en-US" err="1">
                <a:ea typeface="Calibri"/>
                <a:cs typeface="Calibri"/>
              </a:rPr>
              <a:t>på</a:t>
            </a:r>
            <a:r>
              <a:rPr lang="en-US">
                <a:ea typeface="Calibri"/>
                <a:cs typeface="Calibri"/>
              </a:rPr>
              <a:t> </a:t>
            </a:r>
            <a:r>
              <a:rPr lang="en-US" err="1">
                <a:ea typeface="Calibri"/>
                <a:cs typeface="Calibri"/>
              </a:rPr>
              <a:t>elsparkesykkelen</a:t>
            </a:r>
            <a:r>
              <a:rPr lang="en-US">
                <a:ea typeface="Calibri"/>
                <a:cs typeface="Calibri"/>
              </a:rPr>
              <a:t> </a:t>
            </a:r>
            <a:r>
              <a:rPr lang="en-US" err="1">
                <a:ea typeface="Calibri"/>
                <a:cs typeface="Calibri"/>
              </a:rPr>
              <a:t>neste</a:t>
            </a:r>
            <a:r>
              <a:rPr lang="en-US">
                <a:ea typeface="Calibri"/>
                <a:cs typeface="Calibri"/>
              </a:rPr>
              <a:t> gang og </a:t>
            </a:r>
            <a:r>
              <a:rPr lang="en-US" err="1">
                <a:ea typeface="Calibri"/>
                <a:cs typeface="Calibri"/>
              </a:rPr>
              <a:t>passerer</a:t>
            </a:r>
            <a:r>
              <a:rPr lang="en-US">
                <a:ea typeface="Calibri"/>
                <a:cs typeface="Calibri"/>
              </a:rPr>
              <a:t> </a:t>
            </a:r>
            <a:r>
              <a:rPr lang="en-US" err="1">
                <a:ea typeface="Calibri"/>
                <a:cs typeface="Calibri"/>
              </a:rPr>
              <a:t>en</a:t>
            </a:r>
            <a:r>
              <a:rPr lang="en-US">
                <a:ea typeface="Calibri"/>
                <a:cs typeface="Calibri"/>
              </a:rPr>
              <a:t> </a:t>
            </a:r>
            <a:r>
              <a:rPr lang="en-US" err="1">
                <a:ea typeface="Calibri"/>
                <a:cs typeface="Calibri"/>
              </a:rPr>
              <a:t>forgjenger</a:t>
            </a:r>
            <a:r>
              <a:rPr lang="en-US">
                <a:ea typeface="Calibri"/>
                <a:cs typeface="Calibri"/>
              </a:rPr>
              <a:t>. </a:t>
            </a:r>
            <a:r>
              <a:rPr lang="en-US" err="1">
                <a:ea typeface="Calibri"/>
                <a:cs typeface="Calibri"/>
              </a:rPr>
              <a:t>Elevrådsrepsesentanten</a:t>
            </a:r>
            <a:r>
              <a:rPr lang="en-US">
                <a:ea typeface="Calibri"/>
                <a:cs typeface="Calibri"/>
              </a:rPr>
              <a:t> </a:t>
            </a:r>
            <a:r>
              <a:rPr lang="en-US" err="1">
                <a:ea typeface="Calibri"/>
                <a:cs typeface="Calibri"/>
              </a:rPr>
              <a:t>vurderer</a:t>
            </a:r>
            <a:r>
              <a:rPr lang="en-US">
                <a:ea typeface="Calibri"/>
                <a:cs typeface="Calibri"/>
              </a:rPr>
              <a:t>  </a:t>
            </a:r>
            <a:r>
              <a:rPr lang="en-US" err="1">
                <a:ea typeface="Calibri"/>
                <a:cs typeface="Calibri"/>
              </a:rPr>
              <a:t>hvilke</a:t>
            </a:r>
            <a:r>
              <a:rPr lang="en-US">
                <a:ea typeface="Calibri"/>
                <a:cs typeface="Calibri"/>
              </a:rPr>
              <a:t> </a:t>
            </a:r>
            <a:r>
              <a:rPr lang="en-US" err="1">
                <a:ea typeface="Calibri"/>
                <a:cs typeface="Calibri"/>
              </a:rPr>
              <a:t>oppgave</a:t>
            </a:r>
            <a:r>
              <a:rPr lang="en-US">
                <a:ea typeface="Calibri"/>
                <a:cs typeface="Calibri"/>
              </a:rPr>
              <a:t>  </a:t>
            </a:r>
            <a:r>
              <a:rPr lang="en-US" err="1">
                <a:ea typeface="Calibri"/>
                <a:cs typeface="Calibri"/>
              </a:rPr>
              <a:t>en</a:t>
            </a:r>
            <a:r>
              <a:rPr lang="en-US">
                <a:ea typeface="Calibri"/>
                <a:cs typeface="Calibri"/>
              </a:rPr>
              <a:t> </a:t>
            </a:r>
            <a:r>
              <a:rPr lang="en-US" err="1">
                <a:ea typeface="Calibri"/>
                <a:cs typeface="Calibri"/>
              </a:rPr>
              <a:t>vil</a:t>
            </a:r>
            <a:r>
              <a:rPr lang="en-US">
                <a:ea typeface="Calibri"/>
                <a:cs typeface="Calibri"/>
              </a:rPr>
              <a:t> ha</a:t>
            </a:r>
          </a:p>
        </p:txBody>
      </p:sp>
      <p:sp>
        <p:nvSpPr>
          <p:cNvPr id="4" name="Plassholder for lysbildenummer 3"/>
          <p:cNvSpPr>
            <a:spLocks noGrp="1"/>
          </p:cNvSpPr>
          <p:nvPr>
            <p:ph type="sldNum" sz="quarter" idx="5"/>
          </p:nvPr>
        </p:nvSpPr>
        <p:spPr/>
        <p:txBody>
          <a:bodyPr/>
          <a:lstStyle/>
          <a:p>
            <a:fld id="{9F214A24-8755-41E6-B49E-9E1C17AE8FD1}" type="slidenum">
              <a:rPr lang="nb-NO" smtClean="0"/>
              <a:t>8</a:t>
            </a:fld>
            <a:endParaRPr lang="nb-NO"/>
          </a:p>
        </p:txBody>
      </p:sp>
    </p:spTree>
    <p:extLst>
      <p:ext uri="{BB962C8B-B14F-4D97-AF65-F5344CB8AC3E}">
        <p14:creationId xmlns:p14="http://schemas.microsoft.com/office/powerpoint/2010/main" val="34510103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a:ea typeface="Calibri"/>
                <a:cs typeface="Calibri"/>
              </a:rPr>
              <a:t>Bot for å </a:t>
            </a:r>
            <a:r>
              <a:rPr lang="en-US" err="1">
                <a:ea typeface="Calibri"/>
                <a:cs typeface="Calibri"/>
              </a:rPr>
              <a:t>kjøre</a:t>
            </a:r>
            <a:r>
              <a:rPr lang="en-US">
                <a:ea typeface="Calibri"/>
                <a:cs typeface="Calibri"/>
              </a:rPr>
              <a:t> </a:t>
            </a:r>
            <a:r>
              <a:rPr lang="en-US" err="1">
                <a:ea typeface="Calibri"/>
                <a:cs typeface="Calibri"/>
              </a:rPr>
              <a:t>flere</a:t>
            </a:r>
            <a:r>
              <a:rPr lang="en-US">
                <a:ea typeface="Calibri"/>
                <a:cs typeface="Calibri"/>
              </a:rPr>
              <a:t> </a:t>
            </a:r>
            <a:r>
              <a:rPr lang="en-US" err="1">
                <a:ea typeface="Calibri"/>
                <a:cs typeface="Calibri"/>
              </a:rPr>
              <a:t>på</a:t>
            </a:r>
            <a:r>
              <a:rPr lang="en-US">
                <a:ea typeface="Calibri"/>
                <a:cs typeface="Calibri"/>
              </a:rPr>
              <a:t> </a:t>
            </a:r>
            <a:r>
              <a:rPr lang="en-US" err="1">
                <a:ea typeface="Calibri"/>
                <a:cs typeface="Calibri"/>
              </a:rPr>
              <a:t>elsparkesykkel</a:t>
            </a:r>
            <a:r>
              <a:rPr lang="en-US">
                <a:ea typeface="Calibri"/>
                <a:cs typeface="Calibri"/>
              </a:rPr>
              <a:t> ? </a:t>
            </a:r>
            <a:r>
              <a:rPr lang="en-US" err="1">
                <a:ea typeface="Calibri"/>
                <a:cs typeface="Calibri"/>
              </a:rPr>
              <a:t>Hvorfor</a:t>
            </a:r>
            <a:r>
              <a:rPr lang="en-US">
                <a:ea typeface="Calibri"/>
                <a:cs typeface="Calibri"/>
              </a:rPr>
              <a:t>  </a:t>
            </a:r>
            <a:r>
              <a:rPr lang="en-US" err="1">
                <a:ea typeface="Calibri"/>
                <a:cs typeface="Calibri"/>
              </a:rPr>
              <a:t>tror</a:t>
            </a:r>
            <a:r>
              <a:rPr lang="en-US">
                <a:ea typeface="Calibri"/>
                <a:cs typeface="Calibri"/>
              </a:rPr>
              <a:t> </a:t>
            </a:r>
            <a:r>
              <a:rPr lang="en-US" err="1">
                <a:ea typeface="Calibri"/>
                <a:cs typeface="Calibri"/>
              </a:rPr>
              <a:t>dere</a:t>
            </a:r>
            <a:r>
              <a:rPr lang="en-US">
                <a:ea typeface="Calibri"/>
                <a:cs typeface="Calibri"/>
              </a:rPr>
              <a:t> det?</a:t>
            </a:r>
          </a:p>
        </p:txBody>
      </p:sp>
      <p:sp>
        <p:nvSpPr>
          <p:cNvPr id="4" name="Plassholder for lysbildenummer 3"/>
          <p:cNvSpPr>
            <a:spLocks noGrp="1"/>
          </p:cNvSpPr>
          <p:nvPr>
            <p:ph type="sldNum" sz="quarter" idx="5"/>
          </p:nvPr>
        </p:nvSpPr>
        <p:spPr/>
        <p:txBody>
          <a:bodyPr/>
          <a:lstStyle/>
          <a:p>
            <a:fld id="{9F214A24-8755-41E6-B49E-9E1C17AE8FD1}" type="slidenum">
              <a:rPr lang="nb-NO" smtClean="0"/>
              <a:t>9</a:t>
            </a:fld>
            <a:endParaRPr lang="nb-NO"/>
          </a:p>
        </p:txBody>
      </p:sp>
    </p:spTree>
    <p:extLst>
      <p:ext uri="{BB962C8B-B14F-4D97-AF65-F5344CB8AC3E}">
        <p14:creationId xmlns:p14="http://schemas.microsoft.com/office/powerpoint/2010/main" val="17391049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06EAE1C9-CBF3-4283-B77F-1E201C728F22}" type="slidenum">
              <a:rPr lang="nb-NO" smtClean="0"/>
              <a:t>10</a:t>
            </a:fld>
            <a:endParaRPr lang="nb-NO"/>
          </a:p>
        </p:txBody>
      </p:sp>
    </p:spTree>
    <p:extLst>
      <p:ext uri="{BB962C8B-B14F-4D97-AF65-F5344CB8AC3E}">
        <p14:creationId xmlns:p14="http://schemas.microsoft.com/office/powerpoint/2010/main" val="26195536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a:p>
            <a:r>
              <a:rPr lang="nb-NO" dirty="0"/>
              <a:t>Hvilke skader er mest vanlig på el-sparkesykkel? </a:t>
            </a:r>
          </a:p>
          <a:p>
            <a:r>
              <a:rPr lang="nb-NO" dirty="0"/>
              <a:t>Tall fra Oslo skadelegevakt viser at det er hodeskader og skader i arm som utgjør over 65 prosent av skadene. Av de alvorligste skadene er det flest skader i kne og legg etterfulgt av hodeskader. Det er unge menn som oftest blir skadet på el-sparkesykkel. Av 286 skader der el-sparkesyklistene fikk hodeskader, var det kun 4 som brukte hjelm.</a:t>
            </a:r>
          </a:p>
        </p:txBody>
      </p:sp>
      <p:sp>
        <p:nvSpPr>
          <p:cNvPr id="4" name="Plassholder for lysbildenummer 3"/>
          <p:cNvSpPr>
            <a:spLocks noGrp="1"/>
          </p:cNvSpPr>
          <p:nvPr>
            <p:ph type="sldNum" sz="quarter" idx="5"/>
          </p:nvPr>
        </p:nvSpPr>
        <p:spPr/>
        <p:txBody>
          <a:bodyPr/>
          <a:lstStyle/>
          <a:p>
            <a:fld id="{9F214A24-8755-41E6-B49E-9E1C17AE8FD1}" type="slidenum">
              <a:rPr lang="nb-NO" smtClean="0"/>
              <a:t>12</a:t>
            </a:fld>
            <a:endParaRPr lang="nb-NO"/>
          </a:p>
        </p:txBody>
      </p:sp>
    </p:spTree>
    <p:extLst>
      <p:ext uri="{BB962C8B-B14F-4D97-AF65-F5344CB8AC3E}">
        <p14:creationId xmlns:p14="http://schemas.microsoft.com/office/powerpoint/2010/main" val="31753513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Det er viktig at ungdom forstår at når de kjører en elektrisk sparkesykkel, er de mindre synlig enn når de sykler, de beveger seg ofte raskere, og er derfor mer utsatt for ulykker. Ta ingen unødige sjanser- bli godt kjent med reglene!</a:t>
            </a:r>
          </a:p>
        </p:txBody>
      </p:sp>
      <p:sp>
        <p:nvSpPr>
          <p:cNvPr id="4" name="Plassholder for lysbildenummer 3"/>
          <p:cNvSpPr>
            <a:spLocks noGrp="1"/>
          </p:cNvSpPr>
          <p:nvPr>
            <p:ph type="sldNum" sz="quarter" idx="5"/>
          </p:nvPr>
        </p:nvSpPr>
        <p:spPr/>
        <p:txBody>
          <a:bodyPr/>
          <a:lstStyle/>
          <a:p>
            <a:fld id="{9F214A24-8755-41E6-B49E-9E1C17AE8FD1}" type="slidenum">
              <a:rPr lang="nb-NO" smtClean="0"/>
              <a:t>13</a:t>
            </a:fld>
            <a:endParaRPr lang="nb-NO"/>
          </a:p>
        </p:txBody>
      </p:sp>
    </p:spTree>
    <p:extLst>
      <p:ext uri="{BB962C8B-B14F-4D97-AF65-F5344CB8AC3E}">
        <p14:creationId xmlns:p14="http://schemas.microsoft.com/office/powerpoint/2010/main" val="21073211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defRPr/>
            </a:pPr>
            <a:r>
              <a:rPr lang="nb-NO"/>
              <a:t>La elevene diskutere litt:</a:t>
            </a:r>
          </a:p>
          <a:p>
            <a:pPr>
              <a:defRPr/>
            </a:pPr>
            <a:r>
              <a:rPr lang="nb-NO"/>
              <a:t>Tilrettelegge</a:t>
            </a:r>
            <a:r>
              <a:rPr lang="nb-NO" sz="1200"/>
              <a:t> infrastruktur – drift og vedlikehold</a:t>
            </a:r>
            <a:endParaRPr lang="nb-NO"/>
          </a:p>
          <a:p>
            <a:endParaRPr lang="nb-NO"/>
          </a:p>
        </p:txBody>
      </p:sp>
      <p:sp>
        <p:nvSpPr>
          <p:cNvPr id="4" name="Plassholder for lysbildenummer 3"/>
          <p:cNvSpPr>
            <a:spLocks noGrp="1"/>
          </p:cNvSpPr>
          <p:nvPr>
            <p:ph type="sldNum" sz="quarter" idx="5"/>
          </p:nvPr>
        </p:nvSpPr>
        <p:spPr/>
        <p:txBody>
          <a:bodyPr/>
          <a:lstStyle/>
          <a:p>
            <a:fld id="{06EAE1C9-CBF3-4283-B77F-1E201C728F22}" type="slidenum">
              <a:rPr lang="nb-NO" smtClean="0"/>
              <a:t>14</a:t>
            </a:fld>
            <a:endParaRPr lang="nb-NO"/>
          </a:p>
        </p:txBody>
      </p:sp>
    </p:spTree>
    <p:extLst>
      <p:ext uri="{BB962C8B-B14F-4D97-AF65-F5344CB8AC3E}">
        <p14:creationId xmlns:p14="http://schemas.microsoft.com/office/powerpoint/2010/main" val="26195536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US"/>
          </a:p>
        </p:txBody>
      </p:sp>
      <p:sp>
        <p:nvSpPr>
          <p:cNvPr id="4" name="Date Placeholder 3"/>
          <p:cNvSpPr>
            <a:spLocks noGrp="1"/>
          </p:cNvSpPr>
          <p:nvPr>
            <p:ph type="dt" sz="half" idx="10"/>
          </p:nvPr>
        </p:nvSpPr>
        <p:spPr/>
        <p:txBody>
          <a:bodyPr/>
          <a:lstStyle/>
          <a:p>
            <a:fld id="{1E2CFAD8-4C04-4691-9FC8-1C1405593A2E}" type="datetimeFigureOut">
              <a:rPr lang="nb-NO" smtClean="0"/>
              <a:t>17.08.2025</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B6930A4F-B5F5-4BEB-ABC1-793F79F6F170}" type="slidenum">
              <a:rPr lang="nb-NO" smtClean="0"/>
              <a:t>‹#›</a:t>
            </a:fld>
            <a:endParaRPr lang="nb-NO"/>
          </a:p>
        </p:txBody>
      </p:sp>
    </p:spTree>
    <p:extLst>
      <p:ext uri="{BB962C8B-B14F-4D97-AF65-F5344CB8AC3E}">
        <p14:creationId xmlns:p14="http://schemas.microsoft.com/office/powerpoint/2010/main" val="17735894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a:p>
        </p:txBody>
      </p:sp>
      <p:sp>
        <p:nvSpPr>
          <p:cNvPr id="3" name="Vertical Text Placeholder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10"/>
          </p:nvPr>
        </p:nvSpPr>
        <p:spPr/>
        <p:txBody>
          <a:bodyPr/>
          <a:lstStyle/>
          <a:p>
            <a:fld id="{1E2CFAD8-4C04-4691-9FC8-1C1405593A2E}" type="datetimeFigureOut">
              <a:rPr lang="nb-NO" smtClean="0"/>
              <a:t>17.08.2025</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B6930A4F-B5F5-4BEB-ABC1-793F79F6F170}" type="slidenum">
              <a:rPr lang="nb-NO" smtClean="0"/>
              <a:t>‹#›</a:t>
            </a:fld>
            <a:endParaRPr lang="nb-NO"/>
          </a:p>
        </p:txBody>
      </p:sp>
    </p:spTree>
    <p:extLst>
      <p:ext uri="{BB962C8B-B14F-4D97-AF65-F5344CB8AC3E}">
        <p14:creationId xmlns:p14="http://schemas.microsoft.com/office/powerpoint/2010/main" val="21565764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nb-NO"/>
              <a:t>Klikk for å redigere tittelstil</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10"/>
          </p:nvPr>
        </p:nvSpPr>
        <p:spPr/>
        <p:txBody>
          <a:bodyPr/>
          <a:lstStyle/>
          <a:p>
            <a:fld id="{1E2CFAD8-4C04-4691-9FC8-1C1405593A2E}" type="datetimeFigureOut">
              <a:rPr lang="nb-NO" smtClean="0"/>
              <a:t>17.08.2025</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B6930A4F-B5F5-4BEB-ABC1-793F79F6F170}" type="slidenum">
              <a:rPr lang="nb-NO" smtClean="0"/>
              <a:t>‹#›</a:t>
            </a:fld>
            <a:endParaRPr lang="nb-NO"/>
          </a:p>
        </p:txBody>
      </p:sp>
    </p:spTree>
    <p:extLst>
      <p:ext uri="{BB962C8B-B14F-4D97-AF65-F5344CB8AC3E}">
        <p14:creationId xmlns:p14="http://schemas.microsoft.com/office/powerpoint/2010/main" val="36935296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Lysbilde m/1 bilde_høyre + tekst">
    <p:spTree>
      <p:nvGrpSpPr>
        <p:cNvPr id="1" name=""/>
        <p:cNvGrpSpPr/>
        <p:nvPr/>
      </p:nvGrpSpPr>
      <p:grpSpPr>
        <a:xfrm>
          <a:off x="0" y="0"/>
          <a:ext cx="0" cy="0"/>
          <a:chOff x="0" y="0"/>
          <a:chExt cx="0" cy="0"/>
        </a:xfrm>
      </p:grpSpPr>
      <p:sp>
        <p:nvSpPr>
          <p:cNvPr id="11" name="Plassholder for bilde 12"/>
          <p:cNvSpPr>
            <a:spLocks noGrp="1"/>
          </p:cNvSpPr>
          <p:nvPr>
            <p:ph type="pic" sz="quarter" idx="16"/>
          </p:nvPr>
        </p:nvSpPr>
        <p:spPr>
          <a:xfrm>
            <a:off x="8105428" y="2"/>
            <a:ext cx="4086577" cy="6858001"/>
          </a:xfrm>
          <a:prstGeom prst="rect">
            <a:avLst/>
          </a:prstGeom>
          <a:solidFill>
            <a:schemeClr val="bg1">
              <a:lumMod val="40000"/>
              <a:lumOff val="60000"/>
            </a:schemeClr>
          </a:solidFill>
          <a:ln>
            <a:noFill/>
          </a:ln>
        </p:spPr>
        <p:txBody>
          <a:bodyPr rtlCol="0" anchor="ctr">
            <a:normAutofit/>
          </a:bodyPr>
          <a:lstStyle>
            <a:lvl1pPr marL="0" indent="0" algn="ctr">
              <a:buFontTx/>
              <a:buNone/>
              <a:defRPr sz="1333">
                <a:ln>
                  <a:noFill/>
                </a:ln>
                <a:latin typeface="Segoe UI" panose="020B0502040204020203" pitchFamily="34" charset="0"/>
                <a:cs typeface="Segoe UI" panose="020B0502040204020203" pitchFamily="34" charset="0"/>
              </a:defRPr>
            </a:lvl1pPr>
          </a:lstStyle>
          <a:p>
            <a:pPr lvl="0"/>
            <a:r>
              <a:rPr lang="nb-NO" noProof="0"/>
              <a:t>Klikk på ikonet for å legge til et bilde</a:t>
            </a:r>
          </a:p>
        </p:txBody>
      </p:sp>
      <p:sp>
        <p:nvSpPr>
          <p:cNvPr id="8" name="Plassholder for tekst 8"/>
          <p:cNvSpPr>
            <a:spLocks noGrp="1"/>
          </p:cNvSpPr>
          <p:nvPr>
            <p:ph type="body" sz="quarter" idx="13"/>
          </p:nvPr>
        </p:nvSpPr>
        <p:spPr>
          <a:xfrm>
            <a:off x="609604" y="1964270"/>
            <a:ext cx="7112001" cy="3708399"/>
          </a:xfrm>
        </p:spPr>
        <p:txBody>
          <a:bodyPr>
            <a:normAutofit/>
          </a:bodyPr>
          <a:lstStyle>
            <a:lvl1pPr marL="0" marR="0" indent="0" algn="l" defTabSz="609585" rtl="0" eaLnBrk="1" fontAlgn="auto" latinLnBrk="0" hangingPunct="1">
              <a:lnSpc>
                <a:spcPct val="120000"/>
              </a:lnSpc>
              <a:spcBef>
                <a:spcPct val="20000"/>
              </a:spcBef>
              <a:spcAft>
                <a:spcPts val="0"/>
              </a:spcAft>
              <a:buClrTx/>
              <a:buSzTx/>
              <a:buFont typeface="Wingdings" charset="2"/>
              <a:buNone/>
              <a:tabLst/>
              <a:defRPr sz="2667" b="0" i="0" baseline="0">
                <a:solidFill>
                  <a:srgbClr val="595959"/>
                </a:solidFill>
                <a:latin typeface="Calibri"/>
                <a:cs typeface="Calibri"/>
              </a:defRPr>
            </a:lvl1pPr>
          </a:lstStyle>
          <a:p>
            <a:pPr lvl="0"/>
            <a:r>
              <a:rPr lang="nb-NO"/>
              <a:t>Klikk for å redigere tekststiler i malen</a:t>
            </a:r>
          </a:p>
          <a:p>
            <a:pPr lvl="1"/>
            <a:r>
              <a:rPr lang="nb-NO"/>
              <a:t>Andre nivå</a:t>
            </a:r>
          </a:p>
          <a:p>
            <a:pPr lvl="2"/>
            <a:r>
              <a:rPr lang="nb-NO"/>
              <a:t>Tredje nivå</a:t>
            </a:r>
          </a:p>
          <a:p>
            <a:pPr lvl="3"/>
            <a:r>
              <a:rPr lang="nb-NO"/>
              <a:t>Fjerde nivå</a:t>
            </a:r>
          </a:p>
        </p:txBody>
      </p:sp>
      <p:sp>
        <p:nvSpPr>
          <p:cNvPr id="5" name="Plassholder for tittel 1"/>
          <p:cNvSpPr>
            <a:spLocks noGrp="1"/>
          </p:cNvSpPr>
          <p:nvPr>
            <p:ph type="title"/>
          </p:nvPr>
        </p:nvSpPr>
        <p:spPr>
          <a:xfrm>
            <a:off x="609599" y="722489"/>
            <a:ext cx="9804400" cy="751607"/>
          </a:xfrm>
          <a:prstGeom prst="rect">
            <a:avLst/>
          </a:prstGeom>
        </p:spPr>
        <p:txBody>
          <a:bodyPr rtlCol="0">
            <a:noAutofit/>
          </a:bodyPr>
          <a:lstStyle/>
          <a:p>
            <a:r>
              <a:rPr lang="nb-NO"/>
              <a:t>Klikk for å redigere tittelstil</a:t>
            </a:r>
          </a:p>
        </p:txBody>
      </p:sp>
      <p:sp>
        <p:nvSpPr>
          <p:cNvPr id="6" name="Plassholder for lysbildenummer 1"/>
          <p:cNvSpPr>
            <a:spLocks noGrp="1"/>
          </p:cNvSpPr>
          <p:nvPr>
            <p:ph type="sldNum" sz="quarter" idx="4"/>
          </p:nvPr>
        </p:nvSpPr>
        <p:spPr>
          <a:xfrm>
            <a:off x="8737600" y="6356351"/>
            <a:ext cx="2844800" cy="366183"/>
          </a:xfrm>
          <a:prstGeom prst="rect">
            <a:avLst/>
          </a:prstGeom>
        </p:spPr>
        <p:txBody>
          <a:bodyPr vert="horz" lIns="91440" tIns="45720" rIns="91440" bIns="45720" rtlCol="0" anchor="ctr"/>
          <a:lstStyle>
            <a:lvl1pPr algn="r">
              <a:defRPr sz="1333" b="1">
                <a:solidFill>
                  <a:schemeClr val="tx1"/>
                </a:solidFill>
              </a:defRPr>
            </a:lvl1pPr>
          </a:lstStyle>
          <a:p>
            <a:fld id="{288739DA-7560-4347-BFD0-A3877F9BFB10}" type="slidenum">
              <a:rPr lang="nb-NO" smtClean="0"/>
              <a:pPr/>
              <a:t>‹#›</a:t>
            </a:fld>
            <a:endParaRPr lang="nb-NO"/>
          </a:p>
        </p:txBody>
      </p:sp>
    </p:spTree>
    <p:extLst>
      <p:ext uri="{BB962C8B-B14F-4D97-AF65-F5344CB8AC3E}">
        <p14:creationId xmlns:p14="http://schemas.microsoft.com/office/powerpoint/2010/main" val="230827833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775520" y="1772817"/>
            <a:ext cx="9502080" cy="1470025"/>
          </a:xfrm>
        </p:spPr>
        <p:txBody>
          <a:bodyPr/>
          <a:lstStyle>
            <a:lvl1pPr algn="l">
              <a:defRPr sz="4400">
                <a:solidFill>
                  <a:schemeClr val="accent1"/>
                </a:solidFill>
                <a:latin typeface="Calibri Light" panose="020F0302020204030204" pitchFamily="34" charset="0"/>
              </a:defRPr>
            </a:lvl1pPr>
          </a:lstStyle>
          <a:p>
            <a:r>
              <a:rPr lang="nb-NO"/>
              <a:t>Klikk for å redigere tittelstil</a:t>
            </a:r>
          </a:p>
        </p:txBody>
      </p:sp>
      <p:sp>
        <p:nvSpPr>
          <p:cNvPr id="3" name="Undertittel 2"/>
          <p:cNvSpPr>
            <a:spLocks noGrp="1"/>
          </p:cNvSpPr>
          <p:nvPr>
            <p:ph type="subTitle" idx="1"/>
          </p:nvPr>
        </p:nvSpPr>
        <p:spPr>
          <a:xfrm>
            <a:off x="1775520" y="3356992"/>
            <a:ext cx="9505056" cy="1752600"/>
          </a:xfrm>
        </p:spPr>
        <p:txBody>
          <a:bodyPr>
            <a:normAutofit/>
          </a:bodyPr>
          <a:lstStyle>
            <a:lvl1pPr marL="0" indent="0" algn="l">
              <a:buNone/>
              <a:defRPr sz="2800">
                <a:solidFill>
                  <a:schemeClr val="tx1"/>
                </a:solidFill>
                <a:latin typeface="Calibri Light" panose="020F030202020403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p>
        </p:txBody>
      </p:sp>
      <p:sp>
        <p:nvSpPr>
          <p:cNvPr id="4" name="Plassholder for dato 3"/>
          <p:cNvSpPr>
            <a:spLocks noGrp="1"/>
          </p:cNvSpPr>
          <p:nvPr>
            <p:ph type="dt" sz="half" idx="10"/>
          </p:nvPr>
        </p:nvSpPr>
        <p:spPr/>
        <p:txBody>
          <a:bodyPr/>
          <a:lstStyle/>
          <a:p>
            <a:fld id="{8AB10F62-E227-483D-BF92-07FC1B48F4A8}" type="datetime1">
              <a:rPr lang="nb-NO" smtClean="0"/>
              <a:pPr/>
              <a:t>17.08.2025</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71FC3D63-8603-43E3-9285-1800AE477FF4}" type="slidenum">
              <a:rPr lang="nb-NO" smtClean="0"/>
              <a:pPr/>
              <a:t>‹#›</a:t>
            </a:fld>
            <a:endParaRPr lang="nb-NO"/>
          </a:p>
        </p:txBody>
      </p:sp>
      <p:pic>
        <p:nvPicPr>
          <p:cNvPr id="10" name="Bilde 9" descr="Toi_logo_byline_eng.png"/>
          <p:cNvPicPr>
            <a:picLocks noChangeAspect="1"/>
          </p:cNvPicPr>
          <p:nvPr userDrawn="1"/>
        </p:nvPicPr>
        <p:blipFill>
          <a:blip r:embed="rId2" cstate="print"/>
          <a:stretch>
            <a:fillRect/>
          </a:stretch>
        </p:blipFill>
        <p:spPr>
          <a:xfrm>
            <a:off x="408301" y="188640"/>
            <a:ext cx="3977742" cy="504056"/>
          </a:xfrm>
          <a:prstGeom prst="rect">
            <a:avLst/>
          </a:prstGeom>
        </p:spPr>
      </p:pic>
      <p:pic>
        <p:nvPicPr>
          <p:cNvPr id="12" name="Bilde 11"/>
          <p:cNvPicPr>
            <a:picLocks noChangeAspect="1"/>
          </p:cNvPicPr>
          <p:nvPr userDrawn="1"/>
        </p:nvPicPr>
        <p:blipFill>
          <a:blip r:embed="rId3" cstate="print">
            <a:extLst>
              <a:ext uri="{28A0092B-C50C-407E-A947-70E740481C1C}">
                <a14:useLocalDpi xmlns:a14="http://schemas.microsoft.com/office/drawing/2010/main" val="0"/>
              </a:ext>
            </a:extLst>
          </a:blip>
          <a:srcRect l="86224"/>
          <a:stretch>
            <a:fillRect/>
          </a:stretch>
        </p:blipFill>
        <p:spPr>
          <a:xfrm>
            <a:off x="10776520" y="188640"/>
            <a:ext cx="1259632" cy="597835"/>
          </a:xfrm>
          <a:prstGeom prst="rect">
            <a:avLst/>
          </a:prstGeom>
        </p:spPr>
      </p:pic>
      <p:pic>
        <p:nvPicPr>
          <p:cNvPr id="13" name="Bilde 12"/>
          <p:cNvPicPr>
            <a:picLocks noChangeAspect="1"/>
          </p:cNvPicPr>
          <p:nvPr userDrawn="1"/>
        </p:nvPicPr>
        <p:blipFill>
          <a:blip r:embed="rId4" cstate="print"/>
          <a:stretch>
            <a:fillRect/>
          </a:stretch>
        </p:blipFill>
        <p:spPr>
          <a:xfrm>
            <a:off x="0" y="5331960"/>
            <a:ext cx="12192000" cy="1526040"/>
          </a:xfrm>
          <a:prstGeom prst="rect">
            <a:avLst/>
          </a:prstGeom>
        </p:spPr>
      </p:pic>
    </p:spTree>
    <p:extLst>
      <p:ext uri="{BB962C8B-B14F-4D97-AF65-F5344CB8AC3E}">
        <p14:creationId xmlns:p14="http://schemas.microsoft.com/office/powerpoint/2010/main" val="5837112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8C85E2E8-EBCD-47CE-B04B-8717382E4AFD}" type="datetime1">
              <a:rPr lang="nb-NO" smtClean="0"/>
              <a:pPr/>
              <a:t>17.08.2025</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71FC3D63-8603-43E3-9285-1800AE477FF4}" type="slidenum">
              <a:rPr lang="nb-NO" smtClean="0"/>
              <a:pPr/>
              <a:t>‹#›</a:t>
            </a:fld>
            <a:endParaRPr lang="nb-NO"/>
          </a:p>
        </p:txBody>
      </p:sp>
    </p:spTree>
    <p:extLst>
      <p:ext uri="{BB962C8B-B14F-4D97-AF65-F5344CB8AC3E}">
        <p14:creationId xmlns:p14="http://schemas.microsoft.com/office/powerpoint/2010/main" val="9447770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gendefinert oppsett">
    <p:spTree>
      <p:nvGrpSpPr>
        <p:cNvPr id="1" name=""/>
        <p:cNvGrpSpPr/>
        <p:nvPr/>
      </p:nvGrpSpPr>
      <p:grpSpPr>
        <a:xfrm>
          <a:off x="0" y="0"/>
          <a:ext cx="0" cy="0"/>
          <a:chOff x="0" y="0"/>
          <a:chExt cx="0" cy="0"/>
        </a:xfrm>
      </p:grpSpPr>
      <p:sp>
        <p:nvSpPr>
          <p:cNvPr id="6" name="Rektangel 5"/>
          <p:cNvSpPr/>
          <p:nvPr userDrawn="1"/>
        </p:nvSpPr>
        <p:spPr>
          <a:xfrm>
            <a:off x="0" y="0"/>
            <a:ext cx="12192000" cy="58772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solidFill>
                <a:schemeClr val="bg1"/>
              </a:solidFill>
              <a:latin typeface="Calibri Light" panose="020F0302020204030204" pitchFamily="34" charset="0"/>
            </a:endParaRPr>
          </a:p>
        </p:txBody>
      </p:sp>
      <p:sp>
        <p:nvSpPr>
          <p:cNvPr id="2" name="Tittel 1"/>
          <p:cNvSpPr>
            <a:spLocks noGrp="1"/>
          </p:cNvSpPr>
          <p:nvPr>
            <p:ph type="title"/>
          </p:nvPr>
        </p:nvSpPr>
        <p:spPr/>
        <p:txBody>
          <a:bodyPr/>
          <a:lstStyle>
            <a:lvl1pPr>
              <a:defRPr>
                <a:solidFill>
                  <a:schemeClr val="bg1"/>
                </a:solidFill>
              </a:defRPr>
            </a:lvl1pPr>
          </a:lstStyle>
          <a:p>
            <a:r>
              <a:rPr lang="nb-NO"/>
              <a:t>Klikk for å redigere tittelstil</a:t>
            </a:r>
          </a:p>
        </p:txBody>
      </p:sp>
      <p:sp>
        <p:nvSpPr>
          <p:cNvPr id="3" name="Plassholder for dato 2"/>
          <p:cNvSpPr>
            <a:spLocks noGrp="1"/>
          </p:cNvSpPr>
          <p:nvPr>
            <p:ph type="dt" sz="half" idx="10"/>
          </p:nvPr>
        </p:nvSpPr>
        <p:spPr/>
        <p:txBody>
          <a:bodyPr/>
          <a:lstStyle/>
          <a:p>
            <a:fld id="{A2F98849-8DCB-4F52-AC8D-99C248B9CAE5}" type="datetime1">
              <a:rPr lang="nb-NO" smtClean="0"/>
              <a:pPr/>
              <a:t>17.08.2025</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71FC3D63-8603-43E3-9285-1800AE477FF4}" type="slidenum">
              <a:rPr lang="nb-NO" smtClean="0"/>
              <a:pPr/>
              <a:t>‹#›</a:t>
            </a:fld>
            <a:endParaRPr lang="nb-NO"/>
          </a:p>
        </p:txBody>
      </p:sp>
    </p:spTree>
    <p:extLst>
      <p:ext uri="{BB962C8B-B14F-4D97-AF65-F5344CB8AC3E}">
        <p14:creationId xmlns:p14="http://schemas.microsoft.com/office/powerpoint/2010/main" val="6807472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1487487" y="4406901"/>
            <a:ext cx="9838796" cy="1362075"/>
          </a:xfrm>
        </p:spPr>
        <p:txBody>
          <a:bodyPr anchor="t"/>
          <a:lstStyle>
            <a:lvl1pPr algn="l">
              <a:defRPr sz="4000" b="1" cap="none" baseline="0"/>
            </a:lvl1pPr>
          </a:lstStyle>
          <a:p>
            <a:r>
              <a:rPr lang="nb-NO"/>
              <a:t>Klikk for å redigere tittelstil</a:t>
            </a:r>
          </a:p>
        </p:txBody>
      </p:sp>
      <p:sp>
        <p:nvSpPr>
          <p:cNvPr id="3" name="Plassholder for tekst 2"/>
          <p:cNvSpPr>
            <a:spLocks noGrp="1"/>
          </p:cNvSpPr>
          <p:nvPr>
            <p:ph type="body" idx="1"/>
          </p:nvPr>
        </p:nvSpPr>
        <p:spPr>
          <a:xfrm>
            <a:off x="1487487" y="2906713"/>
            <a:ext cx="9838796"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Rediger tekststiler i malen</a:t>
            </a:r>
          </a:p>
        </p:txBody>
      </p:sp>
      <p:sp>
        <p:nvSpPr>
          <p:cNvPr id="4" name="Plassholder for dato 3"/>
          <p:cNvSpPr>
            <a:spLocks noGrp="1"/>
          </p:cNvSpPr>
          <p:nvPr>
            <p:ph type="dt" sz="half" idx="10"/>
          </p:nvPr>
        </p:nvSpPr>
        <p:spPr/>
        <p:txBody>
          <a:bodyPr/>
          <a:lstStyle/>
          <a:p>
            <a:fld id="{3CE9BD30-BF8B-4EBF-9B0C-1AF345241BB9}" type="datetime1">
              <a:rPr lang="nb-NO" smtClean="0"/>
              <a:pPr/>
              <a:t>17.08.2025</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71FC3D63-8603-43E3-9285-1800AE477FF4}" type="slidenum">
              <a:rPr lang="nb-NO" smtClean="0"/>
              <a:pPr/>
              <a:t>‹#›</a:t>
            </a:fld>
            <a:endParaRPr lang="nb-NO"/>
          </a:p>
        </p:txBody>
      </p:sp>
    </p:spTree>
    <p:extLst>
      <p:ext uri="{BB962C8B-B14F-4D97-AF65-F5344CB8AC3E}">
        <p14:creationId xmlns:p14="http://schemas.microsoft.com/office/powerpoint/2010/main" val="21839445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D5F7EEB5-0D55-45F4-B117-68F6E3AC959E}" type="datetime1">
              <a:rPr lang="nb-NO" smtClean="0"/>
              <a:pPr/>
              <a:t>17.08.2025</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71FC3D63-8603-43E3-9285-1800AE477FF4}" type="slidenum">
              <a:rPr lang="nb-NO" smtClean="0"/>
              <a:pPr/>
              <a:t>‹#›</a:t>
            </a:fld>
            <a:endParaRPr lang="nb-NO"/>
          </a:p>
        </p:txBody>
      </p:sp>
    </p:spTree>
    <p:extLst>
      <p:ext uri="{BB962C8B-B14F-4D97-AF65-F5344CB8AC3E}">
        <p14:creationId xmlns:p14="http://schemas.microsoft.com/office/powerpoint/2010/main" val="8987361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a:t>Klikk for å redigere tittelstil</a:t>
            </a:r>
          </a:p>
        </p:txBody>
      </p:sp>
      <p:sp>
        <p:nvSpPr>
          <p:cNvPr id="3" name="Plassholder f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4" name="Plassholder for innhol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6" name="Plassholder for innhol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p:txBody>
          <a:bodyPr/>
          <a:lstStyle/>
          <a:p>
            <a:fld id="{97A81029-32E2-4C0A-80AC-4015B7CEA141}" type="datetime1">
              <a:rPr lang="nb-NO" smtClean="0"/>
              <a:pPr/>
              <a:t>17.08.2025</a:t>
            </a:fld>
            <a:endParaRPr lang="nb-NO"/>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p:txBody>
          <a:bodyPr/>
          <a:lstStyle/>
          <a:p>
            <a:fld id="{71FC3D63-8603-43E3-9285-1800AE477FF4}" type="slidenum">
              <a:rPr lang="nb-NO" smtClean="0"/>
              <a:pPr/>
              <a:t>‹#›</a:t>
            </a:fld>
            <a:endParaRPr lang="nb-NO"/>
          </a:p>
        </p:txBody>
      </p:sp>
    </p:spTree>
    <p:extLst>
      <p:ext uri="{BB962C8B-B14F-4D97-AF65-F5344CB8AC3E}">
        <p14:creationId xmlns:p14="http://schemas.microsoft.com/office/powerpoint/2010/main" val="41559117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p>
            <a:fld id="{5238F022-0CE0-4500-A368-B407744390B7}" type="datetime1">
              <a:rPr lang="nb-NO" smtClean="0"/>
              <a:pPr/>
              <a:t>17.08.2025</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71FC3D63-8603-43E3-9285-1800AE477FF4}" type="slidenum">
              <a:rPr lang="nb-NO" smtClean="0"/>
              <a:pPr/>
              <a:t>‹#›</a:t>
            </a:fld>
            <a:endParaRPr lang="nb-NO"/>
          </a:p>
        </p:txBody>
      </p:sp>
    </p:spTree>
    <p:extLst>
      <p:ext uri="{BB962C8B-B14F-4D97-AF65-F5344CB8AC3E}">
        <p14:creationId xmlns:p14="http://schemas.microsoft.com/office/powerpoint/2010/main" val="17990227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a:p>
        </p:txBody>
      </p:sp>
      <p:sp>
        <p:nvSpPr>
          <p:cNvPr id="3" name="Content Placeholder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10"/>
          </p:nvPr>
        </p:nvSpPr>
        <p:spPr/>
        <p:txBody>
          <a:bodyPr/>
          <a:lstStyle/>
          <a:p>
            <a:fld id="{1E2CFAD8-4C04-4691-9FC8-1C1405593A2E}" type="datetimeFigureOut">
              <a:rPr lang="nb-NO" smtClean="0"/>
              <a:t>17.08.2025</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B6930A4F-B5F5-4BEB-ABC1-793F79F6F170}" type="slidenum">
              <a:rPr lang="nb-NO" smtClean="0"/>
              <a:t>‹#›</a:t>
            </a:fld>
            <a:endParaRPr lang="nb-NO"/>
          </a:p>
        </p:txBody>
      </p:sp>
    </p:spTree>
    <p:extLst>
      <p:ext uri="{BB962C8B-B14F-4D97-AF65-F5344CB8AC3E}">
        <p14:creationId xmlns:p14="http://schemas.microsoft.com/office/powerpoint/2010/main" val="22812486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9198895F-6437-4D6A-997B-7A67107F8BCB}" type="datetime1">
              <a:rPr lang="nb-NO" smtClean="0"/>
              <a:pPr/>
              <a:t>17.08.2025</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71FC3D63-8603-43E3-9285-1800AE477FF4}" type="slidenum">
              <a:rPr lang="nb-NO" smtClean="0"/>
              <a:pPr/>
              <a:t>‹#›</a:t>
            </a:fld>
            <a:endParaRPr lang="nb-NO"/>
          </a:p>
        </p:txBody>
      </p:sp>
    </p:spTree>
    <p:extLst>
      <p:ext uri="{BB962C8B-B14F-4D97-AF65-F5344CB8AC3E}">
        <p14:creationId xmlns:p14="http://schemas.microsoft.com/office/powerpoint/2010/main" val="22615335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609601" y="273050"/>
            <a:ext cx="4011084" cy="1162050"/>
          </a:xfrm>
        </p:spPr>
        <p:txBody>
          <a:bodyPr anchor="b"/>
          <a:lstStyle>
            <a:lvl1pPr algn="l">
              <a:defRPr sz="2000" b="1"/>
            </a:lvl1pPr>
          </a:lstStyle>
          <a:p>
            <a:r>
              <a:rPr lang="nb-NO"/>
              <a:t>Klikk for å redigere tittelstil</a:t>
            </a:r>
          </a:p>
        </p:txBody>
      </p:sp>
      <p:sp>
        <p:nvSpPr>
          <p:cNvPr id="3" name="Plassholder for innhol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Rediger tekststiler i malen</a:t>
            </a:r>
          </a:p>
        </p:txBody>
      </p:sp>
      <p:sp>
        <p:nvSpPr>
          <p:cNvPr id="5" name="Plassholder for dato 4"/>
          <p:cNvSpPr>
            <a:spLocks noGrp="1"/>
          </p:cNvSpPr>
          <p:nvPr>
            <p:ph type="dt" sz="half" idx="10"/>
          </p:nvPr>
        </p:nvSpPr>
        <p:spPr/>
        <p:txBody>
          <a:bodyPr/>
          <a:lstStyle/>
          <a:p>
            <a:fld id="{BC873DB0-7937-4E7B-BC19-BC49AAC03977}" type="datetime1">
              <a:rPr lang="nb-NO" smtClean="0"/>
              <a:pPr/>
              <a:t>17.08.2025</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71FC3D63-8603-43E3-9285-1800AE477FF4}" type="slidenum">
              <a:rPr lang="nb-NO" smtClean="0"/>
              <a:pPr/>
              <a:t>‹#›</a:t>
            </a:fld>
            <a:endParaRPr lang="nb-NO"/>
          </a:p>
        </p:txBody>
      </p:sp>
    </p:spTree>
    <p:extLst>
      <p:ext uri="{BB962C8B-B14F-4D97-AF65-F5344CB8AC3E}">
        <p14:creationId xmlns:p14="http://schemas.microsoft.com/office/powerpoint/2010/main" val="4554754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2389717" y="4800600"/>
            <a:ext cx="7315200" cy="566738"/>
          </a:xfrm>
        </p:spPr>
        <p:txBody>
          <a:bodyPr anchor="b"/>
          <a:lstStyle>
            <a:lvl1pPr algn="l">
              <a:defRPr sz="2000" b="1"/>
            </a:lvl1pPr>
          </a:lstStyle>
          <a:p>
            <a:r>
              <a:rPr lang="nb-NO"/>
              <a:t>Klikk for å redigere tittelstil</a:t>
            </a:r>
          </a:p>
        </p:txBody>
      </p:sp>
      <p:sp>
        <p:nvSpPr>
          <p:cNvPr id="3" name="Plassholder for bild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ikonet for å legge til et bilde</a:t>
            </a:r>
          </a:p>
        </p:txBody>
      </p:sp>
      <p:sp>
        <p:nvSpPr>
          <p:cNvPr id="4" name="Plassholder f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Rediger tekststiler i malen</a:t>
            </a:r>
          </a:p>
        </p:txBody>
      </p:sp>
      <p:sp>
        <p:nvSpPr>
          <p:cNvPr id="5" name="Plassholder for dato 4"/>
          <p:cNvSpPr>
            <a:spLocks noGrp="1"/>
          </p:cNvSpPr>
          <p:nvPr>
            <p:ph type="dt" sz="half" idx="10"/>
          </p:nvPr>
        </p:nvSpPr>
        <p:spPr/>
        <p:txBody>
          <a:bodyPr/>
          <a:lstStyle/>
          <a:p>
            <a:fld id="{FD434C2F-C75B-4ABA-9CFE-E676BDB4AB47}" type="datetime1">
              <a:rPr lang="nb-NO" smtClean="0"/>
              <a:pPr/>
              <a:t>17.08.2025</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71FC3D63-8603-43E3-9285-1800AE477FF4}" type="slidenum">
              <a:rPr lang="nb-NO" smtClean="0"/>
              <a:pPr/>
              <a:t>‹#›</a:t>
            </a:fld>
            <a:endParaRPr lang="nb-NO"/>
          </a:p>
        </p:txBody>
      </p:sp>
    </p:spTree>
    <p:extLst>
      <p:ext uri="{BB962C8B-B14F-4D97-AF65-F5344CB8AC3E}">
        <p14:creationId xmlns:p14="http://schemas.microsoft.com/office/powerpoint/2010/main" val="5177627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4D3F8634-5202-4FE7-A99C-129E1D95D64B}" type="datetime1">
              <a:rPr lang="nb-NO" smtClean="0"/>
              <a:pPr/>
              <a:t>17.08.2025</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71FC3D63-8603-43E3-9285-1800AE477FF4}" type="slidenum">
              <a:rPr lang="nb-NO" smtClean="0"/>
              <a:pPr/>
              <a:t>‹#›</a:t>
            </a:fld>
            <a:endParaRPr lang="nb-NO"/>
          </a:p>
        </p:txBody>
      </p:sp>
    </p:spTree>
    <p:extLst>
      <p:ext uri="{BB962C8B-B14F-4D97-AF65-F5344CB8AC3E}">
        <p14:creationId xmlns:p14="http://schemas.microsoft.com/office/powerpoint/2010/main" val="24532589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839200" y="274639"/>
            <a:ext cx="2743200" cy="5851525"/>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609600" y="274639"/>
            <a:ext cx="8026400" cy="5851525"/>
          </a:xfrm>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E6C08521-71F3-4C88-8178-FE69E9308EE6}" type="datetime1">
              <a:rPr lang="nb-NO" smtClean="0"/>
              <a:pPr/>
              <a:t>17.08.2025</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71FC3D63-8603-43E3-9285-1800AE477FF4}" type="slidenum">
              <a:rPr lang="nb-NO" smtClean="0"/>
              <a:pPr/>
              <a:t>‹#›</a:t>
            </a:fld>
            <a:endParaRPr lang="nb-NO"/>
          </a:p>
        </p:txBody>
      </p:sp>
    </p:spTree>
    <p:extLst>
      <p:ext uri="{BB962C8B-B14F-4D97-AF65-F5344CB8AC3E}">
        <p14:creationId xmlns:p14="http://schemas.microsoft.com/office/powerpoint/2010/main" val="8838915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nb-NO"/>
              <a:t>Klikk for å redigere tittelstil</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Date Placeholder 3"/>
          <p:cNvSpPr>
            <a:spLocks noGrp="1"/>
          </p:cNvSpPr>
          <p:nvPr>
            <p:ph type="dt" sz="half" idx="10"/>
          </p:nvPr>
        </p:nvSpPr>
        <p:spPr/>
        <p:txBody>
          <a:bodyPr/>
          <a:lstStyle/>
          <a:p>
            <a:fld id="{1E2CFAD8-4C04-4691-9FC8-1C1405593A2E}" type="datetimeFigureOut">
              <a:rPr lang="nb-NO" smtClean="0"/>
              <a:t>17.08.2025</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B6930A4F-B5F5-4BEB-ABC1-793F79F6F170}" type="slidenum">
              <a:rPr lang="nb-NO" smtClean="0"/>
              <a:t>‹#›</a:t>
            </a:fld>
            <a:endParaRPr lang="nb-NO"/>
          </a:p>
        </p:txBody>
      </p:sp>
    </p:spTree>
    <p:extLst>
      <p:ext uri="{BB962C8B-B14F-4D97-AF65-F5344CB8AC3E}">
        <p14:creationId xmlns:p14="http://schemas.microsoft.com/office/powerpoint/2010/main" val="17841892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Date Placeholder 4"/>
          <p:cNvSpPr>
            <a:spLocks noGrp="1"/>
          </p:cNvSpPr>
          <p:nvPr>
            <p:ph type="dt" sz="half" idx="10"/>
          </p:nvPr>
        </p:nvSpPr>
        <p:spPr/>
        <p:txBody>
          <a:bodyPr/>
          <a:lstStyle/>
          <a:p>
            <a:fld id="{1E2CFAD8-4C04-4691-9FC8-1C1405593A2E}" type="datetimeFigureOut">
              <a:rPr lang="nb-NO" smtClean="0"/>
              <a:t>17.08.2025</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B6930A4F-B5F5-4BEB-ABC1-793F79F6F170}" type="slidenum">
              <a:rPr lang="nb-NO" smtClean="0"/>
              <a:t>‹#›</a:t>
            </a:fld>
            <a:endParaRPr lang="nb-NO"/>
          </a:p>
        </p:txBody>
      </p:sp>
    </p:spTree>
    <p:extLst>
      <p:ext uri="{BB962C8B-B14F-4D97-AF65-F5344CB8AC3E}">
        <p14:creationId xmlns:p14="http://schemas.microsoft.com/office/powerpoint/2010/main" val="31088931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nb-NO"/>
              <a:t>Klikk for å redigere tittelstil</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Content Placeholder 3"/>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Content Placeholder 5"/>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7" name="Date Placeholder 6"/>
          <p:cNvSpPr>
            <a:spLocks noGrp="1"/>
          </p:cNvSpPr>
          <p:nvPr>
            <p:ph type="dt" sz="half" idx="10"/>
          </p:nvPr>
        </p:nvSpPr>
        <p:spPr/>
        <p:txBody>
          <a:bodyPr/>
          <a:lstStyle/>
          <a:p>
            <a:fld id="{1E2CFAD8-4C04-4691-9FC8-1C1405593A2E}" type="datetimeFigureOut">
              <a:rPr lang="nb-NO" smtClean="0"/>
              <a:t>17.08.2025</a:t>
            </a:fld>
            <a:endParaRPr lang="nb-NO"/>
          </a:p>
        </p:txBody>
      </p:sp>
      <p:sp>
        <p:nvSpPr>
          <p:cNvPr id="8" name="Footer Placeholder 7"/>
          <p:cNvSpPr>
            <a:spLocks noGrp="1"/>
          </p:cNvSpPr>
          <p:nvPr>
            <p:ph type="ftr" sz="quarter" idx="11"/>
          </p:nvPr>
        </p:nvSpPr>
        <p:spPr/>
        <p:txBody>
          <a:bodyPr/>
          <a:lstStyle/>
          <a:p>
            <a:endParaRPr lang="nb-NO"/>
          </a:p>
        </p:txBody>
      </p:sp>
      <p:sp>
        <p:nvSpPr>
          <p:cNvPr id="9" name="Slide Number Placeholder 8"/>
          <p:cNvSpPr>
            <a:spLocks noGrp="1"/>
          </p:cNvSpPr>
          <p:nvPr>
            <p:ph type="sldNum" sz="quarter" idx="12"/>
          </p:nvPr>
        </p:nvSpPr>
        <p:spPr/>
        <p:txBody>
          <a:bodyPr/>
          <a:lstStyle/>
          <a:p>
            <a:fld id="{B6930A4F-B5F5-4BEB-ABC1-793F79F6F170}" type="slidenum">
              <a:rPr lang="nb-NO" smtClean="0"/>
              <a:t>‹#›</a:t>
            </a:fld>
            <a:endParaRPr lang="nb-NO"/>
          </a:p>
        </p:txBody>
      </p:sp>
    </p:spTree>
    <p:extLst>
      <p:ext uri="{BB962C8B-B14F-4D97-AF65-F5344CB8AC3E}">
        <p14:creationId xmlns:p14="http://schemas.microsoft.com/office/powerpoint/2010/main" val="492735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a:p>
        </p:txBody>
      </p:sp>
      <p:sp>
        <p:nvSpPr>
          <p:cNvPr id="3" name="Date Placeholder 2"/>
          <p:cNvSpPr>
            <a:spLocks noGrp="1"/>
          </p:cNvSpPr>
          <p:nvPr>
            <p:ph type="dt" sz="half" idx="10"/>
          </p:nvPr>
        </p:nvSpPr>
        <p:spPr/>
        <p:txBody>
          <a:bodyPr/>
          <a:lstStyle/>
          <a:p>
            <a:fld id="{1E2CFAD8-4C04-4691-9FC8-1C1405593A2E}" type="datetimeFigureOut">
              <a:rPr lang="nb-NO" smtClean="0"/>
              <a:t>17.08.2025</a:t>
            </a:fld>
            <a:endParaRPr lang="nb-NO"/>
          </a:p>
        </p:txBody>
      </p:sp>
      <p:sp>
        <p:nvSpPr>
          <p:cNvPr id="4" name="Footer Placeholder 3"/>
          <p:cNvSpPr>
            <a:spLocks noGrp="1"/>
          </p:cNvSpPr>
          <p:nvPr>
            <p:ph type="ftr" sz="quarter" idx="11"/>
          </p:nvPr>
        </p:nvSpPr>
        <p:spPr/>
        <p:txBody>
          <a:bodyPr/>
          <a:lstStyle/>
          <a:p>
            <a:endParaRPr lang="nb-NO"/>
          </a:p>
        </p:txBody>
      </p:sp>
      <p:sp>
        <p:nvSpPr>
          <p:cNvPr id="5" name="Slide Number Placeholder 4"/>
          <p:cNvSpPr>
            <a:spLocks noGrp="1"/>
          </p:cNvSpPr>
          <p:nvPr>
            <p:ph type="sldNum" sz="quarter" idx="12"/>
          </p:nvPr>
        </p:nvSpPr>
        <p:spPr/>
        <p:txBody>
          <a:bodyPr/>
          <a:lstStyle/>
          <a:p>
            <a:fld id="{B6930A4F-B5F5-4BEB-ABC1-793F79F6F170}" type="slidenum">
              <a:rPr lang="nb-NO" smtClean="0"/>
              <a:t>‹#›</a:t>
            </a:fld>
            <a:endParaRPr lang="nb-NO"/>
          </a:p>
        </p:txBody>
      </p:sp>
    </p:spTree>
    <p:extLst>
      <p:ext uri="{BB962C8B-B14F-4D97-AF65-F5344CB8AC3E}">
        <p14:creationId xmlns:p14="http://schemas.microsoft.com/office/powerpoint/2010/main" val="33114204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2CFAD8-4C04-4691-9FC8-1C1405593A2E}" type="datetimeFigureOut">
              <a:rPr lang="nb-NO" smtClean="0"/>
              <a:t>17.08.2025</a:t>
            </a:fld>
            <a:endParaRPr lang="nb-NO"/>
          </a:p>
        </p:txBody>
      </p:sp>
      <p:sp>
        <p:nvSpPr>
          <p:cNvPr id="3" name="Footer Placeholder 2"/>
          <p:cNvSpPr>
            <a:spLocks noGrp="1"/>
          </p:cNvSpPr>
          <p:nvPr>
            <p:ph type="ftr" sz="quarter" idx="11"/>
          </p:nvPr>
        </p:nvSpPr>
        <p:spPr/>
        <p:txBody>
          <a:bodyPr/>
          <a:lstStyle/>
          <a:p>
            <a:endParaRPr lang="nb-NO"/>
          </a:p>
        </p:txBody>
      </p:sp>
      <p:sp>
        <p:nvSpPr>
          <p:cNvPr id="4" name="Slide Number Placeholder 3"/>
          <p:cNvSpPr>
            <a:spLocks noGrp="1"/>
          </p:cNvSpPr>
          <p:nvPr>
            <p:ph type="sldNum" sz="quarter" idx="12"/>
          </p:nvPr>
        </p:nvSpPr>
        <p:spPr/>
        <p:txBody>
          <a:bodyPr/>
          <a:lstStyle/>
          <a:p>
            <a:fld id="{B6930A4F-B5F5-4BEB-ABC1-793F79F6F170}" type="slidenum">
              <a:rPr lang="nb-NO" smtClean="0"/>
              <a:t>‹#›</a:t>
            </a:fld>
            <a:endParaRPr lang="nb-NO"/>
          </a:p>
        </p:txBody>
      </p:sp>
    </p:spTree>
    <p:extLst>
      <p:ext uri="{BB962C8B-B14F-4D97-AF65-F5344CB8AC3E}">
        <p14:creationId xmlns:p14="http://schemas.microsoft.com/office/powerpoint/2010/main" val="23251379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b-NO"/>
              <a:t>Klikk for å redigere tittelstil</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Date Placeholder 4"/>
          <p:cNvSpPr>
            <a:spLocks noGrp="1"/>
          </p:cNvSpPr>
          <p:nvPr>
            <p:ph type="dt" sz="half" idx="10"/>
          </p:nvPr>
        </p:nvSpPr>
        <p:spPr/>
        <p:txBody>
          <a:bodyPr/>
          <a:lstStyle/>
          <a:p>
            <a:fld id="{1E2CFAD8-4C04-4691-9FC8-1C1405593A2E}" type="datetimeFigureOut">
              <a:rPr lang="nb-NO" smtClean="0"/>
              <a:t>17.08.2025</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B6930A4F-B5F5-4BEB-ABC1-793F79F6F170}" type="slidenum">
              <a:rPr lang="nb-NO" smtClean="0"/>
              <a:t>‹#›</a:t>
            </a:fld>
            <a:endParaRPr lang="nb-NO"/>
          </a:p>
        </p:txBody>
      </p:sp>
    </p:spTree>
    <p:extLst>
      <p:ext uri="{BB962C8B-B14F-4D97-AF65-F5344CB8AC3E}">
        <p14:creationId xmlns:p14="http://schemas.microsoft.com/office/powerpoint/2010/main" val="36874480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b-NO"/>
              <a:t>Klikk for å redigere tittelstil</a:t>
            </a:r>
            <a:endParaRPr lang="en-US"/>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Date Placeholder 4"/>
          <p:cNvSpPr>
            <a:spLocks noGrp="1"/>
          </p:cNvSpPr>
          <p:nvPr>
            <p:ph type="dt" sz="half" idx="10"/>
          </p:nvPr>
        </p:nvSpPr>
        <p:spPr/>
        <p:txBody>
          <a:bodyPr/>
          <a:lstStyle/>
          <a:p>
            <a:fld id="{1E2CFAD8-4C04-4691-9FC8-1C1405593A2E}" type="datetimeFigureOut">
              <a:rPr lang="nb-NO" smtClean="0"/>
              <a:t>17.08.2025</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B6930A4F-B5F5-4BEB-ABC1-793F79F6F170}" type="slidenum">
              <a:rPr lang="nb-NO" smtClean="0"/>
              <a:t>‹#›</a:t>
            </a:fld>
            <a:endParaRPr lang="nb-NO"/>
          </a:p>
        </p:txBody>
      </p:sp>
    </p:spTree>
    <p:extLst>
      <p:ext uri="{BB962C8B-B14F-4D97-AF65-F5344CB8AC3E}">
        <p14:creationId xmlns:p14="http://schemas.microsoft.com/office/powerpoint/2010/main" val="16303056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2CFAD8-4C04-4691-9FC8-1C1405593A2E}" type="datetimeFigureOut">
              <a:rPr lang="nb-NO" smtClean="0"/>
              <a:t>17.08.2025</a:t>
            </a:fld>
            <a:endParaRPr lang="nb-NO"/>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930A4F-B5F5-4BEB-ABC1-793F79F6F170}" type="slidenum">
              <a:rPr lang="nb-NO" smtClean="0"/>
              <a:t>‹#›</a:t>
            </a:fld>
            <a:endParaRPr lang="nb-NO"/>
          </a:p>
        </p:txBody>
      </p:sp>
    </p:spTree>
    <p:extLst>
      <p:ext uri="{BB962C8B-B14F-4D97-AF65-F5344CB8AC3E}">
        <p14:creationId xmlns:p14="http://schemas.microsoft.com/office/powerpoint/2010/main" val="30261271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2"/>
          </p:nvPr>
        </p:nvSpPr>
        <p:spPr>
          <a:xfrm>
            <a:off x="609600" y="6545238"/>
            <a:ext cx="1069909" cy="268139"/>
          </a:xfrm>
          <a:prstGeom prst="rect">
            <a:avLst/>
          </a:prstGeom>
        </p:spPr>
        <p:txBody>
          <a:bodyPr vert="horz" lIns="0" tIns="0" rIns="0" bIns="0" rtlCol="0" anchor="ctr"/>
          <a:lstStyle>
            <a:lvl1pPr algn="l">
              <a:defRPr sz="1000">
                <a:solidFill>
                  <a:schemeClr val="tx1">
                    <a:tint val="75000"/>
                  </a:schemeClr>
                </a:solidFill>
                <a:latin typeface="Calibri Light" panose="020F0302020204030204" pitchFamily="34" charset="0"/>
              </a:defRPr>
            </a:lvl1pPr>
          </a:lstStyle>
          <a:p>
            <a:fld id="{FD74D5EB-1B14-4CE4-B1A6-D4132BD1865A}" type="datetime1">
              <a:rPr lang="nb-NO" smtClean="0"/>
              <a:pPr/>
              <a:t>17.08.2025</a:t>
            </a:fld>
            <a:endParaRPr lang="nb-NO"/>
          </a:p>
        </p:txBody>
      </p:sp>
      <p:sp>
        <p:nvSpPr>
          <p:cNvPr id="5" name="Plassholder for bunntekst 4"/>
          <p:cNvSpPr>
            <a:spLocks noGrp="1"/>
          </p:cNvSpPr>
          <p:nvPr>
            <p:ph type="ftr" sz="quarter" idx="3"/>
          </p:nvPr>
        </p:nvSpPr>
        <p:spPr>
          <a:xfrm>
            <a:off x="1775520" y="6545238"/>
            <a:ext cx="5376597" cy="268139"/>
          </a:xfrm>
          <a:prstGeom prst="rect">
            <a:avLst/>
          </a:prstGeom>
        </p:spPr>
        <p:txBody>
          <a:bodyPr vert="horz" lIns="0" tIns="0" rIns="0" bIns="0" rtlCol="0" anchor="ctr"/>
          <a:lstStyle>
            <a:lvl1pPr algn="ctr">
              <a:defRPr sz="1000">
                <a:solidFill>
                  <a:schemeClr val="tx1">
                    <a:tint val="75000"/>
                  </a:schemeClr>
                </a:solidFill>
                <a:latin typeface="Calibri Light" panose="020F0302020204030204" pitchFamily="34" charset="0"/>
              </a:defRPr>
            </a:lvl1pPr>
          </a:lstStyle>
          <a:p>
            <a:endParaRPr lang="nb-NO"/>
          </a:p>
        </p:txBody>
      </p:sp>
      <p:sp>
        <p:nvSpPr>
          <p:cNvPr id="6" name="Plassholder for lysbildenummer 5"/>
          <p:cNvSpPr>
            <a:spLocks noGrp="1"/>
          </p:cNvSpPr>
          <p:nvPr>
            <p:ph type="sldNum" sz="quarter" idx="4"/>
          </p:nvPr>
        </p:nvSpPr>
        <p:spPr>
          <a:xfrm>
            <a:off x="7714389" y="6545238"/>
            <a:ext cx="589856" cy="268139"/>
          </a:xfrm>
          <a:prstGeom prst="rect">
            <a:avLst/>
          </a:prstGeom>
        </p:spPr>
        <p:txBody>
          <a:bodyPr vert="horz" lIns="0" tIns="0" rIns="0" bIns="0" rtlCol="0" anchor="ctr"/>
          <a:lstStyle>
            <a:lvl1pPr algn="l">
              <a:defRPr sz="1000">
                <a:solidFill>
                  <a:schemeClr val="tx1">
                    <a:tint val="75000"/>
                  </a:schemeClr>
                </a:solidFill>
                <a:latin typeface="Calibri Light" panose="020F0302020204030204" pitchFamily="34" charset="0"/>
              </a:defRPr>
            </a:lvl1pPr>
          </a:lstStyle>
          <a:p>
            <a:fld id="{71FC3D63-8603-43E3-9285-1800AE477FF4}" type="slidenum">
              <a:rPr lang="nb-NO" smtClean="0"/>
              <a:pPr/>
              <a:t>‹#›</a:t>
            </a:fld>
            <a:endParaRPr lang="nb-NO"/>
          </a:p>
        </p:txBody>
      </p:sp>
      <p:sp>
        <p:nvSpPr>
          <p:cNvPr id="8" name="Plassholder for lysbildenummer 5"/>
          <p:cNvSpPr txBox="1">
            <a:spLocks/>
          </p:cNvSpPr>
          <p:nvPr userDrawn="1"/>
        </p:nvSpPr>
        <p:spPr>
          <a:xfrm>
            <a:off x="7056107" y="6545238"/>
            <a:ext cx="589856" cy="268139"/>
          </a:xfrm>
          <a:prstGeom prst="rect">
            <a:avLst/>
          </a:prstGeom>
        </p:spPr>
        <p:txBody>
          <a:bodyPr vert="horz" lIns="0" tIns="0" rIns="0" bIns="0" rtlCol="0" anchor="ctr"/>
          <a:lstStyle>
            <a:lvl1pPr algn="l">
              <a:defRPr sz="10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err="1">
                <a:ln>
                  <a:noFill/>
                </a:ln>
                <a:solidFill>
                  <a:schemeClr val="tx1">
                    <a:tint val="75000"/>
                  </a:schemeClr>
                </a:solidFill>
                <a:effectLst/>
                <a:uLnTx/>
                <a:uFillTx/>
                <a:latin typeface="Calibri Light" panose="020F0302020204030204" pitchFamily="34" charset="0"/>
                <a:ea typeface="+mn-ea"/>
                <a:cs typeface="+mn-cs"/>
              </a:rPr>
              <a:t>Page</a:t>
            </a:r>
            <a:endParaRPr kumimoji="0" lang="nb-NO" sz="1000" b="0" i="0" u="none" strike="noStrike" kern="1200" cap="none" spc="0" normalizeH="0" baseline="0" noProof="0">
              <a:ln>
                <a:noFill/>
              </a:ln>
              <a:solidFill>
                <a:schemeClr val="tx1">
                  <a:tint val="75000"/>
                </a:schemeClr>
              </a:solidFill>
              <a:effectLst/>
              <a:uLnTx/>
              <a:uFillTx/>
              <a:latin typeface="Calibri Light" panose="020F0302020204030204" pitchFamily="34" charset="0"/>
              <a:ea typeface="+mn-ea"/>
              <a:cs typeface="+mn-cs"/>
            </a:endParaRPr>
          </a:p>
        </p:txBody>
      </p:sp>
      <p:pic>
        <p:nvPicPr>
          <p:cNvPr id="10" name="Bilde 9" descr="Toi_logo_byline_eng.png"/>
          <p:cNvPicPr>
            <a:picLocks noChangeAspect="1"/>
          </p:cNvPicPr>
          <p:nvPr userDrawn="1"/>
        </p:nvPicPr>
        <p:blipFill>
          <a:blip r:embed="rId14" cstate="print"/>
          <a:stretch>
            <a:fillRect/>
          </a:stretch>
        </p:blipFill>
        <p:spPr>
          <a:xfrm>
            <a:off x="9240349" y="6448684"/>
            <a:ext cx="2520280" cy="319368"/>
          </a:xfrm>
          <a:prstGeom prst="rect">
            <a:avLst/>
          </a:prstGeom>
        </p:spPr>
      </p:pic>
    </p:spTree>
    <p:extLst>
      <p:ext uri="{BB962C8B-B14F-4D97-AF65-F5344CB8AC3E}">
        <p14:creationId xmlns:p14="http://schemas.microsoft.com/office/powerpoint/2010/main" val="334124706"/>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hf hdr="0" ftr="0" dt="0"/>
  <p:txStyles>
    <p:titleStyle>
      <a:lvl1pPr algn="l" defTabSz="914400" rtl="0" eaLnBrk="1" latinLnBrk="0" hangingPunct="1">
        <a:spcBef>
          <a:spcPct val="0"/>
        </a:spcBef>
        <a:buNone/>
        <a:defRPr sz="4000" kern="1200">
          <a:solidFill>
            <a:schemeClr val="accent1"/>
          </a:solidFill>
          <a:latin typeface="Calibri Light" panose="020F0302020204030204" pitchFamily="34" charset="0"/>
          <a:ea typeface="+mj-ea"/>
          <a:cs typeface="+mj-cs"/>
        </a:defRPr>
      </a:lvl1pPr>
    </p:titleStyle>
    <p:bodyStyle>
      <a:lvl1pPr marL="180000" indent="-180000" algn="l" defTabSz="914400" rtl="0" eaLnBrk="1" latinLnBrk="0" hangingPunct="1">
        <a:spcBef>
          <a:spcPct val="20000"/>
        </a:spcBef>
        <a:buClrTx/>
        <a:buFont typeface="Wingdings" pitchFamily="2" charset="2"/>
        <a:buChar char="§"/>
        <a:defRPr sz="2400" kern="1200">
          <a:solidFill>
            <a:schemeClr val="tx1"/>
          </a:solidFill>
          <a:latin typeface="Calibri Light" panose="020F0302020204030204" pitchFamily="34" charset="0"/>
          <a:ea typeface="+mn-ea"/>
          <a:cs typeface="+mn-cs"/>
        </a:defRPr>
      </a:lvl1pPr>
      <a:lvl2pPr marL="720000" indent="-180000" algn="l" defTabSz="914400" rtl="0" eaLnBrk="1" latinLnBrk="0" hangingPunct="1">
        <a:spcBef>
          <a:spcPct val="20000"/>
        </a:spcBef>
        <a:buClr>
          <a:schemeClr val="bg2">
            <a:lumMod val="50000"/>
          </a:schemeClr>
        </a:buClr>
        <a:buFont typeface="Wingdings" pitchFamily="2" charset="2"/>
        <a:buChar char="§"/>
        <a:defRPr sz="2000" i="1" kern="1200">
          <a:solidFill>
            <a:schemeClr val="tx1"/>
          </a:solidFill>
          <a:latin typeface="Calibri Light" panose="020F0302020204030204" pitchFamily="34" charset="0"/>
          <a:ea typeface="+mn-ea"/>
          <a:cs typeface="+mn-cs"/>
        </a:defRPr>
      </a:lvl2pPr>
      <a:lvl3pPr marL="1080000" indent="-180000" algn="l" defTabSz="914400" rtl="0" eaLnBrk="1" latinLnBrk="0" hangingPunct="1">
        <a:spcBef>
          <a:spcPct val="20000"/>
        </a:spcBef>
        <a:buClr>
          <a:schemeClr val="bg2">
            <a:lumMod val="90000"/>
          </a:schemeClr>
        </a:buClr>
        <a:buFont typeface="Wingdings" pitchFamily="2" charset="2"/>
        <a:buChar char="§"/>
        <a:defRPr sz="1800" kern="1200">
          <a:solidFill>
            <a:schemeClr val="tx1"/>
          </a:solidFill>
          <a:latin typeface="Calibri Light" panose="020F0302020204030204" pitchFamily="34" charset="0"/>
          <a:ea typeface="+mn-ea"/>
          <a:cs typeface="+mn-cs"/>
        </a:defRPr>
      </a:lvl3pPr>
      <a:lvl4pPr marL="1620000" indent="-180000" algn="l" defTabSz="914400" rtl="0" eaLnBrk="1" latinLnBrk="0" hangingPunct="1">
        <a:spcBef>
          <a:spcPct val="20000"/>
        </a:spcBef>
        <a:buClr>
          <a:schemeClr val="bg2">
            <a:lumMod val="90000"/>
          </a:schemeClr>
        </a:buClr>
        <a:buFont typeface="Wingdings" pitchFamily="2" charset="2"/>
        <a:buChar char="§"/>
        <a:defRPr sz="1800" i="1" kern="1200">
          <a:solidFill>
            <a:schemeClr val="tx1"/>
          </a:solidFill>
          <a:latin typeface="Calibri Light" panose="020F0302020204030204" pitchFamily="34" charset="0"/>
          <a:ea typeface="+mn-ea"/>
          <a:cs typeface="+mn-cs"/>
        </a:defRPr>
      </a:lvl4pPr>
      <a:lvl5pPr marL="1980000" indent="-180000" algn="l" defTabSz="914400" rtl="0" eaLnBrk="1" latinLnBrk="0" hangingPunct="1">
        <a:spcBef>
          <a:spcPct val="20000"/>
        </a:spcBef>
        <a:buClr>
          <a:schemeClr val="bg2"/>
        </a:buClr>
        <a:buFont typeface="Wingdings" pitchFamily="2" charset="2"/>
        <a:buChar char="§"/>
        <a:defRPr sz="1600" kern="1200">
          <a:solidFill>
            <a:schemeClr val="tx1"/>
          </a:solidFill>
          <a:latin typeface="Calibri Light" panose="020F03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7.xml"/><Relationship Id="rId1" Type="http://schemas.openxmlformats.org/officeDocument/2006/relationships/video" Target="https://player.vimeo.com/video/1056378847?app_id=122963" TargetMode="Externa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10.tiff"/></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video" Target="https://player.vimeo.com/video/1056378766?app_id=122963" TargetMode="Externa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7.xml"/><Relationship Id="rId1" Type="http://schemas.openxmlformats.org/officeDocument/2006/relationships/video" Target="https://player.vimeo.com/video/1056378824?app_id=122963"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video" Target="https://player.vimeo.com/video/1056378718?app_id=122963" TargetMode="External"/><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lassholder for innhold 3">
            <a:extLst>
              <a:ext uri="{FF2B5EF4-FFF2-40B4-BE49-F238E27FC236}">
                <a16:creationId xmlns:a16="http://schemas.microsoft.com/office/drawing/2014/main" id="{A3CFDDB5-3A12-4B15-AD37-72B8704BBB21}"/>
              </a:ext>
            </a:extLst>
          </p:cNvPr>
          <p:cNvPicPr>
            <a:picLocks noGrp="1" noChangeAspect="1"/>
          </p:cNvPicPr>
          <p:nvPr>
            <p:ph idx="1"/>
          </p:nvPr>
        </p:nvPicPr>
        <p:blipFill>
          <a:blip r:embed="rId3"/>
          <a:srcRect t="18818" b="24801"/>
          <a:stretch/>
        </p:blipFill>
        <p:spPr>
          <a:xfrm>
            <a:off x="-120397" y="-242949"/>
            <a:ext cx="12191980" cy="6856718"/>
          </a:xfrm>
          <a:prstGeom prst="rect">
            <a:avLst/>
          </a:prstGeom>
        </p:spPr>
      </p:pic>
      <p:sp>
        <p:nvSpPr>
          <p:cNvPr id="2" name="TekstSylinder 1">
            <a:extLst>
              <a:ext uri="{FF2B5EF4-FFF2-40B4-BE49-F238E27FC236}">
                <a16:creationId xmlns:a16="http://schemas.microsoft.com/office/drawing/2014/main" id="{A09B2FCC-4C2D-43E7-4D14-080AF11126A6}"/>
              </a:ext>
            </a:extLst>
          </p:cNvPr>
          <p:cNvSpPr txBox="1"/>
          <p:nvPr/>
        </p:nvSpPr>
        <p:spPr>
          <a:xfrm>
            <a:off x="2598328" y="1366572"/>
            <a:ext cx="6754530"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dirty="0" err="1">
                <a:solidFill>
                  <a:schemeClr val="bg1"/>
                </a:solidFill>
                <a:highlight>
                  <a:srgbClr val="C0C0C0"/>
                </a:highlight>
              </a:rPr>
              <a:t>Hvordan</a:t>
            </a:r>
            <a:r>
              <a:rPr lang="en-US" sz="4000" dirty="0">
                <a:solidFill>
                  <a:schemeClr val="bg1"/>
                </a:solidFill>
                <a:highlight>
                  <a:srgbClr val="C0C0C0"/>
                </a:highlight>
              </a:rPr>
              <a:t> </a:t>
            </a:r>
            <a:r>
              <a:rPr lang="en-US" sz="4000" dirty="0" err="1">
                <a:solidFill>
                  <a:schemeClr val="bg1"/>
                </a:solidFill>
                <a:highlight>
                  <a:srgbClr val="C0C0C0"/>
                </a:highlight>
              </a:rPr>
              <a:t>lære</a:t>
            </a:r>
            <a:r>
              <a:rPr lang="en-US" sz="4000" dirty="0">
                <a:solidFill>
                  <a:schemeClr val="bg1"/>
                </a:solidFill>
                <a:highlight>
                  <a:srgbClr val="C0C0C0"/>
                </a:highlight>
              </a:rPr>
              <a:t> </a:t>
            </a:r>
            <a:r>
              <a:rPr lang="en-US" sz="4000" dirty="0" err="1">
                <a:solidFill>
                  <a:schemeClr val="bg1"/>
                </a:solidFill>
                <a:highlight>
                  <a:srgbClr val="C0C0C0"/>
                </a:highlight>
              </a:rPr>
              <a:t>å</a:t>
            </a:r>
            <a:r>
              <a:rPr lang="en-US" sz="4000" dirty="0">
                <a:solidFill>
                  <a:schemeClr val="bg1"/>
                </a:solidFill>
                <a:highlight>
                  <a:srgbClr val="C0C0C0"/>
                </a:highlight>
              </a:rPr>
              <a:t> </a:t>
            </a:r>
            <a:r>
              <a:rPr lang="en-US" sz="4000" dirty="0" err="1">
                <a:solidFill>
                  <a:schemeClr val="bg1"/>
                </a:solidFill>
                <a:highlight>
                  <a:srgbClr val="C0C0C0"/>
                </a:highlight>
              </a:rPr>
              <a:t>bruke</a:t>
            </a:r>
            <a:r>
              <a:rPr lang="en-US" sz="4000" dirty="0">
                <a:solidFill>
                  <a:schemeClr val="bg1"/>
                </a:solidFill>
                <a:highlight>
                  <a:srgbClr val="C0C0C0"/>
                </a:highlight>
              </a:rPr>
              <a:t> </a:t>
            </a:r>
            <a:r>
              <a:rPr lang="en-US" sz="4000" dirty="0" err="1">
                <a:solidFill>
                  <a:schemeClr val="bg1"/>
                </a:solidFill>
                <a:highlight>
                  <a:srgbClr val="C0C0C0"/>
                </a:highlight>
              </a:rPr>
              <a:t>elsparkesykkel</a:t>
            </a:r>
            <a:r>
              <a:rPr lang="en-US" sz="4000" dirty="0">
                <a:solidFill>
                  <a:schemeClr val="bg1"/>
                </a:solidFill>
                <a:highlight>
                  <a:srgbClr val="C0C0C0"/>
                </a:highlight>
              </a:rPr>
              <a:t> </a:t>
            </a:r>
            <a:r>
              <a:rPr lang="en-US" sz="4000" dirty="0" err="1">
                <a:solidFill>
                  <a:schemeClr val="bg1"/>
                </a:solidFill>
                <a:highlight>
                  <a:srgbClr val="C0C0C0"/>
                </a:highlight>
              </a:rPr>
              <a:t>trygt</a:t>
            </a:r>
            <a:r>
              <a:rPr lang="en-US" sz="4000" dirty="0">
                <a:solidFill>
                  <a:schemeClr val="bg1"/>
                </a:solidFill>
                <a:highlight>
                  <a:srgbClr val="C0C0C0"/>
                </a:highlight>
              </a:rPr>
              <a:t>? </a:t>
            </a:r>
            <a:endParaRPr lang="en-US" sz="4000" dirty="0">
              <a:solidFill>
                <a:schemeClr val="bg1"/>
              </a:solidFill>
              <a:highlight>
                <a:srgbClr val="C0C0C0"/>
              </a:highlight>
              <a:ea typeface="Calibri"/>
              <a:cs typeface="Calibri"/>
            </a:endParaRPr>
          </a:p>
        </p:txBody>
      </p:sp>
    </p:spTree>
    <p:extLst>
      <p:ext uri="{BB962C8B-B14F-4D97-AF65-F5344CB8AC3E}">
        <p14:creationId xmlns:p14="http://schemas.microsoft.com/office/powerpoint/2010/main" val="40571991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5BE28E42-15EE-429D-81C5-01F52073ADA0}"/>
              </a:ext>
            </a:extLst>
          </p:cNvPr>
          <p:cNvSpPr>
            <a:spLocks noGrp="1"/>
          </p:cNvSpPr>
          <p:nvPr>
            <p:ph type="body" sz="quarter" idx="13"/>
          </p:nvPr>
        </p:nvSpPr>
        <p:spPr>
          <a:xfrm>
            <a:off x="510249" y="2439296"/>
            <a:ext cx="11169447" cy="3345866"/>
          </a:xfrm>
        </p:spPr>
        <p:txBody>
          <a:bodyPr vert="horz" lIns="91440" tIns="45720" rIns="91440" bIns="45720" rtlCol="0" anchor="t">
            <a:noAutofit/>
          </a:bodyPr>
          <a:lstStyle/>
          <a:p>
            <a:pPr marL="456565" indent="-456565">
              <a:buFont typeface="Arial" panose="020B0604020202020204" pitchFamily="34" charset="0"/>
              <a:buChar char="•"/>
            </a:pPr>
            <a:r>
              <a:rPr lang="nb-SJ" sz="2400" dirty="0">
                <a:latin typeface="Calibri" panose="020F0502020204030204" pitchFamily="34" charset="0"/>
                <a:ea typeface="Calibri" panose="020F0502020204030204" pitchFamily="34" charset="0"/>
                <a:cs typeface="Calibri" panose="020F0502020204030204" pitchFamily="34" charset="0"/>
              </a:rPr>
              <a:t>Annerledes</a:t>
            </a:r>
            <a:r>
              <a:rPr lang="nb-NO" sz="2400" dirty="0">
                <a:latin typeface="Calibri" panose="020F0502020204030204" pitchFamily="34" charset="0"/>
                <a:ea typeface="Calibri" panose="020F0502020204030204" pitchFamily="34" charset="0"/>
                <a:cs typeface="Calibri" panose="020F0502020204030204" pitchFamily="34" charset="0"/>
              </a:rPr>
              <a:t> balanseføring enn sykkel</a:t>
            </a:r>
          </a:p>
          <a:p>
            <a:pPr marL="456565" indent="-456565">
              <a:buFont typeface="Arial" panose="020B0604020202020204" pitchFamily="34" charset="0"/>
              <a:buChar char="•"/>
            </a:pPr>
            <a:r>
              <a:rPr lang="nb-NO" sz="2400" dirty="0">
                <a:latin typeface="Calibri" panose="020F0502020204030204" pitchFamily="34" charset="0"/>
                <a:ea typeface="Calibri" panose="020F0502020204030204" pitchFamily="34" charset="0"/>
                <a:cs typeface="Calibri" panose="020F0502020204030204" pitchFamily="34" charset="0"/>
              </a:rPr>
              <a:t>Kjøretøyet er litt «stivt» </a:t>
            </a:r>
            <a:r>
              <a:rPr lang="nb-NO" sz="2000" dirty="0">
                <a:latin typeface="Calibri" panose="020F0502020204030204" pitchFamily="34" charset="0"/>
                <a:ea typeface="Calibri" panose="020F0502020204030204" pitchFamily="34" charset="0"/>
                <a:cs typeface="Calibri" panose="020F0502020204030204" pitchFamily="34" charset="0"/>
              </a:rPr>
              <a:t>- </a:t>
            </a:r>
            <a:r>
              <a:rPr lang="nb-NO" sz="2400" dirty="0">
                <a:latin typeface="Calibri" panose="020F0502020204030204" pitchFamily="34" charset="0"/>
                <a:ea typeface="Calibri" panose="020F0502020204030204" pitchFamily="34" charset="0"/>
                <a:cs typeface="Calibri" panose="020F0502020204030204" pitchFamily="34" charset="0"/>
              </a:rPr>
              <a:t>(Små hjul i kombinasjon med dårlig demping får fort konsekvenser)</a:t>
            </a:r>
            <a:endParaRPr lang="nb-NO" sz="2650" dirty="0">
              <a:latin typeface="Calibri" panose="020F0502020204030204" pitchFamily="34" charset="0"/>
              <a:ea typeface="Calibri" panose="020F0502020204030204" pitchFamily="34" charset="0"/>
              <a:cs typeface="Calibri" panose="020F0502020204030204" pitchFamily="34" charset="0"/>
            </a:endParaRPr>
          </a:p>
          <a:p>
            <a:pPr marL="456565" indent="-456565">
              <a:buFont typeface="Arial" panose="020B0604020202020204" pitchFamily="34" charset="0"/>
              <a:buChar char="•"/>
            </a:pPr>
            <a:r>
              <a:rPr lang="nb-NO" sz="2400" dirty="0">
                <a:latin typeface="Calibri" panose="020F0502020204030204" pitchFamily="34" charset="0"/>
                <a:ea typeface="Calibri" panose="020F0502020204030204" pitchFamily="34" charset="0"/>
                <a:cs typeface="Calibri" panose="020F0502020204030204" pitchFamily="34" charset="0"/>
              </a:rPr>
              <a:t>Akselerasjonen tar tid å venne seg ti</a:t>
            </a:r>
            <a:r>
              <a:rPr lang="nb-SJ" sz="2400" dirty="0">
                <a:latin typeface="Calibri" panose="020F0502020204030204" pitchFamily="34" charset="0"/>
                <a:ea typeface="Calibri" panose="020F0502020204030204" pitchFamily="34" charset="0"/>
                <a:cs typeface="Calibri" panose="020F0502020204030204" pitchFamily="34" charset="0"/>
              </a:rPr>
              <a:t>l</a:t>
            </a:r>
          </a:p>
          <a:p>
            <a:pPr marL="456565" indent="-456565">
              <a:buFont typeface="Arial" panose="020B0604020202020204" pitchFamily="34" charset="0"/>
              <a:buChar char="•"/>
            </a:pPr>
            <a:r>
              <a:rPr lang="nb-NO" sz="2400" dirty="0">
                <a:latin typeface="Calibri" panose="020F0502020204030204" pitchFamily="34" charset="0"/>
                <a:ea typeface="Calibri" panose="020F0502020204030204" pitchFamily="34" charset="0"/>
                <a:cs typeface="Calibri" panose="020F0502020204030204" pitchFamily="34" charset="0"/>
              </a:rPr>
              <a:t>Kan føre til samspillskonflikter både med vei og medtrafikanter. (For eksempel i en rundkjøring eller fortau)</a:t>
            </a:r>
            <a:endParaRPr lang="nb-SJ" sz="2400" dirty="0">
              <a:latin typeface="Calibri" panose="020F0502020204030204" pitchFamily="34" charset="0"/>
              <a:ea typeface="Calibri" panose="020F0502020204030204" pitchFamily="34" charset="0"/>
              <a:cs typeface="Calibri" panose="020F0502020204030204" pitchFamily="34" charset="0"/>
            </a:endParaRPr>
          </a:p>
        </p:txBody>
      </p:sp>
      <p:sp>
        <p:nvSpPr>
          <p:cNvPr id="4" name="Tittel 3">
            <a:extLst>
              <a:ext uri="{FF2B5EF4-FFF2-40B4-BE49-F238E27FC236}">
                <a16:creationId xmlns:a16="http://schemas.microsoft.com/office/drawing/2014/main" id="{1885BC30-E3CA-4B7E-AB26-E133B911237A}"/>
              </a:ext>
            </a:extLst>
          </p:cNvPr>
          <p:cNvSpPr>
            <a:spLocks noGrp="1"/>
          </p:cNvSpPr>
          <p:nvPr>
            <p:ph type="title"/>
          </p:nvPr>
        </p:nvSpPr>
        <p:spPr>
          <a:xfrm>
            <a:off x="432619" y="587022"/>
            <a:ext cx="10001044" cy="751607"/>
          </a:xfrm>
        </p:spPr>
        <p:txBody>
          <a:bodyPr/>
          <a:lstStyle/>
          <a:p>
            <a:r>
              <a:rPr lang="nb-NO"/>
              <a:t>El-sparkesykkelens bakside</a:t>
            </a:r>
            <a:endParaRPr lang="nb-NO">
              <a:ea typeface="Calibri Light"/>
              <a:cs typeface="Calibri Light"/>
            </a:endParaRPr>
          </a:p>
        </p:txBody>
      </p:sp>
      <p:sp>
        <p:nvSpPr>
          <p:cNvPr id="5" name="Plassholder for lysbildenummer 4">
            <a:extLst>
              <a:ext uri="{FF2B5EF4-FFF2-40B4-BE49-F238E27FC236}">
                <a16:creationId xmlns:a16="http://schemas.microsoft.com/office/drawing/2014/main" id="{DB654513-ADE3-4575-B0B3-2125C85FEA69}"/>
              </a:ext>
            </a:extLst>
          </p:cNvPr>
          <p:cNvSpPr>
            <a:spLocks noGrp="1"/>
          </p:cNvSpPr>
          <p:nvPr>
            <p:ph type="sldNum" sz="quarter" idx="4"/>
          </p:nvPr>
        </p:nvSpPr>
        <p:spPr/>
        <p:txBody>
          <a:bodyPr/>
          <a:lstStyle/>
          <a:p>
            <a:fld id="{288739DA-7560-4347-BFD0-A3877F9BFB10}" type="slidenum">
              <a:rPr lang="nb-NO" smtClean="0"/>
              <a:pPr/>
              <a:t>10</a:t>
            </a:fld>
            <a:endParaRPr lang="nb-NO"/>
          </a:p>
        </p:txBody>
      </p:sp>
      <p:sp>
        <p:nvSpPr>
          <p:cNvPr id="6" name="TekstSylinder 5">
            <a:extLst>
              <a:ext uri="{FF2B5EF4-FFF2-40B4-BE49-F238E27FC236}">
                <a16:creationId xmlns:a16="http://schemas.microsoft.com/office/drawing/2014/main" id="{FBCE542A-D60C-40E3-A182-4B64B25A8AC0}"/>
              </a:ext>
            </a:extLst>
          </p:cNvPr>
          <p:cNvSpPr txBox="1"/>
          <p:nvPr/>
        </p:nvSpPr>
        <p:spPr>
          <a:xfrm>
            <a:off x="6947770" y="1"/>
            <a:ext cx="5244231" cy="461665"/>
          </a:xfrm>
          <a:prstGeom prst="rect">
            <a:avLst/>
          </a:prstGeom>
          <a:noFill/>
        </p:spPr>
        <p:txBody>
          <a:bodyPr wrap="square" rtlCol="0">
            <a:spAutoFit/>
          </a:bodyPr>
          <a:lstStyle/>
          <a:p>
            <a:endParaRPr lang="nb-NO" sz="2400"/>
          </a:p>
        </p:txBody>
      </p:sp>
      <p:sp>
        <p:nvSpPr>
          <p:cNvPr id="2" name="TekstSylinder 1">
            <a:extLst>
              <a:ext uri="{FF2B5EF4-FFF2-40B4-BE49-F238E27FC236}">
                <a16:creationId xmlns:a16="http://schemas.microsoft.com/office/drawing/2014/main" id="{D070E863-B2CE-6B26-1927-1F052DE2BFCA}"/>
              </a:ext>
            </a:extLst>
          </p:cNvPr>
          <p:cNvSpPr txBox="1"/>
          <p:nvPr/>
        </p:nvSpPr>
        <p:spPr>
          <a:xfrm>
            <a:off x="510758" y="1482137"/>
            <a:ext cx="840464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b="1" dirty="0">
                <a:ea typeface="Calibri"/>
                <a:cs typeface="Calibri"/>
              </a:rPr>
              <a:t>Forklar påstandene med eksempler, for eksempel to og to.</a:t>
            </a:r>
          </a:p>
          <a:p>
            <a:r>
              <a:rPr lang="nb-NO" b="1" dirty="0">
                <a:ea typeface="Calibri"/>
                <a:cs typeface="Calibri"/>
              </a:rPr>
              <a:t> Hvorfor?</a:t>
            </a:r>
            <a:endParaRPr lang="nb-NO" b="1" dirty="0"/>
          </a:p>
        </p:txBody>
      </p:sp>
    </p:spTree>
    <p:extLst>
      <p:ext uri="{BB962C8B-B14F-4D97-AF65-F5344CB8AC3E}">
        <p14:creationId xmlns:p14="http://schemas.microsoft.com/office/powerpoint/2010/main" val="22813383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edia på Internett 1" title="1920x1080 RogFk Hjelmbruk ORG">
            <a:hlinkClick r:id="" action="ppaction://media"/>
            <a:extLst>
              <a:ext uri="{FF2B5EF4-FFF2-40B4-BE49-F238E27FC236}">
                <a16:creationId xmlns:a16="http://schemas.microsoft.com/office/drawing/2014/main" id="{9E82D040-1832-CA31-E365-FF3F7C945431}"/>
              </a:ext>
            </a:extLst>
          </p:cNvPr>
          <p:cNvPicPr>
            <a:picLocks noRot="1" noChangeAspect="1"/>
          </p:cNvPicPr>
          <p:nvPr>
            <a:videoFile r:link="rId1"/>
          </p:nvPr>
        </p:nvPicPr>
        <p:blipFill>
          <a:blip r:embed="rId3"/>
          <a:stretch>
            <a:fillRect/>
          </a:stretch>
        </p:blipFill>
        <p:spPr>
          <a:xfrm>
            <a:off x="9525" y="0"/>
            <a:ext cx="12172950" cy="6858000"/>
          </a:xfrm>
          <a:prstGeom prst="rect">
            <a:avLst/>
          </a:prstGeom>
        </p:spPr>
      </p:pic>
    </p:spTree>
    <p:extLst>
      <p:ext uri="{BB962C8B-B14F-4D97-AF65-F5344CB8AC3E}">
        <p14:creationId xmlns:p14="http://schemas.microsoft.com/office/powerpoint/2010/main" val="2296669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09600" y="274638"/>
            <a:ext cx="10972800" cy="1433846"/>
          </a:xfrm>
        </p:spPr>
        <p:txBody>
          <a:bodyPr>
            <a:normAutofit/>
          </a:bodyPr>
          <a:lstStyle/>
          <a:p>
            <a:r>
              <a:rPr lang="nb-NO" dirty="0"/>
              <a:t>Hva tror du skades mest i en el sparkesykkelulykke ? </a:t>
            </a:r>
            <a:br>
              <a:rPr lang="nb-NO" dirty="0"/>
            </a:br>
            <a:r>
              <a:rPr lang="nb-NO" sz="3200" dirty="0">
                <a:solidFill>
                  <a:schemeClr val="tx1"/>
                </a:solidFill>
              </a:rPr>
              <a:t>Skadet kroppsdel </a:t>
            </a:r>
            <a:r>
              <a:rPr lang="nb-NO" sz="2000" dirty="0">
                <a:solidFill>
                  <a:schemeClr val="tx1"/>
                </a:solidFill>
              </a:rPr>
              <a:t>(1. april 2019 – 31. mars 2020, N=850)</a:t>
            </a:r>
            <a:endParaRPr lang="nb-NO" sz="2700" dirty="0">
              <a:solidFill>
                <a:schemeClr val="tx1"/>
              </a:solidFill>
            </a:endParaRPr>
          </a:p>
        </p:txBody>
      </p:sp>
      <p:sp>
        <p:nvSpPr>
          <p:cNvPr id="4" name="Plassholder for lysbildenumm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1FC3D63-8603-43E3-9285-1800AE477FF4}" type="slidenum">
              <a:rPr kumimoji="0" lang="nb-NO" sz="1000" b="0" i="0" u="none" strike="noStrike" kern="1200" cap="none" spc="0" normalizeH="0" baseline="0" noProof="0" smtClean="0">
                <a:ln>
                  <a:noFill/>
                </a:ln>
                <a:solidFill>
                  <a:prstClr val="black">
                    <a:tint val="75000"/>
                  </a:prstClr>
                </a:solidFill>
                <a:effectLst/>
                <a:uLnTx/>
                <a:uFillTx/>
                <a:latin typeface="Calibri Light" panose="020F030202020403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nb-NO" sz="1000" b="0" i="0" u="none" strike="noStrike" kern="1200" cap="none" spc="0" normalizeH="0" baseline="0" noProof="0">
              <a:ln>
                <a:noFill/>
              </a:ln>
              <a:solidFill>
                <a:prstClr val="black">
                  <a:tint val="75000"/>
                </a:prstClr>
              </a:solidFill>
              <a:effectLst/>
              <a:uLnTx/>
              <a:uFillTx/>
              <a:latin typeface="Calibri Light" panose="020F0302020204030204" pitchFamily="34" charset="0"/>
              <a:ea typeface="+mn-ea"/>
              <a:cs typeface="+mn-cs"/>
            </a:endParaRPr>
          </a:p>
        </p:txBody>
      </p:sp>
      <p:graphicFrame>
        <p:nvGraphicFramePr>
          <p:cNvPr id="5" name="Plassholder for innhold 4"/>
          <p:cNvGraphicFramePr>
            <a:graphicFrameLocks noGrp="1"/>
          </p:cNvGraphicFramePr>
          <p:nvPr>
            <p:ph idx="1"/>
          </p:nvPr>
        </p:nvGraphicFramePr>
        <p:xfrm>
          <a:off x="983432" y="1556792"/>
          <a:ext cx="10972800" cy="45259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349499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Bilde 5" descr="Et bilde som inneholder tre, utendørs, bilvei, vei&#10;&#10;Automatisk generert beskrivelse">
            <a:extLst>
              <a:ext uri="{FF2B5EF4-FFF2-40B4-BE49-F238E27FC236}">
                <a16:creationId xmlns:a16="http://schemas.microsoft.com/office/drawing/2014/main" id="{371D0687-E22D-25E8-8C42-BC16363D35AE}"/>
              </a:ext>
            </a:extLst>
          </p:cNvPr>
          <p:cNvPicPr>
            <a:picLocks noChangeAspect="1"/>
          </p:cNvPicPr>
          <p:nvPr/>
        </p:nvPicPr>
        <p:blipFill rotWithShape="1">
          <a:blip r:embed="rId3">
            <a:extLst>
              <a:ext uri="{28A0092B-C50C-407E-A947-70E740481C1C}">
                <a14:useLocalDpi xmlns:a14="http://schemas.microsoft.com/office/drawing/2010/main" val="0"/>
              </a:ext>
            </a:extLst>
          </a:blip>
          <a:srcRect l="12860" r="7828"/>
          <a:stretch/>
        </p:blipFill>
        <p:spPr>
          <a:xfrm>
            <a:off x="1" y="10"/>
            <a:ext cx="6581273" cy="6857990"/>
          </a:xfrm>
          <a:prstGeom prst="rect">
            <a:avLst/>
          </a:prstGeom>
        </p:spPr>
      </p:pic>
      <p:sp>
        <p:nvSpPr>
          <p:cNvPr id="18" name="Rectangle 1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794C4777-50E0-2263-0651-596F5B3A8AC5}"/>
              </a:ext>
            </a:extLst>
          </p:cNvPr>
          <p:cNvSpPr>
            <a:spLocks noGrp="1"/>
          </p:cNvSpPr>
          <p:nvPr>
            <p:ph type="title"/>
          </p:nvPr>
        </p:nvSpPr>
        <p:spPr>
          <a:xfrm>
            <a:off x="7531610" y="365125"/>
            <a:ext cx="3822189" cy="1357876"/>
          </a:xfrm>
        </p:spPr>
        <p:txBody>
          <a:bodyPr vert="horz" lIns="91440" tIns="45720" rIns="91440" bIns="45720" rtlCol="0" anchor="ctr">
            <a:normAutofit/>
          </a:bodyPr>
          <a:lstStyle/>
          <a:p>
            <a:r>
              <a:rPr lang="nb-NO" sz="4000" b="1" dirty="0">
                <a:solidFill>
                  <a:srgbClr val="66B148"/>
                </a:solidFill>
                <a:latin typeface="Avenir Book"/>
              </a:rPr>
              <a:t>Regler for bruk av sparkesykkel</a:t>
            </a:r>
            <a:endParaRPr lang="nb-NO" dirty="0">
              <a:solidFill>
                <a:srgbClr val="66B148"/>
              </a:solidFill>
              <a:latin typeface="Avenir Book"/>
            </a:endParaRPr>
          </a:p>
        </p:txBody>
      </p:sp>
      <p:sp>
        <p:nvSpPr>
          <p:cNvPr id="4" name="Plassholder for tekst 3">
            <a:extLst>
              <a:ext uri="{FF2B5EF4-FFF2-40B4-BE49-F238E27FC236}">
                <a16:creationId xmlns:a16="http://schemas.microsoft.com/office/drawing/2014/main" id="{01B0C655-54DE-A2DB-2D43-8C9D42449F96}"/>
              </a:ext>
            </a:extLst>
          </p:cNvPr>
          <p:cNvSpPr>
            <a:spLocks noGrp="1"/>
          </p:cNvSpPr>
          <p:nvPr>
            <p:ph type="body" sz="half" idx="2"/>
          </p:nvPr>
        </p:nvSpPr>
        <p:spPr>
          <a:xfrm>
            <a:off x="5684704" y="1894901"/>
            <a:ext cx="5967793" cy="4086799"/>
          </a:xfrm>
        </p:spPr>
        <p:txBody>
          <a:bodyPr vert="horz" lIns="91440" tIns="45720" rIns="91440" bIns="45720" rtlCol="0" anchor="t">
            <a:normAutofit/>
          </a:bodyPr>
          <a:lstStyle/>
          <a:p>
            <a:pPr marL="1600200" lvl="3" indent="-457200">
              <a:spcBef>
                <a:spcPts val="0"/>
              </a:spcBef>
              <a:spcAft>
                <a:spcPts val="600"/>
              </a:spcAft>
              <a:buFont typeface="Arial" panose="020B0604020202020204" pitchFamily="34" charset="0"/>
              <a:buChar char="•"/>
            </a:pPr>
            <a:r>
              <a:rPr lang="nb-NO" sz="2800" dirty="0">
                <a:cs typeface="Calibri"/>
              </a:rPr>
              <a:t>Maks 6 km/t ved passering av fotgjenger.</a:t>
            </a:r>
            <a:endParaRPr lang="nb-NO" sz="2800" dirty="0">
              <a:ea typeface="Calibri"/>
              <a:cs typeface="Calibri"/>
            </a:endParaRPr>
          </a:p>
          <a:p>
            <a:pPr marL="1600200" lvl="3" indent="-457200">
              <a:spcBef>
                <a:spcPts val="0"/>
              </a:spcBef>
              <a:spcAft>
                <a:spcPts val="600"/>
              </a:spcAft>
              <a:buFont typeface="Arial" panose="020B0604020202020204" pitchFamily="34" charset="0"/>
              <a:buChar char="•"/>
            </a:pPr>
            <a:r>
              <a:rPr lang="nb-NO" sz="2800" dirty="0"/>
              <a:t>Hjelm påbudt: 15 år.</a:t>
            </a:r>
            <a:endParaRPr lang="nb-NO" sz="2800" dirty="0">
              <a:cs typeface="Calibri"/>
            </a:endParaRPr>
          </a:p>
          <a:p>
            <a:pPr marL="1600200" lvl="3" indent="-457200">
              <a:spcBef>
                <a:spcPts val="0"/>
              </a:spcBef>
              <a:spcAft>
                <a:spcPts val="600"/>
              </a:spcAft>
              <a:buFont typeface="Arial" panose="020B0604020202020204" pitchFamily="34" charset="0"/>
              <a:buChar char="•"/>
            </a:pPr>
            <a:r>
              <a:rPr lang="nb-NO" sz="2800" dirty="0"/>
              <a:t>El-sparkesykkel regnes som "liten elektrisk motorvogn".</a:t>
            </a:r>
            <a:endParaRPr lang="nb-NO" sz="2800" dirty="0">
              <a:ea typeface="Calibri"/>
              <a:cs typeface="Calibri"/>
            </a:endParaRPr>
          </a:p>
          <a:p>
            <a:pPr marL="1600200" lvl="3" indent="-457200">
              <a:spcBef>
                <a:spcPts val="0"/>
              </a:spcBef>
              <a:spcAft>
                <a:spcPts val="600"/>
              </a:spcAft>
              <a:buFont typeface="Arial" panose="020B0604020202020204" pitchFamily="34" charset="0"/>
              <a:buChar char="•"/>
            </a:pPr>
            <a:r>
              <a:rPr lang="nb-NO" sz="2800" dirty="0"/>
              <a:t>Fartssperre på 20 km/t.</a:t>
            </a:r>
            <a:endParaRPr lang="nb-NO" sz="2800" dirty="0">
              <a:ea typeface="Calibri"/>
              <a:cs typeface="Calibri"/>
            </a:endParaRPr>
          </a:p>
          <a:p>
            <a:pPr marL="1600200" lvl="3" indent="-457200">
              <a:spcBef>
                <a:spcPts val="0"/>
              </a:spcBef>
              <a:spcAft>
                <a:spcPts val="600"/>
              </a:spcAft>
              <a:buFont typeface="Arial" panose="020B0604020202020204" pitchFamily="34" charset="0"/>
              <a:buChar char="•"/>
            </a:pPr>
            <a:r>
              <a:rPr lang="nb-NO" sz="2800" dirty="0"/>
              <a:t>Det er forbudt med mer enn en person på kjøretøyet.</a:t>
            </a:r>
          </a:p>
          <a:p>
            <a:pPr marL="1600200" lvl="3" indent="-457200">
              <a:spcBef>
                <a:spcPts val="0"/>
              </a:spcBef>
              <a:spcAft>
                <a:spcPts val="600"/>
              </a:spcAft>
              <a:buFont typeface="Arial" panose="020B0604020202020204" pitchFamily="34" charset="0"/>
              <a:buChar char="•"/>
            </a:pPr>
            <a:r>
              <a:rPr lang="nb-NO" sz="2800" dirty="0"/>
              <a:t>Aldersgrensen: 12 år.</a:t>
            </a:r>
            <a:endParaRPr lang="nb-NO" sz="2800" dirty="0">
              <a:ea typeface="Calibri"/>
              <a:cs typeface="Calibri"/>
            </a:endParaRPr>
          </a:p>
          <a:p>
            <a:pPr indent="-228600">
              <a:spcBef>
                <a:spcPts val="0"/>
              </a:spcBef>
              <a:spcAft>
                <a:spcPts val="600"/>
              </a:spcAft>
              <a:buChar char="•"/>
            </a:pPr>
            <a:endParaRPr lang="nb-NO" dirty="0">
              <a:cs typeface="Calibri"/>
            </a:endParaRPr>
          </a:p>
        </p:txBody>
      </p:sp>
      <p:pic>
        <p:nvPicPr>
          <p:cNvPr id="7" name="Bilde 6">
            <a:extLst>
              <a:ext uri="{FF2B5EF4-FFF2-40B4-BE49-F238E27FC236}">
                <a16:creationId xmlns:a16="http://schemas.microsoft.com/office/drawing/2014/main" id="{B475CEAB-50A1-6BAB-B79A-30EFB5D1CB9C}"/>
              </a:ext>
            </a:extLst>
          </p:cNvPr>
          <p:cNvPicPr>
            <a:picLocks noChangeAspect="1"/>
          </p:cNvPicPr>
          <p:nvPr/>
        </p:nvPicPr>
        <p:blipFill>
          <a:blip r:embed="rId4"/>
          <a:stretch>
            <a:fillRect/>
          </a:stretch>
        </p:blipFill>
        <p:spPr>
          <a:xfrm>
            <a:off x="11253170" y="365125"/>
            <a:ext cx="409288" cy="482885"/>
          </a:xfrm>
          <a:prstGeom prst="rect">
            <a:avLst/>
          </a:prstGeom>
        </p:spPr>
      </p:pic>
    </p:spTree>
    <p:extLst>
      <p:ext uri="{BB962C8B-B14F-4D97-AF65-F5344CB8AC3E}">
        <p14:creationId xmlns:p14="http://schemas.microsoft.com/office/powerpoint/2010/main" val="35052450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5BE28E42-15EE-429D-81C5-01F52073ADA0}"/>
              </a:ext>
            </a:extLst>
          </p:cNvPr>
          <p:cNvSpPr>
            <a:spLocks noGrp="1"/>
          </p:cNvSpPr>
          <p:nvPr>
            <p:ph type="body" sz="quarter" idx="13"/>
          </p:nvPr>
        </p:nvSpPr>
        <p:spPr>
          <a:xfrm>
            <a:off x="679325" y="2426386"/>
            <a:ext cx="7112001" cy="3708399"/>
          </a:xfrm>
        </p:spPr>
        <p:txBody>
          <a:bodyPr vert="horz" lIns="91440" tIns="45720" rIns="91440" bIns="45720" rtlCol="0" anchor="t">
            <a:noAutofit/>
          </a:bodyPr>
          <a:lstStyle/>
          <a:p>
            <a:pPr marL="456565" indent="-456565">
              <a:buFont typeface="Arial" panose="020B0604020202020204" pitchFamily="34" charset="0"/>
              <a:buChar char="•"/>
            </a:pPr>
            <a:r>
              <a:rPr lang="nb-NO" sz="3200"/>
              <a:t>Regulere </a:t>
            </a:r>
            <a:endParaRPr lang="nb-NO"/>
          </a:p>
          <a:p>
            <a:pPr marL="456565" indent="-456565">
              <a:buFont typeface="Arial" panose="020B0604020202020204" pitchFamily="34" charset="0"/>
              <a:buChar char="•"/>
            </a:pPr>
            <a:r>
              <a:rPr lang="nb-NO" sz="3200"/>
              <a:t>Kontrollere </a:t>
            </a:r>
            <a:endParaRPr lang="nb-NO" sz="3200">
              <a:ea typeface="Calibri"/>
            </a:endParaRPr>
          </a:p>
          <a:p>
            <a:pPr marL="456565" indent="-456565">
              <a:buFont typeface="Arial" panose="020B0604020202020204" pitchFamily="34" charset="0"/>
              <a:buChar char="•"/>
            </a:pPr>
            <a:r>
              <a:rPr lang="nb-NO" sz="3200"/>
              <a:t>Informere </a:t>
            </a:r>
            <a:endParaRPr lang="nb-NO" sz="3200">
              <a:ea typeface="Calibri"/>
            </a:endParaRPr>
          </a:p>
          <a:p>
            <a:pPr marL="456565" indent="-456565">
              <a:buFont typeface="Arial" panose="020B0604020202020204" pitchFamily="34" charset="0"/>
              <a:buChar char="•"/>
            </a:pPr>
            <a:r>
              <a:rPr lang="nb-NO" sz="3200"/>
              <a:t>Tilrettelegge </a:t>
            </a:r>
            <a:endParaRPr lang="nb-NO" sz="3200">
              <a:ea typeface="Calibri"/>
            </a:endParaRPr>
          </a:p>
          <a:p>
            <a:endParaRPr lang="nb-NO" sz="3200"/>
          </a:p>
        </p:txBody>
      </p:sp>
      <p:sp>
        <p:nvSpPr>
          <p:cNvPr id="4" name="Tittel 3">
            <a:extLst>
              <a:ext uri="{FF2B5EF4-FFF2-40B4-BE49-F238E27FC236}">
                <a16:creationId xmlns:a16="http://schemas.microsoft.com/office/drawing/2014/main" id="{1885BC30-E3CA-4B7E-AB26-E133B911237A}"/>
              </a:ext>
            </a:extLst>
          </p:cNvPr>
          <p:cNvSpPr>
            <a:spLocks noGrp="1"/>
          </p:cNvSpPr>
          <p:nvPr>
            <p:ph type="title"/>
          </p:nvPr>
        </p:nvSpPr>
        <p:spPr>
          <a:xfrm>
            <a:off x="679324" y="1145822"/>
            <a:ext cx="9804400" cy="751607"/>
          </a:xfrm>
        </p:spPr>
        <p:txBody>
          <a:bodyPr/>
          <a:lstStyle/>
          <a:p>
            <a:r>
              <a:rPr lang="nb-NO" dirty="0"/>
              <a:t>Hvilke forbyggende tiltak tror dere virker best, og hvorfor ? Gi eksempler</a:t>
            </a:r>
          </a:p>
        </p:txBody>
      </p:sp>
      <p:sp>
        <p:nvSpPr>
          <p:cNvPr id="5" name="Plassholder for lysbildenummer 4">
            <a:extLst>
              <a:ext uri="{FF2B5EF4-FFF2-40B4-BE49-F238E27FC236}">
                <a16:creationId xmlns:a16="http://schemas.microsoft.com/office/drawing/2014/main" id="{DB654513-ADE3-4575-B0B3-2125C85FEA69}"/>
              </a:ext>
            </a:extLst>
          </p:cNvPr>
          <p:cNvSpPr>
            <a:spLocks noGrp="1"/>
          </p:cNvSpPr>
          <p:nvPr>
            <p:ph type="sldNum" sz="quarter" idx="4"/>
          </p:nvPr>
        </p:nvSpPr>
        <p:spPr/>
        <p:txBody>
          <a:bodyPr/>
          <a:lstStyle/>
          <a:p>
            <a:fld id="{288739DA-7560-4347-BFD0-A3877F9BFB10}" type="slidenum">
              <a:rPr lang="nb-NO" smtClean="0"/>
              <a:pPr/>
              <a:t>14</a:t>
            </a:fld>
            <a:endParaRPr lang="nb-NO"/>
          </a:p>
        </p:txBody>
      </p:sp>
      <p:sp>
        <p:nvSpPr>
          <p:cNvPr id="6" name="TekstSylinder 5">
            <a:extLst>
              <a:ext uri="{FF2B5EF4-FFF2-40B4-BE49-F238E27FC236}">
                <a16:creationId xmlns:a16="http://schemas.microsoft.com/office/drawing/2014/main" id="{FBCE542A-D60C-40E3-A182-4B64B25A8AC0}"/>
              </a:ext>
            </a:extLst>
          </p:cNvPr>
          <p:cNvSpPr txBox="1"/>
          <p:nvPr/>
        </p:nvSpPr>
        <p:spPr>
          <a:xfrm>
            <a:off x="6947770" y="1"/>
            <a:ext cx="5244231" cy="461665"/>
          </a:xfrm>
          <a:prstGeom prst="rect">
            <a:avLst/>
          </a:prstGeom>
          <a:noFill/>
        </p:spPr>
        <p:txBody>
          <a:bodyPr wrap="square" rtlCol="0">
            <a:spAutoFit/>
          </a:bodyPr>
          <a:lstStyle/>
          <a:p>
            <a:endParaRPr lang="nb-NO" sz="2400"/>
          </a:p>
        </p:txBody>
      </p:sp>
      <p:sp>
        <p:nvSpPr>
          <p:cNvPr id="2" name="TekstSylinder 1">
            <a:extLst>
              <a:ext uri="{FF2B5EF4-FFF2-40B4-BE49-F238E27FC236}">
                <a16:creationId xmlns:a16="http://schemas.microsoft.com/office/drawing/2014/main" id="{F8D36AD8-6831-A880-5373-511CEF13F884}"/>
              </a:ext>
            </a:extLst>
          </p:cNvPr>
          <p:cNvSpPr txBox="1"/>
          <p:nvPr/>
        </p:nvSpPr>
        <p:spPr>
          <a:xfrm>
            <a:off x="304766" y="315794"/>
            <a:ext cx="749116" cy="369332"/>
          </a:xfrm>
          <a:prstGeom prst="rect">
            <a:avLst/>
          </a:prstGeom>
          <a:noFill/>
        </p:spPr>
        <p:txBody>
          <a:bodyPr wrap="none" rtlCol="0">
            <a:spAutoFit/>
          </a:bodyPr>
          <a:lstStyle/>
          <a:p>
            <a:r>
              <a:rPr lang="nb-NO" dirty="0"/>
              <a:t>Ekstra</a:t>
            </a:r>
          </a:p>
        </p:txBody>
      </p:sp>
    </p:spTree>
    <p:extLst>
      <p:ext uri="{BB962C8B-B14F-4D97-AF65-F5344CB8AC3E}">
        <p14:creationId xmlns:p14="http://schemas.microsoft.com/office/powerpoint/2010/main" val="706427177"/>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4602EF5-3DAA-979C-9CC9-E42059E42264}"/>
              </a:ext>
            </a:extLst>
          </p:cNvPr>
          <p:cNvSpPr>
            <a:spLocks noGrp="1"/>
          </p:cNvSpPr>
          <p:nvPr>
            <p:ph type="title"/>
          </p:nvPr>
        </p:nvSpPr>
        <p:spPr/>
        <p:txBody>
          <a:bodyPr>
            <a:normAutofit fontScale="90000"/>
          </a:bodyPr>
          <a:lstStyle/>
          <a:p>
            <a:br>
              <a:rPr lang="nb-NO" dirty="0"/>
            </a:br>
            <a:r>
              <a:rPr lang="nb-NO" dirty="0"/>
              <a:t>Seks kjappe om el-sparkesykler </a:t>
            </a:r>
            <a:br>
              <a:rPr lang="nb-NO" dirty="0"/>
            </a:br>
            <a:endParaRPr lang="nb-NO" dirty="0"/>
          </a:p>
        </p:txBody>
      </p:sp>
      <p:sp>
        <p:nvSpPr>
          <p:cNvPr id="4" name="TekstSylinder 3">
            <a:extLst>
              <a:ext uri="{FF2B5EF4-FFF2-40B4-BE49-F238E27FC236}">
                <a16:creationId xmlns:a16="http://schemas.microsoft.com/office/drawing/2014/main" id="{5D648DED-28B6-9B57-5363-FB31AFD97344}"/>
              </a:ext>
            </a:extLst>
          </p:cNvPr>
          <p:cNvSpPr txBox="1"/>
          <p:nvPr/>
        </p:nvSpPr>
        <p:spPr>
          <a:xfrm>
            <a:off x="838200" y="2379643"/>
            <a:ext cx="11093067" cy="4093428"/>
          </a:xfrm>
          <a:prstGeom prst="rect">
            <a:avLst/>
          </a:prstGeom>
          <a:noFill/>
        </p:spPr>
        <p:txBody>
          <a:bodyPr wrap="square">
            <a:spAutoFit/>
          </a:bodyPr>
          <a:lstStyle/>
          <a:p>
            <a:r>
              <a:rPr lang="nb-NO" dirty="0"/>
              <a:t>•	</a:t>
            </a:r>
            <a:r>
              <a:rPr lang="nb-NO" sz="2000" dirty="0"/>
              <a:t>Du kan bruke el-sparkesykkel i veien, men ikke på motorvei og på steder merket med forbud mot 	sykkel. </a:t>
            </a:r>
          </a:p>
          <a:p>
            <a:r>
              <a:rPr lang="nb-NO" sz="2000" dirty="0"/>
              <a:t>•	Du skal holde deg på høyre side av veien når du kjører i sykkelfelt eller på sykkelvei. </a:t>
            </a:r>
          </a:p>
          <a:p>
            <a:r>
              <a:rPr lang="nb-NO" sz="2000" dirty="0"/>
              <a:t>•	Samme regler for mobilbruk som i bil: det er ikke lov å taste på selve telefonen eller holde den i 	hånden under en samtale. Du kan bruke mobiltelefonen lovlig ved å starte og avslutte samtaler med 	</a:t>
            </a:r>
            <a:r>
              <a:rPr lang="nb-NO" sz="2000" dirty="0" err="1"/>
              <a:t>handsfreesystem</a:t>
            </a:r>
            <a:r>
              <a:rPr lang="nb-NO" sz="2000" dirty="0"/>
              <a:t>. </a:t>
            </a:r>
          </a:p>
          <a:p>
            <a:r>
              <a:rPr lang="nb-NO" sz="2000" dirty="0"/>
              <a:t>•	Det er ikke krav til førerkort for el-sparkesykkel </a:t>
            </a:r>
          </a:p>
          <a:p>
            <a:r>
              <a:rPr lang="nb-NO" sz="2000" dirty="0"/>
              <a:t>•	Bøtesatsene for en del overtredelser av trafikkregler er lavere enn for bil. Dette gjelder for eksempel 	kjøring på rødt lys og på steder med forbud mot bruk av el-sparkesykkel. </a:t>
            </a:r>
          </a:p>
          <a:p>
            <a:r>
              <a:rPr lang="nb-NO" sz="2000" dirty="0"/>
              <a:t>•	Barn under strafferettslig alder kan ikke ilegges bøter eller straff for ulovlig bruk av el-sparkesykkel, 	men foreldrene kan holdes ansvarlig for barnas ulovlige bruk av el-sparkesykkel som foreldrene eier 	eller disponerer. Det er spesielt aktuelt ved brudd på regelen om aldersgrense på 12 år og 	hjelmpåbudet. </a:t>
            </a:r>
          </a:p>
        </p:txBody>
      </p:sp>
    </p:spTree>
    <p:extLst>
      <p:ext uri="{BB962C8B-B14F-4D97-AF65-F5344CB8AC3E}">
        <p14:creationId xmlns:p14="http://schemas.microsoft.com/office/powerpoint/2010/main" val="20550316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7E7E3C6-A00E-979C-AE27-B4869F767B9E}"/>
              </a:ext>
            </a:extLst>
          </p:cNvPr>
          <p:cNvSpPr>
            <a:spLocks noGrp="1"/>
          </p:cNvSpPr>
          <p:nvPr>
            <p:ph type="title"/>
          </p:nvPr>
        </p:nvSpPr>
        <p:spPr/>
        <p:txBody>
          <a:bodyPr/>
          <a:lstStyle/>
          <a:p>
            <a:r>
              <a:rPr lang="nb-NO"/>
              <a:t>Regler </a:t>
            </a:r>
          </a:p>
        </p:txBody>
      </p:sp>
      <p:sp>
        <p:nvSpPr>
          <p:cNvPr id="4" name="TekstSylinder 3">
            <a:extLst>
              <a:ext uri="{FF2B5EF4-FFF2-40B4-BE49-F238E27FC236}">
                <a16:creationId xmlns:a16="http://schemas.microsoft.com/office/drawing/2014/main" id="{0C50E052-2695-DBDF-5788-25A9A149CC4E}"/>
              </a:ext>
            </a:extLst>
          </p:cNvPr>
          <p:cNvSpPr txBox="1"/>
          <p:nvPr/>
        </p:nvSpPr>
        <p:spPr>
          <a:xfrm>
            <a:off x="958467" y="1690688"/>
            <a:ext cx="10774497" cy="4801314"/>
          </a:xfrm>
          <a:prstGeom prst="rect">
            <a:avLst/>
          </a:prstGeom>
          <a:noFill/>
        </p:spPr>
        <p:txBody>
          <a:bodyPr wrap="square">
            <a:spAutoFit/>
          </a:bodyPr>
          <a:lstStyle/>
          <a:p>
            <a:r>
              <a:rPr lang="nb-NO" dirty="0"/>
              <a:t>•	Aldersgrense 12 år. Det er forbudt å kjøre el-sparkesykkel for de som er under 12 år. Dette fremgår av 	førerkortforskriftens §12-1 </a:t>
            </a:r>
          </a:p>
          <a:p>
            <a:r>
              <a:rPr lang="nb-NO" dirty="0"/>
              <a:t>•	Hjelm: Er man under 15 år må man bruke hjelm. Dette er etter forskrift om bruk av personlig verneutstyr 	under kjøring med motorvogn §4 </a:t>
            </a:r>
          </a:p>
          <a:p>
            <a:r>
              <a:rPr lang="nb-NO" dirty="0"/>
              <a:t>•	Kjøring i beruset tilstand er forbudt. Har du drukket for mye til å kjøre bil, så skal du heller ikke kjøre el-	sparkesykkel. Promillegrensen er også 0,2 på små elektriske kjøretøy. Man kan risikere å miste førerkort 	dersom man kjører el-sparkesykkel med promille. </a:t>
            </a:r>
          </a:p>
          <a:p>
            <a:r>
              <a:rPr lang="nb-NO" dirty="0"/>
              <a:t>•	Krav om ansvarsforsikring. Etter 1. januar 2023 er det pliktig å ha ansvarsforsikring på el-sparkesykkel som du 	eier og bruker. Dette betyr at man ikke kan bruke sparkesykkelen lovlig uten forsikring. Ansvarsforsikringen 	skal dekke utgifter som følge av skade som du påfører andre personer, kjøretøy eller eiendom når du bruker 	el-sparkesykkel. </a:t>
            </a:r>
          </a:p>
          <a:p>
            <a:r>
              <a:rPr lang="nb-NO" dirty="0"/>
              <a:t>•	Kun en om gangen. Det er ikke lov å være to eller flere på en sparkesykkel, etter forskrift om bruk av kjøretøy 	§3-1 </a:t>
            </a:r>
          </a:p>
          <a:p>
            <a:r>
              <a:rPr lang="nb-NO" dirty="0"/>
              <a:t>•	Alminnelige trafikkregler gjelder. Man har vikeplikt fra høyre, man må stoppe for gående ved fotgjengerfelt, 	og man må følge samme regler som de andre i trafikken. </a:t>
            </a:r>
          </a:p>
          <a:p>
            <a:r>
              <a:rPr lang="nb-NO" dirty="0"/>
              <a:t>•	El-sparkesykler skal være utstyrt med bremser, rød refleks bak og hvitt eller gult lys foran. Dette er lovpålagte 	krav til utstyr. </a:t>
            </a:r>
          </a:p>
        </p:txBody>
      </p:sp>
    </p:spTree>
    <p:extLst>
      <p:ext uri="{BB962C8B-B14F-4D97-AF65-F5344CB8AC3E}">
        <p14:creationId xmlns:p14="http://schemas.microsoft.com/office/powerpoint/2010/main" val="21881903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9CACCE5-ED1B-0819-7C93-DB52BE399E99}"/>
              </a:ext>
            </a:extLst>
          </p:cNvPr>
          <p:cNvSpPr>
            <a:spLocks noGrp="1"/>
          </p:cNvSpPr>
          <p:nvPr>
            <p:ph type="title"/>
          </p:nvPr>
        </p:nvSpPr>
        <p:spPr>
          <a:xfrm>
            <a:off x="408560" y="2307265"/>
            <a:ext cx="11374880" cy="2701510"/>
          </a:xfrm>
          <a:noFill/>
          <a:ln>
            <a:solidFill>
              <a:schemeClr val="tx1"/>
            </a:solidFill>
          </a:ln>
        </p:spPr>
        <p:txBody>
          <a:bodyPr>
            <a:normAutofit fontScale="90000"/>
          </a:bodyPr>
          <a:lstStyle/>
          <a:p>
            <a:pPr>
              <a:lnSpc>
                <a:spcPct val="100000"/>
              </a:lnSpc>
            </a:pPr>
            <a:br>
              <a:rPr lang="nb-NO" dirty="0">
                <a:ea typeface="Calibri Light"/>
                <a:cs typeface="Calibri Light"/>
              </a:rPr>
            </a:br>
            <a:br>
              <a:rPr lang="nb-NO" dirty="0">
                <a:ea typeface="Calibri Light"/>
                <a:cs typeface="Calibri Light"/>
              </a:rPr>
            </a:br>
            <a:br>
              <a:rPr lang="nb-NO" dirty="0">
                <a:ea typeface="Calibri Light"/>
                <a:cs typeface="Calibri Light"/>
              </a:rPr>
            </a:br>
            <a:br>
              <a:rPr lang="nb-NO" dirty="0">
                <a:ea typeface="Calibri Light"/>
                <a:cs typeface="Calibri Light"/>
              </a:rPr>
            </a:br>
            <a:br>
              <a:rPr lang="nb-NO" dirty="0">
                <a:ea typeface="Calibri Light"/>
                <a:cs typeface="Calibri Light"/>
              </a:rPr>
            </a:br>
            <a:br>
              <a:rPr lang="nb-NO" dirty="0">
                <a:ea typeface="Calibri Light"/>
                <a:cs typeface="Calibri Light"/>
              </a:rPr>
            </a:br>
            <a:br>
              <a:rPr lang="nb-NO" dirty="0">
                <a:ea typeface="Calibri Light"/>
                <a:cs typeface="Calibri Light"/>
              </a:rPr>
            </a:br>
            <a:br>
              <a:rPr lang="nb-NO" dirty="0">
                <a:ea typeface="Calibri Light"/>
                <a:cs typeface="Calibri Light"/>
              </a:rPr>
            </a:br>
            <a:br>
              <a:rPr lang="nb-NO" dirty="0">
                <a:ea typeface="Calibri Light"/>
                <a:cs typeface="Calibri Light"/>
              </a:rPr>
            </a:br>
            <a:br>
              <a:rPr lang="nb-NO" dirty="0"/>
            </a:br>
            <a:r>
              <a:rPr lang="nb-NO" b="1" dirty="0"/>
              <a:t>Læringsmål</a:t>
            </a:r>
            <a:br>
              <a:rPr lang="nb-NO" b="1" dirty="0"/>
            </a:br>
            <a:br>
              <a:rPr lang="nb-NO" dirty="0"/>
            </a:br>
            <a:r>
              <a:rPr lang="nb-NO" dirty="0"/>
              <a:t>Eleven skal kunne:</a:t>
            </a:r>
            <a:br>
              <a:rPr lang="nb-NO" dirty="0"/>
            </a:br>
            <a:br>
              <a:rPr lang="nb-NO" dirty="0"/>
            </a:br>
            <a:r>
              <a:rPr lang="nb-NO" dirty="0"/>
              <a:t>- gjøre rede for grunnleggende trafikkregler for myke trafikanter</a:t>
            </a:r>
            <a:br>
              <a:rPr lang="nb-NO" dirty="0"/>
            </a:br>
            <a:r>
              <a:rPr lang="nb-NO" dirty="0"/>
              <a:t>- gjenkjenne og forklare trafikkskilt</a:t>
            </a:r>
            <a:br>
              <a:rPr lang="nb-NO" dirty="0"/>
            </a:br>
            <a:r>
              <a:rPr lang="nb-NO" dirty="0"/>
              <a:t>- vurdere risiko og ta hensyn i trafikken.</a:t>
            </a:r>
            <a:br>
              <a:rPr lang="nb-NO" dirty="0"/>
            </a:br>
            <a:r>
              <a:rPr lang="nb-NO" dirty="0"/>
              <a:t>- forklare regler for bruk av </a:t>
            </a:r>
            <a:r>
              <a:rPr lang="nb-NO" dirty="0" err="1"/>
              <a:t>elsparkesykkel</a:t>
            </a:r>
            <a:r>
              <a:rPr lang="nb-NO" dirty="0"/>
              <a:t> og konsekvenser ved feil bruk</a:t>
            </a:r>
            <a:br>
              <a:rPr lang="nb-NO" dirty="0"/>
            </a:br>
            <a:r>
              <a:rPr lang="nb-NO" dirty="0"/>
              <a:t>- kjenne til hva en </a:t>
            </a:r>
            <a:r>
              <a:rPr lang="nb-NO" dirty="0" err="1"/>
              <a:t>elsparkesykkel</a:t>
            </a:r>
            <a:r>
              <a:rPr lang="nb-NO" dirty="0"/>
              <a:t> består av og hvordan den skal brukes</a:t>
            </a:r>
            <a:br>
              <a:rPr lang="nb-NO" dirty="0"/>
            </a:br>
            <a:endParaRPr lang="nb-NO" dirty="0">
              <a:ea typeface="Calibri Light"/>
              <a:cs typeface="Calibri Light"/>
            </a:endParaRPr>
          </a:p>
        </p:txBody>
      </p:sp>
    </p:spTree>
    <p:extLst>
      <p:ext uri="{BB962C8B-B14F-4D97-AF65-F5344CB8AC3E}">
        <p14:creationId xmlns:p14="http://schemas.microsoft.com/office/powerpoint/2010/main" val="17668341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23F125-9206-432E-DA85-72CE5B07ADCA}"/>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2F8E69E4-E504-A296-7227-72EC952F2DE5}"/>
              </a:ext>
            </a:extLst>
          </p:cNvPr>
          <p:cNvSpPr>
            <a:spLocks noGrp="1"/>
          </p:cNvSpPr>
          <p:nvPr>
            <p:ph type="title"/>
          </p:nvPr>
        </p:nvSpPr>
        <p:spPr>
          <a:xfrm>
            <a:off x="838200" y="365125"/>
            <a:ext cx="10515600" cy="1812591"/>
          </a:xfrm>
        </p:spPr>
        <p:txBody>
          <a:bodyPr/>
          <a:lstStyle/>
          <a:p>
            <a:r>
              <a:rPr kumimoji="0" lang="nb-NO" sz="4000" b="0" i="0" u="none" strike="noStrike" kern="1200" cap="none" spc="0" normalizeH="0" baseline="0" noProof="0" dirty="0">
                <a:ln>
                  <a:noFill/>
                </a:ln>
                <a:solidFill>
                  <a:prstClr val="black"/>
                </a:solidFill>
                <a:effectLst/>
                <a:uLnTx/>
                <a:uFillTx/>
                <a:latin typeface="Calibri Light" panose="020F0302020204030204"/>
                <a:ea typeface="Calibri Light"/>
                <a:cs typeface="Calibri Light"/>
              </a:rPr>
              <a:t>2 minutter</a:t>
            </a:r>
            <a:endParaRPr lang="nb-NO" dirty="0"/>
          </a:p>
        </p:txBody>
      </p:sp>
      <p:sp>
        <p:nvSpPr>
          <p:cNvPr id="3" name="Plassholder for innhold 2">
            <a:extLst>
              <a:ext uri="{FF2B5EF4-FFF2-40B4-BE49-F238E27FC236}">
                <a16:creationId xmlns:a16="http://schemas.microsoft.com/office/drawing/2014/main" id="{0C3C9F79-EF52-A80F-2AF3-88EDAA0506BD}"/>
              </a:ext>
            </a:extLst>
          </p:cNvPr>
          <p:cNvSpPr>
            <a:spLocks noGrp="1"/>
          </p:cNvSpPr>
          <p:nvPr>
            <p:ph idx="1"/>
          </p:nvPr>
        </p:nvSpPr>
        <p:spPr>
          <a:xfrm>
            <a:off x="959386" y="1825625"/>
            <a:ext cx="10515600" cy="4351338"/>
          </a:xfrm>
        </p:spPr>
        <p:txBody>
          <a:bodyPr vert="horz" lIns="91440" tIns="45720" rIns="91440" bIns="45720" rtlCol="0" anchor="t">
            <a:normAutofit/>
          </a:bodyPr>
          <a:lstStyle/>
          <a:p>
            <a:pPr marL="0" indent="0">
              <a:buNone/>
            </a:pPr>
            <a:endParaRPr lang="nb-NO" sz="3600" dirty="0">
              <a:ea typeface="Calibri"/>
              <a:cs typeface="Calibri"/>
            </a:endParaRPr>
          </a:p>
          <a:p>
            <a:pPr marL="0" indent="0">
              <a:buNone/>
            </a:pPr>
            <a:r>
              <a:rPr lang="nb-NO" sz="3600" dirty="0">
                <a:ea typeface="Calibri"/>
                <a:cs typeface="Calibri"/>
              </a:rPr>
              <a:t>Kan dere noen av reglene for </a:t>
            </a:r>
            <a:r>
              <a:rPr lang="nb-NO" sz="3600" dirty="0" err="1">
                <a:ea typeface="Calibri"/>
                <a:cs typeface="Calibri"/>
              </a:rPr>
              <a:t>elsparkesykkel</a:t>
            </a:r>
            <a:r>
              <a:rPr lang="nb-NO" sz="3600" dirty="0">
                <a:ea typeface="Calibri"/>
                <a:cs typeface="Calibri"/>
              </a:rPr>
              <a:t> ?</a:t>
            </a:r>
          </a:p>
          <a:p>
            <a:pPr>
              <a:buFont typeface="Calibri" panose="020B0604020202020204" pitchFamily="34" charset="0"/>
              <a:buChar char="-"/>
            </a:pPr>
            <a:r>
              <a:rPr lang="nb-NO" dirty="0">
                <a:ea typeface="Calibri"/>
                <a:cs typeface="Calibri"/>
              </a:rPr>
              <a:t>Diskuter kort med sidemannen</a:t>
            </a:r>
          </a:p>
          <a:p>
            <a:pPr>
              <a:buFont typeface="Calibri" panose="020B0604020202020204" pitchFamily="34" charset="0"/>
              <a:buChar char="-"/>
            </a:pPr>
            <a:r>
              <a:rPr lang="nb-NO" dirty="0">
                <a:ea typeface="Calibri Light"/>
                <a:cs typeface="Calibri Light"/>
              </a:rPr>
              <a:t>Skriv ned så mange ord/setninger dere klarer på 2 minutter</a:t>
            </a:r>
            <a:endParaRPr lang="nb-NO" dirty="0">
              <a:ea typeface="Calibri"/>
              <a:cs typeface="Calibri"/>
            </a:endParaRPr>
          </a:p>
        </p:txBody>
      </p:sp>
    </p:spTree>
    <p:extLst>
      <p:ext uri="{BB962C8B-B14F-4D97-AF65-F5344CB8AC3E}">
        <p14:creationId xmlns:p14="http://schemas.microsoft.com/office/powerpoint/2010/main" val="22676830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AEDF5C1-BA2E-FF94-00A2-75A40023C4EF}"/>
              </a:ext>
            </a:extLst>
          </p:cNvPr>
          <p:cNvSpPr>
            <a:spLocks noGrp="1"/>
          </p:cNvSpPr>
          <p:nvPr>
            <p:ph type="title"/>
          </p:nvPr>
        </p:nvSpPr>
        <p:spPr/>
        <p:txBody>
          <a:bodyPr/>
          <a:lstStyle/>
          <a:p>
            <a:r>
              <a:rPr lang="nb-NO"/>
              <a:t>FAKTA</a:t>
            </a:r>
          </a:p>
        </p:txBody>
      </p:sp>
      <p:sp>
        <p:nvSpPr>
          <p:cNvPr id="3" name="Plassholder for innhold 2">
            <a:extLst>
              <a:ext uri="{FF2B5EF4-FFF2-40B4-BE49-F238E27FC236}">
                <a16:creationId xmlns:a16="http://schemas.microsoft.com/office/drawing/2014/main" id="{78A6A5D1-5F3A-B4BF-529B-5E4355F611F4}"/>
              </a:ext>
            </a:extLst>
          </p:cNvPr>
          <p:cNvSpPr>
            <a:spLocks noGrp="1"/>
          </p:cNvSpPr>
          <p:nvPr>
            <p:ph idx="1"/>
          </p:nvPr>
        </p:nvSpPr>
        <p:spPr>
          <a:xfrm>
            <a:off x="609600" y="1600201"/>
            <a:ext cx="10972800" cy="2608513"/>
          </a:xfrm>
        </p:spPr>
        <p:txBody>
          <a:bodyPr vert="horz" lIns="91440" tIns="45720" rIns="91440" bIns="45720" rtlCol="0" anchor="t">
            <a:normAutofit/>
          </a:bodyPr>
          <a:lstStyle/>
          <a:p>
            <a:pPr marL="0" indent="0">
              <a:buNone/>
            </a:pPr>
            <a:endParaRPr lang="nb-NO" dirty="0">
              <a:ea typeface="Calibri Light"/>
              <a:cs typeface="Calibri Light"/>
            </a:endParaRPr>
          </a:p>
          <a:p>
            <a:pPr marL="882650" lvl="1" indent="-342900">
              <a:buFont typeface="Arial" panose="020B0604020202020204" pitchFamily="34" charset="0"/>
              <a:buChar char="•"/>
            </a:pPr>
            <a:r>
              <a:rPr lang="nb-NO" sz="2400" i="0" dirty="0">
                <a:latin typeface="Calibri" panose="020F0502020204030204" pitchFamily="34" charset="0"/>
                <a:ea typeface="Calibri" panose="020F0502020204030204" pitchFamily="34" charset="0"/>
                <a:cs typeface="Calibri" panose="020F0502020204030204" pitchFamily="34" charset="0"/>
              </a:rPr>
              <a:t>Det er 10 ganger høyere risiko for å bli skadet i en ulykke med el-sparkesykkel enn vanlig sykkel, og risikoen er over tre ganger så høy om natten. </a:t>
            </a:r>
          </a:p>
          <a:p>
            <a:pPr marL="882650" lvl="1" indent="-342900">
              <a:buFont typeface="Arial" panose="020B0604020202020204" pitchFamily="34" charset="0"/>
              <a:buChar char="•"/>
            </a:pPr>
            <a:r>
              <a:rPr lang="nb-NO" sz="2400" i="0" dirty="0">
                <a:latin typeface="Calibri" panose="020F0502020204030204" pitchFamily="34" charset="0"/>
                <a:ea typeface="Calibri" panose="020F0502020204030204" pitchFamily="34" charset="0"/>
                <a:cs typeface="Calibri" panose="020F0502020204030204" pitchFamily="34" charset="0"/>
              </a:rPr>
              <a:t>De fleste ulykkene skjer om natten og sommermåneder.  </a:t>
            </a:r>
          </a:p>
          <a:p>
            <a:pPr marL="882650" lvl="1" indent="-342900">
              <a:buFont typeface="Arial" panose="020B0604020202020204" pitchFamily="34" charset="0"/>
              <a:buChar char="•"/>
            </a:pPr>
            <a:r>
              <a:rPr lang="nb-NO" sz="2400" i="0" dirty="0">
                <a:latin typeface="Calibri" panose="020F0502020204030204" pitchFamily="34" charset="0"/>
                <a:ea typeface="Calibri" panose="020F0502020204030204" pitchFamily="34" charset="0"/>
                <a:cs typeface="Calibri" panose="020F0502020204030204" pitchFamily="34" charset="0"/>
              </a:rPr>
              <a:t>Det skjer spesielt mange ulykker i helgene, og nesten halvparten av de skadde på el-sparkesykkel, kjørte med promille.</a:t>
            </a:r>
          </a:p>
          <a:p>
            <a:pPr marL="179705" indent="-179705"/>
            <a:endParaRPr lang="nb-NO" dirty="0">
              <a:ea typeface="Calibri Light" panose="020F0302020204030204" pitchFamily="34" charset="0"/>
              <a:cs typeface="Calibri Light" panose="020F0302020204030204" pitchFamily="34" charset="0"/>
            </a:endParaRPr>
          </a:p>
        </p:txBody>
      </p:sp>
      <p:sp>
        <p:nvSpPr>
          <p:cNvPr id="4" name="Plassholder for lysbildenummer 3">
            <a:extLst>
              <a:ext uri="{FF2B5EF4-FFF2-40B4-BE49-F238E27FC236}">
                <a16:creationId xmlns:a16="http://schemas.microsoft.com/office/drawing/2014/main" id="{035B173E-FADC-EB67-40D3-1F8201B90A1A}"/>
              </a:ext>
            </a:extLst>
          </p:cNvPr>
          <p:cNvSpPr>
            <a:spLocks noGrp="1"/>
          </p:cNvSpPr>
          <p:nvPr>
            <p:ph type="sldNum" sz="quarter" idx="12"/>
          </p:nvPr>
        </p:nvSpPr>
        <p:spPr/>
        <p:txBody>
          <a:bodyPr/>
          <a:lstStyle/>
          <a:p>
            <a:fld id="{71FC3D63-8603-43E3-9285-1800AE477FF4}" type="slidenum">
              <a:rPr lang="nb-NO" smtClean="0"/>
              <a:pPr/>
              <a:t>4</a:t>
            </a:fld>
            <a:endParaRPr lang="nb-NO"/>
          </a:p>
        </p:txBody>
      </p:sp>
    </p:spTree>
    <p:extLst>
      <p:ext uri="{BB962C8B-B14F-4D97-AF65-F5344CB8AC3E}">
        <p14:creationId xmlns:p14="http://schemas.microsoft.com/office/powerpoint/2010/main" val="4867854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Media på Internett 1" title="1920x1080 RogFk Mobilbruk ORG">
            <a:hlinkClick r:id="" action="ppaction://media"/>
            <a:extLst>
              <a:ext uri="{FF2B5EF4-FFF2-40B4-BE49-F238E27FC236}">
                <a16:creationId xmlns:a16="http://schemas.microsoft.com/office/drawing/2014/main" id="{99DCCAE2-3F4D-69D7-EBB6-20D428C9F2CC}"/>
              </a:ext>
            </a:extLst>
          </p:cNvPr>
          <p:cNvPicPr>
            <a:picLocks noRot="1" noChangeAspect="1"/>
          </p:cNvPicPr>
          <p:nvPr>
            <a:videoFile r:link="rId1"/>
          </p:nvPr>
        </p:nvPicPr>
        <p:blipFill>
          <a:blip r:embed="rId4"/>
          <a:stretch>
            <a:fillRect/>
          </a:stretch>
        </p:blipFill>
        <p:spPr>
          <a:xfrm>
            <a:off x="812800" y="457200"/>
            <a:ext cx="10566400" cy="5943600"/>
          </a:xfrm>
          <a:prstGeom prst="rect">
            <a:avLst/>
          </a:prstGeom>
        </p:spPr>
      </p:pic>
    </p:spTree>
    <p:extLst>
      <p:ext uri="{BB962C8B-B14F-4D97-AF65-F5344CB8AC3E}">
        <p14:creationId xmlns:p14="http://schemas.microsoft.com/office/powerpoint/2010/main" val="4242009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a:extLst>
              <a:ext uri="{FF2B5EF4-FFF2-40B4-BE49-F238E27FC236}">
                <a16:creationId xmlns:a16="http://schemas.microsoft.com/office/drawing/2014/main" id="{A8467C34-03AC-B622-150C-64351669A3E2}"/>
              </a:ext>
            </a:extLst>
          </p:cNvPr>
          <p:cNvSpPr txBox="1"/>
          <p:nvPr/>
        </p:nvSpPr>
        <p:spPr>
          <a:xfrm>
            <a:off x="866274" y="2368627"/>
            <a:ext cx="10701437"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3600" dirty="0">
                <a:ea typeface="Calibri"/>
                <a:cs typeface="Calibri"/>
              </a:rPr>
              <a:t>Hvorfor kan politiet gi et forelegg (10.200 kr.) for å bruke mobilen mens man kjører el sparkesykkel?</a:t>
            </a:r>
            <a:endParaRPr lang="nb-NO" sz="3600" dirty="0"/>
          </a:p>
        </p:txBody>
      </p:sp>
    </p:spTree>
    <p:extLst>
      <p:ext uri="{BB962C8B-B14F-4D97-AF65-F5344CB8AC3E}">
        <p14:creationId xmlns:p14="http://schemas.microsoft.com/office/powerpoint/2010/main" val="41553307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Media på Internett 1" title="1920x1080 RogFk Fartsgrense ORG">
            <a:hlinkClick r:id="" action="ppaction://media"/>
            <a:extLst>
              <a:ext uri="{FF2B5EF4-FFF2-40B4-BE49-F238E27FC236}">
                <a16:creationId xmlns:a16="http://schemas.microsoft.com/office/drawing/2014/main" id="{7D64F4C7-AF41-3C22-231F-3E71EF2AA9AE}"/>
              </a:ext>
            </a:extLst>
          </p:cNvPr>
          <p:cNvPicPr>
            <a:picLocks noRot="1" noChangeAspect="1"/>
          </p:cNvPicPr>
          <p:nvPr>
            <a:videoFile r:link="rId1"/>
          </p:nvPr>
        </p:nvPicPr>
        <p:blipFill>
          <a:blip r:embed="rId3"/>
          <a:stretch>
            <a:fillRect/>
          </a:stretch>
        </p:blipFill>
        <p:spPr>
          <a:xfrm>
            <a:off x="812800" y="457200"/>
            <a:ext cx="10566400" cy="5943600"/>
          </a:xfrm>
          <a:prstGeom prst="rect">
            <a:avLst/>
          </a:prstGeom>
        </p:spPr>
      </p:pic>
    </p:spTree>
    <p:extLst>
      <p:ext uri="{BB962C8B-B14F-4D97-AF65-F5344CB8AC3E}">
        <p14:creationId xmlns:p14="http://schemas.microsoft.com/office/powerpoint/2010/main" val="1821684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F86A231-F324-C041-ED3A-DB2A2BF50FDB}"/>
              </a:ext>
            </a:extLst>
          </p:cNvPr>
          <p:cNvSpPr>
            <a:spLocks noGrp="1"/>
          </p:cNvSpPr>
          <p:nvPr>
            <p:ph type="title"/>
          </p:nvPr>
        </p:nvSpPr>
        <p:spPr/>
        <p:txBody>
          <a:bodyPr/>
          <a:lstStyle/>
          <a:p>
            <a:r>
              <a:rPr lang="nb-NO" dirty="0">
                <a:ea typeface="Calibri Light"/>
                <a:cs typeface="Calibri Light"/>
              </a:rPr>
              <a:t>Øvelse: Hva er gangfart?</a:t>
            </a:r>
            <a:endParaRPr lang="nb-NO" dirty="0"/>
          </a:p>
        </p:txBody>
      </p:sp>
      <p:sp>
        <p:nvSpPr>
          <p:cNvPr id="3" name="Plassholder for innhold 2">
            <a:extLst>
              <a:ext uri="{FF2B5EF4-FFF2-40B4-BE49-F238E27FC236}">
                <a16:creationId xmlns:a16="http://schemas.microsoft.com/office/drawing/2014/main" id="{D76BD4DA-7113-CA96-86A7-2BB1CCC35BE2}"/>
              </a:ext>
            </a:extLst>
          </p:cNvPr>
          <p:cNvSpPr>
            <a:spLocks noGrp="1"/>
          </p:cNvSpPr>
          <p:nvPr>
            <p:ph idx="1"/>
          </p:nvPr>
        </p:nvSpPr>
        <p:spPr/>
        <p:txBody>
          <a:bodyPr vert="horz" lIns="91440" tIns="45720" rIns="91440" bIns="45720" rtlCol="0" anchor="t">
            <a:normAutofit/>
          </a:bodyPr>
          <a:lstStyle/>
          <a:p>
            <a:pPr marL="0" indent="0">
              <a:buNone/>
            </a:pPr>
            <a:r>
              <a:rPr lang="nb-NO" dirty="0">
                <a:ea typeface="Calibri"/>
                <a:cs typeface="Calibri"/>
              </a:rPr>
              <a:t>Diskuter med sidemannen eller valgfri oppgave:</a:t>
            </a:r>
          </a:p>
          <a:p>
            <a:pPr marL="0" indent="0">
              <a:buNone/>
            </a:pPr>
            <a:r>
              <a:rPr lang="nb-NO" dirty="0">
                <a:ea typeface="Calibri"/>
                <a:cs typeface="Calibri"/>
              </a:rPr>
              <a:t> </a:t>
            </a:r>
          </a:p>
          <a:p>
            <a:pPr marL="0" indent="0">
              <a:buNone/>
            </a:pPr>
            <a:r>
              <a:rPr lang="nb-NO" dirty="0">
                <a:ea typeface="Calibri"/>
                <a:cs typeface="Calibri"/>
              </a:rPr>
              <a:t>La halve klassen være fotgjengere, resten </a:t>
            </a:r>
            <a:r>
              <a:rPr lang="nb-NO" dirty="0" err="1">
                <a:ea typeface="Calibri"/>
                <a:cs typeface="Calibri"/>
              </a:rPr>
              <a:t>elsparkesyklister</a:t>
            </a:r>
            <a:r>
              <a:rPr lang="nb-NO" dirty="0">
                <a:ea typeface="Calibri"/>
                <a:cs typeface="Calibri"/>
              </a:rPr>
              <a:t>. </a:t>
            </a:r>
          </a:p>
          <a:p>
            <a:pPr marL="0" indent="0">
              <a:buNone/>
            </a:pPr>
            <a:r>
              <a:rPr lang="nb-NO" dirty="0">
                <a:ea typeface="Calibri"/>
                <a:cs typeface="Calibri"/>
              </a:rPr>
              <a:t>Lat som dere kjører </a:t>
            </a:r>
            <a:r>
              <a:rPr lang="nb-NO" dirty="0" err="1">
                <a:ea typeface="Calibri"/>
                <a:cs typeface="Calibri"/>
              </a:rPr>
              <a:t>elsparkesykkel</a:t>
            </a:r>
            <a:r>
              <a:rPr lang="nb-NO" dirty="0">
                <a:ea typeface="Calibri"/>
                <a:cs typeface="Calibri"/>
              </a:rPr>
              <a:t> ved å holde hendene på "styret" og gå i gangfart i klasserommet, gymsal/skolegård</a:t>
            </a:r>
          </a:p>
          <a:p>
            <a:pPr marL="0" indent="0">
              <a:buNone/>
            </a:pPr>
            <a:endParaRPr lang="nb-NO" dirty="0">
              <a:ea typeface="Calibri"/>
              <a:cs typeface="Calibri"/>
            </a:endParaRPr>
          </a:p>
        </p:txBody>
      </p:sp>
    </p:spTree>
    <p:extLst>
      <p:ext uri="{BB962C8B-B14F-4D97-AF65-F5344CB8AC3E}">
        <p14:creationId xmlns:p14="http://schemas.microsoft.com/office/powerpoint/2010/main" val="26917526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Media på Internett 1" title="1920x1080 RogFk Maks en person ORG">
            <a:hlinkClick r:id="" action="ppaction://media"/>
            <a:extLst>
              <a:ext uri="{FF2B5EF4-FFF2-40B4-BE49-F238E27FC236}">
                <a16:creationId xmlns:a16="http://schemas.microsoft.com/office/drawing/2014/main" id="{ADD4652B-761C-74F4-3E8B-1E05694E6C1B}"/>
              </a:ext>
            </a:extLst>
          </p:cNvPr>
          <p:cNvPicPr>
            <a:picLocks noRot="1" noChangeAspect="1"/>
          </p:cNvPicPr>
          <p:nvPr>
            <a:videoFile r:link="rId1"/>
          </p:nvPr>
        </p:nvPicPr>
        <p:blipFill>
          <a:blip r:embed="rId4"/>
          <a:stretch>
            <a:fillRect/>
          </a:stretch>
        </p:blipFill>
        <p:spPr>
          <a:xfrm>
            <a:off x="1143941" y="643467"/>
            <a:ext cx="9904117" cy="5571066"/>
          </a:xfrm>
          <a:prstGeom prst="rect">
            <a:avLst/>
          </a:prstGeom>
        </p:spPr>
      </p:pic>
    </p:spTree>
    <p:extLst>
      <p:ext uri="{BB962C8B-B14F-4D97-AF65-F5344CB8AC3E}">
        <p14:creationId xmlns:p14="http://schemas.microsoft.com/office/powerpoint/2010/main" val="3710574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Office-tema">
  <a:themeElements>
    <a:clrScheme name="Office-t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t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tema">
  <a:themeElements>
    <a:clrScheme name="TØI">
      <a:dk1>
        <a:sysClr val="windowText" lastClr="000000"/>
      </a:dk1>
      <a:lt1>
        <a:sysClr val="window" lastClr="FFFFFF"/>
      </a:lt1>
      <a:dk2>
        <a:srgbClr val="7B715E"/>
      </a:dk2>
      <a:lt2>
        <a:srgbClr val="E7E5E1"/>
      </a:lt2>
      <a:accent1>
        <a:srgbClr val="3F868D"/>
      </a:accent1>
      <a:accent2>
        <a:srgbClr val="C5CC8E"/>
      </a:accent2>
      <a:accent3>
        <a:srgbClr val="D3741C"/>
      </a:accent3>
      <a:accent4>
        <a:srgbClr val="FFE271"/>
      </a:accent4>
      <a:accent5>
        <a:srgbClr val="8BC9DD"/>
      </a:accent5>
      <a:accent6>
        <a:srgbClr val="336699"/>
      </a:accent6>
      <a:hlink>
        <a:srgbClr val="336699"/>
      </a:hlink>
      <a:folHlink>
        <a:srgbClr val="77777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ØI-PPT-mal-eng-WIDESCREEN" id="{3F36F74E-4B17-4462-B0AA-0A29412CAB63}" vid="{4DFC347F-2B57-4C9F-A63F-C90A34EFBA50}"/>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3904522E9A8E79448457709021BD8B53" ma:contentTypeVersion="27" ma:contentTypeDescription="Opprett et nytt dokument." ma:contentTypeScope="" ma:versionID="3350dbcbe9a82b6172f0b7c5a67c6f49">
  <xsd:schema xmlns:xsd="http://www.w3.org/2001/XMLSchema" xmlns:xs="http://www.w3.org/2001/XMLSchema" xmlns:p="http://schemas.microsoft.com/office/2006/metadata/properties" xmlns:ns2="517af9e6-e4f3-4e39-a4b7-e5d25c117202" xmlns:ns3="38b88a23-5394-4599-ab65-08411623df25" targetNamespace="http://schemas.microsoft.com/office/2006/metadata/properties" ma:root="true" ma:fieldsID="7402afa7a1b4e8b985d4df7d4c8dce5f" ns2:_="" ns3:_="">
    <xsd:import namespace="517af9e6-e4f3-4e39-a4b7-e5d25c117202"/>
    <xsd:import namespace="38b88a23-5394-4599-ab65-08411623df2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i4d20636661f43e8bdb0e279c915f1f2" minOccurs="0"/>
                <xsd:element ref="ns3:TaxCatchAll" minOccurs="0"/>
                <xsd:element ref="ns2:Handlingsplan_x002d_periode" minOccurs="0"/>
                <xsd:element ref="ns2:Kryss_x0020_for_x0020_ferdig"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lcf76f155ced4ddcb4097134ff3c332f" minOccurs="0"/>
                <xsd:element ref="ns2:Godkjenning_x002f_regodkjenning" minOccurs="0"/>
                <xsd:element ref="ns2:Kommune" minOccurs="0"/>
                <xsd:element ref="ns2:Dato" minOccurs="0"/>
                <xsd:element ref="ns2:MediaServiceObjectDetectorVersions" minOccurs="0"/>
                <xsd:element ref="ns2:MediaServiceSearchProperties"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17af9e6-e4f3-4e39-a4b7-e5d25c11720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i4d20636661f43e8bdb0e279c915f1f2" ma:index="15" nillable="true" ma:taxonomy="true" ma:internalName="i4d20636661f43e8bdb0e279c915f1f2" ma:taxonomyFieldName="Region" ma:displayName="Avdeling" ma:default="" ma:fieldId="{24d20636-661f-43e8-bdb0-e279c915f1f2}" ma:sspId="5ca80099-bb5d-4fbd-94e0-65e3f179054a" ma:termSetId="45a750b6-c04e-4a8d-a6ab-27bf0f87c42d" ma:anchorId="5415b014-7884-4f50-95de-c2e5ebe2eeaf" ma:open="false" ma:isKeyword="false">
      <xsd:complexType>
        <xsd:sequence>
          <xsd:element ref="pc:Terms" minOccurs="0" maxOccurs="1"/>
        </xsd:sequence>
      </xsd:complexType>
    </xsd:element>
    <xsd:element name="Handlingsplan_x002d_periode" ma:index="17" nillable="true" ma:displayName="Handlingsplan-periode" ma:format="RadioButtons" ma:internalName="Handlingsplan_x002d_periode">
      <xsd:simpleType>
        <xsd:restriction base="dms:Choice">
          <xsd:enumeration value="2022-23"/>
          <xsd:enumeration value="2024-25"/>
          <xsd:enumeration value="2026-27"/>
          <xsd:enumeration value="2028-29"/>
        </xsd:restriction>
      </xsd:simpleType>
    </xsd:element>
    <xsd:element name="Kryss_x0020_for_x0020_ferdig" ma:index="18" nillable="true" ma:displayName="Kryss for ferdig" ma:default="0" ma:internalName="Kryss_x0020_for_x0020_ferdig">
      <xsd:simpleType>
        <xsd:restriction base="dms:Boolean"/>
      </xsd:simpleType>
    </xsd:element>
    <xsd:element name="MediaServiceAutoTags" ma:index="19" nillable="true" ma:displayName="Tags" ma:internalName="MediaServiceAutoTags"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DateTaken" ma:index="23" nillable="true" ma:displayName="MediaServiceDateTaken" ma:hidden="true" ma:internalName="MediaServiceDateTaken" ma:readOnly="true">
      <xsd:simpleType>
        <xsd:restriction base="dms:Text"/>
      </xsd:simpleType>
    </xsd:element>
    <xsd:element name="MediaServiceLocation" ma:index="24" nillable="true" ma:displayName="Location" ma:internalName="MediaServiceLocation" ma:readOnly="true">
      <xsd:simpleType>
        <xsd:restriction base="dms:Text"/>
      </xsd:simpleType>
    </xsd:element>
    <xsd:element name="lcf76f155ced4ddcb4097134ff3c332f" ma:index="26" nillable="true" ma:taxonomy="true" ma:internalName="lcf76f155ced4ddcb4097134ff3c332f" ma:taxonomyFieldName="MediaServiceImageTags" ma:displayName="Bildemerkelapper" ma:readOnly="false" ma:fieldId="{5cf76f15-5ced-4ddc-b409-7134ff3c332f}" ma:taxonomyMulti="true" ma:sspId="5ca80099-bb5d-4fbd-94e0-65e3f179054a" ma:termSetId="09814cd3-568e-fe90-9814-8d621ff8fb84" ma:anchorId="fba54fb3-c3e1-fe81-a776-ca4b69148c4d" ma:open="true" ma:isKeyword="false">
      <xsd:complexType>
        <xsd:sequence>
          <xsd:element ref="pc:Terms" minOccurs="0" maxOccurs="1"/>
        </xsd:sequence>
      </xsd:complexType>
    </xsd:element>
    <xsd:element name="Godkjenning_x002f_regodkjenning" ma:index="27" nillable="true" ma:displayName="Godkjenning / regodkjenning" ma:format="Dropdown" ma:internalName="Godkjenning_x002f_regodkjenning">
      <xsd:simpleType>
        <xsd:restriction base="dms:Text">
          <xsd:maxLength value="255"/>
        </xsd:restriction>
      </xsd:simpleType>
    </xsd:element>
    <xsd:element name="Kommune" ma:index="28" nillable="true" ma:displayName="Fylke" ma:internalName="Kommune">
      <xsd:complexType>
        <xsd:complexContent>
          <xsd:extension base="dms:MultiChoice">
            <xsd:sequence>
              <xsd:element name="Value" maxOccurs="unbounded" minOccurs="0" nillable="true">
                <xsd:simpleType>
                  <xsd:restriction base="dms:Choice">
                    <xsd:enumeration value="Agder"/>
                    <xsd:enumeration value="Akershus"/>
                    <xsd:enumeration value="Buskerud"/>
                    <xsd:enumeration value="Finnmark"/>
                    <xsd:enumeration value="Innlandet"/>
                    <xsd:enumeration value="Møre og Romsdal"/>
                    <xsd:enumeration value="Nordland"/>
                    <xsd:enumeration value="Oslo"/>
                    <xsd:enumeration value="Rogaland"/>
                    <xsd:enumeration value="Telemark"/>
                    <xsd:enumeration value="Troms"/>
                    <xsd:enumeration value="Trøndelag"/>
                    <xsd:enumeration value="Vestfold"/>
                    <xsd:enumeration value="Vestland"/>
                    <xsd:enumeration value="Østfold"/>
                  </xsd:restriction>
                </xsd:simpleType>
              </xsd:element>
            </xsd:sequence>
          </xsd:extension>
        </xsd:complexContent>
      </xsd:complexType>
    </xsd:element>
    <xsd:element name="Dato" ma:index="29" nillable="true" ma:displayName="Dato " ma:format="DateOnly" ma:internalName="Dato">
      <xsd:simpleType>
        <xsd:restriction base="dms:DateTime"/>
      </xsd:simpleType>
    </xsd:element>
    <xsd:element name="MediaServiceObjectDetectorVersions" ma:index="30" nillable="true" ma:displayName="MediaServiceObjectDetectorVersions" ma:hidden="true" ma:indexed="true" ma:internalName="MediaServiceObjectDetectorVersions" ma:readOnly="true">
      <xsd:simpleType>
        <xsd:restriction base="dms:Text"/>
      </xsd:simpleType>
    </xsd:element>
    <xsd:element name="MediaServiceSearchProperties" ma:index="31" nillable="true" ma:displayName="MediaServiceSearchProperties" ma:hidden="true" ma:internalName="MediaServiceSearchProperties" ma:readOnly="true">
      <xsd:simpleType>
        <xsd:restriction base="dms:Note"/>
      </xsd:simpleType>
    </xsd:element>
    <xsd:element name="MediaLengthInSeconds" ma:index="32" nillable="true" ma:displayName="MediaLengthInSeconds" ma:hidden="true" ma:internalName="MediaLengthInSeconds" ma:readOnly="true">
      <xsd:simpleType>
        <xsd:restriction base="dms:Unknown"/>
      </xsd:simpleType>
    </xsd:element>
    <xsd:element name="MediaServiceBillingMetadata" ma:index="3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8b88a23-5394-4599-ab65-08411623df25" elementFormDefault="qualified">
    <xsd:import namespace="http://schemas.microsoft.com/office/2006/documentManagement/types"/>
    <xsd:import namespace="http://schemas.microsoft.com/office/infopath/2007/PartnerControls"/>
    <xsd:element name="SharedWithUsers" ma:index="12"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Delingsdetaljer" ma:internalName="SharedWithDetails" ma:readOnly="true">
      <xsd:simpleType>
        <xsd:restriction base="dms:Note">
          <xsd:maxLength value="255"/>
        </xsd:restriction>
      </xsd:simpleType>
    </xsd:element>
    <xsd:element name="TaxCatchAll" ma:index="16" nillable="true" ma:displayName="Taxonomy Catch All Column" ma:hidden="true" ma:list="{d0d01cd6-d00c-40ba-8176-6076b0e376f4}" ma:internalName="TaxCatchAll" ma:showField="CatchAllData" ma:web="38b88a23-5394-4599-ab65-08411623df2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Handlingsplan_x002d_periode xmlns="517af9e6-e4f3-4e39-a4b7-e5d25c117202" xsi:nil="true"/>
    <lcf76f155ced4ddcb4097134ff3c332f xmlns="517af9e6-e4f3-4e39-a4b7-e5d25c117202">
      <Terms xmlns="http://schemas.microsoft.com/office/infopath/2007/PartnerControls"/>
    </lcf76f155ced4ddcb4097134ff3c332f>
    <Kryss_x0020_for_x0020_ferdig xmlns="517af9e6-e4f3-4e39-a4b7-e5d25c117202">false</Kryss_x0020_for_x0020_ferdig>
    <Godkjenning_x002f_regodkjenning xmlns="517af9e6-e4f3-4e39-a4b7-e5d25c117202" xsi:nil="true"/>
    <Kommune xmlns="517af9e6-e4f3-4e39-a4b7-e5d25c117202" xsi:nil="true"/>
    <i4d20636661f43e8bdb0e279c915f1f2 xmlns="517af9e6-e4f3-4e39-a4b7-e5d25c117202">
      <Terms xmlns="http://schemas.microsoft.com/office/infopath/2007/PartnerControls"/>
    </i4d20636661f43e8bdb0e279c915f1f2>
    <Dato xmlns="517af9e6-e4f3-4e39-a4b7-e5d25c117202" xsi:nil="true"/>
    <TaxCatchAll xmlns="38b88a23-5394-4599-ab65-08411623df2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126665E-B8A9-43B9-AC52-1C6AEA8343F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17af9e6-e4f3-4e39-a4b7-e5d25c117202"/>
    <ds:schemaRef ds:uri="38b88a23-5394-4599-ab65-08411623df2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1D1A688-883E-4CC0-891C-4CCFC7BFA851}">
  <ds:schemaRefs>
    <ds:schemaRef ds:uri="38b88a23-5394-4599-ab65-08411623df25"/>
    <ds:schemaRef ds:uri="517af9e6-e4f3-4e39-a4b7-e5d25c11720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58FC683F-DE01-45C6-8403-24BE5AA2A929}">
  <ds:schemaRefs>
    <ds:schemaRef ds:uri="http://schemas.microsoft.com/sharepoint/v3/contenttype/forms"/>
  </ds:schemaRefs>
</ds:datastoreItem>
</file>

<file path=docMetadata/LabelInfo.xml><?xml version="1.0" encoding="utf-8"?>
<clbl:labelList xmlns:clbl="http://schemas.microsoft.com/office/2020/mipLabelMetadata">
  <clbl:label id="{02af9dbb-aed9-4c75-94d9-8c097730bf57}" enabled="1" method="Standard" siteId="{026cbe1f-01c4-4698-a566-2fc43ebec731}" removed="0"/>
</clbl:labelList>
</file>

<file path=docProps/app.xml><?xml version="1.0" encoding="utf-8"?>
<Properties xmlns="http://schemas.openxmlformats.org/officeDocument/2006/extended-properties" xmlns:vt="http://schemas.openxmlformats.org/officeDocument/2006/docPropsVTypes">
  <Template>Office Theme</Template>
  <TotalTime>4289</TotalTime>
  <Words>1132</Words>
  <Application>Microsoft Macintosh PowerPoint</Application>
  <PresentationFormat>Widescreen</PresentationFormat>
  <Paragraphs>81</Paragraphs>
  <Slides>16</Slides>
  <Notes>9</Notes>
  <HiddenSlides>3</HiddenSlides>
  <MMClips>4</MMClips>
  <ScaleCrop>false</ScaleCrop>
  <HeadingPairs>
    <vt:vector size="6" baseType="variant">
      <vt:variant>
        <vt:lpstr>Brukte skrifter</vt:lpstr>
      </vt:variant>
      <vt:variant>
        <vt:i4>7</vt:i4>
      </vt:variant>
      <vt:variant>
        <vt:lpstr>Tema</vt:lpstr>
      </vt:variant>
      <vt:variant>
        <vt:i4>2</vt:i4>
      </vt:variant>
      <vt:variant>
        <vt:lpstr>Lysbildetitler</vt:lpstr>
      </vt:variant>
      <vt:variant>
        <vt:i4>16</vt:i4>
      </vt:variant>
    </vt:vector>
  </HeadingPairs>
  <TitlesOfParts>
    <vt:vector size="25" baseType="lpstr">
      <vt:lpstr>Arial</vt:lpstr>
      <vt:lpstr>Avenir Book</vt:lpstr>
      <vt:lpstr>Calibri</vt:lpstr>
      <vt:lpstr>Calibri Light</vt:lpstr>
      <vt:lpstr>Segoe UI</vt:lpstr>
      <vt:lpstr>Supreme</vt:lpstr>
      <vt:lpstr>Wingdings</vt:lpstr>
      <vt:lpstr>Office-tema</vt:lpstr>
      <vt:lpstr>1_Office-tema</vt:lpstr>
      <vt:lpstr>PowerPoint-presentasjon</vt:lpstr>
      <vt:lpstr>          Læringsmål  Eleven skal kunne:  - gjøre rede for grunnleggende trafikkregler for myke trafikanter - gjenkjenne og forklare trafikkskilt - vurdere risiko og ta hensyn i trafikken. - forklare regler for bruk av elsparkesykkel og konsekvenser ved feil bruk - kjenne til hva en elsparkesykkel består av og hvordan den skal brukes </vt:lpstr>
      <vt:lpstr>2 minutter</vt:lpstr>
      <vt:lpstr>FAKTA</vt:lpstr>
      <vt:lpstr>PowerPoint-presentasjon</vt:lpstr>
      <vt:lpstr>PowerPoint-presentasjon</vt:lpstr>
      <vt:lpstr>PowerPoint-presentasjon</vt:lpstr>
      <vt:lpstr>Øvelse: Hva er gangfart?</vt:lpstr>
      <vt:lpstr>PowerPoint-presentasjon</vt:lpstr>
      <vt:lpstr>El-sparkesykkelens bakside</vt:lpstr>
      <vt:lpstr>PowerPoint-presentasjon</vt:lpstr>
      <vt:lpstr>Hva tror du skades mest i en el sparkesykkelulykke ?  Skadet kroppsdel (1. april 2019 – 31. mars 2020, N=850)</vt:lpstr>
      <vt:lpstr>Regler for bruk av sparkesykkel</vt:lpstr>
      <vt:lpstr>Hvilke forbyggende tiltak tror dere virker best, og hvorfor ? Gi eksempler</vt:lpstr>
      <vt:lpstr> Seks kjappe om el-sparkesykler  </vt:lpstr>
      <vt:lpstr>Regler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Sykkeldyktig - lærerveiledning til trafikkopplæring på sykkel</dc:title>
  <dc:creator>Ida Neergaard</dc:creator>
  <cp:lastModifiedBy>Zoey Line Barstad</cp:lastModifiedBy>
  <cp:revision>8</cp:revision>
  <dcterms:created xsi:type="dcterms:W3CDTF">2019-12-16T14:12:47Z</dcterms:created>
  <dcterms:modified xsi:type="dcterms:W3CDTF">2025-08-17T11:35:06Z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0x0101003904522E9A8E79448457709021BD8B53</vt:lpwstr>
  </property>
  <property fmtid="{D5CDD505-2E9C-101B-9397-08002B2CF9AE}" pid="3" name="Region">
    <vt:lpwstr/>
  </property>
  <property fmtid="{D5CDD505-2E9C-101B-9397-08002B2CF9AE}" pid="4" name="MediaServiceImageTags">
    <vt:lpwstr/>
  </property>
</Properties>
</file>