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Override1.xml" ContentType="application/vnd.openxmlformats-officedocument.themeOverride+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2.xml" ContentType="application/vnd.openxmlformats-officedocument.theme+xml"/>
  <Override PartName="/ppt/theme/themeOverride2.xml" ContentType="application/vnd.openxmlformats-officedocument.themeOverride+xml"/>
  <Override PartName="/ppt/theme/themeOverride3.xml" ContentType="application/vnd.openxmlformats-officedocument.themeOverrid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4408" r:id="rId1"/>
    <p:sldMasterId id="2147484501" r:id="rId2"/>
  </p:sldMasterIdLst>
  <p:notesMasterIdLst>
    <p:notesMasterId r:id="rId12"/>
  </p:notesMasterIdLst>
  <p:handoutMasterIdLst>
    <p:handoutMasterId r:id="rId13"/>
  </p:handoutMasterIdLst>
  <p:sldIdLst>
    <p:sldId id="797" r:id="rId3"/>
    <p:sldId id="780" r:id="rId4"/>
    <p:sldId id="807" r:id="rId5"/>
    <p:sldId id="808" r:id="rId6"/>
    <p:sldId id="809" r:id="rId7"/>
    <p:sldId id="810" r:id="rId8"/>
    <p:sldId id="811" r:id="rId9"/>
    <p:sldId id="804" r:id="rId10"/>
    <p:sldId id="812" r:id="rId11"/>
  </p:sldIdLst>
  <p:sldSz cx="12192000" cy="6858000"/>
  <p:notesSz cx="6810375" cy="9942513"/>
  <p:custShowLst>
    <p:custShow name="VeVa module" id="0">
      <p:sldLst/>
    </p:custShow>
    <p:custShow name="Studiedeal module" id="1">
      <p:sldLst/>
    </p:custShow>
    <p:custShow name="alg. + NLDA module hbo/wo" id="2">
      <p:sldLst/>
    </p:custShow>
    <p:custShow name="algemeen + NLDA module havo" id="3">
      <p:sldLst/>
    </p:custShow>
    <p:custShow name="algemeen + NLDA module vwo" id="4">
      <p:sldLst/>
    </p:custShow>
    <p:custShow name="Algemene presentatie excl. mod" id="5">
      <p:sldLst/>
    </p:custShow>
    <p:custShow name="algemeen + studiedeal" id="6">
      <p:sldLst/>
    </p:custShow>
    <p:custShow name="algemeen + veva" id="7">
      <p:sldLst/>
    </p:custShow>
    <p:custShow name="NLDA hbo/wo module" id="8">
      <p:sldLst/>
    </p:custShow>
    <p:custShow name="NLDA vwo module" id="9">
      <p:sldLst/>
    </p:custShow>
    <p:custShow name="NLDA havo module" id="10">
      <p:sldLst/>
    </p:custShow>
    <p:custShow name="burgerwerving module" id="11">
      <p:sldLst/>
    </p:custShow>
    <p:custShow name="alg. + NLDA HBO/WO + VWO" id="12">
      <p:sldLst/>
    </p:custShow>
    <p:custShow name="alg. + NLDA HBO/WO + HAVO" id="13">
      <p:sldLst/>
    </p:custShow>
    <p:custShow name="alg + NLDA HBO/WO + vwo + havo" id="14">
      <p:sldLst/>
    </p:custShow>
    <p:custShow name="alg. + NLDA havo/vwo" id="15">
      <p:sldLst/>
    </p:custShow>
    <p:custShow name="alg. + NLDA HBO/WO + VWO + Veva" id="16">
      <p:sldLst/>
    </p:custShow>
    <p:custShow name="alg.+ NLDA HBO/WO + Havo + Veva" id="17">
      <p:sldLst/>
    </p:custShow>
    <p:custShow name="alg.+HBO/WO+VWO+havo+Veva" id="18">
      <p:sldLst/>
    </p:custShow>
    <p:custShow name="alg.+NLDA VWO + Havo + Veva" id="19">
      <p:sldLst/>
    </p:custShow>
    <p:custShow name="alg.+NLDA VWO+Veva" id="20">
      <p:sldLst/>
    </p:custShow>
    <p:custShow name="alg.+NLDA havo+veva" id="21">
      <p:sldLst/>
    </p:custShow>
    <p:custShow name="alg.+NLDA havo+studiedeal" id="22">
      <p:sldLst/>
    </p:custShow>
    <p:custShow name="alg.+NLDA VWO+studiedeal" id="23">
      <p:sldLst/>
    </p:custShow>
    <p:custShow name="alg.+NLDA VWO+Havo+studiedeal" id="24">
      <p:sldLst/>
    </p:custShow>
    <p:custShow name="alg.+HBO/WO+VWO+havo+studiedeal" id="25">
      <p:sldLst/>
    </p:custShow>
    <p:custShow name="alg.+NLDA HBO/WO+havo+studied." id="26">
      <p:sldLst/>
    </p:custShow>
    <p:custShow name="alg.+NLDA HBO/WO+VWO+Studied." id="27">
      <p:sldLst/>
    </p:custShow>
    <p:custShow name="alg.+NLDA havo+burgerwerving" id="28">
      <p:sldLst/>
    </p:custShow>
    <p:custShow name="alg.+NLDA VWO+burgerwerving" id="29">
      <p:sldLst/>
    </p:custShow>
    <p:custShow name="alg.+NLDA VWO+Havo+burgerwerv." id="30">
      <p:sldLst/>
    </p:custShow>
  </p:custShowLst>
  <p:defaultTextStyle>
    <a:defPPr>
      <a:defRPr lang="en-US"/>
    </a:defPPr>
    <a:lvl1pPr algn="l" rtl="0" eaLnBrk="0" fontAlgn="base" hangingPunct="0">
      <a:spcBef>
        <a:spcPct val="0"/>
      </a:spcBef>
      <a:spcAft>
        <a:spcPct val="0"/>
      </a:spcAft>
      <a:defRPr sz="2200" kern="1200">
        <a:solidFill>
          <a:schemeClr val="tx1"/>
        </a:solidFill>
        <a:latin typeface="Verdana" panose="020B0604030504040204" pitchFamily="34" charset="0"/>
        <a:ea typeface="+mn-ea"/>
        <a:cs typeface="+mn-cs"/>
      </a:defRPr>
    </a:lvl1pPr>
    <a:lvl2pPr marL="444027" algn="l" rtl="0" eaLnBrk="0" fontAlgn="base" hangingPunct="0">
      <a:spcBef>
        <a:spcPct val="0"/>
      </a:spcBef>
      <a:spcAft>
        <a:spcPct val="0"/>
      </a:spcAft>
      <a:defRPr sz="2200" kern="1200">
        <a:solidFill>
          <a:schemeClr val="tx1"/>
        </a:solidFill>
        <a:latin typeface="Verdana" panose="020B0604030504040204" pitchFamily="34" charset="0"/>
        <a:ea typeface="+mn-ea"/>
        <a:cs typeface="+mn-cs"/>
      </a:defRPr>
    </a:lvl2pPr>
    <a:lvl3pPr marL="888052" algn="l" rtl="0" eaLnBrk="0" fontAlgn="base" hangingPunct="0">
      <a:spcBef>
        <a:spcPct val="0"/>
      </a:spcBef>
      <a:spcAft>
        <a:spcPct val="0"/>
      </a:spcAft>
      <a:defRPr sz="2200" kern="1200">
        <a:solidFill>
          <a:schemeClr val="tx1"/>
        </a:solidFill>
        <a:latin typeface="Verdana" panose="020B0604030504040204" pitchFamily="34" charset="0"/>
        <a:ea typeface="+mn-ea"/>
        <a:cs typeface="+mn-cs"/>
      </a:defRPr>
    </a:lvl3pPr>
    <a:lvl4pPr marL="1332091" algn="l" rtl="0" eaLnBrk="0" fontAlgn="base" hangingPunct="0">
      <a:spcBef>
        <a:spcPct val="0"/>
      </a:spcBef>
      <a:spcAft>
        <a:spcPct val="0"/>
      </a:spcAft>
      <a:defRPr sz="2200" kern="1200">
        <a:solidFill>
          <a:schemeClr val="tx1"/>
        </a:solidFill>
        <a:latin typeface="Verdana" panose="020B0604030504040204" pitchFamily="34" charset="0"/>
        <a:ea typeface="+mn-ea"/>
        <a:cs typeface="+mn-cs"/>
      </a:defRPr>
    </a:lvl4pPr>
    <a:lvl5pPr marL="1776115" algn="l" rtl="0" eaLnBrk="0" fontAlgn="base" hangingPunct="0">
      <a:spcBef>
        <a:spcPct val="0"/>
      </a:spcBef>
      <a:spcAft>
        <a:spcPct val="0"/>
      </a:spcAft>
      <a:defRPr sz="2200" kern="1200">
        <a:solidFill>
          <a:schemeClr val="tx1"/>
        </a:solidFill>
        <a:latin typeface="Verdana" panose="020B0604030504040204" pitchFamily="34" charset="0"/>
        <a:ea typeface="+mn-ea"/>
        <a:cs typeface="+mn-cs"/>
      </a:defRPr>
    </a:lvl5pPr>
    <a:lvl6pPr marL="2220140" algn="l" defTabSz="888052" rtl="0" eaLnBrk="1" latinLnBrk="0" hangingPunct="1">
      <a:defRPr sz="2200" kern="1200">
        <a:solidFill>
          <a:schemeClr val="tx1"/>
        </a:solidFill>
        <a:latin typeface="Verdana" panose="020B0604030504040204" pitchFamily="34" charset="0"/>
        <a:ea typeface="+mn-ea"/>
        <a:cs typeface="+mn-cs"/>
      </a:defRPr>
    </a:lvl6pPr>
    <a:lvl7pPr marL="2664168" algn="l" defTabSz="888052" rtl="0" eaLnBrk="1" latinLnBrk="0" hangingPunct="1">
      <a:defRPr sz="2200" kern="1200">
        <a:solidFill>
          <a:schemeClr val="tx1"/>
        </a:solidFill>
        <a:latin typeface="Verdana" panose="020B0604030504040204" pitchFamily="34" charset="0"/>
        <a:ea typeface="+mn-ea"/>
        <a:cs typeface="+mn-cs"/>
      </a:defRPr>
    </a:lvl7pPr>
    <a:lvl8pPr marL="3108200" algn="l" defTabSz="888052" rtl="0" eaLnBrk="1" latinLnBrk="0" hangingPunct="1">
      <a:defRPr sz="2200" kern="1200">
        <a:solidFill>
          <a:schemeClr val="tx1"/>
        </a:solidFill>
        <a:latin typeface="Verdana" panose="020B0604030504040204" pitchFamily="34" charset="0"/>
        <a:ea typeface="+mn-ea"/>
        <a:cs typeface="+mn-cs"/>
      </a:defRPr>
    </a:lvl8pPr>
    <a:lvl9pPr marL="3552227" algn="l" defTabSz="888052" rtl="0" eaLnBrk="1" latinLnBrk="0" hangingPunct="1">
      <a:defRPr sz="2200" kern="1200">
        <a:solidFill>
          <a:schemeClr val="tx1"/>
        </a:solidFill>
        <a:latin typeface="Verdana" panose="020B0604030504040204" pitchFamily="34" charset="0"/>
        <a:ea typeface="+mn-ea"/>
        <a:cs typeface="+mn-cs"/>
      </a:defRPr>
    </a:lvl9pPr>
  </p:defaultTextStyle>
  <p:extLst>
    <p:ext uri="{521415D9-36F7-43E2-AB2F-B90AF26B5E84}">
      <p14:sectionLst xmlns:p14="http://schemas.microsoft.com/office/powerpoint/2010/main">
        <p14:section name="FHM algemene presentatie" id="{89A8780A-6C57-3943-832F-D04C06E9496C}">
          <p14:sldIdLst>
            <p14:sldId id="797"/>
            <p14:sldId id="780"/>
            <p14:sldId id="807"/>
            <p14:sldId id="808"/>
            <p14:sldId id="809"/>
            <p14:sldId id="810"/>
            <p14:sldId id="811"/>
            <p14:sldId id="804"/>
            <p14:sldId id="812"/>
          </p14:sldIdLst>
        </p14:section>
      </p14:sectionLst>
    </p:ext>
    <p:ext uri="{EFAFB233-063F-42B5-8137-9DF3F51BA10A}">
      <p15:sldGuideLst xmlns:p15="http://schemas.microsoft.com/office/powerpoint/2012/main">
        <p15:guide id="2" pos="2547" userDrawn="1">
          <p15:clr>
            <a:srgbClr val="A4A3A4"/>
          </p15:clr>
        </p15:guide>
        <p15:guide id="3" pos="7265" userDrawn="1">
          <p15:clr>
            <a:srgbClr val="A4A3A4"/>
          </p15:clr>
        </p15:guide>
        <p15:guide id="4" pos="5110" userDrawn="1">
          <p15:clr>
            <a:srgbClr val="A4A3A4"/>
          </p15:clr>
        </p15:guide>
        <p15:guide id="5" orient="horz" pos="1071" userDrawn="1">
          <p15:clr>
            <a:srgbClr val="A4A3A4"/>
          </p15:clr>
        </p15:guide>
        <p15:guide id="6" orient="horz" pos="3249" userDrawn="1">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6E4146FC-2E18-8F13-C07B-7F2E60942DB7}" name="Marthe de Vet" initials="MdV" userId="S::M.deVet@franshalsmuseum.nl::35353c3d-87fb-4f0c-8973-24451f9eb356"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9AF01"/>
    <a:srgbClr val="710F34"/>
    <a:srgbClr val="F2005C"/>
    <a:srgbClr val="FFF6ED"/>
    <a:srgbClr val="F1005C"/>
    <a:srgbClr val="FFF5EE"/>
    <a:srgbClr val="FF7600"/>
    <a:srgbClr val="DBB161"/>
    <a:srgbClr val="FFAC3F"/>
    <a:srgbClr val="0082C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Stijl, gemiddeld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013" autoAdjust="0"/>
    <p:restoredTop sz="94863" autoAdjust="0"/>
  </p:normalViewPr>
  <p:slideViewPr>
    <p:cSldViewPr snapToGrid="0">
      <p:cViewPr varScale="1">
        <p:scale>
          <a:sx n="72" d="100"/>
          <a:sy n="72" d="100"/>
        </p:scale>
        <p:origin x="402" y="66"/>
      </p:cViewPr>
      <p:guideLst>
        <p:guide pos="2547"/>
        <p:guide pos="7265"/>
        <p:guide pos="5110"/>
        <p:guide orient="horz" pos="1071"/>
        <p:guide orient="horz" pos="3249"/>
      </p:guideLst>
    </p:cSldViewPr>
  </p:slideViewPr>
  <p:outlineViewPr>
    <p:cViewPr>
      <p:scale>
        <a:sx n="90" d="100"/>
        <a:sy n="90" d="100"/>
      </p:scale>
      <p:origin x="0" y="0"/>
    </p:cViewPr>
  </p:outlineViewPr>
  <p:notesTextViewPr>
    <p:cViewPr>
      <p:scale>
        <a:sx n="125" d="100"/>
        <a:sy n="125" d="100"/>
      </p:scale>
      <p:origin x="0" y="0"/>
    </p:cViewPr>
  </p:notesTextViewPr>
  <p:sorterViewPr>
    <p:cViewPr>
      <p:scale>
        <a:sx n="66" d="100"/>
        <a:sy n="66" d="100"/>
      </p:scale>
      <p:origin x="0" y="0"/>
    </p:cViewPr>
  </p:sorterViewPr>
  <p:notesViewPr>
    <p:cSldViewPr snapToGrid="0">
      <p:cViewPr varScale="1">
        <p:scale>
          <a:sx n="112" d="100"/>
          <a:sy n="112" d="100"/>
        </p:scale>
        <p:origin x="5296" y="20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handoutMaster" Target="handoutMasters/handoutMaster1.xml"/><Relationship Id="rId18" Type="http://schemas.microsoft.com/office/2018/10/relationships/authors" Target="authors.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notesMaster" Target="notesMasters/notesMaster1.xml"/><Relationship Id="rId17"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viewProps" Target="viewProps.xml"/><Relationship Id="rId10" Type="http://schemas.openxmlformats.org/officeDocument/2006/relationships/slide" Target="slides/slide8.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2770" name="Rectangle 2"/>
          <p:cNvSpPr>
            <a:spLocks noGrp="1" noChangeArrowheads="1"/>
          </p:cNvSpPr>
          <p:nvPr>
            <p:ph type="hdr" sz="quarter"/>
          </p:nvPr>
        </p:nvSpPr>
        <p:spPr bwMode="auto">
          <a:xfrm>
            <a:off x="536893" y="584200"/>
            <a:ext cx="5772150" cy="438150"/>
          </a:xfrm>
          <a:prstGeom prst="rect">
            <a:avLst/>
          </a:prstGeom>
          <a:noFill/>
          <a:ln w="9525">
            <a:noFill/>
            <a:miter lim="800000"/>
            <a:headEnd/>
            <a:tailEnd/>
          </a:ln>
          <a:effectLst/>
        </p:spPr>
        <p:txBody>
          <a:bodyPr vert="horz" wrap="square" lIns="0" tIns="0" rIns="0" bIns="0" numCol="1" anchor="t" anchorCtr="0" compatLnSpc="1">
            <a:prstTxWarp prst="textNoShape">
              <a:avLst/>
            </a:prstTxWarp>
          </a:bodyPr>
          <a:lstStyle>
            <a:lvl1pPr defTabSz="933450" eaLnBrk="0" hangingPunct="0">
              <a:spcBef>
                <a:spcPct val="0"/>
              </a:spcBef>
              <a:defRPr sz="1000">
                <a:latin typeface="Arial" charset="0"/>
              </a:defRPr>
            </a:lvl1pPr>
          </a:lstStyle>
          <a:p>
            <a:pPr>
              <a:defRPr/>
            </a:pPr>
            <a:endParaRPr lang="nl-NL" dirty="0">
              <a:latin typeface="Rubik Light" pitchFamily="2" charset="-79"/>
              <a:cs typeface="Rubik Light" pitchFamily="2" charset="-79"/>
            </a:endParaRPr>
          </a:p>
        </p:txBody>
      </p:sp>
      <p:sp>
        <p:nvSpPr>
          <p:cNvPr id="32771" name="Rectangle 3"/>
          <p:cNvSpPr>
            <a:spLocks noGrp="1" noChangeArrowheads="1"/>
          </p:cNvSpPr>
          <p:nvPr>
            <p:ph type="dt" sz="quarter" idx="1"/>
          </p:nvPr>
        </p:nvSpPr>
        <p:spPr bwMode="auto">
          <a:xfrm>
            <a:off x="536893" y="234950"/>
            <a:ext cx="2949575" cy="153988"/>
          </a:xfrm>
          <a:prstGeom prst="rect">
            <a:avLst/>
          </a:prstGeom>
          <a:noFill/>
          <a:ln w="9525">
            <a:noFill/>
            <a:miter lim="800000"/>
            <a:headEnd/>
            <a:tailEnd/>
          </a:ln>
          <a:effectLst/>
        </p:spPr>
        <p:txBody>
          <a:bodyPr vert="horz" wrap="square" lIns="0" tIns="0" rIns="0" bIns="0" numCol="1" anchor="t" anchorCtr="0" compatLnSpc="1">
            <a:prstTxWarp prst="textNoShape">
              <a:avLst/>
            </a:prstTxWarp>
          </a:bodyPr>
          <a:lstStyle>
            <a:lvl1pPr defTabSz="933450" eaLnBrk="0" hangingPunct="0">
              <a:spcBef>
                <a:spcPct val="0"/>
              </a:spcBef>
              <a:defRPr sz="800">
                <a:latin typeface="Arial" charset="0"/>
              </a:defRPr>
            </a:lvl1pPr>
          </a:lstStyle>
          <a:p>
            <a:pPr>
              <a:defRPr/>
            </a:pPr>
            <a:fld id="{1FE9F237-2AFD-411F-BB36-B0C9B28B6463}" type="datetime1">
              <a:rPr lang="nl-NL">
                <a:latin typeface="Rubik Light" pitchFamily="2" charset="-79"/>
                <a:cs typeface="Rubik Light" pitchFamily="2" charset="-79"/>
              </a:rPr>
              <a:pPr>
                <a:defRPr/>
              </a:pPr>
              <a:t>20-9-2023</a:t>
            </a:fld>
            <a:endParaRPr lang="nl-NL" dirty="0">
              <a:latin typeface="Rubik Light" pitchFamily="2" charset="-79"/>
              <a:cs typeface="Rubik Light" pitchFamily="2" charset="-79"/>
            </a:endParaRPr>
          </a:p>
        </p:txBody>
      </p:sp>
      <p:sp>
        <p:nvSpPr>
          <p:cNvPr id="32772" name="Rectangle 4"/>
          <p:cNvSpPr>
            <a:spLocks noGrp="1" noChangeArrowheads="1"/>
          </p:cNvSpPr>
          <p:nvPr>
            <p:ph type="ftr" sz="quarter" idx="2"/>
          </p:nvPr>
        </p:nvSpPr>
        <p:spPr bwMode="auto">
          <a:xfrm>
            <a:off x="525463" y="8976995"/>
            <a:ext cx="5922962" cy="496888"/>
          </a:xfrm>
          <a:prstGeom prst="rect">
            <a:avLst/>
          </a:prstGeom>
          <a:noFill/>
          <a:ln w="9525">
            <a:noFill/>
            <a:miter lim="800000"/>
            <a:headEnd/>
            <a:tailEnd/>
          </a:ln>
          <a:effectLst/>
        </p:spPr>
        <p:txBody>
          <a:bodyPr vert="horz" wrap="square" lIns="0" tIns="0" rIns="0" bIns="0" numCol="1" anchor="b" anchorCtr="0" compatLnSpc="1">
            <a:prstTxWarp prst="textNoShape">
              <a:avLst/>
            </a:prstTxWarp>
          </a:bodyPr>
          <a:lstStyle>
            <a:lvl1pPr defTabSz="933450" eaLnBrk="0" hangingPunct="0">
              <a:spcBef>
                <a:spcPct val="0"/>
              </a:spcBef>
              <a:defRPr sz="1000">
                <a:latin typeface="Arial" charset="0"/>
              </a:defRPr>
            </a:lvl1pPr>
          </a:lstStyle>
          <a:p>
            <a:pPr>
              <a:defRPr/>
            </a:pPr>
            <a:r>
              <a:rPr lang="nl-NL" dirty="0">
                <a:latin typeface="Rubik Light" pitchFamily="2" charset="-79"/>
                <a:cs typeface="Rubik Light" pitchFamily="2" charset="-79"/>
              </a:rPr>
              <a:t>Eventuele voettekst</a:t>
            </a:r>
          </a:p>
        </p:txBody>
      </p:sp>
      <p:sp>
        <p:nvSpPr>
          <p:cNvPr id="32773" name="Rectangle 5"/>
          <p:cNvSpPr>
            <a:spLocks noGrp="1" noChangeArrowheads="1"/>
          </p:cNvSpPr>
          <p:nvPr>
            <p:ph type="sldNum" sz="quarter" idx="3"/>
          </p:nvPr>
        </p:nvSpPr>
        <p:spPr bwMode="auto">
          <a:xfrm>
            <a:off x="6507163" y="8976995"/>
            <a:ext cx="225425" cy="496888"/>
          </a:xfrm>
          <a:prstGeom prst="rect">
            <a:avLst/>
          </a:prstGeom>
          <a:noFill/>
          <a:ln w="9525">
            <a:noFill/>
            <a:miter lim="800000"/>
            <a:headEnd/>
            <a:tailEnd/>
          </a:ln>
          <a:effectLst/>
        </p:spPr>
        <p:txBody>
          <a:bodyPr vert="horz" wrap="square" lIns="0" tIns="0" rIns="0" bIns="0" numCol="1" anchor="b" anchorCtr="0" compatLnSpc="1">
            <a:prstTxWarp prst="textNoShape">
              <a:avLst/>
            </a:prstTxWarp>
          </a:bodyPr>
          <a:lstStyle>
            <a:lvl1pPr algn="ctr" defTabSz="933450" eaLnBrk="0" hangingPunct="0">
              <a:defRPr sz="1000" smtClean="0">
                <a:latin typeface="Arial" panose="020B0604020202020204" pitchFamily="34" charset="0"/>
              </a:defRPr>
            </a:lvl1pPr>
          </a:lstStyle>
          <a:p>
            <a:pPr>
              <a:defRPr/>
            </a:pPr>
            <a:fld id="{2EC5422D-57D3-48F0-ACAD-BF29F90A3A97}" type="slidenum">
              <a:rPr lang="nl-NL">
                <a:latin typeface="Rubik Light" pitchFamily="2" charset="-79"/>
                <a:cs typeface="Rubik Light" pitchFamily="2" charset="-79"/>
              </a:rPr>
              <a:pPr>
                <a:defRPr/>
              </a:pPr>
              <a:t>‹nr.›</a:t>
            </a:fld>
            <a:endParaRPr lang="nl-NL" dirty="0">
              <a:latin typeface="Rubik Light" pitchFamily="2" charset="-79"/>
              <a:cs typeface="Rubik Light" pitchFamily="2" charset="-79"/>
            </a:endParaRPr>
          </a:p>
        </p:txBody>
      </p:sp>
      <p:sp>
        <p:nvSpPr>
          <p:cNvPr id="78856" name="RubriceringEnMerking"/>
          <p:cNvSpPr txBox="1">
            <a:spLocks noChangeArrowheads="1"/>
          </p:cNvSpPr>
          <p:nvPr/>
        </p:nvSpPr>
        <p:spPr bwMode="auto">
          <a:xfrm rot="-5400000">
            <a:off x="4613275" y="6891338"/>
            <a:ext cx="4017963" cy="122237"/>
          </a:xfrm>
          <a:prstGeom prst="rect">
            <a:avLst/>
          </a:prstGeom>
          <a:noFill/>
          <a:ln>
            <a:noFill/>
          </a:ln>
        </p:spPr>
        <p:txBody>
          <a:bodyPr lIns="0" tIns="0" rIns="0" bIns="0">
            <a:spAutoFit/>
          </a:bodyPr>
          <a:lstStyle>
            <a:lvl1pPr eaLnBrk="0" hangingPunct="0">
              <a:defRPr sz="2200">
                <a:solidFill>
                  <a:schemeClr val="tx1"/>
                </a:solidFill>
                <a:latin typeface="Verdana" pitchFamily="34" charset="0"/>
              </a:defRPr>
            </a:lvl1pPr>
            <a:lvl2pPr marL="742950" indent="-285750" eaLnBrk="0" hangingPunct="0">
              <a:defRPr sz="2200">
                <a:solidFill>
                  <a:schemeClr val="tx1"/>
                </a:solidFill>
                <a:latin typeface="Verdana" pitchFamily="34" charset="0"/>
              </a:defRPr>
            </a:lvl2pPr>
            <a:lvl3pPr marL="1143000" indent="-228600" eaLnBrk="0" hangingPunct="0">
              <a:defRPr sz="2200">
                <a:solidFill>
                  <a:schemeClr val="tx1"/>
                </a:solidFill>
                <a:latin typeface="Verdana" pitchFamily="34" charset="0"/>
              </a:defRPr>
            </a:lvl3pPr>
            <a:lvl4pPr marL="1600200" indent="-228600" eaLnBrk="0" hangingPunct="0">
              <a:defRPr sz="2200">
                <a:solidFill>
                  <a:schemeClr val="tx1"/>
                </a:solidFill>
                <a:latin typeface="Verdana" pitchFamily="34" charset="0"/>
              </a:defRPr>
            </a:lvl4pPr>
            <a:lvl5pPr marL="2057400" indent="-228600" eaLnBrk="0" hangingPunct="0">
              <a:defRPr sz="2200">
                <a:solidFill>
                  <a:schemeClr val="tx1"/>
                </a:solidFill>
                <a:latin typeface="Verdana" pitchFamily="34" charset="0"/>
              </a:defRPr>
            </a:lvl5pPr>
            <a:lvl6pPr marL="2514600" indent="-228600" eaLnBrk="0" fontAlgn="base" hangingPunct="0">
              <a:spcBef>
                <a:spcPct val="0"/>
              </a:spcBef>
              <a:spcAft>
                <a:spcPct val="0"/>
              </a:spcAft>
              <a:defRPr sz="2200">
                <a:solidFill>
                  <a:schemeClr val="tx1"/>
                </a:solidFill>
                <a:latin typeface="Verdana" pitchFamily="34" charset="0"/>
              </a:defRPr>
            </a:lvl6pPr>
            <a:lvl7pPr marL="2971800" indent="-228600" eaLnBrk="0" fontAlgn="base" hangingPunct="0">
              <a:spcBef>
                <a:spcPct val="0"/>
              </a:spcBef>
              <a:spcAft>
                <a:spcPct val="0"/>
              </a:spcAft>
              <a:defRPr sz="2200">
                <a:solidFill>
                  <a:schemeClr val="tx1"/>
                </a:solidFill>
                <a:latin typeface="Verdana" pitchFamily="34" charset="0"/>
              </a:defRPr>
            </a:lvl7pPr>
            <a:lvl8pPr marL="3429000" indent="-228600" eaLnBrk="0" fontAlgn="base" hangingPunct="0">
              <a:spcBef>
                <a:spcPct val="0"/>
              </a:spcBef>
              <a:spcAft>
                <a:spcPct val="0"/>
              </a:spcAft>
              <a:defRPr sz="2200">
                <a:solidFill>
                  <a:schemeClr val="tx1"/>
                </a:solidFill>
                <a:latin typeface="Verdana" pitchFamily="34" charset="0"/>
              </a:defRPr>
            </a:lvl8pPr>
            <a:lvl9pPr marL="3886200" indent="-228600" eaLnBrk="0" fontAlgn="base" hangingPunct="0">
              <a:spcBef>
                <a:spcPct val="0"/>
              </a:spcBef>
              <a:spcAft>
                <a:spcPct val="0"/>
              </a:spcAft>
              <a:defRPr sz="2200">
                <a:solidFill>
                  <a:schemeClr val="tx1"/>
                </a:solidFill>
                <a:latin typeface="Verdana" pitchFamily="34" charset="0"/>
              </a:defRPr>
            </a:lvl9pPr>
          </a:lstStyle>
          <a:p>
            <a:pPr>
              <a:defRPr/>
            </a:pPr>
            <a:endParaRPr lang="nl-NL" sz="800" dirty="0">
              <a:latin typeface="Rubik Light" pitchFamily="2" charset="-79"/>
              <a:cs typeface="Rubik Light" pitchFamily="2" charset="-79"/>
            </a:endParaRPr>
          </a:p>
        </p:txBody>
      </p:sp>
    </p:spTree>
    <p:extLst>
      <p:ext uri="{BB962C8B-B14F-4D97-AF65-F5344CB8AC3E}">
        <p14:creationId xmlns:p14="http://schemas.microsoft.com/office/powerpoint/2010/main" val="3170104690"/>
      </p:ext>
    </p:extLst>
  </p:cSld>
  <p:clrMap bg1="lt1" tx1="dk1" bg2="lt2" tx2="dk2" accent1="accent1" accent2="accent2" accent3="accent3" accent4="accent4" accent5="accent5" accent6="accent6" hlink="hlink" folHlink="folHlink"/>
  <p:hf sldNum="0" hdr="0" ftr="0" dt="0"/>
  <p:extLst>
    <p:ext uri="{56416CCD-93CA-4268-BC5B-53C4BB910035}">
      <p15:sldGuideLst xmlns:p15="http://schemas.microsoft.com/office/powerpoint/2012/main">
        <p15:guide id="1" orient="horz" pos="3131" userDrawn="1">
          <p15:clr>
            <a:srgbClr val="F26B43"/>
          </p15:clr>
        </p15:guide>
        <p15:guide id="2" pos="2145" userDrawn="1">
          <p15:clr>
            <a:srgbClr val="F26B43"/>
          </p15:clr>
        </p15:guide>
      </p15:sldGuideLst>
    </p:ext>
  </p:extLst>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122" name="Rectangle 2"/>
          <p:cNvSpPr>
            <a:spLocks noGrp="1" noChangeArrowheads="1"/>
          </p:cNvSpPr>
          <p:nvPr>
            <p:ph type="hdr" sz="quarter"/>
          </p:nvPr>
        </p:nvSpPr>
        <p:spPr bwMode="auto">
          <a:xfrm>
            <a:off x="525463" y="473075"/>
            <a:ext cx="5772150" cy="434975"/>
          </a:xfrm>
          <a:prstGeom prst="rect">
            <a:avLst/>
          </a:prstGeom>
          <a:noFill/>
          <a:ln w="9525">
            <a:noFill/>
            <a:miter lim="800000"/>
            <a:headEnd/>
            <a:tailEnd/>
          </a:ln>
          <a:effectLst/>
        </p:spPr>
        <p:txBody>
          <a:bodyPr vert="horz" wrap="square" lIns="0" tIns="0" rIns="0" bIns="0" numCol="1" anchor="t" anchorCtr="0" compatLnSpc="1">
            <a:prstTxWarp prst="textNoShape">
              <a:avLst/>
            </a:prstTxWarp>
          </a:bodyPr>
          <a:lstStyle>
            <a:lvl1pPr defTabSz="933450" eaLnBrk="0" hangingPunct="0">
              <a:spcBef>
                <a:spcPct val="0"/>
              </a:spcBef>
              <a:defRPr sz="1000" b="0" i="0">
                <a:latin typeface="Rubik Light" pitchFamily="2" charset="-79"/>
                <a:cs typeface="Rubik Light" pitchFamily="2" charset="-79"/>
              </a:defRPr>
            </a:lvl1pPr>
          </a:lstStyle>
          <a:p>
            <a:pPr>
              <a:defRPr/>
            </a:pPr>
            <a:endParaRPr lang="en-US" dirty="0"/>
          </a:p>
        </p:txBody>
      </p:sp>
      <p:sp>
        <p:nvSpPr>
          <p:cNvPr id="5123" name="Rectangle 3"/>
          <p:cNvSpPr>
            <a:spLocks noGrp="1" noChangeArrowheads="1"/>
          </p:cNvSpPr>
          <p:nvPr>
            <p:ph type="dt" idx="1"/>
          </p:nvPr>
        </p:nvSpPr>
        <p:spPr bwMode="auto">
          <a:xfrm>
            <a:off x="523875" y="120650"/>
            <a:ext cx="2949575" cy="155575"/>
          </a:xfrm>
          <a:prstGeom prst="rect">
            <a:avLst/>
          </a:prstGeom>
          <a:noFill/>
          <a:ln w="9525">
            <a:noFill/>
            <a:miter lim="800000"/>
            <a:headEnd/>
            <a:tailEnd/>
          </a:ln>
          <a:effectLst/>
        </p:spPr>
        <p:txBody>
          <a:bodyPr vert="horz" wrap="square" lIns="0" tIns="0" rIns="0" bIns="0" numCol="1" anchor="t" anchorCtr="0" compatLnSpc="1">
            <a:prstTxWarp prst="textNoShape">
              <a:avLst/>
            </a:prstTxWarp>
          </a:bodyPr>
          <a:lstStyle>
            <a:lvl1pPr defTabSz="933450" eaLnBrk="0" hangingPunct="0">
              <a:spcBef>
                <a:spcPct val="0"/>
              </a:spcBef>
              <a:defRPr sz="800" b="0" i="0">
                <a:latin typeface="Rubik Light" pitchFamily="2" charset="-79"/>
                <a:cs typeface="Rubik Light" pitchFamily="2" charset="-79"/>
              </a:defRPr>
            </a:lvl1pPr>
          </a:lstStyle>
          <a:p>
            <a:pPr>
              <a:defRPr/>
            </a:pPr>
            <a:fld id="{50E7B93E-1C15-4016-9486-B6FAD726EFA5}" type="datetime1">
              <a:rPr lang="en-US" smtClean="0"/>
              <a:pPr>
                <a:defRPr/>
              </a:pPr>
              <a:t>9/20/2023</a:t>
            </a:fld>
            <a:endParaRPr lang="en-US" dirty="0"/>
          </a:p>
        </p:txBody>
      </p:sp>
      <p:sp>
        <p:nvSpPr>
          <p:cNvPr id="7172" name="Rectangle 4"/>
          <p:cNvSpPr>
            <a:spLocks noGrp="1" noRot="1" noChangeAspect="1" noChangeArrowheads="1" noTextEdit="1"/>
          </p:cNvSpPr>
          <p:nvPr>
            <p:ph type="sldImg" idx="2"/>
          </p:nvPr>
        </p:nvSpPr>
        <p:spPr bwMode="auto">
          <a:xfrm>
            <a:off x="523875" y="1017587"/>
            <a:ext cx="5785557" cy="3254376"/>
          </a:xfrm>
          <a:prstGeom prst="rect">
            <a:avLst/>
          </a:prstGeom>
          <a:noFill/>
          <a:ln w="9525">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5125" name="Rectangle 5"/>
          <p:cNvSpPr>
            <a:spLocks noGrp="1" noChangeArrowheads="1"/>
          </p:cNvSpPr>
          <p:nvPr>
            <p:ph type="body" sz="quarter" idx="3"/>
          </p:nvPr>
        </p:nvSpPr>
        <p:spPr bwMode="auto">
          <a:xfrm>
            <a:off x="525463" y="4503420"/>
            <a:ext cx="5772150" cy="4458018"/>
          </a:xfrm>
          <a:prstGeom prst="rect">
            <a:avLst/>
          </a:prstGeom>
          <a:noFill/>
          <a:ln w="9525">
            <a:noFill/>
            <a:miter lim="800000"/>
            <a:headEnd/>
            <a:tailEnd/>
          </a:ln>
          <a:effectLst/>
        </p:spPr>
        <p:txBody>
          <a:bodyPr vert="horz" wrap="square" lIns="0" tIns="0" rIns="0" bIns="0" numCol="1" anchor="t" anchorCtr="0" compatLnSpc="1">
            <a:prstTxWarp prst="textNoShape">
              <a:avLst/>
            </a:prstTxWarp>
          </a:bodyPr>
          <a:lstStyle/>
          <a:p>
            <a:pPr lvl="0"/>
            <a:r>
              <a:rPr lang="en-US" noProof="0" dirty="0" err="1"/>
              <a:t>Klik</a:t>
            </a:r>
            <a:r>
              <a:rPr lang="en-US" noProof="0" dirty="0"/>
              <a:t> om het </a:t>
            </a:r>
            <a:r>
              <a:rPr lang="en-US" noProof="0" dirty="0" err="1"/>
              <a:t>opmaakprofiel</a:t>
            </a:r>
            <a:r>
              <a:rPr lang="en-US" noProof="0" dirty="0"/>
              <a:t> van de </a:t>
            </a:r>
            <a:r>
              <a:rPr lang="en-US" noProof="0" dirty="0" err="1"/>
              <a:t>modeltekst</a:t>
            </a:r>
            <a:r>
              <a:rPr lang="en-US" noProof="0" dirty="0"/>
              <a:t> </a:t>
            </a:r>
            <a:r>
              <a:rPr lang="en-US" noProof="0" dirty="0" err="1"/>
              <a:t>te</a:t>
            </a:r>
            <a:r>
              <a:rPr lang="en-US" noProof="0" dirty="0"/>
              <a:t> </a:t>
            </a:r>
            <a:r>
              <a:rPr lang="en-US" noProof="0" dirty="0" err="1"/>
              <a:t>bewerken</a:t>
            </a:r>
            <a:endParaRPr lang="en-US" noProof="0" dirty="0"/>
          </a:p>
          <a:p>
            <a:pPr lvl="1"/>
            <a:r>
              <a:rPr lang="en-US" noProof="0" dirty="0" err="1"/>
              <a:t>Tweede</a:t>
            </a:r>
            <a:r>
              <a:rPr lang="en-US" noProof="0" dirty="0"/>
              <a:t> </a:t>
            </a:r>
            <a:r>
              <a:rPr lang="en-US" noProof="0" dirty="0" err="1"/>
              <a:t>niveau</a:t>
            </a:r>
            <a:endParaRPr lang="en-US" noProof="0" dirty="0"/>
          </a:p>
          <a:p>
            <a:pPr lvl="2"/>
            <a:r>
              <a:rPr lang="en-US" noProof="0" dirty="0" err="1"/>
              <a:t>Derde</a:t>
            </a:r>
            <a:r>
              <a:rPr lang="en-US" noProof="0" dirty="0"/>
              <a:t> </a:t>
            </a:r>
            <a:r>
              <a:rPr lang="en-US" noProof="0" dirty="0" err="1"/>
              <a:t>niveau</a:t>
            </a:r>
            <a:endParaRPr lang="en-US" noProof="0" dirty="0"/>
          </a:p>
          <a:p>
            <a:pPr lvl="3"/>
            <a:r>
              <a:rPr lang="en-US" noProof="0" dirty="0" err="1"/>
              <a:t>Vierde</a:t>
            </a:r>
            <a:r>
              <a:rPr lang="en-US" noProof="0" dirty="0"/>
              <a:t> </a:t>
            </a:r>
            <a:r>
              <a:rPr lang="en-US" noProof="0" dirty="0" err="1"/>
              <a:t>niveau</a:t>
            </a:r>
            <a:endParaRPr lang="en-US" noProof="0" dirty="0"/>
          </a:p>
          <a:p>
            <a:pPr lvl="4"/>
            <a:r>
              <a:rPr lang="en-US" noProof="0" dirty="0" err="1"/>
              <a:t>Vijfde</a:t>
            </a:r>
            <a:r>
              <a:rPr lang="en-US" noProof="0" dirty="0"/>
              <a:t> </a:t>
            </a:r>
            <a:r>
              <a:rPr lang="en-US" noProof="0" dirty="0" err="1"/>
              <a:t>niveau</a:t>
            </a:r>
            <a:endParaRPr lang="en-US" noProof="0" dirty="0"/>
          </a:p>
        </p:txBody>
      </p:sp>
      <p:sp>
        <p:nvSpPr>
          <p:cNvPr id="5126" name="Rectangle 6"/>
          <p:cNvSpPr>
            <a:spLocks noGrp="1" noChangeArrowheads="1"/>
          </p:cNvSpPr>
          <p:nvPr>
            <p:ph type="ftr" sz="quarter" idx="4"/>
          </p:nvPr>
        </p:nvSpPr>
        <p:spPr bwMode="auto">
          <a:xfrm>
            <a:off x="523875" y="9445625"/>
            <a:ext cx="5999163" cy="496888"/>
          </a:xfrm>
          <a:prstGeom prst="rect">
            <a:avLst/>
          </a:prstGeom>
          <a:noFill/>
          <a:ln w="9525">
            <a:noFill/>
            <a:miter lim="800000"/>
            <a:headEnd/>
            <a:tailEnd/>
          </a:ln>
          <a:effectLst/>
        </p:spPr>
        <p:txBody>
          <a:bodyPr vert="horz" wrap="square" lIns="0" tIns="0" rIns="0" bIns="0" numCol="1" anchor="b" anchorCtr="0" compatLnSpc="1">
            <a:prstTxWarp prst="textNoShape">
              <a:avLst/>
            </a:prstTxWarp>
          </a:bodyPr>
          <a:lstStyle>
            <a:lvl1pPr defTabSz="933450" eaLnBrk="0" hangingPunct="0">
              <a:spcBef>
                <a:spcPct val="0"/>
              </a:spcBef>
              <a:defRPr sz="1000" b="0" i="0">
                <a:latin typeface="Rubik Light" pitchFamily="2" charset="-79"/>
                <a:cs typeface="Rubik Light" pitchFamily="2" charset="-79"/>
              </a:defRPr>
            </a:lvl1pPr>
          </a:lstStyle>
          <a:p>
            <a:pPr>
              <a:defRPr/>
            </a:pPr>
            <a:r>
              <a:rPr lang="en-US"/>
              <a:t>Eventuele voettekst</a:t>
            </a:r>
            <a:endParaRPr lang="en-US" dirty="0"/>
          </a:p>
        </p:txBody>
      </p:sp>
      <p:sp>
        <p:nvSpPr>
          <p:cNvPr id="5127" name="Rectangle 7"/>
          <p:cNvSpPr>
            <a:spLocks noGrp="1" noChangeArrowheads="1"/>
          </p:cNvSpPr>
          <p:nvPr>
            <p:ph type="sldNum" sz="quarter" idx="5"/>
          </p:nvPr>
        </p:nvSpPr>
        <p:spPr bwMode="auto">
          <a:xfrm>
            <a:off x="6508750" y="9445625"/>
            <a:ext cx="227013" cy="496888"/>
          </a:xfrm>
          <a:prstGeom prst="rect">
            <a:avLst/>
          </a:prstGeom>
          <a:noFill/>
          <a:ln w="9525">
            <a:noFill/>
            <a:miter lim="800000"/>
            <a:headEnd/>
            <a:tailEnd/>
          </a:ln>
          <a:effectLst/>
        </p:spPr>
        <p:txBody>
          <a:bodyPr vert="horz" wrap="square" lIns="0" tIns="0" rIns="0" bIns="0" numCol="1" anchor="b" anchorCtr="0" compatLnSpc="1">
            <a:prstTxWarp prst="textNoShape">
              <a:avLst/>
            </a:prstTxWarp>
          </a:bodyPr>
          <a:lstStyle>
            <a:lvl1pPr algn="ctr" defTabSz="933450" eaLnBrk="0" hangingPunct="0">
              <a:defRPr sz="1000" b="0" i="0" smtClean="0">
                <a:latin typeface="Rubik Light" pitchFamily="2" charset="-79"/>
                <a:cs typeface="Rubik Light" pitchFamily="2" charset="-79"/>
              </a:defRPr>
            </a:lvl1pPr>
          </a:lstStyle>
          <a:p>
            <a:pPr>
              <a:defRPr/>
            </a:pPr>
            <a:fld id="{139F3BA3-8179-40A8-B9B7-41731D3FC470}" type="slidenum">
              <a:rPr lang="en-US" smtClean="0"/>
              <a:pPr>
                <a:defRPr/>
              </a:pPr>
              <a:t>‹nr.›</a:t>
            </a:fld>
            <a:endParaRPr lang="en-US" dirty="0"/>
          </a:p>
        </p:txBody>
      </p:sp>
      <p:sp>
        <p:nvSpPr>
          <p:cNvPr id="62473" name="RubriceringEnMerking2"/>
          <p:cNvSpPr txBox="1">
            <a:spLocks noChangeArrowheads="1"/>
          </p:cNvSpPr>
          <p:nvPr/>
        </p:nvSpPr>
        <p:spPr bwMode="auto">
          <a:xfrm rot="-5400000">
            <a:off x="4614863" y="2943225"/>
            <a:ext cx="4017962" cy="122238"/>
          </a:xfrm>
          <a:prstGeom prst="rect">
            <a:avLst/>
          </a:prstGeom>
          <a:noFill/>
          <a:ln>
            <a:noFill/>
          </a:ln>
        </p:spPr>
        <p:txBody>
          <a:bodyPr lIns="0" tIns="0" rIns="0" bIns="0">
            <a:spAutoFit/>
          </a:bodyPr>
          <a:lstStyle>
            <a:lvl1pPr eaLnBrk="0" hangingPunct="0">
              <a:defRPr sz="2200">
                <a:solidFill>
                  <a:schemeClr val="tx1"/>
                </a:solidFill>
                <a:latin typeface="Verdana" pitchFamily="34" charset="0"/>
              </a:defRPr>
            </a:lvl1pPr>
            <a:lvl2pPr marL="742950" indent="-285750" eaLnBrk="0" hangingPunct="0">
              <a:defRPr sz="2200">
                <a:solidFill>
                  <a:schemeClr val="tx1"/>
                </a:solidFill>
                <a:latin typeface="Verdana" pitchFamily="34" charset="0"/>
              </a:defRPr>
            </a:lvl2pPr>
            <a:lvl3pPr marL="1143000" indent="-228600" eaLnBrk="0" hangingPunct="0">
              <a:defRPr sz="2200">
                <a:solidFill>
                  <a:schemeClr val="tx1"/>
                </a:solidFill>
                <a:latin typeface="Verdana" pitchFamily="34" charset="0"/>
              </a:defRPr>
            </a:lvl3pPr>
            <a:lvl4pPr marL="1600200" indent="-228600" eaLnBrk="0" hangingPunct="0">
              <a:defRPr sz="2200">
                <a:solidFill>
                  <a:schemeClr val="tx1"/>
                </a:solidFill>
                <a:latin typeface="Verdana" pitchFamily="34" charset="0"/>
              </a:defRPr>
            </a:lvl4pPr>
            <a:lvl5pPr marL="2057400" indent="-228600" eaLnBrk="0" hangingPunct="0">
              <a:defRPr sz="2200">
                <a:solidFill>
                  <a:schemeClr val="tx1"/>
                </a:solidFill>
                <a:latin typeface="Verdana" pitchFamily="34" charset="0"/>
              </a:defRPr>
            </a:lvl5pPr>
            <a:lvl6pPr marL="2514600" indent="-228600" eaLnBrk="0" fontAlgn="base" hangingPunct="0">
              <a:spcBef>
                <a:spcPct val="0"/>
              </a:spcBef>
              <a:spcAft>
                <a:spcPct val="0"/>
              </a:spcAft>
              <a:defRPr sz="2200">
                <a:solidFill>
                  <a:schemeClr val="tx1"/>
                </a:solidFill>
                <a:latin typeface="Verdana" pitchFamily="34" charset="0"/>
              </a:defRPr>
            </a:lvl6pPr>
            <a:lvl7pPr marL="2971800" indent="-228600" eaLnBrk="0" fontAlgn="base" hangingPunct="0">
              <a:spcBef>
                <a:spcPct val="0"/>
              </a:spcBef>
              <a:spcAft>
                <a:spcPct val="0"/>
              </a:spcAft>
              <a:defRPr sz="2200">
                <a:solidFill>
                  <a:schemeClr val="tx1"/>
                </a:solidFill>
                <a:latin typeface="Verdana" pitchFamily="34" charset="0"/>
              </a:defRPr>
            </a:lvl7pPr>
            <a:lvl8pPr marL="3429000" indent="-228600" eaLnBrk="0" fontAlgn="base" hangingPunct="0">
              <a:spcBef>
                <a:spcPct val="0"/>
              </a:spcBef>
              <a:spcAft>
                <a:spcPct val="0"/>
              </a:spcAft>
              <a:defRPr sz="2200">
                <a:solidFill>
                  <a:schemeClr val="tx1"/>
                </a:solidFill>
                <a:latin typeface="Verdana" pitchFamily="34" charset="0"/>
              </a:defRPr>
            </a:lvl8pPr>
            <a:lvl9pPr marL="3886200" indent="-228600" eaLnBrk="0" fontAlgn="base" hangingPunct="0">
              <a:spcBef>
                <a:spcPct val="0"/>
              </a:spcBef>
              <a:spcAft>
                <a:spcPct val="0"/>
              </a:spcAft>
              <a:defRPr sz="2200">
                <a:solidFill>
                  <a:schemeClr val="tx1"/>
                </a:solidFill>
                <a:latin typeface="Verdana" pitchFamily="34" charset="0"/>
              </a:defRPr>
            </a:lvl9pPr>
          </a:lstStyle>
          <a:p>
            <a:pPr algn="r">
              <a:defRPr/>
            </a:pPr>
            <a:endParaRPr lang="nl-NL" sz="800" b="0" i="0" dirty="0">
              <a:latin typeface="Rubik Light" pitchFamily="2" charset="-79"/>
              <a:cs typeface="Rubik Light" pitchFamily="2" charset="-79"/>
            </a:endParaRPr>
          </a:p>
        </p:txBody>
      </p:sp>
      <p:sp>
        <p:nvSpPr>
          <p:cNvPr id="62474" name="RubriceringEnMerking"/>
          <p:cNvSpPr txBox="1">
            <a:spLocks noChangeArrowheads="1"/>
          </p:cNvSpPr>
          <p:nvPr/>
        </p:nvSpPr>
        <p:spPr bwMode="auto">
          <a:xfrm rot="-5400000">
            <a:off x="4613275" y="6891338"/>
            <a:ext cx="4017963" cy="122237"/>
          </a:xfrm>
          <a:prstGeom prst="rect">
            <a:avLst/>
          </a:prstGeom>
          <a:noFill/>
          <a:ln>
            <a:noFill/>
          </a:ln>
        </p:spPr>
        <p:txBody>
          <a:bodyPr lIns="0" tIns="0" rIns="0" bIns="0">
            <a:spAutoFit/>
          </a:bodyPr>
          <a:lstStyle>
            <a:lvl1pPr eaLnBrk="0" hangingPunct="0">
              <a:defRPr sz="2200">
                <a:solidFill>
                  <a:schemeClr val="tx1"/>
                </a:solidFill>
                <a:latin typeface="Verdana" pitchFamily="34" charset="0"/>
              </a:defRPr>
            </a:lvl1pPr>
            <a:lvl2pPr marL="742950" indent="-285750" eaLnBrk="0" hangingPunct="0">
              <a:defRPr sz="2200">
                <a:solidFill>
                  <a:schemeClr val="tx1"/>
                </a:solidFill>
                <a:latin typeface="Verdana" pitchFamily="34" charset="0"/>
              </a:defRPr>
            </a:lvl2pPr>
            <a:lvl3pPr marL="1143000" indent="-228600" eaLnBrk="0" hangingPunct="0">
              <a:defRPr sz="2200">
                <a:solidFill>
                  <a:schemeClr val="tx1"/>
                </a:solidFill>
                <a:latin typeface="Verdana" pitchFamily="34" charset="0"/>
              </a:defRPr>
            </a:lvl3pPr>
            <a:lvl4pPr marL="1600200" indent="-228600" eaLnBrk="0" hangingPunct="0">
              <a:defRPr sz="2200">
                <a:solidFill>
                  <a:schemeClr val="tx1"/>
                </a:solidFill>
                <a:latin typeface="Verdana" pitchFamily="34" charset="0"/>
              </a:defRPr>
            </a:lvl4pPr>
            <a:lvl5pPr marL="2057400" indent="-228600" eaLnBrk="0" hangingPunct="0">
              <a:defRPr sz="2200">
                <a:solidFill>
                  <a:schemeClr val="tx1"/>
                </a:solidFill>
                <a:latin typeface="Verdana" pitchFamily="34" charset="0"/>
              </a:defRPr>
            </a:lvl5pPr>
            <a:lvl6pPr marL="2514600" indent="-228600" eaLnBrk="0" fontAlgn="base" hangingPunct="0">
              <a:spcBef>
                <a:spcPct val="0"/>
              </a:spcBef>
              <a:spcAft>
                <a:spcPct val="0"/>
              </a:spcAft>
              <a:defRPr sz="2200">
                <a:solidFill>
                  <a:schemeClr val="tx1"/>
                </a:solidFill>
                <a:latin typeface="Verdana" pitchFamily="34" charset="0"/>
              </a:defRPr>
            </a:lvl6pPr>
            <a:lvl7pPr marL="2971800" indent="-228600" eaLnBrk="0" fontAlgn="base" hangingPunct="0">
              <a:spcBef>
                <a:spcPct val="0"/>
              </a:spcBef>
              <a:spcAft>
                <a:spcPct val="0"/>
              </a:spcAft>
              <a:defRPr sz="2200">
                <a:solidFill>
                  <a:schemeClr val="tx1"/>
                </a:solidFill>
                <a:latin typeface="Verdana" pitchFamily="34" charset="0"/>
              </a:defRPr>
            </a:lvl7pPr>
            <a:lvl8pPr marL="3429000" indent="-228600" eaLnBrk="0" fontAlgn="base" hangingPunct="0">
              <a:spcBef>
                <a:spcPct val="0"/>
              </a:spcBef>
              <a:spcAft>
                <a:spcPct val="0"/>
              </a:spcAft>
              <a:defRPr sz="2200">
                <a:solidFill>
                  <a:schemeClr val="tx1"/>
                </a:solidFill>
                <a:latin typeface="Verdana" pitchFamily="34" charset="0"/>
              </a:defRPr>
            </a:lvl8pPr>
            <a:lvl9pPr marL="3886200" indent="-228600" eaLnBrk="0" fontAlgn="base" hangingPunct="0">
              <a:spcBef>
                <a:spcPct val="0"/>
              </a:spcBef>
              <a:spcAft>
                <a:spcPct val="0"/>
              </a:spcAft>
              <a:defRPr sz="2200">
                <a:solidFill>
                  <a:schemeClr val="tx1"/>
                </a:solidFill>
                <a:latin typeface="Verdana" pitchFamily="34" charset="0"/>
              </a:defRPr>
            </a:lvl9pPr>
          </a:lstStyle>
          <a:p>
            <a:pPr>
              <a:defRPr/>
            </a:pPr>
            <a:endParaRPr lang="nl-NL" sz="800" b="0" i="0" dirty="0">
              <a:latin typeface="Rubik Light" pitchFamily="2" charset="-79"/>
              <a:cs typeface="Rubik Light" pitchFamily="2" charset="-79"/>
            </a:endParaRPr>
          </a:p>
        </p:txBody>
      </p:sp>
    </p:spTree>
    <p:extLst>
      <p:ext uri="{BB962C8B-B14F-4D97-AF65-F5344CB8AC3E}">
        <p14:creationId xmlns:p14="http://schemas.microsoft.com/office/powerpoint/2010/main" val="3928768091"/>
      </p:ext>
    </p:extLst>
  </p:cSld>
  <p:clrMap bg1="lt1" tx1="dk1" bg2="lt2" tx2="dk2" accent1="accent1" accent2="accent2" accent3="accent3" accent4="accent4" accent5="accent5" accent6="accent6" hlink="hlink" folHlink="folHlink"/>
  <p:hf sldNum="0" hdr="0" ftr="0" dt="0"/>
  <p:notesStyle>
    <a:lvl1pPr algn="l" rtl="0" eaLnBrk="0" fontAlgn="base" hangingPunct="0">
      <a:lnSpc>
        <a:spcPct val="110000"/>
      </a:lnSpc>
      <a:spcBef>
        <a:spcPct val="0"/>
      </a:spcBef>
      <a:spcAft>
        <a:spcPct val="0"/>
      </a:spcAft>
      <a:defRPr sz="1000" b="0" i="0" kern="1200">
        <a:solidFill>
          <a:schemeClr val="tx1"/>
        </a:solidFill>
        <a:latin typeface="Rubik Light" pitchFamily="2" charset="-79"/>
        <a:ea typeface="+mn-ea"/>
        <a:cs typeface="Rubik Light" pitchFamily="2" charset="-79"/>
      </a:defRPr>
    </a:lvl1pPr>
    <a:lvl2pPr marL="185010" algn="l" rtl="0" eaLnBrk="0" fontAlgn="base" hangingPunct="0">
      <a:lnSpc>
        <a:spcPct val="110000"/>
      </a:lnSpc>
      <a:spcBef>
        <a:spcPct val="0"/>
      </a:spcBef>
      <a:spcAft>
        <a:spcPct val="0"/>
      </a:spcAft>
      <a:defRPr sz="1000" b="0" i="0" kern="1200">
        <a:solidFill>
          <a:schemeClr val="tx1"/>
        </a:solidFill>
        <a:latin typeface="Rubik Light" pitchFamily="2" charset="-79"/>
        <a:ea typeface="+mn-ea"/>
        <a:cs typeface="Rubik Light" pitchFamily="2" charset="-79"/>
      </a:defRPr>
    </a:lvl2pPr>
    <a:lvl3pPr marL="370006" algn="l" rtl="0" eaLnBrk="0" fontAlgn="base" hangingPunct="0">
      <a:lnSpc>
        <a:spcPct val="110000"/>
      </a:lnSpc>
      <a:spcBef>
        <a:spcPct val="0"/>
      </a:spcBef>
      <a:spcAft>
        <a:spcPct val="0"/>
      </a:spcAft>
      <a:defRPr sz="1000" b="0" i="0" kern="1200">
        <a:solidFill>
          <a:schemeClr val="tx1"/>
        </a:solidFill>
        <a:latin typeface="Rubik Light" pitchFamily="2" charset="-79"/>
        <a:ea typeface="+mn-ea"/>
        <a:cs typeface="Rubik Light" pitchFamily="2" charset="-79"/>
      </a:defRPr>
    </a:lvl3pPr>
    <a:lvl4pPr marL="555052" algn="l" rtl="0" eaLnBrk="0" fontAlgn="base" hangingPunct="0">
      <a:lnSpc>
        <a:spcPct val="110000"/>
      </a:lnSpc>
      <a:spcBef>
        <a:spcPct val="0"/>
      </a:spcBef>
      <a:spcAft>
        <a:spcPct val="0"/>
      </a:spcAft>
      <a:defRPr sz="1000" b="0" i="0" kern="1200">
        <a:solidFill>
          <a:schemeClr val="tx1"/>
        </a:solidFill>
        <a:latin typeface="Rubik Light" pitchFamily="2" charset="-79"/>
        <a:ea typeface="+mn-ea"/>
        <a:cs typeface="Rubik Light" pitchFamily="2" charset="-79"/>
      </a:defRPr>
    </a:lvl4pPr>
    <a:lvl5pPr marL="740045" algn="l" rtl="0" eaLnBrk="0" fontAlgn="base" hangingPunct="0">
      <a:lnSpc>
        <a:spcPct val="110000"/>
      </a:lnSpc>
      <a:spcBef>
        <a:spcPct val="0"/>
      </a:spcBef>
      <a:spcAft>
        <a:spcPct val="0"/>
      </a:spcAft>
      <a:defRPr sz="1000" b="0" i="0" kern="1200">
        <a:solidFill>
          <a:schemeClr val="tx1"/>
        </a:solidFill>
        <a:latin typeface="Rubik Light" pitchFamily="2" charset="-79"/>
        <a:ea typeface="+mn-ea"/>
        <a:cs typeface="Rubik Light" pitchFamily="2" charset="-79"/>
      </a:defRPr>
    </a:lvl5pPr>
    <a:lvl6pPr marL="2220140" algn="l" defTabSz="888052" rtl="0" eaLnBrk="1" latinLnBrk="0" hangingPunct="1">
      <a:defRPr sz="1200" kern="1200">
        <a:solidFill>
          <a:schemeClr val="tx1"/>
        </a:solidFill>
        <a:latin typeface="+mn-lt"/>
        <a:ea typeface="+mn-ea"/>
        <a:cs typeface="+mn-cs"/>
      </a:defRPr>
    </a:lvl6pPr>
    <a:lvl7pPr marL="2664168" algn="l" defTabSz="888052" rtl="0" eaLnBrk="1" latinLnBrk="0" hangingPunct="1">
      <a:defRPr sz="1200" kern="1200">
        <a:solidFill>
          <a:schemeClr val="tx1"/>
        </a:solidFill>
        <a:latin typeface="+mn-lt"/>
        <a:ea typeface="+mn-ea"/>
        <a:cs typeface="+mn-cs"/>
      </a:defRPr>
    </a:lvl7pPr>
    <a:lvl8pPr marL="3108200" algn="l" defTabSz="888052" rtl="0" eaLnBrk="1" latinLnBrk="0" hangingPunct="1">
      <a:defRPr sz="1200" kern="1200">
        <a:solidFill>
          <a:schemeClr val="tx1"/>
        </a:solidFill>
        <a:latin typeface="+mn-lt"/>
        <a:ea typeface="+mn-ea"/>
        <a:cs typeface="+mn-cs"/>
      </a:defRPr>
    </a:lvl8pPr>
    <a:lvl9pPr marL="3552227" algn="l" defTabSz="888052"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Tree>
    <p:extLst>
      <p:ext uri="{BB962C8B-B14F-4D97-AF65-F5344CB8AC3E}">
        <p14:creationId xmlns:p14="http://schemas.microsoft.com/office/powerpoint/2010/main" val="339158977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a:xfrm>
            <a:off x="523875" y="1017588"/>
            <a:ext cx="5784850" cy="3254375"/>
          </a:xfrm>
        </p:spPr>
      </p:sp>
      <p:sp>
        <p:nvSpPr>
          <p:cNvPr id="3" name="Tijdelijke aanduiding voor notities 2"/>
          <p:cNvSpPr>
            <a:spLocks noGrp="1"/>
          </p:cNvSpPr>
          <p:nvPr>
            <p:ph type="body" idx="1"/>
          </p:nvPr>
        </p:nvSpPr>
        <p:spPr/>
        <p:txBody>
          <a:bodyPr/>
          <a:lstStyle/>
          <a:p>
            <a:r>
              <a:rPr lang="nl-NL" sz="1000" dirty="0"/>
              <a:t>OP BEZOEK IN HET FRANS HALS MUSEUM</a:t>
            </a:r>
            <a:br>
              <a:rPr lang="nl-NL" sz="1000" dirty="0"/>
            </a:br>
            <a:endParaRPr lang="nl-NL" sz="1000" dirty="0"/>
          </a:p>
          <a:p>
            <a:r>
              <a:rPr lang="nl-NL" sz="1000" b="1" dirty="0"/>
              <a:t>Wie is er weleens in het Frans Hals Museum geweest? Of in een ander museum? Wat heb je daar gezien?</a:t>
            </a:r>
            <a:br>
              <a:rPr lang="nl-NL" sz="1000" b="1" dirty="0"/>
            </a:br>
            <a:br>
              <a:rPr lang="nl-NL" sz="1000" dirty="0"/>
            </a:br>
            <a:r>
              <a:rPr lang="nl-NL" sz="1000" dirty="0"/>
              <a:t>Een museum is een plek waar</a:t>
            </a:r>
            <a:r>
              <a:rPr lang="nl-NL" sz="1000" baseline="0" dirty="0"/>
              <a:t> kunst wordt bewaard en waar mensen dit kunnen komen bekijken. Er hangen bijvoorbeeld schilderijen, maar ook andere vormen van kunst. </a:t>
            </a:r>
            <a:r>
              <a:rPr lang="nl-NL" sz="1000" b="1" baseline="0" dirty="0"/>
              <a:t>Wat is kunst? Kun je zelf andere vormen van kunst bedenken? </a:t>
            </a:r>
            <a:r>
              <a:rPr lang="nl-NL" sz="1000" b="0" baseline="0" dirty="0"/>
              <a:t>Tekeningen, foto’s, beelden…</a:t>
            </a:r>
            <a:br>
              <a:rPr lang="nl-NL" sz="1000" dirty="0"/>
            </a:br>
            <a:br>
              <a:rPr lang="nl-NL" sz="1000" dirty="0"/>
            </a:br>
            <a:r>
              <a:rPr lang="nl-NL" sz="1000" dirty="0"/>
              <a:t>Het Frans Hals Museum is een museum in Haarlem.</a:t>
            </a:r>
            <a:br>
              <a:rPr lang="nl-NL" sz="1000" dirty="0"/>
            </a:br>
            <a:r>
              <a:rPr lang="nl-NL" sz="1000" dirty="0"/>
              <a:t>Het is vernoemd</a:t>
            </a:r>
            <a:r>
              <a:rPr lang="nl-NL" sz="1000" baseline="0" dirty="0"/>
              <a:t> naar Frans Hals, de meest bekende schilder die ooit in deze stad woonde. </a:t>
            </a:r>
          </a:p>
          <a:p>
            <a:endParaRPr lang="nl-NL" sz="1000" baseline="0" dirty="0"/>
          </a:p>
          <a:p>
            <a:r>
              <a:rPr lang="nl-NL" sz="1000" baseline="0" dirty="0"/>
              <a:t>[AFB 1. links] Op de foto zie je het museum. </a:t>
            </a:r>
            <a:br>
              <a:rPr lang="nl-NL" sz="1000" baseline="0" dirty="0"/>
            </a:br>
            <a:r>
              <a:rPr lang="nl-NL" sz="1000" baseline="0" dirty="0"/>
              <a:t>[AFB 2. rechts] Daarnaast zie je een schilderij van Frans Hals. Kijk eens bovenin de linkerhoek! De tweede figuur is misschien wel Frans Hals zélf! </a:t>
            </a:r>
            <a:endParaRPr lang="nl-NL" dirty="0"/>
          </a:p>
        </p:txBody>
      </p:sp>
    </p:spTree>
    <p:extLst>
      <p:ext uri="{BB962C8B-B14F-4D97-AF65-F5344CB8AC3E}">
        <p14:creationId xmlns:p14="http://schemas.microsoft.com/office/powerpoint/2010/main" val="394815296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a:xfrm>
            <a:off x="523875" y="1017588"/>
            <a:ext cx="5784850" cy="3254375"/>
          </a:xfrm>
        </p:spPr>
      </p:sp>
      <p:sp>
        <p:nvSpPr>
          <p:cNvPr id="3" name="Tijdelijke aanduiding voor notities 2"/>
          <p:cNvSpPr>
            <a:spLocks noGrp="1"/>
          </p:cNvSpPr>
          <p:nvPr>
            <p:ph type="body" idx="1"/>
          </p:nvPr>
        </p:nvSpPr>
        <p:spPr/>
        <p:txBody>
          <a:bodyPr/>
          <a:lstStyle/>
          <a:p>
            <a:pPr marL="0" marR="0" lvl="0" indent="0" algn="l" defTabSz="914400" rtl="0" eaLnBrk="0" fontAlgn="base" latinLnBrk="0" hangingPunct="0">
              <a:lnSpc>
                <a:spcPct val="110000"/>
              </a:lnSpc>
              <a:spcBef>
                <a:spcPct val="0"/>
              </a:spcBef>
              <a:spcAft>
                <a:spcPct val="0"/>
              </a:spcAft>
              <a:buClrTx/>
              <a:buSzTx/>
              <a:buFontTx/>
              <a:buNone/>
              <a:tabLst/>
              <a:defRPr/>
            </a:pPr>
            <a:r>
              <a:rPr lang="nl-NL" dirty="0"/>
              <a:t>Vertel</a:t>
            </a:r>
            <a:r>
              <a:rPr lang="nl-NL" baseline="0" dirty="0"/>
              <a:t> je klas wat je gaat doen in het Frans Hals Museum: een korte rondleiding + workshop volgen die gaat over schilderen zoals Frans Hals!</a:t>
            </a:r>
            <a:br>
              <a:rPr lang="nl-NL" baseline="0" dirty="0"/>
            </a:br>
            <a:br>
              <a:rPr lang="nl-NL" baseline="0" dirty="0"/>
            </a:br>
            <a:r>
              <a:rPr lang="nl-NL" baseline="0" dirty="0"/>
              <a:t>Frans Hals is de beroemdste kunstenaar van Haarlem. Van over de héle wereld komen mensen naar zijn schilderijen kijken.</a:t>
            </a:r>
            <a:br>
              <a:rPr lang="nl-NL" baseline="0" dirty="0"/>
            </a:br>
            <a:br>
              <a:rPr lang="nl-NL" baseline="0" dirty="0"/>
            </a:br>
            <a:r>
              <a:rPr lang="nl-NL" baseline="0" dirty="0"/>
              <a:t>Wat maakte Frans Hals nou zo’n bijzondere schilder? Dat ga je ontdekken in de workshop ‘Schilderen als Frans Hals’. En dat niet alleen: je leert ook hoe je zélf zo kunt schilderen als deze beroemde kunstenaar. </a:t>
            </a:r>
            <a:br>
              <a:rPr lang="nl-NL" baseline="0" dirty="0"/>
            </a:br>
            <a:br>
              <a:rPr lang="nl-NL" baseline="0" dirty="0"/>
            </a:br>
            <a:r>
              <a:rPr lang="nl-NL" sz="1000" dirty="0"/>
              <a:t>KIJKEN EN VERGELIJKEN</a:t>
            </a:r>
            <a:br>
              <a:rPr lang="nl-NL" sz="1000" dirty="0"/>
            </a:br>
            <a:r>
              <a:rPr lang="nl-NL" sz="1000" dirty="0"/>
              <a:t>Introduceer enkele begrippen: </a:t>
            </a:r>
            <a:br>
              <a:rPr lang="nl-NL" sz="1000" dirty="0"/>
            </a:br>
            <a:r>
              <a:rPr lang="nl-NL" sz="1000" dirty="0"/>
              <a:t>Wat is een kunstwerk? (</a:t>
            </a:r>
            <a:r>
              <a:rPr lang="nl-NL" sz="1000" kern="1200" dirty="0">
                <a:solidFill>
                  <a:schemeClr val="tx1"/>
                </a:solidFill>
                <a:effectLst/>
                <a:latin typeface="+mn-lt"/>
                <a:ea typeface="+mn-ea"/>
                <a:cs typeface="+mn-cs"/>
              </a:rPr>
              <a:t>Wanneer is een kunstwerk een kunstwerk?)</a:t>
            </a:r>
            <a:br>
              <a:rPr lang="nl-NL" sz="1000" kern="1200" dirty="0">
                <a:solidFill>
                  <a:schemeClr val="tx1"/>
                </a:solidFill>
                <a:effectLst/>
                <a:latin typeface="+mn-lt"/>
                <a:ea typeface="+mn-ea"/>
                <a:cs typeface="+mn-cs"/>
              </a:rPr>
            </a:br>
            <a:r>
              <a:rPr lang="nl-NL" sz="1000" kern="1200" dirty="0">
                <a:solidFill>
                  <a:schemeClr val="tx1"/>
                </a:solidFill>
                <a:effectLst/>
                <a:latin typeface="+mn-lt"/>
                <a:ea typeface="+mn-ea"/>
                <a:cs typeface="+mn-cs"/>
              </a:rPr>
              <a:t>Moet een kunstwerk origineel zijn? (Wat is dat, originaliteit?)</a:t>
            </a:r>
            <a:br>
              <a:rPr lang="nl-NL" sz="1000" kern="1200" dirty="0">
                <a:solidFill>
                  <a:schemeClr val="tx1"/>
                </a:solidFill>
                <a:effectLst/>
                <a:latin typeface="+mn-lt"/>
                <a:ea typeface="+mn-ea"/>
                <a:cs typeface="+mn-cs"/>
              </a:rPr>
            </a:br>
            <a:r>
              <a:rPr lang="nl-NL" sz="1000" kern="1200" dirty="0">
                <a:solidFill>
                  <a:schemeClr val="tx1"/>
                </a:solidFill>
                <a:effectLst/>
                <a:latin typeface="+mn-lt"/>
                <a:ea typeface="+mn-ea"/>
                <a:cs typeface="+mn-cs"/>
              </a:rPr>
              <a:t>Moeten kunstenaars ook oefenen? Hoe en waar?</a:t>
            </a:r>
            <a:br>
              <a:rPr lang="nl-NL" sz="1000" kern="1200" dirty="0">
                <a:solidFill>
                  <a:schemeClr val="tx1"/>
                </a:solidFill>
                <a:effectLst/>
                <a:latin typeface="+mn-lt"/>
                <a:ea typeface="+mn-ea"/>
                <a:cs typeface="+mn-cs"/>
              </a:rPr>
            </a:br>
            <a:r>
              <a:rPr lang="nl-NL" sz="1000" kern="1200" dirty="0">
                <a:solidFill>
                  <a:schemeClr val="tx1"/>
                </a:solidFill>
                <a:effectLst/>
                <a:latin typeface="+mn-lt"/>
                <a:ea typeface="+mn-ea"/>
                <a:cs typeface="+mn-cs"/>
              </a:rPr>
              <a:t>Van wie leert een kunstenaar zijn vak? </a:t>
            </a:r>
            <a:br>
              <a:rPr lang="nl-NL" sz="1000" kern="1200" dirty="0">
                <a:solidFill>
                  <a:schemeClr val="tx1"/>
                </a:solidFill>
                <a:effectLst/>
                <a:latin typeface="+mn-lt"/>
                <a:ea typeface="+mn-ea"/>
                <a:cs typeface="+mn-cs"/>
              </a:rPr>
            </a:br>
            <a:r>
              <a:rPr lang="nl-NL" sz="1000" kern="1200" dirty="0">
                <a:solidFill>
                  <a:schemeClr val="tx1"/>
                </a:solidFill>
                <a:effectLst/>
                <a:latin typeface="+mn-lt"/>
                <a:ea typeface="+mn-ea"/>
                <a:cs typeface="+mn-cs"/>
              </a:rPr>
              <a:t>Vind iedereen hetzelfde mooi?</a:t>
            </a:r>
            <a:br>
              <a:rPr lang="nl-NL" sz="1000" kern="1200" dirty="0">
                <a:solidFill>
                  <a:schemeClr val="tx1"/>
                </a:solidFill>
                <a:effectLst/>
                <a:latin typeface="+mn-lt"/>
                <a:ea typeface="+mn-ea"/>
                <a:cs typeface="+mn-cs"/>
              </a:rPr>
            </a:br>
            <a:r>
              <a:rPr lang="nl-NL" sz="1000" kern="1200" dirty="0">
                <a:solidFill>
                  <a:schemeClr val="tx1"/>
                </a:solidFill>
                <a:effectLst/>
                <a:latin typeface="+mn-lt"/>
                <a:ea typeface="+mn-ea"/>
                <a:cs typeface="+mn-cs"/>
              </a:rPr>
              <a:t>Kun je uitleggen wat ‘stijl’ is? </a:t>
            </a:r>
            <a:endParaRPr lang="nl-NL" dirty="0"/>
          </a:p>
        </p:txBody>
      </p:sp>
    </p:spTree>
    <p:extLst>
      <p:ext uri="{BB962C8B-B14F-4D97-AF65-F5344CB8AC3E}">
        <p14:creationId xmlns:p14="http://schemas.microsoft.com/office/powerpoint/2010/main" val="278549284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a:xfrm>
            <a:off x="523875" y="1017588"/>
            <a:ext cx="5784850" cy="3254375"/>
          </a:xfrm>
        </p:spPr>
      </p:sp>
      <p:sp>
        <p:nvSpPr>
          <p:cNvPr id="3" name="Tijdelijke aanduiding voor notities 2"/>
          <p:cNvSpPr>
            <a:spLocks noGrp="1"/>
          </p:cNvSpPr>
          <p:nvPr>
            <p:ph type="body" idx="1"/>
          </p:nvPr>
        </p:nvSpPr>
        <p:spPr/>
        <p:txBody>
          <a:bodyPr/>
          <a:lstStyle/>
          <a:p>
            <a:r>
              <a:rPr lang="nl-NL" sz="1000" dirty="0"/>
              <a:t>KIJKEN EN VERGELIJKEN</a:t>
            </a:r>
            <a:br>
              <a:rPr lang="nl-NL" sz="1000" dirty="0"/>
            </a:br>
            <a:br>
              <a:rPr lang="nl-NL" sz="1000" dirty="0"/>
            </a:br>
            <a:r>
              <a:rPr lang="nl-NL" baseline="0" dirty="0"/>
              <a:t>Begin alvast met een kleine warming-up. </a:t>
            </a:r>
            <a:br>
              <a:rPr lang="nl-NL" baseline="0" dirty="0"/>
            </a:br>
            <a:r>
              <a:rPr lang="nl-NL" baseline="0" dirty="0"/>
              <a:t>Je ziet steeds twee afbeeldingen naast elkaar. Wat valt je op? Door ze te vergelijken en heel goed te kijken, leer je meer over de verschillende manieren waarop je kunt schilderen/ mensen in beeld kunt brengen. </a:t>
            </a:r>
            <a:br>
              <a:rPr lang="nl-NL" sz="1000" dirty="0"/>
            </a:br>
            <a:br>
              <a:rPr lang="nl-NL" sz="1000" dirty="0"/>
            </a:br>
            <a:br>
              <a:rPr lang="nl-NL" sz="1000" dirty="0"/>
            </a:br>
            <a:r>
              <a:rPr lang="nl-NL" sz="1000" dirty="0"/>
              <a:t>Stel je volgende vragen aan je klas:</a:t>
            </a:r>
            <a:r>
              <a:rPr lang="nl-NL" sz="1000" baseline="0" dirty="0"/>
              <a:t> </a:t>
            </a:r>
            <a:br>
              <a:rPr lang="nl-NL" sz="1000" baseline="0" dirty="0"/>
            </a:br>
            <a:r>
              <a:rPr lang="nl-NL" sz="1000" dirty="0"/>
              <a:t>	</a:t>
            </a:r>
          </a:p>
          <a:p>
            <a:pPr algn="l"/>
            <a:r>
              <a:rPr lang="nl-NL" sz="1000" dirty="0"/>
              <a:t>1. Welke overeenkomsten zie je?</a:t>
            </a:r>
          </a:p>
          <a:p>
            <a:pPr algn="l"/>
            <a:r>
              <a:rPr lang="nl-NL" sz="1000" dirty="0"/>
              <a:t>2. Welke verschillen zie je?</a:t>
            </a:r>
            <a:br>
              <a:rPr lang="nl-NL" sz="1000" dirty="0"/>
            </a:br>
            <a:r>
              <a:rPr lang="nl-NL" sz="1000" dirty="0"/>
              <a:t>3. Welke afbeelding vind</a:t>
            </a:r>
            <a:r>
              <a:rPr lang="nl-NL" sz="1000" baseline="0" dirty="0"/>
              <a:t> je mooier en waarom? </a:t>
            </a:r>
            <a:br>
              <a:rPr lang="nl-NL" sz="1000" baseline="0" dirty="0"/>
            </a:br>
            <a:r>
              <a:rPr lang="nl-NL" sz="1000" baseline="0" dirty="0"/>
              <a:t>5</a:t>
            </a:r>
            <a:r>
              <a:rPr lang="nl-NL" sz="1000" dirty="0"/>
              <a:t>.</a:t>
            </a:r>
            <a:r>
              <a:rPr lang="nl-NL" sz="1000" baseline="0" dirty="0"/>
              <a:t> </a:t>
            </a:r>
            <a:r>
              <a:rPr lang="nl-NL" sz="1000" dirty="0"/>
              <a:t>Als je zelf zou mogen kiezen, en iets na zou doen in je eigen schilderij, wat zou dat dan zijn?</a:t>
            </a:r>
          </a:p>
          <a:p>
            <a:br>
              <a:rPr lang="nl-NL" dirty="0"/>
            </a:br>
            <a:r>
              <a:rPr lang="nl-NL" dirty="0"/>
              <a:t>[LINKS AFB 1.] </a:t>
            </a:r>
            <a:br>
              <a:rPr lang="nl-NL" dirty="0"/>
            </a:br>
            <a:r>
              <a:rPr lang="nl-NL" dirty="0"/>
              <a:t>Foto van het Nederlands Elftal, 2023</a:t>
            </a:r>
            <a:br>
              <a:rPr lang="nl-NL" i="1" baseline="0" dirty="0"/>
            </a:br>
            <a:r>
              <a:rPr lang="nl-NL" i="0" baseline="0" dirty="0"/>
              <a:t>[</a:t>
            </a:r>
            <a:r>
              <a:rPr lang="nl-NL" dirty="0"/>
              <a:t>RECHTS</a:t>
            </a:r>
            <a:r>
              <a:rPr lang="nl-NL" baseline="0" dirty="0"/>
              <a:t> AFB 2.]</a:t>
            </a:r>
            <a:br>
              <a:rPr lang="nl-NL" baseline="0" dirty="0"/>
            </a:br>
            <a:r>
              <a:rPr lang="nl-NL" baseline="0" dirty="0"/>
              <a:t>Frans Hals, </a:t>
            </a:r>
            <a:r>
              <a:rPr lang="nl-NL" i="1" baseline="0" dirty="0"/>
              <a:t>Officieren en onderofficieren van de Sint Jorisschutterij</a:t>
            </a:r>
            <a:r>
              <a:rPr lang="nl-NL" i="0" baseline="0" dirty="0"/>
              <a:t>, 1639. Olieverf op doek</a:t>
            </a:r>
            <a:endParaRPr lang="nl-NL" dirty="0"/>
          </a:p>
        </p:txBody>
      </p:sp>
    </p:spTree>
    <p:extLst>
      <p:ext uri="{BB962C8B-B14F-4D97-AF65-F5344CB8AC3E}">
        <p14:creationId xmlns:p14="http://schemas.microsoft.com/office/powerpoint/2010/main" val="107650690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a:xfrm>
            <a:off x="523875" y="1017588"/>
            <a:ext cx="5784850" cy="3254375"/>
          </a:xfrm>
        </p:spPr>
      </p:sp>
      <p:sp>
        <p:nvSpPr>
          <p:cNvPr id="3" name="Tijdelijke aanduiding voor notities 2"/>
          <p:cNvSpPr>
            <a:spLocks noGrp="1"/>
          </p:cNvSpPr>
          <p:nvPr>
            <p:ph type="body" idx="1"/>
          </p:nvPr>
        </p:nvSpPr>
        <p:spPr/>
        <p:txBody>
          <a:bodyPr/>
          <a:lstStyle/>
          <a:p>
            <a:r>
              <a:rPr lang="nl-NL" sz="1000" dirty="0"/>
              <a:t>KIJKEN EN VERGELIJKEN</a:t>
            </a:r>
            <a:br>
              <a:rPr lang="nl-NL" sz="1000" dirty="0"/>
            </a:br>
            <a:r>
              <a:rPr lang="nl-NL" sz="1000" dirty="0"/>
              <a:t>Stel je volgende vragen aan je klas:</a:t>
            </a:r>
            <a:r>
              <a:rPr lang="nl-NL" sz="1000" baseline="0" dirty="0"/>
              <a:t> </a:t>
            </a:r>
            <a:br>
              <a:rPr lang="nl-NL" sz="1000" baseline="0" dirty="0"/>
            </a:br>
            <a:r>
              <a:rPr lang="nl-NL" sz="1000" dirty="0"/>
              <a:t>	</a:t>
            </a:r>
          </a:p>
          <a:p>
            <a:pPr algn="l"/>
            <a:r>
              <a:rPr lang="nl-NL" sz="1000" dirty="0"/>
              <a:t>1. Welke overeenkomsten zie je?</a:t>
            </a:r>
          </a:p>
          <a:p>
            <a:pPr algn="l"/>
            <a:r>
              <a:rPr lang="nl-NL" sz="1000" dirty="0"/>
              <a:t>2. Welke verschillen zie je?</a:t>
            </a:r>
            <a:br>
              <a:rPr lang="nl-NL" sz="1000" dirty="0"/>
            </a:br>
            <a:r>
              <a:rPr lang="nl-NL" sz="1000" dirty="0"/>
              <a:t>3. Welk schilderij vind</a:t>
            </a:r>
            <a:r>
              <a:rPr lang="nl-NL" sz="1000" baseline="0" dirty="0"/>
              <a:t> je mooier en waarom? </a:t>
            </a:r>
            <a:br>
              <a:rPr lang="nl-NL" sz="1000" baseline="0" dirty="0"/>
            </a:br>
            <a:r>
              <a:rPr lang="nl-NL" sz="1000" dirty="0"/>
              <a:t>4.</a:t>
            </a:r>
            <a:r>
              <a:rPr lang="nl-NL" sz="1000" baseline="0" dirty="0"/>
              <a:t> </a:t>
            </a:r>
            <a:r>
              <a:rPr lang="nl-NL" sz="1000" dirty="0"/>
              <a:t>Als je zelf zou mogen kiezen, en iets na zou doen in je eigen schilderij, wat zou dat dan zijn?</a:t>
            </a:r>
          </a:p>
          <a:p>
            <a:br>
              <a:rPr lang="nl-NL" dirty="0"/>
            </a:br>
            <a:r>
              <a:rPr lang="nl-NL" dirty="0"/>
              <a:t>LINKS AFB 1. </a:t>
            </a:r>
            <a:br>
              <a:rPr lang="nl-NL" dirty="0"/>
            </a:br>
            <a:r>
              <a:rPr lang="nl-NL" dirty="0"/>
              <a:t>Frans Hals. </a:t>
            </a:r>
            <a:r>
              <a:rPr lang="nl-NL" i="1" dirty="0"/>
              <a:t>Portret van Cornelia </a:t>
            </a:r>
            <a:r>
              <a:rPr lang="nl-NL" i="1" dirty="0" err="1"/>
              <a:t>Vooght</a:t>
            </a:r>
            <a:r>
              <a:rPr lang="nl-NL" dirty="0"/>
              <a:t>,</a:t>
            </a:r>
            <a:r>
              <a:rPr lang="nl-NL" baseline="0" dirty="0"/>
              <a:t> 1631, olieverf op paneel</a:t>
            </a:r>
            <a:br>
              <a:rPr lang="nl-NL" baseline="0" dirty="0"/>
            </a:br>
            <a:r>
              <a:rPr lang="nl-NL" baseline="0" dirty="0"/>
              <a:t>RECHTS AFB 2. </a:t>
            </a:r>
            <a:br>
              <a:rPr lang="nl-NL" baseline="0" dirty="0"/>
            </a:br>
            <a:r>
              <a:rPr lang="nl-NL" baseline="0" dirty="0"/>
              <a:t>Leo Gestel, Dame met hoed in prieel, 1913, olieverf op doek</a:t>
            </a:r>
            <a:endParaRPr lang="nl-NL" dirty="0"/>
          </a:p>
        </p:txBody>
      </p:sp>
    </p:spTree>
    <p:extLst>
      <p:ext uri="{BB962C8B-B14F-4D97-AF65-F5344CB8AC3E}">
        <p14:creationId xmlns:p14="http://schemas.microsoft.com/office/powerpoint/2010/main" val="102372325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a:xfrm>
            <a:off x="523875" y="1017588"/>
            <a:ext cx="5784850" cy="3254375"/>
          </a:xfrm>
        </p:spPr>
      </p:sp>
      <p:sp>
        <p:nvSpPr>
          <p:cNvPr id="3" name="Tijdelijke aanduiding voor notities 2"/>
          <p:cNvSpPr>
            <a:spLocks noGrp="1"/>
          </p:cNvSpPr>
          <p:nvPr>
            <p:ph type="body" idx="1"/>
          </p:nvPr>
        </p:nvSpPr>
        <p:spPr/>
        <p:txBody>
          <a:bodyPr/>
          <a:lstStyle/>
          <a:p>
            <a:r>
              <a:rPr lang="nl-NL" sz="1000" dirty="0"/>
              <a:t>KIJKEN EN VERGELIJKEN</a:t>
            </a:r>
            <a:br>
              <a:rPr lang="nl-NL" sz="1000" dirty="0"/>
            </a:br>
            <a:r>
              <a:rPr lang="nl-NL" sz="1000" dirty="0"/>
              <a:t>Stel je volgende vragen aan je klas:</a:t>
            </a:r>
            <a:r>
              <a:rPr lang="nl-NL" sz="1000" baseline="0" dirty="0"/>
              <a:t> </a:t>
            </a:r>
            <a:br>
              <a:rPr lang="nl-NL" sz="1000" baseline="0" dirty="0"/>
            </a:br>
            <a:r>
              <a:rPr lang="nl-NL" sz="1000" dirty="0"/>
              <a:t>	</a:t>
            </a:r>
          </a:p>
          <a:p>
            <a:pPr algn="l"/>
            <a:r>
              <a:rPr lang="nl-NL" sz="1000" dirty="0"/>
              <a:t>1. Welke overeenkomsten zie je?</a:t>
            </a:r>
          </a:p>
          <a:p>
            <a:pPr algn="l"/>
            <a:r>
              <a:rPr lang="nl-NL" sz="1000" dirty="0"/>
              <a:t>2. Welke verschillen zie je?</a:t>
            </a:r>
            <a:br>
              <a:rPr lang="nl-NL" sz="1000" dirty="0"/>
            </a:br>
            <a:r>
              <a:rPr lang="nl-NL" sz="1000" dirty="0"/>
              <a:t>3. Welk schilderij vind</a:t>
            </a:r>
            <a:r>
              <a:rPr lang="nl-NL" sz="1000" baseline="0" dirty="0"/>
              <a:t> je mooier en waarom? </a:t>
            </a:r>
            <a:br>
              <a:rPr lang="nl-NL" sz="1000" baseline="0" dirty="0"/>
            </a:br>
            <a:r>
              <a:rPr lang="nl-NL" sz="1000" baseline="0" dirty="0"/>
              <a:t>4. Welke vrouwen zijn volgens jou het aardigst? Waarom denk je dat? </a:t>
            </a:r>
            <a:br>
              <a:rPr lang="nl-NL" sz="1000" baseline="0" dirty="0"/>
            </a:br>
            <a:r>
              <a:rPr lang="nl-NL" sz="1000" baseline="0" dirty="0"/>
              <a:t>5</a:t>
            </a:r>
            <a:r>
              <a:rPr lang="nl-NL" sz="1000" dirty="0"/>
              <a:t>.</a:t>
            </a:r>
            <a:r>
              <a:rPr lang="nl-NL" sz="1000" baseline="0" dirty="0"/>
              <a:t> </a:t>
            </a:r>
            <a:r>
              <a:rPr lang="nl-NL" sz="1000" dirty="0"/>
              <a:t>Als je zelf zou mogen kiezen, en iets van deze kunstenaars na zou doen in je eigen schilderij, wat zou dat dan zijn?</a:t>
            </a:r>
          </a:p>
          <a:p>
            <a:br>
              <a:rPr lang="nl-NL" dirty="0"/>
            </a:br>
            <a:r>
              <a:rPr lang="nl-NL" sz="1000" kern="1200" dirty="0">
                <a:solidFill>
                  <a:schemeClr val="tx1"/>
                </a:solidFill>
                <a:effectLst/>
                <a:latin typeface="+mn-lt"/>
                <a:ea typeface="+mn-ea"/>
                <a:cs typeface="+mn-cs"/>
              </a:rPr>
              <a:t>LINKS AFB 1. </a:t>
            </a:r>
            <a:br>
              <a:rPr lang="nl-NL" sz="1000" kern="1200" dirty="0">
                <a:solidFill>
                  <a:schemeClr val="tx1"/>
                </a:solidFill>
                <a:effectLst/>
                <a:latin typeface="+mn-lt"/>
                <a:ea typeface="+mn-ea"/>
                <a:cs typeface="+mn-cs"/>
              </a:rPr>
            </a:br>
            <a:r>
              <a:rPr lang="nl-NL" sz="1000" kern="1200" dirty="0">
                <a:solidFill>
                  <a:schemeClr val="tx1"/>
                </a:solidFill>
                <a:effectLst/>
                <a:latin typeface="+mn-lt"/>
                <a:ea typeface="+mn-ea"/>
                <a:cs typeface="+mn-cs"/>
              </a:rPr>
              <a:t>Johannes </a:t>
            </a:r>
            <a:r>
              <a:rPr lang="nl-NL" sz="1000" kern="1200" dirty="0" err="1">
                <a:solidFill>
                  <a:schemeClr val="tx1"/>
                </a:solidFill>
                <a:effectLst/>
                <a:latin typeface="+mn-lt"/>
                <a:ea typeface="+mn-ea"/>
                <a:cs typeface="+mn-cs"/>
              </a:rPr>
              <a:t>Verspronck</a:t>
            </a:r>
            <a:r>
              <a:rPr lang="nl-NL" sz="1000" kern="1200" dirty="0">
                <a:solidFill>
                  <a:schemeClr val="tx1"/>
                </a:solidFill>
                <a:effectLst/>
                <a:latin typeface="+mn-lt"/>
                <a:ea typeface="+mn-ea"/>
                <a:cs typeface="+mn-cs"/>
              </a:rPr>
              <a:t>, </a:t>
            </a:r>
            <a:r>
              <a:rPr lang="nl-NL" sz="1000" i="1" kern="1200" dirty="0">
                <a:solidFill>
                  <a:schemeClr val="tx1"/>
                </a:solidFill>
                <a:effectLst/>
                <a:latin typeface="+mn-lt"/>
                <a:ea typeface="+mn-ea"/>
                <a:cs typeface="+mn-cs"/>
              </a:rPr>
              <a:t>Regentessen van het St. </a:t>
            </a:r>
            <a:r>
              <a:rPr lang="nl-NL" sz="1000" i="1" kern="1200" dirty="0" err="1">
                <a:solidFill>
                  <a:schemeClr val="tx1"/>
                </a:solidFill>
                <a:effectLst/>
                <a:latin typeface="+mn-lt"/>
                <a:ea typeface="+mn-ea"/>
                <a:cs typeface="+mn-cs"/>
              </a:rPr>
              <a:t>Elisabethsgasthuis</a:t>
            </a:r>
            <a:r>
              <a:rPr lang="nl-NL" sz="1000" kern="1200" dirty="0">
                <a:solidFill>
                  <a:schemeClr val="tx1"/>
                </a:solidFill>
                <a:effectLst/>
                <a:latin typeface="+mn-lt"/>
                <a:ea typeface="+mn-ea"/>
                <a:cs typeface="+mn-cs"/>
              </a:rPr>
              <a:t>, 1662</a:t>
            </a:r>
            <a:br>
              <a:rPr lang="nl-NL" sz="1000" kern="1200" dirty="0">
                <a:solidFill>
                  <a:schemeClr val="tx1"/>
                </a:solidFill>
                <a:effectLst/>
                <a:latin typeface="+mn-lt"/>
                <a:ea typeface="+mn-ea"/>
                <a:cs typeface="+mn-cs"/>
              </a:rPr>
            </a:br>
            <a:r>
              <a:rPr lang="nl-NL" sz="1000" kern="1200" dirty="0">
                <a:solidFill>
                  <a:schemeClr val="tx1"/>
                </a:solidFill>
                <a:effectLst/>
                <a:latin typeface="+mn-lt"/>
                <a:ea typeface="+mn-ea"/>
                <a:cs typeface="+mn-cs"/>
              </a:rPr>
              <a:t>RECHTS AFB 2. </a:t>
            </a:r>
            <a:br>
              <a:rPr lang="nl-NL" sz="1000" kern="1200" dirty="0">
                <a:solidFill>
                  <a:schemeClr val="tx1"/>
                </a:solidFill>
                <a:effectLst/>
                <a:latin typeface="+mn-lt"/>
                <a:ea typeface="+mn-ea"/>
                <a:cs typeface="+mn-cs"/>
              </a:rPr>
            </a:br>
            <a:r>
              <a:rPr lang="nl-NL" sz="1000" kern="1200" dirty="0">
                <a:solidFill>
                  <a:schemeClr val="tx1"/>
                </a:solidFill>
                <a:effectLst/>
                <a:latin typeface="+mn-lt"/>
                <a:ea typeface="+mn-ea"/>
                <a:cs typeface="+mn-cs"/>
              </a:rPr>
              <a:t>Frans Hals, </a:t>
            </a:r>
            <a:r>
              <a:rPr lang="nl-NL" sz="1000" i="1" kern="1200" dirty="0">
                <a:solidFill>
                  <a:schemeClr val="tx1"/>
                </a:solidFill>
                <a:effectLst/>
                <a:latin typeface="+mn-lt"/>
                <a:ea typeface="+mn-ea"/>
                <a:cs typeface="+mn-cs"/>
              </a:rPr>
              <a:t>Regentessen van het oudemannenhuis</a:t>
            </a:r>
            <a:r>
              <a:rPr lang="nl-NL" sz="1000" kern="1200" dirty="0">
                <a:solidFill>
                  <a:schemeClr val="tx1"/>
                </a:solidFill>
                <a:effectLst/>
                <a:latin typeface="+mn-lt"/>
                <a:ea typeface="+mn-ea"/>
                <a:cs typeface="+mn-cs"/>
              </a:rPr>
              <a:t>, 1664</a:t>
            </a:r>
          </a:p>
        </p:txBody>
      </p:sp>
    </p:spTree>
    <p:extLst>
      <p:ext uri="{BB962C8B-B14F-4D97-AF65-F5344CB8AC3E}">
        <p14:creationId xmlns:p14="http://schemas.microsoft.com/office/powerpoint/2010/main" val="12420915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a:xfrm>
            <a:off x="523875" y="1017588"/>
            <a:ext cx="5784850" cy="3254375"/>
          </a:xfrm>
        </p:spPr>
      </p:sp>
      <p:sp>
        <p:nvSpPr>
          <p:cNvPr id="3" name="Tijdelijke aanduiding voor notities 2"/>
          <p:cNvSpPr>
            <a:spLocks noGrp="1"/>
          </p:cNvSpPr>
          <p:nvPr>
            <p:ph type="body" idx="1"/>
          </p:nvPr>
        </p:nvSpPr>
        <p:spPr/>
        <p:txBody>
          <a:bodyPr/>
          <a:lstStyle/>
          <a:p>
            <a:pPr algn="l"/>
            <a:r>
              <a:rPr lang="nl-NL" sz="1000" dirty="0"/>
              <a:t>Tijdens de rondleiding/workshop vertelt een museumdocent je</a:t>
            </a:r>
            <a:r>
              <a:rPr lang="nl-NL" sz="1000" baseline="0" dirty="0"/>
              <a:t> nog véél meer over hoe je schilderijen van Frans Hals kunt herkennen. Ook zie je welke andere schilders er allemaal naar Haarlem kwamen om er te schilderen. Het Frans Hals Museum heeft namelijk ook veel kunst die </a:t>
            </a:r>
            <a:r>
              <a:rPr lang="nl-NL" sz="1000" i="1" baseline="0" dirty="0"/>
              <a:t>niet</a:t>
            </a:r>
            <a:r>
              <a:rPr lang="nl-NL" sz="1000" i="0" baseline="0" dirty="0"/>
              <a:t> van Frans Hals is. Juist door deze schilderijen naast elkaar te bekijken, leer je meer over jouw eigen stijl en smaak. </a:t>
            </a:r>
            <a:br>
              <a:rPr lang="nl-NL" sz="1000" baseline="0" dirty="0"/>
            </a:br>
            <a:br>
              <a:rPr lang="nl-NL" sz="1000" baseline="0" dirty="0"/>
            </a:br>
            <a:r>
              <a:rPr lang="nl-NL" sz="1000" baseline="0" dirty="0"/>
              <a:t>Na een korte rondleiding ga je zelf aan de slag om je eigen schilderij te maken.</a:t>
            </a:r>
            <a:br>
              <a:rPr lang="nl-NL" sz="1000" baseline="0" dirty="0"/>
            </a:br>
            <a:r>
              <a:rPr lang="nl-NL" sz="1000" baseline="0" dirty="0"/>
              <a:t>Een museumdocent helpt je op weg. </a:t>
            </a:r>
            <a:br>
              <a:rPr lang="nl-NL" sz="1000" baseline="0" dirty="0"/>
            </a:br>
            <a:br>
              <a:rPr lang="nl-NL" sz="1000" baseline="0" dirty="0"/>
            </a:br>
            <a:r>
              <a:rPr lang="nl-NL" sz="1000" baseline="0" dirty="0"/>
              <a:t>Nog één belangrijk ding: de regels! </a:t>
            </a:r>
            <a:br>
              <a:rPr lang="nl-NL" sz="1000" baseline="0" dirty="0"/>
            </a:br>
            <a:r>
              <a:rPr lang="nl-NL" sz="1000" baseline="0" dirty="0"/>
              <a:t>Wat mag wel en wat liever niet in een museum? </a:t>
            </a:r>
            <a:br>
              <a:rPr lang="nl-NL" sz="1000" baseline="0" dirty="0"/>
            </a:br>
            <a:br>
              <a:rPr lang="nl-NL" sz="1000" baseline="0" dirty="0"/>
            </a:br>
            <a:r>
              <a:rPr lang="nl-NL" sz="1000" baseline="0" dirty="0"/>
              <a:t>Houd rekening met de volgende antwoorden (die ook meteen de regels van het Frans Hals Museum samenvatten): </a:t>
            </a:r>
            <a:endParaRPr lang="nl-NL" sz="1000" dirty="0"/>
          </a:p>
          <a:p>
            <a:pPr algn="l"/>
            <a:endParaRPr lang="nl-NL" sz="1000" dirty="0"/>
          </a:p>
          <a:p>
            <a:pPr algn="l"/>
            <a:r>
              <a:rPr lang="nl-NL" sz="1000" b="1" dirty="0"/>
              <a:t>Wat wel mag:</a:t>
            </a:r>
          </a:p>
          <a:p>
            <a:pPr marL="857250" indent="-857250" algn="l">
              <a:buFontTx/>
              <a:buChar char="-"/>
            </a:pPr>
            <a:r>
              <a:rPr lang="nl-NL" sz="1000" dirty="0"/>
              <a:t>Goed kijken naar kunst</a:t>
            </a:r>
          </a:p>
          <a:p>
            <a:pPr marL="857250" indent="-857250" algn="l">
              <a:buFontTx/>
              <a:buChar char="-"/>
            </a:pPr>
            <a:r>
              <a:rPr lang="nl-NL" sz="1000" dirty="0"/>
              <a:t>Goed luisteren naar elkaar</a:t>
            </a:r>
          </a:p>
          <a:p>
            <a:pPr marL="857250" indent="-857250" algn="l">
              <a:buFontTx/>
              <a:buChar char="-"/>
            </a:pPr>
            <a:r>
              <a:rPr lang="nl-NL" sz="1000" dirty="0"/>
              <a:t>Foto’s maken (zonder flits)</a:t>
            </a:r>
          </a:p>
          <a:p>
            <a:pPr marL="857250" indent="-857250" algn="l">
              <a:buFontTx/>
              <a:buChar char="-"/>
            </a:pPr>
            <a:r>
              <a:rPr lang="nl-NL" sz="1000" dirty="0"/>
              <a:t>Goed kijken en inspiratie opdoen!</a:t>
            </a:r>
          </a:p>
          <a:p>
            <a:pPr marL="857250" indent="-857250" algn="l">
              <a:buFontTx/>
              <a:buChar char="-"/>
            </a:pPr>
            <a:endParaRPr lang="nl-NL" sz="1000" dirty="0"/>
          </a:p>
          <a:p>
            <a:pPr algn="l"/>
            <a:r>
              <a:rPr lang="nl-NL" sz="1000" b="1" dirty="0"/>
              <a:t>Wat niet mag:</a:t>
            </a:r>
          </a:p>
          <a:p>
            <a:pPr marL="857250" indent="-857250" algn="l">
              <a:buFontTx/>
              <a:buChar char="-"/>
            </a:pPr>
            <a:r>
              <a:rPr lang="nl-NL" sz="1000" dirty="0"/>
              <a:t>Kunstwerken aanraken </a:t>
            </a:r>
          </a:p>
          <a:p>
            <a:pPr marL="857250" indent="-857250" algn="l">
              <a:buFontTx/>
              <a:buChar char="-"/>
            </a:pPr>
            <a:r>
              <a:rPr lang="nl-NL" sz="1000" dirty="0"/>
              <a:t>Rennen en stoeien</a:t>
            </a:r>
          </a:p>
          <a:p>
            <a:pPr marL="857250" indent="-857250" algn="l">
              <a:buFontTx/>
              <a:buChar char="-"/>
            </a:pPr>
            <a:r>
              <a:rPr lang="nl-NL" sz="1000" dirty="0"/>
              <a:t>Schreeuwen</a:t>
            </a:r>
          </a:p>
          <a:p>
            <a:pPr marL="857250" indent="-857250" algn="l">
              <a:buFontTx/>
              <a:buChar char="-"/>
            </a:pPr>
            <a:r>
              <a:rPr lang="nl-NL" sz="1000" dirty="0"/>
              <a:t>Eten of drinken</a:t>
            </a:r>
            <a:endParaRPr lang="nl-NL" dirty="0"/>
          </a:p>
        </p:txBody>
      </p:sp>
    </p:spTree>
    <p:extLst>
      <p:ext uri="{BB962C8B-B14F-4D97-AF65-F5344CB8AC3E}">
        <p14:creationId xmlns:p14="http://schemas.microsoft.com/office/powerpoint/2010/main" val="241351213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a:xfrm>
            <a:off x="523875" y="1017588"/>
            <a:ext cx="5784850" cy="3254375"/>
          </a:xfrm>
        </p:spPr>
      </p:sp>
      <p:sp>
        <p:nvSpPr>
          <p:cNvPr id="3" name="Tijdelijke aanduiding voor notities 2"/>
          <p:cNvSpPr>
            <a:spLocks noGrp="1"/>
          </p:cNvSpPr>
          <p:nvPr>
            <p:ph type="body" idx="1"/>
          </p:nvPr>
        </p:nvSpPr>
        <p:spPr/>
        <p:txBody>
          <a:bodyPr/>
          <a:lstStyle/>
          <a:p>
            <a:pPr marL="0" marR="0" lvl="0" indent="0" algn="l" defTabSz="914400" rtl="0" eaLnBrk="0" fontAlgn="base" latinLnBrk="0" hangingPunct="0">
              <a:lnSpc>
                <a:spcPct val="110000"/>
              </a:lnSpc>
              <a:spcBef>
                <a:spcPct val="0"/>
              </a:spcBef>
              <a:spcAft>
                <a:spcPct val="0"/>
              </a:spcAft>
              <a:buClrTx/>
              <a:buSzTx/>
              <a:buFontTx/>
              <a:buNone/>
              <a:tabLst/>
              <a:defRPr/>
            </a:pPr>
            <a:r>
              <a:rPr lang="nl-NL" dirty="0"/>
              <a:t>Di</a:t>
            </a:r>
            <a:r>
              <a:rPr lang="nl-NL" baseline="0" dirty="0"/>
              <a:t>t is een lege</a:t>
            </a:r>
            <a:r>
              <a:rPr lang="nl-NL" dirty="0"/>
              <a:t> dia,</a:t>
            </a:r>
            <a:r>
              <a:rPr lang="nl-NL" baseline="0" dirty="0"/>
              <a:t> om te voorkomen dat je doorklikt. </a:t>
            </a:r>
            <a:br>
              <a:rPr lang="nl-NL" baseline="0" dirty="0"/>
            </a:br>
            <a:br>
              <a:rPr lang="nl-NL" dirty="0"/>
            </a:br>
            <a:r>
              <a:rPr lang="nl-NL" dirty="0"/>
              <a:t>De</a:t>
            </a:r>
            <a:r>
              <a:rPr lang="nl-NL" baseline="0" dirty="0"/>
              <a:t> volgende dia gebruik je bij terugkeer in de klas als verwerkende, afsluitende opdracht. </a:t>
            </a:r>
            <a:endParaRPr lang="nl-NL" dirty="0"/>
          </a:p>
        </p:txBody>
      </p:sp>
    </p:spTree>
    <p:extLst>
      <p:ext uri="{BB962C8B-B14F-4D97-AF65-F5344CB8AC3E}">
        <p14:creationId xmlns:p14="http://schemas.microsoft.com/office/powerpoint/2010/main" val="398276394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a:xfrm>
            <a:off x="523875" y="1017588"/>
            <a:ext cx="5784850" cy="3254375"/>
          </a:xfrm>
        </p:spPr>
      </p:sp>
      <p:sp>
        <p:nvSpPr>
          <p:cNvPr id="3" name="Tijdelijke aanduiding voor notities 2"/>
          <p:cNvSpPr>
            <a:spLocks noGrp="1"/>
          </p:cNvSpPr>
          <p:nvPr>
            <p:ph type="body" idx="1"/>
          </p:nvPr>
        </p:nvSpPr>
        <p:spPr/>
        <p:txBody>
          <a:bodyPr/>
          <a:lstStyle/>
          <a:p>
            <a:pPr marL="0" marR="0" lvl="0" indent="0" algn="l" defTabSz="914400" rtl="0" eaLnBrk="0" fontAlgn="base" latinLnBrk="0" hangingPunct="0">
              <a:lnSpc>
                <a:spcPct val="110000"/>
              </a:lnSpc>
              <a:spcBef>
                <a:spcPct val="0"/>
              </a:spcBef>
              <a:spcAft>
                <a:spcPct val="0"/>
              </a:spcAft>
              <a:buClrTx/>
              <a:buSzTx/>
              <a:buFontTx/>
              <a:buNone/>
              <a:tabLst/>
              <a:defRPr/>
            </a:pPr>
            <a:r>
              <a:rPr lang="nl-NL" dirty="0"/>
              <a:t>Je</a:t>
            </a:r>
            <a:r>
              <a:rPr lang="nl-NL" baseline="0" dirty="0"/>
              <a:t> bent weer terug in de klas. Bespreek je museumbezoek samen. </a:t>
            </a:r>
            <a:br>
              <a:rPr lang="nl-NL" baseline="0" dirty="0"/>
            </a:br>
            <a:r>
              <a:rPr lang="nl-NL" baseline="0" dirty="0"/>
              <a:t>Stel bijvoorbeeld de volgende vragen:</a:t>
            </a:r>
            <a:br>
              <a:rPr lang="nl-NL" baseline="0" dirty="0"/>
            </a:br>
            <a:br>
              <a:rPr lang="nl-NL" baseline="0" dirty="0"/>
            </a:br>
            <a:r>
              <a:rPr lang="nl-NL" baseline="0" dirty="0"/>
              <a:t>Heb je het leuk gevonden in het museum? </a:t>
            </a:r>
            <a:br>
              <a:rPr lang="nl-NL" baseline="0" dirty="0"/>
            </a:br>
            <a:r>
              <a:rPr lang="nl-NL" baseline="0" dirty="0"/>
              <a:t>Wat was het leukst? </a:t>
            </a:r>
            <a:br>
              <a:rPr lang="nl-NL" baseline="0" dirty="0"/>
            </a:br>
            <a:r>
              <a:rPr lang="nl-NL" baseline="0" dirty="0"/>
              <a:t>Wat heb je geleerd/het beste onthouden? </a:t>
            </a:r>
            <a:br>
              <a:rPr lang="nl-NL" baseline="0" dirty="0"/>
            </a:br>
            <a:r>
              <a:rPr lang="nl-NL" baseline="0" dirty="0"/>
              <a:t>Wat kun je vertellen over de schilderstijl van Frans Hals?</a:t>
            </a:r>
            <a:br>
              <a:rPr lang="nl-NL" baseline="0" dirty="0"/>
            </a:br>
            <a:r>
              <a:rPr lang="nl-NL" baseline="0" dirty="0"/>
              <a:t>Is dat ook jouw stijl? Of vind jij een andere manier van schilderen mooier? </a:t>
            </a:r>
            <a:br>
              <a:rPr lang="nl-NL" baseline="0" dirty="0"/>
            </a:br>
            <a:r>
              <a:rPr lang="nl-NL" baseline="0" dirty="0"/>
              <a:t>Kun je iets afkijken en tóch van jezelf maken? Hoe doe je dat?</a:t>
            </a:r>
            <a:br>
              <a:rPr lang="nl-NL" baseline="0" dirty="0"/>
            </a:br>
            <a:r>
              <a:rPr lang="nl-NL" baseline="0" dirty="0"/>
              <a:t>Hoe vond je het schilderen? Kun je iets leren door het ná te doen? Kun je nu zelf ook schilderen zoals Frans Hals? </a:t>
            </a:r>
            <a:br>
              <a:rPr lang="nl-NL" baseline="0" dirty="0"/>
            </a:br>
            <a:br>
              <a:rPr lang="nl-NL" baseline="0" dirty="0"/>
            </a:br>
            <a:r>
              <a:rPr lang="nl-NL" baseline="0" dirty="0"/>
              <a:t>Leuk op school: </a:t>
            </a:r>
            <a:br>
              <a:rPr lang="nl-NL" baseline="0" dirty="0"/>
            </a:br>
            <a:r>
              <a:rPr lang="nl-NL" baseline="0" dirty="0"/>
              <a:t>Verzamel de tekeningen die je klas gemaakt heeft en hang ze op als mini-tentoonstelling!</a:t>
            </a:r>
            <a:endParaRPr lang="nl-NL" dirty="0"/>
          </a:p>
        </p:txBody>
      </p:sp>
    </p:spTree>
    <p:extLst>
      <p:ext uri="{BB962C8B-B14F-4D97-AF65-F5344CB8AC3E}">
        <p14:creationId xmlns:p14="http://schemas.microsoft.com/office/powerpoint/2010/main" val="1965001486"/>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Master" Target="../slideMasters/slideMaster1.xml"/><Relationship Id="rId1" Type="http://schemas.openxmlformats.org/officeDocument/2006/relationships/themeOverride" Target="../theme/themeOverride1.xml"/><Relationship Id="rId5" Type="http://schemas.openxmlformats.org/officeDocument/2006/relationships/image" Target="../media/image4.png"/><Relationship Id="rId4" Type="http://schemas.openxmlformats.org/officeDocument/2006/relationships/image" Target="../media/image3.emf"/></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7.jpe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slideMaster" Target="../slideMasters/slideMaster2.xml"/><Relationship Id="rId1" Type="http://schemas.openxmlformats.org/officeDocument/2006/relationships/themeOverride" Target="../theme/themeOverride2.xml"/><Relationship Id="rId5" Type="http://schemas.openxmlformats.org/officeDocument/2006/relationships/image" Target="../media/image4.png"/><Relationship Id="rId4" Type="http://schemas.openxmlformats.org/officeDocument/2006/relationships/image" Target="../media/image9.emf"/></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1.png"/><Relationship Id="rId1" Type="http://schemas.openxmlformats.org/officeDocument/2006/relationships/slideMaster" Target="../slideMasters/slideMaster2.xml"/><Relationship Id="rId4" Type="http://schemas.openxmlformats.org/officeDocument/2006/relationships/image" Target="../media/image6.emf"/></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hemeOverride" Target="../theme/themeOverride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image" Target="../media/image5.jpeg"/><Relationship Id="rId1" Type="http://schemas.openxmlformats.org/officeDocument/2006/relationships/slideMaster" Target="../slideMasters/slideMaster1.xml"/><Relationship Id="rId4" Type="http://schemas.openxmlformats.org/officeDocument/2006/relationships/image" Target="../media/image1.png"/></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1.jpeg"/><Relationship Id="rId1" Type="http://schemas.openxmlformats.org/officeDocument/2006/relationships/slideMaster" Target="../slideMasters/slideMaster2.xml"/><Relationship Id="rId4" Type="http://schemas.openxmlformats.org/officeDocument/2006/relationships/image" Target="../media/image12.emf"/></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Start">
    <p:bg>
      <p:bgPr>
        <a:solidFill>
          <a:srgbClr val="D9AF01"/>
        </a:solidFill>
        <a:effectLst/>
      </p:bgPr>
    </p:bg>
    <p:spTree>
      <p:nvGrpSpPr>
        <p:cNvPr id="1" name=""/>
        <p:cNvGrpSpPr/>
        <p:nvPr/>
      </p:nvGrpSpPr>
      <p:grpSpPr>
        <a:xfrm>
          <a:off x="0" y="0"/>
          <a:ext cx="0" cy="0"/>
          <a:chOff x="0" y="0"/>
          <a:chExt cx="0" cy="0"/>
        </a:xfrm>
      </p:grpSpPr>
      <p:sp>
        <p:nvSpPr>
          <p:cNvPr id="4" name="Rechthoek 3">
            <a:extLst>
              <a:ext uri="{FF2B5EF4-FFF2-40B4-BE49-F238E27FC236}">
                <a16:creationId xmlns:a16="http://schemas.microsoft.com/office/drawing/2014/main" id="{EDFCC7BC-49C2-72E2-D929-5D9A9FFC7B2D}"/>
              </a:ext>
            </a:extLst>
          </p:cNvPr>
          <p:cNvSpPr/>
          <p:nvPr userDrawn="1"/>
        </p:nvSpPr>
        <p:spPr bwMode="auto">
          <a:xfrm>
            <a:off x="0" y="0"/>
            <a:ext cx="12192000" cy="6858000"/>
          </a:xfrm>
          <a:prstGeom prst="rect">
            <a:avLst/>
          </a:prstGeom>
          <a:solidFill>
            <a:srgbClr val="D9AF01"/>
          </a:solidFill>
          <a:ln w="9525" cap="flat" cmpd="sng" algn="ctr">
            <a:noFill/>
            <a:prstDash val="solid"/>
            <a:round/>
            <a:headEnd type="none" w="med" len="med"/>
            <a:tailEnd type="none" w="med" len="med"/>
          </a:ln>
          <a:effectLst/>
        </p:spPr>
        <p:txBody>
          <a:bodyPr vert="horz" wrap="square" lIns="0" tIns="0" rIns="0" bIns="0" numCol="1" rtlCol="0" anchor="b" anchorCtr="0" compatLnSpc="1">
            <a:prstTxWarp prst="textNoShape">
              <a:avLst/>
            </a:prstTxWarp>
          </a:bodyPr>
          <a:lstStyle/>
          <a:p>
            <a:pPr marL="0" marR="0" indent="0" algn="l" defTabSz="914400" rtl="0" eaLnBrk="0" fontAlgn="base" latinLnBrk="0" hangingPunct="0">
              <a:lnSpc>
                <a:spcPct val="100000"/>
              </a:lnSpc>
              <a:spcBef>
                <a:spcPct val="50000"/>
              </a:spcBef>
              <a:spcAft>
                <a:spcPct val="0"/>
              </a:spcAft>
              <a:buClrTx/>
              <a:buSzTx/>
              <a:buFontTx/>
              <a:buNone/>
              <a:tabLst/>
            </a:pPr>
            <a:endParaRPr kumimoji="0" lang="nl-NL" sz="2200" b="0" i="0" u="none" strike="noStrike" cap="none" normalizeH="0" baseline="0">
              <a:ln>
                <a:noFill/>
              </a:ln>
              <a:solidFill>
                <a:schemeClr val="tx1"/>
              </a:solidFill>
              <a:effectLst/>
              <a:latin typeface="Verdana" pitchFamily="34" charset="0"/>
            </a:endParaRPr>
          </a:p>
        </p:txBody>
      </p:sp>
      <p:pic>
        <p:nvPicPr>
          <p:cNvPr id="3" name="Tijdelijke aanduiding voor afbeelding 8">
            <a:extLst>
              <a:ext uri="{FF2B5EF4-FFF2-40B4-BE49-F238E27FC236}">
                <a16:creationId xmlns:a16="http://schemas.microsoft.com/office/drawing/2014/main" id="{702BBE6B-3CEC-1265-BAD0-322E5D8C0FA2}"/>
              </a:ext>
            </a:extLst>
          </p:cNvPr>
          <p:cNvPicPr>
            <a:picLocks noChangeAspect="1"/>
          </p:cNvPicPr>
          <p:nvPr userDrawn="1"/>
        </p:nvPicPr>
        <p:blipFill rotWithShape="1">
          <a:blip r:embed="rId3" cstate="hqprint">
            <a:extLst>
              <a:ext uri="{28A0092B-C50C-407E-A947-70E740481C1C}">
                <a14:useLocalDpi xmlns:a14="http://schemas.microsoft.com/office/drawing/2010/main"/>
              </a:ext>
            </a:extLst>
          </a:blip>
          <a:srcRect/>
          <a:stretch/>
        </p:blipFill>
        <p:spPr>
          <a:xfrm>
            <a:off x="152401" y="152400"/>
            <a:ext cx="6375400" cy="6705600"/>
          </a:xfrm>
          <a:prstGeom prst="rect">
            <a:avLst/>
          </a:prstGeom>
        </p:spPr>
      </p:pic>
      <p:pic>
        <p:nvPicPr>
          <p:cNvPr id="5" name="Afbeelding 4">
            <a:extLst>
              <a:ext uri="{FF2B5EF4-FFF2-40B4-BE49-F238E27FC236}">
                <a16:creationId xmlns:a16="http://schemas.microsoft.com/office/drawing/2014/main" id="{6F5DD119-4257-C2BC-DD7B-EE3EF75BE182}"/>
              </a:ext>
            </a:extLst>
          </p:cNvPr>
          <p:cNvPicPr>
            <a:picLocks noChangeAspect="1"/>
          </p:cNvPicPr>
          <p:nvPr userDrawn="1"/>
        </p:nvPicPr>
        <p:blipFill rotWithShape="1">
          <a:blip r:embed="rId4" cstate="print">
            <a:extLst>
              <a:ext uri="{28A0092B-C50C-407E-A947-70E740481C1C}">
                <a14:useLocalDpi xmlns:a14="http://schemas.microsoft.com/office/drawing/2010/main"/>
              </a:ext>
            </a:extLst>
          </a:blip>
          <a:srcRect l="15388" t="1668" r="37123"/>
          <a:stretch/>
        </p:blipFill>
        <p:spPr>
          <a:xfrm>
            <a:off x="0" y="0"/>
            <a:ext cx="6697904" cy="6858000"/>
          </a:xfrm>
          <a:prstGeom prst="rect">
            <a:avLst/>
          </a:prstGeom>
        </p:spPr>
      </p:pic>
      <p:pic>
        <p:nvPicPr>
          <p:cNvPr id="12" name="Afbeelding 11">
            <a:extLst>
              <a:ext uri="{FF2B5EF4-FFF2-40B4-BE49-F238E27FC236}">
                <a16:creationId xmlns:a16="http://schemas.microsoft.com/office/drawing/2014/main" id="{E5F38515-8978-A0D2-150F-435849A200AA}"/>
              </a:ext>
            </a:extLst>
          </p:cNvPr>
          <p:cNvPicPr>
            <a:picLocks noChangeAspect="1"/>
          </p:cNvPicPr>
          <p:nvPr userDrawn="1"/>
        </p:nvPicPr>
        <p:blipFill>
          <a:blip r:embed="rId5">
            <a:extLst>
              <a:ext uri="{28A0092B-C50C-407E-A947-70E740481C1C}">
                <a14:useLocalDpi xmlns:a14="http://schemas.microsoft.com/office/drawing/2010/main"/>
              </a:ext>
            </a:extLst>
          </a:blip>
          <a:stretch>
            <a:fillRect/>
          </a:stretch>
        </p:blipFill>
        <p:spPr>
          <a:xfrm>
            <a:off x="6697904" y="952195"/>
            <a:ext cx="4875088" cy="4875088"/>
          </a:xfrm>
          <a:prstGeom prst="rect">
            <a:avLst/>
          </a:prstGeom>
        </p:spPr>
      </p:pic>
    </p:spTree>
    <p:extLst>
      <p:ext uri="{BB962C8B-B14F-4D97-AF65-F5344CB8AC3E}">
        <p14:creationId xmlns:p14="http://schemas.microsoft.com/office/powerpoint/2010/main" val="527589075"/>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mph" presetSubtype="0" fill="hold" nodeType="afterEffect">
                                  <p:stCondLst>
                                    <p:cond delay="0"/>
                                  </p:stCondLst>
                                  <p:childTnLst>
                                    <p:animScale>
                                      <p:cBhvr>
                                        <p:cTn id="6" dur="10000" fill="hold"/>
                                        <p:tgtEl>
                                          <p:spTgt spid="3"/>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Einde">
    <p:bg>
      <p:bgPr>
        <a:solidFill>
          <a:srgbClr val="D9AF01"/>
        </a:solidFill>
        <a:effectLst/>
      </p:bgPr>
    </p:bg>
    <p:spTree>
      <p:nvGrpSpPr>
        <p:cNvPr id="1" name=""/>
        <p:cNvGrpSpPr/>
        <p:nvPr/>
      </p:nvGrpSpPr>
      <p:grpSpPr>
        <a:xfrm>
          <a:off x="0" y="0"/>
          <a:ext cx="0" cy="0"/>
          <a:chOff x="0" y="0"/>
          <a:chExt cx="0" cy="0"/>
        </a:xfrm>
      </p:grpSpPr>
      <p:sp>
        <p:nvSpPr>
          <p:cNvPr id="8" name="Rechthoek 7">
            <a:extLst>
              <a:ext uri="{FF2B5EF4-FFF2-40B4-BE49-F238E27FC236}">
                <a16:creationId xmlns:a16="http://schemas.microsoft.com/office/drawing/2014/main" id="{BB1185EB-5523-6885-1E54-FAE6546560AE}"/>
              </a:ext>
            </a:extLst>
          </p:cNvPr>
          <p:cNvSpPr/>
          <p:nvPr userDrawn="1"/>
        </p:nvSpPr>
        <p:spPr bwMode="auto">
          <a:xfrm>
            <a:off x="0" y="-1"/>
            <a:ext cx="12192000" cy="6858001"/>
          </a:xfrm>
          <a:prstGeom prst="rect">
            <a:avLst/>
          </a:prstGeom>
          <a:solidFill>
            <a:srgbClr val="D9AF01"/>
          </a:solidFill>
          <a:ln w="9525" cap="flat" cmpd="sng" algn="ctr">
            <a:noFill/>
            <a:prstDash val="solid"/>
            <a:round/>
            <a:headEnd type="none" w="med" len="med"/>
            <a:tailEnd type="none" w="med" len="med"/>
          </a:ln>
          <a:effectLst/>
        </p:spPr>
        <p:txBody>
          <a:bodyPr vert="horz" wrap="square" lIns="0" tIns="0" rIns="0" bIns="0" numCol="1" rtlCol="0" anchor="b" anchorCtr="0" compatLnSpc="1">
            <a:prstTxWarp prst="textNoShape">
              <a:avLst/>
            </a:prstTxWarp>
          </a:bodyPr>
          <a:lstStyle/>
          <a:p>
            <a:pPr marL="0" marR="0" indent="0" algn="l" defTabSz="914400" rtl="0" eaLnBrk="0" fontAlgn="base" latinLnBrk="0" hangingPunct="0">
              <a:lnSpc>
                <a:spcPct val="100000"/>
              </a:lnSpc>
              <a:spcBef>
                <a:spcPct val="50000"/>
              </a:spcBef>
              <a:spcAft>
                <a:spcPct val="0"/>
              </a:spcAft>
              <a:buClrTx/>
              <a:buSzTx/>
              <a:buFontTx/>
              <a:buNone/>
              <a:tabLst/>
            </a:pPr>
            <a:endParaRPr kumimoji="0" lang="nl-NL" sz="2200" b="0" i="0" u="none" strike="noStrike" cap="none" normalizeH="0" baseline="0">
              <a:ln>
                <a:noFill/>
              </a:ln>
              <a:solidFill>
                <a:schemeClr val="tx1"/>
              </a:solidFill>
              <a:effectLst/>
              <a:latin typeface="Verdana" pitchFamily="34" charset="0"/>
            </a:endParaRPr>
          </a:p>
        </p:txBody>
      </p:sp>
      <p:pic>
        <p:nvPicPr>
          <p:cNvPr id="3" name="Tijdelijke aanduiding voor afbeelding 8">
            <a:extLst>
              <a:ext uri="{FF2B5EF4-FFF2-40B4-BE49-F238E27FC236}">
                <a16:creationId xmlns:a16="http://schemas.microsoft.com/office/drawing/2014/main" id="{4562CDF1-418E-C0A0-E865-79D47156E20A}"/>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a:stretch/>
        </p:blipFill>
        <p:spPr>
          <a:xfrm>
            <a:off x="425669" y="802892"/>
            <a:ext cx="5670331" cy="4398831"/>
          </a:xfrm>
          <a:prstGeom prst="rect">
            <a:avLst/>
          </a:prstGeom>
        </p:spPr>
      </p:pic>
      <p:pic>
        <p:nvPicPr>
          <p:cNvPr id="4" name="Afbeelding 3">
            <a:extLst>
              <a:ext uri="{FF2B5EF4-FFF2-40B4-BE49-F238E27FC236}">
                <a16:creationId xmlns:a16="http://schemas.microsoft.com/office/drawing/2014/main" id="{0F80FD9E-C616-562C-D5A3-C296662A1459}"/>
              </a:ext>
            </a:extLst>
          </p:cNvPr>
          <p:cNvPicPr>
            <a:picLocks noChangeAspect="1"/>
          </p:cNvPicPr>
          <p:nvPr userDrawn="1"/>
        </p:nvPicPr>
        <p:blipFill rotWithShape="1">
          <a:blip r:embed="rId3" cstate="print">
            <a:extLst>
              <a:ext uri="{28A0092B-C50C-407E-A947-70E740481C1C}">
                <a14:useLocalDpi xmlns:a14="http://schemas.microsoft.com/office/drawing/2010/main"/>
              </a:ext>
            </a:extLst>
          </a:blip>
          <a:srcRect l="2293" r="37740"/>
          <a:stretch/>
        </p:blipFill>
        <p:spPr>
          <a:xfrm>
            <a:off x="0" y="435288"/>
            <a:ext cx="6354285" cy="5239910"/>
          </a:xfrm>
          <a:prstGeom prst="rect">
            <a:avLst/>
          </a:prstGeom>
        </p:spPr>
      </p:pic>
      <p:sp>
        <p:nvSpPr>
          <p:cNvPr id="6" name="Tekstvak 5">
            <a:extLst>
              <a:ext uri="{FF2B5EF4-FFF2-40B4-BE49-F238E27FC236}">
                <a16:creationId xmlns:a16="http://schemas.microsoft.com/office/drawing/2014/main" id="{64A39E4C-41DB-74F1-6B9C-7223AA19B2A5}"/>
              </a:ext>
            </a:extLst>
          </p:cNvPr>
          <p:cNvSpPr txBox="1"/>
          <p:nvPr userDrawn="1"/>
        </p:nvSpPr>
        <p:spPr>
          <a:xfrm>
            <a:off x="3987490" y="5824275"/>
            <a:ext cx="4217020" cy="461665"/>
          </a:xfrm>
          <a:prstGeom prst="rect">
            <a:avLst/>
          </a:prstGeom>
          <a:noFill/>
        </p:spPr>
        <p:txBody>
          <a:bodyPr wrap="square" rtlCol="0">
            <a:spAutoFit/>
          </a:bodyPr>
          <a:lstStyle/>
          <a:p>
            <a:pPr algn="ctr"/>
            <a:r>
              <a:rPr lang="nl-NL" sz="2400" dirty="0">
                <a:solidFill>
                  <a:schemeClr val="bg2"/>
                </a:solidFill>
                <a:effectLst/>
                <a:latin typeface="Rubik" pitchFamily="2" charset="-79"/>
                <a:cs typeface="Rubik" pitchFamily="2" charset="-79"/>
              </a:rPr>
              <a:t>franshalsmuseum.nl</a:t>
            </a:r>
          </a:p>
        </p:txBody>
      </p:sp>
      <p:pic>
        <p:nvPicPr>
          <p:cNvPr id="7" name="Afbeelding 6">
            <a:extLst>
              <a:ext uri="{FF2B5EF4-FFF2-40B4-BE49-F238E27FC236}">
                <a16:creationId xmlns:a16="http://schemas.microsoft.com/office/drawing/2014/main" id="{3B88902C-4D50-F133-771B-63728B1DE3D3}"/>
              </a:ext>
            </a:extLst>
          </p:cNvPr>
          <p:cNvPicPr>
            <a:picLocks noChangeAspect="1"/>
          </p:cNvPicPr>
          <p:nvPr userDrawn="1"/>
        </p:nvPicPr>
        <p:blipFill>
          <a:blip r:embed="rId4" cstate="print">
            <a:extLst>
              <a:ext uri="{28A0092B-C50C-407E-A947-70E740481C1C}">
                <a14:useLocalDpi xmlns:a14="http://schemas.microsoft.com/office/drawing/2010/main"/>
              </a:ext>
            </a:extLst>
          </a:blip>
          <a:stretch>
            <a:fillRect/>
          </a:stretch>
        </p:blipFill>
        <p:spPr>
          <a:xfrm>
            <a:off x="6430432" y="1229102"/>
            <a:ext cx="3674267" cy="3674267"/>
          </a:xfrm>
          <a:prstGeom prst="rect">
            <a:avLst/>
          </a:prstGeom>
        </p:spPr>
      </p:pic>
    </p:spTree>
    <p:extLst>
      <p:ext uri="{BB962C8B-B14F-4D97-AF65-F5344CB8AC3E}">
        <p14:creationId xmlns:p14="http://schemas.microsoft.com/office/powerpoint/2010/main" val="93080977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Start">
    <p:bg>
      <p:bgPr>
        <a:solidFill>
          <a:srgbClr val="710F34"/>
        </a:solidFill>
        <a:effectLst/>
      </p:bgPr>
    </p:bg>
    <p:spTree>
      <p:nvGrpSpPr>
        <p:cNvPr id="1" name=""/>
        <p:cNvGrpSpPr/>
        <p:nvPr/>
      </p:nvGrpSpPr>
      <p:grpSpPr>
        <a:xfrm>
          <a:off x="0" y="0"/>
          <a:ext cx="0" cy="0"/>
          <a:chOff x="0" y="0"/>
          <a:chExt cx="0" cy="0"/>
        </a:xfrm>
      </p:grpSpPr>
      <p:sp>
        <p:nvSpPr>
          <p:cNvPr id="10" name="Rechthoek 9">
            <a:extLst>
              <a:ext uri="{FF2B5EF4-FFF2-40B4-BE49-F238E27FC236}">
                <a16:creationId xmlns:a16="http://schemas.microsoft.com/office/drawing/2014/main" id="{CE9E319C-00E3-FE25-76CA-9C29CC1A06B6}"/>
              </a:ext>
            </a:extLst>
          </p:cNvPr>
          <p:cNvSpPr/>
          <p:nvPr userDrawn="1"/>
        </p:nvSpPr>
        <p:spPr bwMode="auto">
          <a:xfrm>
            <a:off x="0" y="0"/>
            <a:ext cx="12192000" cy="6858000"/>
          </a:xfrm>
          <a:prstGeom prst="rect">
            <a:avLst/>
          </a:prstGeom>
          <a:solidFill>
            <a:srgbClr val="710F34"/>
          </a:solidFill>
          <a:ln w="9525" cap="flat" cmpd="sng" algn="ctr">
            <a:noFill/>
            <a:prstDash val="solid"/>
            <a:round/>
            <a:headEnd type="none" w="med" len="med"/>
            <a:tailEnd type="none" w="med" len="med"/>
          </a:ln>
          <a:effectLst/>
        </p:spPr>
        <p:txBody>
          <a:bodyPr vert="horz" wrap="square" lIns="0" tIns="0" rIns="0" bIns="0" numCol="1" rtlCol="0" anchor="b" anchorCtr="0" compatLnSpc="1">
            <a:prstTxWarp prst="textNoShape">
              <a:avLst/>
            </a:prstTxWarp>
          </a:bodyPr>
          <a:lstStyle/>
          <a:p>
            <a:pPr marL="0" marR="0" indent="0" algn="l" defTabSz="914400" rtl="0" eaLnBrk="0" fontAlgn="base" latinLnBrk="0" hangingPunct="0">
              <a:lnSpc>
                <a:spcPct val="100000"/>
              </a:lnSpc>
              <a:spcBef>
                <a:spcPct val="50000"/>
              </a:spcBef>
              <a:spcAft>
                <a:spcPct val="0"/>
              </a:spcAft>
              <a:buClrTx/>
              <a:buSzTx/>
              <a:buFontTx/>
              <a:buNone/>
              <a:tabLst/>
            </a:pPr>
            <a:endParaRPr kumimoji="0" lang="nl-NL" sz="2200" b="0" i="0" u="none" strike="noStrike" cap="none" normalizeH="0" baseline="0">
              <a:ln>
                <a:noFill/>
              </a:ln>
              <a:solidFill>
                <a:schemeClr val="tx1"/>
              </a:solidFill>
              <a:effectLst/>
              <a:latin typeface="Verdana" pitchFamily="34" charset="0"/>
            </a:endParaRPr>
          </a:p>
        </p:txBody>
      </p:sp>
      <p:pic>
        <p:nvPicPr>
          <p:cNvPr id="2" name="Tijdelijke aanduiding voor afbeelding 12">
            <a:extLst>
              <a:ext uri="{FF2B5EF4-FFF2-40B4-BE49-F238E27FC236}">
                <a16:creationId xmlns:a16="http://schemas.microsoft.com/office/drawing/2014/main" id="{DF96E679-C79E-BC08-C72C-1EFD80813239}"/>
              </a:ext>
            </a:extLst>
          </p:cNvPr>
          <p:cNvPicPr>
            <a:picLocks noChangeAspect="1"/>
          </p:cNvPicPr>
          <p:nvPr userDrawn="1"/>
        </p:nvPicPr>
        <p:blipFill rotWithShape="1">
          <a:blip r:embed="rId3" cstate="hqprint">
            <a:extLst>
              <a:ext uri="{28A0092B-C50C-407E-A947-70E740481C1C}">
                <a14:useLocalDpi xmlns:a14="http://schemas.microsoft.com/office/drawing/2010/main"/>
              </a:ext>
            </a:extLst>
          </a:blip>
          <a:srcRect/>
          <a:stretch/>
        </p:blipFill>
        <p:spPr>
          <a:xfrm>
            <a:off x="0" y="402027"/>
            <a:ext cx="6511159" cy="6455972"/>
          </a:xfrm>
          <a:prstGeom prst="roundRect">
            <a:avLst>
              <a:gd name="adj" fmla="val 1362"/>
            </a:avLst>
          </a:prstGeom>
        </p:spPr>
      </p:pic>
      <p:pic>
        <p:nvPicPr>
          <p:cNvPr id="9" name="Afbeelding 8">
            <a:extLst>
              <a:ext uri="{FF2B5EF4-FFF2-40B4-BE49-F238E27FC236}">
                <a16:creationId xmlns:a16="http://schemas.microsoft.com/office/drawing/2014/main" id="{5F8E146A-AA4A-520E-602E-17C25BFED9D2}"/>
              </a:ext>
            </a:extLst>
          </p:cNvPr>
          <p:cNvPicPr>
            <a:picLocks noChangeAspect="1"/>
          </p:cNvPicPr>
          <p:nvPr userDrawn="1"/>
        </p:nvPicPr>
        <p:blipFill rotWithShape="1">
          <a:blip r:embed="rId4" cstate="print">
            <a:extLst>
              <a:ext uri="{28A0092B-C50C-407E-A947-70E740481C1C}">
                <a14:useLocalDpi xmlns:a14="http://schemas.microsoft.com/office/drawing/2010/main"/>
              </a:ext>
            </a:extLst>
          </a:blip>
          <a:srcRect l="15386" t="1668" r="37123"/>
          <a:stretch/>
        </p:blipFill>
        <p:spPr>
          <a:xfrm>
            <a:off x="0" y="0"/>
            <a:ext cx="6697904" cy="6858000"/>
          </a:xfrm>
          <a:prstGeom prst="rect">
            <a:avLst/>
          </a:prstGeom>
        </p:spPr>
      </p:pic>
      <p:pic>
        <p:nvPicPr>
          <p:cNvPr id="8" name="Afbeelding 7">
            <a:extLst>
              <a:ext uri="{FF2B5EF4-FFF2-40B4-BE49-F238E27FC236}">
                <a16:creationId xmlns:a16="http://schemas.microsoft.com/office/drawing/2014/main" id="{B3130C4D-E91D-FE34-0FBE-EA27165112BD}"/>
              </a:ext>
            </a:extLst>
          </p:cNvPr>
          <p:cNvPicPr>
            <a:picLocks noChangeAspect="1"/>
          </p:cNvPicPr>
          <p:nvPr userDrawn="1"/>
        </p:nvPicPr>
        <p:blipFill>
          <a:blip r:embed="rId5">
            <a:extLst>
              <a:ext uri="{28A0092B-C50C-407E-A947-70E740481C1C}">
                <a14:useLocalDpi xmlns:a14="http://schemas.microsoft.com/office/drawing/2010/main"/>
              </a:ext>
            </a:extLst>
          </a:blip>
          <a:stretch>
            <a:fillRect/>
          </a:stretch>
        </p:blipFill>
        <p:spPr>
          <a:xfrm>
            <a:off x="6697904" y="952195"/>
            <a:ext cx="4875088" cy="4875088"/>
          </a:xfrm>
          <a:prstGeom prst="rect">
            <a:avLst/>
          </a:prstGeom>
        </p:spPr>
      </p:pic>
    </p:spTree>
    <p:extLst>
      <p:ext uri="{BB962C8B-B14F-4D97-AF65-F5344CB8AC3E}">
        <p14:creationId xmlns:p14="http://schemas.microsoft.com/office/powerpoint/2010/main" val="348910367"/>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mph" presetSubtype="0" fill="hold" nodeType="afterEffect">
                                  <p:stCondLst>
                                    <p:cond delay="0"/>
                                  </p:stCondLst>
                                  <p:childTnLst>
                                    <p:animScale>
                                      <p:cBhvr>
                                        <p:cTn id="6" dur="10000" fill="hold"/>
                                        <p:tgtEl>
                                          <p:spTgt spid="2"/>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el">
    <p:bg>
      <p:bgPr>
        <a:solidFill>
          <a:srgbClr val="FFF6ED"/>
        </a:solidFill>
        <a:effectLst/>
      </p:bgPr>
    </p:bg>
    <p:spTree>
      <p:nvGrpSpPr>
        <p:cNvPr id="1" name=""/>
        <p:cNvGrpSpPr/>
        <p:nvPr/>
      </p:nvGrpSpPr>
      <p:grpSpPr>
        <a:xfrm>
          <a:off x="0" y="0"/>
          <a:ext cx="0" cy="0"/>
          <a:chOff x="0" y="0"/>
          <a:chExt cx="0" cy="0"/>
        </a:xfrm>
      </p:grpSpPr>
      <p:pic>
        <p:nvPicPr>
          <p:cNvPr id="15" name="Afbeelding 14">
            <a:extLst>
              <a:ext uri="{FF2B5EF4-FFF2-40B4-BE49-F238E27FC236}">
                <a16:creationId xmlns:a16="http://schemas.microsoft.com/office/drawing/2014/main" id="{470E8C68-1DB0-DACE-4EBC-C48D76344DE1}"/>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28859" y="4922107"/>
            <a:ext cx="1769979" cy="1769979"/>
          </a:xfrm>
          <a:prstGeom prst="rect">
            <a:avLst/>
          </a:prstGeom>
        </p:spPr>
      </p:pic>
      <p:sp>
        <p:nvSpPr>
          <p:cNvPr id="2" name="Titel 1">
            <a:extLst>
              <a:ext uri="{FF2B5EF4-FFF2-40B4-BE49-F238E27FC236}">
                <a16:creationId xmlns:a16="http://schemas.microsoft.com/office/drawing/2014/main" id="{98504EE1-6495-A5CC-AF64-C810022771E3}"/>
              </a:ext>
            </a:extLst>
          </p:cNvPr>
          <p:cNvSpPr>
            <a:spLocks noGrp="1"/>
          </p:cNvSpPr>
          <p:nvPr>
            <p:ph type="ctrTitle" hasCustomPrompt="1"/>
          </p:nvPr>
        </p:nvSpPr>
        <p:spPr>
          <a:xfrm>
            <a:off x="803274" y="618820"/>
            <a:ext cx="4656230" cy="972913"/>
          </a:xfrm>
        </p:spPr>
        <p:txBody>
          <a:bodyPr anchor="t" anchorCtr="0">
            <a:normAutofit/>
          </a:bodyPr>
          <a:lstStyle>
            <a:lvl1pPr algn="l">
              <a:defRPr sz="3200"/>
            </a:lvl1pPr>
          </a:lstStyle>
          <a:p>
            <a:r>
              <a:rPr lang="nl-NL" dirty="0"/>
              <a:t>Klik om titel toe te voegen </a:t>
            </a:r>
          </a:p>
        </p:txBody>
      </p:sp>
      <p:sp>
        <p:nvSpPr>
          <p:cNvPr id="3" name="Ondertitel 2">
            <a:extLst>
              <a:ext uri="{FF2B5EF4-FFF2-40B4-BE49-F238E27FC236}">
                <a16:creationId xmlns:a16="http://schemas.microsoft.com/office/drawing/2014/main" id="{71F8A25E-0983-0CD6-D1E1-8D42D47E2D00}"/>
              </a:ext>
            </a:extLst>
          </p:cNvPr>
          <p:cNvSpPr>
            <a:spLocks noGrp="1"/>
          </p:cNvSpPr>
          <p:nvPr>
            <p:ph type="subTitle" idx="1" hasCustomPrompt="1"/>
          </p:nvPr>
        </p:nvSpPr>
        <p:spPr>
          <a:xfrm>
            <a:off x="803273" y="1778001"/>
            <a:ext cx="4656229" cy="4013200"/>
          </a:xfrm>
        </p:spPr>
        <p:txBody>
          <a:bodyPr/>
          <a:lstStyle>
            <a:lvl1pPr marL="0" indent="0" algn="l">
              <a:buNone/>
              <a:defRPr sz="2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dirty="0"/>
              <a:t>Klikken om tekst toe te voegen</a:t>
            </a:r>
          </a:p>
        </p:txBody>
      </p:sp>
      <p:pic>
        <p:nvPicPr>
          <p:cNvPr id="4" name="Tijdelijke aanduiding voor afbeelding 8">
            <a:extLst>
              <a:ext uri="{FF2B5EF4-FFF2-40B4-BE49-F238E27FC236}">
                <a16:creationId xmlns:a16="http://schemas.microsoft.com/office/drawing/2014/main" id="{89B66376-81C0-7CE5-2DE1-28AB443828D2}"/>
              </a:ext>
            </a:extLst>
          </p:cNvPr>
          <p:cNvPicPr>
            <a:picLocks noChangeAspect="1"/>
          </p:cNvPicPr>
          <p:nvPr userDrawn="1"/>
        </p:nvPicPr>
        <p:blipFill rotWithShape="1">
          <a:blip r:embed="rId3" cstate="print">
            <a:extLst>
              <a:ext uri="{28A0092B-C50C-407E-A947-70E740481C1C}">
                <a14:useLocalDpi xmlns:a14="http://schemas.microsoft.com/office/drawing/2010/main"/>
              </a:ext>
            </a:extLst>
          </a:blip>
          <a:srcRect/>
          <a:stretch/>
        </p:blipFill>
        <p:spPr>
          <a:xfrm>
            <a:off x="5759116" y="658829"/>
            <a:ext cx="6432884" cy="6199171"/>
          </a:xfrm>
          <a:prstGeom prst="rect">
            <a:avLst/>
          </a:prstGeom>
        </p:spPr>
      </p:pic>
      <p:pic>
        <p:nvPicPr>
          <p:cNvPr id="5" name="Afbeelding 4">
            <a:extLst>
              <a:ext uri="{FF2B5EF4-FFF2-40B4-BE49-F238E27FC236}">
                <a16:creationId xmlns:a16="http://schemas.microsoft.com/office/drawing/2014/main" id="{9DD5EBFD-D65E-FD05-8CE8-D0C59F390EA8}"/>
              </a:ext>
            </a:extLst>
          </p:cNvPr>
          <p:cNvPicPr>
            <a:picLocks noChangeAspect="1"/>
          </p:cNvPicPr>
          <p:nvPr userDrawn="1"/>
        </p:nvPicPr>
        <p:blipFill rotWithShape="1">
          <a:blip r:embed="rId4" cstate="print">
            <a:extLst>
              <a:ext uri="{28A0092B-C50C-407E-A947-70E740481C1C}">
                <a14:useLocalDpi xmlns:a14="http://schemas.microsoft.com/office/drawing/2010/main"/>
              </a:ext>
            </a:extLst>
          </a:blip>
          <a:srcRect l="24627" r="22610"/>
          <a:stretch/>
        </p:blipFill>
        <p:spPr>
          <a:xfrm>
            <a:off x="5759116" y="0"/>
            <a:ext cx="6432884" cy="6858001"/>
          </a:xfrm>
          <a:prstGeom prst="rect">
            <a:avLst/>
          </a:prstGeom>
        </p:spPr>
      </p:pic>
    </p:spTree>
    <p:extLst>
      <p:ext uri="{BB962C8B-B14F-4D97-AF65-F5344CB8AC3E}">
        <p14:creationId xmlns:p14="http://schemas.microsoft.com/office/powerpoint/2010/main" val="135111351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secHead" preserve="1">
  <p:cSld name="Standaard">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803274" y="630622"/>
            <a:ext cx="10594800" cy="1321200"/>
          </a:xfrm>
          <a:prstGeom prst="rect">
            <a:avLst/>
          </a:prstGeom>
        </p:spPr>
        <p:txBody>
          <a:bodyPr anchor="b"/>
          <a:lstStyle>
            <a:lvl1pPr algn="l">
              <a:defRPr sz="3600" b="1" cap="all"/>
            </a:lvl1pPr>
          </a:lstStyle>
          <a:p>
            <a:r>
              <a:rPr lang="nl-NL" noProof="0" dirty="0"/>
              <a:t>Klikken om een titel toe te voegen</a:t>
            </a:r>
          </a:p>
        </p:txBody>
      </p:sp>
      <p:sp>
        <p:nvSpPr>
          <p:cNvPr id="3" name="Text Placeholder 2"/>
          <p:cNvSpPr>
            <a:spLocks noGrp="1"/>
          </p:cNvSpPr>
          <p:nvPr>
            <p:ph type="body" idx="1" hasCustomPrompt="1"/>
          </p:nvPr>
        </p:nvSpPr>
        <p:spPr>
          <a:xfrm>
            <a:off x="803274" y="2329200"/>
            <a:ext cx="10594800" cy="3481200"/>
          </a:xfrm>
        </p:spPr>
        <p:txBody>
          <a:bodyPr anchor="t" anchorCtr="0"/>
          <a:lstStyle>
            <a:lvl1pPr marL="0" indent="0" algn="l">
              <a:buNone/>
              <a:defRPr sz="2000"/>
            </a:lvl1pPr>
            <a:lvl2pPr marL="444027" indent="0">
              <a:buNone/>
              <a:defRPr sz="1800"/>
            </a:lvl2pPr>
            <a:lvl3pPr marL="888052" indent="0">
              <a:buNone/>
              <a:defRPr sz="1600"/>
            </a:lvl3pPr>
            <a:lvl4pPr marL="1332091" indent="0">
              <a:buNone/>
              <a:defRPr sz="1400"/>
            </a:lvl4pPr>
            <a:lvl5pPr marL="1776115" indent="0">
              <a:buNone/>
              <a:defRPr sz="1400"/>
            </a:lvl5pPr>
            <a:lvl6pPr marL="2220140" indent="0">
              <a:buNone/>
              <a:defRPr sz="1400"/>
            </a:lvl6pPr>
            <a:lvl7pPr marL="2664168" indent="0">
              <a:buNone/>
              <a:defRPr sz="1400"/>
            </a:lvl7pPr>
            <a:lvl8pPr marL="3108200" indent="0">
              <a:buNone/>
              <a:defRPr sz="1400"/>
            </a:lvl8pPr>
            <a:lvl9pPr marL="3552227" indent="0">
              <a:buNone/>
              <a:defRPr sz="1400"/>
            </a:lvl9pPr>
          </a:lstStyle>
          <a:p>
            <a:pPr lvl="0"/>
            <a:r>
              <a:rPr lang="nl-NL" noProof="0" dirty="0"/>
              <a:t>Klikken om tekst toe te voegen</a:t>
            </a:r>
          </a:p>
        </p:txBody>
      </p:sp>
    </p:spTree>
    <p:extLst>
      <p:ext uri="{BB962C8B-B14F-4D97-AF65-F5344CB8AC3E}">
        <p14:creationId xmlns:p14="http://schemas.microsoft.com/office/powerpoint/2010/main" val="2004229431"/>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ekop">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E325C41-39EB-C7AB-8BF2-DAC1ADE0086E}"/>
              </a:ext>
            </a:extLst>
          </p:cNvPr>
          <p:cNvSpPr>
            <a:spLocks noGrp="1"/>
          </p:cNvSpPr>
          <p:nvPr>
            <p:ph type="title"/>
          </p:nvPr>
        </p:nvSpPr>
        <p:spPr>
          <a:xfrm>
            <a:off x="798600" y="697015"/>
            <a:ext cx="10594800" cy="2852737"/>
          </a:xfrm>
        </p:spPr>
        <p:txBody>
          <a:bodyPr anchor="b"/>
          <a:lstStyle>
            <a:lvl1pPr>
              <a:defRPr sz="6000"/>
            </a:lvl1pPr>
          </a:lstStyle>
          <a:p>
            <a:r>
              <a:rPr lang="nl-NL"/>
              <a:t>Klik om stijl te bewerken</a:t>
            </a:r>
          </a:p>
        </p:txBody>
      </p:sp>
      <p:sp>
        <p:nvSpPr>
          <p:cNvPr id="3" name="Tijdelijke aanduiding voor tekst 2">
            <a:extLst>
              <a:ext uri="{FF2B5EF4-FFF2-40B4-BE49-F238E27FC236}">
                <a16:creationId xmlns:a16="http://schemas.microsoft.com/office/drawing/2014/main" id="{AD0F4866-0057-2305-8B0C-CFFA17A3F679}"/>
              </a:ext>
            </a:extLst>
          </p:cNvPr>
          <p:cNvSpPr>
            <a:spLocks noGrp="1"/>
          </p:cNvSpPr>
          <p:nvPr>
            <p:ph type="body" idx="1"/>
          </p:nvPr>
        </p:nvSpPr>
        <p:spPr>
          <a:xfrm>
            <a:off x="798600" y="3913239"/>
            <a:ext cx="10594800" cy="1877961"/>
          </a:xfrm>
        </p:spPr>
        <p:txBody>
          <a:bodyPr/>
          <a:lstStyle>
            <a:lvl1pPr marL="0" indent="0" algn="l">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nl-NL"/>
              <a:t>Klikken om de tekststijl van het model te bewerken</a:t>
            </a:r>
          </a:p>
        </p:txBody>
      </p:sp>
    </p:spTree>
    <p:extLst>
      <p:ext uri="{BB962C8B-B14F-4D97-AF65-F5344CB8AC3E}">
        <p14:creationId xmlns:p14="http://schemas.microsoft.com/office/powerpoint/2010/main" val="156290785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ee kolommen">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E2EEBCE-D372-8C34-902C-7C85B6D264C5}"/>
              </a:ext>
            </a:extLst>
          </p:cNvPr>
          <p:cNvSpPr>
            <a:spLocks noGrp="1"/>
          </p:cNvSpPr>
          <p:nvPr>
            <p:ph type="title"/>
          </p:nvPr>
        </p:nvSpPr>
        <p:spPr/>
        <p:txBody>
          <a:bodyPr anchor="b" anchorCtr="0"/>
          <a:lstStyle/>
          <a:p>
            <a:r>
              <a:rPr lang="nl-NL"/>
              <a:t>Klik om stijl te bewerken</a:t>
            </a:r>
          </a:p>
        </p:txBody>
      </p:sp>
      <p:sp>
        <p:nvSpPr>
          <p:cNvPr id="3" name="Tijdelijke aanduiding voor inhoud 2">
            <a:extLst>
              <a:ext uri="{FF2B5EF4-FFF2-40B4-BE49-F238E27FC236}">
                <a16:creationId xmlns:a16="http://schemas.microsoft.com/office/drawing/2014/main" id="{0FB61F11-2D27-1E97-BAB4-0C7F0B1DBF37}"/>
              </a:ext>
            </a:extLst>
          </p:cNvPr>
          <p:cNvSpPr>
            <a:spLocks noGrp="1"/>
          </p:cNvSpPr>
          <p:nvPr>
            <p:ph sz="half" idx="1"/>
          </p:nvPr>
        </p:nvSpPr>
        <p:spPr>
          <a:xfrm>
            <a:off x="793926" y="2261419"/>
            <a:ext cx="5181600" cy="3539613"/>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inhoud 3">
            <a:extLst>
              <a:ext uri="{FF2B5EF4-FFF2-40B4-BE49-F238E27FC236}">
                <a16:creationId xmlns:a16="http://schemas.microsoft.com/office/drawing/2014/main" id="{DAE63B06-1032-CE6C-9F37-02414108DAEB}"/>
              </a:ext>
            </a:extLst>
          </p:cNvPr>
          <p:cNvSpPr>
            <a:spLocks noGrp="1"/>
          </p:cNvSpPr>
          <p:nvPr>
            <p:ph sz="half" idx="2"/>
          </p:nvPr>
        </p:nvSpPr>
        <p:spPr>
          <a:xfrm>
            <a:off x="6216476" y="2261419"/>
            <a:ext cx="5181600" cy="3539613"/>
          </a:xfrm>
        </p:spPr>
        <p:txBody>
          <a:bodyPr/>
          <a:lstStyle/>
          <a:p>
            <a:pPr lvl="0"/>
            <a:r>
              <a:rPr lang="nl-NL" dirty="0"/>
              <a:t>Klikken om de tekststijl van het model te bewerken</a:t>
            </a:r>
          </a:p>
          <a:p>
            <a:pPr lvl="1"/>
            <a:r>
              <a:rPr lang="nl-NL" dirty="0"/>
              <a:t>Tweede niveau</a:t>
            </a:r>
          </a:p>
          <a:p>
            <a:pPr lvl="2"/>
            <a:r>
              <a:rPr lang="nl-NL" dirty="0"/>
              <a:t>Derde niveau</a:t>
            </a:r>
          </a:p>
          <a:p>
            <a:pPr lvl="3"/>
            <a:r>
              <a:rPr lang="nl-NL" dirty="0"/>
              <a:t>Vierde niveau</a:t>
            </a:r>
          </a:p>
          <a:p>
            <a:pPr lvl="4"/>
            <a:r>
              <a:rPr lang="nl-NL" dirty="0"/>
              <a:t>Vijfde niveau</a:t>
            </a:r>
          </a:p>
        </p:txBody>
      </p:sp>
    </p:spTree>
    <p:extLst>
      <p:ext uri="{BB962C8B-B14F-4D97-AF65-F5344CB8AC3E}">
        <p14:creationId xmlns:p14="http://schemas.microsoft.com/office/powerpoint/2010/main" val="142382964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ekst + beeld">
    <p:spTree>
      <p:nvGrpSpPr>
        <p:cNvPr id="1" name=""/>
        <p:cNvGrpSpPr/>
        <p:nvPr/>
      </p:nvGrpSpPr>
      <p:grpSpPr>
        <a:xfrm>
          <a:off x="0" y="0"/>
          <a:ext cx="0" cy="0"/>
          <a:chOff x="0" y="0"/>
          <a:chExt cx="0" cy="0"/>
        </a:xfrm>
      </p:grpSpPr>
      <p:sp>
        <p:nvSpPr>
          <p:cNvPr id="3" name="Tijdelijke aanduiding voor tekst 2">
            <a:extLst>
              <a:ext uri="{FF2B5EF4-FFF2-40B4-BE49-F238E27FC236}">
                <a16:creationId xmlns:a16="http://schemas.microsoft.com/office/drawing/2014/main" id="{8F542A10-4149-E2D8-F74C-792D1F882F4A}"/>
              </a:ext>
            </a:extLst>
          </p:cNvPr>
          <p:cNvSpPr>
            <a:spLocks noGrp="1"/>
          </p:cNvSpPr>
          <p:nvPr>
            <p:ph type="body" idx="1"/>
          </p:nvPr>
        </p:nvSpPr>
        <p:spPr>
          <a:xfrm>
            <a:off x="839788" y="365125"/>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dirty="0"/>
              <a:t>Klikken om de tekststijl van het model te bewerken</a:t>
            </a:r>
          </a:p>
        </p:txBody>
      </p:sp>
      <p:sp>
        <p:nvSpPr>
          <p:cNvPr id="4" name="Tijdelijke aanduiding voor inhoud 3">
            <a:extLst>
              <a:ext uri="{FF2B5EF4-FFF2-40B4-BE49-F238E27FC236}">
                <a16:creationId xmlns:a16="http://schemas.microsoft.com/office/drawing/2014/main" id="{7F0FBE4C-E6CB-DBE3-F402-0B42FF9F8ACB}"/>
              </a:ext>
            </a:extLst>
          </p:cNvPr>
          <p:cNvSpPr>
            <a:spLocks noGrp="1"/>
          </p:cNvSpPr>
          <p:nvPr>
            <p:ph sz="half" idx="2"/>
          </p:nvPr>
        </p:nvSpPr>
        <p:spPr>
          <a:xfrm>
            <a:off x="839788" y="1403497"/>
            <a:ext cx="5157787" cy="4387703"/>
          </a:xfrm>
        </p:spPr>
        <p:txBody>
          <a:bodyPr/>
          <a:lstStyle/>
          <a:p>
            <a:pPr lvl="0"/>
            <a:r>
              <a:rPr lang="nl-NL" dirty="0"/>
              <a:t>Klikken om de tekststijl van het model te bewerken</a:t>
            </a:r>
          </a:p>
          <a:p>
            <a:pPr lvl="1"/>
            <a:r>
              <a:rPr lang="nl-NL" dirty="0"/>
              <a:t>Tweede niveau</a:t>
            </a:r>
          </a:p>
          <a:p>
            <a:pPr lvl="2"/>
            <a:r>
              <a:rPr lang="nl-NL" dirty="0"/>
              <a:t>Derde niveau</a:t>
            </a:r>
          </a:p>
          <a:p>
            <a:pPr lvl="3"/>
            <a:r>
              <a:rPr lang="nl-NL" dirty="0"/>
              <a:t>Vierde niveau</a:t>
            </a:r>
          </a:p>
          <a:p>
            <a:pPr lvl="4"/>
            <a:r>
              <a:rPr lang="nl-NL" dirty="0"/>
              <a:t>Vijfde niveau</a:t>
            </a:r>
          </a:p>
        </p:txBody>
      </p:sp>
      <p:sp>
        <p:nvSpPr>
          <p:cNvPr id="6" name="Tijdelijke aanduiding voor inhoud 5">
            <a:extLst>
              <a:ext uri="{FF2B5EF4-FFF2-40B4-BE49-F238E27FC236}">
                <a16:creationId xmlns:a16="http://schemas.microsoft.com/office/drawing/2014/main" id="{4C9DC8CB-D7A8-037B-1493-F1C672FB023F}"/>
              </a:ext>
            </a:extLst>
          </p:cNvPr>
          <p:cNvSpPr>
            <a:spLocks noGrp="1"/>
          </p:cNvSpPr>
          <p:nvPr>
            <p:ph sz="quarter" idx="4"/>
          </p:nvPr>
        </p:nvSpPr>
        <p:spPr>
          <a:xfrm>
            <a:off x="6172200" y="365125"/>
            <a:ext cx="4928191" cy="5426076"/>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Tree>
    <p:extLst>
      <p:ext uri="{BB962C8B-B14F-4D97-AF65-F5344CB8AC3E}">
        <p14:creationId xmlns:p14="http://schemas.microsoft.com/office/powerpoint/2010/main" val="107895242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Alleen titel">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0EE60677-0CB4-2F5F-FC56-F616B9ED9A0C}"/>
              </a:ext>
            </a:extLst>
          </p:cNvPr>
          <p:cNvSpPr>
            <a:spLocks noGrp="1"/>
          </p:cNvSpPr>
          <p:nvPr>
            <p:ph type="title"/>
          </p:nvPr>
        </p:nvSpPr>
        <p:spPr/>
        <p:txBody>
          <a:bodyPr anchor="b" anchorCtr="0"/>
          <a:lstStyle/>
          <a:p>
            <a:r>
              <a:rPr lang="nl-NL"/>
              <a:t>Klik om stijl te bewerken</a:t>
            </a:r>
          </a:p>
        </p:txBody>
      </p:sp>
    </p:spTree>
    <p:extLst>
      <p:ext uri="{BB962C8B-B14F-4D97-AF65-F5344CB8AC3E}">
        <p14:creationId xmlns:p14="http://schemas.microsoft.com/office/powerpoint/2010/main" val="16468968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Leeg">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81807799"/>
      </p:ext>
    </p:extLst>
  </p:cSld>
  <p:clrMapOvr>
    <a:overrideClrMapping bg1="lt1" tx1="dk1" bg2="lt2" tx2="dk2" accent1="accent1" accent2="accent2" accent3="accent3" accent4="accent4" accent5="accent5" accent6="accent6" hlink="hlink" folHlink="folHlink"/>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Leeg kleur">
    <p:bg>
      <p:bgPr>
        <a:solidFill>
          <a:srgbClr val="710F34"/>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547584220"/>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el">
    <p:bg>
      <p:bgPr>
        <a:solidFill>
          <a:srgbClr val="FFF6ED"/>
        </a:solidFill>
        <a:effectLst/>
      </p:bgPr>
    </p:bg>
    <p:spTree>
      <p:nvGrpSpPr>
        <p:cNvPr id="1" name=""/>
        <p:cNvGrpSpPr/>
        <p:nvPr/>
      </p:nvGrpSpPr>
      <p:grpSpPr>
        <a:xfrm>
          <a:off x="0" y="0"/>
          <a:ext cx="0" cy="0"/>
          <a:chOff x="0" y="0"/>
          <a:chExt cx="0" cy="0"/>
        </a:xfrm>
      </p:grpSpPr>
      <p:pic>
        <p:nvPicPr>
          <p:cNvPr id="12" name="Tijdelijke aanduiding voor afbeelding 8">
            <a:extLst>
              <a:ext uri="{FF2B5EF4-FFF2-40B4-BE49-F238E27FC236}">
                <a16:creationId xmlns:a16="http://schemas.microsoft.com/office/drawing/2014/main" id="{D0D8D64E-7422-1CEE-578B-3C53F84AA07A}"/>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a:stretch/>
        </p:blipFill>
        <p:spPr>
          <a:xfrm>
            <a:off x="5759116" y="336884"/>
            <a:ext cx="6432884" cy="6521116"/>
          </a:xfrm>
          <a:prstGeom prst="rect">
            <a:avLst/>
          </a:prstGeom>
        </p:spPr>
      </p:pic>
      <p:pic>
        <p:nvPicPr>
          <p:cNvPr id="13" name="Afbeelding 12">
            <a:extLst>
              <a:ext uri="{FF2B5EF4-FFF2-40B4-BE49-F238E27FC236}">
                <a16:creationId xmlns:a16="http://schemas.microsoft.com/office/drawing/2014/main" id="{AF044C23-EDF6-B24B-2565-F4B7B181129B}"/>
              </a:ext>
            </a:extLst>
          </p:cNvPr>
          <p:cNvPicPr>
            <a:picLocks noChangeAspect="1"/>
          </p:cNvPicPr>
          <p:nvPr userDrawn="1"/>
        </p:nvPicPr>
        <p:blipFill rotWithShape="1">
          <a:blip r:embed="rId3" cstate="print">
            <a:extLst>
              <a:ext uri="{28A0092B-C50C-407E-A947-70E740481C1C}">
                <a14:useLocalDpi xmlns:a14="http://schemas.microsoft.com/office/drawing/2010/main"/>
              </a:ext>
            </a:extLst>
          </a:blip>
          <a:srcRect l="23600" r="22610"/>
          <a:stretch/>
        </p:blipFill>
        <p:spPr>
          <a:xfrm>
            <a:off x="5633884" y="0"/>
            <a:ext cx="6558116" cy="6858001"/>
          </a:xfrm>
          <a:prstGeom prst="rect">
            <a:avLst/>
          </a:prstGeom>
        </p:spPr>
      </p:pic>
      <p:pic>
        <p:nvPicPr>
          <p:cNvPr id="15" name="Afbeelding 14">
            <a:extLst>
              <a:ext uri="{FF2B5EF4-FFF2-40B4-BE49-F238E27FC236}">
                <a16:creationId xmlns:a16="http://schemas.microsoft.com/office/drawing/2014/main" id="{470E8C68-1DB0-DACE-4EBC-C48D76344DE1}"/>
              </a:ext>
            </a:extLst>
          </p:cNvPr>
          <p:cNvPicPr>
            <a:picLocks noChangeAspect="1"/>
          </p:cNvPicPr>
          <p:nvPr userDrawn="1"/>
        </p:nvPicPr>
        <p:blipFill>
          <a:blip r:embed="rId4" cstate="print">
            <a:extLst>
              <a:ext uri="{28A0092B-C50C-407E-A947-70E740481C1C}">
                <a14:useLocalDpi xmlns:a14="http://schemas.microsoft.com/office/drawing/2010/main"/>
              </a:ext>
            </a:extLst>
          </a:blip>
          <a:stretch>
            <a:fillRect/>
          </a:stretch>
        </p:blipFill>
        <p:spPr>
          <a:xfrm>
            <a:off x="-28859" y="4922107"/>
            <a:ext cx="1769979" cy="1769979"/>
          </a:xfrm>
          <a:prstGeom prst="rect">
            <a:avLst/>
          </a:prstGeom>
        </p:spPr>
      </p:pic>
      <p:sp>
        <p:nvSpPr>
          <p:cNvPr id="2" name="Titel 1">
            <a:extLst>
              <a:ext uri="{FF2B5EF4-FFF2-40B4-BE49-F238E27FC236}">
                <a16:creationId xmlns:a16="http://schemas.microsoft.com/office/drawing/2014/main" id="{98504EE1-6495-A5CC-AF64-C810022771E3}"/>
              </a:ext>
            </a:extLst>
          </p:cNvPr>
          <p:cNvSpPr>
            <a:spLocks noGrp="1"/>
          </p:cNvSpPr>
          <p:nvPr>
            <p:ph type="ctrTitle" hasCustomPrompt="1"/>
          </p:nvPr>
        </p:nvSpPr>
        <p:spPr>
          <a:xfrm>
            <a:off x="803274" y="618821"/>
            <a:ext cx="4656230" cy="905180"/>
          </a:xfrm>
        </p:spPr>
        <p:txBody>
          <a:bodyPr anchor="t" anchorCtr="0">
            <a:normAutofit/>
          </a:bodyPr>
          <a:lstStyle>
            <a:lvl1pPr algn="l">
              <a:defRPr sz="3200"/>
            </a:lvl1pPr>
          </a:lstStyle>
          <a:p>
            <a:r>
              <a:rPr lang="nl-NL" dirty="0"/>
              <a:t>Klik om titel toe te voegen </a:t>
            </a:r>
          </a:p>
        </p:txBody>
      </p:sp>
      <p:sp>
        <p:nvSpPr>
          <p:cNvPr id="3" name="Ondertitel 2">
            <a:extLst>
              <a:ext uri="{FF2B5EF4-FFF2-40B4-BE49-F238E27FC236}">
                <a16:creationId xmlns:a16="http://schemas.microsoft.com/office/drawing/2014/main" id="{71F8A25E-0983-0CD6-D1E1-8D42D47E2D00}"/>
              </a:ext>
            </a:extLst>
          </p:cNvPr>
          <p:cNvSpPr>
            <a:spLocks noGrp="1"/>
          </p:cNvSpPr>
          <p:nvPr>
            <p:ph type="subTitle" idx="1" hasCustomPrompt="1"/>
          </p:nvPr>
        </p:nvSpPr>
        <p:spPr>
          <a:xfrm>
            <a:off x="803273" y="1710267"/>
            <a:ext cx="4656229" cy="4080933"/>
          </a:xfrm>
        </p:spPr>
        <p:txBody>
          <a:bodyPr/>
          <a:lstStyle>
            <a:lvl1pPr marL="0" indent="0" algn="l">
              <a:buNone/>
              <a:defRPr sz="2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dirty="0"/>
              <a:t>Klikken om tekst toe te voegen</a:t>
            </a:r>
          </a:p>
        </p:txBody>
      </p:sp>
    </p:spTree>
    <p:extLst>
      <p:ext uri="{BB962C8B-B14F-4D97-AF65-F5344CB8AC3E}">
        <p14:creationId xmlns:p14="http://schemas.microsoft.com/office/powerpoint/2010/main" val="65448235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Einde">
    <p:bg>
      <p:bgPr>
        <a:solidFill>
          <a:srgbClr val="F1005C"/>
        </a:solidFill>
        <a:effectLst/>
      </p:bgPr>
    </p:bg>
    <p:spTree>
      <p:nvGrpSpPr>
        <p:cNvPr id="1" name=""/>
        <p:cNvGrpSpPr/>
        <p:nvPr/>
      </p:nvGrpSpPr>
      <p:grpSpPr>
        <a:xfrm>
          <a:off x="0" y="0"/>
          <a:ext cx="0" cy="0"/>
          <a:chOff x="0" y="0"/>
          <a:chExt cx="0" cy="0"/>
        </a:xfrm>
      </p:grpSpPr>
      <p:sp>
        <p:nvSpPr>
          <p:cNvPr id="10" name="Rechthoek 9">
            <a:extLst>
              <a:ext uri="{FF2B5EF4-FFF2-40B4-BE49-F238E27FC236}">
                <a16:creationId xmlns:a16="http://schemas.microsoft.com/office/drawing/2014/main" id="{94DF82D4-708F-B39D-ACEB-821820BF0192}"/>
              </a:ext>
            </a:extLst>
          </p:cNvPr>
          <p:cNvSpPr/>
          <p:nvPr userDrawn="1"/>
        </p:nvSpPr>
        <p:spPr bwMode="auto">
          <a:xfrm>
            <a:off x="0" y="0"/>
            <a:ext cx="12192000" cy="6858000"/>
          </a:xfrm>
          <a:prstGeom prst="rect">
            <a:avLst/>
          </a:prstGeom>
          <a:solidFill>
            <a:srgbClr val="710F34"/>
          </a:solidFill>
          <a:ln w="9525" cap="flat" cmpd="sng" algn="ctr">
            <a:noFill/>
            <a:prstDash val="solid"/>
            <a:round/>
            <a:headEnd type="none" w="med" len="med"/>
            <a:tailEnd type="none" w="med" len="med"/>
          </a:ln>
          <a:effectLst/>
        </p:spPr>
        <p:txBody>
          <a:bodyPr vert="horz" wrap="square" lIns="0" tIns="0" rIns="0" bIns="0" numCol="1" rtlCol="0" anchor="b" anchorCtr="0" compatLnSpc="1">
            <a:prstTxWarp prst="textNoShape">
              <a:avLst/>
            </a:prstTxWarp>
          </a:bodyPr>
          <a:lstStyle/>
          <a:p>
            <a:pPr marL="0" marR="0" indent="0" algn="l" defTabSz="914400" rtl="0" eaLnBrk="0" fontAlgn="base" latinLnBrk="0" hangingPunct="0">
              <a:lnSpc>
                <a:spcPct val="100000"/>
              </a:lnSpc>
              <a:spcBef>
                <a:spcPct val="50000"/>
              </a:spcBef>
              <a:spcAft>
                <a:spcPct val="0"/>
              </a:spcAft>
              <a:buClrTx/>
              <a:buSzTx/>
              <a:buFontTx/>
              <a:buNone/>
              <a:tabLst/>
            </a:pPr>
            <a:endParaRPr kumimoji="0" lang="nl-NL" sz="2200" b="0" i="0" u="none" strike="noStrike" cap="none" normalizeH="0" baseline="0">
              <a:ln>
                <a:noFill/>
              </a:ln>
              <a:solidFill>
                <a:schemeClr val="tx1"/>
              </a:solidFill>
              <a:effectLst/>
              <a:latin typeface="Verdana" pitchFamily="34" charset="0"/>
            </a:endParaRPr>
          </a:p>
        </p:txBody>
      </p:sp>
      <p:pic>
        <p:nvPicPr>
          <p:cNvPr id="2" name="Tijdelijke aanduiding voor afbeelding 12">
            <a:extLst>
              <a:ext uri="{FF2B5EF4-FFF2-40B4-BE49-F238E27FC236}">
                <a16:creationId xmlns:a16="http://schemas.microsoft.com/office/drawing/2014/main" id="{7E7DF7C0-203A-D261-1FA2-6BCC291CDBB5}"/>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a:stretch/>
        </p:blipFill>
        <p:spPr>
          <a:xfrm>
            <a:off x="563526" y="884428"/>
            <a:ext cx="5790230" cy="4523144"/>
          </a:xfrm>
          <a:prstGeom prst="roundRect">
            <a:avLst>
              <a:gd name="adj" fmla="val 1362"/>
            </a:avLst>
          </a:prstGeom>
        </p:spPr>
      </p:pic>
      <p:sp>
        <p:nvSpPr>
          <p:cNvPr id="6" name="Tekstvak 5">
            <a:extLst>
              <a:ext uri="{FF2B5EF4-FFF2-40B4-BE49-F238E27FC236}">
                <a16:creationId xmlns:a16="http://schemas.microsoft.com/office/drawing/2014/main" id="{4D8DCCB8-6891-AD5A-CB43-D7AB10C24B65}"/>
              </a:ext>
            </a:extLst>
          </p:cNvPr>
          <p:cNvSpPr txBox="1"/>
          <p:nvPr userDrawn="1"/>
        </p:nvSpPr>
        <p:spPr>
          <a:xfrm>
            <a:off x="3987490" y="5824275"/>
            <a:ext cx="4217020" cy="461665"/>
          </a:xfrm>
          <a:prstGeom prst="rect">
            <a:avLst/>
          </a:prstGeom>
          <a:noFill/>
        </p:spPr>
        <p:txBody>
          <a:bodyPr wrap="square" rtlCol="0">
            <a:spAutoFit/>
          </a:bodyPr>
          <a:lstStyle/>
          <a:p>
            <a:pPr algn="ctr"/>
            <a:r>
              <a:rPr lang="nl-NL" sz="2400" dirty="0">
                <a:solidFill>
                  <a:schemeClr val="bg2"/>
                </a:solidFill>
                <a:effectLst/>
                <a:latin typeface="Rubik" pitchFamily="2" charset="-79"/>
                <a:cs typeface="Rubik" pitchFamily="2" charset="-79"/>
              </a:rPr>
              <a:t>franshalsmuseum.nl</a:t>
            </a:r>
          </a:p>
        </p:txBody>
      </p:sp>
      <p:pic>
        <p:nvPicPr>
          <p:cNvPr id="9" name="Afbeelding 8">
            <a:extLst>
              <a:ext uri="{FF2B5EF4-FFF2-40B4-BE49-F238E27FC236}">
                <a16:creationId xmlns:a16="http://schemas.microsoft.com/office/drawing/2014/main" id="{E7BACB84-DB78-8EF8-4B89-7ACB63F3B848}"/>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6430432" y="1229102"/>
            <a:ext cx="3674267" cy="3674267"/>
          </a:xfrm>
          <a:prstGeom prst="rect">
            <a:avLst/>
          </a:prstGeom>
        </p:spPr>
      </p:pic>
      <p:pic>
        <p:nvPicPr>
          <p:cNvPr id="11" name="Afbeelding 10">
            <a:extLst>
              <a:ext uri="{FF2B5EF4-FFF2-40B4-BE49-F238E27FC236}">
                <a16:creationId xmlns:a16="http://schemas.microsoft.com/office/drawing/2014/main" id="{ADD03927-8E85-1E38-3E64-42CF029F9745}"/>
              </a:ext>
            </a:extLst>
          </p:cNvPr>
          <p:cNvPicPr>
            <a:picLocks noChangeAspect="1"/>
          </p:cNvPicPr>
          <p:nvPr userDrawn="1"/>
        </p:nvPicPr>
        <p:blipFill rotWithShape="1">
          <a:blip r:embed="rId4" cstate="print">
            <a:extLst>
              <a:ext uri="{28A0092B-C50C-407E-A947-70E740481C1C}">
                <a14:useLocalDpi xmlns:a14="http://schemas.microsoft.com/office/drawing/2010/main"/>
              </a:ext>
            </a:extLst>
          </a:blip>
          <a:srcRect l="2578" r="37020"/>
          <a:stretch/>
        </p:blipFill>
        <p:spPr>
          <a:xfrm>
            <a:off x="0" y="427074"/>
            <a:ext cx="6430432" cy="5264535"/>
          </a:xfrm>
          <a:prstGeom prst="rect">
            <a:avLst/>
          </a:prstGeom>
        </p:spPr>
      </p:pic>
    </p:spTree>
    <p:extLst>
      <p:ext uri="{BB962C8B-B14F-4D97-AF65-F5344CB8AC3E}">
        <p14:creationId xmlns:p14="http://schemas.microsoft.com/office/powerpoint/2010/main" val="22858607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mph" presetSubtype="0" fill="hold" nodeType="afterEffect">
                                  <p:stCondLst>
                                    <p:cond delay="0"/>
                                  </p:stCondLst>
                                  <p:childTnLst>
                                    <p:animScale>
                                      <p:cBhvr>
                                        <p:cTn id="6" dur="10000" fill="hold"/>
                                        <p:tgtEl>
                                          <p:spTgt spid="2"/>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tandaard">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803274" y="630622"/>
            <a:ext cx="10594800" cy="1321200"/>
          </a:xfrm>
          <a:prstGeom prst="rect">
            <a:avLst/>
          </a:prstGeom>
        </p:spPr>
        <p:txBody>
          <a:bodyPr anchor="b"/>
          <a:lstStyle>
            <a:lvl1pPr algn="l">
              <a:defRPr sz="3600" b="1" cap="all"/>
            </a:lvl1pPr>
          </a:lstStyle>
          <a:p>
            <a:r>
              <a:rPr lang="nl-NL" noProof="0" dirty="0"/>
              <a:t>Klikken om een titel toe te voegen</a:t>
            </a:r>
          </a:p>
        </p:txBody>
      </p:sp>
      <p:sp>
        <p:nvSpPr>
          <p:cNvPr id="3" name="Text Placeholder 2"/>
          <p:cNvSpPr>
            <a:spLocks noGrp="1"/>
          </p:cNvSpPr>
          <p:nvPr>
            <p:ph type="body" idx="1" hasCustomPrompt="1"/>
          </p:nvPr>
        </p:nvSpPr>
        <p:spPr>
          <a:xfrm>
            <a:off x="803274" y="2329200"/>
            <a:ext cx="10594800" cy="3481200"/>
          </a:xfrm>
        </p:spPr>
        <p:txBody>
          <a:bodyPr anchor="t" anchorCtr="0"/>
          <a:lstStyle>
            <a:lvl1pPr marL="342900" indent="-342900" algn="l">
              <a:buFont typeface="Arial" panose="020B0604020202020204" pitchFamily="34" charset="0"/>
              <a:buChar char="•"/>
              <a:defRPr sz="2000"/>
            </a:lvl1pPr>
            <a:lvl2pPr marL="444027" indent="0">
              <a:buNone/>
              <a:defRPr sz="1800"/>
            </a:lvl2pPr>
            <a:lvl3pPr marL="888052" indent="0">
              <a:buNone/>
              <a:defRPr sz="1600"/>
            </a:lvl3pPr>
            <a:lvl4pPr marL="1332091" indent="0">
              <a:buNone/>
              <a:defRPr sz="1400"/>
            </a:lvl4pPr>
            <a:lvl5pPr marL="1776115" indent="0">
              <a:buNone/>
              <a:defRPr sz="1400"/>
            </a:lvl5pPr>
            <a:lvl6pPr marL="2220140" indent="0">
              <a:buNone/>
              <a:defRPr sz="1400"/>
            </a:lvl6pPr>
            <a:lvl7pPr marL="2664168" indent="0">
              <a:buNone/>
              <a:defRPr sz="1400"/>
            </a:lvl7pPr>
            <a:lvl8pPr marL="3108200" indent="0">
              <a:buNone/>
              <a:defRPr sz="1400"/>
            </a:lvl8pPr>
            <a:lvl9pPr marL="3552227" indent="0">
              <a:buNone/>
              <a:defRPr sz="1400"/>
            </a:lvl9pPr>
          </a:lstStyle>
          <a:p>
            <a:pPr lvl="0"/>
            <a:r>
              <a:rPr lang="nl-NL" dirty="0"/>
              <a:t>Klikken om tekst toe te voegen</a:t>
            </a:r>
            <a:endParaRPr lang="en-US" dirty="0"/>
          </a:p>
        </p:txBody>
      </p:sp>
    </p:spTree>
    <p:extLst>
      <p:ext uri="{BB962C8B-B14F-4D97-AF65-F5344CB8AC3E}">
        <p14:creationId xmlns:p14="http://schemas.microsoft.com/office/powerpoint/2010/main" val="860746325"/>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ekop">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E325C41-39EB-C7AB-8BF2-DAC1ADE0086E}"/>
              </a:ext>
            </a:extLst>
          </p:cNvPr>
          <p:cNvSpPr>
            <a:spLocks noGrp="1"/>
          </p:cNvSpPr>
          <p:nvPr>
            <p:ph type="title"/>
          </p:nvPr>
        </p:nvSpPr>
        <p:spPr>
          <a:xfrm>
            <a:off x="798600" y="697015"/>
            <a:ext cx="10594800" cy="2852737"/>
          </a:xfrm>
        </p:spPr>
        <p:txBody>
          <a:bodyPr anchor="b"/>
          <a:lstStyle>
            <a:lvl1pPr>
              <a:defRPr sz="6000"/>
            </a:lvl1pPr>
          </a:lstStyle>
          <a:p>
            <a:r>
              <a:rPr lang="nl-NL"/>
              <a:t>Klik om stijl te bewerken</a:t>
            </a:r>
          </a:p>
        </p:txBody>
      </p:sp>
      <p:sp>
        <p:nvSpPr>
          <p:cNvPr id="3" name="Tijdelijke aanduiding voor tekst 2">
            <a:extLst>
              <a:ext uri="{FF2B5EF4-FFF2-40B4-BE49-F238E27FC236}">
                <a16:creationId xmlns:a16="http://schemas.microsoft.com/office/drawing/2014/main" id="{AD0F4866-0057-2305-8B0C-CFFA17A3F679}"/>
              </a:ext>
            </a:extLst>
          </p:cNvPr>
          <p:cNvSpPr>
            <a:spLocks noGrp="1"/>
          </p:cNvSpPr>
          <p:nvPr>
            <p:ph type="body" idx="1"/>
          </p:nvPr>
        </p:nvSpPr>
        <p:spPr>
          <a:xfrm>
            <a:off x="798600" y="3913239"/>
            <a:ext cx="10594800" cy="1877961"/>
          </a:xfrm>
        </p:spPr>
        <p:txBody>
          <a:bodyPr/>
          <a:lstStyle>
            <a:lvl1pPr marL="0" indent="0" algn="l">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nl-NL"/>
              <a:t>Klikken om de tekststijl van het model te bewerken</a:t>
            </a:r>
          </a:p>
        </p:txBody>
      </p:sp>
    </p:spTree>
    <p:extLst>
      <p:ext uri="{BB962C8B-B14F-4D97-AF65-F5344CB8AC3E}">
        <p14:creationId xmlns:p14="http://schemas.microsoft.com/office/powerpoint/2010/main" val="284655200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ee kolommen">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E2EEBCE-D372-8C34-902C-7C85B6D264C5}"/>
              </a:ext>
            </a:extLst>
          </p:cNvPr>
          <p:cNvSpPr>
            <a:spLocks noGrp="1"/>
          </p:cNvSpPr>
          <p:nvPr>
            <p:ph type="title"/>
          </p:nvPr>
        </p:nvSpPr>
        <p:spPr/>
        <p:txBody>
          <a:bodyPr anchor="b" anchorCtr="0"/>
          <a:lstStyle/>
          <a:p>
            <a:r>
              <a:rPr lang="nl-NL"/>
              <a:t>Klik om stijl te bewerken</a:t>
            </a:r>
          </a:p>
        </p:txBody>
      </p:sp>
      <p:sp>
        <p:nvSpPr>
          <p:cNvPr id="3" name="Tijdelijke aanduiding voor inhoud 2">
            <a:extLst>
              <a:ext uri="{FF2B5EF4-FFF2-40B4-BE49-F238E27FC236}">
                <a16:creationId xmlns:a16="http://schemas.microsoft.com/office/drawing/2014/main" id="{0FB61F11-2D27-1E97-BAB4-0C7F0B1DBF37}"/>
              </a:ext>
            </a:extLst>
          </p:cNvPr>
          <p:cNvSpPr>
            <a:spLocks noGrp="1"/>
          </p:cNvSpPr>
          <p:nvPr>
            <p:ph sz="half" idx="1"/>
          </p:nvPr>
        </p:nvSpPr>
        <p:spPr>
          <a:xfrm>
            <a:off x="793926" y="2261419"/>
            <a:ext cx="5181600" cy="3539613"/>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inhoud 3">
            <a:extLst>
              <a:ext uri="{FF2B5EF4-FFF2-40B4-BE49-F238E27FC236}">
                <a16:creationId xmlns:a16="http://schemas.microsoft.com/office/drawing/2014/main" id="{DAE63B06-1032-CE6C-9F37-02414108DAEB}"/>
              </a:ext>
            </a:extLst>
          </p:cNvPr>
          <p:cNvSpPr>
            <a:spLocks noGrp="1"/>
          </p:cNvSpPr>
          <p:nvPr>
            <p:ph sz="half" idx="2"/>
          </p:nvPr>
        </p:nvSpPr>
        <p:spPr>
          <a:xfrm>
            <a:off x="6216476" y="2261419"/>
            <a:ext cx="5181600" cy="3539613"/>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nl-NL" dirty="0"/>
          </a:p>
        </p:txBody>
      </p:sp>
    </p:spTree>
    <p:extLst>
      <p:ext uri="{BB962C8B-B14F-4D97-AF65-F5344CB8AC3E}">
        <p14:creationId xmlns:p14="http://schemas.microsoft.com/office/powerpoint/2010/main" val="58833252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ekst + beeld">
    <p:spTree>
      <p:nvGrpSpPr>
        <p:cNvPr id="1" name=""/>
        <p:cNvGrpSpPr/>
        <p:nvPr/>
      </p:nvGrpSpPr>
      <p:grpSpPr>
        <a:xfrm>
          <a:off x="0" y="0"/>
          <a:ext cx="0" cy="0"/>
          <a:chOff x="0" y="0"/>
          <a:chExt cx="0" cy="0"/>
        </a:xfrm>
      </p:grpSpPr>
      <p:sp>
        <p:nvSpPr>
          <p:cNvPr id="3" name="Tijdelijke aanduiding voor tekst 2">
            <a:extLst>
              <a:ext uri="{FF2B5EF4-FFF2-40B4-BE49-F238E27FC236}">
                <a16:creationId xmlns:a16="http://schemas.microsoft.com/office/drawing/2014/main" id="{8F542A10-4149-E2D8-F74C-792D1F882F4A}"/>
              </a:ext>
            </a:extLst>
          </p:cNvPr>
          <p:cNvSpPr>
            <a:spLocks noGrp="1"/>
          </p:cNvSpPr>
          <p:nvPr>
            <p:ph type="body" idx="1"/>
          </p:nvPr>
        </p:nvSpPr>
        <p:spPr>
          <a:xfrm>
            <a:off x="839788" y="365125"/>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Klikken om de tekststijl van het model te bewerken</a:t>
            </a:r>
          </a:p>
        </p:txBody>
      </p:sp>
      <p:sp>
        <p:nvSpPr>
          <p:cNvPr id="4" name="Tijdelijke aanduiding voor inhoud 3">
            <a:extLst>
              <a:ext uri="{FF2B5EF4-FFF2-40B4-BE49-F238E27FC236}">
                <a16:creationId xmlns:a16="http://schemas.microsoft.com/office/drawing/2014/main" id="{7F0FBE4C-E6CB-DBE3-F402-0B42FF9F8ACB}"/>
              </a:ext>
            </a:extLst>
          </p:cNvPr>
          <p:cNvSpPr>
            <a:spLocks noGrp="1"/>
          </p:cNvSpPr>
          <p:nvPr>
            <p:ph sz="half" idx="2"/>
          </p:nvPr>
        </p:nvSpPr>
        <p:spPr>
          <a:xfrm>
            <a:off x="839788" y="1403497"/>
            <a:ext cx="5157787" cy="4387703"/>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nl-NL" dirty="0"/>
          </a:p>
        </p:txBody>
      </p:sp>
      <p:sp>
        <p:nvSpPr>
          <p:cNvPr id="6" name="Tijdelijke aanduiding voor inhoud 5">
            <a:extLst>
              <a:ext uri="{FF2B5EF4-FFF2-40B4-BE49-F238E27FC236}">
                <a16:creationId xmlns:a16="http://schemas.microsoft.com/office/drawing/2014/main" id="{4C9DC8CB-D7A8-037B-1493-F1C672FB023F}"/>
              </a:ext>
            </a:extLst>
          </p:cNvPr>
          <p:cNvSpPr>
            <a:spLocks noGrp="1"/>
          </p:cNvSpPr>
          <p:nvPr>
            <p:ph sz="quarter" idx="4"/>
          </p:nvPr>
        </p:nvSpPr>
        <p:spPr>
          <a:xfrm>
            <a:off x="6172200" y="365125"/>
            <a:ext cx="4928191" cy="5426076"/>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nl-NL" dirty="0"/>
          </a:p>
        </p:txBody>
      </p:sp>
    </p:spTree>
    <p:extLst>
      <p:ext uri="{BB962C8B-B14F-4D97-AF65-F5344CB8AC3E}">
        <p14:creationId xmlns:p14="http://schemas.microsoft.com/office/powerpoint/2010/main" val="314493410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Alleen titel">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0EE60677-0CB4-2F5F-FC56-F616B9ED9A0C}"/>
              </a:ext>
            </a:extLst>
          </p:cNvPr>
          <p:cNvSpPr>
            <a:spLocks noGrp="1"/>
          </p:cNvSpPr>
          <p:nvPr>
            <p:ph type="title"/>
          </p:nvPr>
        </p:nvSpPr>
        <p:spPr/>
        <p:txBody>
          <a:bodyPr anchor="b" anchorCtr="0"/>
          <a:lstStyle/>
          <a:p>
            <a:r>
              <a:rPr lang="nl-NL"/>
              <a:t>Klik om stijl te bewerken</a:t>
            </a:r>
          </a:p>
        </p:txBody>
      </p:sp>
    </p:spTree>
    <p:extLst>
      <p:ext uri="{BB962C8B-B14F-4D97-AF65-F5344CB8AC3E}">
        <p14:creationId xmlns:p14="http://schemas.microsoft.com/office/powerpoint/2010/main" val="35091422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Leeg">
    <p:spTree>
      <p:nvGrpSpPr>
        <p:cNvPr id="1" name=""/>
        <p:cNvGrpSpPr/>
        <p:nvPr/>
      </p:nvGrpSpPr>
      <p:grpSpPr>
        <a:xfrm>
          <a:off x="0" y="0"/>
          <a:ext cx="0" cy="0"/>
          <a:chOff x="0" y="0"/>
          <a:chExt cx="0" cy="0"/>
        </a:xfrm>
      </p:grpSpPr>
    </p:spTree>
    <p:extLst>
      <p:ext uri="{BB962C8B-B14F-4D97-AF65-F5344CB8AC3E}">
        <p14:creationId xmlns:p14="http://schemas.microsoft.com/office/powerpoint/2010/main" val="75240445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Leeg kleur">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092689904"/>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8.xml"/><Relationship Id="rId3" Type="http://schemas.openxmlformats.org/officeDocument/2006/relationships/slideLayout" Target="../slideLayouts/slideLayout13.xml"/><Relationship Id="rId7" Type="http://schemas.openxmlformats.org/officeDocument/2006/relationships/slideLayout" Target="../slideLayouts/slideLayout17.xml"/><Relationship Id="rId12" Type="http://schemas.openxmlformats.org/officeDocument/2006/relationships/image" Target="../media/image1.png"/><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11" Type="http://schemas.openxmlformats.org/officeDocument/2006/relationships/theme" Target="../theme/theme2.xml"/><Relationship Id="rId5" Type="http://schemas.openxmlformats.org/officeDocument/2006/relationships/slideLayout" Target="../slideLayouts/slideLayout15.xml"/><Relationship Id="rId10" Type="http://schemas.openxmlformats.org/officeDocument/2006/relationships/slideLayout" Target="../slideLayouts/slideLayout20.xml"/><Relationship Id="rId4" Type="http://schemas.openxmlformats.org/officeDocument/2006/relationships/slideLayout" Target="../slideLayouts/slideLayout14.xml"/><Relationship Id="rId9"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051" name="Rectangle 46"/>
          <p:cNvSpPr>
            <a:spLocks noGrp="1" noChangeArrowheads="1"/>
          </p:cNvSpPr>
          <p:nvPr>
            <p:ph type="body" idx="1"/>
          </p:nvPr>
        </p:nvSpPr>
        <p:spPr bwMode="auto">
          <a:xfrm>
            <a:off x="802800" y="2329200"/>
            <a:ext cx="10594780" cy="3481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en-US" altLang="nl-NL" dirty="0" err="1"/>
              <a:t>Klik</a:t>
            </a:r>
            <a:r>
              <a:rPr lang="en-US" altLang="nl-NL" dirty="0"/>
              <a:t> om het </a:t>
            </a:r>
            <a:r>
              <a:rPr lang="en-US" altLang="nl-NL" dirty="0" err="1"/>
              <a:t>opmaakprofiel</a:t>
            </a:r>
            <a:r>
              <a:rPr lang="en-US" altLang="nl-NL" dirty="0"/>
              <a:t> van de </a:t>
            </a:r>
            <a:r>
              <a:rPr lang="en-US" altLang="nl-NL" dirty="0" err="1"/>
              <a:t>modeltekst</a:t>
            </a:r>
            <a:r>
              <a:rPr lang="en-US" altLang="nl-NL" dirty="0"/>
              <a:t> </a:t>
            </a:r>
            <a:r>
              <a:rPr lang="en-US" altLang="nl-NL" dirty="0" err="1"/>
              <a:t>te</a:t>
            </a:r>
            <a:r>
              <a:rPr lang="en-US" altLang="nl-NL" dirty="0"/>
              <a:t> </a:t>
            </a:r>
            <a:r>
              <a:rPr lang="en-US" altLang="nl-NL" dirty="0" err="1"/>
              <a:t>bewerken</a:t>
            </a:r>
            <a:endParaRPr lang="en-US" altLang="nl-NL" dirty="0"/>
          </a:p>
          <a:p>
            <a:pPr lvl="1"/>
            <a:r>
              <a:rPr lang="en-US" altLang="nl-NL" dirty="0"/>
              <a:t> </a:t>
            </a:r>
          </a:p>
          <a:p>
            <a:pPr lvl="2"/>
            <a:r>
              <a:rPr lang="en-US" altLang="nl-NL" dirty="0"/>
              <a:t> </a:t>
            </a:r>
          </a:p>
          <a:p>
            <a:pPr lvl="3"/>
            <a:r>
              <a:rPr lang="en-US" altLang="nl-NL" dirty="0"/>
              <a:t> </a:t>
            </a:r>
          </a:p>
          <a:p>
            <a:pPr lvl="4"/>
            <a:r>
              <a:rPr lang="en-US" altLang="nl-NL" dirty="0"/>
              <a:t> </a:t>
            </a:r>
          </a:p>
        </p:txBody>
      </p:sp>
      <p:sp>
        <p:nvSpPr>
          <p:cNvPr id="2057" name="ZwarteBalk" hidden="1"/>
          <p:cNvSpPr>
            <a:spLocks noChangeArrowheads="1"/>
          </p:cNvSpPr>
          <p:nvPr/>
        </p:nvSpPr>
        <p:spPr bwMode="auto">
          <a:xfrm>
            <a:off x="11858409" y="0"/>
            <a:ext cx="334433" cy="6858000"/>
          </a:xfrm>
          <a:prstGeom prst="rect">
            <a:avLst/>
          </a:prstGeom>
          <a:solidFill>
            <a:srgbClr val="0000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lIns="0" tIns="0" rIns="0" bIns="0" anchor="ctr"/>
          <a:lstStyle>
            <a:lvl1pPr eaLnBrk="0" hangingPunct="0">
              <a:defRPr sz="2200">
                <a:solidFill>
                  <a:schemeClr val="tx1"/>
                </a:solidFill>
                <a:latin typeface="Verdana" pitchFamily="34" charset="0"/>
              </a:defRPr>
            </a:lvl1pPr>
            <a:lvl2pPr marL="742950" indent="-285750" eaLnBrk="0" hangingPunct="0">
              <a:defRPr sz="2200">
                <a:solidFill>
                  <a:schemeClr val="tx1"/>
                </a:solidFill>
                <a:latin typeface="Verdana" pitchFamily="34" charset="0"/>
              </a:defRPr>
            </a:lvl2pPr>
            <a:lvl3pPr marL="1143000" indent="-228600" eaLnBrk="0" hangingPunct="0">
              <a:defRPr sz="2200">
                <a:solidFill>
                  <a:schemeClr val="tx1"/>
                </a:solidFill>
                <a:latin typeface="Verdana" pitchFamily="34" charset="0"/>
              </a:defRPr>
            </a:lvl3pPr>
            <a:lvl4pPr marL="1600200" indent="-228600" eaLnBrk="0" hangingPunct="0">
              <a:defRPr sz="2200">
                <a:solidFill>
                  <a:schemeClr val="tx1"/>
                </a:solidFill>
                <a:latin typeface="Verdana" pitchFamily="34" charset="0"/>
              </a:defRPr>
            </a:lvl4pPr>
            <a:lvl5pPr marL="2057400" indent="-228600" eaLnBrk="0" hangingPunct="0">
              <a:defRPr sz="2200">
                <a:solidFill>
                  <a:schemeClr val="tx1"/>
                </a:solidFill>
                <a:latin typeface="Verdana" pitchFamily="34" charset="0"/>
              </a:defRPr>
            </a:lvl5pPr>
            <a:lvl6pPr marL="2514600" indent="-228600" eaLnBrk="0" fontAlgn="base" hangingPunct="0">
              <a:spcBef>
                <a:spcPct val="0"/>
              </a:spcBef>
              <a:spcAft>
                <a:spcPct val="0"/>
              </a:spcAft>
              <a:defRPr sz="2200">
                <a:solidFill>
                  <a:schemeClr val="tx1"/>
                </a:solidFill>
                <a:latin typeface="Verdana" pitchFamily="34" charset="0"/>
              </a:defRPr>
            </a:lvl6pPr>
            <a:lvl7pPr marL="2971800" indent="-228600" eaLnBrk="0" fontAlgn="base" hangingPunct="0">
              <a:spcBef>
                <a:spcPct val="0"/>
              </a:spcBef>
              <a:spcAft>
                <a:spcPct val="0"/>
              </a:spcAft>
              <a:defRPr sz="2200">
                <a:solidFill>
                  <a:schemeClr val="tx1"/>
                </a:solidFill>
                <a:latin typeface="Verdana" pitchFamily="34" charset="0"/>
              </a:defRPr>
            </a:lvl7pPr>
            <a:lvl8pPr marL="3429000" indent="-228600" eaLnBrk="0" fontAlgn="base" hangingPunct="0">
              <a:spcBef>
                <a:spcPct val="0"/>
              </a:spcBef>
              <a:spcAft>
                <a:spcPct val="0"/>
              </a:spcAft>
              <a:defRPr sz="2200">
                <a:solidFill>
                  <a:schemeClr val="tx1"/>
                </a:solidFill>
                <a:latin typeface="Verdana" pitchFamily="34" charset="0"/>
              </a:defRPr>
            </a:lvl8pPr>
            <a:lvl9pPr marL="3886200" indent="-228600" eaLnBrk="0" fontAlgn="base" hangingPunct="0">
              <a:spcBef>
                <a:spcPct val="0"/>
              </a:spcBef>
              <a:spcAft>
                <a:spcPct val="0"/>
              </a:spcAft>
              <a:defRPr sz="2200">
                <a:solidFill>
                  <a:schemeClr val="tx1"/>
                </a:solidFill>
                <a:latin typeface="Verdana" pitchFamily="34" charset="0"/>
              </a:defRPr>
            </a:lvl9pPr>
          </a:lstStyle>
          <a:p>
            <a:pPr>
              <a:spcBef>
                <a:spcPct val="50000"/>
              </a:spcBef>
              <a:defRPr/>
            </a:pPr>
            <a:endParaRPr lang="nl-NL" altLang="nl-NL" sz="2200" b="0" i="0" dirty="0">
              <a:solidFill>
                <a:srgbClr val="000000"/>
              </a:solidFill>
              <a:latin typeface="Rubik" pitchFamily="2" charset="-79"/>
              <a:cs typeface="Rubik" pitchFamily="2" charset="-79"/>
            </a:endParaRPr>
          </a:p>
        </p:txBody>
      </p:sp>
      <p:sp>
        <p:nvSpPr>
          <p:cNvPr id="2058" name="ZwarteB" hidden="1"/>
          <p:cNvSpPr>
            <a:spLocks noChangeArrowheads="1"/>
          </p:cNvSpPr>
          <p:nvPr/>
        </p:nvSpPr>
        <p:spPr bwMode="auto">
          <a:xfrm>
            <a:off x="11858409" y="0"/>
            <a:ext cx="334433" cy="6858000"/>
          </a:xfrm>
          <a:prstGeom prst="rect">
            <a:avLst/>
          </a:prstGeom>
          <a:solidFill>
            <a:schemeClr val="tx1"/>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lIns="0" tIns="0" rIns="0" bIns="0" anchor="ctr"/>
          <a:lstStyle>
            <a:lvl1pPr eaLnBrk="0" hangingPunct="0">
              <a:defRPr sz="2200">
                <a:solidFill>
                  <a:schemeClr val="tx1"/>
                </a:solidFill>
                <a:latin typeface="Verdana" pitchFamily="34" charset="0"/>
              </a:defRPr>
            </a:lvl1pPr>
            <a:lvl2pPr marL="742950" indent="-285750" eaLnBrk="0" hangingPunct="0">
              <a:defRPr sz="2200">
                <a:solidFill>
                  <a:schemeClr val="tx1"/>
                </a:solidFill>
                <a:latin typeface="Verdana" pitchFamily="34" charset="0"/>
              </a:defRPr>
            </a:lvl2pPr>
            <a:lvl3pPr marL="1143000" indent="-228600" eaLnBrk="0" hangingPunct="0">
              <a:defRPr sz="2200">
                <a:solidFill>
                  <a:schemeClr val="tx1"/>
                </a:solidFill>
                <a:latin typeface="Verdana" pitchFamily="34" charset="0"/>
              </a:defRPr>
            </a:lvl3pPr>
            <a:lvl4pPr marL="1600200" indent="-228600" eaLnBrk="0" hangingPunct="0">
              <a:defRPr sz="2200">
                <a:solidFill>
                  <a:schemeClr val="tx1"/>
                </a:solidFill>
                <a:latin typeface="Verdana" pitchFamily="34" charset="0"/>
              </a:defRPr>
            </a:lvl4pPr>
            <a:lvl5pPr marL="2057400" indent="-228600" eaLnBrk="0" hangingPunct="0">
              <a:defRPr sz="2200">
                <a:solidFill>
                  <a:schemeClr val="tx1"/>
                </a:solidFill>
                <a:latin typeface="Verdana" pitchFamily="34" charset="0"/>
              </a:defRPr>
            </a:lvl5pPr>
            <a:lvl6pPr marL="2514600" indent="-228600" eaLnBrk="0" fontAlgn="base" hangingPunct="0">
              <a:spcBef>
                <a:spcPct val="0"/>
              </a:spcBef>
              <a:spcAft>
                <a:spcPct val="0"/>
              </a:spcAft>
              <a:defRPr sz="2200">
                <a:solidFill>
                  <a:schemeClr val="tx1"/>
                </a:solidFill>
                <a:latin typeface="Verdana" pitchFamily="34" charset="0"/>
              </a:defRPr>
            </a:lvl6pPr>
            <a:lvl7pPr marL="2971800" indent="-228600" eaLnBrk="0" fontAlgn="base" hangingPunct="0">
              <a:spcBef>
                <a:spcPct val="0"/>
              </a:spcBef>
              <a:spcAft>
                <a:spcPct val="0"/>
              </a:spcAft>
              <a:defRPr sz="2200">
                <a:solidFill>
                  <a:schemeClr val="tx1"/>
                </a:solidFill>
                <a:latin typeface="Verdana" pitchFamily="34" charset="0"/>
              </a:defRPr>
            </a:lvl7pPr>
            <a:lvl8pPr marL="3429000" indent="-228600" eaLnBrk="0" fontAlgn="base" hangingPunct="0">
              <a:spcBef>
                <a:spcPct val="0"/>
              </a:spcBef>
              <a:spcAft>
                <a:spcPct val="0"/>
              </a:spcAft>
              <a:defRPr sz="2200">
                <a:solidFill>
                  <a:schemeClr val="tx1"/>
                </a:solidFill>
                <a:latin typeface="Verdana" pitchFamily="34" charset="0"/>
              </a:defRPr>
            </a:lvl8pPr>
            <a:lvl9pPr marL="3886200" indent="-228600" eaLnBrk="0" fontAlgn="base" hangingPunct="0">
              <a:spcBef>
                <a:spcPct val="0"/>
              </a:spcBef>
              <a:spcAft>
                <a:spcPct val="0"/>
              </a:spcAft>
              <a:defRPr sz="2200">
                <a:solidFill>
                  <a:schemeClr val="tx1"/>
                </a:solidFill>
                <a:latin typeface="Verdana" pitchFamily="34" charset="0"/>
              </a:defRPr>
            </a:lvl9pPr>
          </a:lstStyle>
          <a:p>
            <a:pPr>
              <a:spcBef>
                <a:spcPct val="50000"/>
              </a:spcBef>
              <a:defRPr/>
            </a:pPr>
            <a:endParaRPr lang="nl-NL" altLang="nl-NL" sz="2200" b="0" i="0" dirty="0">
              <a:solidFill>
                <a:srgbClr val="000000"/>
              </a:solidFill>
              <a:latin typeface="Rubik" pitchFamily="2" charset="-79"/>
              <a:cs typeface="Rubik" pitchFamily="2" charset="-79"/>
            </a:endParaRPr>
          </a:p>
        </p:txBody>
      </p:sp>
      <p:sp>
        <p:nvSpPr>
          <p:cNvPr id="1035" name="RubriceringEnMerking"/>
          <p:cNvSpPr txBox="1">
            <a:spLocks noChangeArrowheads="1"/>
          </p:cNvSpPr>
          <p:nvPr/>
        </p:nvSpPr>
        <p:spPr bwMode="auto">
          <a:xfrm rot="16200000">
            <a:off x="8921823" y="3148623"/>
            <a:ext cx="6302375" cy="239183"/>
          </a:xfrm>
          <a:prstGeom prst="rect">
            <a:avLst/>
          </a:prstGeom>
          <a:noFill/>
          <a:ln>
            <a:noFill/>
          </a:ln>
        </p:spPr>
        <p:txBody>
          <a:bodyPr lIns="0" tIns="0" rIns="0" bIns="0"/>
          <a:lstStyle>
            <a:lvl1pPr eaLnBrk="0" hangingPunct="0">
              <a:spcBef>
                <a:spcPct val="50000"/>
              </a:spcBef>
              <a:defRPr sz="2200">
                <a:solidFill>
                  <a:schemeClr val="tx1"/>
                </a:solidFill>
                <a:latin typeface="Verdana" pitchFamily="34" charset="0"/>
              </a:defRPr>
            </a:lvl1pPr>
            <a:lvl2pPr marL="742950" indent="-285750" eaLnBrk="0" hangingPunct="0">
              <a:spcBef>
                <a:spcPct val="50000"/>
              </a:spcBef>
              <a:defRPr sz="2200">
                <a:solidFill>
                  <a:schemeClr val="tx1"/>
                </a:solidFill>
                <a:latin typeface="Verdana" pitchFamily="34" charset="0"/>
              </a:defRPr>
            </a:lvl2pPr>
            <a:lvl3pPr marL="1143000" indent="-228600" eaLnBrk="0" hangingPunct="0">
              <a:spcBef>
                <a:spcPct val="50000"/>
              </a:spcBef>
              <a:defRPr sz="2200">
                <a:solidFill>
                  <a:schemeClr val="tx1"/>
                </a:solidFill>
                <a:latin typeface="Verdana" pitchFamily="34" charset="0"/>
              </a:defRPr>
            </a:lvl3pPr>
            <a:lvl4pPr marL="1600200" indent="-228600" eaLnBrk="0" hangingPunct="0">
              <a:spcBef>
                <a:spcPct val="50000"/>
              </a:spcBef>
              <a:defRPr sz="2200">
                <a:solidFill>
                  <a:schemeClr val="tx1"/>
                </a:solidFill>
                <a:latin typeface="Verdana" pitchFamily="34" charset="0"/>
              </a:defRPr>
            </a:lvl4pPr>
            <a:lvl5pPr marL="2057400" indent="-228600" eaLnBrk="0" hangingPunct="0">
              <a:spcBef>
                <a:spcPct val="50000"/>
              </a:spcBef>
              <a:defRPr sz="2200">
                <a:solidFill>
                  <a:schemeClr val="tx1"/>
                </a:solidFill>
                <a:latin typeface="Verdana" pitchFamily="34" charset="0"/>
              </a:defRPr>
            </a:lvl5pPr>
            <a:lvl6pPr marL="2514600" indent="-228600" eaLnBrk="0" fontAlgn="base" hangingPunct="0">
              <a:spcBef>
                <a:spcPct val="50000"/>
              </a:spcBef>
              <a:spcAft>
                <a:spcPct val="0"/>
              </a:spcAft>
              <a:defRPr sz="2200">
                <a:solidFill>
                  <a:schemeClr val="tx1"/>
                </a:solidFill>
                <a:latin typeface="Verdana" pitchFamily="34" charset="0"/>
              </a:defRPr>
            </a:lvl6pPr>
            <a:lvl7pPr marL="2971800" indent="-228600" eaLnBrk="0" fontAlgn="base" hangingPunct="0">
              <a:spcBef>
                <a:spcPct val="50000"/>
              </a:spcBef>
              <a:spcAft>
                <a:spcPct val="0"/>
              </a:spcAft>
              <a:defRPr sz="2200">
                <a:solidFill>
                  <a:schemeClr val="tx1"/>
                </a:solidFill>
                <a:latin typeface="Verdana" pitchFamily="34" charset="0"/>
              </a:defRPr>
            </a:lvl7pPr>
            <a:lvl8pPr marL="3429000" indent="-228600" eaLnBrk="0" fontAlgn="base" hangingPunct="0">
              <a:spcBef>
                <a:spcPct val="50000"/>
              </a:spcBef>
              <a:spcAft>
                <a:spcPct val="0"/>
              </a:spcAft>
              <a:defRPr sz="2200">
                <a:solidFill>
                  <a:schemeClr val="tx1"/>
                </a:solidFill>
                <a:latin typeface="Verdana" pitchFamily="34" charset="0"/>
              </a:defRPr>
            </a:lvl8pPr>
            <a:lvl9pPr marL="3886200" indent="-228600" eaLnBrk="0" fontAlgn="base" hangingPunct="0">
              <a:spcBef>
                <a:spcPct val="50000"/>
              </a:spcBef>
              <a:spcAft>
                <a:spcPct val="0"/>
              </a:spcAft>
              <a:defRPr sz="2200">
                <a:solidFill>
                  <a:schemeClr val="tx1"/>
                </a:solidFill>
                <a:latin typeface="Verdana" pitchFamily="34" charset="0"/>
              </a:defRPr>
            </a:lvl9pPr>
          </a:lstStyle>
          <a:p>
            <a:pPr>
              <a:spcBef>
                <a:spcPct val="0"/>
              </a:spcBef>
              <a:defRPr/>
            </a:pPr>
            <a:endParaRPr lang="nl-NL" sz="1100" b="0" i="0" dirty="0">
              <a:solidFill>
                <a:srgbClr val="FFFFFF"/>
              </a:solidFill>
              <a:latin typeface="Rubik" pitchFamily="2" charset="-79"/>
              <a:cs typeface="Rubik" pitchFamily="2" charset="-79"/>
            </a:endParaRPr>
          </a:p>
        </p:txBody>
      </p:sp>
      <p:sp>
        <p:nvSpPr>
          <p:cNvPr id="2060" name="shpDatum"/>
          <p:cNvSpPr>
            <a:spLocks noChangeArrowheads="1"/>
          </p:cNvSpPr>
          <p:nvPr userDrawn="1"/>
        </p:nvSpPr>
        <p:spPr bwMode="auto">
          <a:xfrm>
            <a:off x="9745730" y="6524625"/>
            <a:ext cx="2112433" cy="2174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88858" tIns="44466" rIns="88858" bIns="44466"/>
          <a:lstStyle>
            <a:lvl1pPr eaLnBrk="0" hangingPunct="0">
              <a:defRPr sz="2200">
                <a:solidFill>
                  <a:schemeClr val="tx1"/>
                </a:solidFill>
                <a:latin typeface="Verdana" pitchFamily="34" charset="0"/>
              </a:defRPr>
            </a:lvl1pPr>
            <a:lvl2pPr marL="742950" indent="-285750" eaLnBrk="0" hangingPunct="0">
              <a:defRPr sz="2200">
                <a:solidFill>
                  <a:schemeClr val="tx1"/>
                </a:solidFill>
                <a:latin typeface="Verdana" pitchFamily="34" charset="0"/>
              </a:defRPr>
            </a:lvl2pPr>
            <a:lvl3pPr marL="1143000" indent="-228600" eaLnBrk="0" hangingPunct="0">
              <a:defRPr sz="2200">
                <a:solidFill>
                  <a:schemeClr val="tx1"/>
                </a:solidFill>
                <a:latin typeface="Verdana" pitchFamily="34" charset="0"/>
              </a:defRPr>
            </a:lvl3pPr>
            <a:lvl4pPr marL="1600200" indent="-228600" eaLnBrk="0" hangingPunct="0">
              <a:defRPr sz="2200">
                <a:solidFill>
                  <a:schemeClr val="tx1"/>
                </a:solidFill>
                <a:latin typeface="Verdana" pitchFamily="34" charset="0"/>
              </a:defRPr>
            </a:lvl4pPr>
            <a:lvl5pPr marL="2057400" indent="-228600" eaLnBrk="0" hangingPunct="0">
              <a:defRPr sz="2200">
                <a:solidFill>
                  <a:schemeClr val="tx1"/>
                </a:solidFill>
                <a:latin typeface="Verdana" pitchFamily="34" charset="0"/>
              </a:defRPr>
            </a:lvl5pPr>
            <a:lvl6pPr marL="2514600" indent="-228600" eaLnBrk="0" fontAlgn="base" hangingPunct="0">
              <a:spcBef>
                <a:spcPct val="0"/>
              </a:spcBef>
              <a:spcAft>
                <a:spcPct val="0"/>
              </a:spcAft>
              <a:defRPr sz="2200">
                <a:solidFill>
                  <a:schemeClr val="tx1"/>
                </a:solidFill>
                <a:latin typeface="Verdana" pitchFamily="34" charset="0"/>
              </a:defRPr>
            </a:lvl6pPr>
            <a:lvl7pPr marL="2971800" indent="-228600" eaLnBrk="0" fontAlgn="base" hangingPunct="0">
              <a:spcBef>
                <a:spcPct val="0"/>
              </a:spcBef>
              <a:spcAft>
                <a:spcPct val="0"/>
              </a:spcAft>
              <a:defRPr sz="2200">
                <a:solidFill>
                  <a:schemeClr val="tx1"/>
                </a:solidFill>
                <a:latin typeface="Verdana" pitchFamily="34" charset="0"/>
              </a:defRPr>
            </a:lvl7pPr>
            <a:lvl8pPr marL="3429000" indent="-228600" eaLnBrk="0" fontAlgn="base" hangingPunct="0">
              <a:spcBef>
                <a:spcPct val="0"/>
              </a:spcBef>
              <a:spcAft>
                <a:spcPct val="0"/>
              </a:spcAft>
              <a:defRPr sz="2200">
                <a:solidFill>
                  <a:schemeClr val="tx1"/>
                </a:solidFill>
                <a:latin typeface="Verdana" pitchFamily="34" charset="0"/>
              </a:defRPr>
            </a:lvl8pPr>
            <a:lvl9pPr marL="3886200" indent="-228600" eaLnBrk="0" fontAlgn="base" hangingPunct="0">
              <a:spcBef>
                <a:spcPct val="0"/>
              </a:spcBef>
              <a:spcAft>
                <a:spcPct val="0"/>
              </a:spcAft>
              <a:defRPr sz="2200">
                <a:solidFill>
                  <a:schemeClr val="tx1"/>
                </a:solidFill>
                <a:latin typeface="Verdana" pitchFamily="34" charset="0"/>
              </a:defRPr>
            </a:lvl9pPr>
          </a:lstStyle>
          <a:p>
            <a:pPr>
              <a:defRPr/>
            </a:pPr>
            <a:endParaRPr lang="nl-NL" altLang="nl-NL" sz="1100" b="0" i="0" dirty="0">
              <a:solidFill>
                <a:srgbClr val="FFFFFF"/>
              </a:solidFill>
              <a:latin typeface="Rubik" pitchFamily="2" charset="-79"/>
              <a:cs typeface="Rubik" pitchFamily="2" charset="-79"/>
            </a:endParaRPr>
          </a:p>
        </p:txBody>
      </p:sp>
      <p:sp>
        <p:nvSpPr>
          <p:cNvPr id="2" name="Tekstvak 1">
            <a:extLst>
              <a:ext uri="{FF2B5EF4-FFF2-40B4-BE49-F238E27FC236}">
                <a16:creationId xmlns:a16="http://schemas.microsoft.com/office/drawing/2014/main" id="{C2759338-C637-3443-AC9C-C72EC8CA5AF4}"/>
              </a:ext>
            </a:extLst>
          </p:cNvPr>
          <p:cNvSpPr txBox="1"/>
          <p:nvPr userDrawn="1"/>
        </p:nvSpPr>
        <p:spPr>
          <a:xfrm>
            <a:off x="4799856" y="284135"/>
            <a:ext cx="2880320" cy="430887"/>
          </a:xfrm>
          <a:prstGeom prst="rect">
            <a:avLst/>
          </a:prstGeom>
          <a:noFill/>
        </p:spPr>
        <p:txBody>
          <a:bodyPr wrap="square" rtlCol="0">
            <a:spAutoFit/>
          </a:bodyPr>
          <a:lstStyle/>
          <a:p>
            <a:endParaRPr lang="nl-NL" b="0" i="0" dirty="0">
              <a:latin typeface="Rubik" pitchFamily="2" charset="-79"/>
            </a:endParaRPr>
          </a:p>
        </p:txBody>
      </p:sp>
      <p:sp>
        <p:nvSpPr>
          <p:cNvPr id="3" name="Tijdelijke aanduiding voor titel 2">
            <a:extLst>
              <a:ext uri="{FF2B5EF4-FFF2-40B4-BE49-F238E27FC236}">
                <a16:creationId xmlns:a16="http://schemas.microsoft.com/office/drawing/2014/main" id="{819A26B3-14B6-0707-63EE-AF09978E2145}"/>
              </a:ext>
            </a:extLst>
          </p:cNvPr>
          <p:cNvSpPr>
            <a:spLocks noGrp="1"/>
          </p:cNvSpPr>
          <p:nvPr>
            <p:ph type="title"/>
          </p:nvPr>
        </p:nvSpPr>
        <p:spPr>
          <a:xfrm>
            <a:off x="803274" y="630000"/>
            <a:ext cx="10594800" cy="1321200"/>
          </a:xfrm>
          <a:prstGeom prst="rect">
            <a:avLst/>
          </a:prstGeom>
        </p:spPr>
        <p:txBody>
          <a:bodyPr vert="horz" lIns="0" tIns="0" rIns="0" bIns="0" rtlCol="0" anchor="ctr">
            <a:normAutofit/>
          </a:bodyPr>
          <a:lstStyle/>
          <a:p>
            <a:r>
              <a:rPr lang="nl-NL" dirty="0"/>
              <a:t>Klik om stijl te bewerken</a:t>
            </a:r>
          </a:p>
        </p:txBody>
      </p:sp>
      <p:pic>
        <p:nvPicPr>
          <p:cNvPr id="4" name="Afbeelding 3">
            <a:extLst>
              <a:ext uri="{FF2B5EF4-FFF2-40B4-BE49-F238E27FC236}">
                <a16:creationId xmlns:a16="http://schemas.microsoft.com/office/drawing/2014/main" id="{FDED28FA-0607-FEB3-8F8C-18B9C51A4B02}"/>
              </a:ext>
            </a:extLst>
          </p:cNvPr>
          <p:cNvPicPr>
            <a:picLocks noChangeAspect="1"/>
          </p:cNvPicPr>
          <p:nvPr userDrawn="1"/>
        </p:nvPicPr>
        <p:blipFill>
          <a:blip r:embed="rId12" cstate="print">
            <a:extLst>
              <a:ext uri="{28A0092B-C50C-407E-A947-70E740481C1C}">
                <a14:useLocalDpi xmlns:a14="http://schemas.microsoft.com/office/drawing/2010/main"/>
              </a:ext>
            </a:extLst>
          </a:blip>
          <a:stretch>
            <a:fillRect/>
          </a:stretch>
        </p:blipFill>
        <p:spPr>
          <a:xfrm>
            <a:off x="10197432" y="4922107"/>
            <a:ext cx="1769979" cy="1769979"/>
          </a:xfrm>
          <a:prstGeom prst="rect">
            <a:avLst/>
          </a:prstGeom>
        </p:spPr>
      </p:pic>
    </p:spTree>
    <p:extLst>
      <p:ext uri="{BB962C8B-B14F-4D97-AF65-F5344CB8AC3E}">
        <p14:creationId xmlns:p14="http://schemas.microsoft.com/office/powerpoint/2010/main" val="1498509652"/>
      </p:ext>
    </p:extLst>
  </p:cSld>
  <p:clrMap bg1="lt1" tx1="dk1" bg2="lt2" tx2="dk2" accent1="accent1" accent2="accent2" accent3="accent3" accent4="accent4" accent5="accent5" accent6="accent6" hlink="hlink" folHlink="folHlink"/>
  <p:sldLayoutIdLst>
    <p:sldLayoutId id="2147484499" r:id="rId1"/>
    <p:sldLayoutId id="2147484498" r:id="rId2"/>
    <p:sldLayoutId id="2147484446" r:id="rId3"/>
    <p:sldLayoutId id="2147484491" r:id="rId4"/>
    <p:sldLayoutId id="2147484492" r:id="rId5"/>
    <p:sldLayoutId id="2147484512" r:id="rId6"/>
    <p:sldLayoutId id="2147484494" r:id="rId7"/>
    <p:sldLayoutId id="2147484495" r:id="rId8"/>
    <p:sldLayoutId id="2147484489" r:id="rId9"/>
    <p:sldLayoutId id="2147484500" r:id="rId10"/>
  </p:sldLayoutIdLst>
  <p:hf sldNum="0" hdr="0" ftr="0" dt="0"/>
  <p:txStyles>
    <p:titleStyle>
      <a:lvl1pPr algn="l" rtl="0" eaLnBrk="1" fontAlgn="base" hangingPunct="1">
        <a:spcBef>
          <a:spcPct val="0"/>
        </a:spcBef>
        <a:spcAft>
          <a:spcPct val="0"/>
        </a:spcAft>
        <a:defRPr sz="3200" b="1" cap="all" baseline="0">
          <a:solidFill>
            <a:schemeClr val="tx1"/>
          </a:solidFill>
          <a:latin typeface="Rubik" pitchFamily="2" charset="-79"/>
          <a:ea typeface="+mj-ea"/>
          <a:cs typeface="+mj-cs"/>
        </a:defRPr>
      </a:lvl1pPr>
      <a:lvl2pPr algn="l" rtl="0" eaLnBrk="1" fontAlgn="base" hangingPunct="1">
        <a:spcBef>
          <a:spcPct val="0"/>
        </a:spcBef>
        <a:spcAft>
          <a:spcPct val="0"/>
        </a:spcAft>
        <a:defRPr sz="2600">
          <a:solidFill>
            <a:schemeClr val="accent1"/>
          </a:solidFill>
          <a:latin typeface="Verdana" pitchFamily="34" charset="0"/>
        </a:defRPr>
      </a:lvl2pPr>
      <a:lvl3pPr algn="l" rtl="0" eaLnBrk="1" fontAlgn="base" hangingPunct="1">
        <a:spcBef>
          <a:spcPct val="0"/>
        </a:spcBef>
        <a:spcAft>
          <a:spcPct val="0"/>
        </a:spcAft>
        <a:defRPr sz="2600">
          <a:solidFill>
            <a:schemeClr val="accent1"/>
          </a:solidFill>
          <a:latin typeface="Verdana" pitchFamily="34" charset="0"/>
        </a:defRPr>
      </a:lvl3pPr>
      <a:lvl4pPr algn="l" rtl="0" eaLnBrk="1" fontAlgn="base" hangingPunct="1">
        <a:spcBef>
          <a:spcPct val="0"/>
        </a:spcBef>
        <a:spcAft>
          <a:spcPct val="0"/>
        </a:spcAft>
        <a:defRPr sz="2600">
          <a:solidFill>
            <a:schemeClr val="accent1"/>
          </a:solidFill>
          <a:latin typeface="Verdana" pitchFamily="34" charset="0"/>
        </a:defRPr>
      </a:lvl4pPr>
      <a:lvl5pPr algn="l" rtl="0" eaLnBrk="1" fontAlgn="base" hangingPunct="1">
        <a:spcBef>
          <a:spcPct val="0"/>
        </a:spcBef>
        <a:spcAft>
          <a:spcPct val="0"/>
        </a:spcAft>
        <a:defRPr sz="2600">
          <a:solidFill>
            <a:schemeClr val="accent1"/>
          </a:solidFill>
          <a:latin typeface="Verdana" pitchFamily="34" charset="0"/>
        </a:defRPr>
      </a:lvl5pPr>
      <a:lvl6pPr marL="444027" algn="l" rtl="0" eaLnBrk="1" fontAlgn="base" hangingPunct="1">
        <a:spcBef>
          <a:spcPct val="0"/>
        </a:spcBef>
        <a:spcAft>
          <a:spcPct val="0"/>
        </a:spcAft>
        <a:defRPr sz="2600">
          <a:solidFill>
            <a:schemeClr val="tx2"/>
          </a:solidFill>
          <a:latin typeface="Verdana" pitchFamily="34" charset="0"/>
        </a:defRPr>
      </a:lvl6pPr>
      <a:lvl7pPr marL="888052" algn="l" rtl="0" eaLnBrk="1" fontAlgn="base" hangingPunct="1">
        <a:spcBef>
          <a:spcPct val="0"/>
        </a:spcBef>
        <a:spcAft>
          <a:spcPct val="0"/>
        </a:spcAft>
        <a:defRPr sz="2600">
          <a:solidFill>
            <a:schemeClr val="tx2"/>
          </a:solidFill>
          <a:latin typeface="Verdana" pitchFamily="34" charset="0"/>
        </a:defRPr>
      </a:lvl7pPr>
      <a:lvl8pPr marL="1332091" algn="l" rtl="0" eaLnBrk="1" fontAlgn="base" hangingPunct="1">
        <a:spcBef>
          <a:spcPct val="0"/>
        </a:spcBef>
        <a:spcAft>
          <a:spcPct val="0"/>
        </a:spcAft>
        <a:defRPr sz="2600">
          <a:solidFill>
            <a:schemeClr val="tx2"/>
          </a:solidFill>
          <a:latin typeface="Verdana" pitchFamily="34" charset="0"/>
        </a:defRPr>
      </a:lvl8pPr>
      <a:lvl9pPr marL="1776115" algn="l" rtl="0" eaLnBrk="1" fontAlgn="base" hangingPunct="1">
        <a:spcBef>
          <a:spcPct val="0"/>
        </a:spcBef>
        <a:spcAft>
          <a:spcPct val="0"/>
        </a:spcAft>
        <a:defRPr sz="2600">
          <a:solidFill>
            <a:schemeClr val="tx2"/>
          </a:solidFill>
          <a:latin typeface="Verdana" pitchFamily="34" charset="0"/>
        </a:defRPr>
      </a:lvl9pPr>
    </p:titleStyle>
    <p:bodyStyle>
      <a:lvl1pPr marL="332975" indent="-332975" algn="l" rtl="0" eaLnBrk="1" fontAlgn="base" hangingPunct="1">
        <a:spcBef>
          <a:spcPct val="5000"/>
        </a:spcBef>
        <a:spcAft>
          <a:spcPct val="0"/>
        </a:spcAft>
        <a:defRPr sz="2200" baseline="0">
          <a:solidFill>
            <a:schemeClr val="tx1"/>
          </a:solidFill>
          <a:latin typeface="Rubik" pitchFamily="2" charset="-79"/>
          <a:ea typeface="+mn-ea"/>
          <a:cs typeface="+mn-cs"/>
        </a:defRPr>
      </a:lvl1pPr>
      <a:lvl2pPr marL="363857" indent="-178863" algn="l" rtl="0" eaLnBrk="1" fontAlgn="base" hangingPunct="1">
        <a:spcBef>
          <a:spcPct val="5000"/>
        </a:spcBef>
        <a:spcAft>
          <a:spcPct val="0"/>
        </a:spcAft>
        <a:buChar char="•"/>
        <a:defRPr sz="2200" baseline="0">
          <a:solidFill>
            <a:schemeClr val="tx1"/>
          </a:solidFill>
          <a:latin typeface="Rubik" pitchFamily="2" charset="-79"/>
        </a:defRPr>
      </a:lvl2pPr>
      <a:lvl3pPr marL="604382" indent="283677" algn="l" rtl="0" eaLnBrk="1" fontAlgn="base" hangingPunct="1">
        <a:spcBef>
          <a:spcPct val="5000"/>
        </a:spcBef>
        <a:spcAft>
          <a:spcPct val="0"/>
        </a:spcAft>
        <a:buFont typeface="Verdana" panose="020B0604030504040204" pitchFamily="34" charset="0"/>
        <a:buChar char="–"/>
        <a:defRPr sz="2200" baseline="0">
          <a:solidFill>
            <a:schemeClr val="tx1"/>
          </a:solidFill>
          <a:latin typeface="Rubik" pitchFamily="2" charset="-79"/>
        </a:defRPr>
      </a:lvl3pPr>
      <a:lvl4pPr marL="1133194" indent="-263667" algn="l" rtl="0" eaLnBrk="1" fontAlgn="base" hangingPunct="1">
        <a:spcBef>
          <a:spcPct val="5000"/>
        </a:spcBef>
        <a:spcAft>
          <a:spcPct val="0"/>
        </a:spcAft>
        <a:buFont typeface="Verdana" panose="020B0604030504040204" pitchFamily="34" charset="0"/>
        <a:buChar char="›"/>
        <a:defRPr sz="2200" baseline="0">
          <a:solidFill>
            <a:schemeClr val="tx1"/>
          </a:solidFill>
          <a:latin typeface="Rubik" pitchFamily="2" charset="-79"/>
        </a:defRPr>
      </a:lvl4pPr>
      <a:lvl5pPr marL="1396840" indent="379282" algn="l" rtl="0" eaLnBrk="1" fontAlgn="base" hangingPunct="1">
        <a:spcBef>
          <a:spcPct val="5000"/>
        </a:spcBef>
        <a:spcAft>
          <a:spcPct val="0"/>
        </a:spcAft>
        <a:buFont typeface="Verdana" panose="020B0604030504040204" pitchFamily="34" charset="0"/>
        <a:buChar char="»"/>
        <a:defRPr sz="2200" baseline="0">
          <a:solidFill>
            <a:schemeClr val="tx1"/>
          </a:solidFill>
          <a:latin typeface="Rubik" pitchFamily="2" charset="-79"/>
        </a:defRPr>
      </a:lvl5pPr>
      <a:lvl6pPr marL="1840879" algn="l" rtl="0" eaLnBrk="1" fontAlgn="base" hangingPunct="1">
        <a:spcBef>
          <a:spcPct val="5000"/>
        </a:spcBef>
        <a:spcAft>
          <a:spcPct val="0"/>
        </a:spcAft>
        <a:buFont typeface="Verdana" pitchFamily="34" charset="0"/>
        <a:buChar char="»"/>
        <a:defRPr sz="2200">
          <a:solidFill>
            <a:srgbClr val="000000"/>
          </a:solidFill>
          <a:latin typeface="+mn-lt"/>
        </a:defRPr>
      </a:lvl6pPr>
      <a:lvl7pPr marL="2284891" algn="l" rtl="0" eaLnBrk="1" fontAlgn="base" hangingPunct="1">
        <a:spcBef>
          <a:spcPct val="5000"/>
        </a:spcBef>
        <a:spcAft>
          <a:spcPct val="0"/>
        </a:spcAft>
        <a:buFont typeface="Verdana" pitchFamily="34" charset="0"/>
        <a:buChar char="»"/>
        <a:defRPr sz="2200">
          <a:solidFill>
            <a:srgbClr val="000000"/>
          </a:solidFill>
          <a:latin typeface="+mn-lt"/>
        </a:defRPr>
      </a:lvl7pPr>
      <a:lvl8pPr marL="2728915" algn="l" rtl="0" eaLnBrk="1" fontAlgn="base" hangingPunct="1">
        <a:spcBef>
          <a:spcPct val="5000"/>
        </a:spcBef>
        <a:spcAft>
          <a:spcPct val="0"/>
        </a:spcAft>
        <a:buFont typeface="Verdana" pitchFamily="34" charset="0"/>
        <a:buChar char="»"/>
        <a:defRPr sz="2200">
          <a:solidFill>
            <a:srgbClr val="000000"/>
          </a:solidFill>
          <a:latin typeface="+mn-lt"/>
        </a:defRPr>
      </a:lvl8pPr>
      <a:lvl9pPr marL="3172962" algn="l" rtl="0" eaLnBrk="1" fontAlgn="base" hangingPunct="1">
        <a:spcBef>
          <a:spcPct val="5000"/>
        </a:spcBef>
        <a:spcAft>
          <a:spcPct val="0"/>
        </a:spcAft>
        <a:buFont typeface="Verdana" pitchFamily="34" charset="0"/>
        <a:buChar char="»"/>
        <a:defRPr sz="2200">
          <a:solidFill>
            <a:srgbClr val="000000"/>
          </a:solidFill>
          <a:latin typeface="+mn-lt"/>
        </a:defRPr>
      </a:lvl9pPr>
    </p:bodyStyle>
    <p:otherStyle>
      <a:defPPr>
        <a:defRPr lang="nl-NL"/>
      </a:defPPr>
      <a:lvl1pPr marL="0" algn="l" defTabSz="888052" rtl="0" eaLnBrk="1" latinLnBrk="0" hangingPunct="1">
        <a:defRPr sz="1800" kern="1200">
          <a:solidFill>
            <a:schemeClr val="tx1"/>
          </a:solidFill>
          <a:latin typeface="+mn-lt"/>
          <a:ea typeface="+mn-ea"/>
          <a:cs typeface="+mn-cs"/>
        </a:defRPr>
      </a:lvl1pPr>
      <a:lvl2pPr marL="444027" algn="l" defTabSz="888052" rtl="0" eaLnBrk="1" latinLnBrk="0" hangingPunct="1">
        <a:defRPr sz="1800" kern="1200">
          <a:solidFill>
            <a:schemeClr val="tx1"/>
          </a:solidFill>
          <a:latin typeface="+mn-lt"/>
          <a:ea typeface="+mn-ea"/>
          <a:cs typeface="+mn-cs"/>
        </a:defRPr>
      </a:lvl2pPr>
      <a:lvl3pPr marL="888052" algn="l" defTabSz="888052" rtl="0" eaLnBrk="1" latinLnBrk="0" hangingPunct="1">
        <a:defRPr sz="1800" kern="1200">
          <a:solidFill>
            <a:schemeClr val="tx1"/>
          </a:solidFill>
          <a:latin typeface="+mn-lt"/>
          <a:ea typeface="+mn-ea"/>
          <a:cs typeface="+mn-cs"/>
        </a:defRPr>
      </a:lvl3pPr>
      <a:lvl4pPr marL="1332091" algn="l" defTabSz="888052" rtl="0" eaLnBrk="1" latinLnBrk="0" hangingPunct="1">
        <a:defRPr sz="1800" kern="1200">
          <a:solidFill>
            <a:schemeClr val="tx1"/>
          </a:solidFill>
          <a:latin typeface="+mn-lt"/>
          <a:ea typeface="+mn-ea"/>
          <a:cs typeface="+mn-cs"/>
        </a:defRPr>
      </a:lvl4pPr>
      <a:lvl5pPr marL="1776115" algn="l" defTabSz="888052" rtl="0" eaLnBrk="1" latinLnBrk="0" hangingPunct="1">
        <a:defRPr sz="1800" kern="1200">
          <a:solidFill>
            <a:schemeClr val="tx1"/>
          </a:solidFill>
          <a:latin typeface="+mn-lt"/>
          <a:ea typeface="+mn-ea"/>
          <a:cs typeface="+mn-cs"/>
        </a:defRPr>
      </a:lvl5pPr>
      <a:lvl6pPr marL="2220140" algn="l" defTabSz="888052" rtl="0" eaLnBrk="1" latinLnBrk="0" hangingPunct="1">
        <a:defRPr sz="1800" kern="1200">
          <a:solidFill>
            <a:schemeClr val="tx1"/>
          </a:solidFill>
          <a:latin typeface="+mn-lt"/>
          <a:ea typeface="+mn-ea"/>
          <a:cs typeface="+mn-cs"/>
        </a:defRPr>
      </a:lvl6pPr>
      <a:lvl7pPr marL="2664168" algn="l" defTabSz="888052" rtl="0" eaLnBrk="1" latinLnBrk="0" hangingPunct="1">
        <a:defRPr sz="1800" kern="1200">
          <a:solidFill>
            <a:schemeClr val="tx1"/>
          </a:solidFill>
          <a:latin typeface="+mn-lt"/>
          <a:ea typeface="+mn-ea"/>
          <a:cs typeface="+mn-cs"/>
        </a:defRPr>
      </a:lvl7pPr>
      <a:lvl8pPr marL="3108200" algn="l" defTabSz="888052" rtl="0" eaLnBrk="1" latinLnBrk="0" hangingPunct="1">
        <a:defRPr sz="1800" kern="1200">
          <a:solidFill>
            <a:schemeClr val="tx1"/>
          </a:solidFill>
          <a:latin typeface="+mn-lt"/>
          <a:ea typeface="+mn-ea"/>
          <a:cs typeface="+mn-cs"/>
        </a:defRPr>
      </a:lvl8pPr>
      <a:lvl9pPr marL="3552227" algn="l" defTabSz="888052"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guide id="3" pos="506"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051" name="Rectangle 46"/>
          <p:cNvSpPr>
            <a:spLocks noGrp="1" noChangeArrowheads="1"/>
          </p:cNvSpPr>
          <p:nvPr>
            <p:ph type="body" idx="1"/>
          </p:nvPr>
        </p:nvSpPr>
        <p:spPr bwMode="auto">
          <a:xfrm>
            <a:off x="802800" y="2329200"/>
            <a:ext cx="10594780" cy="3481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en-US" altLang="nl-NL" dirty="0" err="1"/>
              <a:t>Klik</a:t>
            </a:r>
            <a:r>
              <a:rPr lang="en-US" altLang="nl-NL" dirty="0"/>
              <a:t> om het </a:t>
            </a:r>
            <a:r>
              <a:rPr lang="en-US" altLang="nl-NL" dirty="0" err="1"/>
              <a:t>opmaakprofiel</a:t>
            </a:r>
            <a:r>
              <a:rPr lang="en-US" altLang="nl-NL" dirty="0"/>
              <a:t> van de </a:t>
            </a:r>
            <a:r>
              <a:rPr lang="en-US" altLang="nl-NL" dirty="0" err="1"/>
              <a:t>modeltekst</a:t>
            </a:r>
            <a:r>
              <a:rPr lang="en-US" altLang="nl-NL" dirty="0"/>
              <a:t> </a:t>
            </a:r>
            <a:r>
              <a:rPr lang="en-US" altLang="nl-NL" dirty="0" err="1"/>
              <a:t>te</a:t>
            </a:r>
            <a:r>
              <a:rPr lang="en-US" altLang="nl-NL" dirty="0"/>
              <a:t> </a:t>
            </a:r>
            <a:r>
              <a:rPr lang="en-US" altLang="nl-NL" dirty="0" err="1"/>
              <a:t>bewerken</a:t>
            </a:r>
            <a:endParaRPr lang="en-US" altLang="nl-NL" dirty="0"/>
          </a:p>
          <a:p>
            <a:pPr lvl="1"/>
            <a:r>
              <a:rPr lang="en-US" altLang="nl-NL" dirty="0"/>
              <a:t> </a:t>
            </a:r>
          </a:p>
          <a:p>
            <a:pPr lvl="2"/>
            <a:r>
              <a:rPr lang="en-US" altLang="nl-NL" dirty="0"/>
              <a:t> </a:t>
            </a:r>
          </a:p>
          <a:p>
            <a:pPr lvl="3"/>
            <a:r>
              <a:rPr lang="en-US" altLang="nl-NL" dirty="0"/>
              <a:t> </a:t>
            </a:r>
          </a:p>
          <a:p>
            <a:pPr lvl="4"/>
            <a:r>
              <a:rPr lang="en-US" altLang="nl-NL" dirty="0"/>
              <a:t> </a:t>
            </a:r>
          </a:p>
        </p:txBody>
      </p:sp>
      <p:sp>
        <p:nvSpPr>
          <p:cNvPr id="2057" name="ZwarteBalk" hidden="1"/>
          <p:cNvSpPr>
            <a:spLocks noChangeArrowheads="1"/>
          </p:cNvSpPr>
          <p:nvPr/>
        </p:nvSpPr>
        <p:spPr bwMode="auto">
          <a:xfrm>
            <a:off x="11858409" y="0"/>
            <a:ext cx="334433" cy="6858000"/>
          </a:xfrm>
          <a:prstGeom prst="rect">
            <a:avLst/>
          </a:prstGeom>
          <a:solidFill>
            <a:srgbClr val="0000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lIns="0" tIns="0" rIns="0" bIns="0" anchor="ctr"/>
          <a:lstStyle>
            <a:lvl1pPr eaLnBrk="0" hangingPunct="0">
              <a:defRPr sz="2200">
                <a:solidFill>
                  <a:schemeClr val="tx1"/>
                </a:solidFill>
                <a:latin typeface="Verdana" pitchFamily="34" charset="0"/>
              </a:defRPr>
            </a:lvl1pPr>
            <a:lvl2pPr marL="742950" indent="-285750" eaLnBrk="0" hangingPunct="0">
              <a:defRPr sz="2200">
                <a:solidFill>
                  <a:schemeClr val="tx1"/>
                </a:solidFill>
                <a:latin typeface="Verdana" pitchFamily="34" charset="0"/>
              </a:defRPr>
            </a:lvl2pPr>
            <a:lvl3pPr marL="1143000" indent="-228600" eaLnBrk="0" hangingPunct="0">
              <a:defRPr sz="2200">
                <a:solidFill>
                  <a:schemeClr val="tx1"/>
                </a:solidFill>
                <a:latin typeface="Verdana" pitchFamily="34" charset="0"/>
              </a:defRPr>
            </a:lvl3pPr>
            <a:lvl4pPr marL="1600200" indent="-228600" eaLnBrk="0" hangingPunct="0">
              <a:defRPr sz="2200">
                <a:solidFill>
                  <a:schemeClr val="tx1"/>
                </a:solidFill>
                <a:latin typeface="Verdana" pitchFamily="34" charset="0"/>
              </a:defRPr>
            </a:lvl4pPr>
            <a:lvl5pPr marL="2057400" indent="-228600" eaLnBrk="0" hangingPunct="0">
              <a:defRPr sz="2200">
                <a:solidFill>
                  <a:schemeClr val="tx1"/>
                </a:solidFill>
                <a:latin typeface="Verdana" pitchFamily="34" charset="0"/>
              </a:defRPr>
            </a:lvl5pPr>
            <a:lvl6pPr marL="2514600" indent="-228600" eaLnBrk="0" fontAlgn="base" hangingPunct="0">
              <a:spcBef>
                <a:spcPct val="0"/>
              </a:spcBef>
              <a:spcAft>
                <a:spcPct val="0"/>
              </a:spcAft>
              <a:defRPr sz="2200">
                <a:solidFill>
                  <a:schemeClr val="tx1"/>
                </a:solidFill>
                <a:latin typeface="Verdana" pitchFamily="34" charset="0"/>
              </a:defRPr>
            </a:lvl6pPr>
            <a:lvl7pPr marL="2971800" indent="-228600" eaLnBrk="0" fontAlgn="base" hangingPunct="0">
              <a:spcBef>
                <a:spcPct val="0"/>
              </a:spcBef>
              <a:spcAft>
                <a:spcPct val="0"/>
              </a:spcAft>
              <a:defRPr sz="2200">
                <a:solidFill>
                  <a:schemeClr val="tx1"/>
                </a:solidFill>
                <a:latin typeface="Verdana" pitchFamily="34" charset="0"/>
              </a:defRPr>
            </a:lvl7pPr>
            <a:lvl8pPr marL="3429000" indent="-228600" eaLnBrk="0" fontAlgn="base" hangingPunct="0">
              <a:spcBef>
                <a:spcPct val="0"/>
              </a:spcBef>
              <a:spcAft>
                <a:spcPct val="0"/>
              </a:spcAft>
              <a:defRPr sz="2200">
                <a:solidFill>
                  <a:schemeClr val="tx1"/>
                </a:solidFill>
                <a:latin typeface="Verdana" pitchFamily="34" charset="0"/>
              </a:defRPr>
            </a:lvl8pPr>
            <a:lvl9pPr marL="3886200" indent="-228600" eaLnBrk="0" fontAlgn="base" hangingPunct="0">
              <a:spcBef>
                <a:spcPct val="0"/>
              </a:spcBef>
              <a:spcAft>
                <a:spcPct val="0"/>
              </a:spcAft>
              <a:defRPr sz="2200">
                <a:solidFill>
                  <a:schemeClr val="tx1"/>
                </a:solidFill>
                <a:latin typeface="Verdana" pitchFamily="34" charset="0"/>
              </a:defRPr>
            </a:lvl9pPr>
          </a:lstStyle>
          <a:p>
            <a:pPr>
              <a:spcBef>
                <a:spcPct val="50000"/>
              </a:spcBef>
              <a:defRPr/>
            </a:pPr>
            <a:endParaRPr lang="nl-NL" altLang="nl-NL" sz="2200" b="0" i="0" dirty="0">
              <a:solidFill>
                <a:srgbClr val="000000"/>
              </a:solidFill>
              <a:latin typeface="Rubik" pitchFamily="2" charset="-79"/>
              <a:cs typeface="Rubik" pitchFamily="2" charset="-79"/>
            </a:endParaRPr>
          </a:p>
        </p:txBody>
      </p:sp>
      <p:sp>
        <p:nvSpPr>
          <p:cNvPr id="2058" name="ZwarteB" hidden="1"/>
          <p:cNvSpPr>
            <a:spLocks noChangeArrowheads="1"/>
          </p:cNvSpPr>
          <p:nvPr/>
        </p:nvSpPr>
        <p:spPr bwMode="auto">
          <a:xfrm>
            <a:off x="11858409" y="0"/>
            <a:ext cx="334433" cy="6858000"/>
          </a:xfrm>
          <a:prstGeom prst="rect">
            <a:avLst/>
          </a:prstGeom>
          <a:solidFill>
            <a:schemeClr val="tx1"/>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lIns="0" tIns="0" rIns="0" bIns="0" anchor="ctr"/>
          <a:lstStyle>
            <a:lvl1pPr eaLnBrk="0" hangingPunct="0">
              <a:defRPr sz="2200">
                <a:solidFill>
                  <a:schemeClr val="tx1"/>
                </a:solidFill>
                <a:latin typeface="Verdana" pitchFamily="34" charset="0"/>
              </a:defRPr>
            </a:lvl1pPr>
            <a:lvl2pPr marL="742950" indent="-285750" eaLnBrk="0" hangingPunct="0">
              <a:defRPr sz="2200">
                <a:solidFill>
                  <a:schemeClr val="tx1"/>
                </a:solidFill>
                <a:latin typeface="Verdana" pitchFamily="34" charset="0"/>
              </a:defRPr>
            </a:lvl2pPr>
            <a:lvl3pPr marL="1143000" indent="-228600" eaLnBrk="0" hangingPunct="0">
              <a:defRPr sz="2200">
                <a:solidFill>
                  <a:schemeClr val="tx1"/>
                </a:solidFill>
                <a:latin typeface="Verdana" pitchFamily="34" charset="0"/>
              </a:defRPr>
            </a:lvl3pPr>
            <a:lvl4pPr marL="1600200" indent="-228600" eaLnBrk="0" hangingPunct="0">
              <a:defRPr sz="2200">
                <a:solidFill>
                  <a:schemeClr val="tx1"/>
                </a:solidFill>
                <a:latin typeface="Verdana" pitchFamily="34" charset="0"/>
              </a:defRPr>
            </a:lvl4pPr>
            <a:lvl5pPr marL="2057400" indent="-228600" eaLnBrk="0" hangingPunct="0">
              <a:defRPr sz="2200">
                <a:solidFill>
                  <a:schemeClr val="tx1"/>
                </a:solidFill>
                <a:latin typeface="Verdana" pitchFamily="34" charset="0"/>
              </a:defRPr>
            </a:lvl5pPr>
            <a:lvl6pPr marL="2514600" indent="-228600" eaLnBrk="0" fontAlgn="base" hangingPunct="0">
              <a:spcBef>
                <a:spcPct val="0"/>
              </a:spcBef>
              <a:spcAft>
                <a:spcPct val="0"/>
              </a:spcAft>
              <a:defRPr sz="2200">
                <a:solidFill>
                  <a:schemeClr val="tx1"/>
                </a:solidFill>
                <a:latin typeface="Verdana" pitchFamily="34" charset="0"/>
              </a:defRPr>
            </a:lvl6pPr>
            <a:lvl7pPr marL="2971800" indent="-228600" eaLnBrk="0" fontAlgn="base" hangingPunct="0">
              <a:spcBef>
                <a:spcPct val="0"/>
              </a:spcBef>
              <a:spcAft>
                <a:spcPct val="0"/>
              </a:spcAft>
              <a:defRPr sz="2200">
                <a:solidFill>
                  <a:schemeClr val="tx1"/>
                </a:solidFill>
                <a:latin typeface="Verdana" pitchFamily="34" charset="0"/>
              </a:defRPr>
            </a:lvl7pPr>
            <a:lvl8pPr marL="3429000" indent="-228600" eaLnBrk="0" fontAlgn="base" hangingPunct="0">
              <a:spcBef>
                <a:spcPct val="0"/>
              </a:spcBef>
              <a:spcAft>
                <a:spcPct val="0"/>
              </a:spcAft>
              <a:defRPr sz="2200">
                <a:solidFill>
                  <a:schemeClr val="tx1"/>
                </a:solidFill>
                <a:latin typeface="Verdana" pitchFamily="34" charset="0"/>
              </a:defRPr>
            </a:lvl8pPr>
            <a:lvl9pPr marL="3886200" indent="-228600" eaLnBrk="0" fontAlgn="base" hangingPunct="0">
              <a:spcBef>
                <a:spcPct val="0"/>
              </a:spcBef>
              <a:spcAft>
                <a:spcPct val="0"/>
              </a:spcAft>
              <a:defRPr sz="2200">
                <a:solidFill>
                  <a:schemeClr val="tx1"/>
                </a:solidFill>
                <a:latin typeface="Verdana" pitchFamily="34" charset="0"/>
              </a:defRPr>
            </a:lvl9pPr>
          </a:lstStyle>
          <a:p>
            <a:pPr>
              <a:spcBef>
                <a:spcPct val="50000"/>
              </a:spcBef>
              <a:defRPr/>
            </a:pPr>
            <a:endParaRPr lang="nl-NL" altLang="nl-NL" sz="2200" b="0" i="0" dirty="0">
              <a:solidFill>
                <a:srgbClr val="000000"/>
              </a:solidFill>
              <a:latin typeface="Rubik" pitchFamily="2" charset="-79"/>
              <a:cs typeface="Rubik" pitchFamily="2" charset="-79"/>
            </a:endParaRPr>
          </a:p>
        </p:txBody>
      </p:sp>
      <p:sp>
        <p:nvSpPr>
          <p:cNvPr id="1035" name="RubriceringEnMerking"/>
          <p:cNvSpPr txBox="1">
            <a:spLocks noChangeArrowheads="1"/>
          </p:cNvSpPr>
          <p:nvPr/>
        </p:nvSpPr>
        <p:spPr bwMode="auto">
          <a:xfrm rot="16200000">
            <a:off x="8921823" y="3148623"/>
            <a:ext cx="6302375" cy="239183"/>
          </a:xfrm>
          <a:prstGeom prst="rect">
            <a:avLst/>
          </a:prstGeom>
          <a:noFill/>
          <a:ln>
            <a:noFill/>
          </a:ln>
        </p:spPr>
        <p:txBody>
          <a:bodyPr lIns="0" tIns="0" rIns="0" bIns="0"/>
          <a:lstStyle>
            <a:lvl1pPr eaLnBrk="0" hangingPunct="0">
              <a:spcBef>
                <a:spcPct val="50000"/>
              </a:spcBef>
              <a:defRPr sz="2200">
                <a:solidFill>
                  <a:schemeClr val="tx1"/>
                </a:solidFill>
                <a:latin typeface="Verdana" pitchFamily="34" charset="0"/>
              </a:defRPr>
            </a:lvl1pPr>
            <a:lvl2pPr marL="742950" indent="-285750" eaLnBrk="0" hangingPunct="0">
              <a:spcBef>
                <a:spcPct val="50000"/>
              </a:spcBef>
              <a:defRPr sz="2200">
                <a:solidFill>
                  <a:schemeClr val="tx1"/>
                </a:solidFill>
                <a:latin typeface="Verdana" pitchFamily="34" charset="0"/>
              </a:defRPr>
            </a:lvl2pPr>
            <a:lvl3pPr marL="1143000" indent="-228600" eaLnBrk="0" hangingPunct="0">
              <a:spcBef>
                <a:spcPct val="50000"/>
              </a:spcBef>
              <a:defRPr sz="2200">
                <a:solidFill>
                  <a:schemeClr val="tx1"/>
                </a:solidFill>
                <a:latin typeface="Verdana" pitchFamily="34" charset="0"/>
              </a:defRPr>
            </a:lvl3pPr>
            <a:lvl4pPr marL="1600200" indent="-228600" eaLnBrk="0" hangingPunct="0">
              <a:spcBef>
                <a:spcPct val="50000"/>
              </a:spcBef>
              <a:defRPr sz="2200">
                <a:solidFill>
                  <a:schemeClr val="tx1"/>
                </a:solidFill>
                <a:latin typeface="Verdana" pitchFamily="34" charset="0"/>
              </a:defRPr>
            </a:lvl4pPr>
            <a:lvl5pPr marL="2057400" indent="-228600" eaLnBrk="0" hangingPunct="0">
              <a:spcBef>
                <a:spcPct val="50000"/>
              </a:spcBef>
              <a:defRPr sz="2200">
                <a:solidFill>
                  <a:schemeClr val="tx1"/>
                </a:solidFill>
                <a:latin typeface="Verdana" pitchFamily="34" charset="0"/>
              </a:defRPr>
            </a:lvl5pPr>
            <a:lvl6pPr marL="2514600" indent="-228600" eaLnBrk="0" fontAlgn="base" hangingPunct="0">
              <a:spcBef>
                <a:spcPct val="50000"/>
              </a:spcBef>
              <a:spcAft>
                <a:spcPct val="0"/>
              </a:spcAft>
              <a:defRPr sz="2200">
                <a:solidFill>
                  <a:schemeClr val="tx1"/>
                </a:solidFill>
                <a:latin typeface="Verdana" pitchFamily="34" charset="0"/>
              </a:defRPr>
            </a:lvl6pPr>
            <a:lvl7pPr marL="2971800" indent="-228600" eaLnBrk="0" fontAlgn="base" hangingPunct="0">
              <a:spcBef>
                <a:spcPct val="50000"/>
              </a:spcBef>
              <a:spcAft>
                <a:spcPct val="0"/>
              </a:spcAft>
              <a:defRPr sz="2200">
                <a:solidFill>
                  <a:schemeClr val="tx1"/>
                </a:solidFill>
                <a:latin typeface="Verdana" pitchFamily="34" charset="0"/>
              </a:defRPr>
            </a:lvl7pPr>
            <a:lvl8pPr marL="3429000" indent="-228600" eaLnBrk="0" fontAlgn="base" hangingPunct="0">
              <a:spcBef>
                <a:spcPct val="50000"/>
              </a:spcBef>
              <a:spcAft>
                <a:spcPct val="0"/>
              </a:spcAft>
              <a:defRPr sz="2200">
                <a:solidFill>
                  <a:schemeClr val="tx1"/>
                </a:solidFill>
                <a:latin typeface="Verdana" pitchFamily="34" charset="0"/>
              </a:defRPr>
            </a:lvl8pPr>
            <a:lvl9pPr marL="3886200" indent="-228600" eaLnBrk="0" fontAlgn="base" hangingPunct="0">
              <a:spcBef>
                <a:spcPct val="50000"/>
              </a:spcBef>
              <a:spcAft>
                <a:spcPct val="0"/>
              </a:spcAft>
              <a:defRPr sz="2200">
                <a:solidFill>
                  <a:schemeClr val="tx1"/>
                </a:solidFill>
                <a:latin typeface="Verdana" pitchFamily="34" charset="0"/>
              </a:defRPr>
            </a:lvl9pPr>
          </a:lstStyle>
          <a:p>
            <a:pPr>
              <a:spcBef>
                <a:spcPct val="0"/>
              </a:spcBef>
              <a:defRPr/>
            </a:pPr>
            <a:endParaRPr lang="nl-NL" sz="1100" b="0" i="0" dirty="0">
              <a:solidFill>
                <a:srgbClr val="FFFFFF"/>
              </a:solidFill>
              <a:latin typeface="Rubik" pitchFamily="2" charset="-79"/>
              <a:cs typeface="Rubik" pitchFamily="2" charset="-79"/>
            </a:endParaRPr>
          </a:p>
        </p:txBody>
      </p:sp>
      <p:sp>
        <p:nvSpPr>
          <p:cNvPr id="2060" name="shpDatum"/>
          <p:cNvSpPr>
            <a:spLocks noChangeArrowheads="1"/>
          </p:cNvSpPr>
          <p:nvPr userDrawn="1"/>
        </p:nvSpPr>
        <p:spPr bwMode="auto">
          <a:xfrm>
            <a:off x="9745730" y="6524625"/>
            <a:ext cx="2112433" cy="2174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88858" tIns="44466" rIns="88858" bIns="44466"/>
          <a:lstStyle>
            <a:lvl1pPr eaLnBrk="0" hangingPunct="0">
              <a:defRPr sz="2200">
                <a:solidFill>
                  <a:schemeClr val="tx1"/>
                </a:solidFill>
                <a:latin typeface="Verdana" pitchFamily="34" charset="0"/>
              </a:defRPr>
            </a:lvl1pPr>
            <a:lvl2pPr marL="742950" indent="-285750" eaLnBrk="0" hangingPunct="0">
              <a:defRPr sz="2200">
                <a:solidFill>
                  <a:schemeClr val="tx1"/>
                </a:solidFill>
                <a:latin typeface="Verdana" pitchFamily="34" charset="0"/>
              </a:defRPr>
            </a:lvl2pPr>
            <a:lvl3pPr marL="1143000" indent="-228600" eaLnBrk="0" hangingPunct="0">
              <a:defRPr sz="2200">
                <a:solidFill>
                  <a:schemeClr val="tx1"/>
                </a:solidFill>
                <a:latin typeface="Verdana" pitchFamily="34" charset="0"/>
              </a:defRPr>
            </a:lvl3pPr>
            <a:lvl4pPr marL="1600200" indent="-228600" eaLnBrk="0" hangingPunct="0">
              <a:defRPr sz="2200">
                <a:solidFill>
                  <a:schemeClr val="tx1"/>
                </a:solidFill>
                <a:latin typeface="Verdana" pitchFamily="34" charset="0"/>
              </a:defRPr>
            </a:lvl4pPr>
            <a:lvl5pPr marL="2057400" indent="-228600" eaLnBrk="0" hangingPunct="0">
              <a:defRPr sz="2200">
                <a:solidFill>
                  <a:schemeClr val="tx1"/>
                </a:solidFill>
                <a:latin typeface="Verdana" pitchFamily="34" charset="0"/>
              </a:defRPr>
            </a:lvl5pPr>
            <a:lvl6pPr marL="2514600" indent="-228600" eaLnBrk="0" fontAlgn="base" hangingPunct="0">
              <a:spcBef>
                <a:spcPct val="0"/>
              </a:spcBef>
              <a:spcAft>
                <a:spcPct val="0"/>
              </a:spcAft>
              <a:defRPr sz="2200">
                <a:solidFill>
                  <a:schemeClr val="tx1"/>
                </a:solidFill>
                <a:latin typeface="Verdana" pitchFamily="34" charset="0"/>
              </a:defRPr>
            </a:lvl6pPr>
            <a:lvl7pPr marL="2971800" indent="-228600" eaLnBrk="0" fontAlgn="base" hangingPunct="0">
              <a:spcBef>
                <a:spcPct val="0"/>
              </a:spcBef>
              <a:spcAft>
                <a:spcPct val="0"/>
              </a:spcAft>
              <a:defRPr sz="2200">
                <a:solidFill>
                  <a:schemeClr val="tx1"/>
                </a:solidFill>
                <a:latin typeface="Verdana" pitchFamily="34" charset="0"/>
              </a:defRPr>
            </a:lvl7pPr>
            <a:lvl8pPr marL="3429000" indent="-228600" eaLnBrk="0" fontAlgn="base" hangingPunct="0">
              <a:spcBef>
                <a:spcPct val="0"/>
              </a:spcBef>
              <a:spcAft>
                <a:spcPct val="0"/>
              </a:spcAft>
              <a:defRPr sz="2200">
                <a:solidFill>
                  <a:schemeClr val="tx1"/>
                </a:solidFill>
                <a:latin typeface="Verdana" pitchFamily="34" charset="0"/>
              </a:defRPr>
            </a:lvl8pPr>
            <a:lvl9pPr marL="3886200" indent="-228600" eaLnBrk="0" fontAlgn="base" hangingPunct="0">
              <a:spcBef>
                <a:spcPct val="0"/>
              </a:spcBef>
              <a:spcAft>
                <a:spcPct val="0"/>
              </a:spcAft>
              <a:defRPr sz="2200">
                <a:solidFill>
                  <a:schemeClr val="tx1"/>
                </a:solidFill>
                <a:latin typeface="Verdana" pitchFamily="34" charset="0"/>
              </a:defRPr>
            </a:lvl9pPr>
          </a:lstStyle>
          <a:p>
            <a:pPr>
              <a:defRPr/>
            </a:pPr>
            <a:endParaRPr lang="nl-NL" altLang="nl-NL" sz="1100" b="0" i="0" dirty="0">
              <a:solidFill>
                <a:srgbClr val="FFFFFF"/>
              </a:solidFill>
              <a:latin typeface="Rubik" pitchFamily="2" charset="-79"/>
              <a:cs typeface="Rubik" pitchFamily="2" charset="-79"/>
            </a:endParaRPr>
          </a:p>
        </p:txBody>
      </p:sp>
      <p:sp>
        <p:nvSpPr>
          <p:cNvPr id="2" name="Tekstvak 1">
            <a:extLst>
              <a:ext uri="{FF2B5EF4-FFF2-40B4-BE49-F238E27FC236}">
                <a16:creationId xmlns:a16="http://schemas.microsoft.com/office/drawing/2014/main" id="{C2759338-C637-3443-AC9C-C72EC8CA5AF4}"/>
              </a:ext>
            </a:extLst>
          </p:cNvPr>
          <p:cNvSpPr txBox="1"/>
          <p:nvPr userDrawn="1"/>
        </p:nvSpPr>
        <p:spPr>
          <a:xfrm>
            <a:off x="4799856" y="284135"/>
            <a:ext cx="2880320" cy="430887"/>
          </a:xfrm>
          <a:prstGeom prst="rect">
            <a:avLst/>
          </a:prstGeom>
          <a:noFill/>
        </p:spPr>
        <p:txBody>
          <a:bodyPr wrap="square" rtlCol="0">
            <a:spAutoFit/>
          </a:bodyPr>
          <a:lstStyle/>
          <a:p>
            <a:endParaRPr lang="nl-NL" b="0" i="0" dirty="0">
              <a:latin typeface="Rubik" pitchFamily="2" charset="-79"/>
            </a:endParaRPr>
          </a:p>
        </p:txBody>
      </p:sp>
      <p:sp>
        <p:nvSpPr>
          <p:cNvPr id="3" name="Tijdelijke aanduiding voor titel 2">
            <a:extLst>
              <a:ext uri="{FF2B5EF4-FFF2-40B4-BE49-F238E27FC236}">
                <a16:creationId xmlns:a16="http://schemas.microsoft.com/office/drawing/2014/main" id="{819A26B3-14B6-0707-63EE-AF09978E2145}"/>
              </a:ext>
            </a:extLst>
          </p:cNvPr>
          <p:cNvSpPr>
            <a:spLocks noGrp="1"/>
          </p:cNvSpPr>
          <p:nvPr>
            <p:ph type="title"/>
          </p:nvPr>
        </p:nvSpPr>
        <p:spPr>
          <a:xfrm>
            <a:off x="803274" y="630000"/>
            <a:ext cx="10594800" cy="1321200"/>
          </a:xfrm>
          <a:prstGeom prst="rect">
            <a:avLst/>
          </a:prstGeom>
        </p:spPr>
        <p:txBody>
          <a:bodyPr vert="horz" lIns="0" tIns="0" rIns="0" bIns="0" rtlCol="0" anchor="ctr">
            <a:normAutofit/>
          </a:bodyPr>
          <a:lstStyle/>
          <a:p>
            <a:r>
              <a:rPr lang="nl-NL" dirty="0"/>
              <a:t>Klik om stijl te bewerken</a:t>
            </a:r>
          </a:p>
        </p:txBody>
      </p:sp>
      <p:pic>
        <p:nvPicPr>
          <p:cNvPr id="4" name="Afbeelding 3">
            <a:extLst>
              <a:ext uri="{FF2B5EF4-FFF2-40B4-BE49-F238E27FC236}">
                <a16:creationId xmlns:a16="http://schemas.microsoft.com/office/drawing/2014/main" id="{FDED28FA-0607-FEB3-8F8C-18B9C51A4B02}"/>
              </a:ext>
            </a:extLst>
          </p:cNvPr>
          <p:cNvPicPr>
            <a:picLocks noChangeAspect="1"/>
          </p:cNvPicPr>
          <p:nvPr userDrawn="1"/>
        </p:nvPicPr>
        <p:blipFill>
          <a:blip r:embed="rId12" cstate="print">
            <a:extLst>
              <a:ext uri="{28A0092B-C50C-407E-A947-70E740481C1C}">
                <a14:useLocalDpi xmlns:a14="http://schemas.microsoft.com/office/drawing/2010/main"/>
              </a:ext>
            </a:extLst>
          </a:blip>
          <a:stretch>
            <a:fillRect/>
          </a:stretch>
        </p:blipFill>
        <p:spPr>
          <a:xfrm>
            <a:off x="10197432" y="4922107"/>
            <a:ext cx="1769979" cy="1769979"/>
          </a:xfrm>
          <a:prstGeom prst="rect">
            <a:avLst/>
          </a:prstGeom>
        </p:spPr>
      </p:pic>
    </p:spTree>
    <p:extLst>
      <p:ext uri="{BB962C8B-B14F-4D97-AF65-F5344CB8AC3E}">
        <p14:creationId xmlns:p14="http://schemas.microsoft.com/office/powerpoint/2010/main" val="3934512142"/>
      </p:ext>
    </p:extLst>
  </p:cSld>
  <p:clrMap bg1="lt1" tx1="dk1" bg2="lt2" tx2="dk2" accent1="accent1" accent2="accent2" accent3="accent3" accent4="accent4" accent5="accent5" accent6="accent6" hlink="hlink" folHlink="folHlink"/>
  <p:sldLayoutIdLst>
    <p:sldLayoutId id="2147484502" r:id="rId1"/>
    <p:sldLayoutId id="2147484503" r:id="rId2"/>
    <p:sldLayoutId id="2147484505" r:id="rId3"/>
    <p:sldLayoutId id="2147484507" r:id="rId4"/>
    <p:sldLayoutId id="2147484508" r:id="rId5"/>
    <p:sldLayoutId id="2147484509" r:id="rId6"/>
    <p:sldLayoutId id="2147484510" r:id="rId7"/>
    <p:sldLayoutId id="2147484450" r:id="rId8"/>
    <p:sldLayoutId id="2147484490" r:id="rId9"/>
    <p:sldLayoutId id="2147484511" r:id="rId10"/>
  </p:sldLayoutIdLst>
  <p:hf sldNum="0" hdr="0" ftr="0" dt="0"/>
  <p:txStyles>
    <p:titleStyle>
      <a:lvl1pPr algn="l" rtl="0" eaLnBrk="0" fontAlgn="base" hangingPunct="0">
        <a:spcBef>
          <a:spcPct val="0"/>
        </a:spcBef>
        <a:spcAft>
          <a:spcPct val="0"/>
        </a:spcAft>
        <a:defRPr sz="3200" b="1" cap="all" baseline="0">
          <a:solidFill>
            <a:schemeClr val="tx1"/>
          </a:solidFill>
          <a:latin typeface="Rubik" pitchFamily="2" charset="-79"/>
          <a:ea typeface="+mj-ea"/>
          <a:cs typeface="+mj-cs"/>
        </a:defRPr>
      </a:lvl1pPr>
      <a:lvl2pPr algn="l" rtl="0" eaLnBrk="0" fontAlgn="base" hangingPunct="0">
        <a:spcBef>
          <a:spcPct val="0"/>
        </a:spcBef>
        <a:spcAft>
          <a:spcPct val="0"/>
        </a:spcAft>
        <a:defRPr sz="2600">
          <a:solidFill>
            <a:schemeClr val="accent1"/>
          </a:solidFill>
          <a:latin typeface="Verdana" pitchFamily="34" charset="0"/>
        </a:defRPr>
      </a:lvl2pPr>
      <a:lvl3pPr algn="l" rtl="0" eaLnBrk="0" fontAlgn="base" hangingPunct="0">
        <a:spcBef>
          <a:spcPct val="0"/>
        </a:spcBef>
        <a:spcAft>
          <a:spcPct val="0"/>
        </a:spcAft>
        <a:defRPr sz="2600">
          <a:solidFill>
            <a:schemeClr val="accent1"/>
          </a:solidFill>
          <a:latin typeface="Verdana" pitchFamily="34" charset="0"/>
        </a:defRPr>
      </a:lvl3pPr>
      <a:lvl4pPr algn="l" rtl="0" eaLnBrk="0" fontAlgn="base" hangingPunct="0">
        <a:spcBef>
          <a:spcPct val="0"/>
        </a:spcBef>
        <a:spcAft>
          <a:spcPct val="0"/>
        </a:spcAft>
        <a:defRPr sz="2600">
          <a:solidFill>
            <a:schemeClr val="accent1"/>
          </a:solidFill>
          <a:latin typeface="Verdana" pitchFamily="34" charset="0"/>
        </a:defRPr>
      </a:lvl4pPr>
      <a:lvl5pPr algn="l" rtl="0" eaLnBrk="0" fontAlgn="base" hangingPunct="0">
        <a:spcBef>
          <a:spcPct val="0"/>
        </a:spcBef>
        <a:spcAft>
          <a:spcPct val="0"/>
        </a:spcAft>
        <a:defRPr sz="2600">
          <a:solidFill>
            <a:schemeClr val="accent1"/>
          </a:solidFill>
          <a:latin typeface="Verdana" pitchFamily="34" charset="0"/>
        </a:defRPr>
      </a:lvl5pPr>
      <a:lvl6pPr marL="444027" algn="l" rtl="0" eaLnBrk="1" fontAlgn="base" hangingPunct="1">
        <a:spcBef>
          <a:spcPct val="0"/>
        </a:spcBef>
        <a:spcAft>
          <a:spcPct val="0"/>
        </a:spcAft>
        <a:defRPr sz="2600">
          <a:solidFill>
            <a:schemeClr val="tx2"/>
          </a:solidFill>
          <a:latin typeface="Verdana" pitchFamily="34" charset="0"/>
        </a:defRPr>
      </a:lvl6pPr>
      <a:lvl7pPr marL="888052" algn="l" rtl="0" eaLnBrk="1" fontAlgn="base" hangingPunct="1">
        <a:spcBef>
          <a:spcPct val="0"/>
        </a:spcBef>
        <a:spcAft>
          <a:spcPct val="0"/>
        </a:spcAft>
        <a:defRPr sz="2600">
          <a:solidFill>
            <a:schemeClr val="tx2"/>
          </a:solidFill>
          <a:latin typeface="Verdana" pitchFamily="34" charset="0"/>
        </a:defRPr>
      </a:lvl7pPr>
      <a:lvl8pPr marL="1332091" algn="l" rtl="0" eaLnBrk="1" fontAlgn="base" hangingPunct="1">
        <a:spcBef>
          <a:spcPct val="0"/>
        </a:spcBef>
        <a:spcAft>
          <a:spcPct val="0"/>
        </a:spcAft>
        <a:defRPr sz="2600">
          <a:solidFill>
            <a:schemeClr val="tx2"/>
          </a:solidFill>
          <a:latin typeface="Verdana" pitchFamily="34" charset="0"/>
        </a:defRPr>
      </a:lvl8pPr>
      <a:lvl9pPr marL="1776115" algn="l" rtl="0" eaLnBrk="1" fontAlgn="base" hangingPunct="1">
        <a:spcBef>
          <a:spcPct val="0"/>
        </a:spcBef>
        <a:spcAft>
          <a:spcPct val="0"/>
        </a:spcAft>
        <a:defRPr sz="2600">
          <a:solidFill>
            <a:schemeClr val="tx2"/>
          </a:solidFill>
          <a:latin typeface="Verdana" pitchFamily="34" charset="0"/>
        </a:defRPr>
      </a:lvl9pPr>
    </p:titleStyle>
    <p:bodyStyle>
      <a:lvl1pPr marL="332975" indent="-332975" algn="l" rtl="0" eaLnBrk="0" fontAlgn="base" hangingPunct="0">
        <a:spcBef>
          <a:spcPct val="5000"/>
        </a:spcBef>
        <a:spcAft>
          <a:spcPct val="0"/>
        </a:spcAft>
        <a:defRPr sz="2200" baseline="0">
          <a:solidFill>
            <a:schemeClr val="tx1"/>
          </a:solidFill>
          <a:latin typeface="Rubik" pitchFamily="2" charset="-79"/>
          <a:ea typeface="+mn-ea"/>
          <a:cs typeface="+mn-cs"/>
        </a:defRPr>
      </a:lvl1pPr>
      <a:lvl2pPr marL="363857" indent="-178863" algn="l" rtl="0" eaLnBrk="0" fontAlgn="base" hangingPunct="0">
        <a:spcBef>
          <a:spcPct val="5000"/>
        </a:spcBef>
        <a:spcAft>
          <a:spcPct val="0"/>
        </a:spcAft>
        <a:buChar char="•"/>
        <a:defRPr sz="2200" baseline="0">
          <a:solidFill>
            <a:schemeClr val="tx1"/>
          </a:solidFill>
          <a:latin typeface="Rubik" pitchFamily="2" charset="-79"/>
        </a:defRPr>
      </a:lvl2pPr>
      <a:lvl3pPr marL="604382" indent="283677" algn="l" rtl="0" eaLnBrk="0" fontAlgn="base" hangingPunct="0">
        <a:spcBef>
          <a:spcPct val="5000"/>
        </a:spcBef>
        <a:spcAft>
          <a:spcPct val="0"/>
        </a:spcAft>
        <a:buFont typeface="Verdana" panose="020B0604030504040204" pitchFamily="34" charset="0"/>
        <a:buChar char="–"/>
        <a:defRPr sz="2200" baseline="0">
          <a:solidFill>
            <a:schemeClr val="tx1"/>
          </a:solidFill>
          <a:latin typeface="Rubik" pitchFamily="2" charset="-79"/>
        </a:defRPr>
      </a:lvl3pPr>
      <a:lvl4pPr marL="1133194" indent="-263667" algn="l" rtl="0" eaLnBrk="0" fontAlgn="base" hangingPunct="0">
        <a:spcBef>
          <a:spcPct val="5000"/>
        </a:spcBef>
        <a:spcAft>
          <a:spcPct val="0"/>
        </a:spcAft>
        <a:buFont typeface="Verdana" panose="020B0604030504040204" pitchFamily="34" charset="0"/>
        <a:buChar char="›"/>
        <a:defRPr sz="2200" baseline="0">
          <a:solidFill>
            <a:schemeClr val="tx1"/>
          </a:solidFill>
          <a:latin typeface="Rubik" pitchFamily="2" charset="-79"/>
        </a:defRPr>
      </a:lvl4pPr>
      <a:lvl5pPr marL="1396840" indent="379282" algn="l" rtl="0" eaLnBrk="0" fontAlgn="base" hangingPunct="0">
        <a:spcBef>
          <a:spcPct val="5000"/>
        </a:spcBef>
        <a:spcAft>
          <a:spcPct val="0"/>
        </a:spcAft>
        <a:buFont typeface="Verdana" panose="020B0604030504040204" pitchFamily="34" charset="0"/>
        <a:buChar char="»"/>
        <a:defRPr sz="2200" baseline="0">
          <a:solidFill>
            <a:schemeClr val="tx1"/>
          </a:solidFill>
          <a:latin typeface="Rubik" pitchFamily="2" charset="-79"/>
        </a:defRPr>
      </a:lvl5pPr>
      <a:lvl6pPr marL="1840879" algn="l" rtl="0" eaLnBrk="1" fontAlgn="base" hangingPunct="1">
        <a:spcBef>
          <a:spcPct val="5000"/>
        </a:spcBef>
        <a:spcAft>
          <a:spcPct val="0"/>
        </a:spcAft>
        <a:buFont typeface="Verdana" pitchFamily="34" charset="0"/>
        <a:buChar char="»"/>
        <a:defRPr sz="2200">
          <a:solidFill>
            <a:srgbClr val="000000"/>
          </a:solidFill>
          <a:latin typeface="+mn-lt"/>
        </a:defRPr>
      </a:lvl6pPr>
      <a:lvl7pPr marL="2284891" algn="l" rtl="0" eaLnBrk="1" fontAlgn="base" hangingPunct="1">
        <a:spcBef>
          <a:spcPct val="5000"/>
        </a:spcBef>
        <a:spcAft>
          <a:spcPct val="0"/>
        </a:spcAft>
        <a:buFont typeface="Verdana" pitchFamily="34" charset="0"/>
        <a:buChar char="»"/>
        <a:defRPr sz="2200">
          <a:solidFill>
            <a:srgbClr val="000000"/>
          </a:solidFill>
          <a:latin typeface="+mn-lt"/>
        </a:defRPr>
      </a:lvl7pPr>
      <a:lvl8pPr marL="2728915" algn="l" rtl="0" eaLnBrk="1" fontAlgn="base" hangingPunct="1">
        <a:spcBef>
          <a:spcPct val="5000"/>
        </a:spcBef>
        <a:spcAft>
          <a:spcPct val="0"/>
        </a:spcAft>
        <a:buFont typeface="Verdana" pitchFamily="34" charset="0"/>
        <a:buChar char="»"/>
        <a:defRPr sz="2200">
          <a:solidFill>
            <a:srgbClr val="000000"/>
          </a:solidFill>
          <a:latin typeface="+mn-lt"/>
        </a:defRPr>
      </a:lvl8pPr>
      <a:lvl9pPr marL="3172962" algn="l" rtl="0" eaLnBrk="1" fontAlgn="base" hangingPunct="1">
        <a:spcBef>
          <a:spcPct val="5000"/>
        </a:spcBef>
        <a:spcAft>
          <a:spcPct val="0"/>
        </a:spcAft>
        <a:buFont typeface="Verdana" pitchFamily="34" charset="0"/>
        <a:buChar char="»"/>
        <a:defRPr sz="2200">
          <a:solidFill>
            <a:srgbClr val="000000"/>
          </a:solidFill>
          <a:latin typeface="+mn-lt"/>
        </a:defRPr>
      </a:lvl9pPr>
    </p:bodyStyle>
    <p:otherStyle>
      <a:defPPr>
        <a:defRPr lang="nl-NL"/>
      </a:defPPr>
      <a:lvl1pPr marL="0" algn="l" defTabSz="888052" rtl="0" eaLnBrk="1" latinLnBrk="0" hangingPunct="1">
        <a:defRPr sz="1800" kern="1200">
          <a:solidFill>
            <a:schemeClr val="tx1"/>
          </a:solidFill>
          <a:latin typeface="+mn-lt"/>
          <a:ea typeface="+mn-ea"/>
          <a:cs typeface="+mn-cs"/>
        </a:defRPr>
      </a:lvl1pPr>
      <a:lvl2pPr marL="444027" algn="l" defTabSz="888052" rtl="0" eaLnBrk="1" latinLnBrk="0" hangingPunct="1">
        <a:defRPr sz="1800" kern="1200">
          <a:solidFill>
            <a:schemeClr val="tx1"/>
          </a:solidFill>
          <a:latin typeface="+mn-lt"/>
          <a:ea typeface="+mn-ea"/>
          <a:cs typeface="+mn-cs"/>
        </a:defRPr>
      </a:lvl2pPr>
      <a:lvl3pPr marL="888052" algn="l" defTabSz="888052" rtl="0" eaLnBrk="1" latinLnBrk="0" hangingPunct="1">
        <a:defRPr sz="1800" kern="1200">
          <a:solidFill>
            <a:schemeClr val="tx1"/>
          </a:solidFill>
          <a:latin typeface="+mn-lt"/>
          <a:ea typeface="+mn-ea"/>
          <a:cs typeface="+mn-cs"/>
        </a:defRPr>
      </a:lvl3pPr>
      <a:lvl4pPr marL="1332091" algn="l" defTabSz="888052" rtl="0" eaLnBrk="1" latinLnBrk="0" hangingPunct="1">
        <a:defRPr sz="1800" kern="1200">
          <a:solidFill>
            <a:schemeClr val="tx1"/>
          </a:solidFill>
          <a:latin typeface="+mn-lt"/>
          <a:ea typeface="+mn-ea"/>
          <a:cs typeface="+mn-cs"/>
        </a:defRPr>
      </a:lvl4pPr>
      <a:lvl5pPr marL="1776115" algn="l" defTabSz="888052" rtl="0" eaLnBrk="1" latinLnBrk="0" hangingPunct="1">
        <a:defRPr sz="1800" kern="1200">
          <a:solidFill>
            <a:schemeClr val="tx1"/>
          </a:solidFill>
          <a:latin typeface="+mn-lt"/>
          <a:ea typeface="+mn-ea"/>
          <a:cs typeface="+mn-cs"/>
        </a:defRPr>
      </a:lvl5pPr>
      <a:lvl6pPr marL="2220140" algn="l" defTabSz="888052" rtl="0" eaLnBrk="1" latinLnBrk="0" hangingPunct="1">
        <a:defRPr sz="1800" kern="1200">
          <a:solidFill>
            <a:schemeClr val="tx1"/>
          </a:solidFill>
          <a:latin typeface="+mn-lt"/>
          <a:ea typeface="+mn-ea"/>
          <a:cs typeface="+mn-cs"/>
        </a:defRPr>
      </a:lvl6pPr>
      <a:lvl7pPr marL="2664168" algn="l" defTabSz="888052" rtl="0" eaLnBrk="1" latinLnBrk="0" hangingPunct="1">
        <a:defRPr sz="1800" kern="1200">
          <a:solidFill>
            <a:schemeClr val="tx1"/>
          </a:solidFill>
          <a:latin typeface="+mn-lt"/>
          <a:ea typeface="+mn-ea"/>
          <a:cs typeface="+mn-cs"/>
        </a:defRPr>
      </a:lvl7pPr>
      <a:lvl8pPr marL="3108200" algn="l" defTabSz="888052" rtl="0" eaLnBrk="1" latinLnBrk="0" hangingPunct="1">
        <a:defRPr sz="1800" kern="1200">
          <a:solidFill>
            <a:schemeClr val="tx1"/>
          </a:solidFill>
          <a:latin typeface="+mn-lt"/>
          <a:ea typeface="+mn-ea"/>
          <a:cs typeface="+mn-cs"/>
        </a:defRPr>
      </a:lvl8pPr>
      <a:lvl9pPr marL="3552227" algn="l" defTabSz="888052"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guide id="3" pos="506">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2.xml"/><Relationship Id="rId1" Type="http://schemas.openxmlformats.org/officeDocument/2006/relationships/slideLayout" Target="../slideLayouts/slideLayout3.xml"/><Relationship Id="rId4" Type="http://schemas.openxmlformats.org/officeDocument/2006/relationships/image" Target="../media/image14.jpeg"/></Relationships>
</file>

<file path=ppt/slides/_rels/slide3.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4.xml"/><Relationship Id="rId1" Type="http://schemas.openxmlformats.org/officeDocument/2006/relationships/slideLayout" Target="../slideLayouts/slideLayout3.xml"/><Relationship Id="rId4" Type="http://schemas.openxmlformats.org/officeDocument/2006/relationships/image" Target="../media/image14.jpeg"/></Relationships>
</file>

<file path=ppt/slides/_rels/slide5.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5.xml"/><Relationship Id="rId1" Type="http://schemas.openxmlformats.org/officeDocument/2006/relationships/slideLayout" Target="../slideLayouts/slideLayout3.xml"/><Relationship Id="rId4" Type="http://schemas.openxmlformats.org/officeDocument/2006/relationships/image" Target="../media/image18.jpg"/></Relationships>
</file>

<file path=ppt/slides/_rels/slide6.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6.xml"/><Relationship Id="rId1" Type="http://schemas.openxmlformats.org/officeDocument/2006/relationships/slideLayout" Target="../slideLayouts/slideLayout3.xml"/><Relationship Id="rId4" Type="http://schemas.openxmlformats.org/officeDocument/2006/relationships/image" Target="../media/image20.jpe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0.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64632630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a:extLst>
              <a:ext uri="{FF2B5EF4-FFF2-40B4-BE49-F238E27FC236}">
                <a16:creationId xmlns:a16="http://schemas.microsoft.com/office/drawing/2014/main" id="{1ED42807-E1C2-B9B3-B66D-FED6E1C7643D}"/>
              </a:ext>
            </a:extLst>
          </p:cNvPr>
          <p:cNvSpPr>
            <a:spLocks noGrp="1"/>
          </p:cNvSpPr>
          <p:nvPr>
            <p:ph type="title"/>
          </p:nvPr>
        </p:nvSpPr>
        <p:spPr/>
        <p:txBody>
          <a:bodyPr/>
          <a:lstStyle/>
          <a:p>
            <a:pPr algn="ctr"/>
            <a:r>
              <a:rPr lang="nl-NL" dirty="0"/>
              <a:t>Het frans hals museum</a:t>
            </a:r>
            <a:br>
              <a:rPr lang="nl-NL" dirty="0"/>
            </a:br>
            <a:endParaRPr lang="nl-NL" dirty="0"/>
          </a:p>
        </p:txBody>
      </p:sp>
      <p:pic>
        <p:nvPicPr>
          <p:cNvPr id="2" name="Afbeelding 1">
            <a:extLst>
              <a:ext uri="{FF2B5EF4-FFF2-40B4-BE49-F238E27FC236}">
                <a16:creationId xmlns:a16="http://schemas.microsoft.com/office/drawing/2014/main" id="{98B8FC4B-2227-C04A-FA20-A9F3A0FD862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03274" y="2109776"/>
            <a:ext cx="4019216" cy="4227761"/>
          </a:xfrm>
          <a:prstGeom prst="rect">
            <a:avLst/>
          </a:prstGeom>
        </p:spPr>
      </p:pic>
      <p:pic>
        <p:nvPicPr>
          <p:cNvPr id="3" name="Picture 2" descr="Afbeeldingsresultaat voor officieren en onderofficieren van de sint-jorisschutterij hals">
            <a:extLst>
              <a:ext uri="{FF2B5EF4-FFF2-40B4-BE49-F238E27FC236}">
                <a16:creationId xmlns:a16="http://schemas.microsoft.com/office/drawing/2014/main" id="{5CB8F674-9D00-86FF-F092-770555DE5A3D}"/>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112269" y="2109776"/>
            <a:ext cx="6295153" cy="3075445"/>
          </a:xfrm>
          <a:prstGeom prst="rect">
            <a:avLst/>
          </a:prstGeom>
        </p:spPr>
        <p:style>
          <a:lnRef idx="2">
            <a:schemeClr val="accent4">
              <a:shade val="50000"/>
            </a:schemeClr>
          </a:lnRef>
          <a:fillRef idx="1">
            <a:schemeClr val="accent4"/>
          </a:fillRef>
          <a:effectRef idx="0">
            <a:schemeClr val="accent4"/>
          </a:effectRef>
          <a:fontRef idx="minor">
            <a:schemeClr val="lt1"/>
          </a:fontRef>
        </p:style>
      </p:pic>
      <p:sp>
        <p:nvSpPr>
          <p:cNvPr id="6" name="Ovaal 5">
            <a:extLst>
              <a:ext uri="{FF2B5EF4-FFF2-40B4-BE49-F238E27FC236}">
                <a16:creationId xmlns:a16="http://schemas.microsoft.com/office/drawing/2014/main" id="{7F1B0D14-E79F-B2A1-172B-3B2C3ECC76C8}"/>
              </a:ext>
            </a:extLst>
          </p:cNvPr>
          <p:cNvSpPr/>
          <p:nvPr/>
        </p:nvSpPr>
        <p:spPr>
          <a:xfrm>
            <a:off x="5905017" y="2172822"/>
            <a:ext cx="381965" cy="451413"/>
          </a:xfrm>
          <a:prstGeom prst="ellipse">
            <a:avLst/>
          </a:prstGeom>
          <a:noFill/>
          <a:ln w="9525" cap="flat" cmpd="sng" algn="ctr">
            <a:solidFill>
              <a:schemeClr val="accent4"/>
            </a:solidFill>
            <a:prstDash val="solid"/>
            <a:round/>
            <a:headEnd type="none" w="med" len="med"/>
            <a:tailEnd type="none" w="med" len="med"/>
          </a:ln>
        </p:spPr>
        <p:style>
          <a:lnRef idx="0">
            <a:scrgbClr r="0" g="0" b="0"/>
          </a:lnRef>
          <a:fillRef idx="0">
            <a:scrgbClr r="0" g="0" b="0"/>
          </a:fillRef>
          <a:effectRef idx="0">
            <a:scrgbClr r="0" g="0" b="0"/>
          </a:effectRef>
          <a:fontRef idx="minor">
            <a:schemeClr val="accent4"/>
          </a:fontRef>
        </p:style>
        <p:txBody>
          <a:bodyPr rtlCol="0" anchor="ctr"/>
          <a:lstStyle/>
          <a:p>
            <a:pPr algn="ctr"/>
            <a:endParaRPr lang="nl-NL"/>
          </a:p>
        </p:txBody>
      </p:sp>
    </p:spTree>
    <p:extLst>
      <p:ext uri="{BB962C8B-B14F-4D97-AF65-F5344CB8AC3E}">
        <p14:creationId xmlns:p14="http://schemas.microsoft.com/office/powerpoint/2010/main" val="4124588747"/>
      </p:ext>
    </p:extLst>
  </p:cSld>
  <p:clrMapOvr>
    <a:masterClrMapping/>
  </p:clrMapOvr>
  <p:transition spd="slow">
    <p:wip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ABA97EDE-8EAA-3D3F-83A8-E9E5B3166356}"/>
              </a:ext>
            </a:extLst>
          </p:cNvPr>
          <p:cNvSpPr>
            <a:spLocks noGrp="1"/>
          </p:cNvSpPr>
          <p:nvPr>
            <p:ph type="title"/>
          </p:nvPr>
        </p:nvSpPr>
        <p:spPr/>
        <p:txBody>
          <a:bodyPr/>
          <a:lstStyle/>
          <a:p>
            <a:pPr algn="ctr"/>
            <a:r>
              <a:rPr lang="nl-NL" dirty="0"/>
              <a:t>Schilderen als frans hals</a:t>
            </a:r>
            <a:br>
              <a:rPr lang="nl-NL" dirty="0"/>
            </a:br>
            <a:endParaRPr lang="nl-NL" dirty="0"/>
          </a:p>
        </p:txBody>
      </p:sp>
      <p:pic>
        <p:nvPicPr>
          <p:cNvPr id="5" name="Afbeelding 4" descr="Afbeelding met overdekt, kleding, persoon, muur&#10;&#10;Automatisch gegenereerde beschrijving">
            <a:extLst>
              <a:ext uri="{FF2B5EF4-FFF2-40B4-BE49-F238E27FC236}">
                <a16:creationId xmlns:a16="http://schemas.microsoft.com/office/drawing/2014/main" id="{9D2B1522-71EB-14A9-CF01-9BFF4F82B517}"/>
              </a:ext>
            </a:extLst>
          </p:cNvPr>
          <p:cNvPicPr>
            <a:picLocks noChangeAspect="1"/>
          </p:cNvPicPr>
          <p:nvPr/>
        </p:nvPicPr>
        <p:blipFill>
          <a:blip r:embed="rId3"/>
          <a:stretch>
            <a:fillRect/>
          </a:stretch>
        </p:blipFill>
        <p:spPr>
          <a:xfrm>
            <a:off x="2905429" y="2194264"/>
            <a:ext cx="6381142" cy="4253031"/>
          </a:xfrm>
          <a:prstGeom prst="rect">
            <a:avLst/>
          </a:prstGeom>
        </p:spPr>
      </p:pic>
    </p:spTree>
    <p:extLst>
      <p:ext uri="{BB962C8B-B14F-4D97-AF65-F5344CB8AC3E}">
        <p14:creationId xmlns:p14="http://schemas.microsoft.com/office/powerpoint/2010/main" val="303847736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49DD033-A8AC-529A-C1EF-F5BBAF67057B}"/>
              </a:ext>
            </a:extLst>
          </p:cNvPr>
          <p:cNvSpPr>
            <a:spLocks noGrp="1"/>
          </p:cNvSpPr>
          <p:nvPr>
            <p:ph type="title"/>
          </p:nvPr>
        </p:nvSpPr>
        <p:spPr/>
        <p:txBody>
          <a:bodyPr/>
          <a:lstStyle/>
          <a:p>
            <a:pPr algn="ctr"/>
            <a:r>
              <a:rPr lang="nl-NL" dirty="0"/>
              <a:t>Warming up!</a:t>
            </a:r>
            <a:br>
              <a:rPr lang="nl-NL" dirty="0"/>
            </a:br>
            <a:endParaRPr lang="nl-NL" dirty="0"/>
          </a:p>
        </p:txBody>
      </p:sp>
      <p:pic>
        <p:nvPicPr>
          <p:cNvPr id="4" name="Afbeelding 3" descr="Afbeelding met persoon, voetbalspeler, voetbal, stadion&#10;&#10;Automatisch gegenereerde beschrijving">
            <a:extLst>
              <a:ext uri="{FF2B5EF4-FFF2-40B4-BE49-F238E27FC236}">
                <a16:creationId xmlns:a16="http://schemas.microsoft.com/office/drawing/2014/main" id="{B3634BF3-4A7B-CF5E-0792-633E1E13DED3}"/>
              </a:ext>
            </a:extLst>
          </p:cNvPr>
          <p:cNvPicPr>
            <a:picLocks noChangeAspect="1"/>
          </p:cNvPicPr>
          <p:nvPr/>
        </p:nvPicPr>
        <p:blipFill>
          <a:blip r:embed="rId3"/>
          <a:stretch>
            <a:fillRect/>
          </a:stretch>
        </p:blipFill>
        <p:spPr>
          <a:xfrm>
            <a:off x="803274" y="1951822"/>
            <a:ext cx="4822826" cy="2712840"/>
          </a:xfrm>
          <a:prstGeom prst="rect">
            <a:avLst/>
          </a:prstGeom>
          <a:solidFill>
            <a:srgbClr val="FFFFFF">
              <a:shade val="85000"/>
            </a:srgbClr>
          </a:solidFill>
          <a:ln w="88900" cap="sq">
            <a:no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5" name="Picture 12" descr="Afbeeldingsresultaat voor frans hals sint jorisschutterij">
            <a:extLst>
              <a:ext uri="{FF2B5EF4-FFF2-40B4-BE49-F238E27FC236}">
                <a16:creationId xmlns:a16="http://schemas.microsoft.com/office/drawing/2014/main" id="{C4F57F24-5B69-3634-3244-7A031CA264B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206846" y="3490511"/>
            <a:ext cx="6165061" cy="3011889"/>
          </a:xfrm>
          <a:prstGeom prst="rect">
            <a:avLst/>
          </a:prstGeom>
          <a:solidFill>
            <a:srgbClr val="FFFFFF">
              <a:shade val="85000"/>
            </a:srgbClr>
          </a:solidFill>
          <a:ln w="88900" cap="sq">
            <a:no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388927614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6C20651-6A87-8601-A2F7-D85861F0FDF3}"/>
              </a:ext>
            </a:extLst>
          </p:cNvPr>
          <p:cNvSpPr>
            <a:spLocks noGrp="1"/>
          </p:cNvSpPr>
          <p:nvPr>
            <p:ph type="title"/>
          </p:nvPr>
        </p:nvSpPr>
        <p:spPr/>
        <p:txBody>
          <a:bodyPr>
            <a:normAutofit/>
          </a:bodyPr>
          <a:lstStyle/>
          <a:p>
            <a:pPr algn="ctr"/>
            <a:r>
              <a:rPr lang="nl-NL" dirty="0"/>
              <a:t>warming up!</a:t>
            </a:r>
            <a:br>
              <a:rPr lang="nl-NL" dirty="0"/>
            </a:br>
            <a:endParaRPr lang="nl-NL" dirty="0"/>
          </a:p>
        </p:txBody>
      </p:sp>
      <p:pic>
        <p:nvPicPr>
          <p:cNvPr id="4" name="Picture 4" descr="Afbeeldingsresultaat voor cornelia frans hals">
            <a:extLst>
              <a:ext uri="{FF2B5EF4-FFF2-40B4-BE49-F238E27FC236}">
                <a16:creationId xmlns:a16="http://schemas.microsoft.com/office/drawing/2014/main" id="{58CDD335-C74D-178B-9A28-16886A48FE9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74545" y="1951822"/>
            <a:ext cx="3313133" cy="4237984"/>
          </a:xfrm>
          <a:prstGeom prst="rect">
            <a:avLst/>
          </a:prstGeom>
          <a:noFill/>
          <a:extLst>
            <a:ext uri="{909E8E84-426E-40DD-AFC4-6F175D3DCCD1}">
              <a14:hiddenFill xmlns:a14="http://schemas.microsoft.com/office/drawing/2010/main">
                <a:solidFill>
                  <a:srgbClr val="FFFFFF"/>
                </a:solidFill>
              </a14:hiddenFill>
            </a:ext>
          </a:extLst>
        </p:spPr>
      </p:pic>
      <p:pic>
        <p:nvPicPr>
          <p:cNvPr id="5" name="Afbeelding 4" descr="Afbeelding met verven, tekening, Kinderkunst, kunst&#10;&#10;Automatisch gegenereerde beschrijving">
            <a:extLst>
              <a:ext uri="{FF2B5EF4-FFF2-40B4-BE49-F238E27FC236}">
                <a16:creationId xmlns:a16="http://schemas.microsoft.com/office/drawing/2014/main" id="{50C635FF-0624-DBE8-F22C-434587C0EC6A}"/>
              </a:ext>
            </a:extLst>
          </p:cNvPr>
          <p:cNvPicPr>
            <a:picLocks noChangeAspect="1"/>
          </p:cNvPicPr>
          <p:nvPr/>
        </p:nvPicPr>
        <p:blipFill>
          <a:blip r:embed="rId4"/>
          <a:stretch>
            <a:fillRect/>
          </a:stretch>
        </p:blipFill>
        <p:spPr>
          <a:xfrm>
            <a:off x="6096000" y="1951822"/>
            <a:ext cx="3850389" cy="4237984"/>
          </a:xfrm>
          <a:prstGeom prst="rect">
            <a:avLst/>
          </a:prstGeom>
        </p:spPr>
      </p:pic>
    </p:spTree>
    <p:extLst>
      <p:ext uri="{BB962C8B-B14F-4D97-AF65-F5344CB8AC3E}">
        <p14:creationId xmlns:p14="http://schemas.microsoft.com/office/powerpoint/2010/main" val="12703812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FDC2610-0D6B-484B-9C8B-2B9DB8A25BB1}"/>
              </a:ext>
            </a:extLst>
          </p:cNvPr>
          <p:cNvSpPr>
            <a:spLocks noGrp="1"/>
          </p:cNvSpPr>
          <p:nvPr>
            <p:ph type="title"/>
          </p:nvPr>
        </p:nvSpPr>
        <p:spPr/>
        <p:txBody>
          <a:bodyPr/>
          <a:lstStyle/>
          <a:p>
            <a:pPr algn="ctr"/>
            <a:r>
              <a:rPr lang="nl-NL" dirty="0"/>
              <a:t>Warming up!</a:t>
            </a:r>
            <a:br>
              <a:rPr lang="nl-NL" dirty="0"/>
            </a:br>
            <a:endParaRPr lang="nl-NL" dirty="0"/>
          </a:p>
        </p:txBody>
      </p:sp>
      <p:pic>
        <p:nvPicPr>
          <p:cNvPr id="4" name="Picture 6" descr="Afbeeldingsresultaat voor regentessen verspronck">
            <a:extLst>
              <a:ext uri="{FF2B5EF4-FFF2-40B4-BE49-F238E27FC236}">
                <a16:creationId xmlns:a16="http://schemas.microsoft.com/office/drawing/2014/main" id="{ED3B01AE-C397-2D75-D9C7-FE9F9784C6A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82004" y="2329200"/>
            <a:ext cx="4187386" cy="3086016"/>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8" descr="Bestand:Frans Hals - De regentessen van het oudemannenhuis.jpg">
            <a:extLst>
              <a:ext uri="{FF2B5EF4-FFF2-40B4-BE49-F238E27FC236}">
                <a16:creationId xmlns:a16="http://schemas.microsoft.com/office/drawing/2014/main" id="{7DE76F21-32D8-6AF8-7B73-627493616C0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954419" y="2329200"/>
            <a:ext cx="4529931" cy="308601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7867841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0B59A218-A482-5F80-5249-05B4CB152A77}"/>
              </a:ext>
            </a:extLst>
          </p:cNvPr>
          <p:cNvSpPr>
            <a:spLocks noGrp="1"/>
          </p:cNvSpPr>
          <p:nvPr>
            <p:ph type="ctrTitle"/>
          </p:nvPr>
        </p:nvSpPr>
        <p:spPr>
          <a:xfrm>
            <a:off x="752474" y="2976410"/>
            <a:ext cx="4656230" cy="905180"/>
          </a:xfrm>
        </p:spPr>
        <p:txBody>
          <a:bodyPr/>
          <a:lstStyle/>
          <a:p>
            <a:pPr algn="ctr"/>
            <a:r>
              <a:rPr lang="nl-NL" dirty="0"/>
              <a:t>Tot vlug!</a:t>
            </a:r>
          </a:p>
        </p:txBody>
      </p:sp>
    </p:spTree>
    <p:extLst>
      <p:ext uri="{BB962C8B-B14F-4D97-AF65-F5344CB8AC3E}">
        <p14:creationId xmlns:p14="http://schemas.microsoft.com/office/powerpoint/2010/main" val="365399574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64726878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007EA81-4345-8710-8309-E3B170BF01E5}"/>
              </a:ext>
            </a:extLst>
          </p:cNvPr>
          <p:cNvSpPr>
            <a:spLocks noGrp="1"/>
          </p:cNvSpPr>
          <p:nvPr>
            <p:ph type="ctrTitle"/>
          </p:nvPr>
        </p:nvSpPr>
        <p:spPr>
          <a:xfrm>
            <a:off x="803274" y="2976410"/>
            <a:ext cx="4656230" cy="905180"/>
          </a:xfrm>
        </p:spPr>
        <p:txBody>
          <a:bodyPr>
            <a:normAutofit fontScale="90000"/>
          </a:bodyPr>
          <a:lstStyle/>
          <a:p>
            <a:r>
              <a:rPr lang="nl-NL" dirty="0"/>
              <a:t>Hoe vond je het </a:t>
            </a:r>
            <a:br>
              <a:rPr lang="nl-NL" dirty="0"/>
            </a:br>
            <a:r>
              <a:rPr lang="nl-NL" dirty="0"/>
              <a:t>frans hals museum?</a:t>
            </a:r>
          </a:p>
        </p:txBody>
      </p:sp>
    </p:spTree>
    <p:extLst>
      <p:ext uri="{BB962C8B-B14F-4D97-AF65-F5344CB8AC3E}">
        <p14:creationId xmlns:p14="http://schemas.microsoft.com/office/powerpoint/2010/main" val="971589681"/>
      </p:ext>
    </p:extLst>
  </p:cSld>
  <p:clrMapOvr>
    <a:masterClrMapping/>
  </p:clrMapOvr>
</p:sld>
</file>

<file path=ppt/theme/theme1.xml><?xml version="1.0" encoding="utf-8"?>
<a:theme xmlns:a="http://schemas.openxmlformats.org/drawingml/2006/main" name="Standaard">
  <a:themeElements>
    <a:clrScheme name="FHM">
      <a:dk1>
        <a:srgbClr val="000000"/>
      </a:dk1>
      <a:lt1>
        <a:srgbClr val="FFF6F1"/>
      </a:lt1>
      <a:dk2>
        <a:srgbClr val="333630"/>
      </a:dk2>
      <a:lt2>
        <a:srgbClr val="FFFFFF"/>
      </a:lt2>
      <a:accent1>
        <a:srgbClr val="D8AF00"/>
      </a:accent1>
      <a:accent2>
        <a:srgbClr val="FECD8C"/>
      </a:accent2>
      <a:accent3>
        <a:srgbClr val="B9C089"/>
      </a:accent3>
      <a:accent4>
        <a:srgbClr val="F0F0F0"/>
      </a:accent4>
      <a:accent5>
        <a:srgbClr val="EDBAA7"/>
      </a:accent5>
      <a:accent6>
        <a:srgbClr val="00BA8D"/>
      </a:accent6>
      <a:hlink>
        <a:srgbClr val="005FA9"/>
      </a:hlink>
      <a:folHlink>
        <a:srgbClr val="FFC0DB"/>
      </a:folHlink>
    </a:clrScheme>
    <a:fontScheme name="cdcNL1">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0" tIns="0" rIns="0" bIns="0" numCol="1" anchor="b" anchorCtr="0" compatLnSpc="1">
        <a:prstTxWarp prst="textNoShape">
          <a:avLst/>
        </a:prstTxWarp>
      </a:bodyPr>
      <a:lstStyle>
        <a:defPPr marL="0" marR="0" indent="0" algn="l" defTabSz="914400" rtl="0" eaLnBrk="0" fontAlgn="base" latinLnBrk="0" hangingPunct="0">
          <a:lnSpc>
            <a:spcPct val="100000"/>
          </a:lnSpc>
          <a:spcBef>
            <a:spcPct val="50000"/>
          </a:spcBef>
          <a:spcAft>
            <a:spcPct val="0"/>
          </a:spcAft>
          <a:buClrTx/>
          <a:buSzTx/>
          <a:buFontTx/>
          <a:buNone/>
          <a:tabLst/>
          <a:defRPr kumimoji="0" lang="en-US" sz="2200" b="0" i="0" u="none" strike="noStrike" cap="none" normalizeH="0" baseline="0" smtClean="0">
            <a:ln>
              <a:noFill/>
            </a:ln>
            <a:solidFill>
              <a:schemeClr val="tx1"/>
            </a:solidFill>
            <a:effectLst/>
            <a:latin typeface="Verdana" pitchFamily="34"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0" tIns="0" rIns="0" bIns="0" numCol="1" anchor="b" anchorCtr="0" compatLnSpc="1">
        <a:prstTxWarp prst="textNoShape">
          <a:avLst/>
        </a:prstTxWarp>
      </a:bodyPr>
      <a:lstStyle>
        <a:defPPr marL="0" marR="0" indent="0" algn="l" defTabSz="914400" rtl="0" eaLnBrk="0" fontAlgn="base" latinLnBrk="0" hangingPunct="0">
          <a:lnSpc>
            <a:spcPct val="100000"/>
          </a:lnSpc>
          <a:spcBef>
            <a:spcPct val="50000"/>
          </a:spcBef>
          <a:spcAft>
            <a:spcPct val="0"/>
          </a:spcAft>
          <a:buClrTx/>
          <a:buSzTx/>
          <a:buFontTx/>
          <a:buNone/>
          <a:tabLst/>
          <a:defRPr kumimoji="0" lang="en-US" sz="2200" b="0" i="0" u="none" strike="noStrike" cap="none" normalizeH="0" baseline="0" smtClean="0">
            <a:ln>
              <a:noFill/>
            </a:ln>
            <a:solidFill>
              <a:schemeClr val="tx1"/>
            </a:solidFill>
            <a:effectLst/>
            <a:latin typeface="Verdana" pitchFamily="34" charset="0"/>
          </a:defRPr>
        </a:defPPr>
      </a:lstStyle>
    </a:lnDef>
  </a:objectDefaults>
  <a:extraClrSchemeLst>
    <a:extraClrScheme>
      <a:clrScheme name="cdcNL1 1">
        <a:dk1>
          <a:srgbClr val="000000"/>
        </a:dk1>
        <a:lt1>
          <a:srgbClr val="FFFFFF"/>
        </a:lt1>
        <a:dk2>
          <a:srgbClr val="2494C5"/>
        </a:dk2>
        <a:lt2>
          <a:srgbClr val="9ACCD4"/>
        </a:lt2>
        <a:accent1>
          <a:srgbClr val="2494C5"/>
        </a:accent1>
        <a:accent2>
          <a:srgbClr val="9ACCD4"/>
        </a:accent2>
        <a:accent3>
          <a:srgbClr val="FFFFFF"/>
        </a:accent3>
        <a:accent4>
          <a:srgbClr val="000000"/>
        </a:accent4>
        <a:accent5>
          <a:srgbClr val="ACC8DF"/>
        </a:accent5>
        <a:accent6>
          <a:srgbClr val="8BB9C0"/>
        </a:accent6>
        <a:hlink>
          <a:srgbClr val="004228"/>
        </a:hlink>
        <a:folHlink>
          <a:srgbClr val="E1700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FHM presentatie" id="{E24B1966-3065-1F41-9F3B-E3EF35E81B51}" vid="{2B171D8A-B591-6B46-8769-086BF0CDFA4D}"/>
    </a:ext>
  </a:extLst>
</a:theme>
</file>

<file path=ppt/theme/theme2.xml><?xml version="1.0" encoding="utf-8"?>
<a:theme xmlns:a="http://schemas.openxmlformats.org/drawingml/2006/main" name="Kleurrijk">
  <a:themeElements>
    <a:clrScheme name="FHM">
      <a:dk1>
        <a:srgbClr val="000000"/>
      </a:dk1>
      <a:lt1>
        <a:srgbClr val="FFF6F1"/>
      </a:lt1>
      <a:dk2>
        <a:srgbClr val="333630"/>
      </a:dk2>
      <a:lt2>
        <a:srgbClr val="FFFFFF"/>
      </a:lt2>
      <a:accent1>
        <a:srgbClr val="D8AF00"/>
      </a:accent1>
      <a:accent2>
        <a:srgbClr val="FECD8C"/>
      </a:accent2>
      <a:accent3>
        <a:srgbClr val="B9C089"/>
      </a:accent3>
      <a:accent4>
        <a:srgbClr val="F0F0F0"/>
      </a:accent4>
      <a:accent5>
        <a:srgbClr val="EDBAA7"/>
      </a:accent5>
      <a:accent6>
        <a:srgbClr val="00BA8D"/>
      </a:accent6>
      <a:hlink>
        <a:srgbClr val="005FA9"/>
      </a:hlink>
      <a:folHlink>
        <a:srgbClr val="FFC0DB"/>
      </a:folHlink>
    </a:clrScheme>
    <a:fontScheme name="cdcNL1">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0" tIns="0" rIns="0" bIns="0" numCol="1" anchor="b" anchorCtr="0" compatLnSpc="1">
        <a:prstTxWarp prst="textNoShape">
          <a:avLst/>
        </a:prstTxWarp>
      </a:bodyPr>
      <a:lstStyle>
        <a:defPPr marL="0" marR="0" indent="0" algn="l" defTabSz="914400" rtl="0" eaLnBrk="0" fontAlgn="base" latinLnBrk="0" hangingPunct="0">
          <a:lnSpc>
            <a:spcPct val="100000"/>
          </a:lnSpc>
          <a:spcBef>
            <a:spcPct val="50000"/>
          </a:spcBef>
          <a:spcAft>
            <a:spcPct val="0"/>
          </a:spcAft>
          <a:buClrTx/>
          <a:buSzTx/>
          <a:buFontTx/>
          <a:buNone/>
          <a:tabLst/>
          <a:defRPr kumimoji="0" lang="en-US" sz="2200" b="0" i="0" u="none" strike="noStrike" cap="none" normalizeH="0" baseline="0" smtClean="0">
            <a:ln>
              <a:noFill/>
            </a:ln>
            <a:solidFill>
              <a:schemeClr val="tx1"/>
            </a:solidFill>
            <a:effectLst/>
            <a:latin typeface="Verdana" pitchFamily="34"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0" tIns="0" rIns="0" bIns="0" numCol="1" anchor="b" anchorCtr="0" compatLnSpc="1">
        <a:prstTxWarp prst="textNoShape">
          <a:avLst/>
        </a:prstTxWarp>
      </a:bodyPr>
      <a:lstStyle>
        <a:defPPr marL="0" marR="0" indent="0" algn="l" defTabSz="914400" rtl="0" eaLnBrk="0" fontAlgn="base" latinLnBrk="0" hangingPunct="0">
          <a:lnSpc>
            <a:spcPct val="100000"/>
          </a:lnSpc>
          <a:spcBef>
            <a:spcPct val="50000"/>
          </a:spcBef>
          <a:spcAft>
            <a:spcPct val="0"/>
          </a:spcAft>
          <a:buClrTx/>
          <a:buSzTx/>
          <a:buFontTx/>
          <a:buNone/>
          <a:tabLst/>
          <a:defRPr kumimoji="0" lang="en-US" sz="2200" b="0" i="0" u="none" strike="noStrike" cap="none" normalizeH="0" baseline="0" smtClean="0">
            <a:ln>
              <a:noFill/>
            </a:ln>
            <a:solidFill>
              <a:schemeClr val="tx1"/>
            </a:solidFill>
            <a:effectLst/>
            <a:latin typeface="Verdana" pitchFamily="34" charset="0"/>
          </a:defRPr>
        </a:defPPr>
      </a:lstStyle>
    </a:lnDef>
  </a:objectDefaults>
  <a:extraClrSchemeLst>
    <a:extraClrScheme>
      <a:clrScheme name="cdcNL1 1">
        <a:dk1>
          <a:srgbClr val="000000"/>
        </a:dk1>
        <a:lt1>
          <a:srgbClr val="FFFFFF"/>
        </a:lt1>
        <a:dk2>
          <a:srgbClr val="2494C5"/>
        </a:dk2>
        <a:lt2>
          <a:srgbClr val="9ACCD4"/>
        </a:lt2>
        <a:accent1>
          <a:srgbClr val="2494C5"/>
        </a:accent1>
        <a:accent2>
          <a:srgbClr val="9ACCD4"/>
        </a:accent2>
        <a:accent3>
          <a:srgbClr val="FFFFFF"/>
        </a:accent3>
        <a:accent4>
          <a:srgbClr val="000000"/>
        </a:accent4>
        <a:accent5>
          <a:srgbClr val="ACC8DF"/>
        </a:accent5>
        <a:accent6>
          <a:srgbClr val="8BB9C0"/>
        </a:accent6>
        <a:hlink>
          <a:srgbClr val="004228"/>
        </a:hlink>
        <a:folHlink>
          <a:srgbClr val="E1700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FHM presentatie" id="{E24B1966-3065-1F41-9F3B-E3EF35E81B51}" vid="{39250C6C-FF24-1F4D-B1DA-98F39182A41E}"/>
    </a:ext>
  </a:ext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FHM">
    <a:dk1>
      <a:srgbClr val="000000"/>
    </a:dk1>
    <a:lt1>
      <a:srgbClr val="FFF6F1"/>
    </a:lt1>
    <a:dk2>
      <a:srgbClr val="333630"/>
    </a:dk2>
    <a:lt2>
      <a:srgbClr val="FFFFFF"/>
    </a:lt2>
    <a:accent1>
      <a:srgbClr val="D8AF00"/>
    </a:accent1>
    <a:accent2>
      <a:srgbClr val="FECD8C"/>
    </a:accent2>
    <a:accent3>
      <a:srgbClr val="B9C089"/>
    </a:accent3>
    <a:accent4>
      <a:srgbClr val="F0F0F0"/>
    </a:accent4>
    <a:accent5>
      <a:srgbClr val="EDBAA7"/>
    </a:accent5>
    <a:accent6>
      <a:srgbClr val="00BA8D"/>
    </a:accent6>
    <a:hlink>
      <a:srgbClr val="005FA9"/>
    </a:hlink>
    <a:folHlink>
      <a:srgbClr val="FFC0DB"/>
    </a:folHlink>
  </a:clrScheme>
</a:themeOverride>
</file>

<file path=ppt/theme/themeOverride2.xml><?xml version="1.0" encoding="utf-8"?>
<a:themeOverride xmlns:a="http://schemas.openxmlformats.org/drawingml/2006/main">
  <a:clrScheme name="FHM">
    <a:dk1>
      <a:srgbClr val="000000"/>
    </a:dk1>
    <a:lt1>
      <a:srgbClr val="FFF6F1"/>
    </a:lt1>
    <a:dk2>
      <a:srgbClr val="333630"/>
    </a:dk2>
    <a:lt2>
      <a:srgbClr val="FFFFFF"/>
    </a:lt2>
    <a:accent1>
      <a:srgbClr val="D8AF00"/>
    </a:accent1>
    <a:accent2>
      <a:srgbClr val="FECD8C"/>
    </a:accent2>
    <a:accent3>
      <a:srgbClr val="B9C089"/>
    </a:accent3>
    <a:accent4>
      <a:srgbClr val="F0F0F0"/>
    </a:accent4>
    <a:accent5>
      <a:srgbClr val="EDBAA7"/>
    </a:accent5>
    <a:accent6>
      <a:srgbClr val="00BA8D"/>
    </a:accent6>
    <a:hlink>
      <a:srgbClr val="005FA9"/>
    </a:hlink>
    <a:folHlink>
      <a:srgbClr val="FFC0DB"/>
    </a:folHlink>
  </a:clrScheme>
</a:themeOverride>
</file>

<file path=ppt/theme/themeOverride3.xml><?xml version="1.0" encoding="utf-8"?>
<a:themeOverride xmlns:a="http://schemas.openxmlformats.org/drawingml/2006/main">
  <a:clrScheme name="FHM">
    <a:dk1>
      <a:srgbClr val="000000"/>
    </a:dk1>
    <a:lt1>
      <a:srgbClr val="FFF6F1"/>
    </a:lt1>
    <a:dk2>
      <a:srgbClr val="333630"/>
    </a:dk2>
    <a:lt2>
      <a:srgbClr val="FFFFFF"/>
    </a:lt2>
    <a:accent1>
      <a:srgbClr val="D8AF00"/>
    </a:accent1>
    <a:accent2>
      <a:srgbClr val="FECD8C"/>
    </a:accent2>
    <a:accent3>
      <a:srgbClr val="B9C089"/>
    </a:accent3>
    <a:accent4>
      <a:srgbClr val="F0F0F0"/>
    </a:accent4>
    <a:accent5>
      <a:srgbClr val="EDBAA7"/>
    </a:accent5>
    <a:accent6>
      <a:srgbClr val="00BA8D"/>
    </a:accent6>
    <a:hlink>
      <a:srgbClr val="005FA9"/>
    </a:hlink>
    <a:folHlink>
      <a:srgbClr val="FFC0DB"/>
    </a:folHlink>
  </a:clrScheme>
</a:themeOverride>
</file>

<file path=docProps/app.xml><?xml version="1.0" encoding="utf-8"?>
<Properties xmlns="http://schemas.openxmlformats.org/officeDocument/2006/extended-properties" xmlns:vt="http://schemas.openxmlformats.org/officeDocument/2006/docPropsVTypes">
  <Template>FHM Presentatie</Template>
  <TotalTime>20</TotalTime>
  <Words>1085</Words>
  <Application>Microsoft Office PowerPoint</Application>
  <PresentationFormat>Breedbeeld</PresentationFormat>
  <Paragraphs>39</Paragraphs>
  <Slides>9</Slides>
  <Notes>9</Notes>
  <HiddenSlides>0</HiddenSlides>
  <MMClips>0</MMClips>
  <ScaleCrop>false</ScaleCrop>
  <HeadingPairs>
    <vt:vector size="8" baseType="variant">
      <vt:variant>
        <vt:lpstr>Gebruikte lettertypen</vt:lpstr>
      </vt:variant>
      <vt:variant>
        <vt:i4>5</vt:i4>
      </vt:variant>
      <vt:variant>
        <vt:lpstr>Thema</vt:lpstr>
      </vt:variant>
      <vt:variant>
        <vt:i4>2</vt:i4>
      </vt:variant>
      <vt:variant>
        <vt:lpstr>Diatitels</vt:lpstr>
      </vt:variant>
      <vt:variant>
        <vt:i4>9</vt:i4>
      </vt:variant>
      <vt:variant>
        <vt:lpstr>Aangepaste voorstellingen</vt:lpstr>
      </vt:variant>
      <vt:variant>
        <vt:i4>31</vt:i4>
      </vt:variant>
    </vt:vector>
  </HeadingPairs>
  <TitlesOfParts>
    <vt:vector size="47" baseType="lpstr">
      <vt:lpstr>Arial</vt:lpstr>
      <vt:lpstr>Calibri</vt:lpstr>
      <vt:lpstr>Rubik</vt:lpstr>
      <vt:lpstr>Rubik Light</vt:lpstr>
      <vt:lpstr>Verdana</vt:lpstr>
      <vt:lpstr>Standaard</vt:lpstr>
      <vt:lpstr>Kleurrijk</vt:lpstr>
      <vt:lpstr>PowerPoint-presentatie</vt:lpstr>
      <vt:lpstr>Het frans hals museum </vt:lpstr>
      <vt:lpstr>Schilderen als frans hals </vt:lpstr>
      <vt:lpstr>Warming up! </vt:lpstr>
      <vt:lpstr>warming up! </vt:lpstr>
      <vt:lpstr>Warming up! </vt:lpstr>
      <vt:lpstr>Tot vlug!</vt:lpstr>
      <vt:lpstr>PowerPoint-presentatie</vt:lpstr>
      <vt:lpstr>Hoe vond je het  frans hals museum?</vt:lpstr>
      <vt:lpstr>VeVa module</vt:lpstr>
      <vt:lpstr>Studiedeal module</vt:lpstr>
      <vt:lpstr>alg. + NLDA module hbo/wo</vt:lpstr>
      <vt:lpstr>algemeen + NLDA module havo</vt:lpstr>
      <vt:lpstr>algemeen + NLDA module vwo</vt:lpstr>
      <vt:lpstr>Algemene presentatie excl. mod</vt:lpstr>
      <vt:lpstr>algemeen + studiedeal</vt:lpstr>
      <vt:lpstr>algemeen + veva</vt:lpstr>
      <vt:lpstr>NLDA hbo/wo module</vt:lpstr>
      <vt:lpstr>NLDA vwo module</vt:lpstr>
      <vt:lpstr>NLDA havo module</vt:lpstr>
      <vt:lpstr>burgerwerving module</vt:lpstr>
      <vt:lpstr>alg. + NLDA HBO/WO + VWO</vt:lpstr>
      <vt:lpstr>alg. + NLDA HBO/WO + HAVO</vt:lpstr>
      <vt:lpstr>alg + NLDA HBO/WO + vwo + havo</vt:lpstr>
      <vt:lpstr>alg. + NLDA havo/vwo</vt:lpstr>
      <vt:lpstr>alg. + NLDA HBO/WO + VWO + Veva</vt:lpstr>
      <vt:lpstr>alg.+ NLDA HBO/WO + Havo + Veva</vt:lpstr>
      <vt:lpstr>alg.+HBO/WO+VWO+havo+Veva</vt:lpstr>
      <vt:lpstr>alg.+NLDA VWO + Havo + Veva</vt:lpstr>
      <vt:lpstr>alg.+NLDA VWO+Veva</vt:lpstr>
      <vt:lpstr>alg.+NLDA havo+veva</vt:lpstr>
      <vt:lpstr>alg.+NLDA havo+studiedeal</vt:lpstr>
      <vt:lpstr>alg.+NLDA VWO+studiedeal</vt:lpstr>
      <vt:lpstr>alg.+NLDA VWO+Havo+studiedeal</vt:lpstr>
      <vt:lpstr>alg.+HBO/WO+VWO+havo+studiedeal</vt:lpstr>
      <vt:lpstr>alg.+NLDA HBO/WO+havo+studied.</vt:lpstr>
      <vt:lpstr>alg.+NLDA HBO/WO+VWO+Studied.</vt:lpstr>
      <vt:lpstr>alg.+NLDA havo+burgerwerving</vt:lpstr>
      <vt:lpstr>alg.+NLDA VWO+burgerwerving</vt:lpstr>
      <vt:lpstr>alg.+NLDA VWO+Havo+burgerwerv.</vt:lpstr>
    </vt:vector>
  </TitlesOfParts>
  <Manager/>
  <Company/>
  <LinksUpToDate>false</LinksUpToDate>
  <SharedDoc>false</SharedDoc>
  <HyperlinkBase>https://www.franshalsmuseum.nl/nl/</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PowerPoint-presentatie</dc:title>
  <dc:subject/>
  <dc:creator>Tuulla Horsman</dc:creator>
  <cp:keywords/>
  <dc:description/>
  <cp:lastModifiedBy>Tuulla Horsman</cp:lastModifiedBy>
  <cp:revision>3</cp:revision>
  <cp:lastPrinted>2002-08-12T10:42:52Z</cp:lastPrinted>
  <dcterms:created xsi:type="dcterms:W3CDTF">2023-09-20T11:38:15Z</dcterms:created>
  <dcterms:modified xsi:type="dcterms:W3CDTF">2023-09-20T11:59:51Z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Auteur">
    <vt:lpwstr/>
  </property>
  <property fmtid="{D5CDD505-2E9C-101B-9397-08002B2CF9AE}" pid="3" name="_Functie">
    <vt:lpwstr/>
  </property>
  <property fmtid="{D5CDD505-2E9C-101B-9397-08002B2CF9AE}" pid="4" name="_Titel">
    <vt:lpwstr>KMA informatiedag</vt:lpwstr>
  </property>
  <property fmtid="{D5CDD505-2E9C-101B-9397-08002B2CF9AE}" pid="5" name="_SubTitel">
    <vt:lpwstr/>
  </property>
  <property fmtid="{D5CDD505-2E9C-101B-9397-08002B2CF9AE}" pid="6" name="_RvEBenaming">
    <vt:lpwstr/>
  </property>
  <property fmtid="{D5CDD505-2E9C-101B-9397-08002B2CF9AE}" pid="7" name="_Afdeling">
    <vt:lpwstr/>
  </property>
  <property fmtid="{D5CDD505-2E9C-101B-9397-08002B2CF9AE}" pid="8" name="_Merking">
    <vt:lpwstr/>
  </property>
  <property fmtid="{D5CDD505-2E9C-101B-9397-08002B2CF9AE}" pid="9" name="_Rubricering">
    <vt:lpwstr/>
  </property>
  <property fmtid="{D5CDD505-2E9C-101B-9397-08002B2CF9AE}" pid="10" name="_Beleidsterrein">
    <vt:lpwstr>1</vt:lpwstr>
  </property>
  <property fmtid="{D5CDD505-2E9C-101B-9397-08002B2CF9AE}" pid="11" name="_LogoTaal">
    <vt:lpwstr>1</vt:lpwstr>
  </property>
  <property fmtid="{D5CDD505-2E9C-101B-9397-08002B2CF9AE}" pid="12" name="_RubriceringTaal">
    <vt:lpwstr>1</vt:lpwstr>
  </property>
  <property fmtid="{D5CDD505-2E9C-101B-9397-08002B2CF9AE}" pid="13" name="_PresentatieType">
    <vt:lpwstr>1</vt:lpwstr>
  </property>
</Properties>
</file>