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43"/>
  </p:notesMasterIdLst>
  <p:sldIdLst>
    <p:sldId id="265" r:id="rId2"/>
    <p:sldId id="261" r:id="rId3"/>
    <p:sldId id="286" r:id="rId4"/>
    <p:sldId id="269" r:id="rId5"/>
    <p:sldId id="279" r:id="rId6"/>
    <p:sldId id="280" r:id="rId7"/>
    <p:sldId id="281" r:id="rId8"/>
    <p:sldId id="282" r:id="rId9"/>
    <p:sldId id="283" r:id="rId10"/>
    <p:sldId id="287" r:id="rId11"/>
    <p:sldId id="285" r:id="rId12"/>
    <p:sldId id="288" r:id="rId13"/>
    <p:sldId id="289" r:id="rId14"/>
    <p:sldId id="290" r:id="rId15"/>
    <p:sldId id="291" r:id="rId16"/>
    <p:sldId id="292" r:id="rId17"/>
    <p:sldId id="303" r:id="rId18"/>
    <p:sldId id="304" r:id="rId19"/>
    <p:sldId id="295" r:id="rId20"/>
    <p:sldId id="296" r:id="rId21"/>
    <p:sldId id="324" r:id="rId22"/>
    <p:sldId id="325" r:id="rId23"/>
    <p:sldId id="326" r:id="rId24"/>
    <p:sldId id="301" r:id="rId25"/>
    <p:sldId id="302" r:id="rId26"/>
    <p:sldId id="305" r:id="rId27"/>
    <p:sldId id="306" r:id="rId28"/>
    <p:sldId id="307" r:id="rId29"/>
    <p:sldId id="308" r:id="rId30"/>
    <p:sldId id="309" r:id="rId31"/>
    <p:sldId id="311" r:id="rId32"/>
    <p:sldId id="312" r:id="rId33"/>
    <p:sldId id="313" r:id="rId34"/>
    <p:sldId id="314" r:id="rId35"/>
    <p:sldId id="315" r:id="rId36"/>
    <p:sldId id="317" r:id="rId37"/>
    <p:sldId id="321" r:id="rId38"/>
    <p:sldId id="322" r:id="rId39"/>
    <p:sldId id="323" r:id="rId40"/>
    <p:sldId id="327" r:id="rId41"/>
    <p:sldId id="278" r:id="rId42"/>
  </p:sldIdLst>
  <p:sldSz cx="18288000" cy="10287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49BA81-4329-4B2E-9E81-4C8A005E416C}" v="274" dt="2026-09-16T19:53:02.0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55"/>
    <p:restoredTop sz="94658"/>
  </p:normalViewPr>
  <p:slideViewPr>
    <p:cSldViewPr snapToGrid="0">
      <p:cViewPr varScale="1">
        <p:scale>
          <a:sx n="40" d="100"/>
          <a:sy n="40" d="100"/>
        </p:scale>
        <p:origin x="80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F35E88-E750-8A48-871C-51361381B9E1}"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F56BE4-65BE-8D49-B9E2-1D52AA2D37F2}" type="slidenum">
              <a:rPr lang="en-US" smtClean="0"/>
              <a:t>‹#›</a:t>
            </a:fld>
            <a:endParaRPr lang="en-US"/>
          </a:p>
        </p:txBody>
      </p:sp>
    </p:spTree>
    <p:extLst>
      <p:ext uri="{BB962C8B-B14F-4D97-AF65-F5344CB8AC3E}">
        <p14:creationId xmlns:p14="http://schemas.microsoft.com/office/powerpoint/2010/main" val="3129160245"/>
      </p:ext>
    </p:extLst>
  </p:cSld>
  <p:clrMap bg1="lt1" tx1="dk1" bg2="lt2" tx2="dk2" accent1="accent1" accent2="accent2" accent3="accent3" accent4="accent4" accent5="accent5" accent6="accent6" hlink="hlink" folHlink="folHlink"/>
  <p:notesStyle>
    <a:lvl1pPr marL="0" algn="l" defTabSz="1371600" rtl="0" eaLnBrk="1" latinLnBrk="0" hangingPunct="1">
      <a:defRPr sz="1800" kern="1200">
        <a:solidFill>
          <a:schemeClr val="tx1"/>
        </a:solidFill>
        <a:latin typeface="+mn-lt"/>
        <a:ea typeface="+mn-ea"/>
        <a:cs typeface="+mn-cs"/>
      </a:defRPr>
    </a:lvl1pPr>
    <a:lvl2pPr marL="685800" algn="l" defTabSz="1371600" rtl="0" eaLnBrk="1" latinLnBrk="0" hangingPunct="1">
      <a:defRPr sz="1800" kern="1200">
        <a:solidFill>
          <a:schemeClr val="tx1"/>
        </a:solidFill>
        <a:latin typeface="+mn-lt"/>
        <a:ea typeface="+mn-ea"/>
        <a:cs typeface="+mn-cs"/>
      </a:defRPr>
    </a:lvl2pPr>
    <a:lvl3pPr marL="1371600" algn="l" defTabSz="1371600" rtl="0" eaLnBrk="1" latinLnBrk="0" hangingPunct="1">
      <a:defRPr sz="1800" kern="1200">
        <a:solidFill>
          <a:schemeClr val="tx1"/>
        </a:solidFill>
        <a:latin typeface="+mn-lt"/>
        <a:ea typeface="+mn-ea"/>
        <a:cs typeface="+mn-cs"/>
      </a:defRPr>
    </a:lvl3pPr>
    <a:lvl4pPr marL="2057400" algn="l" defTabSz="1371600" rtl="0" eaLnBrk="1" latinLnBrk="0" hangingPunct="1">
      <a:defRPr sz="1800" kern="1200">
        <a:solidFill>
          <a:schemeClr val="tx1"/>
        </a:solidFill>
        <a:latin typeface="+mn-lt"/>
        <a:ea typeface="+mn-ea"/>
        <a:cs typeface="+mn-cs"/>
      </a:defRPr>
    </a:lvl4pPr>
    <a:lvl5pPr marL="2743200" algn="l" defTabSz="1371600" rtl="0" eaLnBrk="1" latinLnBrk="0" hangingPunct="1">
      <a:defRPr sz="1800" kern="1200">
        <a:solidFill>
          <a:schemeClr val="tx1"/>
        </a:solidFill>
        <a:latin typeface="+mn-lt"/>
        <a:ea typeface="+mn-ea"/>
        <a:cs typeface="+mn-cs"/>
      </a:defRPr>
    </a:lvl5pPr>
    <a:lvl6pPr marL="3429000" algn="l" defTabSz="1371600" rtl="0" eaLnBrk="1" latinLnBrk="0" hangingPunct="1">
      <a:defRPr sz="1800" kern="1200">
        <a:solidFill>
          <a:schemeClr val="tx1"/>
        </a:solidFill>
        <a:latin typeface="+mn-lt"/>
        <a:ea typeface="+mn-ea"/>
        <a:cs typeface="+mn-cs"/>
      </a:defRPr>
    </a:lvl6pPr>
    <a:lvl7pPr marL="4114800" algn="l" defTabSz="1371600" rtl="0" eaLnBrk="1" latinLnBrk="0" hangingPunct="1">
      <a:defRPr sz="1800" kern="1200">
        <a:solidFill>
          <a:schemeClr val="tx1"/>
        </a:solidFill>
        <a:latin typeface="+mn-lt"/>
        <a:ea typeface="+mn-ea"/>
        <a:cs typeface="+mn-cs"/>
      </a:defRPr>
    </a:lvl7pPr>
    <a:lvl8pPr marL="4800600" algn="l" defTabSz="1371600" rtl="0" eaLnBrk="1" latinLnBrk="0" hangingPunct="1">
      <a:defRPr sz="1800" kern="1200">
        <a:solidFill>
          <a:schemeClr val="tx1"/>
        </a:solidFill>
        <a:latin typeface="+mn-lt"/>
        <a:ea typeface="+mn-ea"/>
        <a:cs typeface="+mn-cs"/>
      </a:defRPr>
    </a:lvl8pPr>
    <a:lvl9pPr marL="5486400" algn="l" defTabSz="13716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F56BE4-65BE-8D49-B9E2-1D52AA2D37F2}" type="slidenum">
              <a:rPr lang="en-US" smtClean="0"/>
              <a:t>3</a:t>
            </a:fld>
            <a:endParaRPr lang="en-US"/>
          </a:p>
        </p:txBody>
      </p:sp>
    </p:spTree>
    <p:extLst>
      <p:ext uri="{BB962C8B-B14F-4D97-AF65-F5344CB8AC3E}">
        <p14:creationId xmlns:p14="http://schemas.microsoft.com/office/powerpoint/2010/main" val="25679985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With Logo (1 Speak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43050" y="3489958"/>
            <a:ext cx="15201900" cy="2564805"/>
          </a:xfrm>
        </p:spPr>
        <p:txBody>
          <a:bodyPr anchor="ctr" anchorCtr="0"/>
          <a:lstStyle>
            <a:lvl1pPr algn="ctr">
              <a:lnSpc>
                <a:spcPts val="10000"/>
              </a:lnSpc>
              <a:defRPr sz="10900" b="1" i="0">
                <a:solidFill>
                  <a:schemeClr val="bg1"/>
                </a:solidFill>
                <a:latin typeface="Fairmount Serif" pitchFamily="2" charset="0"/>
                <a:ea typeface="Fairmount Serif" pitchFamily="2" charset="0"/>
              </a:defRPr>
            </a:lvl1pPr>
          </a:lstStyle>
          <a:p>
            <a:r>
              <a:rPr lang="en-US" dirty="0"/>
              <a:t>CLICK TO EDIT MASTER TITLE STYLE</a:t>
            </a:r>
          </a:p>
        </p:txBody>
      </p:sp>
      <p:pic>
        <p:nvPicPr>
          <p:cNvPr id="7" name="Graphic 6">
            <a:extLst>
              <a:ext uri="{FF2B5EF4-FFF2-40B4-BE49-F238E27FC236}">
                <a16:creationId xmlns:a16="http://schemas.microsoft.com/office/drawing/2014/main" id="{A5F64EE1-08A1-BC99-22D4-756122D62C2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193024" y="957310"/>
            <a:ext cx="1901952" cy="1901952"/>
          </a:xfrm>
          <a:prstGeom prst="rect">
            <a:avLst/>
          </a:prstGeom>
        </p:spPr>
      </p:pic>
      <p:sp>
        <p:nvSpPr>
          <p:cNvPr id="11" name="Text Placeholder 2">
            <a:extLst>
              <a:ext uri="{FF2B5EF4-FFF2-40B4-BE49-F238E27FC236}">
                <a16:creationId xmlns:a16="http://schemas.microsoft.com/office/drawing/2014/main" id="{EEB8B3EA-C8BB-AE58-83A8-9D605FCFB7CB}"/>
              </a:ext>
            </a:extLst>
          </p:cNvPr>
          <p:cNvSpPr>
            <a:spLocks noGrp="1"/>
          </p:cNvSpPr>
          <p:nvPr>
            <p:ph type="body" idx="1"/>
          </p:nvPr>
        </p:nvSpPr>
        <p:spPr>
          <a:xfrm>
            <a:off x="5658934" y="8835700"/>
            <a:ext cx="6970129"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5" name="Text Placeholder 4">
            <a:extLst>
              <a:ext uri="{FF2B5EF4-FFF2-40B4-BE49-F238E27FC236}">
                <a16:creationId xmlns:a16="http://schemas.microsoft.com/office/drawing/2014/main" id="{F04108CC-0D7B-F575-D858-D9E2004658B6}"/>
              </a:ext>
            </a:extLst>
          </p:cNvPr>
          <p:cNvSpPr>
            <a:spLocks noGrp="1"/>
          </p:cNvSpPr>
          <p:nvPr>
            <p:ph type="body" sz="quarter" idx="10" hasCustomPrompt="1"/>
          </p:nvPr>
        </p:nvSpPr>
        <p:spPr>
          <a:xfrm>
            <a:off x="1543051" y="6107098"/>
            <a:ext cx="15201900" cy="664797"/>
          </a:xfrm>
        </p:spPr>
        <p:txBody>
          <a:bodyPr lIns="0" tIns="0" rIns="0" bIns="0">
            <a:spAutoFit/>
          </a:bodyPr>
          <a:lstStyle>
            <a:lvl1pPr algn="ctr">
              <a:buNone/>
              <a:defRPr sz="4800" b="1" i="0">
                <a:solidFill>
                  <a:schemeClr val="bg1"/>
                </a:solidFill>
                <a:latin typeface="Fairmount Serif" pitchFamily="2" charset="0"/>
                <a:ea typeface="Fairmount Serif" pitchFamily="2" charset="0"/>
              </a:defRPr>
            </a:lvl1pPr>
            <a:lvl2pPr>
              <a:buNone/>
              <a:defRPr/>
            </a:lvl2pPr>
            <a:lvl3pPr>
              <a:buNone/>
              <a:defRPr/>
            </a:lvl3pPr>
            <a:lvl4pPr>
              <a:buNone/>
              <a:defRPr/>
            </a:lvl4pPr>
            <a:lvl5pPr>
              <a:buNone/>
              <a:defRPr/>
            </a:lvl5pPr>
          </a:lstStyle>
          <a:p>
            <a:pPr lvl="0"/>
            <a:r>
              <a:rPr lang="en-US" dirty="0"/>
              <a:t>CLICK TO EDIT MASTER TEXT STYLES</a:t>
            </a:r>
          </a:p>
        </p:txBody>
      </p:sp>
      <p:sp>
        <p:nvSpPr>
          <p:cNvPr id="9" name="Text Placeholder 2">
            <a:extLst>
              <a:ext uri="{FF2B5EF4-FFF2-40B4-BE49-F238E27FC236}">
                <a16:creationId xmlns:a16="http://schemas.microsoft.com/office/drawing/2014/main" id="{6C04E644-7283-5C42-2477-1B78241E5B75}"/>
              </a:ext>
            </a:extLst>
          </p:cNvPr>
          <p:cNvSpPr>
            <a:spLocks noGrp="1"/>
          </p:cNvSpPr>
          <p:nvPr>
            <p:ph type="body" idx="11"/>
          </p:nvPr>
        </p:nvSpPr>
        <p:spPr>
          <a:xfrm>
            <a:off x="5275659" y="7358264"/>
            <a:ext cx="7736681" cy="304699"/>
          </a:xfrm>
        </p:spPr>
        <p:txBody>
          <a:bodyPr lIns="0" tIns="0" rIns="0" bIns="0" anchor="ctr" anchorCtr="0">
            <a:spAutoFit/>
          </a:bodyPr>
          <a:lstStyle>
            <a:lvl1pPr marL="0" indent="0" algn="ctr">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Tree>
    <p:extLst>
      <p:ext uri="{BB962C8B-B14F-4D97-AF65-F5344CB8AC3E}">
        <p14:creationId xmlns:p14="http://schemas.microsoft.com/office/powerpoint/2010/main" val="3148686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in Title With Logo (2 Speakers)">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43050" y="3489958"/>
            <a:ext cx="15201900" cy="2564805"/>
          </a:xfrm>
        </p:spPr>
        <p:txBody>
          <a:bodyPr anchor="ctr" anchorCtr="0"/>
          <a:lstStyle>
            <a:lvl1pPr algn="ctr">
              <a:lnSpc>
                <a:spcPts val="10000"/>
              </a:lnSpc>
              <a:defRPr sz="10900" b="1" i="0">
                <a:solidFill>
                  <a:schemeClr val="bg1"/>
                </a:solidFill>
                <a:latin typeface="Fairmount Serif" pitchFamily="2" charset="0"/>
                <a:ea typeface="Fairmount Serif" pitchFamily="2" charset="0"/>
              </a:defRPr>
            </a:lvl1pPr>
          </a:lstStyle>
          <a:p>
            <a:r>
              <a:rPr lang="en-US" dirty="0"/>
              <a:t>CLICK TO EDIT MASTER TITLE STYLE</a:t>
            </a:r>
          </a:p>
        </p:txBody>
      </p:sp>
      <p:pic>
        <p:nvPicPr>
          <p:cNvPr id="7" name="Graphic 6">
            <a:extLst>
              <a:ext uri="{FF2B5EF4-FFF2-40B4-BE49-F238E27FC236}">
                <a16:creationId xmlns:a16="http://schemas.microsoft.com/office/drawing/2014/main" id="{A5F64EE1-08A1-BC99-22D4-756122D62C2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193024" y="957310"/>
            <a:ext cx="1901952" cy="1901952"/>
          </a:xfrm>
          <a:prstGeom prst="rect">
            <a:avLst/>
          </a:prstGeom>
        </p:spPr>
      </p:pic>
      <p:sp>
        <p:nvSpPr>
          <p:cNvPr id="11" name="Text Placeholder 2">
            <a:extLst>
              <a:ext uri="{FF2B5EF4-FFF2-40B4-BE49-F238E27FC236}">
                <a16:creationId xmlns:a16="http://schemas.microsoft.com/office/drawing/2014/main" id="{EEB8B3EA-C8BB-AE58-83A8-9D605FCFB7CB}"/>
              </a:ext>
            </a:extLst>
          </p:cNvPr>
          <p:cNvSpPr>
            <a:spLocks noGrp="1"/>
          </p:cNvSpPr>
          <p:nvPr>
            <p:ph type="body" idx="1"/>
          </p:nvPr>
        </p:nvSpPr>
        <p:spPr>
          <a:xfrm>
            <a:off x="9491243" y="8835699"/>
            <a:ext cx="5641182"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9" name="Text Placeholder 2">
            <a:extLst>
              <a:ext uri="{FF2B5EF4-FFF2-40B4-BE49-F238E27FC236}">
                <a16:creationId xmlns:a16="http://schemas.microsoft.com/office/drawing/2014/main" id="{6C04E644-7283-5C42-2477-1B78241E5B75}"/>
              </a:ext>
            </a:extLst>
          </p:cNvPr>
          <p:cNvSpPr>
            <a:spLocks noGrp="1"/>
          </p:cNvSpPr>
          <p:nvPr>
            <p:ph type="body" idx="11"/>
          </p:nvPr>
        </p:nvSpPr>
        <p:spPr>
          <a:xfrm>
            <a:off x="5275659" y="7358264"/>
            <a:ext cx="7736681" cy="304699"/>
          </a:xfrm>
        </p:spPr>
        <p:txBody>
          <a:bodyPr lIns="0" tIns="0" rIns="0" bIns="0" anchor="ctr" anchorCtr="0">
            <a:spAutoFit/>
          </a:bodyPr>
          <a:lstStyle>
            <a:lvl1pPr marL="0" indent="0" algn="ctr">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3" name="Text Placeholder 2">
            <a:extLst>
              <a:ext uri="{FF2B5EF4-FFF2-40B4-BE49-F238E27FC236}">
                <a16:creationId xmlns:a16="http://schemas.microsoft.com/office/drawing/2014/main" id="{1099D364-C6B8-D8F9-727C-585E3AFE07E3}"/>
              </a:ext>
            </a:extLst>
          </p:cNvPr>
          <p:cNvSpPr>
            <a:spLocks noGrp="1"/>
          </p:cNvSpPr>
          <p:nvPr>
            <p:ph type="body" idx="12"/>
          </p:nvPr>
        </p:nvSpPr>
        <p:spPr>
          <a:xfrm>
            <a:off x="3070342" y="8835699"/>
            <a:ext cx="5641182"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Text Placeholder 4">
            <a:extLst>
              <a:ext uri="{FF2B5EF4-FFF2-40B4-BE49-F238E27FC236}">
                <a16:creationId xmlns:a16="http://schemas.microsoft.com/office/drawing/2014/main" id="{6A9B953C-3756-68FC-EFD6-594884EE9EE3}"/>
              </a:ext>
            </a:extLst>
          </p:cNvPr>
          <p:cNvSpPr>
            <a:spLocks noGrp="1"/>
          </p:cNvSpPr>
          <p:nvPr>
            <p:ph type="body" sz="quarter" idx="10" hasCustomPrompt="1"/>
          </p:nvPr>
        </p:nvSpPr>
        <p:spPr>
          <a:xfrm>
            <a:off x="1543051" y="6107098"/>
            <a:ext cx="15201900" cy="664797"/>
          </a:xfrm>
        </p:spPr>
        <p:txBody>
          <a:bodyPr lIns="0" tIns="0" rIns="0" bIns="0">
            <a:spAutoFit/>
          </a:bodyPr>
          <a:lstStyle>
            <a:lvl1pPr algn="ctr">
              <a:buNone/>
              <a:defRPr sz="4800" b="1" i="0">
                <a:solidFill>
                  <a:schemeClr val="bg1"/>
                </a:solidFill>
                <a:latin typeface="Fairmount Serif" pitchFamily="2" charset="0"/>
                <a:ea typeface="Fairmount Serif" pitchFamily="2" charset="0"/>
              </a:defRPr>
            </a:lvl1pPr>
            <a:lvl2pPr>
              <a:buNone/>
              <a:defRPr/>
            </a:lvl2pPr>
            <a:lvl3pPr>
              <a:buNone/>
              <a:defRPr/>
            </a:lvl3pPr>
            <a:lvl4pPr>
              <a:buNone/>
              <a:defRPr/>
            </a:lvl4pPr>
            <a:lvl5pPr>
              <a:buNone/>
              <a:defRPr/>
            </a:lvl5pPr>
          </a:lstStyle>
          <a:p>
            <a:pPr lvl="0"/>
            <a:r>
              <a:rPr lang="en-US" dirty="0"/>
              <a:t>CLICK TO EDIT MASTER TEXT STYLES</a:t>
            </a:r>
          </a:p>
        </p:txBody>
      </p:sp>
    </p:spTree>
    <p:extLst>
      <p:ext uri="{BB962C8B-B14F-4D97-AF65-F5344CB8AC3E}">
        <p14:creationId xmlns:p14="http://schemas.microsoft.com/office/powerpoint/2010/main" val="2908933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Title With Logo (3 Speakers)">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43050" y="3489958"/>
            <a:ext cx="15201900" cy="2564805"/>
          </a:xfrm>
        </p:spPr>
        <p:txBody>
          <a:bodyPr anchor="ctr" anchorCtr="0"/>
          <a:lstStyle>
            <a:lvl1pPr algn="ctr">
              <a:lnSpc>
                <a:spcPts val="10000"/>
              </a:lnSpc>
              <a:defRPr sz="10900" b="1" i="0">
                <a:solidFill>
                  <a:schemeClr val="bg1"/>
                </a:solidFill>
                <a:latin typeface="Fairmount Serif" pitchFamily="2" charset="0"/>
                <a:ea typeface="Fairmount Serif" pitchFamily="2" charset="0"/>
              </a:defRPr>
            </a:lvl1pPr>
          </a:lstStyle>
          <a:p>
            <a:r>
              <a:rPr lang="en-US" dirty="0"/>
              <a:t>CLICK TO EDIT MASTER TITLE STYLE</a:t>
            </a:r>
          </a:p>
        </p:txBody>
      </p:sp>
      <p:pic>
        <p:nvPicPr>
          <p:cNvPr id="7" name="Graphic 6">
            <a:extLst>
              <a:ext uri="{FF2B5EF4-FFF2-40B4-BE49-F238E27FC236}">
                <a16:creationId xmlns:a16="http://schemas.microsoft.com/office/drawing/2014/main" id="{A5F64EE1-08A1-BC99-22D4-756122D62C2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193024" y="957310"/>
            <a:ext cx="1901952" cy="1901952"/>
          </a:xfrm>
          <a:prstGeom prst="rect">
            <a:avLst/>
          </a:prstGeom>
        </p:spPr>
      </p:pic>
      <p:sp>
        <p:nvSpPr>
          <p:cNvPr id="11" name="Text Placeholder 2">
            <a:extLst>
              <a:ext uri="{FF2B5EF4-FFF2-40B4-BE49-F238E27FC236}">
                <a16:creationId xmlns:a16="http://schemas.microsoft.com/office/drawing/2014/main" id="{EEB8B3EA-C8BB-AE58-83A8-9D605FCFB7CB}"/>
              </a:ext>
            </a:extLst>
          </p:cNvPr>
          <p:cNvSpPr>
            <a:spLocks noGrp="1"/>
          </p:cNvSpPr>
          <p:nvPr>
            <p:ph type="body" idx="1"/>
          </p:nvPr>
        </p:nvSpPr>
        <p:spPr>
          <a:xfrm>
            <a:off x="1543050" y="8835699"/>
            <a:ext cx="4867277"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9" name="Text Placeholder 2">
            <a:extLst>
              <a:ext uri="{FF2B5EF4-FFF2-40B4-BE49-F238E27FC236}">
                <a16:creationId xmlns:a16="http://schemas.microsoft.com/office/drawing/2014/main" id="{6C04E644-7283-5C42-2477-1B78241E5B75}"/>
              </a:ext>
            </a:extLst>
          </p:cNvPr>
          <p:cNvSpPr>
            <a:spLocks noGrp="1"/>
          </p:cNvSpPr>
          <p:nvPr>
            <p:ph type="body" idx="11"/>
          </p:nvPr>
        </p:nvSpPr>
        <p:spPr>
          <a:xfrm>
            <a:off x="5275659" y="7358264"/>
            <a:ext cx="7736681" cy="304699"/>
          </a:xfrm>
        </p:spPr>
        <p:txBody>
          <a:bodyPr lIns="0" tIns="0" rIns="0" bIns="0" anchor="ctr" anchorCtr="0">
            <a:spAutoFit/>
          </a:bodyPr>
          <a:lstStyle>
            <a:lvl1pPr marL="0" indent="0" algn="ctr">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3" name="Text Placeholder 2">
            <a:extLst>
              <a:ext uri="{FF2B5EF4-FFF2-40B4-BE49-F238E27FC236}">
                <a16:creationId xmlns:a16="http://schemas.microsoft.com/office/drawing/2014/main" id="{23C34F76-9EE7-5282-D694-41013475DD25}"/>
              </a:ext>
            </a:extLst>
          </p:cNvPr>
          <p:cNvSpPr>
            <a:spLocks noGrp="1"/>
          </p:cNvSpPr>
          <p:nvPr>
            <p:ph type="body" idx="12"/>
          </p:nvPr>
        </p:nvSpPr>
        <p:spPr>
          <a:xfrm>
            <a:off x="6708540" y="8835699"/>
            <a:ext cx="4867277"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Text Placeholder 2">
            <a:extLst>
              <a:ext uri="{FF2B5EF4-FFF2-40B4-BE49-F238E27FC236}">
                <a16:creationId xmlns:a16="http://schemas.microsoft.com/office/drawing/2014/main" id="{97723559-9B3F-8B5E-8873-D5D0435B7B7F}"/>
              </a:ext>
            </a:extLst>
          </p:cNvPr>
          <p:cNvSpPr>
            <a:spLocks noGrp="1"/>
          </p:cNvSpPr>
          <p:nvPr>
            <p:ph type="body" idx="13"/>
          </p:nvPr>
        </p:nvSpPr>
        <p:spPr>
          <a:xfrm>
            <a:off x="11874030" y="8835699"/>
            <a:ext cx="4867277"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Text Placeholder 4">
            <a:extLst>
              <a:ext uri="{FF2B5EF4-FFF2-40B4-BE49-F238E27FC236}">
                <a16:creationId xmlns:a16="http://schemas.microsoft.com/office/drawing/2014/main" id="{DE6267D9-7A6F-29B9-CA55-A6BFEC7C2FE9}"/>
              </a:ext>
            </a:extLst>
          </p:cNvPr>
          <p:cNvSpPr>
            <a:spLocks noGrp="1"/>
          </p:cNvSpPr>
          <p:nvPr>
            <p:ph type="body" sz="quarter" idx="10" hasCustomPrompt="1"/>
          </p:nvPr>
        </p:nvSpPr>
        <p:spPr>
          <a:xfrm>
            <a:off x="1543051" y="6107098"/>
            <a:ext cx="15201900" cy="664797"/>
          </a:xfrm>
        </p:spPr>
        <p:txBody>
          <a:bodyPr lIns="0" tIns="0" rIns="0" bIns="0">
            <a:spAutoFit/>
          </a:bodyPr>
          <a:lstStyle>
            <a:lvl1pPr algn="ctr">
              <a:buNone/>
              <a:defRPr sz="4800" b="1" i="0">
                <a:solidFill>
                  <a:schemeClr val="bg1"/>
                </a:solidFill>
                <a:latin typeface="Fairmount Serif" pitchFamily="2" charset="0"/>
                <a:ea typeface="Fairmount Serif" pitchFamily="2" charset="0"/>
              </a:defRPr>
            </a:lvl1pPr>
            <a:lvl2pPr>
              <a:buNone/>
              <a:defRPr/>
            </a:lvl2pPr>
            <a:lvl3pPr>
              <a:buNone/>
              <a:defRPr/>
            </a:lvl3pPr>
            <a:lvl4pPr>
              <a:buNone/>
              <a:defRPr/>
            </a:lvl4pPr>
            <a:lvl5pPr>
              <a:buNone/>
              <a:defRPr/>
            </a:lvl5pPr>
          </a:lstStyle>
          <a:p>
            <a:pPr lvl="0"/>
            <a:r>
              <a:rPr lang="en-US" dirty="0"/>
              <a:t>CLICK TO EDIT MASTER TEXT STYLES</a:t>
            </a:r>
          </a:p>
        </p:txBody>
      </p:sp>
    </p:spTree>
    <p:extLst>
      <p:ext uri="{BB962C8B-B14F-4D97-AF65-F5344CB8AC3E}">
        <p14:creationId xmlns:p14="http://schemas.microsoft.com/office/powerpoint/2010/main" val="1551187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Agenda">
            <a:extLst>
              <a:ext uri="{FF2B5EF4-FFF2-40B4-BE49-F238E27FC236}">
                <a16:creationId xmlns:a16="http://schemas.microsoft.com/office/drawing/2014/main" id="{A5F591B6-5E69-AA2C-7A0F-F4C552BF7927}"/>
              </a:ext>
            </a:extLst>
          </p:cNvPr>
          <p:cNvSpPr/>
          <p:nvPr userDrawn="1"/>
        </p:nvSpPr>
        <p:spPr>
          <a:xfrm rot="-600">
            <a:off x="381184" y="1011600"/>
            <a:ext cx="7181948" cy="639278"/>
          </a:xfrm>
          <a:prstGeom prst="rect">
            <a:avLst/>
          </a:prstGeom>
          <a:noFill/>
          <a:ln/>
        </p:spPr>
        <p:txBody>
          <a:bodyPr wrap="square" lIns="0" tIns="0" rIns="0" bIns="0" rtlCol="0" anchor="t">
            <a:spAutoFit/>
          </a:bodyPr>
          <a:lstStyle/>
          <a:p>
            <a:pPr marL="0" indent="0" algn="l">
              <a:lnSpc>
                <a:spcPct val="76667"/>
              </a:lnSpc>
              <a:buNone/>
            </a:pPr>
            <a:r>
              <a:rPr lang="en-US" sz="5250" b="1" dirty="0">
                <a:solidFill>
                  <a:srgbClr val="000000"/>
                </a:solidFill>
                <a:latin typeface="Fairmount Serif Bold" pitchFamily="34" charset="0"/>
                <a:ea typeface="Fairmount Serif Bold" pitchFamily="34" charset="-122"/>
                <a:cs typeface="Fairmount Serif Bold" pitchFamily="34" charset="-120"/>
              </a:rPr>
              <a:t>Agenda</a:t>
            </a:r>
            <a:endParaRPr lang="en-US" sz="5250" dirty="0"/>
          </a:p>
        </p:txBody>
      </p:sp>
      <p:sp>
        <p:nvSpPr>
          <p:cNvPr id="21" name="Text Placeholder 20">
            <a:extLst>
              <a:ext uri="{FF2B5EF4-FFF2-40B4-BE49-F238E27FC236}">
                <a16:creationId xmlns:a16="http://schemas.microsoft.com/office/drawing/2014/main" id="{43EFF879-0165-75E0-CA07-C87968BF5E90}"/>
              </a:ext>
            </a:extLst>
          </p:cNvPr>
          <p:cNvSpPr>
            <a:spLocks noGrp="1"/>
          </p:cNvSpPr>
          <p:nvPr>
            <p:ph type="body" sz="quarter" idx="10"/>
          </p:nvPr>
        </p:nvSpPr>
        <p:spPr>
          <a:xfrm>
            <a:off x="2609850" y="3038339"/>
            <a:ext cx="5276850" cy="1292662"/>
          </a:xfrm>
        </p:spPr>
        <p:txBody>
          <a:bodyPr lIns="0" tIns="0" rIns="0" bIns="0">
            <a:spAutoFit/>
          </a:bodyPr>
          <a:lstStyle>
            <a:lvl1pPr marL="0">
              <a:lnSpc>
                <a:spcPct val="80000"/>
              </a:lnSpc>
              <a:spcBef>
                <a:spcPts val="0"/>
              </a:spcBef>
              <a:buNone/>
              <a:defRPr b="0" i="0">
                <a:latin typeface="Fairmount Serif Medium" pitchFamily="2" charset="0"/>
                <a:ea typeface="Fairmount Serif Medium" pitchFamily="2" charset="0"/>
              </a:defRPr>
            </a:lvl1pPr>
            <a:lvl2pPr>
              <a:buNone/>
              <a:defRPr/>
            </a:lvl2pPr>
          </a:lstStyle>
          <a:p>
            <a:pPr lvl="0"/>
            <a:r>
              <a:rPr lang="en-US"/>
              <a:t>Click to edit Master text styles</a:t>
            </a:r>
          </a:p>
        </p:txBody>
      </p:sp>
      <p:sp>
        <p:nvSpPr>
          <p:cNvPr id="26" name="Text Placeholder 20">
            <a:extLst>
              <a:ext uri="{FF2B5EF4-FFF2-40B4-BE49-F238E27FC236}">
                <a16:creationId xmlns:a16="http://schemas.microsoft.com/office/drawing/2014/main" id="{0514B523-0BEB-CE2B-7883-7AEB01E0DD40}"/>
              </a:ext>
            </a:extLst>
          </p:cNvPr>
          <p:cNvSpPr>
            <a:spLocks noGrp="1"/>
          </p:cNvSpPr>
          <p:nvPr>
            <p:ph type="body" sz="quarter" idx="12"/>
          </p:nvPr>
        </p:nvSpPr>
        <p:spPr>
          <a:xfrm>
            <a:off x="1491226" y="3038339"/>
            <a:ext cx="857448" cy="9048631"/>
          </a:xfrm>
        </p:spPr>
        <p:txBody>
          <a:bodyPr lIns="0" tIns="0" rIns="0" bIns="0">
            <a:spAutoFit/>
          </a:bodyPr>
          <a:lstStyle>
            <a:lvl1pPr>
              <a:lnSpc>
                <a:spcPct val="80000"/>
              </a:lnSpc>
              <a:buNone/>
              <a:defRPr b="1" i="0">
                <a:latin typeface="Fairmount Serif" pitchFamily="2" charset="0"/>
                <a:ea typeface="Fairmount Serif" pitchFamily="2" charset="0"/>
              </a:defRPr>
            </a:lvl1pPr>
            <a:lvl2pPr>
              <a:buNone/>
              <a:defRPr/>
            </a:lvl2pPr>
          </a:lstStyle>
          <a:p>
            <a:pPr lvl="0"/>
            <a:r>
              <a:rPr lang="en-US"/>
              <a:t>Click to edit Master text styles</a:t>
            </a:r>
          </a:p>
        </p:txBody>
      </p:sp>
      <p:sp>
        <p:nvSpPr>
          <p:cNvPr id="28" name="Text Placeholder 20">
            <a:extLst>
              <a:ext uri="{FF2B5EF4-FFF2-40B4-BE49-F238E27FC236}">
                <a16:creationId xmlns:a16="http://schemas.microsoft.com/office/drawing/2014/main" id="{DE4082DC-EB3D-A930-F92E-481B1C8101B3}"/>
              </a:ext>
            </a:extLst>
          </p:cNvPr>
          <p:cNvSpPr>
            <a:spLocks noGrp="1"/>
          </p:cNvSpPr>
          <p:nvPr>
            <p:ph type="body" sz="quarter" idx="13"/>
          </p:nvPr>
        </p:nvSpPr>
        <p:spPr>
          <a:xfrm>
            <a:off x="1491226" y="4060316"/>
            <a:ext cx="857448" cy="9048631"/>
          </a:xfrm>
        </p:spPr>
        <p:txBody>
          <a:bodyPr lIns="0" tIns="0" rIns="0" bIns="0">
            <a:spAutoFit/>
          </a:bodyPr>
          <a:lstStyle>
            <a:lvl1pPr>
              <a:lnSpc>
                <a:spcPct val="80000"/>
              </a:lnSpc>
              <a:buNone/>
              <a:defRPr b="1" i="0">
                <a:latin typeface="Fairmount Serif" pitchFamily="2" charset="0"/>
                <a:ea typeface="Fairmount Serif" pitchFamily="2" charset="0"/>
              </a:defRPr>
            </a:lvl1pPr>
            <a:lvl2pPr>
              <a:buNone/>
              <a:defRPr/>
            </a:lvl2pPr>
          </a:lstStyle>
          <a:p>
            <a:pPr lvl="0"/>
            <a:r>
              <a:rPr lang="en-US"/>
              <a:t>Click to edit Master text styles</a:t>
            </a:r>
          </a:p>
        </p:txBody>
      </p:sp>
      <p:sp>
        <p:nvSpPr>
          <p:cNvPr id="30" name="Text Placeholder 20">
            <a:extLst>
              <a:ext uri="{FF2B5EF4-FFF2-40B4-BE49-F238E27FC236}">
                <a16:creationId xmlns:a16="http://schemas.microsoft.com/office/drawing/2014/main" id="{81AF226F-AB9D-A46A-1B9E-E92C7B15E0BA}"/>
              </a:ext>
            </a:extLst>
          </p:cNvPr>
          <p:cNvSpPr>
            <a:spLocks noGrp="1"/>
          </p:cNvSpPr>
          <p:nvPr>
            <p:ph type="body" sz="quarter" idx="15"/>
          </p:nvPr>
        </p:nvSpPr>
        <p:spPr>
          <a:xfrm>
            <a:off x="1491226" y="5084444"/>
            <a:ext cx="857448" cy="9048631"/>
          </a:xfrm>
        </p:spPr>
        <p:txBody>
          <a:bodyPr lIns="0" tIns="0" rIns="0" bIns="0">
            <a:spAutoFit/>
          </a:bodyPr>
          <a:lstStyle>
            <a:lvl1pPr>
              <a:lnSpc>
                <a:spcPct val="80000"/>
              </a:lnSpc>
              <a:buNone/>
              <a:defRPr b="1" i="0">
                <a:latin typeface="Fairmount Serif" pitchFamily="2" charset="0"/>
                <a:ea typeface="Fairmount Serif" pitchFamily="2" charset="0"/>
              </a:defRPr>
            </a:lvl1pPr>
            <a:lvl2pPr>
              <a:buNone/>
              <a:defRPr/>
            </a:lvl2pPr>
          </a:lstStyle>
          <a:p>
            <a:pPr lvl="0"/>
            <a:r>
              <a:rPr lang="en-US"/>
              <a:t>Click to edit Master text styles</a:t>
            </a:r>
          </a:p>
        </p:txBody>
      </p:sp>
      <p:sp>
        <p:nvSpPr>
          <p:cNvPr id="32" name="Text Placeholder 20">
            <a:extLst>
              <a:ext uri="{FF2B5EF4-FFF2-40B4-BE49-F238E27FC236}">
                <a16:creationId xmlns:a16="http://schemas.microsoft.com/office/drawing/2014/main" id="{CB74C46B-0012-73EF-4A94-3D26C2C3A772}"/>
              </a:ext>
            </a:extLst>
          </p:cNvPr>
          <p:cNvSpPr>
            <a:spLocks noGrp="1"/>
          </p:cNvSpPr>
          <p:nvPr>
            <p:ph type="body" sz="quarter" idx="17"/>
          </p:nvPr>
        </p:nvSpPr>
        <p:spPr>
          <a:xfrm>
            <a:off x="1491226" y="6108572"/>
            <a:ext cx="857448" cy="9048631"/>
          </a:xfrm>
        </p:spPr>
        <p:txBody>
          <a:bodyPr lIns="0" tIns="0" rIns="0" bIns="0">
            <a:spAutoFit/>
          </a:bodyPr>
          <a:lstStyle>
            <a:lvl1pPr>
              <a:lnSpc>
                <a:spcPct val="80000"/>
              </a:lnSpc>
              <a:buNone/>
              <a:defRPr b="1" i="0">
                <a:latin typeface="Fairmount Serif" pitchFamily="2" charset="0"/>
                <a:ea typeface="Fairmount Serif" pitchFamily="2" charset="0"/>
              </a:defRPr>
            </a:lvl1pPr>
            <a:lvl2pPr>
              <a:buNone/>
              <a:defRPr/>
            </a:lvl2pPr>
          </a:lstStyle>
          <a:p>
            <a:pPr lvl="0"/>
            <a:r>
              <a:rPr lang="en-US"/>
              <a:t>Click to edit Master text styles</a:t>
            </a:r>
          </a:p>
        </p:txBody>
      </p:sp>
      <p:sp>
        <p:nvSpPr>
          <p:cNvPr id="34" name="Text Placeholder 20">
            <a:extLst>
              <a:ext uri="{FF2B5EF4-FFF2-40B4-BE49-F238E27FC236}">
                <a16:creationId xmlns:a16="http://schemas.microsoft.com/office/drawing/2014/main" id="{ADA2A321-6EE0-CF3F-76DA-0932B45EE8F7}"/>
              </a:ext>
            </a:extLst>
          </p:cNvPr>
          <p:cNvSpPr>
            <a:spLocks noGrp="1"/>
          </p:cNvSpPr>
          <p:nvPr>
            <p:ph type="body" sz="quarter" idx="19"/>
          </p:nvPr>
        </p:nvSpPr>
        <p:spPr>
          <a:xfrm>
            <a:off x="1491226" y="7132700"/>
            <a:ext cx="857448" cy="9048631"/>
          </a:xfrm>
        </p:spPr>
        <p:txBody>
          <a:bodyPr lIns="0" tIns="0" rIns="0" bIns="0">
            <a:spAutoFit/>
          </a:bodyPr>
          <a:lstStyle>
            <a:lvl1pPr>
              <a:lnSpc>
                <a:spcPct val="80000"/>
              </a:lnSpc>
              <a:buNone/>
              <a:defRPr b="1" i="0">
                <a:latin typeface="Fairmount Serif" pitchFamily="2" charset="0"/>
                <a:ea typeface="Fairmount Serif" pitchFamily="2" charset="0"/>
              </a:defRPr>
            </a:lvl1pPr>
            <a:lvl2pPr>
              <a:buNone/>
              <a:defRPr/>
            </a:lvl2pPr>
          </a:lstStyle>
          <a:p>
            <a:pPr lvl="0"/>
            <a:r>
              <a:rPr lang="en-US"/>
              <a:t>Click to edit Master text styles</a:t>
            </a:r>
          </a:p>
        </p:txBody>
      </p:sp>
      <p:sp>
        <p:nvSpPr>
          <p:cNvPr id="35" name="Text Placeholder 20">
            <a:extLst>
              <a:ext uri="{FF2B5EF4-FFF2-40B4-BE49-F238E27FC236}">
                <a16:creationId xmlns:a16="http://schemas.microsoft.com/office/drawing/2014/main" id="{FB2FE108-AE89-7126-FC51-5CC237DB1F04}"/>
              </a:ext>
            </a:extLst>
          </p:cNvPr>
          <p:cNvSpPr>
            <a:spLocks noGrp="1"/>
          </p:cNvSpPr>
          <p:nvPr>
            <p:ph type="body" sz="quarter" idx="20"/>
          </p:nvPr>
        </p:nvSpPr>
        <p:spPr>
          <a:xfrm>
            <a:off x="11431120" y="3038339"/>
            <a:ext cx="5276850" cy="1292662"/>
          </a:xfrm>
        </p:spPr>
        <p:txBody>
          <a:bodyPr lIns="0" tIns="0" rIns="0" bIns="0">
            <a:spAutoFit/>
          </a:bodyPr>
          <a:lstStyle>
            <a:lvl1pPr marL="0">
              <a:lnSpc>
                <a:spcPct val="80000"/>
              </a:lnSpc>
              <a:spcBef>
                <a:spcPts val="0"/>
              </a:spcBef>
              <a:buNone/>
              <a:defRPr b="0" i="0">
                <a:latin typeface="Fairmount Serif Medium" pitchFamily="2" charset="0"/>
                <a:ea typeface="Fairmount Serif Medium" pitchFamily="2" charset="0"/>
              </a:defRPr>
            </a:lvl1pPr>
            <a:lvl2pPr>
              <a:buNone/>
              <a:defRPr/>
            </a:lvl2pPr>
          </a:lstStyle>
          <a:p>
            <a:pPr lvl="0"/>
            <a:r>
              <a:rPr lang="en-US"/>
              <a:t>Click to edit Master text styles</a:t>
            </a:r>
          </a:p>
        </p:txBody>
      </p:sp>
      <p:sp>
        <p:nvSpPr>
          <p:cNvPr id="36" name="Text Placeholder 20">
            <a:extLst>
              <a:ext uri="{FF2B5EF4-FFF2-40B4-BE49-F238E27FC236}">
                <a16:creationId xmlns:a16="http://schemas.microsoft.com/office/drawing/2014/main" id="{56183F8F-FA30-9670-55FF-E0D4CD86FDEC}"/>
              </a:ext>
            </a:extLst>
          </p:cNvPr>
          <p:cNvSpPr>
            <a:spLocks noGrp="1"/>
          </p:cNvSpPr>
          <p:nvPr>
            <p:ph type="body" sz="quarter" idx="21"/>
          </p:nvPr>
        </p:nvSpPr>
        <p:spPr>
          <a:xfrm>
            <a:off x="11431120" y="4060452"/>
            <a:ext cx="5276850" cy="1292662"/>
          </a:xfrm>
        </p:spPr>
        <p:txBody>
          <a:bodyPr lIns="0" tIns="0" rIns="0" bIns="0">
            <a:spAutoFit/>
          </a:bodyPr>
          <a:lstStyle>
            <a:lvl1pPr marL="0">
              <a:lnSpc>
                <a:spcPct val="80000"/>
              </a:lnSpc>
              <a:spcBef>
                <a:spcPts val="0"/>
              </a:spcBef>
              <a:buNone/>
              <a:defRPr b="0" i="0">
                <a:latin typeface="Fairmount Serif Medium" pitchFamily="2" charset="0"/>
                <a:ea typeface="Fairmount Serif Medium" pitchFamily="2" charset="0"/>
              </a:defRPr>
            </a:lvl1pPr>
            <a:lvl2pPr>
              <a:buNone/>
              <a:defRPr/>
            </a:lvl2pPr>
          </a:lstStyle>
          <a:p>
            <a:pPr lvl="0"/>
            <a:r>
              <a:rPr lang="en-US"/>
              <a:t>Click to edit Master text styles</a:t>
            </a:r>
          </a:p>
        </p:txBody>
      </p:sp>
      <p:sp>
        <p:nvSpPr>
          <p:cNvPr id="37" name="Text Placeholder 20">
            <a:extLst>
              <a:ext uri="{FF2B5EF4-FFF2-40B4-BE49-F238E27FC236}">
                <a16:creationId xmlns:a16="http://schemas.microsoft.com/office/drawing/2014/main" id="{BE501DCC-F9D4-020C-FED6-05E646F6BA5F}"/>
              </a:ext>
            </a:extLst>
          </p:cNvPr>
          <p:cNvSpPr>
            <a:spLocks noGrp="1"/>
          </p:cNvSpPr>
          <p:nvPr>
            <p:ph type="body" sz="quarter" idx="22"/>
          </p:nvPr>
        </p:nvSpPr>
        <p:spPr>
          <a:xfrm>
            <a:off x="10312496" y="3038339"/>
            <a:ext cx="857448" cy="8402300"/>
          </a:xfrm>
        </p:spPr>
        <p:txBody>
          <a:bodyPr lIns="0" tIns="0" rIns="0" bIns="0">
            <a:spAutoFit/>
          </a:bodyPr>
          <a:lstStyle>
            <a:lvl1pPr marL="0">
              <a:lnSpc>
                <a:spcPct val="80000"/>
              </a:lnSpc>
              <a:spcBef>
                <a:spcPts val="0"/>
              </a:spcBef>
              <a:buNone/>
              <a:defRPr b="1" i="0">
                <a:latin typeface="Fairmount Serif" pitchFamily="2" charset="0"/>
                <a:ea typeface="Fairmount Serif" pitchFamily="2" charset="0"/>
              </a:defRPr>
            </a:lvl1pPr>
            <a:lvl2pPr>
              <a:buNone/>
              <a:defRPr/>
            </a:lvl2pPr>
          </a:lstStyle>
          <a:p>
            <a:pPr lvl="0"/>
            <a:r>
              <a:rPr lang="en-US"/>
              <a:t>Click to edit Master text styles</a:t>
            </a:r>
          </a:p>
        </p:txBody>
      </p:sp>
      <p:sp>
        <p:nvSpPr>
          <p:cNvPr id="38" name="Text Placeholder 20">
            <a:extLst>
              <a:ext uri="{FF2B5EF4-FFF2-40B4-BE49-F238E27FC236}">
                <a16:creationId xmlns:a16="http://schemas.microsoft.com/office/drawing/2014/main" id="{F2A948E1-B307-4C51-AF9D-D9FA83BE6915}"/>
              </a:ext>
            </a:extLst>
          </p:cNvPr>
          <p:cNvSpPr>
            <a:spLocks noGrp="1"/>
          </p:cNvSpPr>
          <p:nvPr>
            <p:ph type="body" sz="quarter" idx="23"/>
          </p:nvPr>
        </p:nvSpPr>
        <p:spPr>
          <a:xfrm>
            <a:off x="10312496" y="4060316"/>
            <a:ext cx="857448" cy="9048631"/>
          </a:xfrm>
        </p:spPr>
        <p:txBody>
          <a:bodyPr lIns="0" tIns="0" rIns="0" bIns="0">
            <a:spAutoFit/>
          </a:bodyPr>
          <a:lstStyle>
            <a:lvl1pPr>
              <a:lnSpc>
                <a:spcPct val="80000"/>
              </a:lnSpc>
              <a:buNone/>
              <a:defRPr b="1" i="0">
                <a:latin typeface="Fairmount Serif" pitchFamily="2" charset="0"/>
                <a:ea typeface="Fairmount Serif" pitchFamily="2" charset="0"/>
              </a:defRPr>
            </a:lvl1pPr>
            <a:lvl2pPr>
              <a:buNone/>
              <a:defRPr/>
            </a:lvl2pPr>
          </a:lstStyle>
          <a:p>
            <a:pPr lvl="0"/>
            <a:r>
              <a:rPr lang="en-US"/>
              <a:t>Click to edit Master text styles</a:t>
            </a:r>
          </a:p>
        </p:txBody>
      </p:sp>
      <p:sp>
        <p:nvSpPr>
          <p:cNvPr id="39" name="Text Placeholder 20">
            <a:extLst>
              <a:ext uri="{FF2B5EF4-FFF2-40B4-BE49-F238E27FC236}">
                <a16:creationId xmlns:a16="http://schemas.microsoft.com/office/drawing/2014/main" id="{A8131183-D7EE-8716-A5A2-256283300B24}"/>
              </a:ext>
            </a:extLst>
          </p:cNvPr>
          <p:cNvSpPr>
            <a:spLocks noGrp="1"/>
          </p:cNvSpPr>
          <p:nvPr>
            <p:ph type="body" sz="quarter" idx="24"/>
          </p:nvPr>
        </p:nvSpPr>
        <p:spPr>
          <a:xfrm>
            <a:off x="11431120" y="5084580"/>
            <a:ext cx="5276850" cy="1292662"/>
          </a:xfrm>
        </p:spPr>
        <p:txBody>
          <a:bodyPr lIns="0" tIns="0" rIns="0" bIns="0">
            <a:spAutoFit/>
          </a:bodyPr>
          <a:lstStyle>
            <a:lvl1pPr marL="0">
              <a:lnSpc>
                <a:spcPct val="80000"/>
              </a:lnSpc>
              <a:spcBef>
                <a:spcPts val="0"/>
              </a:spcBef>
              <a:buNone/>
              <a:defRPr b="0" i="0">
                <a:latin typeface="Fairmount Serif Medium" pitchFamily="2" charset="0"/>
                <a:ea typeface="Fairmount Serif Medium" pitchFamily="2" charset="0"/>
              </a:defRPr>
            </a:lvl1pPr>
            <a:lvl2pPr>
              <a:buNone/>
              <a:defRPr/>
            </a:lvl2pPr>
          </a:lstStyle>
          <a:p>
            <a:pPr lvl="0"/>
            <a:r>
              <a:rPr lang="en-US"/>
              <a:t>Click to edit Master text styles</a:t>
            </a:r>
          </a:p>
        </p:txBody>
      </p:sp>
      <p:sp>
        <p:nvSpPr>
          <p:cNvPr id="40" name="Text Placeholder 20">
            <a:extLst>
              <a:ext uri="{FF2B5EF4-FFF2-40B4-BE49-F238E27FC236}">
                <a16:creationId xmlns:a16="http://schemas.microsoft.com/office/drawing/2014/main" id="{E6571114-42AA-C27B-5BFD-CF12ADB7B5DA}"/>
              </a:ext>
            </a:extLst>
          </p:cNvPr>
          <p:cNvSpPr>
            <a:spLocks noGrp="1"/>
          </p:cNvSpPr>
          <p:nvPr>
            <p:ph type="body" sz="quarter" idx="25"/>
          </p:nvPr>
        </p:nvSpPr>
        <p:spPr>
          <a:xfrm>
            <a:off x="10312496" y="5084444"/>
            <a:ext cx="857448" cy="9048631"/>
          </a:xfrm>
        </p:spPr>
        <p:txBody>
          <a:bodyPr lIns="0" tIns="0" rIns="0" bIns="0">
            <a:spAutoFit/>
          </a:bodyPr>
          <a:lstStyle>
            <a:lvl1pPr>
              <a:lnSpc>
                <a:spcPct val="80000"/>
              </a:lnSpc>
              <a:buNone/>
              <a:defRPr b="1" i="0">
                <a:latin typeface="Fairmount Serif" pitchFamily="2" charset="0"/>
                <a:ea typeface="Fairmount Serif" pitchFamily="2" charset="0"/>
              </a:defRPr>
            </a:lvl1pPr>
            <a:lvl2pPr>
              <a:buNone/>
              <a:defRPr/>
            </a:lvl2pPr>
          </a:lstStyle>
          <a:p>
            <a:pPr lvl="0"/>
            <a:r>
              <a:rPr lang="en-US"/>
              <a:t>Click to edit Master text styles</a:t>
            </a:r>
          </a:p>
        </p:txBody>
      </p:sp>
      <p:sp>
        <p:nvSpPr>
          <p:cNvPr id="41" name="Text Placeholder 20">
            <a:extLst>
              <a:ext uri="{FF2B5EF4-FFF2-40B4-BE49-F238E27FC236}">
                <a16:creationId xmlns:a16="http://schemas.microsoft.com/office/drawing/2014/main" id="{C36346D5-3544-BC1C-1B55-D0D344BC02C9}"/>
              </a:ext>
            </a:extLst>
          </p:cNvPr>
          <p:cNvSpPr>
            <a:spLocks noGrp="1"/>
          </p:cNvSpPr>
          <p:nvPr>
            <p:ph type="body" sz="quarter" idx="26"/>
          </p:nvPr>
        </p:nvSpPr>
        <p:spPr>
          <a:xfrm>
            <a:off x="11431120" y="6108708"/>
            <a:ext cx="5276850" cy="1292662"/>
          </a:xfrm>
        </p:spPr>
        <p:txBody>
          <a:bodyPr lIns="0" tIns="0" rIns="0" bIns="0">
            <a:spAutoFit/>
          </a:bodyPr>
          <a:lstStyle>
            <a:lvl1pPr marL="0">
              <a:lnSpc>
                <a:spcPct val="80000"/>
              </a:lnSpc>
              <a:spcBef>
                <a:spcPts val="0"/>
              </a:spcBef>
              <a:buNone/>
              <a:defRPr b="0" i="0">
                <a:latin typeface="Fairmount Serif Medium" pitchFamily="2" charset="0"/>
                <a:ea typeface="Fairmount Serif Medium" pitchFamily="2" charset="0"/>
              </a:defRPr>
            </a:lvl1pPr>
            <a:lvl2pPr>
              <a:buNone/>
              <a:defRPr/>
            </a:lvl2pPr>
          </a:lstStyle>
          <a:p>
            <a:pPr lvl="0"/>
            <a:r>
              <a:rPr lang="en-US"/>
              <a:t>Click to edit Master text styles</a:t>
            </a:r>
          </a:p>
        </p:txBody>
      </p:sp>
      <p:sp>
        <p:nvSpPr>
          <p:cNvPr id="42" name="Text Placeholder 20">
            <a:extLst>
              <a:ext uri="{FF2B5EF4-FFF2-40B4-BE49-F238E27FC236}">
                <a16:creationId xmlns:a16="http://schemas.microsoft.com/office/drawing/2014/main" id="{E04332F5-D5CA-A8F4-C1FF-022263AB83C5}"/>
              </a:ext>
            </a:extLst>
          </p:cNvPr>
          <p:cNvSpPr>
            <a:spLocks noGrp="1"/>
          </p:cNvSpPr>
          <p:nvPr>
            <p:ph type="body" sz="quarter" idx="27"/>
          </p:nvPr>
        </p:nvSpPr>
        <p:spPr>
          <a:xfrm>
            <a:off x="10312496" y="6108572"/>
            <a:ext cx="857448" cy="9048631"/>
          </a:xfrm>
        </p:spPr>
        <p:txBody>
          <a:bodyPr lIns="0" tIns="0" rIns="0" bIns="0">
            <a:spAutoFit/>
          </a:bodyPr>
          <a:lstStyle>
            <a:lvl1pPr>
              <a:lnSpc>
                <a:spcPct val="80000"/>
              </a:lnSpc>
              <a:buNone/>
              <a:defRPr b="1" i="0">
                <a:latin typeface="Fairmount Serif" pitchFamily="2" charset="0"/>
                <a:ea typeface="Fairmount Serif" pitchFamily="2" charset="0"/>
              </a:defRPr>
            </a:lvl1pPr>
            <a:lvl2pPr>
              <a:buNone/>
              <a:defRPr/>
            </a:lvl2pPr>
          </a:lstStyle>
          <a:p>
            <a:pPr lvl="0"/>
            <a:r>
              <a:rPr lang="en-US"/>
              <a:t>Click to edit Master text styles</a:t>
            </a:r>
          </a:p>
        </p:txBody>
      </p:sp>
      <p:sp>
        <p:nvSpPr>
          <p:cNvPr id="43" name="Text Placeholder 20">
            <a:extLst>
              <a:ext uri="{FF2B5EF4-FFF2-40B4-BE49-F238E27FC236}">
                <a16:creationId xmlns:a16="http://schemas.microsoft.com/office/drawing/2014/main" id="{22D9D761-389B-2765-FED7-BCE970CFCDD2}"/>
              </a:ext>
            </a:extLst>
          </p:cNvPr>
          <p:cNvSpPr>
            <a:spLocks noGrp="1"/>
          </p:cNvSpPr>
          <p:nvPr>
            <p:ph type="body" sz="quarter" idx="28"/>
          </p:nvPr>
        </p:nvSpPr>
        <p:spPr>
          <a:xfrm>
            <a:off x="11431120" y="7132836"/>
            <a:ext cx="5276850" cy="1292662"/>
          </a:xfrm>
        </p:spPr>
        <p:txBody>
          <a:bodyPr lIns="0" tIns="0" rIns="0" bIns="0">
            <a:spAutoFit/>
          </a:bodyPr>
          <a:lstStyle>
            <a:lvl1pPr marL="0">
              <a:lnSpc>
                <a:spcPct val="80000"/>
              </a:lnSpc>
              <a:spcBef>
                <a:spcPts val="0"/>
              </a:spcBef>
              <a:buNone/>
              <a:defRPr b="0" i="0">
                <a:latin typeface="Fairmount Serif Medium" pitchFamily="2" charset="0"/>
                <a:ea typeface="Fairmount Serif Medium" pitchFamily="2" charset="0"/>
              </a:defRPr>
            </a:lvl1pPr>
            <a:lvl2pPr>
              <a:buNone/>
              <a:defRPr/>
            </a:lvl2pPr>
          </a:lstStyle>
          <a:p>
            <a:pPr lvl="0"/>
            <a:r>
              <a:rPr lang="en-US"/>
              <a:t>Click to edit Master text styles</a:t>
            </a:r>
          </a:p>
        </p:txBody>
      </p:sp>
      <p:sp>
        <p:nvSpPr>
          <p:cNvPr id="44" name="Text Placeholder 20">
            <a:extLst>
              <a:ext uri="{FF2B5EF4-FFF2-40B4-BE49-F238E27FC236}">
                <a16:creationId xmlns:a16="http://schemas.microsoft.com/office/drawing/2014/main" id="{20E851C9-DB66-A267-1CE1-DA7842E383F7}"/>
              </a:ext>
            </a:extLst>
          </p:cNvPr>
          <p:cNvSpPr>
            <a:spLocks noGrp="1"/>
          </p:cNvSpPr>
          <p:nvPr>
            <p:ph type="body" sz="quarter" idx="29"/>
          </p:nvPr>
        </p:nvSpPr>
        <p:spPr>
          <a:xfrm>
            <a:off x="10312496" y="7132700"/>
            <a:ext cx="857448" cy="9048631"/>
          </a:xfrm>
        </p:spPr>
        <p:txBody>
          <a:bodyPr lIns="0" tIns="0" rIns="0" bIns="0">
            <a:spAutoFit/>
          </a:bodyPr>
          <a:lstStyle>
            <a:lvl1pPr>
              <a:lnSpc>
                <a:spcPct val="80000"/>
              </a:lnSpc>
              <a:buNone/>
              <a:defRPr b="1" i="0">
                <a:latin typeface="Fairmount Serif" pitchFamily="2" charset="0"/>
                <a:ea typeface="Fairmount Serif" pitchFamily="2" charset="0"/>
              </a:defRPr>
            </a:lvl1pPr>
            <a:lvl2pPr>
              <a:buNone/>
              <a:defRPr/>
            </a:lvl2pPr>
          </a:lstStyle>
          <a:p>
            <a:pPr lvl="0"/>
            <a:r>
              <a:rPr lang="en-US"/>
              <a:t>Click to edit Master text styles</a:t>
            </a:r>
          </a:p>
        </p:txBody>
      </p:sp>
      <p:sp>
        <p:nvSpPr>
          <p:cNvPr id="46" name="Text Placeholder 20">
            <a:extLst>
              <a:ext uri="{FF2B5EF4-FFF2-40B4-BE49-F238E27FC236}">
                <a16:creationId xmlns:a16="http://schemas.microsoft.com/office/drawing/2014/main" id="{2826F2AD-EC7B-DE8B-0B01-D62281A91381}"/>
              </a:ext>
            </a:extLst>
          </p:cNvPr>
          <p:cNvSpPr>
            <a:spLocks noGrp="1"/>
          </p:cNvSpPr>
          <p:nvPr>
            <p:ph type="body" sz="quarter" idx="30"/>
          </p:nvPr>
        </p:nvSpPr>
        <p:spPr>
          <a:xfrm>
            <a:off x="2609850" y="4062467"/>
            <a:ext cx="5276850" cy="1292662"/>
          </a:xfrm>
        </p:spPr>
        <p:txBody>
          <a:bodyPr lIns="0" tIns="0" rIns="0" bIns="0">
            <a:spAutoFit/>
          </a:bodyPr>
          <a:lstStyle>
            <a:lvl1pPr marL="0">
              <a:lnSpc>
                <a:spcPct val="80000"/>
              </a:lnSpc>
              <a:spcBef>
                <a:spcPts val="0"/>
              </a:spcBef>
              <a:buNone/>
              <a:defRPr b="0" i="0">
                <a:latin typeface="Fairmount Serif Medium" pitchFamily="2" charset="0"/>
                <a:ea typeface="Fairmount Serif Medium" pitchFamily="2" charset="0"/>
              </a:defRPr>
            </a:lvl1pPr>
            <a:lvl2pPr>
              <a:buNone/>
              <a:defRPr/>
            </a:lvl2pPr>
          </a:lstStyle>
          <a:p>
            <a:pPr lvl="0"/>
            <a:r>
              <a:rPr lang="en-US"/>
              <a:t>Click to edit Master text styles</a:t>
            </a:r>
          </a:p>
        </p:txBody>
      </p:sp>
      <p:sp>
        <p:nvSpPr>
          <p:cNvPr id="48" name="Text Placeholder 20">
            <a:extLst>
              <a:ext uri="{FF2B5EF4-FFF2-40B4-BE49-F238E27FC236}">
                <a16:creationId xmlns:a16="http://schemas.microsoft.com/office/drawing/2014/main" id="{FE4B039E-A370-1F99-AB5A-0D04CA22BD0E}"/>
              </a:ext>
            </a:extLst>
          </p:cNvPr>
          <p:cNvSpPr>
            <a:spLocks noGrp="1"/>
          </p:cNvSpPr>
          <p:nvPr>
            <p:ph type="body" sz="quarter" idx="31"/>
          </p:nvPr>
        </p:nvSpPr>
        <p:spPr>
          <a:xfrm>
            <a:off x="2609850" y="5086595"/>
            <a:ext cx="5276850" cy="1292662"/>
          </a:xfrm>
        </p:spPr>
        <p:txBody>
          <a:bodyPr lIns="0" tIns="0" rIns="0" bIns="0">
            <a:spAutoFit/>
          </a:bodyPr>
          <a:lstStyle>
            <a:lvl1pPr marL="0">
              <a:lnSpc>
                <a:spcPct val="80000"/>
              </a:lnSpc>
              <a:spcBef>
                <a:spcPts val="0"/>
              </a:spcBef>
              <a:buNone/>
              <a:defRPr b="0" i="0">
                <a:latin typeface="Fairmount Serif Medium" pitchFamily="2" charset="0"/>
                <a:ea typeface="Fairmount Serif Medium" pitchFamily="2" charset="0"/>
              </a:defRPr>
            </a:lvl1pPr>
            <a:lvl2pPr>
              <a:buNone/>
              <a:defRPr/>
            </a:lvl2pPr>
          </a:lstStyle>
          <a:p>
            <a:pPr lvl="0"/>
            <a:r>
              <a:rPr lang="en-US"/>
              <a:t>Click to edit Master text styles</a:t>
            </a:r>
          </a:p>
        </p:txBody>
      </p:sp>
      <p:sp>
        <p:nvSpPr>
          <p:cNvPr id="49" name="Text Placeholder 20">
            <a:extLst>
              <a:ext uri="{FF2B5EF4-FFF2-40B4-BE49-F238E27FC236}">
                <a16:creationId xmlns:a16="http://schemas.microsoft.com/office/drawing/2014/main" id="{4D428CDE-16FD-3A85-8BBA-6D3A7DDB9B16}"/>
              </a:ext>
            </a:extLst>
          </p:cNvPr>
          <p:cNvSpPr>
            <a:spLocks noGrp="1"/>
          </p:cNvSpPr>
          <p:nvPr>
            <p:ph type="body" sz="quarter" idx="32"/>
          </p:nvPr>
        </p:nvSpPr>
        <p:spPr>
          <a:xfrm>
            <a:off x="2609850" y="6110723"/>
            <a:ext cx="5276850" cy="1292662"/>
          </a:xfrm>
        </p:spPr>
        <p:txBody>
          <a:bodyPr lIns="0" tIns="0" rIns="0" bIns="0">
            <a:spAutoFit/>
          </a:bodyPr>
          <a:lstStyle>
            <a:lvl1pPr marL="0">
              <a:lnSpc>
                <a:spcPct val="80000"/>
              </a:lnSpc>
              <a:spcBef>
                <a:spcPts val="0"/>
              </a:spcBef>
              <a:buNone/>
              <a:defRPr b="0" i="0">
                <a:latin typeface="Fairmount Serif Medium" pitchFamily="2" charset="0"/>
                <a:ea typeface="Fairmount Serif Medium" pitchFamily="2" charset="0"/>
              </a:defRPr>
            </a:lvl1pPr>
            <a:lvl2pPr>
              <a:buNone/>
              <a:defRPr/>
            </a:lvl2pPr>
          </a:lstStyle>
          <a:p>
            <a:pPr lvl="0"/>
            <a:r>
              <a:rPr lang="en-US"/>
              <a:t>Click to edit Master text styles</a:t>
            </a:r>
          </a:p>
        </p:txBody>
      </p:sp>
      <p:sp>
        <p:nvSpPr>
          <p:cNvPr id="50" name="Text Placeholder 20">
            <a:extLst>
              <a:ext uri="{FF2B5EF4-FFF2-40B4-BE49-F238E27FC236}">
                <a16:creationId xmlns:a16="http://schemas.microsoft.com/office/drawing/2014/main" id="{DB862B8C-CFDF-B1D4-686D-60D5EAAA2EAD}"/>
              </a:ext>
            </a:extLst>
          </p:cNvPr>
          <p:cNvSpPr>
            <a:spLocks noGrp="1"/>
          </p:cNvSpPr>
          <p:nvPr>
            <p:ph type="body" sz="quarter" idx="33"/>
          </p:nvPr>
        </p:nvSpPr>
        <p:spPr>
          <a:xfrm>
            <a:off x="2609850" y="7134851"/>
            <a:ext cx="5276850" cy="1292662"/>
          </a:xfrm>
        </p:spPr>
        <p:txBody>
          <a:bodyPr lIns="0" tIns="0" rIns="0" bIns="0">
            <a:spAutoFit/>
          </a:bodyPr>
          <a:lstStyle>
            <a:lvl1pPr marL="0">
              <a:lnSpc>
                <a:spcPct val="80000"/>
              </a:lnSpc>
              <a:spcBef>
                <a:spcPts val="0"/>
              </a:spcBef>
              <a:buNone/>
              <a:defRPr b="0" i="0">
                <a:latin typeface="Fairmount Serif Medium" pitchFamily="2" charset="0"/>
                <a:ea typeface="Fairmount Serif Medium" pitchFamily="2" charset="0"/>
              </a:defRPr>
            </a:lvl1pPr>
            <a:lvl2pPr>
              <a:buNone/>
              <a:defRPr/>
            </a:lvl2pPr>
          </a:lstStyle>
          <a:p>
            <a:pPr lvl="0"/>
            <a:r>
              <a:rPr lang="en-US"/>
              <a:t>Click to edit Master text styles</a:t>
            </a:r>
          </a:p>
        </p:txBody>
      </p:sp>
    </p:spTree>
    <p:extLst>
      <p:ext uri="{BB962C8B-B14F-4D97-AF65-F5344CB8AC3E}">
        <p14:creationId xmlns:p14="http://schemas.microsoft.com/office/powerpoint/2010/main" val="4048017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1 Speaker)">
    <p:bg>
      <p:bgPr>
        <a:solidFill>
          <a:schemeClr val="tx1"/>
        </a:solid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31BF873-BCAB-E05F-5573-E8074572DE26}"/>
              </a:ext>
            </a:extLst>
          </p:cNvPr>
          <p:cNvSpPr>
            <a:spLocks noGrp="1"/>
          </p:cNvSpPr>
          <p:nvPr>
            <p:ph type="body" sz="quarter" idx="10" hasCustomPrompt="1"/>
          </p:nvPr>
        </p:nvSpPr>
        <p:spPr>
          <a:xfrm>
            <a:off x="1543051" y="6107098"/>
            <a:ext cx="15201900" cy="664797"/>
          </a:xfrm>
        </p:spPr>
        <p:txBody>
          <a:bodyPr lIns="0" tIns="0" rIns="0" bIns="0">
            <a:spAutoFit/>
          </a:bodyPr>
          <a:lstStyle>
            <a:lvl1pPr algn="ctr">
              <a:buNone/>
              <a:defRPr sz="4800" b="0" i="0">
                <a:solidFill>
                  <a:schemeClr val="bg1"/>
                </a:solidFill>
                <a:latin typeface="Fairmount Serif Medium" pitchFamily="2" charset="0"/>
                <a:ea typeface="Fairmount Serif Medium" pitchFamily="2" charset="0"/>
              </a:defRPr>
            </a:lvl1pPr>
            <a:lvl2pPr>
              <a:buNone/>
              <a:defRPr/>
            </a:lvl2pPr>
            <a:lvl3pPr>
              <a:buNone/>
              <a:defRPr/>
            </a:lvl3pPr>
            <a:lvl4pPr>
              <a:buNone/>
              <a:defRPr/>
            </a:lvl4pPr>
            <a:lvl5pPr>
              <a:buNone/>
              <a:defRPr/>
            </a:lvl5pPr>
          </a:lstStyle>
          <a:p>
            <a:pPr lvl="0"/>
            <a:r>
              <a:rPr lang="en-US" dirty="0"/>
              <a:t>CLICK TO EDIT MASTER TEXT STYLES</a:t>
            </a:r>
          </a:p>
        </p:txBody>
      </p:sp>
      <p:sp>
        <p:nvSpPr>
          <p:cNvPr id="7" name="Title 1">
            <a:extLst>
              <a:ext uri="{FF2B5EF4-FFF2-40B4-BE49-F238E27FC236}">
                <a16:creationId xmlns:a16="http://schemas.microsoft.com/office/drawing/2014/main" id="{4DB3081B-7402-9B56-EDF6-E62366EC9BF7}"/>
              </a:ext>
            </a:extLst>
          </p:cNvPr>
          <p:cNvSpPr>
            <a:spLocks noGrp="1"/>
          </p:cNvSpPr>
          <p:nvPr>
            <p:ph type="ctrTitle" hasCustomPrompt="1"/>
          </p:nvPr>
        </p:nvSpPr>
        <p:spPr>
          <a:xfrm>
            <a:off x="1543050" y="3489958"/>
            <a:ext cx="15201900" cy="2564805"/>
          </a:xfrm>
        </p:spPr>
        <p:txBody>
          <a:bodyPr anchor="ctr" anchorCtr="0"/>
          <a:lstStyle>
            <a:lvl1pPr algn="ctr">
              <a:lnSpc>
                <a:spcPts val="10000"/>
              </a:lnSpc>
              <a:defRPr sz="10900" b="0" i="0">
                <a:solidFill>
                  <a:schemeClr val="bg1"/>
                </a:solidFill>
                <a:latin typeface="Fairmount Serif Medium" pitchFamily="2" charset="0"/>
                <a:ea typeface="Fairmount Serif Medium" pitchFamily="2" charset="0"/>
              </a:defRPr>
            </a:lvl1pPr>
          </a:lstStyle>
          <a:p>
            <a:r>
              <a:rPr lang="en-US" dirty="0"/>
              <a:t>CLICK TO EDIT MASTER TITLE STYLE</a:t>
            </a:r>
          </a:p>
        </p:txBody>
      </p:sp>
      <p:sp>
        <p:nvSpPr>
          <p:cNvPr id="13" name="Text Placeholder 2">
            <a:extLst>
              <a:ext uri="{FF2B5EF4-FFF2-40B4-BE49-F238E27FC236}">
                <a16:creationId xmlns:a16="http://schemas.microsoft.com/office/drawing/2014/main" id="{E169BFC5-ED62-C784-C4FC-9FF0EEDDF241}"/>
              </a:ext>
            </a:extLst>
          </p:cNvPr>
          <p:cNvSpPr>
            <a:spLocks noGrp="1"/>
          </p:cNvSpPr>
          <p:nvPr>
            <p:ph type="body" idx="1"/>
          </p:nvPr>
        </p:nvSpPr>
        <p:spPr>
          <a:xfrm>
            <a:off x="5658934" y="8835700"/>
            <a:ext cx="6970129"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Tree>
    <p:extLst>
      <p:ext uri="{BB962C8B-B14F-4D97-AF65-F5344CB8AC3E}">
        <p14:creationId xmlns:p14="http://schemas.microsoft.com/office/powerpoint/2010/main" val="752160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2 Speakers)">
    <p:bg>
      <p:bgPr>
        <a:solidFill>
          <a:schemeClr val="tx1"/>
        </a:solid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31BF873-BCAB-E05F-5573-E8074572DE26}"/>
              </a:ext>
            </a:extLst>
          </p:cNvPr>
          <p:cNvSpPr>
            <a:spLocks noGrp="1"/>
          </p:cNvSpPr>
          <p:nvPr>
            <p:ph type="body" sz="quarter" idx="10" hasCustomPrompt="1"/>
          </p:nvPr>
        </p:nvSpPr>
        <p:spPr>
          <a:xfrm>
            <a:off x="1543051" y="6107098"/>
            <a:ext cx="15201900" cy="664797"/>
          </a:xfrm>
        </p:spPr>
        <p:txBody>
          <a:bodyPr lIns="0" tIns="0" rIns="0" bIns="0">
            <a:spAutoFit/>
          </a:bodyPr>
          <a:lstStyle>
            <a:lvl1pPr algn="ctr">
              <a:buNone/>
              <a:defRPr sz="4800" b="0" i="0">
                <a:solidFill>
                  <a:schemeClr val="bg1"/>
                </a:solidFill>
                <a:latin typeface="Fairmount Serif Medium" pitchFamily="2" charset="0"/>
                <a:ea typeface="Fairmount Serif Medium" pitchFamily="2" charset="0"/>
              </a:defRPr>
            </a:lvl1pPr>
            <a:lvl2pPr>
              <a:buNone/>
              <a:defRPr/>
            </a:lvl2pPr>
            <a:lvl3pPr>
              <a:buNone/>
              <a:defRPr/>
            </a:lvl3pPr>
            <a:lvl4pPr>
              <a:buNone/>
              <a:defRPr/>
            </a:lvl4pPr>
            <a:lvl5pPr>
              <a:buNone/>
              <a:defRPr/>
            </a:lvl5pPr>
          </a:lstStyle>
          <a:p>
            <a:pPr lvl="0"/>
            <a:r>
              <a:rPr lang="en-US" dirty="0"/>
              <a:t>CLICK TO EDIT MASTER TEXT STYLES</a:t>
            </a:r>
          </a:p>
        </p:txBody>
      </p:sp>
      <p:sp>
        <p:nvSpPr>
          <p:cNvPr id="7" name="Title 1">
            <a:extLst>
              <a:ext uri="{FF2B5EF4-FFF2-40B4-BE49-F238E27FC236}">
                <a16:creationId xmlns:a16="http://schemas.microsoft.com/office/drawing/2014/main" id="{4DB3081B-7402-9B56-EDF6-E62366EC9BF7}"/>
              </a:ext>
            </a:extLst>
          </p:cNvPr>
          <p:cNvSpPr>
            <a:spLocks noGrp="1"/>
          </p:cNvSpPr>
          <p:nvPr>
            <p:ph type="ctrTitle" hasCustomPrompt="1"/>
          </p:nvPr>
        </p:nvSpPr>
        <p:spPr>
          <a:xfrm>
            <a:off x="1543050" y="3489958"/>
            <a:ext cx="15201900" cy="2564805"/>
          </a:xfrm>
        </p:spPr>
        <p:txBody>
          <a:bodyPr anchor="ctr" anchorCtr="0"/>
          <a:lstStyle>
            <a:lvl1pPr algn="ctr">
              <a:lnSpc>
                <a:spcPts val="10000"/>
              </a:lnSpc>
              <a:defRPr sz="10900" b="0" i="0">
                <a:solidFill>
                  <a:schemeClr val="bg1"/>
                </a:solidFill>
                <a:latin typeface="Fairmount Serif Medium" pitchFamily="2" charset="0"/>
                <a:ea typeface="Fairmount Serif Medium" pitchFamily="2" charset="0"/>
              </a:defRPr>
            </a:lvl1pPr>
          </a:lstStyle>
          <a:p>
            <a:r>
              <a:rPr lang="en-US" dirty="0"/>
              <a:t>CLICK TO EDIT MASTER TITLE STYLE</a:t>
            </a:r>
          </a:p>
        </p:txBody>
      </p:sp>
      <p:sp>
        <p:nvSpPr>
          <p:cNvPr id="5" name="Text Placeholder 2">
            <a:extLst>
              <a:ext uri="{FF2B5EF4-FFF2-40B4-BE49-F238E27FC236}">
                <a16:creationId xmlns:a16="http://schemas.microsoft.com/office/drawing/2014/main" id="{86C203D3-1EB1-5BBD-0D5E-5B7BC3CDFE39}"/>
              </a:ext>
            </a:extLst>
          </p:cNvPr>
          <p:cNvSpPr>
            <a:spLocks noGrp="1"/>
          </p:cNvSpPr>
          <p:nvPr>
            <p:ph type="body" idx="1"/>
          </p:nvPr>
        </p:nvSpPr>
        <p:spPr>
          <a:xfrm>
            <a:off x="9491243" y="8835699"/>
            <a:ext cx="5641182"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Text Placeholder 2">
            <a:extLst>
              <a:ext uri="{FF2B5EF4-FFF2-40B4-BE49-F238E27FC236}">
                <a16:creationId xmlns:a16="http://schemas.microsoft.com/office/drawing/2014/main" id="{1BB11E7C-030F-CA83-9D5D-ECB3A1CC87AD}"/>
              </a:ext>
            </a:extLst>
          </p:cNvPr>
          <p:cNvSpPr>
            <a:spLocks noGrp="1"/>
          </p:cNvSpPr>
          <p:nvPr>
            <p:ph type="body" idx="12"/>
          </p:nvPr>
        </p:nvSpPr>
        <p:spPr>
          <a:xfrm>
            <a:off x="3070342" y="8835699"/>
            <a:ext cx="5641182"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Tree>
    <p:extLst>
      <p:ext uri="{BB962C8B-B14F-4D97-AF65-F5344CB8AC3E}">
        <p14:creationId xmlns:p14="http://schemas.microsoft.com/office/powerpoint/2010/main" val="1145246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3 Speakers)">
    <p:bg>
      <p:bgPr>
        <a:solidFill>
          <a:schemeClr val="tx1"/>
        </a:solidFill>
        <a:effectLst/>
      </p:bgPr>
    </p:bg>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31BF873-BCAB-E05F-5573-E8074572DE26}"/>
              </a:ext>
            </a:extLst>
          </p:cNvPr>
          <p:cNvSpPr>
            <a:spLocks noGrp="1"/>
          </p:cNvSpPr>
          <p:nvPr>
            <p:ph type="body" sz="quarter" idx="10" hasCustomPrompt="1"/>
          </p:nvPr>
        </p:nvSpPr>
        <p:spPr>
          <a:xfrm>
            <a:off x="1543051" y="6107098"/>
            <a:ext cx="15201900" cy="664797"/>
          </a:xfrm>
        </p:spPr>
        <p:txBody>
          <a:bodyPr lIns="0" tIns="0" rIns="0" bIns="0">
            <a:spAutoFit/>
          </a:bodyPr>
          <a:lstStyle>
            <a:lvl1pPr algn="ctr">
              <a:buNone/>
              <a:defRPr sz="4800" b="0" i="0">
                <a:solidFill>
                  <a:schemeClr val="bg1"/>
                </a:solidFill>
                <a:latin typeface="Fairmount Serif Medium" pitchFamily="2" charset="0"/>
                <a:ea typeface="Fairmount Serif Medium" pitchFamily="2" charset="0"/>
              </a:defRPr>
            </a:lvl1pPr>
            <a:lvl2pPr>
              <a:buNone/>
              <a:defRPr/>
            </a:lvl2pPr>
            <a:lvl3pPr>
              <a:buNone/>
              <a:defRPr/>
            </a:lvl3pPr>
            <a:lvl4pPr>
              <a:buNone/>
              <a:defRPr/>
            </a:lvl4pPr>
            <a:lvl5pPr>
              <a:buNone/>
              <a:defRPr/>
            </a:lvl5pPr>
          </a:lstStyle>
          <a:p>
            <a:pPr lvl="0"/>
            <a:r>
              <a:rPr lang="en-US" dirty="0"/>
              <a:t>CLICK TO EDIT MASTER TEXT STYLES</a:t>
            </a:r>
          </a:p>
        </p:txBody>
      </p:sp>
      <p:sp>
        <p:nvSpPr>
          <p:cNvPr id="7" name="Title 1">
            <a:extLst>
              <a:ext uri="{FF2B5EF4-FFF2-40B4-BE49-F238E27FC236}">
                <a16:creationId xmlns:a16="http://schemas.microsoft.com/office/drawing/2014/main" id="{4DB3081B-7402-9B56-EDF6-E62366EC9BF7}"/>
              </a:ext>
            </a:extLst>
          </p:cNvPr>
          <p:cNvSpPr>
            <a:spLocks noGrp="1"/>
          </p:cNvSpPr>
          <p:nvPr>
            <p:ph type="ctrTitle" hasCustomPrompt="1"/>
          </p:nvPr>
        </p:nvSpPr>
        <p:spPr>
          <a:xfrm>
            <a:off x="1543050" y="3489958"/>
            <a:ext cx="15201900" cy="2564805"/>
          </a:xfrm>
        </p:spPr>
        <p:txBody>
          <a:bodyPr anchor="ctr" anchorCtr="0"/>
          <a:lstStyle>
            <a:lvl1pPr algn="ctr">
              <a:lnSpc>
                <a:spcPts val="10000"/>
              </a:lnSpc>
              <a:defRPr sz="10900" b="0" i="0">
                <a:solidFill>
                  <a:schemeClr val="bg1"/>
                </a:solidFill>
                <a:latin typeface="Fairmount Serif Medium" pitchFamily="2" charset="0"/>
                <a:ea typeface="Fairmount Serif Medium" pitchFamily="2"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6559E0A2-C0A2-B527-2150-23AE4409E8CC}"/>
              </a:ext>
            </a:extLst>
          </p:cNvPr>
          <p:cNvSpPr>
            <a:spLocks noGrp="1"/>
          </p:cNvSpPr>
          <p:nvPr>
            <p:ph type="body" idx="1"/>
          </p:nvPr>
        </p:nvSpPr>
        <p:spPr>
          <a:xfrm>
            <a:off x="1543050" y="8835699"/>
            <a:ext cx="4867277"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9" name="Text Placeholder 2">
            <a:extLst>
              <a:ext uri="{FF2B5EF4-FFF2-40B4-BE49-F238E27FC236}">
                <a16:creationId xmlns:a16="http://schemas.microsoft.com/office/drawing/2014/main" id="{004A763A-02E0-ABCA-6047-B6A29355BBF7}"/>
              </a:ext>
            </a:extLst>
          </p:cNvPr>
          <p:cNvSpPr>
            <a:spLocks noGrp="1"/>
          </p:cNvSpPr>
          <p:nvPr>
            <p:ph type="body" idx="12"/>
          </p:nvPr>
        </p:nvSpPr>
        <p:spPr>
          <a:xfrm>
            <a:off x="6708540" y="8835699"/>
            <a:ext cx="4867277"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10" name="Text Placeholder 2">
            <a:extLst>
              <a:ext uri="{FF2B5EF4-FFF2-40B4-BE49-F238E27FC236}">
                <a16:creationId xmlns:a16="http://schemas.microsoft.com/office/drawing/2014/main" id="{82F1AD4E-8D96-B778-AB6A-A4889B4A691C}"/>
              </a:ext>
            </a:extLst>
          </p:cNvPr>
          <p:cNvSpPr>
            <a:spLocks noGrp="1"/>
          </p:cNvSpPr>
          <p:nvPr>
            <p:ph type="body" idx="13"/>
          </p:nvPr>
        </p:nvSpPr>
        <p:spPr>
          <a:xfrm>
            <a:off x="11874030" y="8835699"/>
            <a:ext cx="4867277"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Tree>
    <p:extLst>
      <p:ext uri="{BB962C8B-B14F-4D97-AF65-F5344CB8AC3E}">
        <p14:creationId xmlns:p14="http://schemas.microsoft.com/office/powerpoint/2010/main" val="1622121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Grid">
    <p:bg>
      <p:bgPr>
        <a:solidFill>
          <a:schemeClr val="tx1"/>
        </a:solidFill>
        <a:effectLst/>
      </p:bgPr>
    </p:bg>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AF999513-DC6D-98D9-4A79-A081B8F559E3}"/>
              </a:ext>
            </a:extLst>
          </p:cNvPr>
          <p:cNvSpPr>
            <a:spLocks noGrp="1"/>
          </p:cNvSpPr>
          <p:nvPr>
            <p:ph type="pic" sz="quarter" idx="34"/>
          </p:nvPr>
        </p:nvSpPr>
        <p:spPr>
          <a:xfrm>
            <a:off x="381134" y="2116063"/>
            <a:ext cx="2587625" cy="2673350"/>
          </a:xfrm>
          <a:solidFill>
            <a:schemeClr val="bg1">
              <a:lumMod val="95000"/>
            </a:schemeClr>
          </a:solidFill>
        </p:spPr>
        <p:txBody>
          <a:bodyPr/>
          <a:lstStyle>
            <a:lvl1pPr>
              <a:buNone/>
              <a:defRPr sz="1800">
                <a:latin typeface="ES Klarheit Grotesk" pitchFamily="2" charset="77"/>
                <a:ea typeface="ES Klarheit Grotesk" pitchFamily="2" charset="77"/>
              </a:defRPr>
            </a:lvl1pPr>
          </a:lstStyle>
          <a:p>
            <a:r>
              <a:rPr lang="en-US"/>
              <a:t>Click icon to add picture</a:t>
            </a:r>
            <a:endParaRPr lang="en-US" dirty="0"/>
          </a:p>
        </p:txBody>
      </p:sp>
      <p:sp>
        <p:nvSpPr>
          <p:cNvPr id="33" name="Picture Placeholder 31">
            <a:extLst>
              <a:ext uri="{FF2B5EF4-FFF2-40B4-BE49-F238E27FC236}">
                <a16:creationId xmlns:a16="http://schemas.microsoft.com/office/drawing/2014/main" id="{43B51637-82E6-3E39-D7F7-2E5984E826F0}"/>
              </a:ext>
            </a:extLst>
          </p:cNvPr>
          <p:cNvSpPr>
            <a:spLocks noGrp="1"/>
          </p:cNvSpPr>
          <p:nvPr>
            <p:ph type="pic" sz="quarter" idx="35"/>
          </p:nvPr>
        </p:nvSpPr>
        <p:spPr>
          <a:xfrm>
            <a:off x="3368373" y="2116063"/>
            <a:ext cx="2587625" cy="2673350"/>
          </a:xfrm>
          <a:solidFill>
            <a:schemeClr val="bg1">
              <a:lumMod val="95000"/>
            </a:schemeClr>
          </a:solidFill>
        </p:spPr>
        <p:txBody>
          <a:bodyPr/>
          <a:lstStyle>
            <a:lvl1pPr>
              <a:buNone/>
              <a:defRPr sz="1800">
                <a:latin typeface="ES Klarheit Grotesk" pitchFamily="2" charset="77"/>
                <a:ea typeface="ES Klarheit Grotesk" pitchFamily="2" charset="77"/>
              </a:defRPr>
            </a:lvl1pPr>
          </a:lstStyle>
          <a:p>
            <a:r>
              <a:rPr lang="en-US"/>
              <a:t>Click icon to add picture</a:t>
            </a:r>
            <a:endParaRPr lang="en-US" dirty="0"/>
          </a:p>
        </p:txBody>
      </p:sp>
      <p:sp>
        <p:nvSpPr>
          <p:cNvPr id="34" name="Picture Placeholder 31">
            <a:extLst>
              <a:ext uri="{FF2B5EF4-FFF2-40B4-BE49-F238E27FC236}">
                <a16:creationId xmlns:a16="http://schemas.microsoft.com/office/drawing/2014/main" id="{5EF866C2-EA91-996C-7A0F-B6F6547970BD}"/>
              </a:ext>
            </a:extLst>
          </p:cNvPr>
          <p:cNvSpPr>
            <a:spLocks noGrp="1"/>
          </p:cNvSpPr>
          <p:nvPr>
            <p:ph type="pic" sz="quarter" idx="36"/>
          </p:nvPr>
        </p:nvSpPr>
        <p:spPr>
          <a:xfrm>
            <a:off x="6340173" y="2116063"/>
            <a:ext cx="2587625" cy="2673350"/>
          </a:xfrm>
          <a:solidFill>
            <a:schemeClr val="bg1">
              <a:lumMod val="95000"/>
            </a:schemeClr>
          </a:solidFill>
        </p:spPr>
        <p:txBody>
          <a:bodyPr/>
          <a:lstStyle>
            <a:lvl1pPr>
              <a:buNone/>
              <a:defRPr sz="1800">
                <a:latin typeface="ES Klarheit Grotesk" pitchFamily="2" charset="77"/>
                <a:ea typeface="ES Klarheit Grotesk" pitchFamily="2" charset="77"/>
              </a:defRPr>
            </a:lvl1pPr>
          </a:lstStyle>
          <a:p>
            <a:r>
              <a:rPr lang="en-US"/>
              <a:t>Click icon to add picture</a:t>
            </a:r>
            <a:endParaRPr lang="en-US" dirty="0"/>
          </a:p>
        </p:txBody>
      </p:sp>
      <p:sp>
        <p:nvSpPr>
          <p:cNvPr id="35" name="Picture Placeholder 31">
            <a:extLst>
              <a:ext uri="{FF2B5EF4-FFF2-40B4-BE49-F238E27FC236}">
                <a16:creationId xmlns:a16="http://schemas.microsoft.com/office/drawing/2014/main" id="{1C45FF4D-467D-C22C-20B2-A517BA6DAC5F}"/>
              </a:ext>
            </a:extLst>
          </p:cNvPr>
          <p:cNvSpPr>
            <a:spLocks noGrp="1"/>
          </p:cNvSpPr>
          <p:nvPr>
            <p:ph type="pic" sz="quarter" idx="37"/>
          </p:nvPr>
        </p:nvSpPr>
        <p:spPr>
          <a:xfrm>
            <a:off x="9325420" y="2116063"/>
            <a:ext cx="2587625" cy="2673350"/>
          </a:xfrm>
          <a:solidFill>
            <a:schemeClr val="bg1">
              <a:lumMod val="95000"/>
            </a:schemeClr>
          </a:solidFill>
        </p:spPr>
        <p:txBody>
          <a:bodyPr/>
          <a:lstStyle>
            <a:lvl1pPr>
              <a:buNone/>
              <a:defRPr sz="1800">
                <a:latin typeface="ES Klarheit Grotesk" pitchFamily="2" charset="77"/>
                <a:ea typeface="ES Klarheit Grotesk" pitchFamily="2" charset="77"/>
              </a:defRPr>
            </a:lvl1pPr>
          </a:lstStyle>
          <a:p>
            <a:r>
              <a:rPr lang="en-US"/>
              <a:t>Click icon to add picture</a:t>
            </a:r>
            <a:endParaRPr lang="en-US" dirty="0"/>
          </a:p>
        </p:txBody>
      </p:sp>
      <p:sp>
        <p:nvSpPr>
          <p:cNvPr id="36" name="Picture Placeholder 31">
            <a:extLst>
              <a:ext uri="{FF2B5EF4-FFF2-40B4-BE49-F238E27FC236}">
                <a16:creationId xmlns:a16="http://schemas.microsoft.com/office/drawing/2014/main" id="{EFC05D65-C2F7-8A22-EA80-B254C8D7D965}"/>
              </a:ext>
            </a:extLst>
          </p:cNvPr>
          <p:cNvSpPr>
            <a:spLocks noGrp="1"/>
          </p:cNvSpPr>
          <p:nvPr>
            <p:ph type="pic" sz="quarter" idx="38"/>
          </p:nvPr>
        </p:nvSpPr>
        <p:spPr>
          <a:xfrm>
            <a:off x="12310667" y="2116063"/>
            <a:ext cx="2587625" cy="2673350"/>
          </a:xfrm>
          <a:solidFill>
            <a:schemeClr val="bg1">
              <a:lumMod val="95000"/>
            </a:schemeClr>
          </a:solidFill>
        </p:spPr>
        <p:txBody>
          <a:bodyPr/>
          <a:lstStyle>
            <a:lvl1pPr>
              <a:buNone/>
              <a:defRPr sz="1800">
                <a:latin typeface="ES Klarheit Grotesk" pitchFamily="2" charset="77"/>
                <a:ea typeface="ES Klarheit Grotesk" pitchFamily="2" charset="77"/>
              </a:defRPr>
            </a:lvl1pPr>
          </a:lstStyle>
          <a:p>
            <a:r>
              <a:rPr lang="en-US"/>
              <a:t>Click icon to add picture</a:t>
            </a:r>
            <a:endParaRPr lang="en-US" dirty="0"/>
          </a:p>
        </p:txBody>
      </p:sp>
      <p:sp>
        <p:nvSpPr>
          <p:cNvPr id="37" name="Picture Placeholder 31">
            <a:extLst>
              <a:ext uri="{FF2B5EF4-FFF2-40B4-BE49-F238E27FC236}">
                <a16:creationId xmlns:a16="http://schemas.microsoft.com/office/drawing/2014/main" id="{3A6940CC-87A4-A65C-6E02-CA9EDD00672E}"/>
              </a:ext>
            </a:extLst>
          </p:cNvPr>
          <p:cNvSpPr>
            <a:spLocks noGrp="1"/>
          </p:cNvSpPr>
          <p:nvPr>
            <p:ph type="pic" sz="quarter" idx="39"/>
          </p:nvPr>
        </p:nvSpPr>
        <p:spPr>
          <a:xfrm>
            <a:off x="15322808" y="2116063"/>
            <a:ext cx="2587625" cy="2673350"/>
          </a:xfrm>
          <a:solidFill>
            <a:schemeClr val="bg1">
              <a:lumMod val="95000"/>
            </a:schemeClr>
          </a:solidFill>
        </p:spPr>
        <p:txBody>
          <a:bodyPr/>
          <a:lstStyle>
            <a:lvl1pPr>
              <a:buNone/>
              <a:defRPr sz="1800">
                <a:latin typeface="ES Klarheit Grotesk" pitchFamily="2" charset="77"/>
                <a:ea typeface="ES Klarheit Grotesk" pitchFamily="2" charset="77"/>
              </a:defRPr>
            </a:lvl1pPr>
          </a:lstStyle>
          <a:p>
            <a:r>
              <a:rPr lang="en-US"/>
              <a:t>Click icon to add picture</a:t>
            </a:r>
            <a:endParaRPr lang="en-US" dirty="0"/>
          </a:p>
        </p:txBody>
      </p:sp>
      <p:sp>
        <p:nvSpPr>
          <p:cNvPr id="38" name="Picture Placeholder 31">
            <a:extLst>
              <a:ext uri="{FF2B5EF4-FFF2-40B4-BE49-F238E27FC236}">
                <a16:creationId xmlns:a16="http://schemas.microsoft.com/office/drawing/2014/main" id="{E8958FE7-9BBA-E6C6-2234-D810F26ECE4C}"/>
              </a:ext>
            </a:extLst>
          </p:cNvPr>
          <p:cNvSpPr>
            <a:spLocks noGrp="1"/>
          </p:cNvSpPr>
          <p:nvPr>
            <p:ph type="pic" sz="quarter" idx="40"/>
          </p:nvPr>
        </p:nvSpPr>
        <p:spPr>
          <a:xfrm>
            <a:off x="381134" y="6106805"/>
            <a:ext cx="2587625" cy="2673350"/>
          </a:xfrm>
          <a:solidFill>
            <a:schemeClr val="bg1">
              <a:lumMod val="95000"/>
            </a:schemeClr>
          </a:solidFill>
        </p:spPr>
        <p:txBody>
          <a:bodyPr/>
          <a:lstStyle>
            <a:lvl1pPr>
              <a:buNone/>
              <a:defRPr sz="1800">
                <a:latin typeface="ES Klarheit Grotesk" pitchFamily="2" charset="77"/>
                <a:ea typeface="ES Klarheit Grotesk" pitchFamily="2" charset="77"/>
              </a:defRPr>
            </a:lvl1pPr>
          </a:lstStyle>
          <a:p>
            <a:r>
              <a:rPr lang="en-US"/>
              <a:t>Click icon to add picture</a:t>
            </a:r>
            <a:endParaRPr lang="en-US" dirty="0"/>
          </a:p>
        </p:txBody>
      </p:sp>
      <p:sp>
        <p:nvSpPr>
          <p:cNvPr id="39" name="Picture Placeholder 31">
            <a:extLst>
              <a:ext uri="{FF2B5EF4-FFF2-40B4-BE49-F238E27FC236}">
                <a16:creationId xmlns:a16="http://schemas.microsoft.com/office/drawing/2014/main" id="{8661142C-A729-3B7B-6A3D-9D0775BE4142}"/>
              </a:ext>
            </a:extLst>
          </p:cNvPr>
          <p:cNvSpPr>
            <a:spLocks noGrp="1"/>
          </p:cNvSpPr>
          <p:nvPr>
            <p:ph type="pic" sz="quarter" idx="41"/>
          </p:nvPr>
        </p:nvSpPr>
        <p:spPr>
          <a:xfrm>
            <a:off x="3368373" y="6106805"/>
            <a:ext cx="2587625" cy="2673350"/>
          </a:xfrm>
          <a:solidFill>
            <a:schemeClr val="bg1">
              <a:lumMod val="95000"/>
            </a:schemeClr>
          </a:solidFill>
        </p:spPr>
        <p:txBody>
          <a:bodyPr/>
          <a:lstStyle>
            <a:lvl1pPr>
              <a:buNone/>
              <a:defRPr sz="1800">
                <a:latin typeface="ES Klarheit Grotesk" pitchFamily="2" charset="77"/>
                <a:ea typeface="ES Klarheit Grotesk" pitchFamily="2" charset="77"/>
              </a:defRPr>
            </a:lvl1pPr>
          </a:lstStyle>
          <a:p>
            <a:r>
              <a:rPr lang="en-US"/>
              <a:t>Click icon to add picture</a:t>
            </a:r>
            <a:endParaRPr lang="en-US" dirty="0"/>
          </a:p>
        </p:txBody>
      </p:sp>
      <p:sp>
        <p:nvSpPr>
          <p:cNvPr id="40" name="Picture Placeholder 31">
            <a:extLst>
              <a:ext uri="{FF2B5EF4-FFF2-40B4-BE49-F238E27FC236}">
                <a16:creationId xmlns:a16="http://schemas.microsoft.com/office/drawing/2014/main" id="{53EC9534-69D2-D6FC-BC57-025E20B2A921}"/>
              </a:ext>
            </a:extLst>
          </p:cNvPr>
          <p:cNvSpPr>
            <a:spLocks noGrp="1"/>
          </p:cNvSpPr>
          <p:nvPr>
            <p:ph type="pic" sz="quarter" idx="42"/>
          </p:nvPr>
        </p:nvSpPr>
        <p:spPr>
          <a:xfrm>
            <a:off x="6340173" y="6106805"/>
            <a:ext cx="2587625" cy="2673350"/>
          </a:xfrm>
          <a:solidFill>
            <a:schemeClr val="bg1">
              <a:lumMod val="95000"/>
            </a:schemeClr>
          </a:solidFill>
        </p:spPr>
        <p:txBody>
          <a:bodyPr/>
          <a:lstStyle>
            <a:lvl1pPr>
              <a:buNone/>
              <a:defRPr sz="1800">
                <a:latin typeface="ES Klarheit Grotesk" pitchFamily="2" charset="77"/>
                <a:ea typeface="ES Klarheit Grotesk" pitchFamily="2" charset="77"/>
              </a:defRPr>
            </a:lvl1pPr>
          </a:lstStyle>
          <a:p>
            <a:r>
              <a:rPr lang="en-US"/>
              <a:t>Click icon to add picture</a:t>
            </a:r>
            <a:endParaRPr lang="en-US" dirty="0"/>
          </a:p>
        </p:txBody>
      </p:sp>
      <p:sp>
        <p:nvSpPr>
          <p:cNvPr id="41" name="Picture Placeholder 31">
            <a:extLst>
              <a:ext uri="{FF2B5EF4-FFF2-40B4-BE49-F238E27FC236}">
                <a16:creationId xmlns:a16="http://schemas.microsoft.com/office/drawing/2014/main" id="{1AEADC74-E1AC-04D1-B6C4-01553C690177}"/>
              </a:ext>
            </a:extLst>
          </p:cNvPr>
          <p:cNvSpPr>
            <a:spLocks noGrp="1"/>
          </p:cNvSpPr>
          <p:nvPr>
            <p:ph type="pic" sz="quarter" idx="43"/>
          </p:nvPr>
        </p:nvSpPr>
        <p:spPr>
          <a:xfrm>
            <a:off x="9325420" y="6106805"/>
            <a:ext cx="2587625" cy="2673350"/>
          </a:xfrm>
          <a:solidFill>
            <a:schemeClr val="bg1">
              <a:lumMod val="95000"/>
            </a:schemeClr>
          </a:solidFill>
        </p:spPr>
        <p:txBody>
          <a:bodyPr/>
          <a:lstStyle>
            <a:lvl1pPr>
              <a:buNone/>
              <a:defRPr sz="1800">
                <a:latin typeface="ES Klarheit Grotesk" pitchFamily="2" charset="77"/>
                <a:ea typeface="ES Klarheit Grotesk" pitchFamily="2" charset="77"/>
              </a:defRPr>
            </a:lvl1pPr>
          </a:lstStyle>
          <a:p>
            <a:r>
              <a:rPr lang="en-US"/>
              <a:t>Click icon to add picture</a:t>
            </a:r>
            <a:endParaRPr lang="en-US" dirty="0"/>
          </a:p>
        </p:txBody>
      </p:sp>
      <p:sp>
        <p:nvSpPr>
          <p:cNvPr id="42" name="Picture Placeholder 31">
            <a:extLst>
              <a:ext uri="{FF2B5EF4-FFF2-40B4-BE49-F238E27FC236}">
                <a16:creationId xmlns:a16="http://schemas.microsoft.com/office/drawing/2014/main" id="{42503675-912F-3C8B-F2F3-5793D15A32D4}"/>
              </a:ext>
            </a:extLst>
          </p:cNvPr>
          <p:cNvSpPr>
            <a:spLocks noGrp="1"/>
          </p:cNvSpPr>
          <p:nvPr>
            <p:ph type="pic" sz="quarter" idx="44"/>
          </p:nvPr>
        </p:nvSpPr>
        <p:spPr>
          <a:xfrm>
            <a:off x="12310667" y="6106805"/>
            <a:ext cx="2587625" cy="2673350"/>
          </a:xfrm>
          <a:solidFill>
            <a:schemeClr val="bg1">
              <a:lumMod val="95000"/>
            </a:schemeClr>
          </a:solidFill>
        </p:spPr>
        <p:txBody>
          <a:bodyPr/>
          <a:lstStyle>
            <a:lvl1pPr>
              <a:buNone/>
              <a:defRPr sz="1800">
                <a:latin typeface="ES Klarheit Grotesk" pitchFamily="2" charset="77"/>
                <a:ea typeface="ES Klarheit Grotesk" pitchFamily="2" charset="77"/>
              </a:defRPr>
            </a:lvl1pPr>
          </a:lstStyle>
          <a:p>
            <a:r>
              <a:rPr lang="en-US"/>
              <a:t>Click icon to add picture</a:t>
            </a:r>
            <a:endParaRPr lang="en-US" dirty="0"/>
          </a:p>
        </p:txBody>
      </p:sp>
      <p:sp>
        <p:nvSpPr>
          <p:cNvPr id="43" name="Picture Placeholder 31">
            <a:extLst>
              <a:ext uri="{FF2B5EF4-FFF2-40B4-BE49-F238E27FC236}">
                <a16:creationId xmlns:a16="http://schemas.microsoft.com/office/drawing/2014/main" id="{126288E9-4864-FE69-0FF0-FC1B030DBBEE}"/>
              </a:ext>
            </a:extLst>
          </p:cNvPr>
          <p:cNvSpPr>
            <a:spLocks noGrp="1"/>
          </p:cNvSpPr>
          <p:nvPr>
            <p:ph type="pic" sz="quarter" idx="45"/>
          </p:nvPr>
        </p:nvSpPr>
        <p:spPr>
          <a:xfrm>
            <a:off x="15322808" y="6106805"/>
            <a:ext cx="2587625" cy="2673350"/>
          </a:xfrm>
          <a:solidFill>
            <a:schemeClr val="bg1">
              <a:lumMod val="95000"/>
            </a:schemeClr>
          </a:solidFill>
        </p:spPr>
        <p:txBody>
          <a:bodyPr/>
          <a:lstStyle>
            <a:lvl1pPr>
              <a:buNone/>
              <a:defRPr sz="1800">
                <a:latin typeface="ES Klarheit Grotesk" pitchFamily="2" charset="77"/>
                <a:ea typeface="ES Klarheit Grotesk" pitchFamily="2" charset="77"/>
              </a:defRPr>
            </a:lvl1pPr>
          </a:lstStyle>
          <a:p>
            <a:r>
              <a:rPr lang="en-US"/>
              <a:t>Click icon to add picture</a:t>
            </a:r>
            <a:endParaRPr lang="en-US" dirty="0"/>
          </a:p>
        </p:txBody>
      </p:sp>
      <p:sp>
        <p:nvSpPr>
          <p:cNvPr id="45" name="Text Placeholder 44">
            <a:extLst>
              <a:ext uri="{FF2B5EF4-FFF2-40B4-BE49-F238E27FC236}">
                <a16:creationId xmlns:a16="http://schemas.microsoft.com/office/drawing/2014/main" id="{D489CD57-78B3-D02F-A036-1BA3CE3FAFE9}"/>
              </a:ext>
            </a:extLst>
          </p:cNvPr>
          <p:cNvSpPr>
            <a:spLocks noGrp="1"/>
          </p:cNvSpPr>
          <p:nvPr>
            <p:ph type="body" sz="quarter" idx="46"/>
          </p:nvPr>
        </p:nvSpPr>
        <p:spPr>
          <a:xfrm>
            <a:off x="381000" y="4949966"/>
            <a:ext cx="2587625" cy="664797"/>
          </a:xfrm>
        </p:spPr>
        <p:txBody>
          <a:bodyPr lIns="0" tIns="0" rIns="0" bIns="0">
            <a:spAutoFit/>
          </a:bodyPr>
          <a:lstStyle>
            <a:lvl1pPr marL="0" indent="0" algn="ctr">
              <a:lnSpc>
                <a:spcPct val="90000"/>
              </a:lnSpc>
              <a:spcBef>
                <a:spcPts val="0"/>
              </a:spcBef>
              <a:buNone/>
              <a:tabLst/>
              <a:defRPr sz="1600">
                <a:solidFill>
                  <a:schemeClr val="bg1"/>
                </a:solidFill>
                <a:latin typeface="ES Klarheit Grotesk" pitchFamily="2" charset="77"/>
                <a:ea typeface="ES Klarheit Grotesk" pitchFamily="2" charset="77"/>
              </a:defRPr>
            </a:lvl1pPr>
            <a:lvl2pPr marL="0" indent="0" algn="ctr">
              <a:lnSpc>
                <a:spcPct val="90000"/>
              </a:lnSpc>
              <a:spcBef>
                <a:spcPts val="0"/>
              </a:spcBef>
              <a:buNone/>
              <a:tabLst/>
              <a:defRPr sz="1600" i="1">
                <a:solidFill>
                  <a:schemeClr val="bg1"/>
                </a:solidFill>
                <a:latin typeface="ES Klarheit Grotesk" pitchFamily="2" charset="77"/>
                <a:ea typeface="ES Klarheit Grotesk" pitchFamily="2" charset="77"/>
              </a:defRPr>
            </a:lvl2pPr>
            <a:lvl3pPr marL="0" indent="0" algn="ctr">
              <a:lnSpc>
                <a:spcPct val="90000"/>
              </a:lnSpc>
              <a:buNone/>
              <a:tabLst/>
              <a:defRPr sz="1600">
                <a:solidFill>
                  <a:schemeClr val="bg1"/>
                </a:solidFill>
                <a:latin typeface="ES Klarheit Grotesk" pitchFamily="2" charset="77"/>
                <a:ea typeface="ES Klarheit Grotesk" pitchFamily="2" charset="77"/>
              </a:defRPr>
            </a:lvl3pPr>
            <a:lvl4pPr marL="0" indent="0" algn="ctr">
              <a:lnSpc>
                <a:spcPct val="90000"/>
              </a:lnSpc>
              <a:buNone/>
              <a:tabLst/>
              <a:defRPr sz="1600">
                <a:solidFill>
                  <a:schemeClr val="bg1"/>
                </a:solidFill>
                <a:latin typeface="ES Klarheit Grotesk" pitchFamily="2" charset="77"/>
                <a:ea typeface="ES Klarheit Grotesk" pitchFamily="2" charset="77"/>
              </a:defRPr>
            </a:lvl4pPr>
            <a:lvl5pPr marL="0" indent="0" algn="ctr">
              <a:lnSpc>
                <a:spcPct val="90000"/>
              </a:lnSpc>
              <a:buNone/>
              <a:tabLst/>
              <a:defRPr sz="1600">
                <a:solidFill>
                  <a:schemeClr val="bg1"/>
                </a:solidFill>
                <a:latin typeface="ES Klarheit Grotesk" pitchFamily="2" charset="77"/>
                <a:ea typeface="ES Klarheit Grotesk" pitchFamily="2" charset="77"/>
              </a:defRPr>
            </a:lvl5pPr>
          </a:lstStyle>
          <a:p>
            <a:pPr lvl="0"/>
            <a:r>
              <a:rPr lang="en-US"/>
              <a:t>Click to edit Master text styles</a:t>
            </a:r>
          </a:p>
          <a:p>
            <a:pPr lvl="1"/>
            <a:r>
              <a:rPr lang="en-US"/>
              <a:t>Second level</a:t>
            </a:r>
          </a:p>
        </p:txBody>
      </p:sp>
      <p:sp>
        <p:nvSpPr>
          <p:cNvPr id="46" name="Text Placeholder 44">
            <a:extLst>
              <a:ext uri="{FF2B5EF4-FFF2-40B4-BE49-F238E27FC236}">
                <a16:creationId xmlns:a16="http://schemas.microsoft.com/office/drawing/2014/main" id="{434E1695-6134-6098-5769-D2934560B298}"/>
              </a:ext>
            </a:extLst>
          </p:cNvPr>
          <p:cNvSpPr>
            <a:spLocks noGrp="1"/>
          </p:cNvSpPr>
          <p:nvPr>
            <p:ph type="body" sz="quarter" idx="47"/>
          </p:nvPr>
        </p:nvSpPr>
        <p:spPr>
          <a:xfrm>
            <a:off x="3373582" y="4949966"/>
            <a:ext cx="2587625" cy="664797"/>
          </a:xfrm>
        </p:spPr>
        <p:txBody>
          <a:bodyPr lIns="0" tIns="0" rIns="0" bIns="0">
            <a:spAutoFit/>
          </a:bodyPr>
          <a:lstStyle>
            <a:lvl1pPr marL="0" indent="0" algn="ctr">
              <a:lnSpc>
                <a:spcPct val="90000"/>
              </a:lnSpc>
              <a:spcBef>
                <a:spcPts val="0"/>
              </a:spcBef>
              <a:buNone/>
              <a:tabLst/>
              <a:defRPr sz="1600">
                <a:solidFill>
                  <a:schemeClr val="bg1"/>
                </a:solidFill>
                <a:latin typeface="ES Klarheit Grotesk" pitchFamily="2" charset="77"/>
                <a:ea typeface="ES Klarheit Grotesk" pitchFamily="2" charset="77"/>
              </a:defRPr>
            </a:lvl1pPr>
            <a:lvl2pPr marL="0" indent="0" algn="ctr">
              <a:lnSpc>
                <a:spcPct val="90000"/>
              </a:lnSpc>
              <a:spcBef>
                <a:spcPts val="0"/>
              </a:spcBef>
              <a:buNone/>
              <a:tabLst/>
              <a:defRPr sz="1600" i="1">
                <a:solidFill>
                  <a:schemeClr val="bg1"/>
                </a:solidFill>
                <a:latin typeface="ES Klarheit Grotesk" pitchFamily="2" charset="77"/>
                <a:ea typeface="ES Klarheit Grotesk" pitchFamily="2" charset="77"/>
              </a:defRPr>
            </a:lvl2pPr>
            <a:lvl3pPr marL="0" indent="0" algn="ctr">
              <a:lnSpc>
                <a:spcPct val="90000"/>
              </a:lnSpc>
              <a:buNone/>
              <a:tabLst/>
              <a:defRPr sz="1600">
                <a:solidFill>
                  <a:schemeClr val="bg1"/>
                </a:solidFill>
                <a:latin typeface="ES Klarheit Grotesk" pitchFamily="2" charset="77"/>
                <a:ea typeface="ES Klarheit Grotesk" pitchFamily="2" charset="77"/>
              </a:defRPr>
            </a:lvl3pPr>
            <a:lvl4pPr marL="0" indent="0" algn="ctr">
              <a:lnSpc>
                <a:spcPct val="90000"/>
              </a:lnSpc>
              <a:buNone/>
              <a:tabLst/>
              <a:defRPr sz="1600">
                <a:solidFill>
                  <a:schemeClr val="bg1"/>
                </a:solidFill>
                <a:latin typeface="ES Klarheit Grotesk" pitchFamily="2" charset="77"/>
                <a:ea typeface="ES Klarheit Grotesk" pitchFamily="2" charset="77"/>
              </a:defRPr>
            </a:lvl4pPr>
            <a:lvl5pPr marL="0" indent="0" algn="ctr">
              <a:lnSpc>
                <a:spcPct val="90000"/>
              </a:lnSpc>
              <a:buNone/>
              <a:tabLst/>
              <a:defRPr sz="1600">
                <a:solidFill>
                  <a:schemeClr val="bg1"/>
                </a:solidFill>
                <a:latin typeface="ES Klarheit Grotesk" pitchFamily="2" charset="77"/>
                <a:ea typeface="ES Klarheit Grotesk" pitchFamily="2" charset="77"/>
              </a:defRPr>
            </a:lvl5pPr>
          </a:lstStyle>
          <a:p>
            <a:pPr lvl="0"/>
            <a:r>
              <a:rPr lang="en-US"/>
              <a:t>Click to edit Master text styles</a:t>
            </a:r>
          </a:p>
          <a:p>
            <a:pPr lvl="1"/>
            <a:r>
              <a:rPr lang="en-US"/>
              <a:t>Second level</a:t>
            </a:r>
          </a:p>
        </p:txBody>
      </p:sp>
      <p:sp>
        <p:nvSpPr>
          <p:cNvPr id="47" name="Text Placeholder 44">
            <a:extLst>
              <a:ext uri="{FF2B5EF4-FFF2-40B4-BE49-F238E27FC236}">
                <a16:creationId xmlns:a16="http://schemas.microsoft.com/office/drawing/2014/main" id="{AF74BF3A-AB32-4F92-BD52-BF33790F6592}"/>
              </a:ext>
            </a:extLst>
          </p:cNvPr>
          <p:cNvSpPr>
            <a:spLocks noGrp="1"/>
          </p:cNvSpPr>
          <p:nvPr>
            <p:ph type="body" sz="quarter" idx="48"/>
          </p:nvPr>
        </p:nvSpPr>
        <p:spPr>
          <a:xfrm>
            <a:off x="6332842" y="4949966"/>
            <a:ext cx="2587625" cy="664797"/>
          </a:xfrm>
        </p:spPr>
        <p:txBody>
          <a:bodyPr lIns="0" tIns="0" rIns="0" bIns="0">
            <a:spAutoFit/>
          </a:bodyPr>
          <a:lstStyle>
            <a:lvl1pPr marL="0" indent="0" algn="ctr">
              <a:lnSpc>
                <a:spcPct val="90000"/>
              </a:lnSpc>
              <a:spcBef>
                <a:spcPts val="0"/>
              </a:spcBef>
              <a:buNone/>
              <a:tabLst/>
              <a:defRPr sz="1600">
                <a:solidFill>
                  <a:schemeClr val="bg1"/>
                </a:solidFill>
                <a:latin typeface="ES Klarheit Grotesk" pitchFamily="2" charset="77"/>
                <a:ea typeface="ES Klarheit Grotesk" pitchFamily="2" charset="77"/>
              </a:defRPr>
            </a:lvl1pPr>
            <a:lvl2pPr marL="0" indent="0" algn="ctr">
              <a:lnSpc>
                <a:spcPct val="90000"/>
              </a:lnSpc>
              <a:spcBef>
                <a:spcPts val="0"/>
              </a:spcBef>
              <a:buNone/>
              <a:tabLst/>
              <a:defRPr sz="1600" i="1">
                <a:solidFill>
                  <a:schemeClr val="bg1"/>
                </a:solidFill>
                <a:latin typeface="ES Klarheit Grotesk" pitchFamily="2" charset="77"/>
                <a:ea typeface="ES Klarheit Grotesk" pitchFamily="2" charset="77"/>
              </a:defRPr>
            </a:lvl2pPr>
            <a:lvl3pPr marL="0" indent="0" algn="ctr">
              <a:lnSpc>
                <a:spcPct val="90000"/>
              </a:lnSpc>
              <a:buNone/>
              <a:tabLst/>
              <a:defRPr sz="1600">
                <a:solidFill>
                  <a:schemeClr val="bg1"/>
                </a:solidFill>
                <a:latin typeface="ES Klarheit Grotesk" pitchFamily="2" charset="77"/>
                <a:ea typeface="ES Klarheit Grotesk" pitchFamily="2" charset="77"/>
              </a:defRPr>
            </a:lvl3pPr>
            <a:lvl4pPr marL="0" indent="0" algn="ctr">
              <a:lnSpc>
                <a:spcPct val="90000"/>
              </a:lnSpc>
              <a:buNone/>
              <a:tabLst/>
              <a:defRPr sz="1600">
                <a:solidFill>
                  <a:schemeClr val="bg1"/>
                </a:solidFill>
                <a:latin typeface="ES Klarheit Grotesk" pitchFamily="2" charset="77"/>
                <a:ea typeface="ES Klarheit Grotesk" pitchFamily="2" charset="77"/>
              </a:defRPr>
            </a:lvl4pPr>
            <a:lvl5pPr marL="0" indent="0" algn="ctr">
              <a:lnSpc>
                <a:spcPct val="90000"/>
              </a:lnSpc>
              <a:buNone/>
              <a:tabLst/>
              <a:defRPr sz="1600">
                <a:solidFill>
                  <a:schemeClr val="bg1"/>
                </a:solidFill>
                <a:latin typeface="ES Klarheit Grotesk" pitchFamily="2" charset="77"/>
                <a:ea typeface="ES Klarheit Grotesk" pitchFamily="2" charset="77"/>
              </a:defRPr>
            </a:lvl5pPr>
          </a:lstStyle>
          <a:p>
            <a:pPr lvl="0"/>
            <a:r>
              <a:rPr lang="en-US"/>
              <a:t>Click to edit Master text styles</a:t>
            </a:r>
          </a:p>
          <a:p>
            <a:pPr lvl="1"/>
            <a:r>
              <a:rPr lang="en-US"/>
              <a:t>Second level</a:t>
            </a:r>
          </a:p>
        </p:txBody>
      </p:sp>
      <p:sp>
        <p:nvSpPr>
          <p:cNvPr id="48" name="Text Placeholder 44">
            <a:extLst>
              <a:ext uri="{FF2B5EF4-FFF2-40B4-BE49-F238E27FC236}">
                <a16:creationId xmlns:a16="http://schemas.microsoft.com/office/drawing/2014/main" id="{171FB414-D0B5-E663-B93D-FCF14ED82DC7}"/>
              </a:ext>
            </a:extLst>
          </p:cNvPr>
          <p:cNvSpPr>
            <a:spLocks noGrp="1"/>
          </p:cNvSpPr>
          <p:nvPr>
            <p:ph type="body" sz="quarter" idx="49"/>
          </p:nvPr>
        </p:nvSpPr>
        <p:spPr>
          <a:xfrm>
            <a:off x="9327502" y="4949966"/>
            <a:ext cx="2587625" cy="664797"/>
          </a:xfrm>
        </p:spPr>
        <p:txBody>
          <a:bodyPr lIns="0" tIns="0" rIns="0" bIns="0">
            <a:spAutoFit/>
          </a:bodyPr>
          <a:lstStyle>
            <a:lvl1pPr marL="0" indent="0" algn="ctr">
              <a:lnSpc>
                <a:spcPct val="90000"/>
              </a:lnSpc>
              <a:spcBef>
                <a:spcPts val="0"/>
              </a:spcBef>
              <a:buNone/>
              <a:tabLst/>
              <a:defRPr sz="1600">
                <a:solidFill>
                  <a:schemeClr val="bg1"/>
                </a:solidFill>
                <a:latin typeface="ES Klarheit Grotesk" pitchFamily="2" charset="77"/>
                <a:ea typeface="ES Klarheit Grotesk" pitchFamily="2" charset="77"/>
              </a:defRPr>
            </a:lvl1pPr>
            <a:lvl2pPr marL="0" indent="0" algn="ctr">
              <a:lnSpc>
                <a:spcPct val="90000"/>
              </a:lnSpc>
              <a:spcBef>
                <a:spcPts val="0"/>
              </a:spcBef>
              <a:buNone/>
              <a:tabLst/>
              <a:defRPr sz="1600" i="1">
                <a:solidFill>
                  <a:schemeClr val="bg1"/>
                </a:solidFill>
                <a:latin typeface="ES Klarheit Grotesk" pitchFamily="2" charset="77"/>
                <a:ea typeface="ES Klarheit Grotesk" pitchFamily="2" charset="77"/>
              </a:defRPr>
            </a:lvl2pPr>
            <a:lvl3pPr marL="0" indent="0" algn="ctr">
              <a:lnSpc>
                <a:spcPct val="90000"/>
              </a:lnSpc>
              <a:buNone/>
              <a:tabLst/>
              <a:defRPr sz="1600">
                <a:solidFill>
                  <a:schemeClr val="bg1"/>
                </a:solidFill>
                <a:latin typeface="ES Klarheit Grotesk" pitchFamily="2" charset="77"/>
                <a:ea typeface="ES Klarheit Grotesk" pitchFamily="2" charset="77"/>
              </a:defRPr>
            </a:lvl3pPr>
            <a:lvl4pPr marL="0" indent="0" algn="ctr">
              <a:lnSpc>
                <a:spcPct val="90000"/>
              </a:lnSpc>
              <a:buNone/>
              <a:tabLst/>
              <a:defRPr sz="1600">
                <a:solidFill>
                  <a:schemeClr val="bg1"/>
                </a:solidFill>
                <a:latin typeface="ES Klarheit Grotesk" pitchFamily="2" charset="77"/>
                <a:ea typeface="ES Klarheit Grotesk" pitchFamily="2" charset="77"/>
              </a:defRPr>
            </a:lvl4pPr>
            <a:lvl5pPr marL="0" indent="0" algn="ctr">
              <a:lnSpc>
                <a:spcPct val="90000"/>
              </a:lnSpc>
              <a:buNone/>
              <a:tabLst/>
              <a:defRPr sz="1600">
                <a:solidFill>
                  <a:schemeClr val="bg1"/>
                </a:solidFill>
                <a:latin typeface="ES Klarheit Grotesk" pitchFamily="2" charset="77"/>
                <a:ea typeface="ES Klarheit Grotesk" pitchFamily="2" charset="77"/>
              </a:defRPr>
            </a:lvl5pPr>
          </a:lstStyle>
          <a:p>
            <a:pPr lvl="0"/>
            <a:r>
              <a:rPr lang="en-US"/>
              <a:t>Click to edit Master text styles</a:t>
            </a:r>
          </a:p>
          <a:p>
            <a:pPr lvl="1"/>
            <a:r>
              <a:rPr lang="en-US"/>
              <a:t>Second level</a:t>
            </a:r>
          </a:p>
        </p:txBody>
      </p:sp>
      <p:sp>
        <p:nvSpPr>
          <p:cNvPr id="49" name="Text Placeholder 44">
            <a:extLst>
              <a:ext uri="{FF2B5EF4-FFF2-40B4-BE49-F238E27FC236}">
                <a16:creationId xmlns:a16="http://schemas.microsoft.com/office/drawing/2014/main" id="{6B399419-A920-EA83-ABDB-DA6EB1EDF252}"/>
              </a:ext>
            </a:extLst>
          </p:cNvPr>
          <p:cNvSpPr>
            <a:spLocks noGrp="1"/>
          </p:cNvSpPr>
          <p:nvPr>
            <p:ph type="body" sz="quarter" idx="50"/>
          </p:nvPr>
        </p:nvSpPr>
        <p:spPr>
          <a:xfrm>
            <a:off x="12322162" y="4949966"/>
            <a:ext cx="2587625" cy="664797"/>
          </a:xfrm>
        </p:spPr>
        <p:txBody>
          <a:bodyPr lIns="0" tIns="0" rIns="0" bIns="0">
            <a:spAutoFit/>
          </a:bodyPr>
          <a:lstStyle>
            <a:lvl1pPr marL="0" indent="0" algn="ctr">
              <a:lnSpc>
                <a:spcPct val="90000"/>
              </a:lnSpc>
              <a:spcBef>
                <a:spcPts val="0"/>
              </a:spcBef>
              <a:buNone/>
              <a:tabLst/>
              <a:defRPr sz="1600">
                <a:solidFill>
                  <a:schemeClr val="bg1"/>
                </a:solidFill>
                <a:latin typeface="ES Klarheit Grotesk" pitchFamily="2" charset="77"/>
                <a:ea typeface="ES Klarheit Grotesk" pitchFamily="2" charset="77"/>
              </a:defRPr>
            </a:lvl1pPr>
            <a:lvl2pPr marL="0" indent="0" algn="ctr">
              <a:lnSpc>
                <a:spcPct val="90000"/>
              </a:lnSpc>
              <a:spcBef>
                <a:spcPts val="0"/>
              </a:spcBef>
              <a:buNone/>
              <a:tabLst/>
              <a:defRPr sz="1600" i="1">
                <a:solidFill>
                  <a:schemeClr val="bg1"/>
                </a:solidFill>
                <a:latin typeface="ES Klarheit Grotesk" pitchFamily="2" charset="77"/>
                <a:ea typeface="ES Klarheit Grotesk" pitchFamily="2" charset="77"/>
              </a:defRPr>
            </a:lvl2pPr>
            <a:lvl3pPr marL="0" indent="0" algn="ctr">
              <a:lnSpc>
                <a:spcPct val="90000"/>
              </a:lnSpc>
              <a:buNone/>
              <a:tabLst/>
              <a:defRPr sz="1600">
                <a:solidFill>
                  <a:schemeClr val="bg1"/>
                </a:solidFill>
                <a:latin typeface="ES Klarheit Grotesk" pitchFamily="2" charset="77"/>
                <a:ea typeface="ES Klarheit Grotesk" pitchFamily="2" charset="77"/>
              </a:defRPr>
            </a:lvl3pPr>
            <a:lvl4pPr marL="0" indent="0" algn="ctr">
              <a:lnSpc>
                <a:spcPct val="90000"/>
              </a:lnSpc>
              <a:buNone/>
              <a:tabLst/>
              <a:defRPr sz="1600">
                <a:solidFill>
                  <a:schemeClr val="bg1"/>
                </a:solidFill>
                <a:latin typeface="ES Klarheit Grotesk" pitchFamily="2" charset="77"/>
                <a:ea typeface="ES Klarheit Grotesk" pitchFamily="2" charset="77"/>
              </a:defRPr>
            </a:lvl4pPr>
            <a:lvl5pPr marL="0" indent="0" algn="ctr">
              <a:lnSpc>
                <a:spcPct val="90000"/>
              </a:lnSpc>
              <a:buNone/>
              <a:tabLst/>
              <a:defRPr sz="1600">
                <a:solidFill>
                  <a:schemeClr val="bg1"/>
                </a:solidFill>
                <a:latin typeface="ES Klarheit Grotesk" pitchFamily="2" charset="77"/>
                <a:ea typeface="ES Klarheit Grotesk" pitchFamily="2" charset="77"/>
              </a:defRPr>
            </a:lvl5pPr>
          </a:lstStyle>
          <a:p>
            <a:pPr lvl="0"/>
            <a:r>
              <a:rPr lang="en-US"/>
              <a:t>Click to edit Master text styles</a:t>
            </a:r>
          </a:p>
          <a:p>
            <a:pPr lvl="1"/>
            <a:r>
              <a:rPr lang="en-US"/>
              <a:t>Second level</a:t>
            </a:r>
          </a:p>
        </p:txBody>
      </p:sp>
      <p:sp>
        <p:nvSpPr>
          <p:cNvPr id="50" name="Text Placeholder 44">
            <a:extLst>
              <a:ext uri="{FF2B5EF4-FFF2-40B4-BE49-F238E27FC236}">
                <a16:creationId xmlns:a16="http://schemas.microsoft.com/office/drawing/2014/main" id="{3A68C46A-EF3A-2C8D-660D-104268951297}"/>
              </a:ext>
            </a:extLst>
          </p:cNvPr>
          <p:cNvSpPr>
            <a:spLocks noGrp="1"/>
          </p:cNvSpPr>
          <p:nvPr>
            <p:ph type="body" sz="quarter" idx="51"/>
          </p:nvPr>
        </p:nvSpPr>
        <p:spPr>
          <a:xfrm>
            <a:off x="15316822" y="4949966"/>
            <a:ext cx="2587625" cy="664797"/>
          </a:xfrm>
        </p:spPr>
        <p:txBody>
          <a:bodyPr lIns="0" tIns="0" rIns="0" bIns="0">
            <a:spAutoFit/>
          </a:bodyPr>
          <a:lstStyle>
            <a:lvl1pPr marL="0" indent="0" algn="ctr">
              <a:lnSpc>
                <a:spcPct val="90000"/>
              </a:lnSpc>
              <a:spcBef>
                <a:spcPts val="0"/>
              </a:spcBef>
              <a:buNone/>
              <a:tabLst/>
              <a:defRPr sz="1600">
                <a:solidFill>
                  <a:schemeClr val="bg1"/>
                </a:solidFill>
                <a:latin typeface="ES Klarheit Grotesk" pitchFamily="2" charset="77"/>
                <a:ea typeface="ES Klarheit Grotesk" pitchFamily="2" charset="77"/>
              </a:defRPr>
            </a:lvl1pPr>
            <a:lvl2pPr marL="0" indent="0" algn="ctr">
              <a:lnSpc>
                <a:spcPct val="90000"/>
              </a:lnSpc>
              <a:spcBef>
                <a:spcPts val="0"/>
              </a:spcBef>
              <a:buNone/>
              <a:tabLst/>
              <a:defRPr sz="1600" i="1">
                <a:solidFill>
                  <a:schemeClr val="bg1"/>
                </a:solidFill>
                <a:latin typeface="ES Klarheit Grotesk" pitchFamily="2" charset="77"/>
                <a:ea typeface="ES Klarheit Grotesk" pitchFamily="2" charset="77"/>
              </a:defRPr>
            </a:lvl2pPr>
            <a:lvl3pPr marL="0" indent="0" algn="ctr">
              <a:lnSpc>
                <a:spcPct val="90000"/>
              </a:lnSpc>
              <a:buNone/>
              <a:tabLst/>
              <a:defRPr sz="1600">
                <a:solidFill>
                  <a:schemeClr val="bg1"/>
                </a:solidFill>
                <a:latin typeface="ES Klarheit Grotesk" pitchFamily="2" charset="77"/>
                <a:ea typeface="ES Klarheit Grotesk" pitchFamily="2" charset="77"/>
              </a:defRPr>
            </a:lvl3pPr>
            <a:lvl4pPr marL="0" indent="0" algn="ctr">
              <a:lnSpc>
                <a:spcPct val="90000"/>
              </a:lnSpc>
              <a:buNone/>
              <a:tabLst/>
              <a:defRPr sz="1600">
                <a:solidFill>
                  <a:schemeClr val="bg1"/>
                </a:solidFill>
                <a:latin typeface="ES Klarheit Grotesk" pitchFamily="2" charset="77"/>
                <a:ea typeface="ES Klarheit Grotesk" pitchFamily="2" charset="77"/>
              </a:defRPr>
            </a:lvl4pPr>
            <a:lvl5pPr marL="0" indent="0" algn="ctr">
              <a:lnSpc>
                <a:spcPct val="90000"/>
              </a:lnSpc>
              <a:buNone/>
              <a:tabLst/>
              <a:defRPr sz="1600">
                <a:solidFill>
                  <a:schemeClr val="bg1"/>
                </a:solidFill>
                <a:latin typeface="ES Klarheit Grotesk" pitchFamily="2" charset="77"/>
                <a:ea typeface="ES Klarheit Grotesk" pitchFamily="2" charset="77"/>
              </a:defRPr>
            </a:lvl5pPr>
          </a:lstStyle>
          <a:p>
            <a:pPr lvl="0"/>
            <a:r>
              <a:rPr lang="en-US"/>
              <a:t>Click to edit Master text styles</a:t>
            </a:r>
          </a:p>
          <a:p>
            <a:pPr lvl="1"/>
            <a:r>
              <a:rPr lang="en-US"/>
              <a:t>Second level</a:t>
            </a:r>
          </a:p>
        </p:txBody>
      </p:sp>
      <p:sp>
        <p:nvSpPr>
          <p:cNvPr id="51" name="Text Placeholder 44">
            <a:extLst>
              <a:ext uri="{FF2B5EF4-FFF2-40B4-BE49-F238E27FC236}">
                <a16:creationId xmlns:a16="http://schemas.microsoft.com/office/drawing/2014/main" id="{D554E542-AF60-CB36-CA0B-A3EE5FD5C149}"/>
              </a:ext>
            </a:extLst>
          </p:cNvPr>
          <p:cNvSpPr>
            <a:spLocks noGrp="1"/>
          </p:cNvSpPr>
          <p:nvPr>
            <p:ph type="body" sz="quarter" idx="52"/>
          </p:nvPr>
        </p:nvSpPr>
        <p:spPr>
          <a:xfrm>
            <a:off x="381000" y="8950019"/>
            <a:ext cx="2587625" cy="664797"/>
          </a:xfrm>
        </p:spPr>
        <p:txBody>
          <a:bodyPr lIns="0" tIns="0" rIns="0" bIns="0">
            <a:spAutoFit/>
          </a:bodyPr>
          <a:lstStyle>
            <a:lvl1pPr marL="0" indent="0" algn="ctr">
              <a:lnSpc>
                <a:spcPct val="90000"/>
              </a:lnSpc>
              <a:spcBef>
                <a:spcPts val="0"/>
              </a:spcBef>
              <a:buNone/>
              <a:tabLst/>
              <a:defRPr sz="1600">
                <a:solidFill>
                  <a:schemeClr val="bg1"/>
                </a:solidFill>
                <a:latin typeface="ES Klarheit Grotesk" pitchFamily="2" charset="77"/>
                <a:ea typeface="ES Klarheit Grotesk" pitchFamily="2" charset="77"/>
              </a:defRPr>
            </a:lvl1pPr>
            <a:lvl2pPr marL="0" indent="0" algn="ctr">
              <a:lnSpc>
                <a:spcPct val="90000"/>
              </a:lnSpc>
              <a:spcBef>
                <a:spcPts val="0"/>
              </a:spcBef>
              <a:buNone/>
              <a:tabLst/>
              <a:defRPr sz="1600" i="1">
                <a:solidFill>
                  <a:schemeClr val="bg1"/>
                </a:solidFill>
                <a:latin typeface="ES Klarheit Grotesk" pitchFamily="2" charset="77"/>
                <a:ea typeface="ES Klarheit Grotesk" pitchFamily="2" charset="77"/>
              </a:defRPr>
            </a:lvl2pPr>
            <a:lvl3pPr marL="0" indent="0" algn="ctr">
              <a:lnSpc>
                <a:spcPct val="90000"/>
              </a:lnSpc>
              <a:buNone/>
              <a:tabLst/>
              <a:defRPr sz="1600">
                <a:solidFill>
                  <a:schemeClr val="bg1"/>
                </a:solidFill>
                <a:latin typeface="ES Klarheit Grotesk" pitchFamily="2" charset="77"/>
                <a:ea typeface="ES Klarheit Grotesk" pitchFamily="2" charset="77"/>
              </a:defRPr>
            </a:lvl3pPr>
            <a:lvl4pPr marL="0" indent="0" algn="ctr">
              <a:lnSpc>
                <a:spcPct val="90000"/>
              </a:lnSpc>
              <a:buNone/>
              <a:tabLst/>
              <a:defRPr sz="1600">
                <a:solidFill>
                  <a:schemeClr val="bg1"/>
                </a:solidFill>
                <a:latin typeface="ES Klarheit Grotesk" pitchFamily="2" charset="77"/>
                <a:ea typeface="ES Klarheit Grotesk" pitchFamily="2" charset="77"/>
              </a:defRPr>
            </a:lvl4pPr>
            <a:lvl5pPr marL="0" indent="0" algn="ctr">
              <a:lnSpc>
                <a:spcPct val="90000"/>
              </a:lnSpc>
              <a:buNone/>
              <a:tabLst/>
              <a:defRPr sz="1600">
                <a:solidFill>
                  <a:schemeClr val="bg1"/>
                </a:solidFill>
                <a:latin typeface="ES Klarheit Grotesk" pitchFamily="2" charset="77"/>
                <a:ea typeface="ES Klarheit Grotesk" pitchFamily="2" charset="77"/>
              </a:defRPr>
            </a:lvl5pPr>
          </a:lstStyle>
          <a:p>
            <a:pPr lvl="0"/>
            <a:r>
              <a:rPr lang="en-US"/>
              <a:t>Click to edit Master text styles</a:t>
            </a:r>
          </a:p>
          <a:p>
            <a:pPr lvl="1"/>
            <a:r>
              <a:rPr lang="en-US"/>
              <a:t>Second level</a:t>
            </a:r>
          </a:p>
        </p:txBody>
      </p:sp>
      <p:sp>
        <p:nvSpPr>
          <p:cNvPr id="52" name="Text Placeholder 44">
            <a:extLst>
              <a:ext uri="{FF2B5EF4-FFF2-40B4-BE49-F238E27FC236}">
                <a16:creationId xmlns:a16="http://schemas.microsoft.com/office/drawing/2014/main" id="{0AF588D3-8198-84B9-56F8-8B16595C77EC}"/>
              </a:ext>
            </a:extLst>
          </p:cNvPr>
          <p:cNvSpPr>
            <a:spLocks noGrp="1"/>
          </p:cNvSpPr>
          <p:nvPr>
            <p:ph type="body" sz="quarter" idx="53"/>
          </p:nvPr>
        </p:nvSpPr>
        <p:spPr>
          <a:xfrm>
            <a:off x="3373582" y="8950019"/>
            <a:ext cx="2587625" cy="664797"/>
          </a:xfrm>
        </p:spPr>
        <p:txBody>
          <a:bodyPr lIns="0" tIns="0" rIns="0" bIns="0">
            <a:spAutoFit/>
          </a:bodyPr>
          <a:lstStyle>
            <a:lvl1pPr marL="0" indent="0" algn="ctr">
              <a:lnSpc>
                <a:spcPct val="90000"/>
              </a:lnSpc>
              <a:spcBef>
                <a:spcPts val="0"/>
              </a:spcBef>
              <a:buNone/>
              <a:tabLst/>
              <a:defRPr sz="1600">
                <a:solidFill>
                  <a:schemeClr val="bg1"/>
                </a:solidFill>
                <a:latin typeface="ES Klarheit Grotesk" pitchFamily="2" charset="77"/>
                <a:ea typeface="ES Klarheit Grotesk" pitchFamily="2" charset="77"/>
              </a:defRPr>
            </a:lvl1pPr>
            <a:lvl2pPr marL="0" indent="0" algn="ctr">
              <a:lnSpc>
                <a:spcPct val="90000"/>
              </a:lnSpc>
              <a:spcBef>
                <a:spcPts val="0"/>
              </a:spcBef>
              <a:buNone/>
              <a:tabLst/>
              <a:defRPr sz="1600" i="1">
                <a:solidFill>
                  <a:schemeClr val="bg1"/>
                </a:solidFill>
                <a:latin typeface="ES Klarheit Grotesk" pitchFamily="2" charset="77"/>
                <a:ea typeface="ES Klarheit Grotesk" pitchFamily="2" charset="77"/>
              </a:defRPr>
            </a:lvl2pPr>
            <a:lvl3pPr marL="0" indent="0" algn="ctr">
              <a:lnSpc>
                <a:spcPct val="90000"/>
              </a:lnSpc>
              <a:buNone/>
              <a:tabLst/>
              <a:defRPr sz="1600">
                <a:solidFill>
                  <a:schemeClr val="bg1"/>
                </a:solidFill>
                <a:latin typeface="ES Klarheit Grotesk" pitchFamily="2" charset="77"/>
                <a:ea typeface="ES Klarheit Grotesk" pitchFamily="2" charset="77"/>
              </a:defRPr>
            </a:lvl3pPr>
            <a:lvl4pPr marL="0" indent="0" algn="ctr">
              <a:lnSpc>
                <a:spcPct val="90000"/>
              </a:lnSpc>
              <a:buNone/>
              <a:tabLst/>
              <a:defRPr sz="1600">
                <a:solidFill>
                  <a:schemeClr val="bg1"/>
                </a:solidFill>
                <a:latin typeface="ES Klarheit Grotesk" pitchFamily="2" charset="77"/>
                <a:ea typeface="ES Klarheit Grotesk" pitchFamily="2" charset="77"/>
              </a:defRPr>
            </a:lvl4pPr>
            <a:lvl5pPr marL="0" indent="0" algn="ctr">
              <a:lnSpc>
                <a:spcPct val="90000"/>
              </a:lnSpc>
              <a:buNone/>
              <a:tabLst/>
              <a:defRPr sz="1600">
                <a:solidFill>
                  <a:schemeClr val="bg1"/>
                </a:solidFill>
                <a:latin typeface="ES Klarheit Grotesk" pitchFamily="2" charset="77"/>
                <a:ea typeface="ES Klarheit Grotesk" pitchFamily="2" charset="77"/>
              </a:defRPr>
            </a:lvl5pPr>
          </a:lstStyle>
          <a:p>
            <a:pPr lvl="0"/>
            <a:r>
              <a:rPr lang="en-US"/>
              <a:t>Click to edit Master text styles</a:t>
            </a:r>
          </a:p>
          <a:p>
            <a:pPr lvl="1"/>
            <a:r>
              <a:rPr lang="en-US"/>
              <a:t>Second level</a:t>
            </a:r>
          </a:p>
        </p:txBody>
      </p:sp>
      <p:sp>
        <p:nvSpPr>
          <p:cNvPr id="53" name="Text Placeholder 44">
            <a:extLst>
              <a:ext uri="{FF2B5EF4-FFF2-40B4-BE49-F238E27FC236}">
                <a16:creationId xmlns:a16="http://schemas.microsoft.com/office/drawing/2014/main" id="{2E7A57D7-E9BC-F97C-B98D-2C5B523338D3}"/>
              </a:ext>
            </a:extLst>
          </p:cNvPr>
          <p:cNvSpPr>
            <a:spLocks noGrp="1"/>
          </p:cNvSpPr>
          <p:nvPr>
            <p:ph type="body" sz="quarter" idx="54"/>
          </p:nvPr>
        </p:nvSpPr>
        <p:spPr>
          <a:xfrm>
            <a:off x="6332842" y="8950019"/>
            <a:ext cx="2587625" cy="664797"/>
          </a:xfrm>
        </p:spPr>
        <p:txBody>
          <a:bodyPr lIns="0" tIns="0" rIns="0" bIns="0">
            <a:spAutoFit/>
          </a:bodyPr>
          <a:lstStyle>
            <a:lvl1pPr marL="0" indent="0" algn="ctr">
              <a:lnSpc>
                <a:spcPct val="90000"/>
              </a:lnSpc>
              <a:spcBef>
                <a:spcPts val="0"/>
              </a:spcBef>
              <a:buNone/>
              <a:tabLst/>
              <a:defRPr sz="1600">
                <a:solidFill>
                  <a:schemeClr val="bg1"/>
                </a:solidFill>
                <a:latin typeface="ES Klarheit Grotesk" pitchFamily="2" charset="77"/>
                <a:ea typeface="ES Klarheit Grotesk" pitchFamily="2" charset="77"/>
              </a:defRPr>
            </a:lvl1pPr>
            <a:lvl2pPr marL="0" indent="0" algn="ctr">
              <a:lnSpc>
                <a:spcPct val="90000"/>
              </a:lnSpc>
              <a:spcBef>
                <a:spcPts val="0"/>
              </a:spcBef>
              <a:buNone/>
              <a:tabLst/>
              <a:defRPr sz="1600" i="1">
                <a:solidFill>
                  <a:schemeClr val="bg1"/>
                </a:solidFill>
                <a:latin typeface="ES Klarheit Grotesk" pitchFamily="2" charset="77"/>
                <a:ea typeface="ES Klarheit Grotesk" pitchFamily="2" charset="77"/>
              </a:defRPr>
            </a:lvl2pPr>
            <a:lvl3pPr marL="0" indent="0" algn="ctr">
              <a:lnSpc>
                <a:spcPct val="90000"/>
              </a:lnSpc>
              <a:buNone/>
              <a:tabLst/>
              <a:defRPr sz="1600">
                <a:solidFill>
                  <a:schemeClr val="bg1"/>
                </a:solidFill>
                <a:latin typeface="ES Klarheit Grotesk" pitchFamily="2" charset="77"/>
                <a:ea typeface="ES Klarheit Grotesk" pitchFamily="2" charset="77"/>
              </a:defRPr>
            </a:lvl3pPr>
            <a:lvl4pPr marL="0" indent="0" algn="ctr">
              <a:lnSpc>
                <a:spcPct val="90000"/>
              </a:lnSpc>
              <a:buNone/>
              <a:tabLst/>
              <a:defRPr sz="1600">
                <a:solidFill>
                  <a:schemeClr val="bg1"/>
                </a:solidFill>
                <a:latin typeface="ES Klarheit Grotesk" pitchFamily="2" charset="77"/>
                <a:ea typeface="ES Klarheit Grotesk" pitchFamily="2" charset="77"/>
              </a:defRPr>
            </a:lvl4pPr>
            <a:lvl5pPr marL="0" indent="0" algn="ctr">
              <a:lnSpc>
                <a:spcPct val="90000"/>
              </a:lnSpc>
              <a:buNone/>
              <a:tabLst/>
              <a:defRPr sz="1600">
                <a:solidFill>
                  <a:schemeClr val="bg1"/>
                </a:solidFill>
                <a:latin typeface="ES Klarheit Grotesk" pitchFamily="2" charset="77"/>
                <a:ea typeface="ES Klarheit Grotesk" pitchFamily="2" charset="77"/>
              </a:defRPr>
            </a:lvl5pPr>
          </a:lstStyle>
          <a:p>
            <a:pPr lvl="0"/>
            <a:r>
              <a:rPr lang="en-US"/>
              <a:t>Click to edit Master text styles</a:t>
            </a:r>
          </a:p>
          <a:p>
            <a:pPr lvl="1"/>
            <a:r>
              <a:rPr lang="en-US"/>
              <a:t>Second level</a:t>
            </a:r>
          </a:p>
        </p:txBody>
      </p:sp>
      <p:sp>
        <p:nvSpPr>
          <p:cNvPr id="54" name="Text Placeholder 44">
            <a:extLst>
              <a:ext uri="{FF2B5EF4-FFF2-40B4-BE49-F238E27FC236}">
                <a16:creationId xmlns:a16="http://schemas.microsoft.com/office/drawing/2014/main" id="{15CBCFAD-43A1-999A-88E1-913B15C2AC85}"/>
              </a:ext>
            </a:extLst>
          </p:cNvPr>
          <p:cNvSpPr>
            <a:spLocks noGrp="1"/>
          </p:cNvSpPr>
          <p:nvPr>
            <p:ph type="body" sz="quarter" idx="55"/>
          </p:nvPr>
        </p:nvSpPr>
        <p:spPr>
          <a:xfrm>
            <a:off x="9327502" y="8950019"/>
            <a:ext cx="2587625" cy="664797"/>
          </a:xfrm>
        </p:spPr>
        <p:txBody>
          <a:bodyPr lIns="0" tIns="0" rIns="0" bIns="0">
            <a:spAutoFit/>
          </a:bodyPr>
          <a:lstStyle>
            <a:lvl1pPr marL="0" indent="0" algn="ctr">
              <a:lnSpc>
                <a:spcPct val="90000"/>
              </a:lnSpc>
              <a:spcBef>
                <a:spcPts val="0"/>
              </a:spcBef>
              <a:buNone/>
              <a:tabLst/>
              <a:defRPr sz="1600">
                <a:solidFill>
                  <a:schemeClr val="bg1"/>
                </a:solidFill>
                <a:latin typeface="ES Klarheit Grotesk" pitchFamily="2" charset="77"/>
                <a:ea typeface="ES Klarheit Grotesk" pitchFamily="2" charset="77"/>
              </a:defRPr>
            </a:lvl1pPr>
            <a:lvl2pPr marL="0" indent="0" algn="ctr">
              <a:lnSpc>
                <a:spcPct val="90000"/>
              </a:lnSpc>
              <a:spcBef>
                <a:spcPts val="0"/>
              </a:spcBef>
              <a:buNone/>
              <a:tabLst/>
              <a:defRPr sz="1600" i="1">
                <a:solidFill>
                  <a:schemeClr val="bg1"/>
                </a:solidFill>
                <a:latin typeface="ES Klarheit Grotesk" pitchFamily="2" charset="77"/>
                <a:ea typeface="ES Klarheit Grotesk" pitchFamily="2" charset="77"/>
              </a:defRPr>
            </a:lvl2pPr>
            <a:lvl3pPr marL="0" indent="0" algn="ctr">
              <a:lnSpc>
                <a:spcPct val="90000"/>
              </a:lnSpc>
              <a:buNone/>
              <a:tabLst/>
              <a:defRPr sz="1600">
                <a:solidFill>
                  <a:schemeClr val="bg1"/>
                </a:solidFill>
                <a:latin typeface="ES Klarheit Grotesk" pitchFamily="2" charset="77"/>
                <a:ea typeface="ES Klarheit Grotesk" pitchFamily="2" charset="77"/>
              </a:defRPr>
            </a:lvl3pPr>
            <a:lvl4pPr marL="0" indent="0" algn="ctr">
              <a:lnSpc>
                <a:spcPct val="90000"/>
              </a:lnSpc>
              <a:buNone/>
              <a:tabLst/>
              <a:defRPr sz="1600">
                <a:solidFill>
                  <a:schemeClr val="bg1"/>
                </a:solidFill>
                <a:latin typeface="ES Klarheit Grotesk" pitchFamily="2" charset="77"/>
                <a:ea typeface="ES Klarheit Grotesk" pitchFamily="2" charset="77"/>
              </a:defRPr>
            </a:lvl4pPr>
            <a:lvl5pPr marL="0" indent="0" algn="ctr">
              <a:lnSpc>
                <a:spcPct val="90000"/>
              </a:lnSpc>
              <a:buNone/>
              <a:tabLst/>
              <a:defRPr sz="1600">
                <a:solidFill>
                  <a:schemeClr val="bg1"/>
                </a:solidFill>
                <a:latin typeface="ES Klarheit Grotesk" pitchFamily="2" charset="77"/>
                <a:ea typeface="ES Klarheit Grotesk" pitchFamily="2" charset="77"/>
              </a:defRPr>
            </a:lvl5pPr>
          </a:lstStyle>
          <a:p>
            <a:pPr lvl="0"/>
            <a:r>
              <a:rPr lang="en-US"/>
              <a:t>Click to edit Master text styles</a:t>
            </a:r>
          </a:p>
          <a:p>
            <a:pPr lvl="1"/>
            <a:r>
              <a:rPr lang="en-US"/>
              <a:t>Second level</a:t>
            </a:r>
          </a:p>
        </p:txBody>
      </p:sp>
      <p:sp>
        <p:nvSpPr>
          <p:cNvPr id="55" name="Text Placeholder 44">
            <a:extLst>
              <a:ext uri="{FF2B5EF4-FFF2-40B4-BE49-F238E27FC236}">
                <a16:creationId xmlns:a16="http://schemas.microsoft.com/office/drawing/2014/main" id="{F6DE8D91-E902-CD38-B33C-AF6B6F849126}"/>
              </a:ext>
            </a:extLst>
          </p:cNvPr>
          <p:cNvSpPr>
            <a:spLocks noGrp="1"/>
          </p:cNvSpPr>
          <p:nvPr>
            <p:ph type="body" sz="quarter" idx="56"/>
          </p:nvPr>
        </p:nvSpPr>
        <p:spPr>
          <a:xfrm>
            <a:off x="12322162" y="8950019"/>
            <a:ext cx="2587625" cy="664797"/>
          </a:xfrm>
        </p:spPr>
        <p:txBody>
          <a:bodyPr lIns="0" tIns="0" rIns="0" bIns="0">
            <a:spAutoFit/>
          </a:bodyPr>
          <a:lstStyle>
            <a:lvl1pPr marL="0" indent="0" algn="ctr">
              <a:lnSpc>
                <a:spcPct val="90000"/>
              </a:lnSpc>
              <a:spcBef>
                <a:spcPts val="0"/>
              </a:spcBef>
              <a:buNone/>
              <a:tabLst/>
              <a:defRPr sz="1600">
                <a:solidFill>
                  <a:schemeClr val="bg1"/>
                </a:solidFill>
                <a:latin typeface="ES Klarheit Grotesk" pitchFamily="2" charset="77"/>
                <a:ea typeface="ES Klarheit Grotesk" pitchFamily="2" charset="77"/>
              </a:defRPr>
            </a:lvl1pPr>
            <a:lvl2pPr marL="0" indent="0" algn="ctr">
              <a:lnSpc>
                <a:spcPct val="90000"/>
              </a:lnSpc>
              <a:spcBef>
                <a:spcPts val="0"/>
              </a:spcBef>
              <a:buNone/>
              <a:tabLst/>
              <a:defRPr sz="1600" i="1">
                <a:solidFill>
                  <a:schemeClr val="bg1"/>
                </a:solidFill>
                <a:latin typeface="ES Klarheit Grotesk" pitchFamily="2" charset="77"/>
                <a:ea typeface="ES Klarheit Grotesk" pitchFamily="2" charset="77"/>
              </a:defRPr>
            </a:lvl2pPr>
            <a:lvl3pPr marL="0" indent="0" algn="ctr">
              <a:lnSpc>
                <a:spcPct val="90000"/>
              </a:lnSpc>
              <a:buNone/>
              <a:tabLst/>
              <a:defRPr sz="1600">
                <a:solidFill>
                  <a:schemeClr val="bg1"/>
                </a:solidFill>
                <a:latin typeface="ES Klarheit Grotesk" pitchFamily="2" charset="77"/>
                <a:ea typeface="ES Klarheit Grotesk" pitchFamily="2" charset="77"/>
              </a:defRPr>
            </a:lvl3pPr>
            <a:lvl4pPr marL="0" indent="0" algn="ctr">
              <a:lnSpc>
                <a:spcPct val="90000"/>
              </a:lnSpc>
              <a:buNone/>
              <a:tabLst/>
              <a:defRPr sz="1600">
                <a:solidFill>
                  <a:schemeClr val="bg1"/>
                </a:solidFill>
                <a:latin typeface="ES Klarheit Grotesk" pitchFamily="2" charset="77"/>
                <a:ea typeface="ES Klarheit Grotesk" pitchFamily="2" charset="77"/>
              </a:defRPr>
            </a:lvl4pPr>
            <a:lvl5pPr marL="0" indent="0" algn="ctr">
              <a:lnSpc>
                <a:spcPct val="90000"/>
              </a:lnSpc>
              <a:buNone/>
              <a:tabLst/>
              <a:defRPr sz="1600">
                <a:solidFill>
                  <a:schemeClr val="bg1"/>
                </a:solidFill>
                <a:latin typeface="ES Klarheit Grotesk" pitchFamily="2" charset="77"/>
                <a:ea typeface="ES Klarheit Grotesk" pitchFamily="2" charset="77"/>
              </a:defRPr>
            </a:lvl5pPr>
          </a:lstStyle>
          <a:p>
            <a:pPr lvl="0"/>
            <a:r>
              <a:rPr lang="en-US"/>
              <a:t>Click to edit Master text styles</a:t>
            </a:r>
          </a:p>
          <a:p>
            <a:pPr lvl="1"/>
            <a:r>
              <a:rPr lang="en-US"/>
              <a:t>Second level</a:t>
            </a:r>
          </a:p>
        </p:txBody>
      </p:sp>
      <p:sp>
        <p:nvSpPr>
          <p:cNvPr id="56" name="Text Placeholder 44">
            <a:extLst>
              <a:ext uri="{FF2B5EF4-FFF2-40B4-BE49-F238E27FC236}">
                <a16:creationId xmlns:a16="http://schemas.microsoft.com/office/drawing/2014/main" id="{856F201C-9505-DCDC-0AD0-FCA559DF1105}"/>
              </a:ext>
            </a:extLst>
          </p:cNvPr>
          <p:cNvSpPr>
            <a:spLocks noGrp="1"/>
          </p:cNvSpPr>
          <p:nvPr>
            <p:ph type="body" sz="quarter" idx="57"/>
          </p:nvPr>
        </p:nvSpPr>
        <p:spPr>
          <a:xfrm>
            <a:off x="15316822" y="8950019"/>
            <a:ext cx="2587625" cy="664797"/>
          </a:xfrm>
        </p:spPr>
        <p:txBody>
          <a:bodyPr lIns="0" tIns="0" rIns="0" bIns="0">
            <a:spAutoFit/>
          </a:bodyPr>
          <a:lstStyle>
            <a:lvl1pPr marL="0" indent="0" algn="ctr">
              <a:lnSpc>
                <a:spcPct val="90000"/>
              </a:lnSpc>
              <a:spcBef>
                <a:spcPts val="0"/>
              </a:spcBef>
              <a:buNone/>
              <a:tabLst/>
              <a:defRPr sz="1600">
                <a:solidFill>
                  <a:schemeClr val="bg1"/>
                </a:solidFill>
                <a:latin typeface="ES Klarheit Grotesk" pitchFamily="2" charset="77"/>
                <a:ea typeface="ES Klarheit Grotesk" pitchFamily="2" charset="77"/>
              </a:defRPr>
            </a:lvl1pPr>
            <a:lvl2pPr marL="0" indent="0" algn="ctr">
              <a:lnSpc>
                <a:spcPct val="90000"/>
              </a:lnSpc>
              <a:spcBef>
                <a:spcPts val="0"/>
              </a:spcBef>
              <a:buNone/>
              <a:tabLst/>
              <a:defRPr sz="1600" i="1">
                <a:solidFill>
                  <a:schemeClr val="bg1"/>
                </a:solidFill>
                <a:latin typeface="ES Klarheit Grotesk" pitchFamily="2" charset="77"/>
                <a:ea typeface="ES Klarheit Grotesk" pitchFamily="2" charset="77"/>
              </a:defRPr>
            </a:lvl2pPr>
            <a:lvl3pPr marL="0" indent="0" algn="ctr">
              <a:lnSpc>
                <a:spcPct val="90000"/>
              </a:lnSpc>
              <a:buNone/>
              <a:tabLst/>
              <a:defRPr sz="1600">
                <a:solidFill>
                  <a:schemeClr val="bg1"/>
                </a:solidFill>
                <a:latin typeface="ES Klarheit Grotesk" pitchFamily="2" charset="77"/>
                <a:ea typeface="ES Klarheit Grotesk" pitchFamily="2" charset="77"/>
              </a:defRPr>
            </a:lvl3pPr>
            <a:lvl4pPr marL="0" indent="0" algn="ctr">
              <a:lnSpc>
                <a:spcPct val="90000"/>
              </a:lnSpc>
              <a:buNone/>
              <a:tabLst/>
              <a:defRPr sz="1600">
                <a:solidFill>
                  <a:schemeClr val="bg1"/>
                </a:solidFill>
                <a:latin typeface="ES Klarheit Grotesk" pitchFamily="2" charset="77"/>
                <a:ea typeface="ES Klarheit Grotesk" pitchFamily="2" charset="77"/>
              </a:defRPr>
            </a:lvl4pPr>
            <a:lvl5pPr marL="0" indent="0" algn="ctr">
              <a:lnSpc>
                <a:spcPct val="90000"/>
              </a:lnSpc>
              <a:buNone/>
              <a:tabLst/>
              <a:defRPr sz="1600">
                <a:solidFill>
                  <a:schemeClr val="bg1"/>
                </a:solidFill>
                <a:latin typeface="ES Klarheit Grotesk" pitchFamily="2" charset="77"/>
                <a:ea typeface="ES Klarheit Grotesk" pitchFamily="2" charset="77"/>
              </a:defRPr>
            </a:lvl5pPr>
          </a:lstStyle>
          <a:p>
            <a:pPr lvl="0"/>
            <a:r>
              <a:rPr lang="en-US"/>
              <a:t>Click to edit Master text styles</a:t>
            </a:r>
          </a:p>
          <a:p>
            <a:pPr lvl="1"/>
            <a:r>
              <a:rPr lang="en-US"/>
              <a:t>Second level</a:t>
            </a:r>
          </a:p>
        </p:txBody>
      </p:sp>
      <p:sp>
        <p:nvSpPr>
          <p:cNvPr id="59" name="Text Placeholder 2">
            <a:extLst>
              <a:ext uri="{FF2B5EF4-FFF2-40B4-BE49-F238E27FC236}">
                <a16:creationId xmlns:a16="http://schemas.microsoft.com/office/drawing/2014/main" id="{3E7D06BD-05A0-D296-61D9-55600255DFCA}"/>
              </a:ext>
            </a:extLst>
          </p:cNvPr>
          <p:cNvSpPr>
            <a:spLocks noGrp="1"/>
          </p:cNvSpPr>
          <p:nvPr>
            <p:ph type="body" idx="13"/>
          </p:nvPr>
        </p:nvSpPr>
        <p:spPr>
          <a:xfrm>
            <a:off x="377567" y="888911"/>
            <a:ext cx="10535818" cy="727122"/>
          </a:xfrm>
        </p:spPr>
        <p:txBody>
          <a:bodyPr lIns="0" tIns="0" rIns="0" bIns="0" anchor="t" anchorCtr="0">
            <a:spAutoFit/>
          </a:bodyPr>
          <a:lstStyle>
            <a:lvl1pPr marL="0" indent="0">
              <a:buNone/>
              <a:defRPr sz="5250" b="1" i="0">
                <a:solidFill>
                  <a:schemeClr val="bg1"/>
                </a:solidFill>
                <a:latin typeface="Fairmount Serif" pitchFamily="2" charset="0"/>
                <a:ea typeface="Fairmount Serif" pitchFamily="2" charset="0"/>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Tree>
    <p:extLst>
      <p:ext uri="{BB962C8B-B14F-4D97-AF65-F5344CB8AC3E}">
        <p14:creationId xmlns:p14="http://schemas.microsoft.com/office/powerpoint/2010/main" val="4074102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shot Fea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C2B58D0-AB28-4CB8-1FE8-D7FE9A068E84}"/>
              </a:ext>
            </a:extLst>
          </p:cNvPr>
          <p:cNvSpPr>
            <a:spLocks noGrp="1"/>
          </p:cNvSpPr>
          <p:nvPr>
            <p:ph type="pic" sz="quarter" idx="10"/>
          </p:nvPr>
        </p:nvSpPr>
        <p:spPr>
          <a:xfrm>
            <a:off x="1717645" y="2226010"/>
            <a:ext cx="5723404" cy="6841211"/>
          </a:xfrm>
          <a:solidFill>
            <a:schemeClr val="bg1">
              <a:lumMod val="95000"/>
            </a:schemeClr>
          </a:solidFill>
        </p:spPr>
        <p:txBody>
          <a:bodyPr/>
          <a:lstStyle>
            <a:lvl1pPr>
              <a:defRPr sz="2400" b="0" i="0">
                <a:latin typeface="ES Klarheit Grotesk" pitchFamily="2" charset="77"/>
                <a:ea typeface="ES Klarheit Grotesk" pitchFamily="2" charset="77"/>
              </a:defRPr>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CAE4E63C-A0D8-A7C7-447E-6A1A903AD23F}"/>
              </a:ext>
            </a:extLst>
          </p:cNvPr>
          <p:cNvSpPr>
            <a:spLocks noGrp="1"/>
          </p:cNvSpPr>
          <p:nvPr>
            <p:ph type="body" sz="quarter" idx="11"/>
          </p:nvPr>
        </p:nvSpPr>
        <p:spPr>
          <a:xfrm>
            <a:off x="8142318" y="7737626"/>
            <a:ext cx="8428037" cy="1329595"/>
          </a:xfrm>
        </p:spPr>
        <p:txBody>
          <a:bodyPr lIns="0" tIns="0" rIns="0" bIns="0" anchor="b">
            <a:spAutoFit/>
          </a:bodyPr>
          <a:lstStyle>
            <a:lvl1pPr marL="17463" indent="0">
              <a:buNone/>
              <a:tabLst/>
              <a:defRPr sz="4800" b="1" i="0">
                <a:latin typeface="Fairmount Serif" pitchFamily="2" charset="0"/>
                <a:ea typeface="Fairmount Serif" pitchFamily="2" charset="0"/>
              </a:defRPr>
            </a:lvl1pPr>
            <a:lvl2pPr marL="17463" indent="0">
              <a:spcBef>
                <a:spcPts val="0"/>
              </a:spcBef>
              <a:buNone/>
              <a:tabLst/>
              <a:defRPr sz="4800" b="1" i="0">
                <a:solidFill>
                  <a:schemeClr val="tx1">
                    <a:lumMod val="50000"/>
                    <a:lumOff val="50000"/>
                  </a:schemeClr>
                </a:solidFill>
                <a:latin typeface="Fairmount Serif" pitchFamily="2" charset="0"/>
                <a:ea typeface="Fairmount Serif" pitchFamily="2" charset="0"/>
              </a:defRPr>
            </a:lvl2pPr>
            <a:lvl3pPr>
              <a:buNone/>
              <a:defRPr/>
            </a:lvl3pPr>
            <a:lvl4pPr>
              <a:buNone/>
              <a:defRPr/>
            </a:lvl4pPr>
            <a:lvl5pPr>
              <a:buNone/>
              <a:defRPr/>
            </a:lvl5pPr>
          </a:lstStyle>
          <a:p>
            <a:pPr lvl="0"/>
            <a:r>
              <a:rPr lang="en-US"/>
              <a:t>Click to edit Master text styles</a:t>
            </a:r>
          </a:p>
          <a:p>
            <a:pPr lvl="1"/>
            <a:r>
              <a:rPr lang="en-US"/>
              <a:t>Second level</a:t>
            </a:r>
          </a:p>
        </p:txBody>
      </p:sp>
      <p:sp>
        <p:nvSpPr>
          <p:cNvPr id="11" name="Text Placeholder 2">
            <a:extLst>
              <a:ext uri="{FF2B5EF4-FFF2-40B4-BE49-F238E27FC236}">
                <a16:creationId xmlns:a16="http://schemas.microsoft.com/office/drawing/2014/main" id="{A96D57FB-43D7-C55E-4E18-71FF405F3040}"/>
              </a:ext>
            </a:extLst>
          </p:cNvPr>
          <p:cNvSpPr>
            <a:spLocks noGrp="1"/>
          </p:cNvSpPr>
          <p:nvPr>
            <p:ph type="body" idx="13"/>
          </p:nvPr>
        </p:nvSpPr>
        <p:spPr>
          <a:xfrm>
            <a:off x="377567" y="888911"/>
            <a:ext cx="10535818" cy="727122"/>
          </a:xfrm>
        </p:spPr>
        <p:txBody>
          <a:bodyPr lIns="0" tIns="0" rIns="0" bIns="0" anchor="t" anchorCtr="0">
            <a:spAutoFit/>
          </a:bodyPr>
          <a:lstStyle>
            <a:lvl1pPr marL="0" indent="0">
              <a:buNone/>
              <a:defRPr sz="5250" b="1" i="0">
                <a:solidFill>
                  <a:schemeClr val="tx1"/>
                </a:solidFill>
                <a:latin typeface="Fairmount Serif" pitchFamily="2" charset="0"/>
                <a:ea typeface="Fairmount Serif" pitchFamily="2" charset="0"/>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Tree>
    <p:extLst>
      <p:ext uri="{BB962C8B-B14F-4D97-AF65-F5344CB8AC3E}">
        <p14:creationId xmlns:p14="http://schemas.microsoft.com/office/powerpoint/2010/main" val="3156653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sic Text Without Image">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6FAACB92-3AC5-956F-F305-5160C95255B7}"/>
              </a:ext>
            </a:extLst>
          </p:cNvPr>
          <p:cNvSpPr>
            <a:spLocks noGrp="1"/>
          </p:cNvSpPr>
          <p:nvPr>
            <p:ph type="body" idx="13"/>
          </p:nvPr>
        </p:nvSpPr>
        <p:spPr>
          <a:xfrm>
            <a:off x="7196595" y="888911"/>
            <a:ext cx="10535818" cy="727122"/>
          </a:xfrm>
        </p:spPr>
        <p:txBody>
          <a:bodyPr lIns="0" tIns="0" rIns="0" bIns="0" anchor="t" anchorCtr="0">
            <a:spAutoFit/>
          </a:bodyPr>
          <a:lstStyle>
            <a:lvl1pPr marL="0" indent="0">
              <a:buNone/>
              <a:defRPr sz="5250" b="0"/>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9" name="Text Placeholder 6">
            <a:extLst>
              <a:ext uri="{FF2B5EF4-FFF2-40B4-BE49-F238E27FC236}">
                <a16:creationId xmlns:a16="http://schemas.microsoft.com/office/drawing/2014/main" id="{DB58E986-57B5-3301-CD78-5BC9CEFF34DC}"/>
              </a:ext>
            </a:extLst>
          </p:cNvPr>
          <p:cNvSpPr>
            <a:spLocks noGrp="1"/>
          </p:cNvSpPr>
          <p:nvPr>
            <p:ph type="body" sz="quarter" idx="11"/>
          </p:nvPr>
        </p:nvSpPr>
        <p:spPr>
          <a:xfrm>
            <a:off x="381000" y="888911"/>
            <a:ext cx="6386513" cy="2181366"/>
          </a:xfrm>
        </p:spPr>
        <p:txBody>
          <a:bodyPr lIns="0" tIns="0" rIns="0" bIns="0" anchor="t">
            <a:spAutoFit/>
          </a:bodyPr>
          <a:lstStyle>
            <a:lvl1pPr marL="17463" indent="0">
              <a:buNone/>
              <a:tabLst/>
              <a:defRPr sz="5250" b="1" i="0">
                <a:latin typeface="Fairmount Serif" pitchFamily="2" charset="0"/>
                <a:ea typeface="Fairmount Serif" pitchFamily="2" charset="0"/>
              </a:defRPr>
            </a:lvl1pPr>
            <a:lvl2pPr marL="17463" indent="0">
              <a:spcBef>
                <a:spcPts val="0"/>
              </a:spcBef>
              <a:buNone/>
              <a:tabLst/>
              <a:defRPr sz="5250" b="1" i="0">
                <a:solidFill>
                  <a:schemeClr val="bg1">
                    <a:lumMod val="65000"/>
                  </a:schemeClr>
                </a:solidFill>
                <a:latin typeface="Fairmount Serif" pitchFamily="2" charset="0"/>
                <a:ea typeface="Fairmount Serif" pitchFamily="2" charset="0"/>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285907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sic Text With Imag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3791899" y="-1169453"/>
            <a:ext cx="6774070" cy="10287000"/>
          </a:xfrm>
          <a:noFill/>
        </p:spPr>
        <p:txBody>
          <a:bodyPr/>
          <a:lstStyle>
            <a:lvl1pPr>
              <a:buNone/>
              <a:defRPr/>
            </a:lvl1pPr>
          </a:lstStyle>
          <a:p>
            <a:pPr lvl="0"/>
            <a:r>
              <a:rPr lang="en-US"/>
              <a:t>Click to edit Master text styles</a:t>
            </a:r>
          </a:p>
        </p:txBody>
      </p:sp>
      <p:sp>
        <p:nvSpPr>
          <p:cNvPr id="5" name="Picture Placeholder 2">
            <a:extLst>
              <a:ext uri="{FF2B5EF4-FFF2-40B4-BE49-F238E27FC236}">
                <a16:creationId xmlns:a16="http://schemas.microsoft.com/office/drawing/2014/main" id="{E2C7B047-395B-45D3-2C61-BE1A14645B1B}"/>
              </a:ext>
            </a:extLst>
          </p:cNvPr>
          <p:cNvSpPr>
            <a:spLocks noGrp="1" noChangeAspect="1"/>
          </p:cNvSpPr>
          <p:nvPr>
            <p:ph type="pic" idx="13"/>
          </p:nvPr>
        </p:nvSpPr>
        <p:spPr>
          <a:xfrm>
            <a:off x="11513930" y="0"/>
            <a:ext cx="6774070" cy="10287000"/>
          </a:xfrm>
          <a:solidFill>
            <a:schemeClr val="bg1">
              <a:lumMod val="95000"/>
            </a:schemeClr>
          </a:solidFill>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11" name="Text Placeholder 10">
            <a:extLst>
              <a:ext uri="{FF2B5EF4-FFF2-40B4-BE49-F238E27FC236}">
                <a16:creationId xmlns:a16="http://schemas.microsoft.com/office/drawing/2014/main" id="{D9206FBA-E931-56A7-DDC7-A76AF8759193}"/>
              </a:ext>
            </a:extLst>
          </p:cNvPr>
          <p:cNvSpPr>
            <a:spLocks noGrp="1"/>
          </p:cNvSpPr>
          <p:nvPr>
            <p:ph type="body" sz="quarter" idx="14"/>
          </p:nvPr>
        </p:nvSpPr>
        <p:spPr>
          <a:xfrm>
            <a:off x="381000" y="4724400"/>
            <a:ext cx="10536238" cy="727075"/>
          </a:xfrm>
        </p:spPr>
        <p:txBody>
          <a:bodyPr lIns="0" tIns="0" rIns="0" bIns="0" anchor="t" anchorCtr="0">
            <a:spAutoFit/>
          </a:bodyPr>
          <a:lstStyle/>
          <a:p>
            <a:pPr lvl="0"/>
            <a:r>
              <a:rPr lang="en-US"/>
              <a:t>Click to edit Master text styles</a:t>
            </a:r>
          </a:p>
        </p:txBody>
      </p:sp>
      <p:sp>
        <p:nvSpPr>
          <p:cNvPr id="6" name="Text Placeholder 6">
            <a:extLst>
              <a:ext uri="{FF2B5EF4-FFF2-40B4-BE49-F238E27FC236}">
                <a16:creationId xmlns:a16="http://schemas.microsoft.com/office/drawing/2014/main" id="{98B15AE5-57EE-20BA-7D1F-F2DCDA83E497}"/>
              </a:ext>
            </a:extLst>
          </p:cNvPr>
          <p:cNvSpPr>
            <a:spLocks noGrp="1"/>
          </p:cNvSpPr>
          <p:nvPr>
            <p:ph type="body" sz="quarter" idx="11"/>
          </p:nvPr>
        </p:nvSpPr>
        <p:spPr>
          <a:xfrm>
            <a:off x="381000" y="888911"/>
            <a:ext cx="7974724" cy="2181366"/>
          </a:xfrm>
        </p:spPr>
        <p:txBody>
          <a:bodyPr lIns="0" tIns="0" rIns="0" bIns="0" anchor="t" anchorCtr="0">
            <a:spAutoFit/>
          </a:bodyPr>
          <a:lstStyle>
            <a:lvl1pPr marL="17463" indent="0">
              <a:buNone/>
              <a:tabLst/>
              <a:defRPr sz="5250" b="1" i="0">
                <a:latin typeface="Fairmount Serif" pitchFamily="2" charset="0"/>
                <a:ea typeface="Fairmount Serif" pitchFamily="2" charset="0"/>
              </a:defRPr>
            </a:lvl1pPr>
            <a:lvl2pPr marL="17463" indent="0">
              <a:spcBef>
                <a:spcPts val="0"/>
              </a:spcBef>
              <a:buNone/>
              <a:tabLst/>
              <a:defRPr sz="5250" b="1" i="0">
                <a:solidFill>
                  <a:schemeClr val="bg1">
                    <a:lumMod val="65000"/>
                  </a:schemeClr>
                </a:solidFill>
                <a:latin typeface="Fairmount Serif" pitchFamily="2" charset="0"/>
                <a:ea typeface="Fairmount Serif" pitchFamily="2" charset="0"/>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017586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Text With Image">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CADCC761-5C02-AA77-A883-C56F66E7A5E5}"/>
              </a:ext>
            </a:extLst>
          </p:cNvPr>
          <p:cNvSpPr>
            <a:spLocks noGrp="1" noChangeAspect="1"/>
          </p:cNvSpPr>
          <p:nvPr>
            <p:ph type="pic" idx="13"/>
          </p:nvPr>
        </p:nvSpPr>
        <p:spPr>
          <a:xfrm>
            <a:off x="11513930" y="0"/>
            <a:ext cx="6774070" cy="10287000"/>
          </a:xfrm>
          <a:solidFill>
            <a:schemeClr val="bg1">
              <a:lumMod val="95000"/>
            </a:schemeClr>
          </a:solidFill>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8" name="Text Placeholder 7">
            <a:extLst>
              <a:ext uri="{FF2B5EF4-FFF2-40B4-BE49-F238E27FC236}">
                <a16:creationId xmlns:a16="http://schemas.microsoft.com/office/drawing/2014/main" id="{E0278466-0BB8-0142-B5BE-423C4DF06F38}"/>
              </a:ext>
            </a:extLst>
          </p:cNvPr>
          <p:cNvSpPr>
            <a:spLocks noGrp="1"/>
          </p:cNvSpPr>
          <p:nvPr>
            <p:ph type="body" sz="quarter" idx="15" hasCustomPrompt="1"/>
          </p:nvPr>
        </p:nvSpPr>
        <p:spPr>
          <a:xfrm>
            <a:off x="381000" y="4724769"/>
            <a:ext cx="4686300" cy="628890"/>
          </a:xfrm>
        </p:spPr>
        <p:txBody>
          <a:bodyPr lIns="0" tIns="0" rIns="0" bIns="0" anchor="t" anchorCtr="0">
            <a:spAutoFit/>
          </a:bodyPr>
          <a:lstStyle>
            <a:lvl1pPr>
              <a:defRPr sz="2000" b="1" i="0">
                <a:latin typeface="Fairmount Serif" pitchFamily="2" charset="0"/>
                <a:ea typeface="Fairmount Serif" pitchFamily="2" charset="0"/>
              </a:defRPr>
            </a:lvl1pPr>
            <a:lvl2pPr>
              <a:defRPr sz="1800"/>
            </a:lvl2pPr>
          </a:lstStyle>
          <a:p>
            <a:pPr lvl="0"/>
            <a:r>
              <a:rPr lang="en-US" dirty="0"/>
              <a:t>CLICK TO EDIT MASTER TEXT STYLES</a:t>
            </a:r>
          </a:p>
          <a:p>
            <a:pPr lvl="1"/>
            <a:r>
              <a:rPr lang="en-US" dirty="0"/>
              <a:t>Second level</a:t>
            </a:r>
          </a:p>
        </p:txBody>
      </p:sp>
      <p:sp>
        <p:nvSpPr>
          <p:cNvPr id="11" name="Text Placeholder 7">
            <a:extLst>
              <a:ext uri="{FF2B5EF4-FFF2-40B4-BE49-F238E27FC236}">
                <a16:creationId xmlns:a16="http://schemas.microsoft.com/office/drawing/2014/main" id="{05E0BD29-3092-CA0B-26AC-62053D701CD3}"/>
              </a:ext>
            </a:extLst>
          </p:cNvPr>
          <p:cNvSpPr>
            <a:spLocks noGrp="1"/>
          </p:cNvSpPr>
          <p:nvPr>
            <p:ph type="body" sz="quarter" idx="16" hasCustomPrompt="1"/>
          </p:nvPr>
        </p:nvSpPr>
        <p:spPr>
          <a:xfrm>
            <a:off x="5940552" y="4724769"/>
            <a:ext cx="4686300" cy="628890"/>
          </a:xfrm>
        </p:spPr>
        <p:txBody>
          <a:bodyPr lIns="0" tIns="0" rIns="0" bIns="0" anchor="t" anchorCtr="0">
            <a:spAutoFit/>
          </a:bodyPr>
          <a:lstStyle>
            <a:lvl1pPr>
              <a:defRPr sz="2000" b="1" i="0">
                <a:latin typeface="Fairmount Serif" pitchFamily="2" charset="0"/>
                <a:ea typeface="Fairmount Serif" pitchFamily="2" charset="0"/>
              </a:defRPr>
            </a:lvl1pPr>
            <a:lvl2pPr>
              <a:defRPr sz="1800"/>
            </a:lvl2pPr>
          </a:lstStyle>
          <a:p>
            <a:pPr lvl="0"/>
            <a:r>
              <a:rPr lang="en-US" dirty="0"/>
              <a:t>CLICK TO EDIT MASTER TEXT STYLES</a:t>
            </a:r>
          </a:p>
          <a:p>
            <a:pPr lvl="1"/>
            <a:r>
              <a:rPr lang="en-US" dirty="0"/>
              <a:t>Second level</a:t>
            </a:r>
          </a:p>
        </p:txBody>
      </p:sp>
      <p:sp>
        <p:nvSpPr>
          <p:cNvPr id="4" name="Text Placeholder 6">
            <a:extLst>
              <a:ext uri="{FF2B5EF4-FFF2-40B4-BE49-F238E27FC236}">
                <a16:creationId xmlns:a16="http://schemas.microsoft.com/office/drawing/2014/main" id="{AE810E82-6D8B-A86F-3972-312A9BD3226E}"/>
              </a:ext>
            </a:extLst>
          </p:cNvPr>
          <p:cNvSpPr>
            <a:spLocks noGrp="1"/>
          </p:cNvSpPr>
          <p:nvPr>
            <p:ph type="body" sz="quarter" idx="11"/>
          </p:nvPr>
        </p:nvSpPr>
        <p:spPr>
          <a:xfrm>
            <a:off x="381000" y="888911"/>
            <a:ext cx="7974724" cy="2181366"/>
          </a:xfrm>
        </p:spPr>
        <p:txBody>
          <a:bodyPr lIns="0" tIns="0" rIns="0" bIns="0" anchor="t" anchorCtr="0">
            <a:spAutoFit/>
          </a:bodyPr>
          <a:lstStyle>
            <a:lvl1pPr marL="17463" indent="0">
              <a:buNone/>
              <a:tabLst/>
              <a:defRPr sz="5250" b="1" i="0">
                <a:latin typeface="Fairmount Serif" pitchFamily="2" charset="0"/>
                <a:ea typeface="Fairmount Serif" pitchFamily="2" charset="0"/>
              </a:defRPr>
            </a:lvl1pPr>
            <a:lvl2pPr marL="17463" indent="0">
              <a:spcBef>
                <a:spcPts val="0"/>
              </a:spcBef>
              <a:buNone/>
              <a:tabLst/>
              <a:defRPr sz="5250" b="1" i="0">
                <a:solidFill>
                  <a:schemeClr val="bg1">
                    <a:lumMod val="65000"/>
                  </a:schemeClr>
                </a:solidFill>
                <a:latin typeface="Fairmount Serif" pitchFamily="2" charset="0"/>
                <a:ea typeface="Fairmount Serif" pitchFamily="2" charset="0"/>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119229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15" name="Text Placeholder 7">
            <a:extLst>
              <a:ext uri="{FF2B5EF4-FFF2-40B4-BE49-F238E27FC236}">
                <a16:creationId xmlns:a16="http://schemas.microsoft.com/office/drawing/2014/main" id="{4D1F184A-2C2E-E7E4-75FB-93F6C19816FD}"/>
              </a:ext>
            </a:extLst>
          </p:cNvPr>
          <p:cNvSpPr>
            <a:spLocks noGrp="1"/>
          </p:cNvSpPr>
          <p:nvPr>
            <p:ph type="body" sz="quarter" idx="15" hasCustomPrompt="1"/>
          </p:nvPr>
        </p:nvSpPr>
        <p:spPr>
          <a:xfrm>
            <a:off x="381000" y="4724769"/>
            <a:ext cx="4686300" cy="628890"/>
          </a:xfrm>
        </p:spPr>
        <p:txBody>
          <a:bodyPr lIns="0" tIns="0" rIns="0" bIns="0" anchor="t" anchorCtr="0">
            <a:spAutoFit/>
          </a:bodyPr>
          <a:lstStyle>
            <a:lvl1pPr>
              <a:defRPr sz="2000" b="1" i="0">
                <a:latin typeface="Fairmount Serif" pitchFamily="2" charset="0"/>
                <a:ea typeface="Fairmount Serif" pitchFamily="2" charset="0"/>
              </a:defRPr>
            </a:lvl1pPr>
            <a:lvl2pPr>
              <a:defRPr sz="1800"/>
            </a:lvl2pPr>
          </a:lstStyle>
          <a:p>
            <a:pPr lvl="0"/>
            <a:r>
              <a:rPr lang="en-US" dirty="0"/>
              <a:t>CLICK TO EDIT MASTER TEXT STYLES</a:t>
            </a:r>
          </a:p>
          <a:p>
            <a:pPr lvl="1"/>
            <a:r>
              <a:rPr lang="en-US" dirty="0"/>
              <a:t>Second level</a:t>
            </a:r>
          </a:p>
        </p:txBody>
      </p:sp>
      <p:sp>
        <p:nvSpPr>
          <p:cNvPr id="16" name="Text Placeholder 7">
            <a:extLst>
              <a:ext uri="{FF2B5EF4-FFF2-40B4-BE49-F238E27FC236}">
                <a16:creationId xmlns:a16="http://schemas.microsoft.com/office/drawing/2014/main" id="{7D74851A-4624-DAFD-A317-EF0B306A5368}"/>
              </a:ext>
            </a:extLst>
          </p:cNvPr>
          <p:cNvSpPr>
            <a:spLocks noGrp="1"/>
          </p:cNvSpPr>
          <p:nvPr>
            <p:ph type="body" sz="quarter" idx="16" hasCustomPrompt="1"/>
          </p:nvPr>
        </p:nvSpPr>
        <p:spPr>
          <a:xfrm>
            <a:off x="5940552" y="4724769"/>
            <a:ext cx="4686300" cy="628890"/>
          </a:xfrm>
        </p:spPr>
        <p:txBody>
          <a:bodyPr lIns="0" tIns="0" rIns="0" bIns="0" anchor="t" anchorCtr="0">
            <a:spAutoFit/>
          </a:bodyPr>
          <a:lstStyle>
            <a:lvl1pPr>
              <a:defRPr sz="2000" b="1" i="0">
                <a:latin typeface="Fairmount Serif" pitchFamily="2" charset="0"/>
                <a:ea typeface="Fairmount Serif" pitchFamily="2" charset="0"/>
              </a:defRPr>
            </a:lvl1pPr>
            <a:lvl2pPr>
              <a:defRPr sz="1800"/>
            </a:lvl2pPr>
          </a:lstStyle>
          <a:p>
            <a:pPr lvl="0"/>
            <a:r>
              <a:rPr lang="en-US" dirty="0"/>
              <a:t>CLICK TO EDIT MASTER TEXT STYLES</a:t>
            </a:r>
          </a:p>
          <a:p>
            <a:pPr lvl="1"/>
            <a:r>
              <a:rPr lang="en-US" dirty="0"/>
              <a:t>Second level</a:t>
            </a:r>
          </a:p>
        </p:txBody>
      </p:sp>
      <p:sp>
        <p:nvSpPr>
          <p:cNvPr id="17" name="Text Placeholder 7">
            <a:extLst>
              <a:ext uri="{FF2B5EF4-FFF2-40B4-BE49-F238E27FC236}">
                <a16:creationId xmlns:a16="http://schemas.microsoft.com/office/drawing/2014/main" id="{A39B5621-7866-F619-1E7A-298FEDBDE463}"/>
              </a:ext>
            </a:extLst>
          </p:cNvPr>
          <p:cNvSpPr>
            <a:spLocks noGrp="1"/>
          </p:cNvSpPr>
          <p:nvPr>
            <p:ph type="body" sz="quarter" idx="17" hasCustomPrompt="1"/>
          </p:nvPr>
        </p:nvSpPr>
        <p:spPr>
          <a:xfrm>
            <a:off x="11500104" y="4724769"/>
            <a:ext cx="4686300" cy="628890"/>
          </a:xfrm>
        </p:spPr>
        <p:txBody>
          <a:bodyPr lIns="0" tIns="0" rIns="0" bIns="0" anchor="t" anchorCtr="0">
            <a:spAutoFit/>
          </a:bodyPr>
          <a:lstStyle>
            <a:lvl1pPr>
              <a:defRPr sz="2000" b="1" i="0">
                <a:latin typeface="Fairmount Serif" pitchFamily="2" charset="0"/>
                <a:ea typeface="Fairmount Serif" pitchFamily="2" charset="0"/>
              </a:defRPr>
            </a:lvl1pPr>
            <a:lvl2pPr>
              <a:defRPr sz="1800"/>
            </a:lvl2pPr>
          </a:lstStyle>
          <a:p>
            <a:pPr lvl="0"/>
            <a:r>
              <a:rPr lang="en-US" dirty="0"/>
              <a:t>CLICK TO EDIT MASTER TEXT STYLES</a:t>
            </a:r>
          </a:p>
          <a:p>
            <a:pPr lvl="1"/>
            <a:r>
              <a:rPr lang="en-US" dirty="0"/>
              <a:t>Second level</a:t>
            </a:r>
          </a:p>
        </p:txBody>
      </p:sp>
      <p:sp>
        <p:nvSpPr>
          <p:cNvPr id="19" name="Text Placeholder 6">
            <a:extLst>
              <a:ext uri="{FF2B5EF4-FFF2-40B4-BE49-F238E27FC236}">
                <a16:creationId xmlns:a16="http://schemas.microsoft.com/office/drawing/2014/main" id="{10DD3336-56F0-A68F-2F8C-4C273E749FE4}"/>
              </a:ext>
            </a:extLst>
          </p:cNvPr>
          <p:cNvSpPr>
            <a:spLocks noGrp="1"/>
          </p:cNvSpPr>
          <p:nvPr>
            <p:ph type="body" sz="quarter" idx="11"/>
          </p:nvPr>
        </p:nvSpPr>
        <p:spPr>
          <a:xfrm>
            <a:off x="381000" y="888911"/>
            <a:ext cx="7974724" cy="2181366"/>
          </a:xfrm>
        </p:spPr>
        <p:txBody>
          <a:bodyPr lIns="0" tIns="0" rIns="0" bIns="0" anchor="t" anchorCtr="0">
            <a:spAutoFit/>
          </a:bodyPr>
          <a:lstStyle>
            <a:lvl1pPr marL="17463" indent="0">
              <a:buNone/>
              <a:tabLst/>
              <a:defRPr sz="5250" b="1" i="0">
                <a:latin typeface="Fairmount Serif" pitchFamily="2" charset="0"/>
                <a:ea typeface="Fairmount Serif" pitchFamily="2" charset="0"/>
              </a:defRPr>
            </a:lvl1pPr>
            <a:lvl2pPr marL="17463" indent="0">
              <a:spcBef>
                <a:spcPts val="0"/>
              </a:spcBef>
              <a:buNone/>
              <a:tabLst/>
              <a:defRPr sz="5250" b="1" i="0">
                <a:solidFill>
                  <a:schemeClr val="bg1">
                    <a:lumMod val="65000"/>
                  </a:schemeClr>
                </a:solidFill>
                <a:latin typeface="Fairmount Serif" pitchFamily="2" charset="0"/>
                <a:ea typeface="Fairmount Serif" pitchFamily="2" charset="0"/>
              </a:defRPr>
            </a:lvl2pPr>
            <a:lvl3pPr>
              <a:buNone/>
              <a:defRPr/>
            </a:lvl3pPr>
            <a:lvl4pPr>
              <a:buNone/>
              <a:defRPr/>
            </a:lvl4pPr>
            <a:lvl5pPr>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76763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or Text Hero">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3F9EA6C-7D89-AF27-1E37-21CD4AE4E97E}"/>
              </a:ext>
            </a:extLst>
          </p:cNvPr>
          <p:cNvSpPr>
            <a:spLocks noGrp="1"/>
          </p:cNvSpPr>
          <p:nvPr>
            <p:ph sz="quarter" idx="10"/>
          </p:nvPr>
        </p:nvSpPr>
        <p:spPr>
          <a:xfrm>
            <a:off x="381000" y="888912"/>
            <a:ext cx="10852150" cy="8351926"/>
          </a:xfrm>
          <a:solidFill>
            <a:schemeClr val="bg1">
              <a:lumMod val="95000"/>
            </a:schemeClr>
          </a:solidFill>
        </p:spPr>
        <p:txBody>
          <a:bodyPr lIns="0" tIns="0" rIns="0" bIns="0">
            <a:noAutofit/>
          </a:bodyPr>
          <a:lstStyle>
            <a:lvl1pPr>
              <a:buNone/>
              <a:defRPr/>
            </a:lvl1pPr>
            <a:lvl2pPr>
              <a:buNone/>
              <a:defRPr/>
            </a:lvl2pPr>
            <a:lvl3pPr>
              <a:buNone/>
              <a:defRPr/>
            </a:lvl3pPr>
            <a:lvl4pPr>
              <a:buNone/>
              <a:defRPr/>
            </a:lvl4pPr>
            <a:lvl5pPr>
              <a:buNone/>
              <a:defRPr/>
            </a:lvl5pPr>
          </a:lstStyle>
          <a:p>
            <a:pPr lvl="0"/>
            <a:r>
              <a:rPr lang="en-US"/>
              <a:t>Click to edit Master text styles</a:t>
            </a:r>
          </a:p>
        </p:txBody>
      </p:sp>
      <p:sp>
        <p:nvSpPr>
          <p:cNvPr id="7" name="Text Placeholder 6">
            <a:extLst>
              <a:ext uri="{FF2B5EF4-FFF2-40B4-BE49-F238E27FC236}">
                <a16:creationId xmlns:a16="http://schemas.microsoft.com/office/drawing/2014/main" id="{D8508B95-0FFC-7986-4C3F-CF8505256881}"/>
              </a:ext>
            </a:extLst>
          </p:cNvPr>
          <p:cNvSpPr>
            <a:spLocks noGrp="1"/>
          </p:cNvSpPr>
          <p:nvPr>
            <p:ph type="body" sz="quarter" idx="11" hasCustomPrompt="1"/>
          </p:nvPr>
        </p:nvSpPr>
        <p:spPr>
          <a:xfrm>
            <a:off x="11612563" y="888911"/>
            <a:ext cx="5505450" cy="628890"/>
          </a:xfrm>
        </p:spPr>
        <p:txBody>
          <a:bodyPr lIns="0" tIns="0" rIns="0" bIns="0">
            <a:spAutoFit/>
          </a:bodyPr>
          <a:lstStyle>
            <a:lvl1pPr marL="0" indent="0">
              <a:spcBef>
                <a:spcPts val="3900"/>
              </a:spcBef>
              <a:buNone/>
              <a:tabLst/>
              <a:defRPr sz="2000" b="1" i="0">
                <a:latin typeface="Fairmount Serif" pitchFamily="2" charset="0"/>
                <a:ea typeface="Fairmount Serif" pitchFamily="2" charset="0"/>
              </a:defRPr>
            </a:lvl1pPr>
            <a:lvl2pPr marL="0" indent="0">
              <a:buNone/>
              <a:tabLst/>
              <a:defRPr sz="1800"/>
            </a:lvl2pPr>
            <a:lvl3pPr marL="17463" indent="0">
              <a:buNone/>
              <a:tabLst/>
              <a:defRPr/>
            </a:lvl3pPr>
            <a:lvl4pPr marL="17463" indent="0">
              <a:buNone/>
              <a:tabLst/>
              <a:defRPr/>
            </a:lvl4pPr>
            <a:lvl5pPr marL="17463" indent="0">
              <a:buNone/>
              <a:tabLst/>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97568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F6476-1696-B9DC-8D44-EB3BD4E2D69C}"/>
              </a:ext>
            </a:extLst>
          </p:cNvPr>
          <p:cNvSpPr>
            <a:spLocks noGrp="1"/>
          </p:cNvSpPr>
          <p:nvPr>
            <p:ph type="title" hasCustomPrompt="1"/>
          </p:nvPr>
        </p:nvSpPr>
        <p:spPr>
          <a:xfrm>
            <a:off x="1257300" y="3315439"/>
            <a:ext cx="15773400" cy="2659190"/>
          </a:xfrm>
        </p:spPr>
        <p:txBody>
          <a:bodyPr/>
          <a:lstStyle>
            <a:lvl1pPr algn="ctr">
              <a:defRPr sz="9600" b="1" i="0">
                <a:solidFill>
                  <a:schemeClr val="bg1"/>
                </a:solidFill>
                <a:latin typeface="Fairmount Serif" pitchFamily="2" charset="0"/>
                <a:ea typeface="Fairmount Serif" pitchFamily="2" charset="0"/>
              </a:defRPr>
            </a:lvl1pPr>
          </a:lstStyle>
          <a:p>
            <a:r>
              <a:rPr lang="en-US" dirty="0"/>
              <a:t>CLICK TO EDIT MASTER TITLE STYLE</a:t>
            </a:r>
          </a:p>
        </p:txBody>
      </p:sp>
      <p:sp>
        <p:nvSpPr>
          <p:cNvPr id="8" name="Text Placeholder 2">
            <a:extLst>
              <a:ext uri="{FF2B5EF4-FFF2-40B4-BE49-F238E27FC236}">
                <a16:creationId xmlns:a16="http://schemas.microsoft.com/office/drawing/2014/main" id="{4058AA1E-1CDF-6574-760C-02F55F6E2F3E}"/>
              </a:ext>
            </a:extLst>
          </p:cNvPr>
          <p:cNvSpPr>
            <a:spLocks noGrp="1"/>
          </p:cNvSpPr>
          <p:nvPr>
            <p:ph type="body" idx="1"/>
          </p:nvPr>
        </p:nvSpPr>
        <p:spPr>
          <a:xfrm>
            <a:off x="5658934" y="7042744"/>
            <a:ext cx="6970129" cy="338554"/>
          </a:xfrm>
        </p:spPr>
        <p:txBody>
          <a:bodyPr lIns="0" tIns="0" rIns="0" bIns="0" anchor="ctr" anchorCtr="0">
            <a:spAutoFit/>
          </a:bodyPr>
          <a:lstStyle>
            <a:lvl1pPr marL="0" indent="0" algn="ctr">
              <a:lnSpc>
                <a:spcPct val="100000"/>
              </a:lnSpc>
              <a:spcBef>
                <a:spcPts val="0"/>
              </a:spcBef>
              <a:buNone/>
              <a:defRPr sz="2200" b="0">
                <a:solidFill>
                  <a:schemeClr val="bg1"/>
                </a:solidFill>
                <a:latin typeface="ES Klarheit Grotesk" pitchFamily="2" charset="77"/>
                <a:ea typeface="ES Klarheit Grotesk" pitchFamily="2" charset="77"/>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Tree>
    <p:extLst>
      <p:ext uri="{BB962C8B-B14F-4D97-AF65-F5344CB8AC3E}">
        <p14:creationId xmlns:p14="http://schemas.microsoft.com/office/powerpoint/2010/main" val="4231134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xhibit Images (1 Image)">
    <p:bg>
      <p:bgPr>
        <a:solidFill>
          <a:schemeClr val="tx1"/>
        </a:solidFill>
        <a:effectLst/>
      </p:bgPr>
    </p:bg>
    <p:spTree>
      <p:nvGrpSpPr>
        <p:cNvPr id="1" name=""/>
        <p:cNvGrpSpPr/>
        <p:nvPr/>
      </p:nvGrpSpPr>
      <p:grpSpPr>
        <a:xfrm>
          <a:off x="0" y="0"/>
          <a:ext cx="0" cy="0"/>
          <a:chOff x="0" y="0"/>
          <a:chExt cx="0" cy="0"/>
        </a:xfrm>
      </p:grpSpPr>
      <p:sp>
        <p:nvSpPr>
          <p:cNvPr id="4" name="Online Image Placeholder 3">
            <a:extLst>
              <a:ext uri="{FF2B5EF4-FFF2-40B4-BE49-F238E27FC236}">
                <a16:creationId xmlns:a16="http://schemas.microsoft.com/office/drawing/2014/main" id="{9B94F787-B948-D148-A88F-12B6E8AFD84D}"/>
              </a:ext>
            </a:extLst>
          </p:cNvPr>
          <p:cNvSpPr>
            <a:spLocks noGrp="1"/>
          </p:cNvSpPr>
          <p:nvPr>
            <p:ph type="clipArt" sz="quarter" idx="10"/>
          </p:nvPr>
        </p:nvSpPr>
        <p:spPr>
          <a:xfrm>
            <a:off x="362823" y="355601"/>
            <a:ext cx="17617916" cy="8859838"/>
          </a:xfrm>
          <a:noFill/>
        </p:spPr>
        <p:txBody>
          <a:bodyPr/>
          <a:lstStyle/>
          <a:p>
            <a:r>
              <a:rPr lang="en-US"/>
              <a:t>Click icon to add online image</a:t>
            </a:r>
          </a:p>
        </p:txBody>
      </p:sp>
      <p:sp>
        <p:nvSpPr>
          <p:cNvPr id="6" name="Text Placeholder 5">
            <a:extLst>
              <a:ext uri="{FF2B5EF4-FFF2-40B4-BE49-F238E27FC236}">
                <a16:creationId xmlns:a16="http://schemas.microsoft.com/office/drawing/2014/main" id="{CDCA4BEF-50AC-B0EB-0FD0-9E099D8A637E}"/>
              </a:ext>
            </a:extLst>
          </p:cNvPr>
          <p:cNvSpPr>
            <a:spLocks noGrp="1"/>
          </p:cNvSpPr>
          <p:nvPr>
            <p:ph type="body" sz="quarter" idx="11"/>
          </p:nvPr>
        </p:nvSpPr>
        <p:spPr>
          <a:xfrm>
            <a:off x="362823" y="9393501"/>
            <a:ext cx="8118475" cy="221599"/>
          </a:xfrm>
        </p:spPr>
        <p:txBody>
          <a:bodyPr lIns="0" tIns="0" rIns="0" bIns="0">
            <a:spAutoFit/>
          </a:bodyPr>
          <a:lstStyle>
            <a:lvl1pPr algn="l">
              <a:defRPr sz="1600">
                <a:solidFill>
                  <a:schemeClr val="bg1"/>
                </a:solidFill>
                <a:latin typeface="ES Klarheit Grotesk" pitchFamily="2" charset="77"/>
                <a:ea typeface="ES Klarheit Grotesk"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694009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xhibit Images (2 Images)">
    <p:bg>
      <p:bgPr>
        <a:solidFill>
          <a:schemeClr val="tx1"/>
        </a:solidFill>
        <a:effectLst/>
      </p:bgPr>
    </p:bg>
    <p:spTree>
      <p:nvGrpSpPr>
        <p:cNvPr id="1" name=""/>
        <p:cNvGrpSpPr/>
        <p:nvPr/>
      </p:nvGrpSpPr>
      <p:grpSpPr>
        <a:xfrm>
          <a:off x="0" y="0"/>
          <a:ext cx="0" cy="0"/>
          <a:chOff x="0" y="0"/>
          <a:chExt cx="0" cy="0"/>
        </a:xfrm>
      </p:grpSpPr>
      <p:sp>
        <p:nvSpPr>
          <p:cNvPr id="4" name="Online Image Placeholder 3">
            <a:extLst>
              <a:ext uri="{FF2B5EF4-FFF2-40B4-BE49-F238E27FC236}">
                <a16:creationId xmlns:a16="http://schemas.microsoft.com/office/drawing/2014/main" id="{9B94F787-B948-D148-A88F-12B6E8AFD84D}"/>
              </a:ext>
            </a:extLst>
          </p:cNvPr>
          <p:cNvSpPr>
            <a:spLocks noGrp="1"/>
          </p:cNvSpPr>
          <p:nvPr>
            <p:ph type="clipArt" sz="quarter" idx="10"/>
          </p:nvPr>
        </p:nvSpPr>
        <p:spPr>
          <a:xfrm>
            <a:off x="362823" y="355601"/>
            <a:ext cx="8654177" cy="8859838"/>
          </a:xfrm>
          <a:noFill/>
        </p:spPr>
        <p:txBody>
          <a:bodyPr/>
          <a:lstStyle/>
          <a:p>
            <a:r>
              <a:rPr lang="en-US"/>
              <a:t>Click icon to add online image</a:t>
            </a:r>
          </a:p>
        </p:txBody>
      </p:sp>
      <p:sp>
        <p:nvSpPr>
          <p:cNvPr id="2" name="Online Image Placeholder 3">
            <a:extLst>
              <a:ext uri="{FF2B5EF4-FFF2-40B4-BE49-F238E27FC236}">
                <a16:creationId xmlns:a16="http://schemas.microsoft.com/office/drawing/2014/main" id="{5D11FFC0-72EE-3C6D-09DC-9FBA7AEED63A}"/>
              </a:ext>
            </a:extLst>
          </p:cNvPr>
          <p:cNvSpPr>
            <a:spLocks noGrp="1"/>
          </p:cNvSpPr>
          <p:nvPr>
            <p:ph type="clipArt" sz="quarter" idx="12"/>
          </p:nvPr>
        </p:nvSpPr>
        <p:spPr>
          <a:xfrm>
            <a:off x="9278223" y="355601"/>
            <a:ext cx="8654177" cy="8859838"/>
          </a:xfrm>
          <a:noFill/>
        </p:spPr>
        <p:txBody>
          <a:bodyPr/>
          <a:lstStyle/>
          <a:p>
            <a:r>
              <a:rPr lang="en-US"/>
              <a:t>Click icon to add online image</a:t>
            </a:r>
          </a:p>
        </p:txBody>
      </p:sp>
      <p:sp>
        <p:nvSpPr>
          <p:cNvPr id="3" name="Text Placeholder 5">
            <a:extLst>
              <a:ext uri="{FF2B5EF4-FFF2-40B4-BE49-F238E27FC236}">
                <a16:creationId xmlns:a16="http://schemas.microsoft.com/office/drawing/2014/main" id="{437F7093-2A5F-2BA1-B693-0DE4981B3714}"/>
              </a:ext>
            </a:extLst>
          </p:cNvPr>
          <p:cNvSpPr>
            <a:spLocks noGrp="1"/>
          </p:cNvSpPr>
          <p:nvPr>
            <p:ph type="body" sz="quarter" idx="13"/>
          </p:nvPr>
        </p:nvSpPr>
        <p:spPr>
          <a:xfrm>
            <a:off x="9278223" y="9393501"/>
            <a:ext cx="6709484" cy="221599"/>
          </a:xfrm>
        </p:spPr>
        <p:txBody>
          <a:bodyPr lIns="0" tIns="0" rIns="0" bIns="0">
            <a:spAutoFit/>
          </a:bodyPr>
          <a:lstStyle>
            <a:lvl1pPr algn="l">
              <a:defRPr sz="1600">
                <a:solidFill>
                  <a:schemeClr val="bg1"/>
                </a:solidFill>
                <a:latin typeface="ES Klarheit Grotesk" pitchFamily="2" charset="77"/>
                <a:ea typeface="ES Klarheit Grotesk"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5" name="Text Placeholder 5">
            <a:extLst>
              <a:ext uri="{FF2B5EF4-FFF2-40B4-BE49-F238E27FC236}">
                <a16:creationId xmlns:a16="http://schemas.microsoft.com/office/drawing/2014/main" id="{76F8D452-1D22-2E20-5862-C9A9C00588F2}"/>
              </a:ext>
            </a:extLst>
          </p:cNvPr>
          <p:cNvSpPr>
            <a:spLocks noGrp="1"/>
          </p:cNvSpPr>
          <p:nvPr>
            <p:ph type="body" sz="quarter" idx="14"/>
          </p:nvPr>
        </p:nvSpPr>
        <p:spPr>
          <a:xfrm>
            <a:off x="362823" y="9393501"/>
            <a:ext cx="6709484" cy="221599"/>
          </a:xfrm>
        </p:spPr>
        <p:txBody>
          <a:bodyPr lIns="0" tIns="0" rIns="0" bIns="0">
            <a:spAutoFit/>
          </a:bodyPr>
          <a:lstStyle>
            <a:lvl1pPr algn="l">
              <a:defRPr sz="1600">
                <a:solidFill>
                  <a:schemeClr val="bg1"/>
                </a:solidFill>
                <a:latin typeface="ES Klarheit Grotesk" pitchFamily="2" charset="77"/>
                <a:ea typeface="ES Klarheit Grotesk"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62551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xhibit Images (3 Images)">
    <p:bg>
      <p:bgPr>
        <a:solidFill>
          <a:schemeClr val="tx1"/>
        </a:solidFill>
        <a:effectLst/>
      </p:bgPr>
    </p:bg>
    <p:spTree>
      <p:nvGrpSpPr>
        <p:cNvPr id="1" name=""/>
        <p:cNvGrpSpPr/>
        <p:nvPr/>
      </p:nvGrpSpPr>
      <p:grpSpPr>
        <a:xfrm>
          <a:off x="0" y="0"/>
          <a:ext cx="0" cy="0"/>
          <a:chOff x="0" y="0"/>
          <a:chExt cx="0" cy="0"/>
        </a:xfrm>
      </p:grpSpPr>
      <p:sp>
        <p:nvSpPr>
          <p:cNvPr id="4" name="Online Image Placeholder 3">
            <a:extLst>
              <a:ext uri="{FF2B5EF4-FFF2-40B4-BE49-F238E27FC236}">
                <a16:creationId xmlns:a16="http://schemas.microsoft.com/office/drawing/2014/main" id="{9B94F787-B948-D148-A88F-12B6E8AFD84D}"/>
              </a:ext>
            </a:extLst>
          </p:cNvPr>
          <p:cNvSpPr>
            <a:spLocks noGrp="1"/>
          </p:cNvSpPr>
          <p:nvPr>
            <p:ph type="clipArt" sz="quarter" idx="10"/>
          </p:nvPr>
        </p:nvSpPr>
        <p:spPr>
          <a:xfrm>
            <a:off x="362823" y="355601"/>
            <a:ext cx="8654177" cy="8859838"/>
          </a:xfrm>
          <a:noFill/>
        </p:spPr>
        <p:txBody>
          <a:bodyPr/>
          <a:lstStyle/>
          <a:p>
            <a:r>
              <a:rPr lang="en-US"/>
              <a:t>Click icon to add online image</a:t>
            </a:r>
          </a:p>
        </p:txBody>
      </p:sp>
      <p:sp>
        <p:nvSpPr>
          <p:cNvPr id="2" name="Online Image Placeholder 3">
            <a:extLst>
              <a:ext uri="{FF2B5EF4-FFF2-40B4-BE49-F238E27FC236}">
                <a16:creationId xmlns:a16="http://schemas.microsoft.com/office/drawing/2014/main" id="{5D11FFC0-72EE-3C6D-09DC-9FBA7AEED63A}"/>
              </a:ext>
            </a:extLst>
          </p:cNvPr>
          <p:cNvSpPr>
            <a:spLocks noGrp="1"/>
          </p:cNvSpPr>
          <p:nvPr>
            <p:ph type="clipArt" sz="quarter" idx="12"/>
          </p:nvPr>
        </p:nvSpPr>
        <p:spPr>
          <a:xfrm>
            <a:off x="9278223" y="5249297"/>
            <a:ext cx="8654177" cy="3966142"/>
          </a:xfrm>
          <a:noFill/>
        </p:spPr>
        <p:txBody>
          <a:bodyPr/>
          <a:lstStyle/>
          <a:p>
            <a:r>
              <a:rPr lang="en-US"/>
              <a:t>Click icon to add online image</a:t>
            </a:r>
          </a:p>
        </p:txBody>
      </p:sp>
      <p:sp>
        <p:nvSpPr>
          <p:cNvPr id="3" name="Text Placeholder 5">
            <a:extLst>
              <a:ext uri="{FF2B5EF4-FFF2-40B4-BE49-F238E27FC236}">
                <a16:creationId xmlns:a16="http://schemas.microsoft.com/office/drawing/2014/main" id="{437F7093-2A5F-2BA1-B693-0DE4981B3714}"/>
              </a:ext>
            </a:extLst>
          </p:cNvPr>
          <p:cNvSpPr>
            <a:spLocks noGrp="1"/>
          </p:cNvSpPr>
          <p:nvPr>
            <p:ph type="body" sz="quarter" idx="13"/>
          </p:nvPr>
        </p:nvSpPr>
        <p:spPr>
          <a:xfrm>
            <a:off x="9278223" y="9393501"/>
            <a:ext cx="6709484" cy="221599"/>
          </a:xfrm>
        </p:spPr>
        <p:txBody>
          <a:bodyPr lIns="0" tIns="0" rIns="0" bIns="0">
            <a:spAutoFit/>
          </a:bodyPr>
          <a:lstStyle>
            <a:lvl1pPr algn="l">
              <a:defRPr sz="1600">
                <a:solidFill>
                  <a:schemeClr val="bg1"/>
                </a:solidFill>
                <a:latin typeface="ES Klarheit Grotesk" pitchFamily="2" charset="77"/>
                <a:ea typeface="ES Klarheit Grotesk"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5" name="Text Placeholder 5">
            <a:extLst>
              <a:ext uri="{FF2B5EF4-FFF2-40B4-BE49-F238E27FC236}">
                <a16:creationId xmlns:a16="http://schemas.microsoft.com/office/drawing/2014/main" id="{76F8D452-1D22-2E20-5862-C9A9C00588F2}"/>
              </a:ext>
            </a:extLst>
          </p:cNvPr>
          <p:cNvSpPr>
            <a:spLocks noGrp="1"/>
          </p:cNvSpPr>
          <p:nvPr>
            <p:ph type="body" sz="quarter" idx="14"/>
          </p:nvPr>
        </p:nvSpPr>
        <p:spPr>
          <a:xfrm>
            <a:off x="362823" y="9393501"/>
            <a:ext cx="6709484" cy="221599"/>
          </a:xfrm>
        </p:spPr>
        <p:txBody>
          <a:bodyPr lIns="0" tIns="0" rIns="0" bIns="0">
            <a:spAutoFit/>
          </a:bodyPr>
          <a:lstStyle>
            <a:lvl1pPr algn="l">
              <a:defRPr sz="1600">
                <a:solidFill>
                  <a:schemeClr val="bg1"/>
                </a:solidFill>
                <a:latin typeface="ES Klarheit Grotesk" pitchFamily="2" charset="77"/>
                <a:ea typeface="ES Klarheit Grotesk"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6" name="Online Image Placeholder 3">
            <a:extLst>
              <a:ext uri="{FF2B5EF4-FFF2-40B4-BE49-F238E27FC236}">
                <a16:creationId xmlns:a16="http://schemas.microsoft.com/office/drawing/2014/main" id="{C3C998DA-6EE5-5137-D826-6B1243F68D2A}"/>
              </a:ext>
            </a:extLst>
          </p:cNvPr>
          <p:cNvSpPr>
            <a:spLocks noGrp="1"/>
          </p:cNvSpPr>
          <p:nvPr>
            <p:ph type="clipArt" sz="quarter" idx="15"/>
          </p:nvPr>
        </p:nvSpPr>
        <p:spPr>
          <a:xfrm>
            <a:off x="9278223" y="355601"/>
            <a:ext cx="8654177" cy="3966142"/>
          </a:xfrm>
          <a:noFill/>
        </p:spPr>
        <p:txBody>
          <a:bodyPr/>
          <a:lstStyle/>
          <a:p>
            <a:r>
              <a:rPr lang="en-US"/>
              <a:t>Click icon to add online image</a:t>
            </a:r>
          </a:p>
        </p:txBody>
      </p:sp>
      <p:sp>
        <p:nvSpPr>
          <p:cNvPr id="7" name="Text Placeholder 5">
            <a:extLst>
              <a:ext uri="{FF2B5EF4-FFF2-40B4-BE49-F238E27FC236}">
                <a16:creationId xmlns:a16="http://schemas.microsoft.com/office/drawing/2014/main" id="{C79D1E30-C7B3-2772-4F80-054F0B1A9CC9}"/>
              </a:ext>
            </a:extLst>
          </p:cNvPr>
          <p:cNvSpPr>
            <a:spLocks noGrp="1"/>
          </p:cNvSpPr>
          <p:nvPr>
            <p:ph type="body" sz="quarter" idx="16"/>
          </p:nvPr>
        </p:nvSpPr>
        <p:spPr>
          <a:xfrm>
            <a:off x="9278223" y="4499805"/>
            <a:ext cx="6709484" cy="221599"/>
          </a:xfrm>
        </p:spPr>
        <p:txBody>
          <a:bodyPr lIns="0" tIns="0" rIns="0" bIns="0">
            <a:spAutoFit/>
          </a:bodyPr>
          <a:lstStyle>
            <a:lvl1pPr algn="l">
              <a:defRPr sz="1600">
                <a:solidFill>
                  <a:schemeClr val="bg1"/>
                </a:solidFill>
                <a:latin typeface="ES Klarheit Grotesk" pitchFamily="2" charset="77"/>
                <a:ea typeface="ES Klarheit Grotesk"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1893942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xhibit Images (4 Images)">
    <p:bg>
      <p:bgPr>
        <a:solidFill>
          <a:schemeClr val="tx1"/>
        </a:solidFill>
        <a:effectLst/>
      </p:bgPr>
    </p:bg>
    <p:spTree>
      <p:nvGrpSpPr>
        <p:cNvPr id="1" name=""/>
        <p:cNvGrpSpPr/>
        <p:nvPr/>
      </p:nvGrpSpPr>
      <p:grpSpPr>
        <a:xfrm>
          <a:off x="0" y="0"/>
          <a:ext cx="0" cy="0"/>
          <a:chOff x="0" y="0"/>
          <a:chExt cx="0" cy="0"/>
        </a:xfrm>
      </p:grpSpPr>
      <p:sp>
        <p:nvSpPr>
          <p:cNvPr id="2" name="Online Image Placeholder 3">
            <a:extLst>
              <a:ext uri="{FF2B5EF4-FFF2-40B4-BE49-F238E27FC236}">
                <a16:creationId xmlns:a16="http://schemas.microsoft.com/office/drawing/2014/main" id="{5D11FFC0-72EE-3C6D-09DC-9FBA7AEED63A}"/>
              </a:ext>
            </a:extLst>
          </p:cNvPr>
          <p:cNvSpPr>
            <a:spLocks noGrp="1"/>
          </p:cNvSpPr>
          <p:nvPr>
            <p:ph type="clipArt" sz="quarter" idx="12"/>
          </p:nvPr>
        </p:nvSpPr>
        <p:spPr>
          <a:xfrm>
            <a:off x="9278223" y="5249297"/>
            <a:ext cx="8654177" cy="3966142"/>
          </a:xfrm>
          <a:noFill/>
        </p:spPr>
        <p:txBody>
          <a:bodyPr/>
          <a:lstStyle/>
          <a:p>
            <a:r>
              <a:rPr lang="en-US"/>
              <a:t>Click icon to add online image</a:t>
            </a:r>
          </a:p>
        </p:txBody>
      </p:sp>
      <p:sp>
        <p:nvSpPr>
          <p:cNvPr id="3" name="Text Placeholder 5">
            <a:extLst>
              <a:ext uri="{FF2B5EF4-FFF2-40B4-BE49-F238E27FC236}">
                <a16:creationId xmlns:a16="http://schemas.microsoft.com/office/drawing/2014/main" id="{437F7093-2A5F-2BA1-B693-0DE4981B3714}"/>
              </a:ext>
            </a:extLst>
          </p:cNvPr>
          <p:cNvSpPr>
            <a:spLocks noGrp="1"/>
          </p:cNvSpPr>
          <p:nvPr>
            <p:ph type="body" sz="quarter" idx="13"/>
          </p:nvPr>
        </p:nvSpPr>
        <p:spPr>
          <a:xfrm>
            <a:off x="9278223" y="9393501"/>
            <a:ext cx="6709484" cy="221599"/>
          </a:xfrm>
        </p:spPr>
        <p:txBody>
          <a:bodyPr lIns="0" tIns="0" rIns="0" bIns="0">
            <a:spAutoFit/>
          </a:bodyPr>
          <a:lstStyle>
            <a:lvl1pPr algn="l">
              <a:defRPr sz="1600">
                <a:solidFill>
                  <a:schemeClr val="bg1"/>
                </a:solidFill>
                <a:latin typeface="ES Klarheit Grotesk" pitchFamily="2" charset="77"/>
                <a:ea typeface="ES Klarheit Grotesk"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6" name="Online Image Placeholder 3">
            <a:extLst>
              <a:ext uri="{FF2B5EF4-FFF2-40B4-BE49-F238E27FC236}">
                <a16:creationId xmlns:a16="http://schemas.microsoft.com/office/drawing/2014/main" id="{C3C998DA-6EE5-5137-D826-6B1243F68D2A}"/>
              </a:ext>
            </a:extLst>
          </p:cNvPr>
          <p:cNvSpPr>
            <a:spLocks noGrp="1"/>
          </p:cNvSpPr>
          <p:nvPr>
            <p:ph type="clipArt" sz="quarter" idx="15"/>
          </p:nvPr>
        </p:nvSpPr>
        <p:spPr>
          <a:xfrm>
            <a:off x="9278223" y="355601"/>
            <a:ext cx="8654177" cy="3966142"/>
          </a:xfrm>
          <a:noFill/>
        </p:spPr>
        <p:txBody>
          <a:bodyPr/>
          <a:lstStyle/>
          <a:p>
            <a:r>
              <a:rPr lang="en-US"/>
              <a:t>Click icon to add online image</a:t>
            </a:r>
          </a:p>
        </p:txBody>
      </p:sp>
      <p:sp>
        <p:nvSpPr>
          <p:cNvPr id="7" name="Text Placeholder 5">
            <a:extLst>
              <a:ext uri="{FF2B5EF4-FFF2-40B4-BE49-F238E27FC236}">
                <a16:creationId xmlns:a16="http://schemas.microsoft.com/office/drawing/2014/main" id="{C79D1E30-C7B3-2772-4F80-054F0B1A9CC9}"/>
              </a:ext>
            </a:extLst>
          </p:cNvPr>
          <p:cNvSpPr>
            <a:spLocks noGrp="1"/>
          </p:cNvSpPr>
          <p:nvPr>
            <p:ph type="body" sz="quarter" idx="16"/>
          </p:nvPr>
        </p:nvSpPr>
        <p:spPr>
          <a:xfrm>
            <a:off x="9278223" y="4499805"/>
            <a:ext cx="6709484" cy="221599"/>
          </a:xfrm>
        </p:spPr>
        <p:txBody>
          <a:bodyPr lIns="0" tIns="0" rIns="0" bIns="0">
            <a:spAutoFit/>
          </a:bodyPr>
          <a:lstStyle>
            <a:lvl1pPr algn="l">
              <a:defRPr sz="1600">
                <a:solidFill>
                  <a:schemeClr val="bg1"/>
                </a:solidFill>
                <a:latin typeface="ES Klarheit Grotesk" pitchFamily="2" charset="77"/>
                <a:ea typeface="ES Klarheit Grotesk"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Online Image Placeholder 3">
            <a:extLst>
              <a:ext uri="{FF2B5EF4-FFF2-40B4-BE49-F238E27FC236}">
                <a16:creationId xmlns:a16="http://schemas.microsoft.com/office/drawing/2014/main" id="{3E836DC9-9626-DDED-F826-D3EB745F1D99}"/>
              </a:ext>
            </a:extLst>
          </p:cNvPr>
          <p:cNvSpPr>
            <a:spLocks noGrp="1"/>
          </p:cNvSpPr>
          <p:nvPr>
            <p:ph type="clipArt" sz="quarter" idx="17"/>
          </p:nvPr>
        </p:nvSpPr>
        <p:spPr>
          <a:xfrm>
            <a:off x="362823" y="5249297"/>
            <a:ext cx="8654177" cy="3966142"/>
          </a:xfrm>
          <a:noFill/>
        </p:spPr>
        <p:txBody>
          <a:bodyPr/>
          <a:lstStyle/>
          <a:p>
            <a:r>
              <a:rPr lang="en-US"/>
              <a:t>Click icon to add online image</a:t>
            </a:r>
          </a:p>
        </p:txBody>
      </p:sp>
      <p:sp>
        <p:nvSpPr>
          <p:cNvPr id="9" name="Text Placeholder 5">
            <a:extLst>
              <a:ext uri="{FF2B5EF4-FFF2-40B4-BE49-F238E27FC236}">
                <a16:creationId xmlns:a16="http://schemas.microsoft.com/office/drawing/2014/main" id="{E94745E6-8A06-C1A0-ED69-0BC14A78008D}"/>
              </a:ext>
            </a:extLst>
          </p:cNvPr>
          <p:cNvSpPr>
            <a:spLocks noGrp="1"/>
          </p:cNvSpPr>
          <p:nvPr>
            <p:ph type="body" sz="quarter" idx="18"/>
          </p:nvPr>
        </p:nvSpPr>
        <p:spPr>
          <a:xfrm>
            <a:off x="362823" y="9393501"/>
            <a:ext cx="6709484" cy="221599"/>
          </a:xfrm>
        </p:spPr>
        <p:txBody>
          <a:bodyPr lIns="0" tIns="0" rIns="0" bIns="0">
            <a:spAutoFit/>
          </a:bodyPr>
          <a:lstStyle>
            <a:lvl1pPr algn="l">
              <a:defRPr sz="1600">
                <a:solidFill>
                  <a:schemeClr val="bg1"/>
                </a:solidFill>
                <a:latin typeface="ES Klarheit Grotesk" pitchFamily="2" charset="77"/>
                <a:ea typeface="ES Klarheit Grotesk"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0" name="Online Image Placeholder 3">
            <a:extLst>
              <a:ext uri="{FF2B5EF4-FFF2-40B4-BE49-F238E27FC236}">
                <a16:creationId xmlns:a16="http://schemas.microsoft.com/office/drawing/2014/main" id="{E9C6411A-54EB-0997-8641-1F8452219491}"/>
              </a:ext>
            </a:extLst>
          </p:cNvPr>
          <p:cNvSpPr>
            <a:spLocks noGrp="1"/>
          </p:cNvSpPr>
          <p:nvPr>
            <p:ph type="clipArt" sz="quarter" idx="19"/>
          </p:nvPr>
        </p:nvSpPr>
        <p:spPr>
          <a:xfrm>
            <a:off x="362823" y="355601"/>
            <a:ext cx="8654177" cy="3966142"/>
          </a:xfrm>
          <a:noFill/>
        </p:spPr>
        <p:txBody>
          <a:bodyPr/>
          <a:lstStyle/>
          <a:p>
            <a:r>
              <a:rPr lang="en-US"/>
              <a:t>Click icon to add online image</a:t>
            </a:r>
          </a:p>
        </p:txBody>
      </p:sp>
      <p:sp>
        <p:nvSpPr>
          <p:cNvPr id="11" name="Text Placeholder 5">
            <a:extLst>
              <a:ext uri="{FF2B5EF4-FFF2-40B4-BE49-F238E27FC236}">
                <a16:creationId xmlns:a16="http://schemas.microsoft.com/office/drawing/2014/main" id="{D0F07C96-5D93-7E13-4AF8-54F57ECEFB83}"/>
              </a:ext>
            </a:extLst>
          </p:cNvPr>
          <p:cNvSpPr>
            <a:spLocks noGrp="1"/>
          </p:cNvSpPr>
          <p:nvPr>
            <p:ph type="body" sz="quarter" idx="20"/>
          </p:nvPr>
        </p:nvSpPr>
        <p:spPr>
          <a:xfrm>
            <a:off x="362823" y="4499805"/>
            <a:ext cx="6709484" cy="221599"/>
          </a:xfrm>
        </p:spPr>
        <p:txBody>
          <a:bodyPr lIns="0" tIns="0" rIns="0" bIns="0">
            <a:spAutoFit/>
          </a:bodyPr>
          <a:lstStyle>
            <a:lvl1pPr algn="l">
              <a:defRPr sz="1600">
                <a:solidFill>
                  <a:schemeClr val="bg1"/>
                </a:solidFill>
                <a:latin typeface="ES Klarheit Grotesk" pitchFamily="2" charset="77"/>
                <a:ea typeface="ES Klarheit Grotesk"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368368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vent/Program Highlight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190E84C-4CF9-FDA3-5DBF-AE5BB4971CB6}"/>
              </a:ext>
            </a:extLst>
          </p:cNvPr>
          <p:cNvSpPr>
            <a:spLocks noGrp="1"/>
          </p:cNvSpPr>
          <p:nvPr>
            <p:ph type="pic" sz="quarter" idx="12"/>
          </p:nvPr>
        </p:nvSpPr>
        <p:spPr>
          <a:xfrm>
            <a:off x="381000" y="888911"/>
            <a:ext cx="10592272" cy="8351838"/>
          </a:xfrm>
          <a:solidFill>
            <a:schemeClr val="bg1">
              <a:lumMod val="95000"/>
            </a:schemeClr>
          </a:solidFill>
        </p:spPr>
        <p:txBody>
          <a:bodyPr/>
          <a:lstStyle/>
          <a:p>
            <a:r>
              <a:rPr lang="en-US"/>
              <a:t>Click icon to add picture</a:t>
            </a:r>
          </a:p>
        </p:txBody>
      </p:sp>
      <p:sp>
        <p:nvSpPr>
          <p:cNvPr id="6" name="Text Placeholder 5">
            <a:extLst>
              <a:ext uri="{FF2B5EF4-FFF2-40B4-BE49-F238E27FC236}">
                <a16:creationId xmlns:a16="http://schemas.microsoft.com/office/drawing/2014/main" id="{22290219-CA80-C5EB-1431-0B3A3038C2A0}"/>
              </a:ext>
            </a:extLst>
          </p:cNvPr>
          <p:cNvSpPr>
            <a:spLocks noGrp="1"/>
          </p:cNvSpPr>
          <p:nvPr>
            <p:ph type="body" sz="quarter" idx="13"/>
          </p:nvPr>
        </p:nvSpPr>
        <p:spPr>
          <a:xfrm>
            <a:off x="11328082" y="888911"/>
            <a:ext cx="6578917" cy="2745367"/>
          </a:xfrm>
        </p:spPr>
        <p:txBody>
          <a:bodyPr wrap="square" lIns="0" tIns="0" rIns="0" bIns="0">
            <a:spAutoFit/>
          </a:bodyPr>
          <a:lstStyle>
            <a:lvl1pPr marL="0">
              <a:lnSpc>
                <a:spcPct val="90000"/>
              </a:lnSpc>
              <a:defRPr sz="4400" b="1" i="0">
                <a:latin typeface="Fairmount Serif" pitchFamily="2" charset="0"/>
                <a:ea typeface="Fairmount Serif" pitchFamily="2" charset="0"/>
              </a:defRPr>
            </a:lvl1pPr>
            <a:lvl2pPr marL="0">
              <a:lnSpc>
                <a:spcPct val="90000"/>
              </a:lnSpc>
              <a:spcBef>
                <a:spcPts val="0"/>
              </a:spcBef>
              <a:defRPr sz="4400" b="1" i="0">
                <a:solidFill>
                  <a:schemeClr val="bg1">
                    <a:lumMod val="65000"/>
                  </a:schemeClr>
                </a:solidFill>
                <a:latin typeface="Fairmount Serif" pitchFamily="2" charset="0"/>
                <a:ea typeface="Fairmount Serif" pitchFamily="2" charset="0"/>
              </a:defRPr>
            </a:lvl2pPr>
            <a:lvl3pPr marL="0">
              <a:spcBef>
                <a:spcPts val="1800"/>
              </a:spcBef>
              <a:defRPr sz="2400" b="1" i="0">
                <a:latin typeface="Fairmount Serif" pitchFamily="2" charset="0"/>
                <a:ea typeface="Fairmount Serif" pitchFamily="2" charset="0"/>
              </a:defRPr>
            </a:lvl3pPr>
            <a:lvl4pPr marL="0">
              <a:spcBef>
                <a:spcPts val="600"/>
              </a:spcBef>
              <a:spcAft>
                <a:spcPts val="1200"/>
              </a:spcAft>
              <a:defRPr sz="20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800457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vent/Program Highlight Lef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190E84C-4CF9-FDA3-5DBF-AE5BB4971CB6}"/>
              </a:ext>
            </a:extLst>
          </p:cNvPr>
          <p:cNvSpPr>
            <a:spLocks noGrp="1"/>
          </p:cNvSpPr>
          <p:nvPr>
            <p:ph type="pic" sz="quarter" idx="12"/>
          </p:nvPr>
        </p:nvSpPr>
        <p:spPr>
          <a:xfrm>
            <a:off x="9143790" y="0"/>
            <a:ext cx="9144210" cy="10287000"/>
          </a:xfrm>
          <a:solidFill>
            <a:schemeClr val="bg1">
              <a:lumMod val="95000"/>
            </a:schemeClr>
          </a:solidFill>
        </p:spPr>
        <p:txBody>
          <a:bodyPr/>
          <a:lstStyle/>
          <a:p>
            <a:r>
              <a:rPr lang="en-US"/>
              <a:t>Click icon to add picture</a:t>
            </a:r>
          </a:p>
        </p:txBody>
      </p:sp>
      <p:sp>
        <p:nvSpPr>
          <p:cNvPr id="6" name="Text Placeholder 5">
            <a:extLst>
              <a:ext uri="{FF2B5EF4-FFF2-40B4-BE49-F238E27FC236}">
                <a16:creationId xmlns:a16="http://schemas.microsoft.com/office/drawing/2014/main" id="{22290219-CA80-C5EB-1431-0B3A3038C2A0}"/>
              </a:ext>
            </a:extLst>
          </p:cNvPr>
          <p:cNvSpPr>
            <a:spLocks noGrp="1"/>
          </p:cNvSpPr>
          <p:nvPr>
            <p:ph type="body" sz="quarter" idx="13"/>
          </p:nvPr>
        </p:nvSpPr>
        <p:spPr>
          <a:xfrm>
            <a:off x="381000" y="888911"/>
            <a:ext cx="8214360" cy="2135969"/>
          </a:xfrm>
        </p:spPr>
        <p:txBody>
          <a:bodyPr wrap="square" lIns="0" tIns="0" rIns="0" bIns="0">
            <a:spAutoFit/>
          </a:bodyPr>
          <a:lstStyle>
            <a:lvl1pPr marL="0">
              <a:lnSpc>
                <a:spcPct val="90000"/>
              </a:lnSpc>
              <a:defRPr sz="4400" b="1" i="0">
                <a:latin typeface="Fairmount Serif" pitchFamily="2" charset="0"/>
                <a:ea typeface="Fairmount Serif" pitchFamily="2" charset="0"/>
              </a:defRPr>
            </a:lvl1pPr>
            <a:lvl2pPr marL="0">
              <a:lnSpc>
                <a:spcPct val="90000"/>
              </a:lnSpc>
              <a:spcBef>
                <a:spcPts val="0"/>
              </a:spcBef>
              <a:defRPr sz="4400" b="1" i="0">
                <a:solidFill>
                  <a:schemeClr val="bg1">
                    <a:lumMod val="65000"/>
                  </a:schemeClr>
                </a:solidFill>
                <a:latin typeface="Fairmount Serif" pitchFamily="2" charset="0"/>
                <a:ea typeface="Fairmount Serif" pitchFamily="2" charset="0"/>
              </a:defRPr>
            </a:lvl2pPr>
            <a:lvl3pPr marL="0">
              <a:spcBef>
                <a:spcPts val="1800"/>
              </a:spcBef>
              <a:defRPr sz="2400" b="1" i="0">
                <a:latin typeface="Fairmount Serif" pitchFamily="2" charset="0"/>
                <a:ea typeface="Fairmount Serif" pitchFamily="2" charset="0"/>
              </a:defRPr>
            </a:lvl3pPr>
            <a:lvl4pPr marL="0">
              <a:spcBef>
                <a:spcPts val="600"/>
              </a:spcBef>
              <a:spcAft>
                <a:spcPts val="1200"/>
              </a:spcAft>
              <a:defRPr sz="20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431724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amp;A">
    <p:bg>
      <p:bgPr>
        <a:solidFill>
          <a:schemeClr val="tx1"/>
        </a:solidFill>
        <a:effectLst/>
      </p:bgPr>
    </p:bg>
    <p:spTree>
      <p:nvGrpSpPr>
        <p:cNvPr id="1" name=""/>
        <p:cNvGrpSpPr/>
        <p:nvPr/>
      </p:nvGrpSpPr>
      <p:grpSpPr>
        <a:xfrm>
          <a:off x="0" y="0"/>
          <a:ext cx="0" cy="0"/>
          <a:chOff x="0" y="0"/>
          <a:chExt cx="0" cy="0"/>
        </a:xfrm>
      </p:grpSpPr>
      <p:sp>
        <p:nvSpPr>
          <p:cNvPr id="3" name="QA">
            <a:extLst>
              <a:ext uri="{FF2B5EF4-FFF2-40B4-BE49-F238E27FC236}">
                <a16:creationId xmlns:a16="http://schemas.microsoft.com/office/drawing/2014/main" id="{3EE6D959-6CAC-4742-3877-8E424A75618D}"/>
              </a:ext>
            </a:extLst>
          </p:cNvPr>
          <p:cNvSpPr/>
          <p:nvPr userDrawn="1"/>
        </p:nvSpPr>
        <p:spPr>
          <a:xfrm rot="-600">
            <a:off x="6020297" y="4572004"/>
            <a:ext cx="6247651" cy="1327158"/>
          </a:xfrm>
          <a:prstGeom prst="rect">
            <a:avLst/>
          </a:prstGeom>
          <a:noFill/>
          <a:ln/>
        </p:spPr>
        <p:txBody>
          <a:bodyPr wrap="square" lIns="0" tIns="0" rIns="0" bIns="0" rtlCol="0" anchor="ctr">
            <a:spAutoFit/>
          </a:bodyPr>
          <a:lstStyle/>
          <a:p>
            <a:pPr marL="0" indent="0" algn="ctr">
              <a:lnSpc>
                <a:spcPct val="76667"/>
              </a:lnSpc>
              <a:buNone/>
            </a:pPr>
            <a:r>
              <a:rPr lang="en-US" sz="10900" b="1" dirty="0">
                <a:solidFill>
                  <a:srgbClr val="FFFFFF"/>
                </a:solidFill>
                <a:latin typeface="Fairmount Serif Bold" pitchFamily="34" charset="0"/>
                <a:ea typeface="Fairmount Serif Bold" pitchFamily="34" charset="-122"/>
                <a:cs typeface="Fairmount Serif Bold" pitchFamily="34" charset="-120"/>
              </a:rPr>
              <a:t>Q &amp; A</a:t>
            </a:r>
            <a:endParaRPr lang="en-US" sz="10900" dirty="0"/>
          </a:p>
        </p:txBody>
      </p:sp>
    </p:spTree>
    <p:extLst>
      <p:ext uri="{BB962C8B-B14F-4D97-AF65-F5344CB8AC3E}">
        <p14:creationId xmlns:p14="http://schemas.microsoft.com/office/powerpoint/2010/main" val="24386879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tx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4A62EBD3-5105-BF3B-0512-592D6249BA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193024" y="4192524"/>
            <a:ext cx="1901952" cy="1901952"/>
          </a:xfrm>
          <a:prstGeom prst="rect">
            <a:avLst/>
          </a:prstGeom>
        </p:spPr>
      </p:pic>
    </p:spTree>
    <p:extLst>
      <p:ext uri="{BB962C8B-B14F-4D97-AF65-F5344CB8AC3E}">
        <p14:creationId xmlns:p14="http://schemas.microsoft.com/office/powerpoint/2010/main" val="4247169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4150" y="1022487"/>
            <a:ext cx="15773400" cy="1038746"/>
          </a:xfrm>
          <a:prstGeom prst="rect">
            <a:avLst/>
          </a:prstGeom>
        </p:spPr>
        <p:txBody>
          <a:bodyPr vert="horz" lIns="0" tIns="0" rIns="0" bIns="0" rtlCol="0" anchor="ctr">
            <a:spAutoFit/>
          </a:bodyPr>
          <a:lstStyle/>
          <a:p>
            <a:r>
              <a:rPr lang="en-US"/>
              <a:t>Click to edit Master title style</a:t>
            </a:r>
            <a:endParaRPr lang="en-US" dirty="0"/>
          </a:p>
        </p:txBody>
      </p:sp>
      <p:sp>
        <p:nvSpPr>
          <p:cNvPr id="3" name="Text Placeholder 2"/>
          <p:cNvSpPr>
            <a:spLocks noGrp="1"/>
          </p:cNvSpPr>
          <p:nvPr>
            <p:ph type="body" idx="1"/>
          </p:nvPr>
        </p:nvSpPr>
        <p:spPr>
          <a:xfrm>
            <a:off x="404150" y="2738438"/>
            <a:ext cx="1662655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574255"/>
      </p:ext>
    </p:extLst>
  </p:cSld>
  <p:clrMap bg1="lt1" tx1="dk1" bg2="lt2" tx2="dk2" accent1="accent1" accent2="accent2" accent3="accent3" accent4="accent4" accent5="accent5" accent6="accent6" hlink="hlink" folHlink="folHlink"/>
  <p:sldLayoutIdLst>
    <p:sldLayoutId id="2147483673" r:id="rId1"/>
    <p:sldLayoutId id="2147483680" r:id="rId2"/>
    <p:sldLayoutId id="2147483681" r:id="rId3"/>
    <p:sldLayoutId id="2147483676" r:id="rId4"/>
    <p:sldLayoutId id="2147483674" r:id="rId5"/>
    <p:sldLayoutId id="2147483694" r:id="rId6"/>
    <p:sldLayoutId id="2147483695" r:id="rId7"/>
    <p:sldLayoutId id="2147483682" r:id="rId8"/>
    <p:sldLayoutId id="2147483683" r:id="rId9"/>
    <p:sldLayoutId id="2147483675" r:id="rId10"/>
    <p:sldLayoutId id="2147483665" r:id="rId11"/>
    <p:sldLayoutId id="2147483678" r:id="rId12"/>
    <p:sldLayoutId id="2147483679"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Lst>
  <p:hf sldNum="0" hdr="0" ftr="0"/>
  <p:txStyles>
    <p:titleStyle>
      <a:lvl1pPr algn="l" defTabSz="1371600" rtl="0" eaLnBrk="1" latinLnBrk="0" hangingPunct="1">
        <a:lnSpc>
          <a:spcPct val="90000"/>
        </a:lnSpc>
        <a:spcBef>
          <a:spcPct val="0"/>
        </a:spcBef>
        <a:buNone/>
        <a:defRPr sz="7500" kern="1200">
          <a:solidFill>
            <a:schemeClr val="tx1"/>
          </a:solidFill>
          <a:latin typeface="Fairmount Serif" pitchFamily="2" charset="0"/>
          <a:ea typeface="Fairmount Serif" pitchFamily="2" charset="0"/>
          <a:cs typeface="+mj-cs"/>
        </a:defRPr>
      </a:lvl1pPr>
    </p:titleStyle>
    <p:bodyStyle>
      <a:lvl1pPr marL="17463" indent="0" algn="l" defTabSz="1371600" rtl="0" eaLnBrk="1" latinLnBrk="0" hangingPunct="1">
        <a:lnSpc>
          <a:spcPct val="90000"/>
        </a:lnSpc>
        <a:spcBef>
          <a:spcPts val="1500"/>
        </a:spcBef>
        <a:buFont typeface="Arial" panose="020B0604020202020204" pitchFamily="34" charset="0"/>
        <a:buNone/>
        <a:tabLst/>
        <a:defRPr sz="5250" kern="1200">
          <a:solidFill>
            <a:schemeClr val="tx1"/>
          </a:solidFill>
          <a:latin typeface="Fairmount Serif" pitchFamily="2" charset="0"/>
          <a:ea typeface="Fairmount Serif" pitchFamily="2" charset="0"/>
          <a:cs typeface="+mn-cs"/>
        </a:defRPr>
      </a:lvl1pPr>
      <a:lvl2pPr marL="17463" indent="0" algn="l" defTabSz="1371600" rtl="0" eaLnBrk="1" latinLnBrk="0" hangingPunct="1">
        <a:lnSpc>
          <a:spcPct val="90000"/>
        </a:lnSpc>
        <a:spcBef>
          <a:spcPts val="750"/>
        </a:spcBef>
        <a:buFont typeface="Arial" panose="020B0604020202020204" pitchFamily="34" charset="0"/>
        <a:buNone/>
        <a:tabLst/>
        <a:defRPr sz="3600" kern="1200">
          <a:solidFill>
            <a:schemeClr val="tx1"/>
          </a:solidFill>
          <a:latin typeface="ES Klarheit Grotesk" pitchFamily="2" charset="77"/>
          <a:ea typeface="ES Klarheit Grotesk" pitchFamily="2" charset="77"/>
          <a:cs typeface="+mn-cs"/>
        </a:defRPr>
      </a:lvl2pPr>
      <a:lvl3pPr marL="17463" indent="0" algn="l" defTabSz="1371600" rtl="0" eaLnBrk="1" latinLnBrk="0" hangingPunct="1">
        <a:lnSpc>
          <a:spcPct val="90000"/>
        </a:lnSpc>
        <a:spcBef>
          <a:spcPts val="750"/>
        </a:spcBef>
        <a:buFont typeface="Arial" panose="020B0604020202020204" pitchFamily="34" charset="0"/>
        <a:buNone/>
        <a:tabLst/>
        <a:defRPr sz="3000" kern="1200">
          <a:solidFill>
            <a:schemeClr val="tx1"/>
          </a:solidFill>
          <a:latin typeface="ES Klarheit Grotesk" pitchFamily="2" charset="77"/>
          <a:ea typeface="ES Klarheit Grotesk" pitchFamily="2" charset="77"/>
          <a:cs typeface="+mn-cs"/>
        </a:defRPr>
      </a:lvl3pPr>
      <a:lvl4pPr marL="17463" indent="0" algn="l" defTabSz="1371600" rtl="0" eaLnBrk="1" latinLnBrk="0" hangingPunct="1">
        <a:lnSpc>
          <a:spcPct val="90000"/>
        </a:lnSpc>
        <a:spcBef>
          <a:spcPts val="750"/>
        </a:spcBef>
        <a:buFont typeface="Arial" panose="020B0604020202020204" pitchFamily="34" charset="0"/>
        <a:buNone/>
        <a:tabLst/>
        <a:defRPr sz="2700" kern="1200">
          <a:solidFill>
            <a:schemeClr val="tx1"/>
          </a:solidFill>
          <a:latin typeface="ES Klarheit Grotesk" pitchFamily="2" charset="77"/>
          <a:ea typeface="ES Klarheit Grotesk" pitchFamily="2" charset="77"/>
          <a:cs typeface="+mn-cs"/>
        </a:defRPr>
      </a:lvl4pPr>
      <a:lvl5pPr marL="17463" indent="0" algn="l" defTabSz="1371600" rtl="0" eaLnBrk="1" latinLnBrk="0" hangingPunct="1">
        <a:lnSpc>
          <a:spcPct val="90000"/>
        </a:lnSpc>
        <a:spcBef>
          <a:spcPts val="750"/>
        </a:spcBef>
        <a:buFont typeface="Arial" panose="020B0604020202020204" pitchFamily="34" charset="0"/>
        <a:buNone/>
        <a:tabLst/>
        <a:defRPr sz="2700" kern="1200">
          <a:solidFill>
            <a:schemeClr val="tx1"/>
          </a:solidFill>
          <a:latin typeface="ES Klarheit Grotesk" pitchFamily="2" charset="77"/>
          <a:ea typeface="ES Klarheit Grotesk" pitchFamily="2" charset="77"/>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3.xml"/><Relationship Id="rId1" Type="http://schemas.openxmlformats.org/officeDocument/2006/relationships/slideLayout" Target="../slideLayouts/slideLayout13.xml"/><Relationship Id="rId5" Type="http://schemas.openxmlformats.org/officeDocument/2006/relationships/slide" Target="slide31.xml"/><Relationship Id="rId4" Type="http://schemas.openxmlformats.org/officeDocument/2006/relationships/slide" Target="slide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pz.harvard.edu/resources/elaboration-game-0"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hyperlink" Target="https://pz.harvard.edu/resources/looking-ten-times-two"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hyperlink" Target="https://pz.harvard.edu/resources/see-think-me-we"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hyperlink" Target="https://www.philamuseum.org/objects/86892" TargetMode="External"/><Relationship Id="rId2" Type="http://schemas.openxmlformats.org/officeDocument/2006/relationships/hyperlink" Target="https://www.philamuseum.org/objects/298002" TargetMode="External"/><Relationship Id="rId1" Type="http://schemas.openxmlformats.org/officeDocument/2006/relationships/slideLayout" Target="../slideLayouts/slideLayout14.xml"/><Relationship Id="rId6" Type="http://schemas.openxmlformats.org/officeDocument/2006/relationships/hyperlink" Target="https://www.philamuseum.org/objects/304207" TargetMode="External"/><Relationship Id="rId5" Type="http://schemas.openxmlformats.org/officeDocument/2006/relationships/hyperlink" Target="https://www.philamuseum.org/objects/304209" TargetMode="External"/><Relationship Id="rId4" Type="http://schemas.openxmlformats.org/officeDocument/2006/relationships/hyperlink" Target="https://www.philamuseum.org/objects/297917"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F605-19E0-8070-18D5-146F10A9F4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CB00A-8CBE-F2AF-7226-4046DB4987F2}"/>
              </a:ext>
            </a:extLst>
          </p:cNvPr>
          <p:cNvSpPr>
            <a:spLocks noGrp="1"/>
          </p:cNvSpPr>
          <p:nvPr>
            <p:ph type="ctrTitle"/>
          </p:nvPr>
        </p:nvSpPr>
        <p:spPr>
          <a:xfrm>
            <a:off x="1543050" y="3489958"/>
            <a:ext cx="15201900" cy="2564805"/>
          </a:xfrm>
        </p:spPr>
        <p:txBody>
          <a:bodyPr>
            <a:spAutoFit/>
          </a:bodyPr>
          <a:lstStyle/>
          <a:p>
            <a:r>
              <a:rPr lang="en-US" dirty="0"/>
              <a:t>PRE-VISIT CLASSROOM PRESENTATION</a:t>
            </a:r>
          </a:p>
        </p:txBody>
      </p:sp>
      <p:sp>
        <p:nvSpPr>
          <p:cNvPr id="6" name="Text Placeholder 5">
            <a:extLst>
              <a:ext uri="{FF2B5EF4-FFF2-40B4-BE49-F238E27FC236}">
                <a16:creationId xmlns:a16="http://schemas.microsoft.com/office/drawing/2014/main" id="{39955109-0015-AAAA-D56E-D566F189BAFE}"/>
              </a:ext>
            </a:extLst>
          </p:cNvPr>
          <p:cNvSpPr>
            <a:spLocks noGrp="1"/>
          </p:cNvSpPr>
          <p:nvPr>
            <p:ph type="body" idx="12"/>
          </p:nvPr>
        </p:nvSpPr>
        <p:spPr>
          <a:xfrm>
            <a:off x="6708540" y="8666422"/>
            <a:ext cx="4867277" cy="677108"/>
          </a:xfrm>
        </p:spPr>
        <p:txBody>
          <a:bodyPr>
            <a:spAutoFit/>
          </a:bodyPr>
          <a:lstStyle/>
          <a:p>
            <a:r>
              <a:rPr lang="en-US" dirty="0"/>
              <a:t>Student &amp; Educator Engagement</a:t>
            </a:r>
          </a:p>
          <a:p>
            <a:r>
              <a:rPr lang="en-US" dirty="0"/>
              <a:t>Learning &amp; Engagement</a:t>
            </a:r>
          </a:p>
        </p:txBody>
      </p:sp>
    </p:spTree>
    <p:extLst>
      <p:ext uri="{BB962C8B-B14F-4D97-AF65-F5344CB8AC3E}">
        <p14:creationId xmlns:p14="http://schemas.microsoft.com/office/powerpoint/2010/main" val="947999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CAEFC8-B152-91A0-787D-70B75B141E47}"/>
              </a:ext>
            </a:extLst>
          </p:cNvPr>
          <p:cNvSpPr>
            <a:spLocks noGrp="1"/>
          </p:cNvSpPr>
          <p:nvPr>
            <p:ph type="body" sz="quarter" idx="15"/>
          </p:nvPr>
        </p:nvSpPr>
        <p:spPr>
          <a:xfrm>
            <a:off x="944880" y="4724769"/>
            <a:ext cx="4686300" cy="1994392"/>
          </a:xfrm>
        </p:spPr>
        <p:txBody>
          <a:bodyPr>
            <a:spAutoFit/>
          </a:bodyPr>
          <a:lstStyle/>
          <a:p>
            <a:pPr>
              <a:spcAft>
                <a:spcPts val="1000"/>
              </a:spcAft>
            </a:pPr>
            <a:r>
              <a:rPr lang="en-US" sz="2400" b="0" spc="-100" dirty="0">
                <a:latin typeface="ES Klarheit Grotesk" pitchFamily="2" charset="0"/>
                <a:ea typeface="ES Klarheit Grotesk" pitchFamily="2" charset="0"/>
              </a:rPr>
              <a:t>When students visit the museum, </a:t>
            </a:r>
            <a:r>
              <a:rPr lang="en-US" sz="2400" b="0" dirty="0">
                <a:latin typeface="ES Klarheit Grotesk" pitchFamily="2" charset="0"/>
                <a:ea typeface="ES Klarheit Grotesk" pitchFamily="2" charset="0"/>
              </a:rPr>
              <a:t>we ask them to share what they see. Slowing down and looking at artworks together, we build </a:t>
            </a:r>
            <a:r>
              <a:rPr lang="en-US" sz="2400" b="0" spc="-100" dirty="0">
                <a:latin typeface="ES Klarheit Grotesk" pitchFamily="2" charset="0"/>
                <a:ea typeface="ES Klarheit Grotesk" pitchFamily="2" charset="0"/>
              </a:rPr>
              <a:t>connections among the artworks, </a:t>
            </a:r>
            <a:r>
              <a:rPr lang="en-US" sz="2400" b="0" dirty="0">
                <a:latin typeface="ES Klarheit Grotesk" pitchFamily="2" charset="0"/>
                <a:ea typeface="ES Klarheit Grotesk" pitchFamily="2" charset="0"/>
              </a:rPr>
              <a:t>one another, and the world. </a:t>
            </a:r>
          </a:p>
        </p:txBody>
      </p:sp>
      <p:sp>
        <p:nvSpPr>
          <p:cNvPr id="9" name="Content Placeholder 8">
            <a:extLst>
              <a:ext uri="{FF2B5EF4-FFF2-40B4-BE49-F238E27FC236}">
                <a16:creationId xmlns:a16="http://schemas.microsoft.com/office/drawing/2014/main" id="{F3051DC8-AE20-DC6A-9C85-E9139CA3BBBF}"/>
              </a:ext>
            </a:extLst>
          </p:cNvPr>
          <p:cNvSpPr>
            <a:spLocks noGrp="1"/>
          </p:cNvSpPr>
          <p:nvPr>
            <p:ph type="body" sz="quarter" idx="16"/>
          </p:nvPr>
        </p:nvSpPr>
        <p:spPr>
          <a:xfrm>
            <a:off x="6504432" y="4724769"/>
            <a:ext cx="8046720" cy="4064702"/>
          </a:xfrm>
        </p:spPr>
        <p:txBody>
          <a:bodyPr>
            <a:spAutoFit/>
          </a:bodyPr>
          <a:lstStyle/>
          <a:p>
            <a:pPr lvl="1">
              <a:spcAft>
                <a:spcPts val="1000"/>
              </a:spcAft>
            </a:pPr>
            <a:r>
              <a:rPr lang="en-US" sz="2400" dirty="0"/>
              <a:t>The following activities offer students the opportunity to practice the kind of slow looking and conversation that takes place during field trips. While we’ve made suggestions based on grade levels, each activity can be used by any age group, with almost any artwork.</a:t>
            </a:r>
          </a:p>
          <a:p>
            <a:pPr>
              <a:lnSpc>
                <a:spcPts val="2880"/>
              </a:lnSpc>
              <a:spcBef>
                <a:spcPts val="750"/>
              </a:spcBef>
            </a:pPr>
            <a:r>
              <a:rPr lang="en-US" sz="2400" b="0" dirty="0">
                <a:latin typeface="ES Klarheit Grotesk" pitchFamily="2" charset="0"/>
                <a:ea typeface="ES Klarheit Grotesk" pitchFamily="2" charset="0"/>
              </a:rPr>
              <a:t>Click on the underlined text for more information:</a:t>
            </a:r>
          </a:p>
          <a:p>
            <a:pPr marL="360363" lvl="1" indent="-342900">
              <a:lnSpc>
                <a:spcPts val="2880"/>
              </a:lnSpc>
              <a:spcBef>
                <a:spcPts val="0"/>
              </a:spcBef>
              <a:buAutoNum type="arabicPeriod"/>
            </a:pPr>
            <a:r>
              <a:rPr lang="en-US" sz="2400" u="sng" dirty="0">
                <a:hlinkClick r:id="rId2" action="ppaction://hlinksldjump">
                  <a:extLst>
                    <a:ext uri="{A12FA001-AC4F-418D-AE19-62706E023703}">
                      <ahyp:hlinkClr xmlns:ahyp="http://schemas.microsoft.com/office/drawing/2018/hyperlinkcolor" val="tx"/>
                    </a:ext>
                  </a:extLst>
                </a:hlinkClick>
              </a:rPr>
              <a:t>Notice, Wonder</a:t>
            </a:r>
            <a:r>
              <a:rPr lang="en-US" sz="2400" dirty="0"/>
              <a:t> (Grades K–3)</a:t>
            </a:r>
            <a:endParaRPr lang="en-US" sz="2400" u="sng" dirty="0"/>
          </a:p>
          <a:p>
            <a:pPr marL="360363" lvl="1" indent="-342900">
              <a:lnSpc>
                <a:spcPts val="2880"/>
              </a:lnSpc>
              <a:spcBef>
                <a:spcPts val="0"/>
              </a:spcBef>
              <a:buAutoNum type="arabicPeriod"/>
            </a:pPr>
            <a:r>
              <a:rPr lang="en-US" sz="2400" u="sng" dirty="0">
                <a:hlinkClick r:id="rId3" action="ppaction://hlinksldjump">
                  <a:extLst>
                    <a:ext uri="{A12FA001-AC4F-418D-AE19-62706E023703}">
                      <ahyp:hlinkClr xmlns:ahyp="http://schemas.microsoft.com/office/drawing/2018/hyperlinkcolor" val="tx"/>
                    </a:ext>
                  </a:extLst>
                </a:hlinkClick>
              </a:rPr>
              <a:t>Elaboration Game</a:t>
            </a:r>
            <a:r>
              <a:rPr lang="en-US" sz="2400" dirty="0"/>
              <a:t> (Grades 4–5)</a:t>
            </a:r>
          </a:p>
          <a:p>
            <a:pPr marL="360363" lvl="1" indent="-342900">
              <a:lnSpc>
                <a:spcPts val="2880"/>
              </a:lnSpc>
              <a:spcBef>
                <a:spcPts val="0"/>
              </a:spcBef>
              <a:buAutoNum type="arabicPeriod"/>
            </a:pPr>
            <a:r>
              <a:rPr lang="en-US" sz="2400" u="sng" dirty="0">
                <a:hlinkClick r:id="rId4" action="ppaction://hlinksldjump">
                  <a:extLst>
                    <a:ext uri="{A12FA001-AC4F-418D-AE19-62706E023703}">
                      <ahyp:hlinkClr xmlns:ahyp="http://schemas.microsoft.com/office/drawing/2018/hyperlinkcolor" val="tx"/>
                    </a:ext>
                  </a:extLst>
                </a:hlinkClick>
              </a:rPr>
              <a:t>Looking: Ten Times Two</a:t>
            </a:r>
            <a:r>
              <a:rPr lang="en-US" sz="2400" dirty="0"/>
              <a:t> (Grades 6–8)</a:t>
            </a:r>
          </a:p>
          <a:p>
            <a:pPr marL="360363" lvl="1" indent="-342900">
              <a:lnSpc>
                <a:spcPts val="2880"/>
              </a:lnSpc>
              <a:spcBef>
                <a:spcPts val="0"/>
              </a:spcBef>
              <a:buAutoNum type="arabicPeriod"/>
            </a:pPr>
            <a:r>
              <a:rPr lang="en-US" sz="2400" u="sng" dirty="0">
                <a:hlinkClick r:id="rId5" action="ppaction://hlinksldjump">
                  <a:extLst>
                    <a:ext uri="{A12FA001-AC4F-418D-AE19-62706E023703}">
                      <ahyp:hlinkClr xmlns:ahyp="http://schemas.microsoft.com/office/drawing/2018/hyperlinkcolor" val="tx"/>
                    </a:ext>
                  </a:extLst>
                </a:hlinkClick>
              </a:rPr>
              <a:t>See, Think, Me, We</a:t>
            </a:r>
            <a:r>
              <a:rPr lang="en-US" sz="2400" dirty="0"/>
              <a:t> (Grades 9–12)</a:t>
            </a:r>
          </a:p>
          <a:p>
            <a:pPr lvl="1"/>
            <a:endParaRPr lang="en-US" dirty="0"/>
          </a:p>
        </p:txBody>
      </p:sp>
      <p:sp>
        <p:nvSpPr>
          <p:cNvPr id="5" name="Subtitle 4">
            <a:extLst>
              <a:ext uri="{FF2B5EF4-FFF2-40B4-BE49-F238E27FC236}">
                <a16:creationId xmlns:a16="http://schemas.microsoft.com/office/drawing/2014/main" id="{0D5E22F5-225D-BE3C-95D8-5577F3C7F82B}"/>
              </a:ext>
            </a:extLst>
          </p:cNvPr>
          <p:cNvSpPr>
            <a:spLocks noGrp="1"/>
          </p:cNvSpPr>
          <p:nvPr>
            <p:ph type="body" sz="quarter" idx="11"/>
          </p:nvPr>
        </p:nvSpPr>
        <p:spPr>
          <a:xfrm>
            <a:off x="944880" y="888911"/>
            <a:ext cx="7974724" cy="727122"/>
          </a:xfrm>
        </p:spPr>
        <p:txBody>
          <a:bodyPr/>
          <a:lstStyle/>
          <a:p>
            <a:r>
              <a:rPr lang="en-US" dirty="0"/>
              <a:t>Pre-Visit Activities</a:t>
            </a:r>
          </a:p>
        </p:txBody>
      </p:sp>
    </p:spTree>
    <p:extLst>
      <p:ext uri="{BB962C8B-B14F-4D97-AF65-F5344CB8AC3E}">
        <p14:creationId xmlns:p14="http://schemas.microsoft.com/office/powerpoint/2010/main" val="4192474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57F1D-462A-AE57-4CA3-200D5908640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99E5DB8-4D20-92B0-CDF7-6FDD31641A4D}"/>
              </a:ext>
            </a:extLst>
          </p:cNvPr>
          <p:cNvSpPr>
            <a:spLocks noGrp="1"/>
          </p:cNvSpPr>
          <p:nvPr>
            <p:ph type="body" sz="quarter" idx="10"/>
          </p:nvPr>
        </p:nvSpPr>
        <p:spPr>
          <a:xfrm>
            <a:off x="2286000" y="4224840"/>
            <a:ext cx="13716000" cy="2333972"/>
          </a:xfrm>
        </p:spPr>
        <p:txBody>
          <a:bodyPr>
            <a:spAutoFit/>
          </a:bodyPr>
          <a:lstStyle/>
          <a:p>
            <a:pPr>
              <a:lnSpc>
                <a:spcPts val="3840"/>
              </a:lnSpc>
              <a:spcAft>
                <a:spcPts val="1500"/>
              </a:spcAft>
            </a:pPr>
            <a:r>
              <a:rPr lang="en-US" sz="3200" dirty="0">
                <a:latin typeface="ES Klarheit Grotesk" pitchFamily="2" charset="0"/>
                <a:ea typeface="ES Klarheit Grotesk" pitchFamily="2" charset="0"/>
              </a:rPr>
              <a:t>At the museum, almost all our looking activities come back to two core thinking dispositions: noticing and wondering.</a:t>
            </a:r>
          </a:p>
          <a:p>
            <a:pPr>
              <a:lnSpc>
                <a:spcPts val="3840"/>
              </a:lnSpc>
              <a:spcAft>
                <a:spcPts val="1500"/>
              </a:spcAft>
            </a:pPr>
            <a:r>
              <a:rPr lang="en-US" sz="3200" dirty="0">
                <a:latin typeface="ES Klarheit Grotesk" pitchFamily="2" charset="0"/>
                <a:ea typeface="ES Klarheit Grotesk" pitchFamily="2" charset="0"/>
              </a:rPr>
              <a:t>The practice of noticing details and asking questions is a way to activate artworks no matter what your age or grade level.</a:t>
            </a:r>
          </a:p>
        </p:txBody>
      </p:sp>
      <p:sp>
        <p:nvSpPr>
          <p:cNvPr id="2" name="Title 1">
            <a:extLst>
              <a:ext uri="{FF2B5EF4-FFF2-40B4-BE49-F238E27FC236}">
                <a16:creationId xmlns:a16="http://schemas.microsoft.com/office/drawing/2014/main" id="{AC6F0819-711F-CACA-176E-A5A844477D42}"/>
              </a:ext>
            </a:extLst>
          </p:cNvPr>
          <p:cNvSpPr>
            <a:spLocks noGrp="1"/>
          </p:cNvSpPr>
          <p:nvPr>
            <p:ph type="ctrTitle"/>
          </p:nvPr>
        </p:nvSpPr>
        <p:spPr>
          <a:xfrm>
            <a:off x="1543050" y="2302359"/>
            <a:ext cx="15201900" cy="1282402"/>
          </a:xfrm>
        </p:spPr>
        <p:txBody>
          <a:bodyPr/>
          <a:lstStyle/>
          <a:p>
            <a:r>
              <a:rPr lang="en-US" dirty="0"/>
              <a:t>NOTICE, WONDER </a:t>
            </a:r>
          </a:p>
        </p:txBody>
      </p:sp>
    </p:spTree>
    <p:extLst>
      <p:ext uri="{BB962C8B-B14F-4D97-AF65-F5344CB8AC3E}">
        <p14:creationId xmlns:p14="http://schemas.microsoft.com/office/powerpoint/2010/main" val="2387031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AFE0F1A-BA97-08E2-C965-61BABF14A498}"/>
              </a:ext>
            </a:extLst>
          </p:cNvPr>
          <p:cNvSpPr>
            <a:spLocks noGrp="1"/>
          </p:cNvSpPr>
          <p:nvPr>
            <p:ph type="body" sz="quarter" idx="11"/>
          </p:nvPr>
        </p:nvSpPr>
        <p:spPr>
          <a:xfrm>
            <a:off x="12801600" y="904151"/>
            <a:ext cx="4754880" cy="3065455"/>
          </a:xfrm>
        </p:spPr>
        <p:txBody>
          <a:bodyPr/>
          <a:lstStyle/>
          <a:p>
            <a:r>
              <a:rPr lang="en-US" sz="4800" dirty="0"/>
              <a:t>NOTICE</a:t>
            </a:r>
          </a:p>
          <a:p>
            <a:pPr lvl="1">
              <a:spcAft>
                <a:spcPts val="2200"/>
              </a:spcAft>
            </a:pPr>
            <a:r>
              <a:rPr lang="en-US" sz="2800" dirty="0"/>
              <a:t>Spend a few moments quietly looking at this artwork.</a:t>
            </a:r>
          </a:p>
          <a:p>
            <a:pPr lvl="1">
              <a:spcAft>
                <a:spcPts val="2200"/>
              </a:spcAft>
            </a:pPr>
            <a:r>
              <a:rPr lang="en-US" sz="2800" dirty="0"/>
              <a:t>Let your eyes move slowly around the image.</a:t>
            </a:r>
          </a:p>
        </p:txBody>
      </p:sp>
      <p:pic>
        <p:nvPicPr>
          <p:cNvPr id="9" name="Content Placeholder 8">
            <a:extLst>
              <a:ext uri="{FF2B5EF4-FFF2-40B4-BE49-F238E27FC236}">
                <a16:creationId xmlns:a16="http://schemas.microsoft.com/office/drawing/2014/main" id="{F2C6BF2E-53EA-EE22-275C-46D25E833446}"/>
              </a:ext>
            </a:extLst>
          </p:cNvPr>
          <p:cNvPicPr>
            <a:picLocks noGrp="1" noChangeAspect="1"/>
          </p:cNvPicPr>
          <p:nvPr>
            <p:ph sz="quarter" idx="10"/>
          </p:nvPr>
        </p:nvPicPr>
        <p:blipFill>
          <a:blip r:embed="rId2"/>
          <a:stretch>
            <a:fillRect/>
          </a:stretch>
        </p:blipFill>
        <p:spPr>
          <a:xfrm>
            <a:off x="942450" y="0"/>
            <a:ext cx="9087901" cy="10286999"/>
          </a:xfrm>
          <a:prstGeom prst="rect">
            <a:avLst/>
          </a:prstGeom>
          <a:solidFill>
            <a:prstClr val="white">
              <a:lumMod val="95000"/>
            </a:prstClr>
          </a:solidFill>
        </p:spPr>
      </p:pic>
    </p:spTree>
    <p:extLst>
      <p:ext uri="{BB962C8B-B14F-4D97-AF65-F5344CB8AC3E}">
        <p14:creationId xmlns:p14="http://schemas.microsoft.com/office/powerpoint/2010/main" val="4057113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DE9C1-6E08-1E55-6ABB-EF95D5AD30A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CCC7B4B-9399-453A-A3D8-CF70BC3479F2}"/>
              </a:ext>
            </a:extLst>
          </p:cNvPr>
          <p:cNvSpPr>
            <a:spLocks noGrp="1"/>
          </p:cNvSpPr>
          <p:nvPr>
            <p:ph type="body" sz="quarter" idx="11"/>
          </p:nvPr>
        </p:nvSpPr>
        <p:spPr>
          <a:xfrm>
            <a:off x="12801599" y="914399"/>
            <a:ext cx="4754880" cy="2323713"/>
          </a:xfrm>
        </p:spPr>
        <p:txBody>
          <a:bodyPr/>
          <a:lstStyle/>
          <a:p>
            <a:pPr lvl="1">
              <a:spcAft>
                <a:spcPts val="2200"/>
              </a:spcAft>
            </a:pPr>
            <a:r>
              <a:rPr lang="en-US" sz="2800" dirty="0"/>
              <a:t>Now share with the group.</a:t>
            </a:r>
          </a:p>
          <a:p>
            <a:pPr lvl="1">
              <a:spcAft>
                <a:spcPts val="2200"/>
              </a:spcAft>
            </a:pPr>
            <a:r>
              <a:rPr lang="en-US" sz="2800" dirty="0"/>
              <a:t>What details do you notice? Consider colors, patterns, shapes, textures, and anything else.</a:t>
            </a:r>
          </a:p>
        </p:txBody>
      </p:sp>
      <p:pic>
        <p:nvPicPr>
          <p:cNvPr id="9" name="Content Placeholder 8">
            <a:extLst>
              <a:ext uri="{FF2B5EF4-FFF2-40B4-BE49-F238E27FC236}">
                <a16:creationId xmlns:a16="http://schemas.microsoft.com/office/drawing/2014/main" id="{4F7FE3BC-5A37-69CE-27B7-25C0025F17B2}"/>
              </a:ext>
            </a:extLst>
          </p:cNvPr>
          <p:cNvPicPr>
            <a:picLocks noGrp="1" noChangeAspect="1"/>
          </p:cNvPicPr>
          <p:nvPr>
            <p:ph sz="quarter" idx="10"/>
          </p:nvPr>
        </p:nvPicPr>
        <p:blipFill>
          <a:blip r:embed="rId2"/>
          <a:stretch>
            <a:fillRect/>
          </a:stretch>
        </p:blipFill>
        <p:spPr>
          <a:xfrm>
            <a:off x="942451" y="0"/>
            <a:ext cx="9087901" cy="10286999"/>
          </a:xfrm>
          <a:prstGeom prst="rect">
            <a:avLst/>
          </a:prstGeom>
          <a:solidFill>
            <a:prstClr val="white">
              <a:lumMod val="95000"/>
            </a:prstClr>
          </a:solidFill>
        </p:spPr>
      </p:pic>
    </p:spTree>
    <p:extLst>
      <p:ext uri="{BB962C8B-B14F-4D97-AF65-F5344CB8AC3E}">
        <p14:creationId xmlns:p14="http://schemas.microsoft.com/office/powerpoint/2010/main" val="2226041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A9988-C3D3-34A5-CD54-5459EFFBCEE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CDF40A4-0B70-CE27-285B-A65F69CBCF0F}"/>
              </a:ext>
            </a:extLst>
          </p:cNvPr>
          <p:cNvSpPr>
            <a:spLocks noGrp="1"/>
          </p:cNvSpPr>
          <p:nvPr>
            <p:ph type="body" sz="quarter" idx="11"/>
          </p:nvPr>
        </p:nvSpPr>
        <p:spPr>
          <a:xfrm>
            <a:off x="12801599" y="914399"/>
            <a:ext cx="4754880" cy="3091103"/>
          </a:xfrm>
        </p:spPr>
        <p:txBody>
          <a:bodyPr/>
          <a:lstStyle/>
          <a:p>
            <a:r>
              <a:rPr lang="en-US" sz="4800" dirty="0"/>
              <a:t>WONDER</a:t>
            </a:r>
          </a:p>
          <a:p>
            <a:pPr lvl="1">
              <a:spcAft>
                <a:spcPts val="2200"/>
              </a:spcAft>
            </a:pPr>
            <a:r>
              <a:rPr lang="en-US" sz="2800" dirty="0"/>
              <a:t>What questions do you have about this artwork?</a:t>
            </a:r>
          </a:p>
          <a:p>
            <a:pPr lvl="1">
              <a:spcAft>
                <a:spcPts val="2200"/>
              </a:spcAft>
            </a:pPr>
            <a:r>
              <a:rPr lang="en-US" sz="2800" dirty="0"/>
              <a:t>If you could ask the artist about this object, what would you ask?</a:t>
            </a:r>
          </a:p>
        </p:txBody>
      </p:sp>
      <p:pic>
        <p:nvPicPr>
          <p:cNvPr id="9" name="Content Placeholder 8">
            <a:extLst>
              <a:ext uri="{FF2B5EF4-FFF2-40B4-BE49-F238E27FC236}">
                <a16:creationId xmlns:a16="http://schemas.microsoft.com/office/drawing/2014/main" id="{FF1377BB-6CA6-5412-B7A3-E4C1BB8FF283}"/>
              </a:ext>
            </a:extLst>
          </p:cNvPr>
          <p:cNvPicPr>
            <a:picLocks noGrp="1" noChangeAspect="1"/>
          </p:cNvPicPr>
          <p:nvPr>
            <p:ph sz="quarter" idx="10"/>
          </p:nvPr>
        </p:nvPicPr>
        <p:blipFill>
          <a:blip r:embed="rId2"/>
          <a:stretch>
            <a:fillRect/>
          </a:stretch>
        </p:blipFill>
        <p:spPr>
          <a:xfrm>
            <a:off x="942451" y="0"/>
            <a:ext cx="9087901" cy="10286999"/>
          </a:xfrm>
          <a:prstGeom prst="rect">
            <a:avLst/>
          </a:prstGeom>
          <a:solidFill>
            <a:prstClr val="white">
              <a:lumMod val="95000"/>
            </a:prstClr>
          </a:solidFill>
        </p:spPr>
      </p:pic>
    </p:spTree>
    <p:extLst>
      <p:ext uri="{BB962C8B-B14F-4D97-AF65-F5344CB8AC3E}">
        <p14:creationId xmlns:p14="http://schemas.microsoft.com/office/powerpoint/2010/main" val="306852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4D004-AC44-7538-3E21-1A77CED1EEC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85874E7-F297-0A05-0DF8-F0F166FF6E08}"/>
              </a:ext>
            </a:extLst>
          </p:cNvPr>
          <p:cNvSpPr>
            <a:spLocks noGrp="1"/>
          </p:cNvSpPr>
          <p:nvPr>
            <p:ph type="body" sz="quarter" idx="11"/>
          </p:nvPr>
        </p:nvSpPr>
        <p:spPr>
          <a:xfrm>
            <a:off x="12801599" y="914400"/>
            <a:ext cx="4754880" cy="3481979"/>
          </a:xfrm>
        </p:spPr>
        <p:txBody>
          <a:bodyPr/>
          <a:lstStyle/>
          <a:p>
            <a:r>
              <a:rPr lang="en-US" sz="4800" dirty="0"/>
              <a:t>LEARN</a:t>
            </a:r>
          </a:p>
          <a:p>
            <a:pPr lvl="1">
              <a:spcAft>
                <a:spcPts val="2200"/>
              </a:spcAft>
            </a:pPr>
            <a:r>
              <a:rPr lang="en-US" sz="2800" dirty="0"/>
              <a:t>In creating this quilt, Mississippi-based </a:t>
            </a:r>
            <a:br>
              <a:rPr lang="en-US" sz="2800" dirty="0"/>
            </a:br>
            <a:r>
              <a:rPr lang="en-US" sz="2800" dirty="0"/>
              <a:t>artist Sarah Mary Taylor incorporated bold colors, paying attention to how they interacted with one another.</a:t>
            </a:r>
          </a:p>
        </p:txBody>
      </p:sp>
      <p:pic>
        <p:nvPicPr>
          <p:cNvPr id="9" name="Content Placeholder 8">
            <a:extLst>
              <a:ext uri="{FF2B5EF4-FFF2-40B4-BE49-F238E27FC236}">
                <a16:creationId xmlns:a16="http://schemas.microsoft.com/office/drawing/2014/main" id="{65676F33-B8F6-D110-F9B3-A381A200979A}"/>
              </a:ext>
            </a:extLst>
          </p:cNvPr>
          <p:cNvPicPr>
            <a:picLocks noGrp="1" noChangeAspect="1"/>
          </p:cNvPicPr>
          <p:nvPr>
            <p:ph sz="quarter" idx="10"/>
          </p:nvPr>
        </p:nvPicPr>
        <p:blipFill>
          <a:blip r:embed="rId2"/>
          <a:stretch>
            <a:fillRect/>
          </a:stretch>
        </p:blipFill>
        <p:spPr>
          <a:xfrm>
            <a:off x="942451" y="0"/>
            <a:ext cx="9087901" cy="10286999"/>
          </a:xfrm>
          <a:prstGeom prst="rect">
            <a:avLst/>
          </a:prstGeom>
          <a:solidFill>
            <a:prstClr val="white">
              <a:lumMod val="95000"/>
            </a:prstClr>
          </a:solidFill>
        </p:spPr>
      </p:pic>
    </p:spTree>
    <p:extLst>
      <p:ext uri="{BB962C8B-B14F-4D97-AF65-F5344CB8AC3E}">
        <p14:creationId xmlns:p14="http://schemas.microsoft.com/office/powerpoint/2010/main" val="4088669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17B1F-454F-CD00-A9A9-4C301717CAE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261AAE9-EDB6-825A-978D-E6CB1B5E400A}"/>
              </a:ext>
            </a:extLst>
          </p:cNvPr>
          <p:cNvSpPr>
            <a:spLocks noGrp="1"/>
          </p:cNvSpPr>
          <p:nvPr>
            <p:ph type="body" sz="quarter" idx="11"/>
          </p:nvPr>
        </p:nvSpPr>
        <p:spPr>
          <a:xfrm>
            <a:off x="12801599" y="914400"/>
            <a:ext cx="4754880" cy="1551194"/>
          </a:xfrm>
        </p:spPr>
        <p:txBody>
          <a:bodyPr/>
          <a:lstStyle/>
          <a:p>
            <a:pPr lvl="1">
              <a:spcAft>
                <a:spcPts val="2200"/>
              </a:spcAft>
            </a:pPr>
            <a:r>
              <a:rPr lang="en-US" sz="2800" dirty="0"/>
              <a:t>She used a process called appliqué, in which smaller shapes are sewn onto larger pieces of fabric.</a:t>
            </a:r>
          </a:p>
        </p:txBody>
      </p:sp>
      <p:pic>
        <p:nvPicPr>
          <p:cNvPr id="9" name="Content Placeholder 8">
            <a:extLst>
              <a:ext uri="{FF2B5EF4-FFF2-40B4-BE49-F238E27FC236}">
                <a16:creationId xmlns:a16="http://schemas.microsoft.com/office/drawing/2014/main" id="{77852752-1950-4072-A5F3-B0773B5B137B}"/>
              </a:ext>
            </a:extLst>
          </p:cNvPr>
          <p:cNvPicPr>
            <a:picLocks noGrp="1" noChangeAspect="1"/>
          </p:cNvPicPr>
          <p:nvPr>
            <p:ph sz="quarter" idx="10"/>
          </p:nvPr>
        </p:nvPicPr>
        <p:blipFill>
          <a:blip r:embed="rId2"/>
          <a:stretch>
            <a:fillRect/>
          </a:stretch>
        </p:blipFill>
        <p:spPr>
          <a:xfrm>
            <a:off x="942451" y="0"/>
            <a:ext cx="9087901" cy="10286999"/>
          </a:xfrm>
          <a:prstGeom prst="rect">
            <a:avLst/>
          </a:prstGeom>
          <a:solidFill>
            <a:prstClr val="white">
              <a:lumMod val="95000"/>
            </a:prstClr>
          </a:solidFill>
        </p:spPr>
      </p:pic>
    </p:spTree>
    <p:extLst>
      <p:ext uri="{BB962C8B-B14F-4D97-AF65-F5344CB8AC3E}">
        <p14:creationId xmlns:p14="http://schemas.microsoft.com/office/powerpoint/2010/main" val="4006873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8DAC9-2D27-2ADB-FAE2-9665F234B7B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B259F6B-4A18-AECC-EAB4-87B939EB5D8B}"/>
              </a:ext>
            </a:extLst>
          </p:cNvPr>
          <p:cNvSpPr>
            <a:spLocks noGrp="1"/>
          </p:cNvSpPr>
          <p:nvPr>
            <p:ph type="body" sz="quarter" idx="11"/>
          </p:nvPr>
        </p:nvSpPr>
        <p:spPr>
          <a:xfrm>
            <a:off x="12801599" y="914400"/>
            <a:ext cx="4754880" cy="4262705"/>
          </a:xfrm>
        </p:spPr>
        <p:txBody>
          <a:bodyPr/>
          <a:lstStyle/>
          <a:p>
            <a:pPr lvl="1">
              <a:spcAft>
                <a:spcPts val="2200"/>
              </a:spcAft>
            </a:pPr>
            <a:r>
              <a:rPr lang="en-US" sz="2800" dirty="0"/>
              <a:t>For this quilt she traced </a:t>
            </a:r>
            <a:br>
              <a:rPr lang="en-US" sz="2800" dirty="0"/>
            </a:br>
            <a:r>
              <a:rPr lang="en-US" sz="2800" dirty="0"/>
              <a:t>her left hand onto a sheet of brown paper, which she then used as a pattern, cutting hand shapes from old dresses.</a:t>
            </a:r>
          </a:p>
          <a:p>
            <a:pPr lvl="1">
              <a:spcAft>
                <a:spcPts val="2200"/>
              </a:spcAft>
            </a:pPr>
            <a:r>
              <a:rPr lang="en-US" sz="2800" dirty="0"/>
              <a:t>Later, she produced other versions of this quilt, including one made for the 1985 film </a:t>
            </a:r>
            <a:r>
              <a:rPr lang="en-US" sz="2800" i="1" dirty="0"/>
              <a:t>The Color Purple</a:t>
            </a:r>
            <a:r>
              <a:rPr lang="en-US" sz="2800" dirty="0"/>
              <a:t>.</a:t>
            </a:r>
          </a:p>
        </p:txBody>
      </p:sp>
      <p:pic>
        <p:nvPicPr>
          <p:cNvPr id="9" name="Content Placeholder 8">
            <a:extLst>
              <a:ext uri="{FF2B5EF4-FFF2-40B4-BE49-F238E27FC236}">
                <a16:creationId xmlns:a16="http://schemas.microsoft.com/office/drawing/2014/main" id="{69F24049-C789-2CD7-4721-4DC89EFCCC36}"/>
              </a:ext>
            </a:extLst>
          </p:cNvPr>
          <p:cNvPicPr>
            <a:picLocks noGrp="1" noChangeAspect="1"/>
          </p:cNvPicPr>
          <p:nvPr>
            <p:ph sz="quarter" idx="10"/>
          </p:nvPr>
        </p:nvPicPr>
        <p:blipFill>
          <a:blip r:embed="rId2"/>
          <a:stretch>
            <a:fillRect/>
          </a:stretch>
        </p:blipFill>
        <p:spPr>
          <a:xfrm>
            <a:off x="942451" y="0"/>
            <a:ext cx="9087901" cy="10286999"/>
          </a:xfrm>
          <a:prstGeom prst="rect">
            <a:avLst/>
          </a:prstGeom>
          <a:solidFill>
            <a:prstClr val="white">
              <a:lumMod val="95000"/>
            </a:prstClr>
          </a:solidFill>
        </p:spPr>
      </p:pic>
    </p:spTree>
    <p:extLst>
      <p:ext uri="{BB962C8B-B14F-4D97-AF65-F5344CB8AC3E}">
        <p14:creationId xmlns:p14="http://schemas.microsoft.com/office/powerpoint/2010/main" val="3234837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2EAAA-8070-042C-55FC-42D87C6EFCC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84BD9F6-50C3-B526-72CF-7785CC09436C}"/>
              </a:ext>
            </a:extLst>
          </p:cNvPr>
          <p:cNvSpPr>
            <a:spLocks noGrp="1"/>
          </p:cNvSpPr>
          <p:nvPr>
            <p:ph type="body" sz="quarter" idx="10"/>
          </p:nvPr>
        </p:nvSpPr>
        <p:spPr>
          <a:xfrm>
            <a:off x="2286000" y="4244770"/>
            <a:ext cx="13716000" cy="2821285"/>
          </a:xfrm>
        </p:spPr>
        <p:txBody>
          <a:bodyPr>
            <a:spAutoFit/>
          </a:bodyPr>
          <a:lstStyle/>
          <a:p>
            <a:pPr>
              <a:lnSpc>
                <a:spcPts val="3840"/>
              </a:lnSpc>
              <a:spcAft>
                <a:spcPts val="1500"/>
              </a:spcAft>
            </a:pPr>
            <a:r>
              <a:rPr lang="en-US" sz="3200" dirty="0">
                <a:latin typeface="ES Klarheit Grotesk" pitchFamily="2" charset="0"/>
                <a:ea typeface="ES Klarheit Grotesk" pitchFamily="2" charset="0"/>
              </a:rPr>
              <a:t>For this activity, we have divided one artwork into three parts, </a:t>
            </a:r>
            <a:br>
              <a:rPr lang="en-US" sz="3200" dirty="0">
                <a:latin typeface="ES Klarheit Grotesk" pitchFamily="2" charset="0"/>
                <a:ea typeface="ES Klarheit Grotesk" pitchFamily="2" charset="0"/>
              </a:rPr>
            </a:br>
            <a:r>
              <a:rPr lang="en-US" sz="3200" dirty="0">
                <a:latin typeface="ES Klarheit Grotesk" pitchFamily="2" charset="0"/>
                <a:ea typeface="ES Klarheit Grotesk" pitchFamily="2" charset="0"/>
              </a:rPr>
              <a:t>inviting students to look closely at each part before </a:t>
            </a:r>
            <a:br>
              <a:rPr lang="en-US" sz="3200" dirty="0">
                <a:latin typeface="ES Klarheit Grotesk" pitchFamily="2" charset="0"/>
                <a:ea typeface="ES Klarheit Grotesk" pitchFamily="2" charset="0"/>
              </a:rPr>
            </a:br>
            <a:r>
              <a:rPr lang="en-US" sz="3200" dirty="0">
                <a:latin typeface="ES Klarheit Grotesk" pitchFamily="2" charset="0"/>
                <a:ea typeface="ES Klarheit Grotesk" pitchFamily="2" charset="0"/>
              </a:rPr>
              <a:t>revealing the artwork as a whole.</a:t>
            </a:r>
          </a:p>
          <a:p>
            <a:pPr>
              <a:lnSpc>
                <a:spcPts val="3840"/>
              </a:lnSpc>
              <a:spcAft>
                <a:spcPts val="1500"/>
              </a:spcAft>
            </a:pPr>
            <a:r>
              <a:rPr lang="en-US" sz="3200" dirty="0">
                <a:latin typeface="ES Klarheit Grotesk" pitchFamily="2" charset="0"/>
                <a:ea typeface="ES Klarheit Grotesk" pitchFamily="2" charset="0"/>
              </a:rPr>
              <a:t>Learn more about the Elaboration Game, designed by </a:t>
            </a:r>
            <a:br>
              <a:rPr lang="en-US" sz="3200" dirty="0">
                <a:latin typeface="ES Klarheit Grotesk" pitchFamily="2" charset="0"/>
                <a:ea typeface="ES Klarheit Grotesk" pitchFamily="2" charset="0"/>
              </a:rPr>
            </a:br>
            <a:r>
              <a:rPr lang="en-US" sz="3200" dirty="0">
                <a:latin typeface="ES Klarheit Grotesk" pitchFamily="2" charset="0"/>
                <a:ea typeface="ES Klarheit Grotesk" pitchFamily="2" charset="0"/>
              </a:rPr>
              <a:t>Project Zero at Harvard Graduate School of Education, </a:t>
            </a:r>
            <a:r>
              <a:rPr lang="en-US" sz="3200" dirty="0">
                <a:latin typeface="ES Klarheit Grotesk" pitchFamily="2" charset="0"/>
                <a:ea typeface="ES Klarheit Grotesk" pitchFamily="2" charset="0"/>
                <a:hlinkClick r:id="rId2">
                  <a:extLst>
                    <a:ext uri="{A12FA001-AC4F-418D-AE19-62706E023703}">
                      <ahyp:hlinkClr xmlns:ahyp="http://schemas.microsoft.com/office/drawing/2018/hyperlinkcolor" val="tx"/>
                    </a:ext>
                  </a:extLst>
                </a:hlinkClick>
              </a:rPr>
              <a:t>here</a:t>
            </a:r>
            <a:r>
              <a:rPr lang="en-US" sz="3200" dirty="0">
                <a:latin typeface="ES Klarheit Grotesk" pitchFamily="2" charset="0"/>
                <a:ea typeface="ES Klarheit Grotesk" pitchFamily="2" charset="0"/>
              </a:rPr>
              <a:t>.</a:t>
            </a:r>
          </a:p>
        </p:txBody>
      </p:sp>
      <p:sp>
        <p:nvSpPr>
          <p:cNvPr id="2" name="Title 1">
            <a:extLst>
              <a:ext uri="{FF2B5EF4-FFF2-40B4-BE49-F238E27FC236}">
                <a16:creationId xmlns:a16="http://schemas.microsoft.com/office/drawing/2014/main" id="{C6E7C15B-076E-1736-421D-80A0D5BBFFF3}"/>
              </a:ext>
            </a:extLst>
          </p:cNvPr>
          <p:cNvSpPr>
            <a:spLocks noGrp="1"/>
          </p:cNvSpPr>
          <p:nvPr>
            <p:ph type="ctrTitle"/>
          </p:nvPr>
        </p:nvSpPr>
        <p:spPr>
          <a:xfrm>
            <a:off x="1543050" y="2302359"/>
            <a:ext cx="15201900" cy="1282402"/>
          </a:xfrm>
        </p:spPr>
        <p:txBody>
          <a:bodyPr/>
          <a:lstStyle/>
          <a:p>
            <a:r>
              <a:rPr lang="en-US" dirty="0"/>
              <a:t>ELABORATION GAME</a:t>
            </a:r>
          </a:p>
        </p:txBody>
      </p:sp>
    </p:spTree>
    <p:extLst>
      <p:ext uri="{BB962C8B-B14F-4D97-AF65-F5344CB8AC3E}">
        <p14:creationId xmlns:p14="http://schemas.microsoft.com/office/powerpoint/2010/main" val="1424940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8EB9C-341C-A67A-FF13-690D971CAF3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D0FE88C-0868-A098-FFC2-985958E62195}"/>
              </a:ext>
            </a:extLst>
          </p:cNvPr>
          <p:cNvSpPr>
            <a:spLocks noGrp="1"/>
          </p:cNvSpPr>
          <p:nvPr>
            <p:ph type="body" sz="quarter" idx="11"/>
          </p:nvPr>
        </p:nvSpPr>
        <p:spPr>
          <a:xfrm>
            <a:off x="12801599" y="914399"/>
            <a:ext cx="4754880" cy="1935915"/>
          </a:xfrm>
        </p:spPr>
        <p:txBody>
          <a:bodyPr/>
          <a:lstStyle/>
          <a:p>
            <a:pPr lvl="1">
              <a:spcAft>
                <a:spcPts val="2200"/>
              </a:spcAft>
            </a:pPr>
            <a:r>
              <a:rPr lang="en-US" sz="2800" dirty="0"/>
              <a:t>This is one part of a </a:t>
            </a:r>
            <a:br>
              <a:rPr lang="en-US" sz="2800" dirty="0"/>
            </a:br>
            <a:r>
              <a:rPr lang="en-US" sz="2800" dirty="0"/>
              <a:t>larger artwork.</a:t>
            </a:r>
          </a:p>
          <a:p>
            <a:pPr lvl="1">
              <a:spcAft>
                <a:spcPts val="2200"/>
              </a:spcAft>
            </a:pPr>
            <a:r>
              <a:rPr lang="en-US" sz="2800" dirty="0"/>
              <a:t>Spend a few moments looking at it quietly.</a:t>
            </a:r>
          </a:p>
        </p:txBody>
      </p:sp>
      <p:pic>
        <p:nvPicPr>
          <p:cNvPr id="13" name="Content Placeholder 12">
            <a:extLst>
              <a:ext uri="{FF2B5EF4-FFF2-40B4-BE49-F238E27FC236}">
                <a16:creationId xmlns:a16="http://schemas.microsoft.com/office/drawing/2014/main" id="{11849AA7-3D0A-C2B4-9E50-8C6B076EF032}"/>
              </a:ext>
            </a:extLst>
          </p:cNvPr>
          <p:cNvPicPr>
            <a:picLocks noGrp="1" noChangeAspect="1"/>
          </p:cNvPicPr>
          <p:nvPr>
            <p:ph sz="quarter" idx="10"/>
          </p:nvPr>
        </p:nvPicPr>
        <p:blipFill>
          <a:blip r:embed="rId2"/>
          <a:srcRect/>
          <a:stretch/>
        </p:blipFill>
        <p:spPr>
          <a:xfrm>
            <a:off x="3234266" y="3205723"/>
            <a:ext cx="4572000" cy="3523235"/>
          </a:xfrm>
          <a:prstGeom prst="rect">
            <a:avLst/>
          </a:prstGeom>
        </p:spPr>
      </p:pic>
    </p:spTree>
    <p:extLst>
      <p:ext uri="{BB962C8B-B14F-4D97-AF65-F5344CB8AC3E}">
        <p14:creationId xmlns:p14="http://schemas.microsoft.com/office/powerpoint/2010/main" val="4004958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49B02-F7A2-91A3-8C7B-7594A86B06E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DF3D271-4E5E-2A5E-240C-DD088818DBE2}"/>
              </a:ext>
            </a:extLst>
          </p:cNvPr>
          <p:cNvSpPr>
            <a:spLocks noGrp="1"/>
          </p:cNvSpPr>
          <p:nvPr>
            <p:ph type="body" sz="quarter" idx="11"/>
          </p:nvPr>
        </p:nvSpPr>
        <p:spPr>
          <a:xfrm>
            <a:off x="12801599" y="914399"/>
            <a:ext cx="4754880" cy="3484031"/>
          </a:xfrm>
        </p:spPr>
        <p:txBody>
          <a:bodyPr/>
          <a:lstStyle/>
          <a:p>
            <a:pPr lvl="1">
              <a:spcAft>
                <a:spcPts val="2200"/>
              </a:spcAft>
            </a:pPr>
            <a:r>
              <a:rPr lang="en-US" sz="2800" dirty="0"/>
              <a:t>Now, share with the class. What details do you notice?</a:t>
            </a:r>
          </a:p>
          <a:p>
            <a:pPr lvl="1">
              <a:spcAft>
                <a:spcPts val="2200"/>
              </a:spcAft>
            </a:pPr>
            <a:r>
              <a:rPr lang="en-US" sz="2800" dirty="0"/>
              <a:t>Consider colors, patterns, and anything else.</a:t>
            </a:r>
          </a:p>
          <a:p>
            <a:pPr lvl="1">
              <a:spcAft>
                <a:spcPts val="2200"/>
              </a:spcAft>
            </a:pPr>
            <a:r>
              <a:rPr lang="en-US" sz="2800" dirty="0"/>
              <a:t>Take turns elaborating on (adding onto) what your classmates notice.</a:t>
            </a:r>
          </a:p>
        </p:txBody>
      </p:sp>
      <p:pic>
        <p:nvPicPr>
          <p:cNvPr id="13" name="Content Placeholder 12">
            <a:extLst>
              <a:ext uri="{FF2B5EF4-FFF2-40B4-BE49-F238E27FC236}">
                <a16:creationId xmlns:a16="http://schemas.microsoft.com/office/drawing/2014/main" id="{89AC8FE0-9A01-060E-785C-60B0AF002A7A}"/>
              </a:ext>
            </a:extLst>
          </p:cNvPr>
          <p:cNvPicPr>
            <a:picLocks noGrp="1" noChangeAspect="1"/>
          </p:cNvPicPr>
          <p:nvPr>
            <p:ph sz="quarter" idx="10"/>
          </p:nvPr>
        </p:nvPicPr>
        <p:blipFill>
          <a:blip r:embed="rId2"/>
          <a:srcRect/>
          <a:stretch/>
        </p:blipFill>
        <p:spPr>
          <a:xfrm>
            <a:off x="3234266" y="3205723"/>
            <a:ext cx="4572000" cy="3523235"/>
          </a:xfrm>
          <a:prstGeom prst="rect">
            <a:avLst/>
          </a:prstGeom>
        </p:spPr>
      </p:pic>
    </p:spTree>
    <p:extLst>
      <p:ext uri="{BB962C8B-B14F-4D97-AF65-F5344CB8AC3E}">
        <p14:creationId xmlns:p14="http://schemas.microsoft.com/office/powerpoint/2010/main" val="3941853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8017D-E9AE-1C7E-8E30-079A86D9515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CCA7017-F8E9-513A-11E2-5A17E7409288}"/>
              </a:ext>
            </a:extLst>
          </p:cNvPr>
          <p:cNvSpPr>
            <a:spLocks noGrp="1"/>
          </p:cNvSpPr>
          <p:nvPr>
            <p:ph type="body" sz="quarter" idx="11"/>
          </p:nvPr>
        </p:nvSpPr>
        <p:spPr>
          <a:xfrm>
            <a:off x="12801599" y="914399"/>
            <a:ext cx="4754880" cy="2323713"/>
          </a:xfrm>
        </p:spPr>
        <p:txBody>
          <a:bodyPr/>
          <a:lstStyle/>
          <a:p>
            <a:pPr lvl="1">
              <a:spcAft>
                <a:spcPts val="2200"/>
              </a:spcAft>
            </a:pPr>
            <a:r>
              <a:rPr lang="en-US" sz="2800" dirty="0"/>
              <a:t>What do you predict you might see in the rest of </a:t>
            </a:r>
            <a:br>
              <a:rPr lang="en-US" sz="2800" dirty="0"/>
            </a:br>
            <a:r>
              <a:rPr lang="en-US" sz="2800" dirty="0"/>
              <a:t>the artwork?</a:t>
            </a:r>
          </a:p>
          <a:p>
            <a:pPr lvl="1">
              <a:spcAft>
                <a:spcPts val="2200"/>
              </a:spcAft>
            </a:pPr>
            <a:r>
              <a:rPr lang="en-US" sz="2800" dirty="0"/>
              <a:t>You will see more on the </a:t>
            </a:r>
            <a:br>
              <a:rPr lang="en-US" sz="2800" dirty="0"/>
            </a:br>
            <a:r>
              <a:rPr lang="en-US" sz="2800" dirty="0"/>
              <a:t>next slide.</a:t>
            </a:r>
          </a:p>
        </p:txBody>
      </p:sp>
      <p:pic>
        <p:nvPicPr>
          <p:cNvPr id="13" name="Content Placeholder 12">
            <a:extLst>
              <a:ext uri="{FF2B5EF4-FFF2-40B4-BE49-F238E27FC236}">
                <a16:creationId xmlns:a16="http://schemas.microsoft.com/office/drawing/2014/main" id="{53E4DF7C-8EB2-CF60-138A-A9DB68348561}"/>
              </a:ext>
            </a:extLst>
          </p:cNvPr>
          <p:cNvPicPr>
            <a:picLocks noGrp="1" noChangeAspect="1"/>
          </p:cNvPicPr>
          <p:nvPr>
            <p:ph sz="quarter" idx="10"/>
          </p:nvPr>
        </p:nvPicPr>
        <p:blipFill>
          <a:blip r:embed="rId2"/>
          <a:srcRect/>
          <a:stretch/>
        </p:blipFill>
        <p:spPr>
          <a:xfrm>
            <a:off x="3234266" y="3205723"/>
            <a:ext cx="4572000" cy="3523235"/>
          </a:xfrm>
          <a:prstGeom prst="rect">
            <a:avLst/>
          </a:prstGeom>
        </p:spPr>
      </p:pic>
    </p:spTree>
    <p:extLst>
      <p:ext uri="{BB962C8B-B14F-4D97-AF65-F5344CB8AC3E}">
        <p14:creationId xmlns:p14="http://schemas.microsoft.com/office/powerpoint/2010/main" val="1029146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B90AD-89BC-4E2B-7784-220EB52C44F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7ACE201-A549-B3EF-316B-996A0D325188}"/>
              </a:ext>
            </a:extLst>
          </p:cNvPr>
          <p:cNvSpPr>
            <a:spLocks noGrp="1"/>
          </p:cNvSpPr>
          <p:nvPr>
            <p:ph type="body" sz="quarter" idx="11"/>
          </p:nvPr>
        </p:nvSpPr>
        <p:spPr>
          <a:xfrm>
            <a:off x="12801599" y="914399"/>
            <a:ext cx="4754880" cy="2323713"/>
          </a:xfrm>
        </p:spPr>
        <p:txBody>
          <a:bodyPr/>
          <a:lstStyle/>
          <a:p>
            <a:pPr lvl="1">
              <a:spcAft>
                <a:spcPts val="2200"/>
              </a:spcAft>
            </a:pPr>
            <a:r>
              <a:rPr lang="en-US" sz="2800" dirty="0"/>
              <a:t>Now spend a few minutes sharing what you think might be happening here.</a:t>
            </a:r>
          </a:p>
          <a:p>
            <a:pPr lvl="1">
              <a:spcAft>
                <a:spcPts val="2200"/>
              </a:spcAft>
            </a:pPr>
            <a:r>
              <a:rPr lang="en-US" sz="2800" dirty="0"/>
              <a:t>Who might these people be and what are they doing?</a:t>
            </a:r>
          </a:p>
        </p:txBody>
      </p:sp>
      <p:pic>
        <p:nvPicPr>
          <p:cNvPr id="6" name="Content Placeholder 5">
            <a:extLst>
              <a:ext uri="{FF2B5EF4-FFF2-40B4-BE49-F238E27FC236}">
                <a16:creationId xmlns:a16="http://schemas.microsoft.com/office/drawing/2014/main" id="{BDA5E9FB-5E38-1B07-5C9B-3C383AE75643}"/>
              </a:ext>
            </a:extLst>
          </p:cNvPr>
          <p:cNvPicPr>
            <a:picLocks noGrp="1" noChangeAspect="1"/>
          </p:cNvPicPr>
          <p:nvPr>
            <p:ph sz="quarter" idx="10"/>
          </p:nvPr>
        </p:nvPicPr>
        <p:blipFill>
          <a:blip r:embed="rId2"/>
          <a:stretch>
            <a:fillRect/>
          </a:stretch>
        </p:blipFill>
        <p:spPr>
          <a:xfrm>
            <a:off x="406859" y="2302933"/>
            <a:ext cx="9972216" cy="5100373"/>
          </a:xfrm>
          <a:prstGeom prst="rect">
            <a:avLst/>
          </a:prstGeom>
        </p:spPr>
      </p:pic>
    </p:spTree>
    <p:extLst>
      <p:ext uri="{BB962C8B-B14F-4D97-AF65-F5344CB8AC3E}">
        <p14:creationId xmlns:p14="http://schemas.microsoft.com/office/powerpoint/2010/main" val="1384554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29ED7-52AB-2E20-D6A9-C615E1605EE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D4C6FFA-5437-1609-61C8-5C444C4C4243}"/>
              </a:ext>
            </a:extLst>
          </p:cNvPr>
          <p:cNvSpPr>
            <a:spLocks noGrp="1"/>
          </p:cNvSpPr>
          <p:nvPr>
            <p:ph type="body" sz="quarter" idx="11"/>
          </p:nvPr>
        </p:nvSpPr>
        <p:spPr>
          <a:xfrm>
            <a:off x="12801599" y="914399"/>
            <a:ext cx="4754880" cy="775597"/>
          </a:xfrm>
        </p:spPr>
        <p:txBody>
          <a:bodyPr/>
          <a:lstStyle/>
          <a:p>
            <a:pPr lvl="1">
              <a:spcAft>
                <a:spcPts val="2200"/>
              </a:spcAft>
            </a:pPr>
            <a:r>
              <a:rPr lang="en-US" sz="2800" dirty="0"/>
              <a:t>What kind of place might this be?</a:t>
            </a:r>
          </a:p>
        </p:txBody>
      </p:sp>
      <p:pic>
        <p:nvPicPr>
          <p:cNvPr id="6" name="Content Placeholder 5">
            <a:extLst>
              <a:ext uri="{FF2B5EF4-FFF2-40B4-BE49-F238E27FC236}">
                <a16:creationId xmlns:a16="http://schemas.microsoft.com/office/drawing/2014/main" id="{A17D3810-AB00-89D4-B652-FFE601CF0F39}"/>
              </a:ext>
            </a:extLst>
          </p:cNvPr>
          <p:cNvPicPr>
            <a:picLocks noGrp="1" noChangeAspect="1"/>
          </p:cNvPicPr>
          <p:nvPr>
            <p:ph sz="quarter" idx="10"/>
          </p:nvPr>
        </p:nvPicPr>
        <p:blipFill>
          <a:blip r:embed="rId2"/>
          <a:stretch>
            <a:fillRect/>
          </a:stretch>
        </p:blipFill>
        <p:spPr>
          <a:xfrm>
            <a:off x="406859" y="2302933"/>
            <a:ext cx="9972216" cy="5100373"/>
          </a:xfrm>
          <a:prstGeom prst="rect">
            <a:avLst/>
          </a:prstGeom>
        </p:spPr>
      </p:pic>
    </p:spTree>
    <p:extLst>
      <p:ext uri="{BB962C8B-B14F-4D97-AF65-F5344CB8AC3E}">
        <p14:creationId xmlns:p14="http://schemas.microsoft.com/office/powerpoint/2010/main" val="1192129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69678-9238-6E7D-E5C3-8635A4CD1A1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D00A061-7020-4667-A9D4-B4FFC805AD66}"/>
              </a:ext>
            </a:extLst>
          </p:cNvPr>
          <p:cNvSpPr>
            <a:spLocks noGrp="1"/>
          </p:cNvSpPr>
          <p:nvPr>
            <p:ph type="body" sz="quarter" idx="11"/>
          </p:nvPr>
        </p:nvSpPr>
        <p:spPr>
          <a:xfrm>
            <a:off x="12801599" y="914399"/>
            <a:ext cx="4754880" cy="2320635"/>
          </a:xfrm>
        </p:spPr>
        <p:txBody>
          <a:bodyPr/>
          <a:lstStyle/>
          <a:p>
            <a:pPr lvl="1">
              <a:spcAft>
                <a:spcPts val="2200"/>
              </a:spcAft>
            </a:pPr>
            <a:r>
              <a:rPr lang="en-US" sz="2800" dirty="0"/>
              <a:t>Here is more of the artwork.</a:t>
            </a:r>
          </a:p>
          <a:p>
            <a:pPr lvl="1">
              <a:spcAft>
                <a:spcPts val="2200"/>
              </a:spcAft>
            </a:pPr>
            <a:r>
              <a:rPr lang="en-US" sz="2800" spc="-50" dirty="0"/>
              <a:t>Does anything surprise you?</a:t>
            </a:r>
          </a:p>
          <a:p>
            <a:pPr lvl="1">
              <a:spcAft>
                <a:spcPts val="2200"/>
              </a:spcAft>
            </a:pPr>
            <a:r>
              <a:rPr lang="en-US" sz="2800" dirty="0"/>
              <a:t>What do you see now?</a:t>
            </a:r>
          </a:p>
        </p:txBody>
      </p:sp>
      <p:pic>
        <p:nvPicPr>
          <p:cNvPr id="7" name="Content Placeholder 6">
            <a:extLst>
              <a:ext uri="{FF2B5EF4-FFF2-40B4-BE49-F238E27FC236}">
                <a16:creationId xmlns:a16="http://schemas.microsoft.com/office/drawing/2014/main" id="{AFDCC214-52F6-0B41-0FA3-3D24BD53E985}"/>
              </a:ext>
            </a:extLst>
          </p:cNvPr>
          <p:cNvPicPr>
            <a:picLocks noGrp="1" noChangeAspect="1"/>
          </p:cNvPicPr>
          <p:nvPr>
            <p:ph sz="quarter" idx="10"/>
          </p:nvPr>
        </p:nvPicPr>
        <p:blipFill>
          <a:blip r:embed="rId2"/>
          <a:srcRect/>
          <a:stretch/>
        </p:blipFill>
        <p:spPr>
          <a:xfrm>
            <a:off x="993228" y="205740"/>
            <a:ext cx="9656074" cy="9875520"/>
          </a:xfrm>
          <a:prstGeom prst="rect">
            <a:avLst/>
          </a:prstGeom>
        </p:spPr>
      </p:pic>
    </p:spTree>
    <p:extLst>
      <p:ext uri="{BB962C8B-B14F-4D97-AF65-F5344CB8AC3E}">
        <p14:creationId xmlns:p14="http://schemas.microsoft.com/office/powerpoint/2010/main" val="4125872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48311-C50B-1226-4DF6-E7E9882BB8D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9C20049-986D-7B23-E212-4388FA429064}"/>
              </a:ext>
            </a:extLst>
          </p:cNvPr>
          <p:cNvSpPr>
            <a:spLocks noGrp="1"/>
          </p:cNvSpPr>
          <p:nvPr>
            <p:ph type="body" sz="quarter" idx="11"/>
          </p:nvPr>
        </p:nvSpPr>
        <p:spPr>
          <a:xfrm>
            <a:off x="12801599" y="914399"/>
            <a:ext cx="4754880" cy="1551194"/>
          </a:xfrm>
        </p:spPr>
        <p:txBody>
          <a:bodyPr/>
          <a:lstStyle/>
          <a:p>
            <a:pPr lvl="1">
              <a:spcAft>
                <a:spcPts val="2200"/>
              </a:spcAft>
            </a:pPr>
            <a:r>
              <a:rPr lang="en-US" sz="2800" dirty="0"/>
              <a:t>What new information </a:t>
            </a:r>
            <a:br>
              <a:rPr lang="en-US" sz="2800" dirty="0"/>
            </a:br>
            <a:r>
              <a:rPr lang="en-US" sz="2800" dirty="0"/>
              <a:t>can  </a:t>
            </a:r>
            <a:r>
              <a:rPr lang="en-US" sz="2800" spc="-30" dirty="0"/>
              <a:t>you add to your understanding </a:t>
            </a:r>
            <a:r>
              <a:rPr lang="en-US" sz="2800" dirty="0"/>
              <a:t>of the artwork?</a:t>
            </a:r>
          </a:p>
        </p:txBody>
      </p:sp>
      <p:pic>
        <p:nvPicPr>
          <p:cNvPr id="7" name="Content Placeholder 6">
            <a:extLst>
              <a:ext uri="{FF2B5EF4-FFF2-40B4-BE49-F238E27FC236}">
                <a16:creationId xmlns:a16="http://schemas.microsoft.com/office/drawing/2014/main" id="{26661AC3-A6AE-E276-0AD4-FAEAC92865A0}"/>
              </a:ext>
            </a:extLst>
          </p:cNvPr>
          <p:cNvPicPr>
            <a:picLocks noGrp="1" noChangeAspect="1"/>
          </p:cNvPicPr>
          <p:nvPr>
            <p:ph sz="quarter" idx="10"/>
          </p:nvPr>
        </p:nvPicPr>
        <p:blipFill>
          <a:blip r:embed="rId2"/>
          <a:srcRect/>
          <a:stretch/>
        </p:blipFill>
        <p:spPr>
          <a:xfrm>
            <a:off x="993229" y="205740"/>
            <a:ext cx="9656074" cy="9875520"/>
          </a:xfrm>
          <a:prstGeom prst="rect">
            <a:avLst/>
          </a:prstGeom>
        </p:spPr>
      </p:pic>
    </p:spTree>
    <p:extLst>
      <p:ext uri="{BB962C8B-B14F-4D97-AF65-F5344CB8AC3E}">
        <p14:creationId xmlns:p14="http://schemas.microsoft.com/office/powerpoint/2010/main" val="439512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BB996-04E4-5045-6DA6-E7F5673BDB9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A3A82A2-6509-228C-C20F-59B3AE31F8B5}"/>
              </a:ext>
            </a:extLst>
          </p:cNvPr>
          <p:cNvSpPr>
            <a:spLocks noGrp="1"/>
          </p:cNvSpPr>
          <p:nvPr>
            <p:ph type="body" sz="quarter" idx="11"/>
          </p:nvPr>
        </p:nvSpPr>
        <p:spPr>
          <a:xfrm>
            <a:off x="12801599" y="914399"/>
            <a:ext cx="4754880" cy="1932837"/>
          </a:xfrm>
        </p:spPr>
        <p:txBody>
          <a:bodyPr/>
          <a:lstStyle/>
          <a:p>
            <a:pPr lvl="1">
              <a:spcAft>
                <a:spcPts val="2200"/>
              </a:spcAft>
            </a:pPr>
            <a:r>
              <a:rPr lang="en-US" sz="2800" spc="-60" dirty="0"/>
              <a:t>Who might these people be?</a:t>
            </a:r>
          </a:p>
          <a:p>
            <a:pPr lvl="1">
              <a:spcAft>
                <a:spcPts val="2200"/>
              </a:spcAft>
            </a:pPr>
            <a:r>
              <a:rPr lang="en-US" sz="2800" dirty="0"/>
              <a:t>Where are they?</a:t>
            </a:r>
          </a:p>
          <a:p>
            <a:pPr lvl="1">
              <a:spcAft>
                <a:spcPts val="2200"/>
              </a:spcAft>
            </a:pPr>
            <a:r>
              <a:rPr lang="en-US" sz="2800" dirty="0"/>
              <a:t>What might they be doing?</a:t>
            </a:r>
          </a:p>
        </p:txBody>
      </p:sp>
      <p:pic>
        <p:nvPicPr>
          <p:cNvPr id="7" name="Content Placeholder 6">
            <a:extLst>
              <a:ext uri="{FF2B5EF4-FFF2-40B4-BE49-F238E27FC236}">
                <a16:creationId xmlns:a16="http://schemas.microsoft.com/office/drawing/2014/main" id="{76D13259-DA1C-AB1E-A363-B3F0851AC550}"/>
              </a:ext>
            </a:extLst>
          </p:cNvPr>
          <p:cNvPicPr>
            <a:picLocks noGrp="1" noChangeAspect="1"/>
          </p:cNvPicPr>
          <p:nvPr>
            <p:ph sz="quarter" idx="10"/>
          </p:nvPr>
        </p:nvPicPr>
        <p:blipFill>
          <a:blip r:embed="rId2"/>
          <a:srcRect/>
          <a:stretch/>
        </p:blipFill>
        <p:spPr>
          <a:xfrm>
            <a:off x="993229" y="205740"/>
            <a:ext cx="9656074" cy="9875520"/>
          </a:xfrm>
          <a:prstGeom prst="rect">
            <a:avLst/>
          </a:prstGeom>
        </p:spPr>
      </p:pic>
    </p:spTree>
    <p:extLst>
      <p:ext uri="{BB962C8B-B14F-4D97-AF65-F5344CB8AC3E}">
        <p14:creationId xmlns:p14="http://schemas.microsoft.com/office/powerpoint/2010/main" val="2771235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89C07-4621-91B5-4CD9-98EF5CE5372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75D7D84-1109-253E-8814-665049953A46}"/>
              </a:ext>
            </a:extLst>
          </p:cNvPr>
          <p:cNvSpPr>
            <a:spLocks noGrp="1"/>
          </p:cNvSpPr>
          <p:nvPr>
            <p:ph type="body" sz="quarter" idx="11"/>
          </p:nvPr>
        </p:nvSpPr>
        <p:spPr>
          <a:xfrm>
            <a:off x="12801599" y="914400"/>
            <a:ext cx="4754880" cy="1548116"/>
          </a:xfrm>
        </p:spPr>
        <p:txBody>
          <a:bodyPr/>
          <a:lstStyle/>
          <a:p>
            <a:pPr lvl="1">
              <a:spcAft>
                <a:spcPts val="2200"/>
              </a:spcAft>
            </a:pPr>
            <a:r>
              <a:rPr lang="en-US" sz="2800" dirty="0"/>
              <a:t>Here is the entire artwork.</a:t>
            </a:r>
          </a:p>
          <a:p>
            <a:pPr lvl="1">
              <a:spcAft>
                <a:spcPts val="2200"/>
              </a:spcAft>
            </a:pPr>
            <a:r>
              <a:rPr lang="en-US" sz="2800" dirty="0"/>
              <a:t>What new details do you notice?</a:t>
            </a:r>
          </a:p>
        </p:txBody>
      </p:sp>
      <p:pic>
        <p:nvPicPr>
          <p:cNvPr id="6" name="Content Placeholder 5">
            <a:extLst>
              <a:ext uri="{FF2B5EF4-FFF2-40B4-BE49-F238E27FC236}">
                <a16:creationId xmlns:a16="http://schemas.microsoft.com/office/drawing/2014/main" id="{F07ACFDA-B25C-9EFB-4ECD-E5F7420EF10B}"/>
              </a:ext>
            </a:extLst>
          </p:cNvPr>
          <p:cNvPicPr>
            <a:picLocks noGrp="1" noChangeAspect="1"/>
          </p:cNvPicPr>
          <p:nvPr>
            <p:ph sz="quarter" idx="10"/>
          </p:nvPr>
        </p:nvPicPr>
        <p:blipFill>
          <a:blip r:embed="rId2"/>
          <a:srcRect/>
          <a:stretch/>
        </p:blipFill>
        <p:spPr>
          <a:xfrm>
            <a:off x="914740" y="0"/>
            <a:ext cx="10424160" cy="10253273"/>
          </a:xfrm>
          <a:prstGeom prst="rect">
            <a:avLst/>
          </a:prstGeom>
        </p:spPr>
      </p:pic>
    </p:spTree>
    <p:extLst>
      <p:ext uri="{BB962C8B-B14F-4D97-AF65-F5344CB8AC3E}">
        <p14:creationId xmlns:p14="http://schemas.microsoft.com/office/powerpoint/2010/main" val="909602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A6A84-DCC0-160F-006E-6DF7A41A430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1AEDC96-7D33-52B4-A44E-1E7DE5A79557}"/>
              </a:ext>
            </a:extLst>
          </p:cNvPr>
          <p:cNvSpPr>
            <a:spLocks noGrp="1"/>
          </p:cNvSpPr>
          <p:nvPr>
            <p:ph type="body" sz="quarter" idx="11"/>
          </p:nvPr>
        </p:nvSpPr>
        <p:spPr>
          <a:xfrm>
            <a:off x="12801599" y="914399"/>
            <a:ext cx="4754880" cy="1163395"/>
          </a:xfrm>
        </p:spPr>
        <p:txBody>
          <a:bodyPr/>
          <a:lstStyle/>
          <a:p>
            <a:pPr lvl="1">
              <a:spcAft>
                <a:spcPts val="2200"/>
              </a:spcAft>
            </a:pPr>
            <a:r>
              <a:rPr lang="en-US" sz="2800" dirty="0"/>
              <a:t>In what ways has your understanding of the </a:t>
            </a:r>
            <a:br>
              <a:rPr lang="en-US" sz="2800" dirty="0"/>
            </a:br>
            <a:r>
              <a:rPr lang="en-US" sz="2800" dirty="0"/>
              <a:t>artwork shifted?</a:t>
            </a:r>
          </a:p>
        </p:txBody>
      </p:sp>
      <p:pic>
        <p:nvPicPr>
          <p:cNvPr id="6" name="Content Placeholder 5">
            <a:extLst>
              <a:ext uri="{FF2B5EF4-FFF2-40B4-BE49-F238E27FC236}">
                <a16:creationId xmlns:a16="http://schemas.microsoft.com/office/drawing/2014/main" id="{D59F8243-C6D6-FBB5-6013-FBFFBAE6DC5E}"/>
              </a:ext>
            </a:extLst>
          </p:cNvPr>
          <p:cNvPicPr>
            <a:picLocks noGrp="1" noChangeAspect="1"/>
          </p:cNvPicPr>
          <p:nvPr>
            <p:ph sz="quarter" idx="10"/>
          </p:nvPr>
        </p:nvPicPr>
        <p:blipFill>
          <a:blip r:embed="rId2"/>
          <a:srcRect/>
          <a:stretch/>
        </p:blipFill>
        <p:spPr>
          <a:xfrm>
            <a:off x="914740" y="0"/>
            <a:ext cx="10424160" cy="10253273"/>
          </a:xfrm>
          <a:prstGeom prst="rect">
            <a:avLst/>
          </a:prstGeom>
        </p:spPr>
      </p:pic>
    </p:spTree>
    <p:extLst>
      <p:ext uri="{BB962C8B-B14F-4D97-AF65-F5344CB8AC3E}">
        <p14:creationId xmlns:p14="http://schemas.microsoft.com/office/powerpoint/2010/main" val="3048149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2AE75-2D27-A885-481D-D16CD4A6D2B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80AA39F-C09C-537D-9657-6A17B8611CED}"/>
              </a:ext>
            </a:extLst>
          </p:cNvPr>
          <p:cNvSpPr>
            <a:spLocks noGrp="1"/>
          </p:cNvSpPr>
          <p:nvPr>
            <p:ph type="body" sz="quarter" idx="11"/>
          </p:nvPr>
        </p:nvSpPr>
        <p:spPr>
          <a:xfrm>
            <a:off x="12801599" y="914400"/>
            <a:ext cx="4754880" cy="2703304"/>
          </a:xfrm>
        </p:spPr>
        <p:txBody>
          <a:bodyPr/>
          <a:lstStyle/>
          <a:p>
            <a:r>
              <a:rPr lang="en-US" sz="4800" dirty="0"/>
              <a:t>REFLECT</a:t>
            </a:r>
          </a:p>
          <a:p>
            <a:pPr lvl="1">
              <a:spcAft>
                <a:spcPts val="2200"/>
              </a:spcAft>
            </a:pPr>
            <a:r>
              <a:rPr lang="en-US" sz="2800" dirty="0"/>
              <a:t>How did it feel to see the artwork in parts before seeing it as a whole?</a:t>
            </a:r>
          </a:p>
          <a:p>
            <a:pPr lvl="1">
              <a:spcAft>
                <a:spcPts val="2200"/>
              </a:spcAft>
            </a:pPr>
            <a:r>
              <a:rPr lang="en-US" sz="2800" dirty="0"/>
              <a:t>What did you learn?</a:t>
            </a:r>
          </a:p>
        </p:txBody>
      </p:sp>
      <p:pic>
        <p:nvPicPr>
          <p:cNvPr id="6" name="Content Placeholder 5">
            <a:extLst>
              <a:ext uri="{FF2B5EF4-FFF2-40B4-BE49-F238E27FC236}">
                <a16:creationId xmlns:a16="http://schemas.microsoft.com/office/drawing/2014/main" id="{37058151-7411-C604-EF5D-824F173DF060}"/>
              </a:ext>
            </a:extLst>
          </p:cNvPr>
          <p:cNvPicPr>
            <a:picLocks noGrp="1" noChangeAspect="1"/>
          </p:cNvPicPr>
          <p:nvPr>
            <p:ph sz="quarter" idx="10"/>
          </p:nvPr>
        </p:nvPicPr>
        <p:blipFill>
          <a:blip r:embed="rId2"/>
          <a:srcRect/>
          <a:stretch/>
        </p:blipFill>
        <p:spPr>
          <a:xfrm>
            <a:off x="914740" y="0"/>
            <a:ext cx="10424160" cy="10253273"/>
          </a:xfrm>
          <a:prstGeom prst="rect">
            <a:avLst/>
          </a:prstGeom>
        </p:spPr>
      </p:pic>
    </p:spTree>
    <p:extLst>
      <p:ext uri="{BB962C8B-B14F-4D97-AF65-F5344CB8AC3E}">
        <p14:creationId xmlns:p14="http://schemas.microsoft.com/office/powerpoint/2010/main" val="1842961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D8846-38C7-1146-D938-61B5275AD09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BD49609-69AE-6A0E-2ED7-79DD35AAED43}"/>
              </a:ext>
            </a:extLst>
          </p:cNvPr>
          <p:cNvSpPr>
            <a:spLocks noGrp="1"/>
          </p:cNvSpPr>
          <p:nvPr>
            <p:ph type="body" sz="quarter" idx="11"/>
          </p:nvPr>
        </p:nvSpPr>
        <p:spPr>
          <a:xfrm>
            <a:off x="12801599" y="914399"/>
            <a:ext cx="4754880" cy="4257576"/>
          </a:xfrm>
        </p:spPr>
        <p:txBody>
          <a:bodyPr/>
          <a:lstStyle/>
          <a:p>
            <a:r>
              <a:rPr lang="en-US" sz="4800" dirty="0"/>
              <a:t>LEARN</a:t>
            </a:r>
          </a:p>
          <a:p>
            <a:pPr lvl="1">
              <a:spcAft>
                <a:spcPts val="2200"/>
              </a:spcAft>
            </a:pPr>
            <a:r>
              <a:rPr lang="en-US" sz="2800" spc="-50" dirty="0"/>
              <a:t>Faith Ringgold’s </a:t>
            </a:r>
            <a:r>
              <a:rPr lang="en-US" sz="2800" i="1" spc="-50" dirty="0"/>
              <a:t>Tar Beach 2</a:t>
            </a:r>
            <a:r>
              <a:rPr lang="en-US" sz="2800" spc="-50" dirty="0"/>
              <a:t> </a:t>
            </a:r>
            <a:r>
              <a:rPr lang="en-US" sz="2800" dirty="0"/>
              <a:t>quilt communicates the dreams and hopes of a young girl, Cassie Louise Lightfoot. Her story is based on the artist’s own memories of growing up in Harlem, New York, but with added fantasy.</a:t>
            </a:r>
          </a:p>
        </p:txBody>
      </p:sp>
      <p:pic>
        <p:nvPicPr>
          <p:cNvPr id="6" name="Content Placeholder 5">
            <a:extLst>
              <a:ext uri="{FF2B5EF4-FFF2-40B4-BE49-F238E27FC236}">
                <a16:creationId xmlns:a16="http://schemas.microsoft.com/office/drawing/2014/main" id="{471E4246-377A-ABFA-9029-EF1C4A752FE1}"/>
              </a:ext>
            </a:extLst>
          </p:cNvPr>
          <p:cNvPicPr>
            <a:picLocks noGrp="1" noChangeAspect="1"/>
          </p:cNvPicPr>
          <p:nvPr>
            <p:ph sz="quarter" idx="10"/>
          </p:nvPr>
        </p:nvPicPr>
        <p:blipFill>
          <a:blip r:embed="rId2"/>
          <a:srcRect/>
          <a:stretch/>
        </p:blipFill>
        <p:spPr>
          <a:xfrm>
            <a:off x="914740" y="0"/>
            <a:ext cx="10424160" cy="10253273"/>
          </a:xfrm>
          <a:prstGeom prst="rect">
            <a:avLst/>
          </a:prstGeom>
        </p:spPr>
      </p:pic>
    </p:spTree>
    <p:extLst>
      <p:ext uri="{BB962C8B-B14F-4D97-AF65-F5344CB8AC3E}">
        <p14:creationId xmlns:p14="http://schemas.microsoft.com/office/powerpoint/2010/main" val="1999540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9EBF4-2024-7555-9187-67DC0210C9F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7046535-DB65-B6C3-0C3D-B7BE1FCFE41B}"/>
              </a:ext>
            </a:extLst>
          </p:cNvPr>
          <p:cNvSpPr>
            <a:spLocks noGrp="1"/>
          </p:cNvSpPr>
          <p:nvPr>
            <p:ph type="body" sz="quarter" idx="11"/>
          </p:nvPr>
        </p:nvSpPr>
        <p:spPr>
          <a:xfrm>
            <a:off x="12801599" y="914400"/>
            <a:ext cx="4754880" cy="5038302"/>
          </a:xfrm>
        </p:spPr>
        <p:txBody>
          <a:bodyPr/>
          <a:lstStyle/>
          <a:p>
            <a:pPr lvl="1">
              <a:spcAft>
                <a:spcPts val="2200"/>
              </a:spcAft>
            </a:pPr>
            <a:r>
              <a:rPr lang="en-US" sz="2800" dirty="0"/>
              <a:t>Flying among the stars on </a:t>
            </a:r>
            <a:br>
              <a:rPr lang="en-US" sz="2800" dirty="0"/>
            </a:br>
            <a:r>
              <a:rPr lang="en-US" sz="2800" dirty="0"/>
              <a:t>a hot summer night, Cassie becomes a heroic explorer overcoming obstacles. Ringgold’s combination </a:t>
            </a:r>
            <a:br>
              <a:rPr lang="en-US" sz="2800" dirty="0"/>
            </a:br>
            <a:r>
              <a:rPr lang="en-US" sz="2800" dirty="0"/>
              <a:t>of image and imagination, text and texture, puts a new spin on the traditions of both quilting and storytelling.</a:t>
            </a:r>
          </a:p>
          <a:p>
            <a:pPr lvl="1">
              <a:spcAft>
                <a:spcPts val="2200"/>
              </a:spcAft>
            </a:pPr>
            <a:r>
              <a:rPr lang="en-US" sz="2800" dirty="0"/>
              <a:t>You can read Cassie’s story </a:t>
            </a:r>
            <a:r>
              <a:rPr lang="en-US" sz="2800" spc="-100" dirty="0"/>
              <a:t>in the picture book </a:t>
            </a:r>
            <a:r>
              <a:rPr lang="en-US" sz="2800" i="1" spc="-100" dirty="0"/>
              <a:t>Tar Beach</a:t>
            </a:r>
            <a:r>
              <a:rPr lang="en-US" sz="2800" spc="-100" dirty="0"/>
              <a:t>.</a:t>
            </a:r>
          </a:p>
        </p:txBody>
      </p:sp>
      <p:pic>
        <p:nvPicPr>
          <p:cNvPr id="6" name="Content Placeholder 5">
            <a:extLst>
              <a:ext uri="{FF2B5EF4-FFF2-40B4-BE49-F238E27FC236}">
                <a16:creationId xmlns:a16="http://schemas.microsoft.com/office/drawing/2014/main" id="{2AA316B1-62DF-4B1A-4D4D-51E4F9E65890}"/>
              </a:ext>
            </a:extLst>
          </p:cNvPr>
          <p:cNvPicPr>
            <a:picLocks noGrp="1" noChangeAspect="1"/>
          </p:cNvPicPr>
          <p:nvPr>
            <p:ph sz="quarter" idx="10"/>
          </p:nvPr>
        </p:nvPicPr>
        <p:blipFill>
          <a:blip r:embed="rId2"/>
          <a:srcRect/>
          <a:stretch/>
        </p:blipFill>
        <p:spPr>
          <a:xfrm>
            <a:off x="914740" y="0"/>
            <a:ext cx="10424160" cy="10253273"/>
          </a:xfrm>
          <a:prstGeom prst="rect">
            <a:avLst/>
          </a:prstGeom>
        </p:spPr>
      </p:pic>
    </p:spTree>
    <p:extLst>
      <p:ext uri="{BB962C8B-B14F-4D97-AF65-F5344CB8AC3E}">
        <p14:creationId xmlns:p14="http://schemas.microsoft.com/office/powerpoint/2010/main" val="4266031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40AE9-C98F-516E-330C-E49BB3E7420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740C0DD-EF5E-4E9F-C510-7BD84F3B6CB0}"/>
              </a:ext>
            </a:extLst>
          </p:cNvPr>
          <p:cNvSpPr>
            <a:spLocks noGrp="1"/>
          </p:cNvSpPr>
          <p:nvPr>
            <p:ph type="body" sz="quarter" idx="10"/>
          </p:nvPr>
        </p:nvSpPr>
        <p:spPr>
          <a:xfrm>
            <a:off x="2286000" y="4244770"/>
            <a:ext cx="13716000" cy="3693319"/>
          </a:xfrm>
        </p:spPr>
        <p:txBody>
          <a:bodyPr>
            <a:spAutoFit/>
          </a:bodyPr>
          <a:lstStyle/>
          <a:p>
            <a:pPr>
              <a:lnSpc>
                <a:spcPts val="3840"/>
              </a:lnSpc>
              <a:spcAft>
                <a:spcPts val="1500"/>
              </a:spcAft>
            </a:pPr>
            <a:r>
              <a:rPr lang="en-US" sz="3200" dirty="0">
                <a:latin typeface="ES Klarheit Grotesk" pitchFamily="2" charset="0"/>
                <a:ea typeface="ES Klarheit Grotesk" pitchFamily="2" charset="0"/>
              </a:rPr>
              <a:t>This activity invites students to compile a list of observations on their own before sharing out as a group. It challenges them to keep looking even if they think there is nothing left to see.</a:t>
            </a:r>
          </a:p>
          <a:p>
            <a:pPr>
              <a:lnSpc>
                <a:spcPts val="3840"/>
              </a:lnSpc>
              <a:spcAft>
                <a:spcPts val="1500"/>
              </a:spcAft>
            </a:pPr>
            <a:r>
              <a:rPr lang="en-US" sz="3200" dirty="0">
                <a:latin typeface="ES Klarheit Grotesk" pitchFamily="2" charset="0"/>
                <a:ea typeface="ES Klarheit Grotesk" pitchFamily="2" charset="0"/>
              </a:rPr>
              <a:t>Materials needed: Paper and pencils</a:t>
            </a:r>
          </a:p>
          <a:p>
            <a:pPr>
              <a:lnSpc>
                <a:spcPts val="3840"/>
              </a:lnSpc>
              <a:spcAft>
                <a:spcPts val="1500"/>
              </a:spcAft>
            </a:pPr>
            <a:r>
              <a:rPr lang="en-US" sz="3200" dirty="0">
                <a:latin typeface="ES Klarheit Grotesk" pitchFamily="2" charset="0"/>
                <a:ea typeface="ES Klarheit Grotesk" pitchFamily="2" charset="0"/>
              </a:rPr>
              <a:t>Learn more about Looking: Ten Times Two, designed by </a:t>
            </a:r>
            <a:br>
              <a:rPr lang="en-US" sz="3200" dirty="0">
                <a:latin typeface="ES Klarheit Grotesk" pitchFamily="2" charset="0"/>
                <a:ea typeface="ES Klarheit Grotesk" pitchFamily="2" charset="0"/>
              </a:rPr>
            </a:br>
            <a:r>
              <a:rPr lang="en-US" sz="3200" dirty="0">
                <a:latin typeface="ES Klarheit Grotesk" pitchFamily="2" charset="0"/>
                <a:ea typeface="ES Klarheit Grotesk" pitchFamily="2" charset="0"/>
              </a:rPr>
              <a:t>Project Zero at Harvard Graduate School of Education, </a:t>
            </a:r>
            <a:r>
              <a:rPr lang="en-US" sz="3200" dirty="0">
                <a:latin typeface="ES Klarheit Grotesk" pitchFamily="2" charset="0"/>
                <a:ea typeface="ES Klarheit Grotesk" pitchFamily="2" charset="0"/>
                <a:hlinkClick r:id="rId2">
                  <a:extLst>
                    <a:ext uri="{A12FA001-AC4F-418D-AE19-62706E023703}">
                      <ahyp:hlinkClr xmlns:ahyp="http://schemas.microsoft.com/office/drawing/2018/hyperlinkcolor" val="tx"/>
                    </a:ext>
                  </a:extLst>
                </a:hlinkClick>
              </a:rPr>
              <a:t>here</a:t>
            </a:r>
            <a:r>
              <a:rPr lang="en-US" sz="3200" dirty="0">
                <a:latin typeface="ES Klarheit Grotesk" pitchFamily="2" charset="0"/>
                <a:ea typeface="ES Klarheit Grotesk" pitchFamily="2" charset="0"/>
              </a:rPr>
              <a:t>.</a:t>
            </a:r>
          </a:p>
        </p:txBody>
      </p:sp>
      <p:sp>
        <p:nvSpPr>
          <p:cNvPr id="2" name="Title 1">
            <a:extLst>
              <a:ext uri="{FF2B5EF4-FFF2-40B4-BE49-F238E27FC236}">
                <a16:creationId xmlns:a16="http://schemas.microsoft.com/office/drawing/2014/main" id="{CBE63601-9A3F-16EF-E051-F51A5EEF20A8}"/>
              </a:ext>
            </a:extLst>
          </p:cNvPr>
          <p:cNvSpPr>
            <a:spLocks noGrp="1"/>
          </p:cNvSpPr>
          <p:nvPr>
            <p:ph type="ctrTitle"/>
          </p:nvPr>
        </p:nvSpPr>
        <p:spPr>
          <a:xfrm>
            <a:off x="1543050" y="2302359"/>
            <a:ext cx="15201900" cy="1282402"/>
          </a:xfrm>
        </p:spPr>
        <p:txBody>
          <a:bodyPr/>
          <a:lstStyle/>
          <a:p>
            <a:r>
              <a:rPr lang="en-US" dirty="0"/>
              <a:t>LOOKING: TEN TIMES TWO</a:t>
            </a:r>
          </a:p>
        </p:txBody>
      </p:sp>
    </p:spTree>
    <p:extLst>
      <p:ext uri="{BB962C8B-B14F-4D97-AF65-F5344CB8AC3E}">
        <p14:creationId xmlns:p14="http://schemas.microsoft.com/office/powerpoint/2010/main" val="746736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368D8-48BF-A76E-3323-539D4173B23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771BA6E-34EE-E37B-4404-4408E68F91AD}"/>
              </a:ext>
            </a:extLst>
          </p:cNvPr>
          <p:cNvSpPr>
            <a:spLocks noGrp="1"/>
          </p:cNvSpPr>
          <p:nvPr>
            <p:ph type="body" sz="quarter" idx="11"/>
          </p:nvPr>
        </p:nvSpPr>
        <p:spPr>
          <a:xfrm>
            <a:off x="12801599" y="914399"/>
            <a:ext cx="4754880" cy="1930785"/>
          </a:xfrm>
        </p:spPr>
        <p:txBody>
          <a:bodyPr/>
          <a:lstStyle/>
          <a:p>
            <a:r>
              <a:rPr lang="en-US" sz="4800" dirty="0"/>
              <a:t>SEE</a:t>
            </a:r>
          </a:p>
          <a:p>
            <a:pPr lvl="1">
              <a:spcAft>
                <a:spcPts val="2200"/>
              </a:spcAft>
            </a:pPr>
            <a:r>
              <a:rPr lang="en-US" sz="2800" dirty="0"/>
              <a:t>Spend a few moments quietly looking at this artwork.</a:t>
            </a:r>
          </a:p>
        </p:txBody>
      </p:sp>
      <p:pic>
        <p:nvPicPr>
          <p:cNvPr id="6" name="Picture 2">
            <a:extLst>
              <a:ext uri="{FF2B5EF4-FFF2-40B4-BE49-F238E27FC236}">
                <a16:creationId xmlns:a16="http://schemas.microsoft.com/office/drawing/2014/main" id="{4C82A852-4E8B-C86B-3DC1-0B1DE1305421}"/>
              </a:ext>
            </a:extLst>
          </p:cNvPr>
          <p:cNvPicPr>
            <a:picLocks noGrp="1" noChangeAspect="1" noChangeArrowheads="1"/>
          </p:cNvPicPr>
          <p:nvPr>
            <p:ph sz="quarter" idx="10"/>
          </p:nvPr>
        </p:nvPicPr>
        <p:blipFill>
          <a:blip r:embed="rId2"/>
          <a:srcRect/>
          <a:stretch/>
        </p:blipFill>
        <p:spPr bwMode="auto">
          <a:xfrm>
            <a:off x="993229" y="0"/>
            <a:ext cx="10287000"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974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E9912-AA0B-D0E0-0A57-B97A577D36C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F9F0A5F-2885-CC5A-B918-BAEDB2310D48}"/>
              </a:ext>
            </a:extLst>
          </p:cNvPr>
          <p:cNvSpPr>
            <a:spLocks noGrp="1"/>
          </p:cNvSpPr>
          <p:nvPr>
            <p:ph type="body" sz="quarter" idx="11"/>
          </p:nvPr>
        </p:nvSpPr>
        <p:spPr>
          <a:xfrm>
            <a:off x="12801599" y="914399"/>
            <a:ext cx="4754880" cy="2323713"/>
          </a:xfrm>
        </p:spPr>
        <p:txBody>
          <a:bodyPr/>
          <a:lstStyle/>
          <a:p>
            <a:pPr lvl="1">
              <a:spcAft>
                <a:spcPts val="2200"/>
              </a:spcAft>
            </a:pPr>
            <a:r>
              <a:rPr lang="en-US" sz="2800" dirty="0"/>
              <a:t>Now, write down ten things you notice.</a:t>
            </a:r>
          </a:p>
          <a:p>
            <a:pPr lvl="1">
              <a:spcAft>
                <a:spcPts val="2200"/>
              </a:spcAft>
            </a:pPr>
            <a:r>
              <a:rPr lang="en-US" sz="2800" dirty="0"/>
              <a:t>You do not need to write full sentences, a simple list of words is fine.</a:t>
            </a:r>
          </a:p>
        </p:txBody>
      </p:sp>
      <p:pic>
        <p:nvPicPr>
          <p:cNvPr id="6" name="Picture 2">
            <a:extLst>
              <a:ext uri="{FF2B5EF4-FFF2-40B4-BE49-F238E27FC236}">
                <a16:creationId xmlns:a16="http://schemas.microsoft.com/office/drawing/2014/main" id="{09E9CD6A-0165-2E5B-50D0-31E29777BC90}"/>
              </a:ext>
            </a:extLst>
          </p:cNvPr>
          <p:cNvPicPr>
            <a:picLocks noGrp="1" noChangeAspect="1" noChangeArrowheads="1"/>
          </p:cNvPicPr>
          <p:nvPr>
            <p:ph sz="quarter" idx="10"/>
          </p:nvPr>
        </p:nvPicPr>
        <p:blipFill>
          <a:blip r:embed="rId2"/>
          <a:srcRect/>
          <a:stretch/>
        </p:blipFill>
        <p:spPr bwMode="auto">
          <a:xfrm>
            <a:off x="993229" y="0"/>
            <a:ext cx="10287000"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236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54B6F-B21D-233B-AFBB-AFBBF274E0B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7C6549C-7E0E-DAB4-450C-AA93FBADE9EB}"/>
              </a:ext>
            </a:extLst>
          </p:cNvPr>
          <p:cNvSpPr>
            <a:spLocks noGrp="1"/>
          </p:cNvSpPr>
          <p:nvPr>
            <p:ph type="body" sz="quarter" idx="11"/>
          </p:nvPr>
        </p:nvSpPr>
        <p:spPr>
          <a:xfrm>
            <a:off x="12801599" y="914399"/>
            <a:ext cx="4754880" cy="5423023"/>
          </a:xfrm>
        </p:spPr>
        <p:txBody>
          <a:bodyPr/>
          <a:lstStyle/>
          <a:p>
            <a:pPr lvl="1">
              <a:spcAft>
                <a:spcPts val="2200"/>
              </a:spcAft>
            </a:pPr>
            <a:r>
              <a:rPr lang="en-US" sz="2800" dirty="0"/>
              <a:t>The title of this painting </a:t>
            </a:r>
            <a:br>
              <a:rPr lang="en-US" sz="2800" dirty="0"/>
            </a:br>
            <a:r>
              <a:rPr lang="en-US" sz="2800" dirty="0"/>
              <a:t>is </a:t>
            </a:r>
            <a:r>
              <a:rPr lang="en-US" sz="2800" i="1" dirty="0"/>
              <a:t>Present Futures</a:t>
            </a:r>
            <a:r>
              <a:rPr lang="en-US" sz="2800" dirty="0"/>
              <a:t> by the Philadelphia artist Moe Brooker.</a:t>
            </a:r>
          </a:p>
          <a:p>
            <a:pPr lvl="1">
              <a:spcAft>
                <a:spcPts val="2200"/>
              </a:spcAft>
            </a:pPr>
            <a:r>
              <a:rPr lang="en-US" sz="2800" dirty="0"/>
              <a:t>Look again and write down ten new things you notice.</a:t>
            </a:r>
          </a:p>
          <a:p>
            <a:pPr lvl="1">
              <a:spcAft>
                <a:spcPts val="2200"/>
              </a:spcAft>
            </a:pPr>
            <a:r>
              <a:rPr lang="en-US" sz="2800" dirty="0"/>
              <a:t>You could even move to </a:t>
            </a:r>
            <a:br>
              <a:rPr lang="en-US" sz="2800" dirty="0"/>
            </a:br>
            <a:r>
              <a:rPr lang="en-US" sz="2800" dirty="0"/>
              <a:t>a different position in the classroom to see the </a:t>
            </a:r>
            <a:br>
              <a:rPr lang="en-US" sz="2800" dirty="0"/>
            </a:br>
            <a:r>
              <a:rPr lang="en-US" sz="2800" dirty="0"/>
              <a:t>artwork from a different </a:t>
            </a:r>
            <a:br>
              <a:rPr lang="en-US" sz="2800" dirty="0"/>
            </a:br>
            <a:r>
              <a:rPr lang="en-US" sz="2800" dirty="0"/>
              <a:t>point of view before you </a:t>
            </a:r>
            <a:br>
              <a:rPr lang="en-US" sz="2800" dirty="0"/>
            </a:br>
            <a:r>
              <a:rPr lang="en-US" sz="2800" dirty="0"/>
              <a:t>start your second list. </a:t>
            </a:r>
          </a:p>
        </p:txBody>
      </p:sp>
      <p:pic>
        <p:nvPicPr>
          <p:cNvPr id="6" name="Picture 2">
            <a:extLst>
              <a:ext uri="{FF2B5EF4-FFF2-40B4-BE49-F238E27FC236}">
                <a16:creationId xmlns:a16="http://schemas.microsoft.com/office/drawing/2014/main" id="{ADE0CE47-B131-7A42-2F14-8C6E06D85AF6}"/>
              </a:ext>
            </a:extLst>
          </p:cNvPr>
          <p:cNvPicPr>
            <a:picLocks noGrp="1" noChangeAspect="1" noChangeArrowheads="1"/>
          </p:cNvPicPr>
          <p:nvPr>
            <p:ph sz="quarter" idx="10"/>
          </p:nvPr>
        </p:nvPicPr>
        <p:blipFill>
          <a:blip r:embed="rId2"/>
          <a:srcRect/>
          <a:stretch/>
        </p:blipFill>
        <p:spPr bwMode="auto">
          <a:xfrm>
            <a:off x="993229" y="0"/>
            <a:ext cx="10287000"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194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D6851-0CF6-7901-7630-7E79B7AB8C1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5E95058-0E40-0ABD-94B9-F6CFCE0050C0}"/>
              </a:ext>
            </a:extLst>
          </p:cNvPr>
          <p:cNvSpPr>
            <a:spLocks noGrp="1"/>
          </p:cNvSpPr>
          <p:nvPr>
            <p:ph type="body" sz="quarter" idx="11"/>
          </p:nvPr>
        </p:nvSpPr>
        <p:spPr>
          <a:xfrm>
            <a:off x="12801599" y="914400"/>
            <a:ext cx="4754880" cy="3866700"/>
          </a:xfrm>
        </p:spPr>
        <p:txBody>
          <a:bodyPr/>
          <a:lstStyle/>
          <a:p>
            <a:r>
              <a:rPr lang="en-US" sz="4800" dirty="0"/>
              <a:t>SHARE</a:t>
            </a:r>
          </a:p>
          <a:p>
            <a:pPr lvl="1">
              <a:spcAft>
                <a:spcPts val="2200"/>
              </a:spcAft>
            </a:pPr>
            <a:r>
              <a:rPr lang="en-US" sz="2800" dirty="0"/>
              <a:t>As a class, take turns each sharing one thing you noticed. Challenge yourself to name something that hasn’t already been named.</a:t>
            </a:r>
          </a:p>
          <a:p>
            <a:pPr lvl="1">
              <a:spcAft>
                <a:spcPts val="2200"/>
              </a:spcAft>
            </a:pPr>
            <a:r>
              <a:rPr lang="en-US" sz="2800" dirty="0"/>
              <a:t>Did anyone see something they didn’t see before?</a:t>
            </a:r>
          </a:p>
        </p:txBody>
      </p:sp>
      <p:pic>
        <p:nvPicPr>
          <p:cNvPr id="6" name="Picture 2">
            <a:extLst>
              <a:ext uri="{FF2B5EF4-FFF2-40B4-BE49-F238E27FC236}">
                <a16:creationId xmlns:a16="http://schemas.microsoft.com/office/drawing/2014/main" id="{BB6E5C5B-4A18-4E29-E8C8-6748992D5B94}"/>
              </a:ext>
            </a:extLst>
          </p:cNvPr>
          <p:cNvPicPr>
            <a:picLocks noGrp="1" noChangeAspect="1" noChangeArrowheads="1"/>
          </p:cNvPicPr>
          <p:nvPr>
            <p:ph sz="quarter" idx="10"/>
          </p:nvPr>
        </p:nvPicPr>
        <p:blipFill>
          <a:blip r:embed="rId2"/>
          <a:srcRect/>
          <a:stretch/>
        </p:blipFill>
        <p:spPr bwMode="auto">
          <a:xfrm>
            <a:off x="993229" y="0"/>
            <a:ext cx="10287000"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679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FBA25-AE0A-11F6-9A58-FFDB9E3A3A3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75D629F-F72B-AA18-CC5D-5EBBB3BC52D4}"/>
              </a:ext>
            </a:extLst>
          </p:cNvPr>
          <p:cNvSpPr>
            <a:spLocks noGrp="1"/>
          </p:cNvSpPr>
          <p:nvPr>
            <p:ph type="body" sz="quarter" idx="11"/>
          </p:nvPr>
        </p:nvSpPr>
        <p:spPr>
          <a:xfrm>
            <a:off x="12801599" y="914399"/>
            <a:ext cx="4754880" cy="3478901"/>
          </a:xfrm>
        </p:spPr>
        <p:txBody>
          <a:bodyPr/>
          <a:lstStyle/>
          <a:p>
            <a:r>
              <a:rPr lang="en-US" sz="4800" dirty="0"/>
              <a:t>COMPARE</a:t>
            </a:r>
          </a:p>
          <a:p>
            <a:pPr lvl="1">
              <a:spcAft>
                <a:spcPts val="2200"/>
              </a:spcAft>
            </a:pPr>
            <a:r>
              <a:rPr lang="en-US" sz="2800" dirty="0"/>
              <a:t>How is your second list different from your first?</a:t>
            </a:r>
          </a:p>
          <a:p>
            <a:pPr lvl="1">
              <a:spcAft>
                <a:spcPts val="2200"/>
              </a:spcAft>
            </a:pPr>
            <a:r>
              <a:rPr lang="en-US" sz="2800" dirty="0"/>
              <a:t>What does that tell you about how your ideas about the artwork have changed?</a:t>
            </a:r>
          </a:p>
        </p:txBody>
      </p:sp>
      <p:pic>
        <p:nvPicPr>
          <p:cNvPr id="6" name="Picture 2">
            <a:extLst>
              <a:ext uri="{FF2B5EF4-FFF2-40B4-BE49-F238E27FC236}">
                <a16:creationId xmlns:a16="http://schemas.microsoft.com/office/drawing/2014/main" id="{7FD2D89F-2109-EEEB-B3B6-6324CEDF7BA7}"/>
              </a:ext>
            </a:extLst>
          </p:cNvPr>
          <p:cNvPicPr>
            <a:picLocks noGrp="1" noChangeAspect="1" noChangeArrowheads="1"/>
          </p:cNvPicPr>
          <p:nvPr>
            <p:ph sz="quarter" idx="10"/>
          </p:nvPr>
        </p:nvPicPr>
        <p:blipFill>
          <a:blip r:embed="rId2"/>
          <a:srcRect/>
          <a:stretch/>
        </p:blipFill>
        <p:spPr bwMode="auto">
          <a:xfrm>
            <a:off x="993229" y="0"/>
            <a:ext cx="10287000"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653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A3684-6C0A-C7EE-8CE2-BA7CD857EEB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28191B7-32FD-BA43-72F0-76E87077E17A}"/>
              </a:ext>
            </a:extLst>
          </p:cNvPr>
          <p:cNvSpPr>
            <a:spLocks noGrp="1"/>
          </p:cNvSpPr>
          <p:nvPr>
            <p:ph type="body" sz="quarter" idx="11"/>
          </p:nvPr>
        </p:nvSpPr>
        <p:spPr>
          <a:xfrm>
            <a:off x="12801599" y="914400"/>
            <a:ext cx="4754880" cy="3091103"/>
          </a:xfrm>
        </p:spPr>
        <p:txBody>
          <a:bodyPr/>
          <a:lstStyle/>
          <a:p>
            <a:r>
              <a:rPr lang="en-US" sz="4800" dirty="0"/>
              <a:t>REFLECT</a:t>
            </a:r>
          </a:p>
          <a:p>
            <a:pPr lvl="1">
              <a:spcAft>
                <a:spcPts val="2200"/>
              </a:spcAft>
            </a:pPr>
            <a:r>
              <a:rPr lang="en-US" sz="2800" dirty="0"/>
              <a:t>How did it feel to try to </a:t>
            </a:r>
            <a:br>
              <a:rPr lang="en-US" sz="2800" dirty="0"/>
            </a:br>
            <a:r>
              <a:rPr lang="en-US" sz="2800" dirty="0"/>
              <a:t>find so many things in </a:t>
            </a:r>
            <a:br>
              <a:rPr lang="en-US" sz="2800" dirty="0"/>
            </a:br>
            <a:r>
              <a:rPr lang="en-US" sz="2800" dirty="0"/>
              <a:t>the artwork?</a:t>
            </a:r>
          </a:p>
          <a:p>
            <a:pPr lvl="1">
              <a:spcAft>
                <a:spcPts val="2200"/>
              </a:spcAft>
            </a:pPr>
            <a:r>
              <a:rPr lang="en-US" sz="2800" dirty="0"/>
              <a:t>What about repeating </a:t>
            </a:r>
            <a:br>
              <a:rPr lang="en-US" sz="2800" dirty="0"/>
            </a:br>
            <a:r>
              <a:rPr lang="en-US" sz="2800" dirty="0"/>
              <a:t>the activity twice?</a:t>
            </a:r>
          </a:p>
        </p:txBody>
      </p:sp>
      <p:pic>
        <p:nvPicPr>
          <p:cNvPr id="6" name="Picture 2">
            <a:extLst>
              <a:ext uri="{FF2B5EF4-FFF2-40B4-BE49-F238E27FC236}">
                <a16:creationId xmlns:a16="http://schemas.microsoft.com/office/drawing/2014/main" id="{C4160273-8715-D3D4-8E0F-A9AA09AE5C5F}"/>
              </a:ext>
            </a:extLst>
          </p:cNvPr>
          <p:cNvPicPr>
            <a:picLocks noGrp="1" noChangeAspect="1" noChangeArrowheads="1"/>
          </p:cNvPicPr>
          <p:nvPr>
            <p:ph sz="quarter" idx="10"/>
          </p:nvPr>
        </p:nvPicPr>
        <p:blipFill>
          <a:blip r:embed="rId2"/>
          <a:srcRect/>
          <a:stretch/>
        </p:blipFill>
        <p:spPr bwMode="auto">
          <a:xfrm>
            <a:off x="993229" y="0"/>
            <a:ext cx="10287000"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16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C6419-3F1D-2FEE-1BC3-B9316827EF8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F32D35A-A2B1-2474-B384-B5853EB6ECD7}"/>
              </a:ext>
            </a:extLst>
          </p:cNvPr>
          <p:cNvSpPr>
            <a:spLocks noGrp="1"/>
          </p:cNvSpPr>
          <p:nvPr>
            <p:ph type="body" sz="quarter" idx="10"/>
          </p:nvPr>
        </p:nvSpPr>
        <p:spPr>
          <a:xfrm>
            <a:off x="2286000" y="4244770"/>
            <a:ext cx="13716000" cy="2600712"/>
          </a:xfrm>
        </p:spPr>
        <p:txBody>
          <a:bodyPr>
            <a:spAutoFit/>
          </a:bodyPr>
          <a:lstStyle/>
          <a:p>
            <a:pPr>
              <a:spcAft>
                <a:spcPts val="1500"/>
              </a:spcAft>
            </a:pPr>
            <a:r>
              <a:rPr lang="en-US" sz="3200" dirty="0">
                <a:latin typeface="ES Klarheit Grotesk" pitchFamily="2" charset="0"/>
                <a:ea typeface="ES Klarheit Grotesk" pitchFamily="2" charset="0"/>
              </a:rPr>
              <a:t>In this activity, students practice close looking. They then </a:t>
            </a:r>
            <a:br>
              <a:rPr lang="en-US" sz="3200" dirty="0">
                <a:latin typeface="ES Klarheit Grotesk" pitchFamily="2" charset="0"/>
                <a:ea typeface="ES Klarheit Grotesk" pitchFamily="2" charset="0"/>
              </a:rPr>
            </a:br>
            <a:r>
              <a:rPr lang="en-US" sz="3200" dirty="0">
                <a:latin typeface="ES Klarheit Grotesk" pitchFamily="2" charset="0"/>
                <a:ea typeface="ES Klarheit Grotesk" pitchFamily="2" charset="0"/>
              </a:rPr>
              <a:t>connect artworks to their own lives and wider communities, </a:t>
            </a:r>
            <a:br>
              <a:rPr lang="en-US" sz="3200" dirty="0">
                <a:latin typeface="ES Klarheit Grotesk" pitchFamily="2" charset="0"/>
                <a:ea typeface="ES Klarheit Grotesk" pitchFamily="2" charset="0"/>
              </a:rPr>
            </a:br>
            <a:r>
              <a:rPr lang="en-US" sz="3200" dirty="0">
                <a:latin typeface="ES Klarheit Grotesk" pitchFamily="2" charset="0"/>
                <a:ea typeface="ES Klarheit Grotesk" pitchFamily="2" charset="0"/>
              </a:rPr>
              <a:t>both local and global.</a:t>
            </a:r>
          </a:p>
          <a:p>
            <a:pPr>
              <a:spcAft>
                <a:spcPts val="1500"/>
              </a:spcAft>
            </a:pPr>
            <a:r>
              <a:rPr lang="en-US" sz="3200" dirty="0">
                <a:latin typeface="ES Klarheit Grotesk" pitchFamily="2" charset="0"/>
                <a:ea typeface="ES Klarheit Grotesk" pitchFamily="2" charset="0"/>
              </a:rPr>
              <a:t>Learn more about See, Think, Me, We, designed by </a:t>
            </a:r>
            <a:br>
              <a:rPr lang="en-US" sz="3200" dirty="0">
                <a:latin typeface="ES Klarheit Grotesk" pitchFamily="2" charset="0"/>
                <a:ea typeface="ES Klarheit Grotesk" pitchFamily="2" charset="0"/>
              </a:rPr>
            </a:br>
            <a:r>
              <a:rPr lang="en-US" sz="3200" dirty="0">
                <a:latin typeface="ES Klarheit Grotesk" pitchFamily="2" charset="0"/>
                <a:ea typeface="ES Klarheit Grotesk" pitchFamily="2" charset="0"/>
              </a:rPr>
              <a:t>Project Zero at Harvard Graduate School of Education, </a:t>
            </a:r>
            <a:r>
              <a:rPr lang="en-US" sz="3200" dirty="0">
                <a:latin typeface="ES Klarheit Grotesk" pitchFamily="2" charset="0"/>
                <a:ea typeface="ES Klarheit Grotesk" pitchFamily="2" charset="0"/>
                <a:hlinkClick r:id="rId2">
                  <a:extLst>
                    <a:ext uri="{A12FA001-AC4F-418D-AE19-62706E023703}">
                      <ahyp:hlinkClr xmlns:ahyp="http://schemas.microsoft.com/office/drawing/2018/hyperlinkcolor" val="tx"/>
                    </a:ext>
                  </a:extLst>
                </a:hlinkClick>
              </a:rPr>
              <a:t>here</a:t>
            </a:r>
            <a:r>
              <a:rPr lang="en-US" sz="3200" dirty="0">
                <a:latin typeface="ES Klarheit Grotesk" pitchFamily="2" charset="0"/>
                <a:ea typeface="ES Klarheit Grotesk" pitchFamily="2" charset="0"/>
              </a:rPr>
              <a:t>.</a:t>
            </a:r>
          </a:p>
        </p:txBody>
      </p:sp>
      <p:sp>
        <p:nvSpPr>
          <p:cNvPr id="2" name="Title 1">
            <a:extLst>
              <a:ext uri="{FF2B5EF4-FFF2-40B4-BE49-F238E27FC236}">
                <a16:creationId xmlns:a16="http://schemas.microsoft.com/office/drawing/2014/main" id="{087C6BC5-B2D7-EAC7-BB5D-858F2E6CC7FF}"/>
              </a:ext>
            </a:extLst>
          </p:cNvPr>
          <p:cNvSpPr>
            <a:spLocks noGrp="1"/>
          </p:cNvSpPr>
          <p:nvPr>
            <p:ph type="ctrTitle"/>
          </p:nvPr>
        </p:nvSpPr>
        <p:spPr>
          <a:xfrm>
            <a:off x="1543050" y="2302359"/>
            <a:ext cx="15201900" cy="1282402"/>
          </a:xfrm>
        </p:spPr>
        <p:txBody>
          <a:bodyPr/>
          <a:lstStyle/>
          <a:p>
            <a:r>
              <a:rPr lang="en-US" dirty="0"/>
              <a:t>SEE, THINK, ME, WE</a:t>
            </a:r>
          </a:p>
        </p:txBody>
      </p:sp>
    </p:spTree>
    <p:extLst>
      <p:ext uri="{BB962C8B-B14F-4D97-AF65-F5344CB8AC3E}">
        <p14:creationId xmlns:p14="http://schemas.microsoft.com/office/powerpoint/2010/main" val="3538904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7AA1F-4604-5277-CAF0-D16209F2517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BB3E61B-9143-6A2A-7415-4DB52134F474}"/>
              </a:ext>
            </a:extLst>
          </p:cNvPr>
          <p:cNvSpPr>
            <a:spLocks noGrp="1"/>
          </p:cNvSpPr>
          <p:nvPr>
            <p:ph type="body" sz="quarter" idx="11"/>
          </p:nvPr>
        </p:nvSpPr>
        <p:spPr>
          <a:xfrm>
            <a:off x="12801599" y="914399"/>
            <a:ext cx="4754880" cy="1930785"/>
          </a:xfrm>
        </p:spPr>
        <p:txBody>
          <a:bodyPr/>
          <a:lstStyle/>
          <a:p>
            <a:r>
              <a:rPr lang="en-US" sz="4800" dirty="0"/>
              <a:t>SEE</a:t>
            </a:r>
          </a:p>
          <a:p>
            <a:pPr lvl="1">
              <a:spcAft>
                <a:spcPts val="2200"/>
              </a:spcAft>
            </a:pPr>
            <a:r>
              <a:rPr lang="en-US" sz="2800" dirty="0"/>
              <a:t>Spend a few moments looking quietly at this artwork.</a:t>
            </a:r>
          </a:p>
        </p:txBody>
      </p:sp>
      <p:pic>
        <p:nvPicPr>
          <p:cNvPr id="5" name="Picture 2">
            <a:extLst>
              <a:ext uri="{FF2B5EF4-FFF2-40B4-BE49-F238E27FC236}">
                <a16:creationId xmlns:a16="http://schemas.microsoft.com/office/drawing/2014/main" id="{9FB6FA46-7D12-45EC-B691-B80905EBB992}"/>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p:blipFill>
        <p:spPr bwMode="auto">
          <a:xfrm>
            <a:off x="993229" y="-1"/>
            <a:ext cx="10316308" cy="10287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7566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D40DA-E212-F719-07FD-38D7315BB3F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6B4EDF1-5CFB-E781-F436-D3F997152B3E}"/>
              </a:ext>
            </a:extLst>
          </p:cNvPr>
          <p:cNvSpPr>
            <a:spLocks noGrp="1"/>
          </p:cNvSpPr>
          <p:nvPr>
            <p:ph type="body" sz="quarter" idx="11"/>
          </p:nvPr>
        </p:nvSpPr>
        <p:spPr>
          <a:xfrm>
            <a:off x="12801599" y="914400"/>
            <a:ext cx="4754880" cy="2708434"/>
          </a:xfrm>
        </p:spPr>
        <p:txBody>
          <a:bodyPr/>
          <a:lstStyle/>
          <a:p>
            <a:pPr lvl="1">
              <a:spcAft>
                <a:spcPts val="2200"/>
              </a:spcAft>
            </a:pPr>
            <a:r>
              <a:rPr lang="en-US" sz="2800" dirty="0"/>
              <a:t>What do you notice?</a:t>
            </a:r>
          </a:p>
          <a:p>
            <a:pPr lvl="1">
              <a:spcAft>
                <a:spcPts val="2200"/>
              </a:spcAft>
            </a:pPr>
            <a:r>
              <a:rPr lang="en-US" sz="2800" dirty="0"/>
              <a:t>Feel free to turn and talk with a classmate.</a:t>
            </a:r>
          </a:p>
          <a:p>
            <a:pPr lvl="1">
              <a:spcAft>
                <a:spcPts val="2200"/>
              </a:spcAft>
            </a:pPr>
            <a:r>
              <a:rPr lang="en-US" sz="2800" dirty="0"/>
              <a:t>Then share your observations as a class.</a:t>
            </a:r>
          </a:p>
        </p:txBody>
      </p:sp>
      <p:pic>
        <p:nvPicPr>
          <p:cNvPr id="5" name="Picture 2">
            <a:extLst>
              <a:ext uri="{FF2B5EF4-FFF2-40B4-BE49-F238E27FC236}">
                <a16:creationId xmlns:a16="http://schemas.microsoft.com/office/drawing/2014/main" id="{3B56676A-40D7-4812-F74E-F450FD93338A}"/>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p:blipFill>
        <p:spPr bwMode="auto">
          <a:xfrm>
            <a:off x="993229" y="-1"/>
            <a:ext cx="10316308" cy="10287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4904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CD746-1175-D749-3B1D-F5E02C71FED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E01E963-4F7D-F578-2C92-B0818343755B}"/>
              </a:ext>
            </a:extLst>
          </p:cNvPr>
          <p:cNvSpPr>
            <a:spLocks noGrp="1"/>
          </p:cNvSpPr>
          <p:nvPr>
            <p:ph type="body" sz="quarter" idx="11"/>
          </p:nvPr>
        </p:nvSpPr>
        <p:spPr>
          <a:xfrm>
            <a:off x="12801599" y="914399"/>
            <a:ext cx="4754880" cy="3096232"/>
          </a:xfrm>
        </p:spPr>
        <p:txBody>
          <a:bodyPr/>
          <a:lstStyle/>
          <a:p>
            <a:pPr lvl="1">
              <a:spcAft>
                <a:spcPts val="2200"/>
              </a:spcAft>
            </a:pPr>
            <a:r>
              <a:rPr lang="en-US" sz="2800" dirty="0"/>
              <a:t>Now look at this artwork </a:t>
            </a:r>
            <a:br>
              <a:rPr lang="en-US" sz="2800" dirty="0"/>
            </a:br>
            <a:r>
              <a:rPr lang="en-US" sz="2800" dirty="0"/>
              <a:t>from the same series by </a:t>
            </a:r>
            <a:br>
              <a:rPr lang="en-US" sz="2800" dirty="0"/>
            </a:br>
            <a:r>
              <a:rPr lang="en-US" sz="2800" dirty="0"/>
              <a:t>the same artist.</a:t>
            </a:r>
          </a:p>
          <a:p>
            <a:pPr lvl="1">
              <a:spcAft>
                <a:spcPts val="2200"/>
              </a:spcAft>
            </a:pPr>
            <a:r>
              <a:rPr lang="en-US" sz="2800" dirty="0"/>
              <a:t>What do you see here?</a:t>
            </a:r>
          </a:p>
          <a:p>
            <a:pPr lvl="1">
              <a:spcAft>
                <a:spcPts val="2200"/>
              </a:spcAft>
            </a:pPr>
            <a:r>
              <a:rPr lang="en-US" sz="2800" dirty="0"/>
              <a:t>Share your observations </a:t>
            </a:r>
            <a:br>
              <a:rPr lang="en-US" sz="2800" dirty="0"/>
            </a:br>
            <a:r>
              <a:rPr lang="en-US" sz="2800" dirty="0"/>
              <a:t>as a class.</a:t>
            </a:r>
          </a:p>
        </p:txBody>
      </p:sp>
      <p:pic>
        <p:nvPicPr>
          <p:cNvPr id="6" name="Picture 2">
            <a:extLst>
              <a:ext uri="{FF2B5EF4-FFF2-40B4-BE49-F238E27FC236}">
                <a16:creationId xmlns:a16="http://schemas.microsoft.com/office/drawing/2014/main" id="{368E4294-08D7-BC6B-802A-DE87938F0DCE}"/>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p:blipFill>
        <p:spPr bwMode="auto">
          <a:xfrm>
            <a:off x="993229" y="-45720"/>
            <a:ext cx="10329062" cy="10332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45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69967-49A3-92EF-1158-3EDF8D6663B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64F5548-03F7-45E8-112F-F87B2B590208}"/>
              </a:ext>
            </a:extLst>
          </p:cNvPr>
          <p:cNvSpPr>
            <a:spLocks noGrp="1"/>
          </p:cNvSpPr>
          <p:nvPr>
            <p:ph type="body" sz="quarter" idx="11"/>
          </p:nvPr>
        </p:nvSpPr>
        <p:spPr>
          <a:xfrm>
            <a:off x="1371600" y="9167681"/>
            <a:ext cx="15544800" cy="387798"/>
          </a:xfrm>
        </p:spPr>
        <p:txBody>
          <a:bodyPr/>
          <a:lstStyle/>
          <a:p>
            <a:pPr lvl="1" algn="ctr">
              <a:spcAft>
                <a:spcPts val="2200"/>
              </a:spcAft>
            </a:pPr>
            <a:r>
              <a:rPr lang="en-US" sz="2800" dirty="0"/>
              <a:t>What similarities and differences do you notice between these two image? </a:t>
            </a:r>
          </a:p>
        </p:txBody>
      </p:sp>
      <p:pic>
        <p:nvPicPr>
          <p:cNvPr id="6" name="Picture 2">
            <a:extLst>
              <a:ext uri="{FF2B5EF4-FFF2-40B4-BE49-F238E27FC236}">
                <a16:creationId xmlns:a16="http://schemas.microsoft.com/office/drawing/2014/main" id="{59C6D330-9E46-69E8-B1E6-24B2F4C0007E}"/>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p:blipFill>
        <p:spPr bwMode="auto">
          <a:xfrm>
            <a:off x="9280089" y="541018"/>
            <a:ext cx="8226163" cy="82290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8636C1C0-0101-0ACF-B8A0-57106B38B3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819848" y="541019"/>
            <a:ext cx="8228902" cy="8205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9462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6BB63-6EC8-42EA-5312-0FC62D07351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730EB45-93E2-A9EB-C4C2-6677A297D0F4}"/>
              </a:ext>
            </a:extLst>
          </p:cNvPr>
          <p:cNvSpPr>
            <a:spLocks noGrp="1"/>
          </p:cNvSpPr>
          <p:nvPr>
            <p:ph type="body" sz="quarter" idx="11"/>
          </p:nvPr>
        </p:nvSpPr>
        <p:spPr>
          <a:xfrm>
            <a:off x="13258800" y="914400"/>
            <a:ext cx="4297680" cy="3866700"/>
          </a:xfrm>
        </p:spPr>
        <p:txBody>
          <a:bodyPr/>
          <a:lstStyle/>
          <a:p>
            <a:r>
              <a:rPr lang="en-US" sz="4800" dirty="0"/>
              <a:t>THINK</a:t>
            </a:r>
          </a:p>
          <a:p>
            <a:pPr lvl="1">
              <a:spcAft>
                <a:spcPts val="2200"/>
              </a:spcAft>
            </a:pPr>
            <a:r>
              <a:rPr lang="en-US" sz="2800" dirty="0"/>
              <a:t>What do you think </a:t>
            </a:r>
            <a:br>
              <a:rPr lang="en-US" sz="2800" dirty="0"/>
            </a:br>
            <a:r>
              <a:rPr lang="en-US" sz="2800" dirty="0"/>
              <a:t>is going on in these images?</a:t>
            </a:r>
          </a:p>
          <a:p>
            <a:pPr lvl="1">
              <a:spcAft>
                <a:spcPts val="2200"/>
              </a:spcAft>
            </a:pPr>
            <a:r>
              <a:rPr lang="en-US" sz="2800" dirty="0"/>
              <a:t>What might the relationship be between the children and these objects?</a:t>
            </a:r>
          </a:p>
        </p:txBody>
      </p:sp>
      <p:pic>
        <p:nvPicPr>
          <p:cNvPr id="5" name="Picture 2">
            <a:extLst>
              <a:ext uri="{FF2B5EF4-FFF2-40B4-BE49-F238E27FC236}">
                <a16:creationId xmlns:a16="http://schemas.microsoft.com/office/drawing/2014/main" id="{AAA1E9F8-0B4E-CBCF-270D-82FEB2FEEAFE}"/>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p:blipFill>
        <p:spPr bwMode="auto">
          <a:xfrm>
            <a:off x="457201" y="2125980"/>
            <a:ext cx="6052239" cy="603504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DC11747A-6D41-B46C-4FD7-442D1C793A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644813" y="2125980"/>
            <a:ext cx="6032909" cy="6035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567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47270-8402-AF91-E086-8C645A502EB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649BD37-B1B5-1103-047D-610EF8910554}"/>
              </a:ext>
            </a:extLst>
          </p:cNvPr>
          <p:cNvSpPr>
            <a:spLocks noGrp="1"/>
          </p:cNvSpPr>
          <p:nvPr>
            <p:ph type="body" sz="quarter" idx="11"/>
          </p:nvPr>
        </p:nvSpPr>
        <p:spPr>
          <a:xfrm>
            <a:off x="13274567" y="888910"/>
            <a:ext cx="4297680" cy="1163395"/>
          </a:xfrm>
        </p:spPr>
        <p:txBody>
          <a:bodyPr/>
          <a:lstStyle/>
          <a:p>
            <a:pPr lvl="1">
              <a:spcAft>
                <a:spcPts val="2200"/>
              </a:spcAft>
            </a:pPr>
            <a:r>
              <a:rPr lang="en-US" sz="2800" dirty="0"/>
              <a:t>What might the </a:t>
            </a:r>
            <a:br>
              <a:rPr lang="en-US" sz="2800" dirty="0"/>
            </a:br>
            <a:r>
              <a:rPr lang="en-US" sz="2800" dirty="0"/>
              <a:t>artist be trying to communicate?</a:t>
            </a:r>
          </a:p>
        </p:txBody>
      </p:sp>
      <p:pic>
        <p:nvPicPr>
          <p:cNvPr id="14" name="Picture 2">
            <a:extLst>
              <a:ext uri="{FF2B5EF4-FFF2-40B4-BE49-F238E27FC236}">
                <a16:creationId xmlns:a16="http://schemas.microsoft.com/office/drawing/2014/main" id="{ABE061D4-3793-709C-9E69-C9BFCD4FC4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457201" y="2125980"/>
            <a:ext cx="6052239" cy="60350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2A910AB7-20C8-9F05-10C5-7DDE980431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644813" y="2125980"/>
            <a:ext cx="6032909" cy="6035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2396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27793-7F04-3CF8-F3A6-7C59FEF6F1C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9611D6B-99D0-4CC1-58EF-4B3BA5C374EA}"/>
              </a:ext>
            </a:extLst>
          </p:cNvPr>
          <p:cNvSpPr>
            <a:spLocks noGrp="1"/>
          </p:cNvSpPr>
          <p:nvPr>
            <p:ph type="body" sz="quarter" idx="11"/>
          </p:nvPr>
        </p:nvSpPr>
        <p:spPr>
          <a:xfrm>
            <a:off x="13274567" y="888911"/>
            <a:ext cx="4297680" cy="2318583"/>
          </a:xfrm>
        </p:spPr>
        <p:txBody>
          <a:bodyPr/>
          <a:lstStyle/>
          <a:p>
            <a:r>
              <a:rPr lang="en-US" sz="4800" dirty="0"/>
              <a:t>ME</a:t>
            </a:r>
          </a:p>
          <a:p>
            <a:pPr lvl="1">
              <a:spcAft>
                <a:spcPts val="2200"/>
              </a:spcAft>
            </a:pPr>
            <a:r>
              <a:rPr lang="en-US" sz="2800" dirty="0"/>
              <a:t>What connections might you make between these artworks and your </a:t>
            </a:r>
            <a:br>
              <a:rPr lang="en-US" sz="2800" dirty="0"/>
            </a:br>
            <a:r>
              <a:rPr lang="en-US" sz="2800" dirty="0"/>
              <a:t>own life?</a:t>
            </a:r>
          </a:p>
        </p:txBody>
      </p:sp>
      <p:pic>
        <p:nvPicPr>
          <p:cNvPr id="8" name="Picture 2">
            <a:extLst>
              <a:ext uri="{FF2B5EF4-FFF2-40B4-BE49-F238E27FC236}">
                <a16:creationId xmlns:a16="http://schemas.microsoft.com/office/drawing/2014/main" id="{C1379112-B556-FBE2-103F-55E354894FAF}"/>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p:blipFill>
        <p:spPr bwMode="auto">
          <a:xfrm>
            <a:off x="457201" y="2125980"/>
            <a:ext cx="6052239" cy="60350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D195E9CB-5216-8A29-67D6-B1E94B5E1C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644813" y="2125980"/>
            <a:ext cx="6032909" cy="6035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4722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971F1-C868-4E42-C0D1-7C903B28BAA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2EA27CC-DBE9-5635-020F-B7E417106024}"/>
              </a:ext>
            </a:extLst>
          </p:cNvPr>
          <p:cNvSpPr>
            <a:spLocks noGrp="1"/>
          </p:cNvSpPr>
          <p:nvPr>
            <p:ph type="body" sz="quarter" idx="11"/>
          </p:nvPr>
        </p:nvSpPr>
        <p:spPr>
          <a:xfrm>
            <a:off x="13274567" y="888911"/>
            <a:ext cx="4297680" cy="3094180"/>
          </a:xfrm>
        </p:spPr>
        <p:txBody>
          <a:bodyPr/>
          <a:lstStyle/>
          <a:p>
            <a:r>
              <a:rPr lang="en-US" sz="4800" dirty="0"/>
              <a:t>WE</a:t>
            </a:r>
          </a:p>
          <a:p>
            <a:pPr lvl="1">
              <a:spcAft>
                <a:spcPts val="2200"/>
              </a:spcAft>
            </a:pPr>
            <a:r>
              <a:rPr lang="en-US" sz="2800" dirty="0"/>
              <a:t>What connections might you make between these artworks and society? Think about local and global communities.</a:t>
            </a:r>
          </a:p>
        </p:txBody>
      </p:sp>
      <p:pic>
        <p:nvPicPr>
          <p:cNvPr id="8" name="Picture 2">
            <a:extLst>
              <a:ext uri="{FF2B5EF4-FFF2-40B4-BE49-F238E27FC236}">
                <a16:creationId xmlns:a16="http://schemas.microsoft.com/office/drawing/2014/main" id="{ADB71CEC-8080-A6A1-8821-11A497E258A5}"/>
              </a:ext>
            </a:extLst>
          </p:cNvP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p:blipFill>
        <p:spPr bwMode="auto">
          <a:xfrm>
            <a:off x="457201" y="2125980"/>
            <a:ext cx="6052239" cy="60350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98910BA5-89EF-7DFB-01F0-EFA7DDA491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644813" y="2125980"/>
            <a:ext cx="6032909" cy="6035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59692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006A69-BEEF-F968-C52D-ED19B0EEF1DD}"/>
              </a:ext>
            </a:extLst>
          </p:cNvPr>
          <p:cNvSpPr>
            <a:spLocks noGrp="1"/>
          </p:cNvSpPr>
          <p:nvPr>
            <p:ph type="body" sz="quarter" idx="11"/>
          </p:nvPr>
        </p:nvSpPr>
        <p:spPr>
          <a:xfrm>
            <a:off x="920496" y="888911"/>
            <a:ext cx="16459200" cy="641201"/>
          </a:xfrm>
        </p:spPr>
        <p:txBody>
          <a:bodyPr/>
          <a:lstStyle/>
          <a:p>
            <a:pPr>
              <a:lnSpc>
                <a:spcPts val="2500"/>
              </a:lnSpc>
              <a:spcBef>
                <a:spcPts val="0"/>
              </a:spcBef>
            </a:pPr>
            <a:r>
              <a:rPr lang="en-US" sz="2200" dirty="0"/>
              <a:t>ALL ARTWORK IN THIS PRESENTATION IS FROM THE COLLECTION OF THE PHILADELPHIA MUSEUM OF ART UNLESS OTHERWISE NOTED.</a:t>
            </a:r>
          </a:p>
          <a:p>
            <a:pPr>
              <a:lnSpc>
                <a:spcPts val="2500"/>
              </a:lnSpc>
              <a:spcBef>
                <a:spcPts val="0"/>
              </a:spcBef>
            </a:pPr>
            <a:r>
              <a:rPr lang="en-US" sz="2200" dirty="0"/>
              <a:t>CLICK ON THE TITLES FOR MORE INFORMATION ON THE ARTWORKS.</a:t>
            </a:r>
          </a:p>
        </p:txBody>
      </p:sp>
      <p:sp>
        <p:nvSpPr>
          <p:cNvPr id="4" name="Text Placeholder 2">
            <a:extLst>
              <a:ext uri="{FF2B5EF4-FFF2-40B4-BE49-F238E27FC236}">
                <a16:creationId xmlns:a16="http://schemas.microsoft.com/office/drawing/2014/main" id="{BCEBB0F1-7FB8-71A2-1A6E-97B503D1C6E4}"/>
              </a:ext>
            </a:extLst>
          </p:cNvPr>
          <p:cNvSpPr txBox="1">
            <a:spLocks/>
          </p:cNvSpPr>
          <p:nvPr/>
        </p:nvSpPr>
        <p:spPr>
          <a:xfrm>
            <a:off x="920496" y="2053103"/>
            <a:ext cx="16276320" cy="3667671"/>
          </a:xfrm>
          <a:prstGeom prst="rect">
            <a:avLst/>
          </a:prstGeom>
        </p:spPr>
        <p:txBody>
          <a:bodyPr vert="horz" wrap="square" lIns="0" tIns="0" rIns="0" bIns="0" rtlCol="0">
            <a:spAutoFit/>
          </a:bodyPr>
          <a:lstStyle>
            <a:lvl1pPr marL="0" indent="0" algn="l" defTabSz="1371600" rtl="0" eaLnBrk="1" latinLnBrk="0" hangingPunct="1">
              <a:lnSpc>
                <a:spcPct val="90000"/>
              </a:lnSpc>
              <a:spcBef>
                <a:spcPts val="3900"/>
              </a:spcBef>
              <a:buFont typeface="Arial" panose="020B0604020202020204" pitchFamily="34" charset="0"/>
              <a:buNone/>
              <a:tabLst/>
              <a:defRPr sz="2000" b="1" i="0" kern="1200">
                <a:solidFill>
                  <a:schemeClr val="tx1"/>
                </a:solidFill>
                <a:latin typeface="Fairmount Serif" pitchFamily="2" charset="0"/>
                <a:ea typeface="Fairmount Serif" pitchFamily="2" charset="0"/>
                <a:cs typeface="+mn-cs"/>
              </a:defRPr>
            </a:lvl1pPr>
            <a:lvl2pPr marL="0" indent="0" algn="l" defTabSz="1371600" rtl="0" eaLnBrk="1" latinLnBrk="0" hangingPunct="1">
              <a:lnSpc>
                <a:spcPct val="90000"/>
              </a:lnSpc>
              <a:spcBef>
                <a:spcPts val="750"/>
              </a:spcBef>
              <a:buFont typeface="Arial" panose="020B0604020202020204" pitchFamily="34" charset="0"/>
              <a:buNone/>
              <a:tabLst/>
              <a:defRPr sz="1800" kern="1200">
                <a:solidFill>
                  <a:schemeClr val="tx1"/>
                </a:solidFill>
                <a:latin typeface="ES Klarheit Grotesk" pitchFamily="2" charset="77"/>
                <a:ea typeface="ES Klarheit Grotesk" pitchFamily="2" charset="77"/>
                <a:cs typeface="+mn-cs"/>
              </a:defRPr>
            </a:lvl2pPr>
            <a:lvl3pPr marL="17463" indent="0" algn="l" defTabSz="1371600" rtl="0" eaLnBrk="1" latinLnBrk="0" hangingPunct="1">
              <a:lnSpc>
                <a:spcPct val="90000"/>
              </a:lnSpc>
              <a:spcBef>
                <a:spcPts val="750"/>
              </a:spcBef>
              <a:buFont typeface="Arial" panose="020B0604020202020204" pitchFamily="34" charset="0"/>
              <a:buNone/>
              <a:tabLst/>
              <a:defRPr sz="3000" kern="1200">
                <a:solidFill>
                  <a:schemeClr val="tx1"/>
                </a:solidFill>
                <a:latin typeface="ES Klarheit Grotesk" pitchFamily="2" charset="77"/>
                <a:ea typeface="ES Klarheit Grotesk" pitchFamily="2" charset="77"/>
                <a:cs typeface="+mn-cs"/>
              </a:defRPr>
            </a:lvl3pPr>
            <a:lvl4pPr marL="17463" indent="0" algn="l" defTabSz="1371600" rtl="0" eaLnBrk="1" latinLnBrk="0" hangingPunct="1">
              <a:lnSpc>
                <a:spcPct val="90000"/>
              </a:lnSpc>
              <a:spcBef>
                <a:spcPts val="750"/>
              </a:spcBef>
              <a:buFont typeface="Arial" panose="020B0604020202020204" pitchFamily="34" charset="0"/>
              <a:buNone/>
              <a:tabLst/>
              <a:defRPr sz="2700" kern="1200">
                <a:solidFill>
                  <a:schemeClr val="tx1"/>
                </a:solidFill>
                <a:latin typeface="ES Klarheit Grotesk" pitchFamily="2" charset="77"/>
                <a:ea typeface="ES Klarheit Grotesk" pitchFamily="2" charset="77"/>
                <a:cs typeface="+mn-cs"/>
              </a:defRPr>
            </a:lvl4pPr>
            <a:lvl5pPr marL="17463" indent="0" algn="l" defTabSz="1371600" rtl="0" eaLnBrk="1" latinLnBrk="0" hangingPunct="1">
              <a:lnSpc>
                <a:spcPct val="90000"/>
              </a:lnSpc>
              <a:spcBef>
                <a:spcPts val="750"/>
              </a:spcBef>
              <a:buFont typeface="Arial" panose="020B0604020202020204" pitchFamily="34" charset="0"/>
              <a:buNone/>
              <a:tabLst/>
              <a:defRPr sz="2700" kern="1200">
                <a:solidFill>
                  <a:schemeClr val="tx1"/>
                </a:solidFill>
                <a:latin typeface="ES Klarheit Grotesk" pitchFamily="2" charset="77"/>
                <a:ea typeface="ES Klarheit Grotesk" pitchFamily="2" charset="77"/>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nSpc>
                <a:spcPts val="2160"/>
              </a:lnSpc>
              <a:spcBef>
                <a:spcPts val="0"/>
              </a:spcBef>
              <a:spcAft>
                <a:spcPts val="2200"/>
              </a:spcAft>
            </a:pPr>
            <a:r>
              <a:rPr lang="en-US" b="0" dirty="0">
                <a:latin typeface="ES Klarheit Grotesk Md" pitchFamily="2" charset="0"/>
                <a:ea typeface="ES Klarheit Grotesk Md" pitchFamily="2" charset="0"/>
              </a:rPr>
              <a:t>Pages 4–9:</a:t>
            </a:r>
            <a:r>
              <a:rPr lang="en-US" b="0" dirty="0">
                <a:latin typeface="ES Klarheit Grotesk" pitchFamily="2" charset="0"/>
                <a:ea typeface="ES Klarheit Grotesk" pitchFamily="2" charset="0"/>
              </a:rPr>
              <a:t> </a:t>
            </a:r>
            <a:r>
              <a:rPr lang="en-US" b="0" i="1" u="sng" dirty="0">
                <a:latin typeface="ES Klarheit Grotesk" pitchFamily="2" charset="0"/>
                <a:ea typeface="ES Klarheit Grotesk" pitchFamily="2" charset="0"/>
                <a:hlinkClick r:id="rId2">
                  <a:extLst>
                    <a:ext uri="{A12FA001-AC4F-418D-AE19-62706E023703}">
                      <ahyp:hlinkClr xmlns:ahyp="http://schemas.microsoft.com/office/drawing/2018/hyperlinkcolor" val="tx"/>
                    </a:ext>
                  </a:extLst>
                </a:hlinkClick>
              </a:rPr>
              <a:t>“Hands” Quilt</a:t>
            </a:r>
            <a:r>
              <a:rPr lang="en-US" b="0" dirty="0">
                <a:latin typeface="ES Klarheit Grotesk" pitchFamily="2" charset="0"/>
                <a:ea typeface="ES Klarheit Grotesk" pitchFamily="2" charset="0"/>
              </a:rPr>
              <a:t>, Winter 1980, by Sarah Mary Taylor (The Elle King Torrey Collection of African American Quilts, 2006-163-11)</a:t>
            </a:r>
          </a:p>
          <a:p>
            <a:pPr>
              <a:lnSpc>
                <a:spcPts val="2160"/>
              </a:lnSpc>
              <a:spcBef>
                <a:spcPts val="0"/>
              </a:spcBef>
              <a:spcAft>
                <a:spcPts val="2200"/>
              </a:spcAft>
            </a:pPr>
            <a:r>
              <a:rPr lang="en-US" b="0" dirty="0">
                <a:latin typeface="ES Klarheit Grotesk Md" pitchFamily="2" charset="0"/>
                <a:ea typeface="ES Klarheit Grotesk Md" pitchFamily="2" charset="0"/>
              </a:rPr>
              <a:t>Pages 11–23:</a:t>
            </a:r>
            <a:r>
              <a:rPr lang="en-US" b="0" dirty="0">
                <a:latin typeface="ES Klarheit Grotesk" pitchFamily="2" charset="0"/>
                <a:ea typeface="ES Klarheit Grotesk" pitchFamily="2" charset="0"/>
              </a:rPr>
              <a:t> </a:t>
            </a:r>
            <a:r>
              <a:rPr lang="en-US" b="0" u="sng" dirty="0">
                <a:latin typeface="ES Klarheit Grotesk" pitchFamily="2" charset="0"/>
                <a:ea typeface="ES Klarheit Grotesk" pitchFamily="2" charset="0"/>
                <a:hlinkClick r:id="rId3">
                  <a:extLst>
                    <a:ext uri="{A12FA001-AC4F-418D-AE19-62706E023703}">
                      <ahyp:hlinkClr xmlns:ahyp="http://schemas.microsoft.com/office/drawing/2018/hyperlinkcolor" val="tx"/>
                    </a:ext>
                  </a:extLst>
                </a:hlinkClick>
              </a:rPr>
              <a:t>“</a:t>
            </a:r>
            <a:r>
              <a:rPr lang="en-US" b="0" i="1" u="sng" dirty="0">
                <a:latin typeface="ES Klarheit Grotesk" pitchFamily="2" charset="0"/>
                <a:ea typeface="ES Klarheit Grotesk" pitchFamily="2" charset="0"/>
                <a:hlinkClick r:id="rId3">
                  <a:extLst>
                    <a:ext uri="{A12FA001-AC4F-418D-AE19-62706E023703}">
                      <ahyp:hlinkClr xmlns:ahyp="http://schemas.microsoft.com/office/drawing/2018/hyperlinkcolor" val="tx"/>
                    </a:ext>
                  </a:extLst>
                </a:hlinkClick>
              </a:rPr>
              <a:t>Tar Beach 2” Quilt</a:t>
            </a:r>
            <a:r>
              <a:rPr lang="en-US" b="0" dirty="0">
                <a:latin typeface="ES Klarheit Grotesk" pitchFamily="2" charset="0"/>
                <a:ea typeface="ES Klarheit Grotesk" pitchFamily="2" charset="0"/>
              </a:rPr>
              <a:t>, 1990, by Faith Ringgold (Purchased with funds contributed by W. B. Dixon Stroud, 1992-100-1) </a:t>
            </a:r>
            <a:br>
              <a:rPr lang="en-US" b="0" dirty="0">
                <a:latin typeface="ES Klarheit Grotesk" pitchFamily="2" charset="0"/>
                <a:ea typeface="ES Klarheit Grotesk" pitchFamily="2" charset="0"/>
              </a:rPr>
            </a:br>
            <a:r>
              <a:rPr lang="en-US" b="0" dirty="0">
                <a:latin typeface="ES Klarheit Grotesk" pitchFamily="2" charset="0"/>
                <a:ea typeface="ES Klarheit Grotesk" pitchFamily="2" charset="0"/>
              </a:rPr>
              <a:t>© Faith Ringgold / Artists Rights Society (ARS), New York - Courtesy ACA Galleries, New York</a:t>
            </a:r>
          </a:p>
          <a:p>
            <a:pPr>
              <a:lnSpc>
                <a:spcPts val="2160"/>
              </a:lnSpc>
              <a:spcBef>
                <a:spcPts val="0"/>
              </a:spcBef>
              <a:spcAft>
                <a:spcPts val="2200"/>
              </a:spcAft>
            </a:pPr>
            <a:r>
              <a:rPr lang="en-US" b="0" dirty="0">
                <a:latin typeface="ES Klarheit Grotesk Md" pitchFamily="2" charset="0"/>
                <a:ea typeface="ES Klarheit Grotesk Md" pitchFamily="2" charset="0"/>
              </a:rPr>
              <a:t>Pages 25–30:</a:t>
            </a:r>
            <a:r>
              <a:rPr lang="en-US" b="0" dirty="0">
                <a:latin typeface="ES Klarheit Grotesk" pitchFamily="2" charset="0"/>
                <a:ea typeface="ES Klarheit Grotesk" pitchFamily="2" charset="0"/>
              </a:rPr>
              <a:t> </a:t>
            </a:r>
            <a:r>
              <a:rPr lang="en-US" b="0" i="1" u="sng" dirty="0">
                <a:latin typeface="ES Klarheit Grotesk" pitchFamily="2" charset="0"/>
                <a:ea typeface="ES Klarheit Grotesk" pitchFamily="2" charset="0"/>
                <a:hlinkClick r:id="rId4">
                  <a:extLst>
                    <a:ext uri="{A12FA001-AC4F-418D-AE19-62706E023703}">
                      <ahyp:hlinkClr xmlns:ahyp="http://schemas.microsoft.com/office/drawing/2018/hyperlinkcolor" val="tx"/>
                    </a:ext>
                  </a:extLst>
                </a:hlinkClick>
              </a:rPr>
              <a:t>Present Futures</a:t>
            </a:r>
            <a:r>
              <a:rPr lang="en-US" b="0" dirty="0">
                <a:latin typeface="ES Klarheit Grotesk" pitchFamily="2" charset="0"/>
                <a:ea typeface="ES Klarheit Grotesk" pitchFamily="2" charset="0"/>
              </a:rPr>
              <a:t>, 2006, by Moe Brooker (Purchased with funds contributed by Marion Boulton Stroud, 2006-149-1) </a:t>
            </a:r>
            <a:br>
              <a:rPr lang="en-US" b="0" dirty="0">
                <a:latin typeface="ES Klarheit Grotesk" pitchFamily="2" charset="0"/>
                <a:ea typeface="ES Klarheit Grotesk" pitchFamily="2" charset="0"/>
              </a:rPr>
            </a:br>
            <a:r>
              <a:rPr lang="en-US" b="0" dirty="0">
                <a:latin typeface="ES Klarheit Grotesk" pitchFamily="2" charset="0"/>
                <a:ea typeface="ES Klarheit Grotesk" pitchFamily="2" charset="0"/>
              </a:rPr>
              <a:t>© Moe Brooker</a:t>
            </a:r>
          </a:p>
          <a:p>
            <a:pPr>
              <a:lnSpc>
                <a:spcPts val="2160"/>
              </a:lnSpc>
              <a:spcBef>
                <a:spcPts val="0"/>
              </a:spcBef>
              <a:spcAft>
                <a:spcPts val="2200"/>
              </a:spcAft>
            </a:pPr>
            <a:r>
              <a:rPr lang="en-US" b="0" dirty="0">
                <a:latin typeface="ES Klarheit Grotesk Md" pitchFamily="2" charset="0"/>
                <a:ea typeface="ES Klarheit Grotesk Md" pitchFamily="2" charset="0"/>
              </a:rPr>
              <a:t>Pages 32–39:</a:t>
            </a:r>
            <a:r>
              <a:rPr lang="en-US" b="0" dirty="0">
                <a:latin typeface="ES Klarheit Grotesk" pitchFamily="2" charset="0"/>
                <a:ea typeface="ES Klarheit Grotesk" pitchFamily="2" charset="0"/>
              </a:rPr>
              <a:t> </a:t>
            </a:r>
            <a:r>
              <a:rPr lang="en-US" b="0" i="1" u="sng" dirty="0">
                <a:latin typeface="ES Klarheit Grotesk" pitchFamily="2" charset="0"/>
                <a:ea typeface="ES Klarheit Grotesk" pitchFamily="2" charset="0"/>
                <a:hlinkClick r:id="rId5">
                  <a:extLst>
                    <a:ext uri="{A12FA001-AC4F-418D-AE19-62706E023703}">
                      <ahyp:hlinkClr xmlns:ahyp="http://schemas.microsoft.com/office/drawing/2018/hyperlinkcolor" val="tx"/>
                    </a:ext>
                  </a:extLst>
                </a:hlinkClick>
              </a:rPr>
              <a:t>Jimin and His Blue Things</a:t>
            </a:r>
            <a:r>
              <a:rPr lang="en-US" b="0" dirty="0">
                <a:latin typeface="ES Klarheit Grotesk" pitchFamily="2" charset="0"/>
                <a:ea typeface="ES Klarheit Grotesk" pitchFamily="2" charset="0"/>
              </a:rPr>
              <a:t>, 2007; printed 2008, by </a:t>
            </a:r>
            <a:r>
              <a:rPr lang="en-US" b="0" dirty="0" err="1">
                <a:latin typeface="ES Klarheit Grotesk" pitchFamily="2" charset="0"/>
                <a:ea typeface="ES Klarheit Grotesk" pitchFamily="2" charset="0"/>
              </a:rPr>
              <a:t>JeongMee</a:t>
            </a:r>
            <a:r>
              <a:rPr lang="en-US" b="0" dirty="0">
                <a:latin typeface="ES Klarheit Grotesk" pitchFamily="2" charset="0"/>
                <a:ea typeface="ES Klarheit Grotesk" pitchFamily="2" charset="0"/>
              </a:rPr>
              <a:t> Yoon (Gift of the Young Friends of the Philadelphia Museum of Art, 2008-108-1) Courtesy of </a:t>
            </a:r>
            <a:r>
              <a:rPr lang="en-US" b="0" dirty="0" err="1">
                <a:latin typeface="ES Klarheit Grotesk" pitchFamily="2" charset="0"/>
                <a:ea typeface="ES Klarheit Grotesk" pitchFamily="2" charset="0"/>
              </a:rPr>
              <a:t>JeongMee</a:t>
            </a:r>
            <a:r>
              <a:rPr lang="en-US" b="0" dirty="0">
                <a:latin typeface="ES Klarheit Grotesk" pitchFamily="2" charset="0"/>
                <a:ea typeface="ES Klarheit Grotesk" pitchFamily="2" charset="0"/>
              </a:rPr>
              <a:t> Yoon</a:t>
            </a:r>
          </a:p>
          <a:p>
            <a:pPr>
              <a:lnSpc>
                <a:spcPts val="2160"/>
              </a:lnSpc>
              <a:spcBef>
                <a:spcPts val="0"/>
              </a:spcBef>
              <a:spcAft>
                <a:spcPts val="2200"/>
              </a:spcAft>
            </a:pPr>
            <a:r>
              <a:rPr lang="en-US" b="0" dirty="0">
                <a:latin typeface="ES Klarheit Grotesk Md" pitchFamily="2" charset="0"/>
                <a:ea typeface="ES Klarheit Grotesk Md" pitchFamily="2" charset="0"/>
              </a:rPr>
              <a:t>Pages 34–39:</a:t>
            </a:r>
            <a:r>
              <a:rPr lang="en-US" b="0" dirty="0">
                <a:latin typeface="ES Klarheit Grotesk" pitchFamily="2" charset="0"/>
                <a:ea typeface="ES Klarheit Grotesk" pitchFamily="2" charset="0"/>
              </a:rPr>
              <a:t> </a:t>
            </a:r>
            <a:r>
              <a:rPr lang="en-US" b="0" i="1" u="sng" dirty="0">
                <a:latin typeface="ES Klarheit Grotesk" pitchFamily="2" charset="0"/>
                <a:ea typeface="ES Klarheit Grotesk" pitchFamily="2" charset="0"/>
                <a:hlinkClick r:id="rId6">
                  <a:extLst>
                    <a:ext uri="{A12FA001-AC4F-418D-AE19-62706E023703}">
                      <ahyp:hlinkClr xmlns:ahyp="http://schemas.microsoft.com/office/drawing/2018/hyperlinkcolor" val="tx"/>
                    </a:ext>
                  </a:extLst>
                </a:hlinkClick>
              </a:rPr>
              <a:t>Seohyun and Her Pink Things</a:t>
            </a:r>
            <a:r>
              <a:rPr lang="en-US" b="0" dirty="0">
                <a:latin typeface="ES Klarheit Grotesk" pitchFamily="2" charset="0"/>
                <a:ea typeface="ES Klarheit Grotesk" pitchFamily="2" charset="0"/>
              </a:rPr>
              <a:t>, 2007; printed 2008, by </a:t>
            </a:r>
            <a:r>
              <a:rPr lang="en-US" b="0" dirty="0" err="1">
                <a:latin typeface="ES Klarheit Grotesk" pitchFamily="2" charset="0"/>
                <a:ea typeface="ES Klarheit Grotesk" pitchFamily="2" charset="0"/>
              </a:rPr>
              <a:t>JeongMee</a:t>
            </a:r>
            <a:r>
              <a:rPr lang="en-US" b="0" dirty="0">
                <a:latin typeface="ES Klarheit Grotesk" pitchFamily="2" charset="0"/>
                <a:ea typeface="ES Klarheit Grotesk" pitchFamily="2" charset="0"/>
              </a:rPr>
              <a:t> Yoon (Gift of the Young Friends of the Philadelphia Museum of Art, 2008-107-1) Courtesy of </a:t>
            </a:r>
            <a:r>
              <a:rPr lang="en-US" b="0" dirty="0" err="1">
                <a:latin typeface="ES Klarheit Grotesk" pitchFamily="2" charset="0"/>
                <a:ea typeface="ES Klarheit Grotesk" pitchFamily="2" charset="0"/>
              </a:rPr>
              <a:t>JeongMee</a:t>
            </a:r>
            <a:r>
              <a:rPr lang="en-US" b="0" dirty="0">
                <a:latin typeface="ES Klarheit Grotesk" pitchFamily="2" charset="0"/>
                <a:ea typeface="ES Klarheit Grotesk" pitchFamily="2" charset="0"/>
              </a:rPr>
              <a:t> Yoon</a:t>
            </a:r>
          </a:p>
        </p:txBody>
      </p:sp>
    </p:spTree>
    <p:extLst>
      <p:ext uri="{BB962C8B-B14F-4D97-AF65-F5344CB8AC3E}">
        <p14:creationId xmlns:p14="http://schemas.microsoft.com/office/powerpoint/2010/main" val="18063151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38256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W_PMA_PowerPoint_Template_BrandedFonts.pptx" id="{4E272394-455B-B542-9B1A-872F0FD9F00D}" vid="{2A63D137-1F6F-394F-8A58-A7F773314D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NEW_PMA_PowerPoint_Template_BrandedFonts</Template>
  <TotalTime>383</TotalTime>
  <Words>1382</Words>
  <Application>Microsoft Office PowerPoint</Application>
  <PresentationFormat>Custom</PresentationFormat>
  <Paragraphs>105</Paragraphs>
  <Slides>41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Aptos</vt:lpstr>
      <vt:lpstr>Arial</vt:lpstr>
      <vt:lpstr>ES Klarheit Grotesk</vt:lpstr>
      <vt:lpstr>ES Klarheit Grotesk Md</vt:lpstr>
      <vt:lpstr>Fairmount Serif</vt:lpstr>
      <vt:lpstr>Fairmount Serif Bold</vt:lpstr>
      <vt:lpstr>Fairmount Serif Medium</vt:lpstr>
      <vt:lpstr>Office Theme</vt:lpstr>
      <vt:lpstr>PRE-VISIT CLASSROOM PRESENTATION</vt:lpstr>
      <vt:lpstr>PowerPoint Presentation</vt:lpstr>
      <vt:lpstr>NOTICE, WONDER </vt:lpstr>
      <vt:lpstr>PowerPoint Presentation</vt:lpstr>
      <vt:lpstr>PowerPoint Presentation</vt:lpstr>
      <vt:lpstr>PowerPoint Presentation</vt:lpstr>
      <vt:lpstr>PowerPoint Presentation</vt:lpstr>
      <vt:lpstr>PowerPoint Presentation</vt:lpstr>
      <vt:lpstr>PowerPoint Presentation</vt:lpstr>
      <vt:lpstr>ELABORATION GAME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LOOKING: TEN TIMES TWO</vt:lpstr>
      <vt:lpstr>PowerPoint Presentation</vt:lpstr>
      <vt:lpstr>PowerPoint Presentation</vt:lpstr>
      <vt:lpstr>PowerPoint Presentation</vt:lpstr>
      <vt:lpstr>PowerPoint Presentation</vt:lpstr>
      <vt:lpstr>PowerPoint Presentation</vt:lpstr>
      <vt:lpstr>PowerPoint Presentation</vt:lpstr>
      <vt:lpstr>SEE, THINK, ME, WE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Philadelphia Museum of Art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Hewitt, Amy</dc:creator>
  <cp:lastModifiedBy>Devereux, Georgie</cp:lastModifiedBy>
  <cp:revision>3</cp:revision>
  <dcterms:created xsi:type="dcterms:W3CDTF">2026-09-11T20:35:56Z</dcterms:created>
  <dcterms:modified xsi:type="dcterms:W3CDTF">2026-09-18T13:58:32Z</dcterms:modified>
</cp:coreProperties>
</file>