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14"/>
  </p:notesMasterIdLst>
  <p:handoutMasterIdLst>
    <p:handoutMasterId r:id="rId15"/>
  </p:handoutMasterIdLst>
  <p:sldIdLst>
    <p:sldId id="272" r:id="rId3"/>
    <p:sldId id="271" r:id="rId4"/>
    <p:sldId id="275" r:id="rId5"/>
    <p:sldId id="310" r:id="rId6"/>
    <p:sldId id="277" r:id="rId7"/>
    <p:sldId id="297" r:id="rId8"/>
    <p:sldId id="311" r:id="rId9"/>
    <p:sldId id="300" r:id="rId10"/>
    <p:sldId id="301" r:id="rId11"/>
    <p:sldId id="278" r:id="rId12"/>
    <p:sldId id="257"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Lato" panose="020B0604020202020204" charset="0"/>
      <p:regular r:id="rId24"/>
      <p:bold r:id="rId25"/>
      <p:italic r:id="rId26"/>
      <p:boldItalic r:id="rId27"/>
    </p:embeddedFont>
    <p:embeddedFont>
      <p:font typeface="Lato Light" panose="020B0604020202020204" charset="0"/>
      <p:regular r:id="rId28"/>
      <p:italic r:id="rId29"/>
    </p:embeddedFont>
    <p:embeddedFont>
      <p:font typeface="Merriweather" panose="020B0604020202020204" charset="0"/>
      <p:regular r:id="rId30"/>
      <p:bold r:id="rId31"/>
      <p:italic r:id="rId32"/>
      <p:boldItalic r:id="rId33"/>
    </p:embeddedFont>
    <p:embeddedFont>
      <p:font typeface="Merriweather Light" panose="020B0604020202020204" charset="0"/>
      <p:regular r:id="rId34"/>
      <p: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310"/>
            <p14:sldId id="277"/>
          </p14:sldIdLst>
        </p14:section>
        <p14:section name="Group Work: MDGs, SDGs, Human Right to Water" id="{93268581-705C-4CF3-BA37-3C4142EFB0ED}">
          <p14:sldIdLst>
            <p14:sldId id="297"/>
          </p14:sldIdLst>
        </p14:section>
        <p14:section name="Mapping: HWTS and SDGs" id="{F1321BAF-9009-4A80-A7D2-28B8F806E52F}">
          <p14:sldIdLst>
            <p14:sldId id="311"/>
            <p14:sldId id="300"/>
          </p14:sldIdLst>
        </p14:section>
        <p14:section name="Presentation: Local Standards and Regulations" id="{60FAC42F-E6CF-4380-BF54-E91818A58AE7}">
          <p14:sldIdLst>
            <p14:sldId id="301"/>
          </p14:sldIdLst>
        </p14:section>
        <p14:section name="Review" id="{A3F116B9-B127-46CE-97A8-BF243311DF93}">
          <p14:sldIdLst>
            <p14:sldId id="278"/>
          </p14:sldIdLst>
        </p14:section>
        <p14:section name="Final Slides" id="{009A79B0-7740-4875-9700-9B98ECD22D6D}">
          <p14:sldIdLst>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7"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469"/>
    <a:srgbClr val="B0A154"/>
    <a:srgbClr val="70C298"/>
    <a:srgbClr val="5C68B0"/>
    <a:srgbClr val="EC563C"/>
    <a:srgbClr val="38C6F4"/>
    <a:srgbClr val="2B95B8"/>
    <a:srgbClr val="FEC441"/>
    <a:srgbClr val="F68D36"/>
    <a:srgbClr val="005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22821-6E75-4585-B881-C8B9FD12D057}" v="58" dt="2018-06-20T17:43:07.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664" autoAdjust="0"/>
  </p:normalViewPr>
  <p:slideViewPr>
    <p:cSldViewPr snapToGrid="0">
      <p:cViewPr varScale="1">
        <p:scale>
          <a:sx n="81" d="100"/>
          <a:sy n="81" d="100"/>
        </p:scale>
        <p:origin x="754" y="67"/>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viewProps" Target="viewProps.xml"/><Relationship Id="rId21" Type="http://schemas.openxmlformats.org/officeDocument/2006/relationships/font" Target="fonts/font6.fntdata"/><Relationship Id="rId34" Type="http://schemas.openxmlformats.org/officeDocument/2006/relationships/font" Target="fonts/font19.fntdata"/><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5071C-4A0E-439D-98FB-3891B4AEBCE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81F71478-1AE0-40BB-8129-9114C4BB5B55}">
      <dgm:prSet phldrT="[Text]"/>
      <dgm:spPr/>
      <dgm:t>
        <a:bodyPr/>
        <a:lstStyle/>
        <a:p>
          <a:pPr rtl="0"/>
          <a:r>
            <a:rPr lang="fr-FR"/>
            <a:t>Eau de surface</a:t>
          </a:r>
        </a:p>
      </dgm:t>
    </dgm:pt>
    <dgm:pt modelId="{C41AB60E-4357-4CB2-ABE5-B86AEE66E359}" type="parTrans" cxnId="{64799FBD-9B62-4AF5-BF7C-5BE7F7A034A6}">
      <dgm:prSet/>
      <dgm:spPr/>
      <dgm:t>
        <a:bodyPr/>
        <a:lstStyle/>
        <a:p>
          <a:endParaRPr lang="en-US"/>
        </a:p>
      </dgm:t>
    </dgm:pt>
    <dgm:pt modelId="{BC3B430B-4F41-42C6-A61D-E0DF47F489D0}" type="sibTrans" cxnId="{64799FBD-9B62-4AF5-BF7C-5BE7F7A034A6}">
      <dgm:prSet/>
      <dgm:spPr/>
      <dgm:t>
        <a:bodyPr/>
        <a:lstStyle/>
        <a:p>
          <a:endParaRPr lang="en-US"/>
        </a:p>
      </dgm:t>
    </dgm:pt>
    <dgm:pt modelId="{7ABF3825-D26F-4336-A65E-6F7A716B2D6D}">
      <dgm:prSet phldrT="[Text]"/>
      <dgm:spPr/>
      <dgm:t>
        <a:bodyPr/>
        <a:lstStyle/>
        <a:p>
          <a:pPr rtl="0"/>
          <a:r>
            <a:rPr lang="fr-FR"/>
            <a:t>Non améliorée</a:t>
          </a:r>
        </a:p>
      </dgm:t>
    </dgm:pt>
    <dgm:pt modelId="{AEF5D022-D29C-42E6-87D3-8FEF9A44E965}" type="parTrans" cxnId="{7FC05F4C-B7B7-4D98-A407-728C16B6581B}">
      <dgm:prSet/>
      <dgm:spPr/>
      <dgm:t>
        <a:bodyPr/>
        <a:lstStyle/>
        <a:p>
          <a:endParaRPr lang="en-US"/>
        </a:p>
      </dgm:t>
    </dgm:pt>
    <dgm:pt modelId="{6490AEE8-9AA0-4183-9960-E86558120284}" type="sibTrans" cxnId="{7FC05F4C-B7B7-4D98-A407-728C16B6581B}">
      <dgm:prSet/>
      <dgm:spPr/>
      <dgm:t>
        <a:bodyPr/>
        <a:lstStyle/>
        <a:p>
          <a:endParaRPr lang="en-US"/>
        </a:p>
      </dgm:t>
    </dgm:pt>
    <dgm:pt modelId="{5D562EDB-3B64-4BDE-9D11-C607EB1DC998}">
      <dgm:prSet phldrT="[Text]"/>
      <dgm:spPr/>
      <dgm:t>
        <a:bodyPr/>
        <a:lstStyle/>
        <a:p>
          <a:pPr rtl="0"/>
          <a:r>
            <a:rPr lang="fr-FR"/>
            <a:t>Limitée</a:t>
          </a:r>
        </a:p>
      </dgm:t>
    </dgm:pt>
    <dgm:pt modelId="{6D934E13-0A6C-4F50-8E30-F74900DD704D}" type="parTrans" cxnId="{688C5D58-0C49-4A31-824F-267BB5AA97AE}">
      <dgm:prSet/>
      <dgm:spPr/>
      <dgm:t>
        <a:bodyPr/>
        <a:lstStyle/>
        <a:p>
          <a:endParaRPr lang="en-US"/>
        </a:p>
      </dgm:t>
    </dgm:pt>
    <dgm:pt modelId="{459666BD-AF12-46F0-A220-E0C7DF500EEB}" type="sibTrans" cxnId="{688C5D58-0C49-4A31-824F-267BB5AA97AE}">
      <dgm:prSet/>
      <dgm:spPr/>
      <dgm:t>
        <a:bodyPr/>
        <a:lstStyle/>
        <a:p>
          <a:endParaRPr lang="en-US"/>
        </a:p>
      </dgm:t>
    </dgm:pt>
    <dgm:pt modelId="{40CA6E9F-C63E-4CE8-B030-D1056B0BB82C}">
      <dgm:prSet phldrT="[Text]"/>
      <dgm:spPr/>
      <dgm:t>
        <a:bodyPr/>
        <a:lstStyle/>
        <a:p>
          <a:pPr rtl="0"/>
          <a:r>
            <a:rPr lang="fr-FR"/>
            <a:t>Basique</a:t>
          </a:r>
        </a:p>
      </dgm:t>
    </dgm:pt>
    <dgm:pt modelId="{59FCD1C0-82DA-438C-A891-306CE6B3339B}" type="parTrans" cxnId="{BE449D31-6F66-4D0F-B6CF-558B14D6ED64}">
      <dgm:prSet/>
      <dgm:spPr/>
      <dgm:t>
        <a:bodyPr/>
        <a:lstStyle/>
        <a:p>
          <a:endParaRPr lang="en-US"/>
        </a:p>
      </dgm:t>
    </dgm:pt>
    <dgm:pt modelId="{510BA847-F415-472F-B609-787E7A617AF3}" type="sibTrans" cxnId="{BE449D31-6F66-4D0F-B6CF-558B14D6ED64}">
      <dgm:prSet/>
      <dgm:spPr/>
      <dgm:t>
        <a:bodyPr/>
        <a:lstStyle/>
        <a:p>
          <a:endParaRPr lang="en-US"/>
        </a:p>
      </dgm:t>
    </dgm:pt>
    <dgm:pt modelId="{1EA6679E-7FAA-4332-935C-5FE44F2CF9FF}">
      <dgm:prSet phldrT="[Text]"/>
      <dgm:spPr/>
      <dgm:t>
        <a:bodyPr/>
        <a:lstStyle/>
        <a:p>
          <a:pPr rtl="0"/>
          <a:r>
            <a:rPr lang="fr-FR"/>
            <a:t>Basique +</a:t>
          </a:r>
        </a:p>
      </dgm:t>
    </dgm:pt>
    <dgm:pt modelId="{684F23DD-68F4-4BA4-B803-AD872DCCFE7A}" type="parTrans" cxnId="{4B1D6D70-8F9E-4C11-8DA9-F0476CB11FA3}">
      <dgm:prSet/>
      <dgm:spPr/>
      <dgm:t>
        <a:bodyPr/>
        <a:lstStyle/>
        <a:p>
          <a:endParaRPr lang="en-US"/>
        </a:p>
      </dgm:t>
    </dgm:pt>
    <dgm:pt modelId="{549E4A0C-CF90-46EB-AF8F-C8DF4F1A0742}" type="sibTrans" cxnId="{4B1D6D70-8F9E-4C11-8DA9-F0476CB11FA3}">
      <dgm:prSet/>
      <dgm:spPr/>
      <dgm:t>
        <a:bodyPr/>
        <a:lstStyle/>
        <a:p>
          <a:endParaRPr lang="en-US"/>
        </a:p>
      </dgm:t>
    </dgm:pt>
    <dgm:pt modelId="{9A0B1FB7-C0C3-442D-976E-4897785C21B3}">
      <dgm:prSet phldrT="[Text]"/>
      <dgm:spPr/>
      <dgm:t>
        <a:bodyPr/>
        <a:lstStyle/>
        <a:p>
          <a:pPr rtl="0"/>
          <a:r>
            <a:rPr lang="fr-FR"/>
            <a:t>Gérée de manière sûre</a:t>
          </a:r>
        </a:p>
      </dgm:t>
    </dgm:pt>
    <dgm:pt modelId="{B9940939-44EB-4ED3-98F7-D5BF654EBC5A}" type="parTrans" cxnId="{1E5FB082-2F19-47D3-B38A-B62BAA30E7D4}">
      <dgm:prSet/>
      <dgm:spPr/>
      <dgm:t>
        <a:bodyPr/>
        <a:lstStyle/>
        <a:p>
          <a:endParaRPr lang="en-US"/>
        </a:p>
      </dgm:t>
    </dgm:pt>
    <dgm:pt modelId="{4B571ACB-FFF5-4FEF-A32A-73FF8608CACE}" type="sibTrans" cxnId="{1E5FB082-2F19-47D3-B38A-B62BAA30E7D4}">
      <dgm:prSet/>
      <dgm:spPr/>
      <dgm:t>
        <a:bodyPr/>
        <a:lstStyle/>
        <a:p>
          <a:endParaRPr lang="en-US"/>
        </a:p>
      </dgm:t>
    </dgm:pt>
    <dgm:pt modelId="{CD047635-1C62-4388-85B4-D4B00549725A}" type="pres">
      <dgm:prSet presAssocID="{6185071C-4A0E-439D-98FB-3891B4AEBCEA}" presName="rootnode" presStyleCnt="0">
        <dgm:presLayoutVars>
          <dgm:chMax/>
          <dgm:chPref/>
          <dgm:dir/>
          <dgm:animLvl val="lvl"/>
        </dgm:presLayoutVars>
      </dgm:prSet>
      <dgm:spPr/>
    </dgm:pt>
    <dgm:pt modelId="{626C31BB-2C02-4600-9455-E2A87FADACE3}" type="pres">
      <dgm:prSet presAssocID="{81F71478-1AE0-40BB-8129-9114C4BB5B55}" presName="composite" presStyleCnt="0"/>
      <dgm:spPr/>
    </dgm:pt>
    <dgm:pt modelId="{38811A4E-1C54-4BCF-ACCB-C00B76431BB8}" type="pres">
      <dgm:prSet presAssocID="{81F71478-1AE0-40BB-8129-9114C4BB5B55}" presName="LShape" presStyleLbl="alignNode1" presStyleIdx="0" presStyleCnt="11"/>
      <dgm:spPr>
        <a:solidFill>
          <a:srgbClr val="EC563C"/>
        </a:solidFill>
        <a:ln>
          <a:noFill/>
        </a:ln>
      </dgm:spPr>
    </dgm:pt>
    <dgm:pt modelId="{D7404886-EE36-4451-AA9E-BDD72A1A4D7F}" type="pres">
      <dgm:prSet presAssocID="{81F71478-1AE0-40BB-8129-9114C4BB5B55}" presName="ParentText" presStyleLbl="revTx" presStyleIdx="0" presStyleCnt="6">
        <dgm:presLayoutVars>
          <dgm:chMax val="0"/>
          <dgm:chPref val="0"/>
          <dgm:bulletEnabled val="1"/>
        </dgm:presLayoutVars>
      </dgm:prSet>
      <dgm:spPr/>
    </dgm:pt>
    <dgm:pt modelId="{57E5D815-C747-4508-A155-EA53CC5C610D}" type="pres">
      <dgm:prSet presAssocID="{81F71478-1AE0-40BB-8129-9114C4BB5B55}" presName="Triangle" presStyleLbl="alignNode1" presStyleIdx="1" presStyleCnt="11"/>
      <dgm:spPr>
        <a:solidFill>
          <a:srgbClr val="EC563C"/>
        </a:solidFill>
        <a:ln>
          <a:noFill/>
        </a:ln>
      </dgm:spPr>
    </dgm:pt>
    <dgm:pt modelId="{A293A7D4-EF7A-4D3E-B480-D8627EB6663C}" type="pres">
      <dgm:prSet presAssocID="{BC3B430B-4F41-42C6-A61D-E0DF47F489D0}" presName="sibTrans" presStyleCnt="0"/>
      <dgm:spPr/>
    </dgm:pt>
    <dgm:pt modelId="{BD2EBDA6-D9DE-43B5-840B-47A3533B480D}" type="pres">
      <dgm:prSet presAssocID="{BC3B430B-4F41-42C6-A61D-E0DF47F489D0}" presName="space" presStyleCnt="0"/>
      <dgm:spPr/>
    </dgm:pt>
    <dgm:pt modelId="{07273404-6F8B-4C41-B4EE-76D15B1C0CE5}" type="pres">
      <dgm:prSet presAssocID="{7ABF3825-D26F-4336-A65E-6F7A716B2D6D}" presName="composite" presStyleCnt="0"/>
      <dgm:spPr/>
    </dgm:pt>
    <dgm:pt modelId="{685202F3-8B99-4E75-98B6-A57BCDF6D909}" type="pres">
      <dgm:prSet presAssocID="{7ABF3825-D26F-4336-A65E-6F7A716B2D6D}" presName="LShape" presStyleLbl="alignNode1" presStyleIdx="2" presStyleCnt="11"/>
      <dgm:spPr>
        <a:solidFill>
          <a:srgbClr val="F68D36"/>
        </a:solidFill>
        <a:ln>
          <a:noFill/>
        </a:ln>
      </dgm:spPr>
    </dgm:pt>
    <dgm:pt modelId="{D391054E-91CC-4577-A774-D381A6C14EED}" type="pres">
      <dgm:prSet presAssocID="{7ABF3825-D26F-4336-A65E-6F7A716B2D6D}" presName="ParentText" presStyleLbl="revTx" presStyleIdx="1" presStyleCnt="6">
        <dgm:presLayoutVars>
          <dgm:chMax val="0"/>
          <dgm:chPref val="0"/>
          <dgm:bulletEnabled val="1"/>
        </dgm:presLayoutVars>
      </dgm:prSet>
      <dgm:spPr/>
    </dgm:pt>
    <dgm:pt modelId="{7F3C0C71-6EC7-4389-8931-5D4B3941C933}" type="pres">
      <dgm:prSet presAssocID="{7ABF3825-D26F-4336-A65E-6F7A716B2D6D}" presName="Triangle" presStyleLbl="alignNode1" presStyleIdx="3" presStyleCnt="11"/>
      <dgm:spPr>
        <a:solidFill>
          <a:srgbClr val="F68D36"/>
        </a:solidFill>
        <a:ln>
          <a:noFill/>
        </a:ln>
      </dgm:spPr>
    </dgm:pt>
    <dgm:pt modelId="{D454C3A9-3966-41C8-B922-4D304EACA0C9}" type="pres">
      <dgm:prSet presAssocID="{6490AEE8-9AA0-4183-9960-E86558120284}" presName="sibTrans" presStyleCnt="0"/>
      <dgm:spPr/>
    </dgm:pt>
    <dgm:pt modelId="{5E704BB3-3606-4BD3-BD62-180A2B70EA75}" type="pres">
      <dgm:prSet presAssocID="{6490AEE8-9AA0-4183-9960-E86558120284}" presName="space" presStyleCnt="0"/>
      <dgm:spPr/>
    </dgm:pt>
    <dgm:pt modelId="{68CF915C-0CF3-4814-84AE-BB9CD0C660C9}" type="pres">
      <dgm:prSet presAssocID="{5D562EDB-3B64-4BDE-9D11-C607EB1DC998}" presName="composite" presStyleCnt="0"/>
      <dgm:spPr/>
    </dgm:pt>
    <dgm:pt modelId="{1BE52F13-2BA9-4EF6-96E6-DA46500658F6}" type="pres">
      <dgm:prSet presAssocID="{5D562EDB-3B64-4BDE-9D11-C607EB1DC998}" presName="LShape" presStyleLbl="alignNode1" presStyleIdx="4" presStyleCnt="11"/>
      <dgm:spPr>
        <a:solidFill>
          <a:srgbClr val="FEC441"/>
        </a:solidFill>
        <a:ln>
          <a:noFill/>
        </a:ln>
      </dgm:spPr>
    </dgm:pt>
    <dgm:pt modelId="{635AE9C6-0A30-40B1-98F3-089B55B5B5F4}" type="pres">
      <dgm:prSet presAssocID="{5D562EDB-3B64-4BDE-9D11-C607EB1DC998}" presName="ParentText" presStyleLbl="revTx" presStyleIdx="2" presStyleCnt="6">
        <dgm:presLayoutVars>
          <dgm:chMax val="0"/>
          <dgm:chPref val="0"/>
          <dgm:bulletEnabled val="1"/>
        </dgm:presLayoutVars>
      </dgm:prSet>
      <dgm:spPr/>
    </dgm:pt>
    <dgm:pt modelId="{AC24C1C7-B2AB-4C1B-BC6C-AA2926DAC7F3}" type="pres">
      <dgm:prSet presAssocID="{5D562EDB-3B64-4BDE-9D11-C607EB1DC998}" presName="Triangle" presStyleLbl="alignNode1" presStyleIdx="5" presStyleCnt="11"/>
      <dgm:spPr>
        <a:solidFill>
          <a:srgbClr val="FEC441"/>
        </a:solidFill>
        <a:ln>
          <a:noFill/>
        </a:ln>
      </dgm:spPr>
    </dgm:pt>
    <dgm:pt modelId="{444A022C-AF78-484B-B50C-8796DF798C99}" type="pres">
      <dgm:prSet presAssocID="{459666BD-AF12-46F0-A220-E0C7DF500EEB}" presName="sibTrans" presStyleCnt="0"/>
      <dgm:spPr/>
    </dgm:pt>
    <dgm:pt modelId="{623FEE96-E164-4922-ADAD-8C65693A097A}" type="pres">
      <dgm:prSet presAssocID="{459666BD-AF12-46F0-A220-E0C7DF500EEB}" presName="space" presStyleCnt="0"/>
      <dgm:spPr/>
    </dgm:pt>
    <dgm:pt modelId="{20B4A1C2-D295-4997-9001-25AC33DCA95D}" type="pres">
      <dgm:prSet presAssocID="{40CA6E9F-C63E-4CE8-B030-D1056B0BB82C}" presName="composite" presStyleCnt="0"/>
      <dgm:spPr/>
    </dgm:pt>
    <dgm:pt modelId="{9A84C4E4-E14C-45BC-9477-08C6BCC30132}" type="pres">
      <dgm:prSet presAssocID="{40CA6E9F-C63E-4CE8-B030-D1056B0BB82C}" presName="LShape" presStyleLbl="alignNode1" presStyleIdx="6" presStyleCnt="11"/>
      <dgm:spPr>
        <a:solidFill>
          <a:srgbClr val="38C6F4"/>
        </a:solidFill>
        <a:ln>
          <a:noFill/>
        </a:ln>
      </dgm:spPr>
    </dgm:pt>
    <dgm:pt modelId="{F2020694-1872-4736-B592-393C9BC3F898}" type="pres">
      <dgm:prSet presAssocID="{40CA6E9F-C63E-4CE8-B030-D1056B0BB82C}" presName="ParentText" presStyleLbl="revTx" presStyleIdx="3" presStyleCnt="6">
        <dgm:presLayoutVars>
          <dgm:chMax val="0"/>
          <dgm:chPref val="0"/>
          <dgm:bulletEnabled val="1"/>
        </dgm:presLayoutVars>
      </dgm:prSet>
      <dgm:spPr/>
    </dgm:pt>
    <dgm:pt modelId="{88792243-F350-4C66-9641-3CE502AFF392}" type="pres">
      <dgm:prSet presAssocID="{40CA6E9F-C63E-4CE8-B030-D1056B0BB82C}" presName="Triangle" presStyleLbl="alignNode1" presStyleIdx="7" presStyleCnt="11"/>
      <dgm:spPr>
        <a:solidFill>
          <a:srgbClr val="38C6F4"/>
        </a:solidFill>
        <a:ln>
          <a:noFill/>
        </a:ln>
      </dgm:spPr>
    </dgm:pt>
    <dgm:pt modelId="{02F38BC7-0010-4966-84BB-8BF0ED922613}" type="pres">
      <dgm:prSet presAssocID="{510BA847-F415-472F-B609-787E7A617AF3}" presName="sibTrans" presStyleCnt="0"/>
      <dgm:spPr/>
    </dgm:pt>
    <dgm:pt modelId="{9035FD08-2778-490D-B5B9-C65D689B21A2}" type="pres">
      <dgm:prSet presAssocID="{510BA847-F415-472F-B609-787E7A617AF3}" presName="space" presStyleCnt="0"/>
      <dgm:spPr/>
    </dgm:pt>
    <dgm:pt modelId="{5FA63D7C-328D-48AD-A965-3CAD9AF42810}" type="pres">
      <dgm:prSet presAssocID="{1EA6679E-7FAA-4332-935C-5FE44F2CF9FF}" presName="composite" presStyleCnt="0"/>
      <dgm:spPr/>
    </dgm:pt>
    <dgm:pt modelId="{2B733CD2-4029-4592-98CD-BA02D5574011}" type="pres">
      <dgm:prSet presAssocID="{1EA6679E-7FAA-4332-935C-5FE44F2CF9FF}" presName="LShape" presStyleLbl="alignNode1" presStyleIdx="8" presStyleCnt="11"/>
      <dgm:spPr>
        <a:solidFill>
          <a:srgbClr val="2B95B8"/>
        </a:solidFill>
        <a:ln>
          <a:solidFill>
            <a:schemeClr val="accent1">
              <a:lumMod val="20000"/>
              <a:lumOff val="80000"/>
            </a:schemeClr>
          </a:solidFill>
        </a:ln>
      </dgm:spPr>
    </dgm:pt>
    <dgm:pt modelId="{03A27DE2-B439-424E-92FD-22951F1C8066}" type="pres">
      <dgm:prSet presAssocID="{1EA6679E-7FAA-4332-935C-5FE44F2CF9FF}" presName="ParentText" presStyleLbl="revTx" presStyleIdx="4" presStyleCnt="6">
        <dgm:presLayoutVars>
          <dgm:chMax val="0"/>
          <dgm:chPref val="0"/>
          <dgm:bulletEnabled val="1"/>
        </dgm:presLayoutVars>
      </dgm:prSet>
      <dgm:spPr/>
    </dgm:pt>
    <dgm:pt modelId="{3ED74392-0E3E-4368-932C-06389EAFF4C6}" type="pres">
      <dgm:prSet presAssocID="{1EA6679E-7FAA-4332-935C-5FE44F2CF9FF}" presName="Triangle" presStyleLbl="alignNode1" presStyleIdx="9" presStyleCnt="11"/>
      <dgm:spPr/>
    </dgm:pt>
    <dgm:pt modelId="{B5896897-D267-4CAA-B01D-C5999A40CD93}" type="pres">
      <dgm:prSet presAssocID="{549E4A0C-CF90-46EB-AF8F-C8DF4F1A0742}" presName="sibTrans" presStyleCnt="0"/>
      <dgm:spPr/>
    </dgm:pt>
    <dgm:pt modelId="{5836ACB8-6C04-4B84-A6BB-F49C10405C63}" type="pres">
      <dgm:prSet presAssocID="{549E4A0C-CF90-46EB-AF8F-C8DF4F1A0742}" presName="space" presStyleCnt="0"/>
      <dgm:spPr/>
    </dgm:pt>
    <dgm:pt modelId="{D610B86F-282E-40D0-B220-EE716865C6FD}" type="pres">
      <dgm:prSet presAssocID="{9A0B1FB7-C0C3-442D-976E-4897785C21B3}" presName="composite" presStyleCnt="0"/>
      <dgm:spPr/>
    </dgm:pt>
    <dgm:pt modelId="{A9AED9B2-E569-4B9E-AE22-16B10377D561}" type="pres">
      <dgm:prSet presAssocID="{9A0B1FB7-C0C3-442D-976E-4897785C21B3}" presName="LShape" presStyleLbl="alignNode1" presStyleIdx="10" presStyleCnt="11"/>
      <dgm:spPr>
        <a:solidFill>
          <a:srgbClr val="005478"/>
        </a:solidFill>
        <a:ln>
          <a:noFill/>
        </a:ln>
      </dgm:spPr>
    </dgm:pt>
    <dgm:pt modelId="{561DD925-66B9-4F39-A8BC-A6DE35A8D8C6}" type="pres">
      <dgm:prSet presAssocID="{9A0B1FB7-C0C3-442D-976E-4897785C21B3}" presName="ParentText" presStyleLbl="revTx" presStyleIdx="5" presStyleCnt="6">
        <dgm:presLayoutVars>
          <dgm:chMax val="0"/>
          <dgm:chPref val="0"/>
          <dgm:bulletEnabled val="1"/>
        </dgm:presLayoutVars>
      </dgm:prSet>
      <dgm:spPr/>
    </dgm:pt>
  </dgm:ptLst>
  <dgm:cxnLst>
    <dgm:cxn modelId="{B66A5A00-0554-42E5-AD49-910E256D6A10}" type="presOf" srcId="{7ABF3825-D26F-4336-A65E-6F7A716B2D6D}" destId="{D391054E-91CC-4577-A774-D381A6C14EED}" srcOrd="0" destOrd="0" presId="urn:microsoft.com/office/officeart/2009/3/layout/StepUpProcess"/>
    <dgm:cxn modelId="{BE449D31-6F66-4D0F-B6CF-558B14D6ED64}" srcId="{6185071C-4A0E-439D-98FB-3891B4AEBCEA}" destId="{40CA6E9F-C63E-4CE8-B030-D1056B0BB82C}" srcOrd="3" destOrd="0" parTransId="{59FCD1C0-82DA-438C-A891-306CE6B3339B}" sibTransId="{510BA847-F415-472F-B609-787E7A617AF3}"/>
    <dgm:cxn modelId="{439CBA3F-3211-4A94-81F1-D65F5C02EB79}" type="presOf" srcId="{1EA6679E-7FAA-4332-935C-5FE44F2CF9FF}" destId="{03A27DE2-B439-424E-92FD-22951F1C8066}" srcOrd="0" destOrd="0" presId="urn:microsoft.com/office/officeart/2009/3/layout/StepUpProcess"/>
    <dgm:cxn modelId="{06F1585F-F92C-43D2-B74C-A9503711936B}" type="presOf" srcId="{5D562EDB-3B64-4BDE-9D11-C607EB1DC998}" destId="{635AE9C6-0A30-40B1-98F3-089B55B5B5F4}" srcOrd="0" destOrd="0" presId="urn:microsoft.com/office/officeart/2009/3/layout/StepUpProcess"/>
    <dgm:cxn modelId="{7FC05F4C-B7B7-4D98-A407-728C16B6581B}" srcId="{6185071C-4A0E-439D-98FB-3891B4AEBCEA}" destId="{7ABF3825-D26F-4336-A65E-6F7A716B2D6D}" srcOrd="1" destOrd="0" parTransId="{AEF5D022-D29C-42E6-87D3-8FEF9A44E965}" sibTransId="{6490AEE8-9AA0-4183-9960-E86558120284}"/>
    <dgm:cxn modelId="{4B1D6D70-8F9E-4C11-8DA9-F0476CB11FA3}" srcId="{6185071C-4A0E-439D-98FB-3891B4AEBCEA}" destId="{1EA6679E-7FAA-4332-935C-5FE44F2CF9FF}" srcOrd="4" destOrd="0" parTransId="{684F23DD-68F4-4BA4-B803-AD872DCCFE7A}" sibTransId="{549E4A0C-CF90-46EB-AF8F-C8DF4F1A0742}"/>
    <dgm:cxn modelId="{688C5D58-0C49-4A31-824F-267BB5AA97AE}" srcId="{6185071C-4A0E-439D-98FB-3891B4AEBCEA}" destId="{5D562EDB-3B64-4BDE-9D11-C607EB1DC998}" srcOrd="2" destOrd="0" parTransId="{6D934E13-0A6C-4F50-8E30-F74900DD704D}" sibTransId="{459666BD-AF12-46F0-A220-E0C7DF500EEB}"/>
    <dgm:cxn modelId="{1E5FB082-2F19-47D3-B38A-B62BAA30E7D4}" srcId="{6185071C-4A0E-439D-98FB-3891B4AEBCEA}" destId="{9A0B1FB7-C0C3-442D-976E-4897785C21B3}" srcOrd="5" destOrd="0" parTransId="{B9940939-44EB-4ED3-98F7-D5BF654EBC5A}" sibTransId="{4B571ACB-FFF5-4FEF-A32A-73FF8608CACE}"/>
    <dgm:cxn modelId="{64799FBD-9B62-4AF5-BF7C-5BE7F7A034A6}" srcId="{6185071C-4A0E-439D-98FB-3891B4AEBCEA}" destId="{81F71478-1AE0-40BB-8129-9114C4BB5B55}" srcOrd="0" destOrd="0" parTransId="{C41AB60E-4357-4CB2-ABE5-B86AEE66E359}" sibTransId="{BC3B430B-4F41-42C6-A61D-E0DF47F489D0}"/>
    <dgm:cxn modelId="{5C9703CC-C5E2-44E3-990D-D4885F82A908}" type="presOf" srcId="{40CA6E9F-C63E-4CE8-B030-D1056B0BB82C}" destId="{F2020694-1872-4736-B592-393C9BC3F898}" srcOrd="0" destOrd="0" presId="urn:microsoft.com/office/officeart/2009/3/layout/StepUpProcess"/>
    <dgm:cxn modelId="{DF0C90DA-88D7-4C60-AFF6-E4F1E331C587}" type="presOf" srcId="{6185071C-4A0E-439D-98FB-3891B4AEBCEA}" destId="{CD047635-1C62-4388-85B4-D4B00549725A}" srcOrd="0" destOrd="0" presId="urn:microsoft.com/office/officeart/2009/3/layout/StepUpProcess"/>
    <dgm:cxn modelId="{85C761DF-55A0-4697-9A03-7ED066B7BF15}" type="presOf" srcId="{9A0B1FB7-C0C3-442D-976E-4897785C21B3}" destId="{561DD925-66B9-4F39-A8BC-A6DE35A8D8C6}" srcOrd="0" destOrd="0" presId="urn:microsoft.com/office/officeart/2009/3/layout/StepUpProcess"/>
    <dgm:cxn modelId="{0AD532FD-A21A-4D6D-B1BE-08221875B239}" type="presOf" srcId="{81F71478-1AE0-40BB-8129-9114C4BB5B55}" destId="{D7404886-EE36-4451-AA9E-BDD72A1A4D7F}" srcOrd="0" destOrd="0" presId="urn:microsoft.com/office/officeart/2009/3/layout/StepUpProcess"/>
    <dgm:cxn modelId="{BA8F33EE-1CC9-4572-A772-BF863257CA6D}" type="presParOf" srcId="{CD047635-1C62-4388-85B4-D4B00549725A}" destId="{626C31BB-2C02-4600-9455-E2A87FADACE3}" srcOrd="0" destOrd="0" presId="urn:microsoft.com/office/officeart/2009/3/layout/StepUpProcess"/>
    <dgm:cxn modelId="{FB6D2604-9171-46ED-A940-0E09335BD50F}" type="presParOf" srcId="{626C31BB-2C02-4600-9455-E2A87FADACE3}" destId="{38811A4E-1C54-4BCF-ACCB-C00B76431BB8}" srcOrd="0" destOrd="0" presId="urn:microsoft.com/office/officeart/2009/3/layout/StepUpProcess"/>
    <dgm:cxn modelId="{6F463DF2-CA40-4972-BEAD-C572AC2807D5}" type="presParOf" srcId="{626C31BB-2C02-4600-9455-E2A87FADACE3}" destId="{D7404886-EE36-4451-AA9E-BDD72A1A4D7F}" srcOrd="1" destOrd="0" presId="urn:microsoft.com/office/officeart/2009/3/layout/StepUpProcess"/>
    <dgm:cxn modelId="{B7003BE1-D8C6-4A81-95AF-46D60AE6A9F2}" type="presParOf" srcId="{626C31BB-2C02-4600-9455-E2A87FADACE3}" destId="{57E5D815-C747-4508-A155-EA53CC5C610D}" srcOrd="2" destOrd="0" presId="urn:microsoft.com/office/officeart/2009/3/layout/StepUpProcess"/>
    <dgm:cxn modelId="{20197BF6-4A9C-4D26-AD6D-AF5CC026E450}" type="presParOf" srcId="{CD047635-1C62-4388-85B4-D4B00549725A}" destId="{A293A7D4-EF7A-4D3E-B480-D8627EB6663C}" srcOrd="1" destOrd="0" presId="urn:microsoft.com/office/officeart/2009/3/layout/StepUpProcess"/>
    <dgm:cxn modelId="{6613F205-027F-41AC-863D-4986AC68B896}" type="presParOf" srcId="{A293A7D4-EF7A-4D3E-B480-D8627EB6663C}" destId="{BD2EBDA6-D9DE-43B5-840B-47A3533B480D}" srcOrd="0" destOrd="0" presId="urn:microsoft.com/office/officeart/2009/3/layout/StepUpProcess"/>
    <dgm:cxn modelId="{F222DEA3-3007-43D7-B7AD-BCFFAB21EED0}" type="presParOf" srcId="{CD047635-1C62-4388-85B4-D4B00549725A}" destId="{07273404-6F8B-4C41-B4EE-76D15B1C0CE5}" srcOrd="2" destOrd="0" presId="urn:microsoft.com/office/officeart/2009/3/layout/StepUpProcess"/>
    <dgm:cxn modelId="{AA50C592-B159-411F-8026-FB1B0826D737}" type="presParOf" srcId="{07273404-6F8B-4C41-B4EE-76D15B1C0CE5}" destId="{685202F3-8B99-4E75-98B6-A57BCDF6D909}" srcOrd="0" destOrd="0" presId="urn:microsoft.com/office/officeart/2009/3/layout/StepUpProcess"/>
    <dgm:cxn modelId="{448C24C6-D4F0-4D15-9746-5454DFB6CE2F}" type="presParOf" srcId="{07273404-6F8B-4C41-B4EE-76D15B1C0CE5}" destId="{D391054E-91CC-4577-A774-D381A6C14EED}" srcOrd="1" destOrd="0" presId="urn:microsoft.com/office/officeart/2009/3/layout/StepUpProcess"/>
    <dgm:cxn modelId="{3BE7BF67-0C33-4D78-A7AD-90E42837DD48}" type="presParOf" srcId="{07273404-6F8B-4C41-B4EE-76D15B1C0CE5}" destId="{7F3C0C71-6EC7-4389-8931-5D4B3941C933}" srcOrd="2" destOrd="0" presId="urn:microsoft.com/office/officeart/2009/3/layout/StepUpProcess"/>
    <dgm:cxn modelId="{707330B1-CD94-4540-9AD8-D94D17025200}" type="presParOf" srcId="{CD047635-1C62-4388-85B4-D4B00549725A}" destId="{D454C3A9-3966-41C8-B922-4D304EACA0C9}" srcOrd="3" destOrd="0" presId="urn:microsoft.com/office/officeart/2009/3/layout/StepUpProcess"/>
    <dgm:cxn modelId="{48F3F39D-C3AB-4AC7-9C96-98DAD3933510}" type="presParOf" srcId="{D454C3A9-3966-41C8-B922-4D304EACA0C9}" destId="{5E704BB3-3606-4BD3-BD62-180A2B70EA75}" srcOrd="0" destOrd="0" presId="urn:microsoft.com/office/officeart/2009/3/layout/StepUpProcess"/>
    <dgm:cxn modelId="{79CC94F0-2CDE-4169-81ED-F4F3640D3D67}" type="presParOf" srcId="{CD047635-1C62-4388-85B4-D4B00549725A}" destId="{68CF915C-0CF3-4814-84AE-BB9CD0C660C9}" srcOrd="4" destOrd="0" presId="urn:microsoft.com/office/officeart/2009/3/layout/StepUpProcess"/>
    <dgm:cxn modelId="{8044DA3B-7C8D-4CF2-8221-920AB8A29953}" type="presParOf" srcId="{68CF915C-0CF3-4814-84AE-BB9CD0C660C9}" destId="{1BE52F13-2BA9-4EF6-96E6-DA46500658F6}" srcOrd="0" destOrd="0" presId="urn:microsoft.com/office/officeart/2009/3/layout/StepUpProcess"/>
    <dgm:cxn modelId="{D0E4FFFB-6FAA-4984-A514-9A422C359602}" type="presParOf" srcId="{68CF915C-0CF3-4814-84AE-BB9CD0C660C9}" destId="{635AE9C6-0A30-40B1-98F3-089B55B5B5F4}" srcOrd="1" destOrd="0" presId="urn:microsoft.com/office/officeart/2009/3/layout/StepUpProcess"/>
    <dgm:cxn modelId="{6186AA90-5E77-4D67-B772-90BB676A669F}" type="presParOf" srcId="{68CF915C-0CF3-4814-84AE-BB9CD0C660C9}" destId="{AC24C1C7-B2AB-4C1B-BC6C-AA2926DAC7F3}" srcOrd="2" destOrd="0" presId="urn:microsoft.com/office/officeart/2009/3/layout/StepUpProcess"/>
    <dgm:cxn modelId="{C62043B3-6E90-4A29-A63D-CCF34E837B6D}" type="presParOf" srcId="{CD047635-1C62-4388-85B4-D4B00549725A}" destId="{444A022C-AF78-484B-B50C-8796DF798C99}" srcOrd="5" destOrd="0" presId="urn:microsoft.com/office/officeart/2009/3/layout/StepUpProcess"/>
    <dgm:cxn modelId="{7D630D79-15BA-40A7-B8D2-247395576DC5}" type="presParOf" srcId="{444A022C-AF78-484B-B50C-8796DF798C99}" destId="{623FEE96-E164-4922-ADAD-8C65693A097A}" srcOrd="0" destOrd="0" presId="urn:microsoft.com/office/officeart/2009/3/layout/StepUpProcess"/>
    <dgm:cxn modelId="{633A6CE3-311F-4284-A9D7-C45366BCF341}" type="presParOf" srcId="{CD047635-1C62-4388-85B4-D4B00549725A}" destId="{20B4A1C2-D295-4997-9001-25AC33DCA95D}" srcOrd="6" destOrd="0" presId="urn:microsoft.com/office/officeart/2009/3/layout/StepUpProcess"/>
    <dgm:cxn modelId="{FD22314E-4C00-4003-B186-02F68885BBEE}" type="presParOf" srcId="{20B4A1C2-D295-4997-9001-25AC33DCA95D}" destId="{9A84C4E4-E14C-45BC-9477-08C6BCC30132}" srcOrd="0" destOrd="0" presId="urn:microsoft.com/office/officeart/2009/3/layout/StepUpProcess"/>
    <dgm:cxn modelId="{9806DAB5-550F-418E-B1DD-8099ED62B3DC}" type="presParOf" srcId="{20B4A1C2-D295-4997-9001-25AC33DCA95D}" destId="{F2020694-1872-4736-B592-393C9BC3F898}" srcOrd="1" destOrd="0" presId="urn:microsoft.com/office/officeart/2009/3/layout/StepUpProcess"/>
    <dgm:cxn modelId="{D23FAD31-F124-4B0D-8FF0-622999595FFD}" type="presParOf" srcId="{20B4A1C2-D295-4997-9001-25AC33DCA95D}" destId="{88792243-F350-4C66-9641-3CE502AFF392}" srcOrd="2" destOrd="0" presId="urn:microsoft.com/office/officeart/2009/3/layout/StepUpProcess"/>
    <dgm:cxn modelId="{0505AFDB-5F52-4894-93C9-F45997713F02}" type="presParOf" srcId="{CD047635-1C62-4388-85B4-D4B00549725A}" destId="{02F38BC7-0010-4966-84BB-8BF0ED922613}" srcOrd="7" destOrd="0" presId="urn:microsoft.com/office/officeart/2009/3/layout/StepUpProcess"/>
    <dgm:cxn modelId="{6BD8DDA0-B436-4AFA-AD28-DACC7EC67D36}" type="presParOf" srcId="{02F38BC7-0010-4966-84BB-8BF0ED922613}" destId="{9035FD08-2778-490D-B5B9-C65D689B21A2}" srcOrd="0" destOrd="0" presId="urn:microsoft.com/office/officeart/2009/3/layout/StepUpProcess"/>
    <dgm:cxn modelId="{251B6DAA-8DAC-4FFE-AC0B-FF6BFEA6F166}" type="presParOf" srcId="{CD047635-1C62-4388-85B4-D4B00549725A}" destId="{5FA63D7C-328D-48AD-A965-3CAD9AF42810}" srcOrd="8" destOrd="0" presId="urn:microsoft.com/office/officeart/2009/3/layout/StepUpProcess"/>
    <dgm:cxn modelId="{94D9BDD4-858C-4B70-9D47-2D239F40AE16}" type="presParOf" srcId="{5FA63D7C-328D-48AD-A965-3CAD9AF42810}" destId="{2B733CD2-4029-4592-98CD-BA02D5574011}" srcOrd="0" destOrd="0" presId="urn:microsoft.com/office/officeart/2009/3/layout/StepUpProcess"/>
    <dgm:cxn modelId="{33CA8FEF-1324-43D0-8711-968015845D59}" type="presParOf" srcId="{5FA63D7C-328D-48AD-A965-3CAD9AF42810}" destId="{03A27DE2-B439-424E-92FD-22951F1C8066}" srcOrd="1" destOrd="0" presId="urn:microsoft.com/office/officeart/2009/3/layout/StepUpProcess"/>
    <dgm:cxn modelId="{C65B517C-06B1-4CCB-B93A-A7694D2D1E04}" type="presParOf" srcId="{5FA63D7C-328D-48AD-A965-3CAD9AF42810}" destId="{3ED74392-0E3E-4368-932C-06389EAFF4C6}" srcOrd="2" destOrd="0" presId="urn:microsoft.com/office/officeart/2009/3/layout/StepUpProcess"/>
    <dgm:cxn modelId="{B4E839CC-4919-45BE-B6BE-F302AFC97748}" type="presParOf" srcId="{CD047635-1C62-4388-85B4-D4B00549725A}" destId="{B5896897-D267-4CAA-B01D-C5999A40CD93}" srcOrd="9" destOrd="0" presId="urn:microsoft.com/office/officeart/2009/3/layout/StepUpProcess"/>
    <dgm:cxn modelId="{93A2FD59-3280-44B3-B8B3-FFD45B0758D0}" type="presParOf" srcId="{B5896897-D267-4CAA-B01D-C5999A40CD93}" destId="{5836ACB8-6C04-4B84-A6BB-F49C10405C63}" srcOrd="0" destOrd="0" presId="urn:microsoft.com/office/officeart/2009/3/layout/StepUpProcess"/>
    <dgm:cxn modelId="{4643A511-5BCA-4C31-BCC1-B79FD5417BA6}" type="presParOf" srcId="{CD047635-1C62-4388-85B4-D4B00549725A}" destId="{D610B86F-282E-40D0-B220-EE716865C6FD}" srcOrd="10" destOrd="0" presId="urn:microsoft.com/office/officeart/2009/3/layout/StepUpProcess"/>
    <dgm:cxn modelId="{E1431C58-E55C-4399-81E4-D816B1B6EC71}" type="presParOf" srcId="{D610B86F-282E-40D0-B220-EE716865C6FD}" destId="{A9AED9B2-E569-4B9E-AE22-16B10377D561}" srcOrd="0" destOrd="0" presId="urn:microsoft.com/office/officeart/2009/3/layout/StepUpProcess"/>
    <dgm:cxn modelId="{9F7FF099-DF96-42CD-821D-8ACB69B37B98}" type="presParOf" srcId="{D610B86F-282E-40D0-B220-EE716865C6FD}" destId="{561DD925-66B9-4F39-A8BC-A6DE35A8D8C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11A4E-1C54-4BCF-ACCB-C00B76431BB8}">
      <dsp:nvSpPr>
        <dsp:cNvPr id="0" name=""/>
        <dsp:cNvSpPr/>
      </dsp:nvSpPr>
      <dsp:spPr>
        <a:xfrm rot="5400000">
          <a:off x="289711" y="2904929"/>
          <a:ext cx="866318" cy="1441534"/>
        </a:xfrm>
        <a:prstGeom prst="corner">
          <a:avLst>
            <a:gd name="adj1" fmla="val 16120"/>
            <a:gd name="adj2" fmla="val 16110"/>
          </a:avLst>
        </a:prstGeom>
        <a:solidFill>
          <a:srgbClr val="EC56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404886-EE36-4451-AA9E-BDD72A1A4D7F}">
      <dsp:nvSpPr>
        <dsp:cNvPr id="0" name=""/>
        <dsp:cNvSpPr/>
      </dsp:nvSpPr>
      <dsp:spPr>
        <a:xfrm>
          <a:off x="145101" y="3335637"/>
          <a:ext cx="1301425" cy="114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fr-FR" sz="2100" kern="1200"/>
            <a:t>Eau de surface</a:t>
          </a:r>
        </a:p>
      </dsp:txBody>
      <dsp:txXfrm>
        <a:off x="145101" y="3335637"/>
        <a:ext cx="1301425" cy="1140775"/>
      </dsp:txXfrm>
    </dsp:sp>
    <dsp:sp modelId="{57E5D815-C747-4508-A155-EA53CC5C610D}">
      <dsp:nvSpPr>
        <dsp:cNvPr id="0" name=""/>
        <dsp:cNvSpPr/>
      </dsp:nvSpPr>
      <dsp:spPr>
        <a:xfrm>
          <a:off x="1200974" y="2798802"/>
          <a:ext cx="245551" cy="245551"/>
        </a:xfrm>
        <a:prstGeom prst="triangle">
          <a:avLst>
            <a:gd name="adj" fmla="val 100000"/>
          </a:avLst>
        </a:prstGeom>
        <a:solidFill>
          <a:srgbClr val="EC563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5202F3-8B99-4E75-98B6-A57BCDF6D909}">
      <dsp:nvSpPr>
        <dsp:cNvPr id="0" name=""/>
        <dsp:cNvSpPr/>
      </dsp:nvSpPr>
      <dsp:spPr>
        <a:xfrm rot="5400000">
          <a:off x="1882910" y="2510691"/>
          <a:ext cx="866318" cy="1441534"/>
        </a:xfrm>
        <a:prstGeom prst="corner">
          <a:avLst>
            <a:gd name="adj1" fmla="val 16120"/>
            <a:gd name="adj2" fmla="val 16110"/>
          </a:avLst>
        </a:prstGeom>
        <a:solidFill>
          <a:srgbClr val="F68D3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91054E-91CC-4577-A774-D381A6C14EED}">
      <dsp:nvSpPr>
        <dsp:cNvPr id="0" name=""/>
        <dsp:cNvSpPr/>
      </dsp:nvSpPr>
      <dsp:spPr>
        <a:xfrm>
          <a:off x="1738300" y="2941399"/>
          <a:ext cx="1301425" cy="114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fr-FR" sz="2100" kern="1200"/>
            <a:t>Non améliorée</a:t>
          </a:r>
        </a:p>
      </dsp:txBody>
      <dsp:txXfrm>
        <a:off x="1738300" y="2941399"/>
        <a:ext cx="1301425" cy="1140775"/>
      </dsp:txXfrm>
    </dsp:sp>
    <dsp:sp modelId="{7F3C0C71-6EC7-4389-8931-5D4B3941C933}">
      <dsp:nvSpPr>
        <dsp:cNvPr id="0" name=""/>
        <dsp:cNvSpPr/>
      </dsp:nvSpPr>
      <dsp:spPr>
        <a:xfrm>
          <a:off x="2794173" y="2404563"/>
          <a:ext cx="245551" cy="245551"/>
        </a:xfrm>
        <a:prstGeom prst="triangle">
          <a:avLst>
            <a:gd name="adj" fmla="val 100000"/>
          </a:avLst>
        </a:prstGeom>
        <a:solidFill>
          <a:srgbClr val="F68D3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E52F13-2BA9-4EF6-96E6-DA46500658F6}">
      <dsp:nvSpPr>
        <dsp:cNvPr id="0" name=""/>
        <dsp:cNvSpPr/>
      </dsp:nvSpPr>
      <dsp:spPr>
        <a:xfrm rot="5400000">
          <a:off x="3476109" y="2116452"/>
          <a:ext cx="866318" cy="1441534"/>
        </a:xfrm>
        <a:prstGeom prst="corner">
          <a:avLst>
            <a:gd name="adj1" fmla="val 16120"/>
            <a:gd name="adj2" fmla="val 16110"/>
          </a:avLst>
        </a:prstGeom>
        <a:solidFill>
          <a:srgbClr val="FEC44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AE9C6-0A30-40B1-98F3-089B55B5B5F4}">
      <dsp:nvSpPr>
        <dsp:cNvPr id="0" name=""/>
        <dsp:cNvSpPr/>
      </dsp:nvSpPr>
      <dsp:spPr>
        <a:xfrm>
          <a:off x="3331499" y="2547160"/>
          <a:ext cx="1301425" cy="114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fr-FR" sz="2100" kern="1200"/>
            <a:t>Limitée</a:t>
          </a:r>
        </a:p>
      </dsp:txBody>
      <dsp:txXfrm>
        <a:off x="3331499" y="2547160"/>
        <a:ext cx="1301425" cy="1140775"/>
      </dsp:txXfrm>
    </dsp:sp>
    <dsp:sp modelId="{AC24C1C7-B2AB-4C1B-BC6C-AA2926DAC7F3}">
      <dsp:nvSpPr>
        <dsp:cNvPr id="0" name=""/>
        <dsp:cNvSpPr/>
      </dsp:nvSpPr>
      <dsp:spPr>
        <a:xfrm>
          <a:off x="4387372" y="2010324"/>
          <a:ext cx="245551" cy="245551"/>
        </a:xfrm>
        <a:prstGeom prst="triangle">
          <a:avLst>
            <a:gd name="adj" fmla="val 100000"/>
          </a:avLst>
        </a:prstGeom>
        <a:solidFill>
          <a:srgbClr val="FEC44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84C4E4-E14C-45BC-9477-08C6BCC30132}">
      <dsp:nvSpPr>
        <dsp:cNvPr id="0" name=""/>
        <dsp:cNvSpPr/>
      </dsp:nvSpPr>
      <dsp:spPr>
        <a:xfrm rot="5400000">
          <a:off x="5069308" y="1722213"/>
          <a:ext cx="866318" cy="1441534"/>
        </a:xfrm>
        <a:prstGeom prst="corner">
          <a:avLst>
            <a:gd name="adj1" fmla="val 16120"/>
            <a:gd name="adj2" fmla="val 16110"/>
          </a:avLst>
        </a:prstGeom>
        <a:solidFill>
          <a:srgbClr val="38C6F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020694-1872-4736-B592-393C9BC3F898}">
      <dsp:nvSpPr>
        <dsp:cNvPr id="0" name=""/>
        <dsp:cNvSpPr/>
      </dsp:nvSpPr>
      <dsp:spPr>
        <a:xfrm>
          <a:off x="4924698" y="2152921"/>
          <a:ext cx="1301425" cy="114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fr-FR" sz="2100" kern="1200"/>
            <a:t>Basique</a:t>
          </a:r>
        </a:p>
      </dsp:txBody>
      <dsp:txXfrm>
        <a:off x="4924698" y="2152921"/>
        <a:ext cx="1301425" cy="1140775"/>
      </dsp:txXfrm>
    </dsp:sp>
    <dsp:sp modelId="{88792243-F350-4C66-9641-3CE502AFF392}">
      <dsp:nvSpPr>
        <dsp:cNvPr id="0" name=""/>
        <dsp:cNvSpPr/>
      </dsp:nvSpPr>
      <dsp:spPr>
        <a:xfrm>
          <a:off x="5980571" y="1616086"/>
          <a:ext cx="245551" cy="245551"/>
        </a:xfrm>
        <a:prstGeom prst="triangle">
          <a:avLst>
            <a:gd name="adj" fmla="val 100000"/>
          </a:avLst>
        </a:prstGeom>
        <a:solidFill>
          <a:srgbClr val="38C6F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733CD2-4029-4592-98CD-BA02D5574011}">
      <dsp:nvSpPr>
        <dsp:cNvPr id="0" name=""/>
        <dsp:cNvSpPr/>
      </dsp:nvSpPr>
      <dsp:spPr>
        <a:xfrm rot="5400000">
          <a:off x="6662507" y="1327974"/>
          <a:ext cx="866318" cy="1441534"/>
        </a:xfrm>
        <a:prstGeom prst="corner">
          <a:avLst>
            <a:gd name="adj1" fmla="val 16120"/>
            <a:gd name="adj2" fmla="val 16110"/>
          </a:avLst>
        </a:prstGeom>
        <a:solidFill>
          <a:srgbClr val="2B95B8"/>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27DE2-B439-424E-92FD-22951F1C8066}">
      <dsp:nvSpPr>
        <dsp:cNvPr id="0" name=""/>
        <dsp:cNvSpPr/>
      </dsp:nvSpPr>
      <dsp:spPr>
        <a:xfrm>
          <a:off x="6517897" y="1758683"/>
          <a:ext cx="1301425" cy="114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fr-FR" sz="2100" kern="1200"/>
            <a:t>Basique +</a:t>
          </a:r>
        </a:p>
      </dsp:txBody>
      <dsp:txXfrm>
        <a:off x="6517897" y="1758683"/>
        <a:ext cx="1301425" cy="1140775"/>
      </dsp:txXfrm>
    </dsp:sp>
    <dsp:sp modelId="{3ED74392-0E3E-4368-932C-06389EAFF4C6}">
      <dsp:nvSpPr>
        <dsp:cNvPr id="0" name=""/>
        <dsp:cNvSpPr/>
      </dsp:nvSpPr>
      <dsp:spPr>
        <a:xfrm>
          <a:off x="7573770" y="1221847"/>
          <a:ext cx="245551" cy="24555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ED9B2-E569-4B9E-AE22-16B10377D561}">
      <dsp:nvSpPr>
        <dsp:cNvPr id="0" name=""/>
        <dsp:cNvSpPr/>
      </dsp:nvSpPr>
      <dsp:spPr>
        <a:xfrm rot="5400000">
          <a:off x="8255706" y="933736"/>
          <a:ext cx="866318" cy="1441534"/>
        </a:xfrm>
        <a:prstGeom prst="corner">
          <a:avLst>
            <a:gd name="adj1" fmla="val 16120"/>
            <a:gd name="adj2" fmla="val 16110"/>
          </a:avLst>
        </a:prstGeom>
        <a:solidFill>
          <a:srgbClr val="00547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1DD925-66B9-4F39-A8BC-A6DE35A8D8C6}">
      <dsp:nvSpPr>
        <dsp:cNvPr id="0" name=""/>
        <dsp:cNvSpPr/>
      </dsp:nvSpPr>
      <dsp:spPr>
        <a:xfrm>
          <a:off x="8111096" y="1364444"/>
          <a:ext cx="1301425" cy="114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fr-FR" sz="2100" kern="1200"/>
            <a:t>Gérée de manière sûre</a:t>
          </a:r>
        </a:p>
      </dsp:txBody>
      <dsp:txXfrm>
        <a:off x="8111096" y="1364444"/>
        <a:ext cx="1301425" cy="114077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2018-09-28</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2018-09-28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a:t>
            </a:fld>
            <a:endParaRPr/>
          </a:p>
        </p:txBody>
      </p:sp>
    </p:spTree>
    <p:extLst>
      <p:ext uri="{BB962C8B-B14F-4D97-AF65-F5344CB8AC3E}">
        <p14:creationId xmlns:p14="http://schemas.microsoft.com/office/powerpoint/2010/main" val="398930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4</a:t>
            </a:fld>
            <a:endParaRPr/>
          </a:p>
        </p:txBody>
      </p:sp>
    </p:spTree>
    <p:extLst>
      <p:ext uri="{BB962C8B-B14F-4D97-AF65-F5344CB8AC3E}">
        <p14:creationId xmlns:p14="http://schemas.microsoft.com/office/powerpoint/2010/main" val="90806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sz="1200" dirty="0"/>
              <a:t>Passez en revue le polycopié</a:t>
            </a:r>
          </a:p>
          <a:p>
            <a:pPr rtl="0"/>
            <a:r>
              <a:rPr lang="fr-FR" sz="1200" dirty="0"/>
              <a:t>Discutez : Quelles ont été les évolutions du discours, des cibles et des indicateurs relatifs à l'eau potable au fil du temps ?</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6</a:t>
            </a:fld>
            <a:endParaRPr/>
          </a:p>
        </p:txBody>
      </p:sp>
    </p:spTree>
    <p:extLst>
      <p:ext uri="{BB962C8B-B14F-4D97-AF65-F5344CB8AC3E}">
        <p14:creationId xmlns:p14="http://schemas.microsoft.com/office/powerpoint/2010/main" val="402059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Cette échelle</a:t>
            </a:r>
            <a:r>
              <a:rPr lang="fr-FR" baseline="0"/>
              <a:t> montre les différents niveaux de service appliqués à l'eau de boisson domestique. UNICEF ajoute parfois l'étape "basique +" quand le point d'eau ne satisfait pas à toutes les exigences pour être "gérée de manière sûre", mais que la qualité est meilleure que basique.</a:t>
            </a:r>
          </a:p>
          <a:p>
            <a:pPr rtl="0"/>
            <a:r>
              <a:rPr lang="fr-FR" baseline="0"/>
              <a:t>Les flèches vertes signalent les endroits où la CTED peut améliorer la qualité de l'eau. </a:t>
            </a:r>
          </a:p>
          <a:p>
            <a:pPr rtl="0"/>
            <a:r>
              <a:rPr lang="fr-FR" baseline="0"/>
              <a:t>La pollution entre la source d'eau et le domicile est un point de préoccupation majeur pour toutes les catégories, excepté la catégorie "gérée de manière sûre". La CTED contribue à garantir la salubrité de l'eau au point d'utilisation.</a:t>
            </a:r>
          </a:p>
        </p:txBody>
      </p:sp>
      <p:sp>
        <p:nvSpPr>
          <p:cNvPr id="4" name="Slide Number Placeholder 3"/>
          <p:cNvSpPr>
            <a:spLocks noGrp="1"/>
          </p:cNvSpPr>
          <p:nvPr>
            <p:ph type="sldNum" sz="quarter" idx="10"/>
          </p:nvPr>
        </p:nvSpPr>
        <p:spPr/>
        <p:txBody>
          <a:bodyPr/>
          <a:lstStyle/>
          <a:p>
            <a:pPr rtl="0"/>
            <a:fld id="{69CCCD06-B6AC-4C94-B410-82C167501725}" type="slidenum">
              <a:rPr/>
              <a:t>7</a:t>
            </a:fld>
            <a:endParaRPr/>
          </a:p>
        </p:txBody>
      </p:sp>
    </p:spTree>
    <p:extLst>
      <p:ext uri="{BB962C8B-B14F-4D97-AF65-F5344CB8AC3E}">
        <p14:creationId xmlns:p14="http://schemas.microsoft.com/office/powerpoint/2010/main" val="4007989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rtl="0"/>
            <a:fld id="{69CCCD06-B6AC-4C94-B410-82C167501725}" type="slidenum">
              <a:rPr/>
              <a:t>9</a:t>
            </a:fld>
            <a:endParaRPr/>
          </a:p>
        </p:txBody>
      </p:sp>
    </p:spTree>
    <p:extLst>
      <p:ext uri="{BB962C8B-B14F-4D97-AF65-F5344CB8AC3E}">
        <p14:creationId xmlns:p14="http://schemas.microsoft.com/office/powerpoint/2010/main" val="367532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En équipe de deux :</a:t>
            </a:r>
          </a:p>
          <a:p>
            <a:pPr marL="342900" indent="-342900" rtl="0">
              <a:buFont typeface="Arial" panose="020B0604020202020204" pitchFamily="34" charset="0"/>
              <a:buChar char="•"/>
            </a:pPr>
            <a:r>
              <a:rPr lang="fr-FR"/>
              <a:t>Une personne joue le rôle d'un responsable de programme chargé de décrire son projet de CTED à un fonctionnaire du gouvernement ou de l'ONU.</a:t>
            </a:r>
          </a:p>
          <a:p>
            <a:pPr marL="342900" indent="-342900" rtl="0">
              <a:buFont typeface="Arial" panose="020B0604020202020204" pitchFamily="34" charset="0"/>
              <a:buChar char="•"/>
            </a:pPr>
            <a:r>
              <a:rPr lang="fr-FR"/>
              <a:t>Une personne joue le rôle du fonctionnaire du gouvernement ou de l'ONU.</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10</a:t>
            </a:fld>
            <a:endParaRPr/>
          </a:p>
        </p:txBody>
      </p:sp>
    </p:spTree>
    <p:extLst>
      <p:ext uri="{BB962C8B-B14F-4D97-AF65-F5344CB8AC3E}">
        <p14:creationId xmlns:p14="http://schemas.microsoft.com/office/powerpoint/2010/main" val="2763460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fr-FR" sz="4000"/>
              <a:t>Licence Creative Commons</a:t>
            </a:r>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fr-FR" sz="1600" dirty="0"/>
              <a:t>Le contenu de ce document est en libre accès et sous </a:t>
            </a:r>
            <a:r>
              <a:rPr lang="fr-FR" sz="1600" dirty="0">
                <a:hlinkClick r:id="rId5"/>
              </a:rPr>
              <a:t>licence Creative Commons Attribution-</a:t>
            </a:r>
            <a:r>
              <a:rPr lang="fr-FR" sz="1600" dirty="0" err="1">
                <a:hlinkClick r:id="rId5"/>
              </a:rPr>
              <a:t>ShareAlike</a:t>
            </a:r>
            <a:r>
              <a:rPr lang="fr-FR" sz="1600" dirty="0">
                <a:hlinkClick r:id="rId5"/>
              </a:rPr>
              <a:t> 4.0 International License</a:t>
            </a:r>
            <a:r>
              <a:rPr lang="fr-FR" sz="1600" dirty="0"/>
              <a:t>(CC </a:t>
            </a:r>
            <a:r>
              <a:rPr lang="fr-FR" sz="1600" dirty="0" err="1"/>
              <a:t>BY-SA</a:t>
            </a:r>
            <a:r>
              <a:rPr lang="fr-FR" sz="1600" dirty="0"/>
              <a:t> 4.0). </a:t>
            </a:r>
          </a:p>
          <a:p>
            <a:pPr rtl="0"/>
            <a:r>
              <a:rPr lang="fr-FR" sz="1600" dirty="0"/>
              <a:t>Vous êtes libre de :</a:t>
            </a:r>
          </a:p>
        </p:txBody>
      </p:sp>
      <p:sp>
        <p:nvSpPr>
          <p:cNvPr id="21" name="TextBox 20"/>
          <p:cNvSpPr txBox="1"/>
          <p:nvPr userDrawn="1"/>
        </p:nvSpPr>
        <p:spPr>
          <a:xfrm>
            <a:off x="2595000" y="1928853"/>
            <a:ext cx="7052400" cy="1077218"/>
          </a:xfrm>
          <a:prstGeom prst="rect">
            <a:avLst/>
          </a:prstGeom>
          <a:noFill/>
        </p:spPr>
        <p:txBody>
          <a:bodyPr wrap="square" rtlCol="0">
            <a:spAutoFit/>
          </a:bodyPr>
          <a:lstStyle/>
          <a:p>
            <a:pPr rtl="0"/>
            <a:r>
              <a:rPr lang="fr-FR" sz="1600" dirty="0"/>
              <a:t>Partager – Copier et redistribuer les contenus sur tous types de supports et de formats.</a:t>
            </a:r>
          </a:p>
          <a:p>
            <a:pPr rtl="0"/>
            <a:r>
              <a:rPr lang="fr-FR" sz="1600" dirty="0"/>
              <a:t>Adapter – Modifier, transformer ou utiliser les contenus pour créer vos propres documents, et faire usage de ceux-ci à toutes fins utiles, y compris commerciales.</a:t>
            </a:r>
          </a:p>
        </p:txBody>
      </p:sp>
      <p:sp>
        <p:nvSpPr>
          <p:cNvPr id="22" name="TextBox 21"/>
          <p:cNvSpPr txBox="1"/>
          <p:nvPr userDrawn="1"/>
        </p:nvSpPr>
        <p:spPr>
          <a:xfrm>
            <a:off x="2595000" y="3048020"/>
            <a:ext cx="7052400" cy="2646878"/>
          </a:xfrm>
          <a:prstGeom prst="rect">
            <a:avLst/>
          </a:prstGeom>
          <a:noFill/>
        </p:spPr>
        <p:txBody>
          <a:bodyPr wrap="square" rtlCol="0">
            <a:spAutoFit/>
          </a:bodyPr>
          <a:lstStyle/>
          <a:p>
            <a:pPr rtl="0"/>
            <a:r>
              <a:rPr lang="fr-FR" sz="1600" dirty="0"/>
              <a:t>Aux conditions suivantes :</a:t>
            </a:r>
          </a:p>
          <a:p>
            <a:pPr rtl="0"/>
            <a:r>
              <a:rPr lang="fr-FR" sz="1600" dirty="0"/>
              <a:t>Attribution – Vous devez signaler que CAWST est l'auteur de ce document, renseigner un lien vers la licence, et indiquer si des modifications ont été apportées. Vous pouvez indiquer ces renseignements de la manière dont vous le souhaitez, mais nous vous demandons de ne pas laisser entendre que CAWST vous soutient ou approuve la façon dont vous utilisez nos ressources. Les instructions détaillées sont disponibles sur : </a:t>
            </a:r>
            <a:r>
              <a:rPr lang="fr-FR" sz="1600" dirty="0">
                <a:hlinkClick r:id="rId6"/>
              </a:rPr>
              <a:t>resources.cawst.org/cc</a:t>
            </a:r>
          </a:p>
          <a:p>
            <a:pPr rtl="0"/>
            <a:r>
              <a:rPr lang="fr-FR" sz="1600" dirty="0"/>
              <a:t>Partage dans les mêmes conditions – Si vous modifiez, transformez ou créez à partir de nos contenus, vous devez distribuer vos contributions avec la même licence que les originaux.</a:t>
            </a:r>
          </a:p>
        </p:txBody>
      </p:sp>
      <p:sp>
        <p:nvSpPr>
          <p:cNvPr id="23" name="TextBox 22"/>
          <p:cNvSpPr txBox="1"/>
          <p:nvPr userDrawn="1"/>
        </p:nvSpPr>
        <p:spPr>
          <a:xfrm>
            <a:off x="2595000" y="5516431"/>
            <a:ext cx="7052400" cy="830997"/>
          </a:xfrm>
          <a:prstGeom prst="rect">
            <a:avLst/>
          </a:prstGeom>
          <a:noFill/>
        </p:spPr>
        <p:txBody>
          <a:bodyPr wrap="square" rtlCol="0">
            <a:spAutoFit/>
          </a:bodyPr>
          <a:lstStyle/>
          <a:p>
            <a:pPr rtl="0"/>
            <a:r>
              <a:rPr lang="fr-FR" sz="1600" dirty="0"/>
              <a:t>CAWST et ses administrateurs, employés, contractants et bénévoles n'endossent aucune responsabilité et ne donnent aucune garantie en ce qui concerne les résultats pouvant être obtenus par l'utilisation des informations fournies.</a:t>
            </a:r>
          </a:p>
        </p:txBody>
      </p:sp>
      <p:cxnSp>
        <p:nvCxnSpPr>
          <p:cNvPr id="25" name="Straight Connector 24"/>
          <p:cNvCxnSpPr/>
          <p:nvPr userDrawn="1"/>
        </p:nvCxnSpPr>
        <p:spPr>
          <a:xfrm>
            <a:off x="2592000" y="1960717"/>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58184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7250315" cy="4036220"/>
            <a:chOff x="1305030" y="1484057"/>
            <a:chExt cx="6423585"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Calgary AB, Canada</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6423583" cy="584775"/>
            </a:xfrm>
            <a:prstGeom prst="rect">
              <a:avLst/>
            </a:prstGeom>
            <a:noFill/>
          </p:spPr>
          <p:txBody>
            <a:bodyPr wrap="square" rtlCol="0">
              <a:spAutoFit/>
            </a:bodyPr>
            <a:lstStyle/>
            <a:p>
              <a:pPr rtl="0"/>
              <a:r>
                <a:rPr lang="fr-FR" sz="3200" dirty="0">
                  <a:latin typeface="Lato" panose="020F0502020204030203" pitchFamily="34" charset="0"/>
                </a:rPr>
                <a:t>Comment CAWST peut vous soutenir !</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fr-FR">
                  <a:latin typeface="Lato" panose="020F0502020204030203" pitchFamily="34" charset="0"/>
                </a:rPr>
                <a:t>Contactez CAWST pour une assistance sur l'utilisation et l'adaptation de nos ressources d'enseignement et de formation dans le cadre de votre travail. </a:t>
              </a:r>
            </a:p>
            <a:p>
              <a:endParaRPr lang="en-CA" dirty="0">
                <a:latin typeface="Lato" panose="020F0502020204030203" pitchFamily="34" charset="0"/>
              </a:endParaRPr>
            </a:p>
            <a:p>
              <a:pPr rtl="0"/>
              <a:r>
                <a:rPr lang="fr-FR">
                  <a:latin typeface="Lato" panose="020F0502020204030203" pitchFamily="34" charset="0"/>
                </a:rPr>
                <a:t>Rendez-vous sur </a:t>
              </a:r>
              <a:r>
                <a:rPr lang="fr-FR">
                  <a:latin typeface="Lato" panose="020F0502020204030203" pitchFamily="34" charset="0"/>
                  <a:hlinkClick r:id="rId4"/>
                </a:rPr>
                <a:t>resources.cawst.org</a:t>
              </a:r>
              <a:r>
                <a:rPr lang="fr-FR">
                  <a:latin typeface="Lato" panose="020F0502020204030203" pitchFamily="34" charset="0"/>
                </a:rPr>
                <a:t> pour :</a:t>
              </a:r>
            </a:p>
            <a:p>
              <a:pPr rtl="0"/>
              <a:r>
                <a:rPr lang="fr-FR">
                  <a:latin typeface="Lato" panose="020F0502020204030203" pitchFamily="34" charset="0"/>
                </a:rPr>
                <a:t>les dernières mises à jour de ce document</a:t>
              </a:r>
            </a:p>
            <a:p>
              <a:pPr rtl="0"/>
              <a:r>
                <a:rPr lang="fr-FR">
                  <a:latin typeface="Lato" panose="020F0502020204030203" pitchFamily="34" charset="0"/>
                </a:rPr>
                <a:t>d'autres ressources sur les formations et les ateliers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502020204030203" pitchFamily="34" charset="0"/>
          <a:ea typeface="Lato Light" panose="020F0502020204030203" pitchFamily="34" charset="0"/>
          <a:cs typeface="Lato Light" panose="020F0502020204030203" pitchFamily="34" charset="0"/>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26.xml"/><Relationship Id="rId5" Type="http://schemas.microsoft.com/office/2007/relationships/hdphoto" Target="../media/hdphoto3.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3.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5.xml"/><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chemeClr val="bg1"/>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a:ln>
                <a:noFill/>
              </a:ln>
              <a:solidFill>
                <a:schemeClr val="bg1"/>
              </a:solidFill>
              <a:effectLst/>
              <a:uLnTx/>
              <a:uFillTx/>
              <a:latin typeface="Lato" panose="020F0502020204030203" pitchFamily="34" charset="0"/>
              <a:ea typeface="+mn-ea"/>
              <a:cs typeface="+mn-cs"/>
            </a:endParaRPr>
          </a:p>
        </p:txBody>
      </p:sp>
      <p:sp>
        <p:nvSpPr>
          <p:cNvPr id="2" name="Rectangle 1"/>
          <p:cNvSpPr/>
          <p:nvPr/>
        </p:nvSpPr>
        <p:spPr>
          <a:xfrm>
            <a:off x="620485" y="1206560"/>
            <a:ext cx="6261082" cy="4524315"/>
          </a:xfrm>
          <a:prstGeom prst="rect">
            <a:avLst/>
          </a:prstGeom>
        </p:spPr>
        <p:txBody>
          <a:bodyPr>
            <a:noAutofit/>
          </a:bodyPr>
          <a:lstStyle/>
          <a:p>
            <a:pPr rtl="0"/>
            <a:r>
              <a:rPr lang="fr-FR" sz="10000" dirty="0">
                <a:solidFill>
                  <a:schemeClr val="bg1"/>
                </a:solidFill>
                <a:latin typeface="Merriweather Light" panose="00000400000000000000" pitchFamily="50" charset="0"/>
              </a:rPr>
              <a:t>Révision : Jeu de rôle </a:t>
            </a:r>
            <a:r>
              <a:rPr lang="fr-FR" sz="5000" dirty="0">
                <a:solidFill>
                  <a:schemeClr val="bg1"/>
                </a:solidFill>
                <a:latin typeface="Merriweather Light" panose="00000400000000000000" pitchFamily="50" charset="0"/>
              </a:rPr>
              <a:t>(2 min)</a:t>
            </a: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227661" y="1065893"/>
            <a:ext cx="4224564" cy="4224564"/>
          </a:xfrm>
          <a:prstGeom prst="rect">
            <a:avLst/>
          </a:prstGeom>
        </p:spPr>
      </p:pic>
    </p:spTree>
    <p:custDataLst>
      <p:tags r:id="rId1"/>
    </p:custDataLst>
    <p:extLst>
      <p:ext uri="{BB962C8B-B14F-4D97-AF65-F5344CB8AC3E}">
        <p14:creationId xmlns:p14="http://schemas.microsoft.com/office/powerpoint/2010/main" val="317634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85000" lnSpcReduction="20000"/>
          </a:bodyPr>
          <a:lstStyle/>
          <a:p>
            <a:pPr rtl="0"/>
            <a:r>
              <a:rPr lang="fr-FR" dirty="0"/>
              <a:t>Utilisez cette présentation avec le</a:t>
            </a:r>
          </a:p>
          <a:p>
            <a:pPr rtl="0"/>
            <a:r>
              <a:rPr lang="fr-FR" dirty="0"/>
              <a:t>"Plan de cours : Programme mondial pour l'eau potable" </a:t>
            </a:r>
          </a:p>
          <a:p>
            <a:pPr rtl="0"/>
            <a:r>
              <a:rPr lang="fr-FR" dirty="0"/>
              <a:t>dans le Manuel du formateur pour la conservation et le traitement de l'eau à domicile (CTED)</a:t>
            </a:r>
          </a:p>
          <a:p>
            <a:endParaRPr lang="en-CA" dirty="0"/>
          </a:p>
        </p:txBody>
      </p:sp>
      <p:sp>
        <p:nvSpPr>
          <p:cNvPr id="5" name="Text Placeholder 4"/>
          <p:cNvSpPr>
            <a:spLocks noGrp="1"/>
          </p:cNvSpPr>
          <p:nvPr>
            <p:ph type="body" sz="quarter" idx="14"/>
          </p:nvPr>
        </p:nvSpPr>
        <p:spPr/>
        <p:txBody>
          <a:bodyPr/>
          <a:lstStyle/>
          <a:p>
            <a:pPr rtl="0"/>
            <a:r>
              <a:rPr lang="fr-FR">
                <a:latin typeface="Lato" charset="0"/>
                <a:ea typeface="Lato" charset="0"/>
                <a:cs typeface="Lato" charset="0"/>
              </a:rPr>
              <a:t>Disponible sur </a:t>
            </a:r>
            <a:r>
              <a:rPr lang="fr-FR">
                <a:hlinkClick r:id="rId3"/>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70000" lnSpcReduction="20000"/>
          </a:bodyPr>
          <a:lstStyle/>
          <a:p>
            <a:pPr rtl="0"/>
            <a:r>
              <a:rPr lang="fr-FR" dirty="0"/>
              <a:t>Programme mondial pour l'eau potable</a:t>
            </a:r>
          </a:p>
        </p:txBody>
      </p:sp>
      <p:sp>
        <p:nvSpPr>
          <p:cNvPr id="6" name="Text Placeholder 5"/>
          <p:cNvSpPr>
            <a:spLocks noGrp="1"/>
          </p:cNvSpPr>
          <p:nvPr>
            <p:ph type="body" sz="quarter" idx="15"/>
          </p:nvPr>
        </p:nvSpPr>
        <p:spPr/>
        <p:txBody>
          <a:bodyPr/>
          <a:lstStyle/>
          <a:p>
            <a:pPr rtl="0"/>
            <a:r>
              <a:rPr lang="fr-FR"/>
              <a:t>2018</a:t>
            </a:r>
          </a:p>
        </p:txBody>
      </p:sp>
      <p:sp>
        <p:nvSpPr>
          <p:cNvPr id="7" name="Text Placeholder 6"/>
          <p:cNvSpPr>
            <a:spLocks noGrp="1"/>
          </p:cNvSpPr>
          <p:nvPr>
            <p:ph type="body" sz="quarter" idx="16"/>
          </p:nvPr>
        </p:nvSpPr>
        <p:spPr/>
        <p:txBody>
          <a:bodyPr/>
          <a:lstStyle/>
          <a:p>
            <a:pPr rtl="0"/>
            <a:r>
              <a:rPr lang="fr-FR"/>
              <a:t>Juin</a:t>
            </a:r>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54B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a:xfrm>
            <a:off x="838800" y="1121228"/>
            <a:ext cx="10515600" cy="3031218"/>
          </a:xfrm>
        </p:spPr>
        <p:txBody>
          <a:bodyPr>
            <a:noAutofit/>
          </a:bodyPr>
          <a:lstStyle/>
          <a:p>
            <a:pPr rtl="0"/>
            <a:r>
              <a:rPr lang="fr-FR" sz="8000" dirty="0">
                <a:solidFill>
                  <a:schemeClr val="bg1"/>
                </a:solidFill>
                <a:latin typeface="Merriweather" panose="00000500000000000000" pitchFamily="50" charset="0"/>
              </a:rPr>
              <a:t>Discussion de groupe</a:t>
            </a:r>
          </a:p>
        </p:txBody>
      </p:sp>
      <p:sp>
        <p:nvSpPr>
          <p:cNvPr id="3" name="Slide Number Placeholder 2"/>
          <p:cNvSpPr>
            <a:spLocks noGrp="1"/>
          </p:cNvSpPr>
          <p:nvPr>
            <p:ph type="sldNum" sz="quarter" idx="10"/>
          </p:nvPr>
        </p:nvSpPr>
        <p:spPr/>
        <p:txBody>
          <a:bodyPr/>
          <a:lstStyle/>
          <a:p>
            <a:pPr rtl="0"/>
            <a:fld id="{A8350104-CE64-4EE9-82B1-554144FA4C7C}" type="slidenum">
              <a:rPr>
                <a:solidFill>
                  <a:schemeClr val="bg1"/>
                </a:solidFill>
              </a:rPr>
              <a:pPr/>
              <a:t>4</a:t>
            </a:fld>
            <a:endParaRPr>
              <a:solidFill>
                <a:schemeClr val="bg1"/>
              </a:solidFill>
            </a:endParaRP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266176" y="1093025"/>
            <a:ext cx="3087624" cy="3087624"/>
          </a:xfrm>
          <a:prstGeom prst="rect">
            <a:avLst/>
          </a:prstGeom>
        </p:spPr>
      </p:pic>
      <p:sp>
        <p:nvSpPr>
          <p:cNvPr id="6" name="TextBox 5"/>
          <p:cNvSpPr txBox="1"/>
          <p:nvPr/>
        </p:nvSpPr>
        <p:spPr>
          <a:xfrm>
            <a:off x="837600" y="4046375"/>
            <a:ext cx="7716677" cy="3093154"/>
          </a:xfrm>
          <a:prstGeom prst="rect">
            <a:avLst/>
          </a:prstGeom>
          <a:noFill/>
        </p:spPr>
        <p:txBody>
          <a:bodyPr wrap="square" rtlCol="0">
            <a:spAutoFit/>
          </a:bodyPr>
          <a:lstStyle/>
          <a:p>
            <a:pPr lvl="0" rtl="0">
              <a:spcAft>
                <a:spcPts val="1800"/>
              </a:spcAft>
              <a:defRPr/>
            </a:pPr>
            <a:r>
              <a:rPr lang="fr-FR" sz="2200" dirty="0">
                <a:solidFill>
                  <a:schemeClr val="bg1"/>
                </a:solidFill>
                <a:latin typeface="Lato" panose="020F0502020204030203" pitchFamily="34" charset="0"/>
                <a:ea typeface="Lato" panose="020F0502020204030203" pitchFamily="34" charset="0"/>
                <a:cs typeface="Lato" panose="020F0502020204030203" pitchFamily="34" charset="0"/>
              </a:rPr>
              <a:t>Imaginez que vous exercez une influence au niveau mondial et que vous êtes responsable de la définition des objectifs et des cibles pour l'eau potable. </a:t>
            </a:r>
          </a:p>
          <a:p>
            <a:pPr marL="171450" lvl="0" indent="-171450" rtl="0">
              <a:spcAft>
                <a:spcPts val="1800"/>
              </a:spcAft>
              <a:buFont typeface="Arial" panose="020B0604020202020204" pitchFamily="34" charset="0"/>
              <a:buChar char="•"/>
              <a:defRPr/>
            </a:pPr>
            <a:r>
              <a:rPr lang="fr-FR" sz="2200" dirty="0">
                <a:solidFill>
                  <a:schemeClr val="bg1"/>
                </a:solidFill>
                <a:latin typeface="Lato" panose="020F0502020204030203" pitchFamily="34" charset="0"/>
                <a:ea typeface="Lato" panose="020F0502020204030203" pitchFamily="34" charset="0"/>
                <a:cs typeface="Lato" panose="020F0502020204030203" pitchFamily="34" charset="0"/>
              </a:rPr>
              <a:t>Quelles cibles définiriez-vous pour l'eau potable ? </a:t>
            </a:r>
          </a:p>
          <a:p>
            <a:pPr marL="171450" lvl="0" indent="-171450" rtl="0">
              <a:spcAft>
                <a:spcPts val="1800"/>
              </a:spcAft>
              <a:buFont typeface="Arial" panose="020B0604020202020204" pitchFamily="34" charset="0"/>
              <a:buChar char="•"/>
              <a:defRPr/>
            </a:pPr>
            <a:r>
              <a:rPr lang="fr-FR" sz="2200" dirty="0">
                <a:solidFill>
                  <a:schemeClr val="bg1"/>
                </a:solidFill>
                <a:latin typeface="Lato" panose="020F0502020204030203" pitchFamily="34" charset="0"/>
                <a:ea typeface="Lato" panose="020F0502020204030203" pitchFamily="34" charset="0"/>
                <a:cs typeface="Lato" panose="020F0502020204030203" pitchFamily="34" charset="0"/>
              </a:rPr>
              <a:t>Qu'est-ce que vous pourriez mesurer pour suivre les progrès globalement ?</a:t>
            </a:r>
          </a:p>
          <a:p>
            <a:endParaRPr lang="en-CA" dirty="0"/>
          </a:p>
        </p:txBody>
      </p:sp>
    </p:spTree>
    <p:custDataLst>
      <p:tags r:id="rId1"/>
    </p:custDataLst>
    <p:extLst>
      <p:ext uri="{BB962C8B-B14F-4D97-AF65-F5344CB8AC3E}">
        <p14:creationId xmlns:p14="http://schemas.microsoft.com/office/powerpoint/2010/main" val="191895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fr-FR"/>
              <a:t>Résultats d'apprentissage</a:t>
            </a:r>
          </a:p>
        </p:txBody>
      </p:sp>
      <p:sp>
        <p:nvSpPr>
          <p:cNvPr id="7" name="Text Placeholder 6"/>
          <p:cNvSpPr>
            <a:spLocks noGrp="1"/>
          </p:cNvSpPr>
          <p:nvPr>
            <p:ph type="body" sz="quarter" idx="11"/>
          </p:nvPr>
        </p:nvSpPr>
        <p:spPr>
          <a:xfrm>
            <a:off x="838200" y="2453641"/>
            <a:ext cx="10515600" cy="2904743"/>
          </a:xfrm>
        </p:spPr>
        <p:txBody>
          <a:bodyPr>
            <a:normAutofit fontScale="92500" lnSpcReduction="10000"/>
          </a:bodyPr>
          <a:lstStyle/>
          <a:p>
            <a:pPr lvl="0" rtl="0"/>
            <a:r>
              <a:rPr lang="fr-FR" sz="2500"/>
              <a:t>Expliquer comment l'eau potable est définie </a:t>
            </a:r>
            <a:br>
              <a:rPr lang="en-CA" sz="2500" dirty="0"/>
            </a:br>
            <a:r>
              <a:rPr lang="fr-FR" sz="2500"/>
              <a:t>et mesurée selon les OMD et les ODD</a:t>
            </a:r>
          </a:p>
          <a:p>
            <a:pPr lvl="0" rtl="0"/>
            <a:r>
              <a:rPr lang="fr-FR" sz="2500"/>
              <a:t>Décrire comment la CTED peut contribuer aux ODD</a:t>
            </a:r>
          </a:p>
          <a:p>
            <a:pPr lvl="0" rtl="0"/>
            <a:r>
              <a:rPr lang="fr-FR" sz="2500"/>
              <a:t>Décrire les normes ou les règlements du gouvernement local qui se rapportent à la CTED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6810" y="720697"/>
            <a:ext cx="3146990" cy="3146990"/>
          </a:xfrm>
          <a:prstGeom prst="rect">
            <a:avLst/>
          </a:prstGeom>
        </p:spPr>
      </p:pic>
      <p:sp>
        <p:nvSpPr>
          <p:cNvPr id="5" name="Slide Number Placeholder 2"/>
          <p:cNvSpPr>
            <a:spLocks noGrp="1"/>
          </p:cNvSpPr>
          <p:nvPr>
            <p:ph type="sldNum" sz="quarter" idx="10"/>
          </p:nvPr>
        </p:nvSpPr>
        <p:spPr>
          <a:xfrm>
            <a:off x="8610600" y="6356350"/>
            <a:ext cx="2743200" cy="365125"/>
          </a:xfrm>
        </p:spPr>
        <p:txBody>
          <a:bodyPr/>
          <a:lstStyle/>
          <a:p>
            <a:pPr rtl="0"/>
            <a:fld id="{5B49E6DC-DA1F-4CF3-A294-CEF489076B83}" type="slidenum">
              <a:rPr/>
              <a:t>5</a:t>
            </a:fld>
            <a:endParaRPr/>
          </a:p>
        </p:txBody>
      </p:sp>
    </p:spTree>
    <p:custDataLst>
      <p:tags r:id="rId1"/>
    </p:custDataLst>
    <p:extLst>
      <p:ext uri="{BB962C8B-B14F-4D97-AF65-F5344CB8AC3E}">
        <p14:creationId xmlns:p14="http://schemas.microsoft.com/office/powerpoint/2010/main" val="367323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5C6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a:xfrm>
            <a:off x="838200" y="933718"/>
            <a:ext cx="10515600" cy="2704306"/>
          </a:xfrm>
        </p:spPr>
        <p:txBody>
          <a:bodyPr>
            <a:noAutofit/>
          </a:bodyPr>
          <a:lstStyle/>
          <a:p>
            <a:pPr rtl="0"/>
            <a:r>
              <a:rPr lang="fr-FR" sz="10000" dirty="0">
                <a:solidFill>
                  <a:schemeClr val="bg1"/>
                </a:solidFill>
                <a:latin typeface="Merriweather" panose="00000500000000000000" pitchFamily="50" charset="0"/>
              </a:rPr>
              <a:t>Travail en </a:t>
            </a:r>
            <a:br>
              <a:rPr lang="en-US" sz="10000" dirty="0">
                <a:solidFill>
                  <a:schemeClr val="bg1"/>
                </a:solidFill>
                <a:latin typeface="Merriweather" panose="00000500000000000000" pitchFamily="50" charset="0"/>
              </a:rPr>
            </a:br>
            <a:r>
              <a:rPr lang="fr-FR" sz="10000" dirty="0">
                <a:solidFill>
                  <a:schemeClr val="bg1"/>
                </a:solidFill>
                <a:latin typeface="Merriweather" panose="00000500000000000000" pitchFamily="50" charset="0"/>
              </a:rPr>
              <a:t>groupe</a:t>
            </a:r>
          </a:p>
        </p:txBody>
      </p:sp>
      <p:sp>
        <p:nvSpPr>
          <p:cNvPr id="3" name="Slide Number Placeholder 2"/>
          <p:cNvSpPr>
            <a:spLocks noGrp="1"/>
          </p:cNvSpPr>
          <p:nvPr>
            <p:ph type="sldNum" sz="quarter" idx="10"/>
          </p:nvPr>
        </p:nvSpPr>
        <p:spPr/>
        <p:txBody>
          <a:bodyPr/>
          <a:lstStyle/>
          <a:p>
            <a:pPr rtl="0"/>
            <a:fld id="{A8350104-CE64-4EE9-82B1-554144FA4C7C}" type="slidenum">
              <a:rPr>
                <a:solidFill>
                  <a:schemeClr val="bg1"/>
                </a:solidFill>
              </a:rPr>
              <a:pPr/>
              <a:t>6</a:t>
            </a:fld>
            <a:endParaRPr>
              <a:solidFill>
                <a:schemeClr val="bg1"/>
              </a:solidFill>
            </a:endParaRP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30887" y="456618"/>
            <a:ext cx="3810000" cy="3810000"/>
          </a:xfrm>
          <a:prstGeom prst="rect">
            <a:avLst/>
          </a:prstGeom>
        </p:spPr>
      </p:pic>
      <p:sp>
        <p:nvSpPr>
          <p:cNvPr id="4" name="Rectangle 3"/>
          <p:cNvSpPr/>
          <p:nvPr/>
        </p:nvSpPr>
        <p:spPr>
          <a:xfrm>
            <a:off x="974617" y="4123789"/>
            <a:ext cx="7172993" cy="2169825"/>
          </a:xfrm>
          <a:prstGeom prst="rect">
            <a:avLst/>
          </a:prstGeom>
        </p:spPr>
        <p:txBody>
          <a:bodyPr wrap="square">
            <a:spAutoFit/>
          </a:bodyPr>
          <a:lstStyle/>
          <a:p>
            <a:pPr rtl="0">
              <a:spcAft>
                <a:spcPts val="1800"/>
              </a:spcAft>
            </a:pPr>
            <a:r>
              <a:rPr lang="fr-FR" sz="2400" dirty="0">
                <a:solidFill>
                  <a:schemeClr val="bg1"/>
                </a:solidFill>
                <a:latin typeface="Lato" panose="020F0502020204030203" pitchFamily="34" charset="0"/>
                <a:ea typeface="Lato" panose="020F0502020204030203" pitchFamily="34" charset="0"/>
                <a:cs typeface="Lato" panose="020F0502020204030203" pitchFamily="34" charset="0"/>
              </a:rPr>
              <a:t>Passez en revue le "Polycopié : Programme mondial pour l'eau potable"</a:t>
            </a:r>
          </a:p>
          <a:p>
            <a:pPr rtl="0">
              <a:spcAft>
                <a:spcPts val="1800"/>
              </a:spcAft>
            </a:pPr>
            <a:r>
              <a:rPr lang="fr-FR" sz="2400" dirty="0">
                <a:solidFill>
                  <a:schemeClr val="bg1"/>
                </a:solidFill>
                <a:latin typeface="Lato" panose="020F0502020204030203" pitchFamily="34" charset="0"/>
                <a:ea typeface="Lato" panose="020F0502020204030203" pitchFamily="34" charset="0"/>
                <a:cs typeface="Lato" panose="020F0502020204030203" pitchFamily="34" charset="0"/>
              </a:rPr>
              <a:t>Discutez : Quelles évolutions y-a-t-il eu dans le temps sur le discours, les cibles et les indicateurs relatifs à l'eau potable ?</a:t>
            </a:r>
          </a:p>
        </p:txBody>
      </p:sp>
    </p:spTree>
    <p:custDataLst>
      <p:tags r:id="rId1"/>
    </p:custDataLst>
    <p:extLst>
      <p:ext uri="{BB962C8B-B14F-4D97-AF65-F5344CB8AC3E}">
        <p14:creationId xmlns:p14="http://schemas.microsoft.com/office/powerpoint/2010/main" val="5224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fr-FR" sz="3200" dirty="0"/>
              <a:t>La CTED permet-elle de contribuer à atteindre la cible des </a:t>
            </a:r>
            <a:r>
              <a:rPr lang="fr-FR" sz="3200" dirty="0" err="1"/>
              <a:t>ODD</a:t>
            </a:r>
            <a:r>
              <a:rPr lang="fr-FR" sz="3200" dirty="0"/>
              <a:t> concernant l'eau potable ?</a:t>
            </a:r>
          </a:p>
        </p:txBody>
      </p:sp>
      <p:sp>
        <p:nvSpPr>
          <p:cNvPr id="3" name="Slide Number Placeholder 2"/>
          <p:cNvSpPr>
            <a:spLocks noGrp="1"/>
          </p:cNvSpPr>
          <p:nvPr>
            <p:ph type="sldNum" sz="quarter" idx="10"/>
          </p:nvPr>
        </p:nvSpPr>
        <p:spPr/>
        <p:txBody>
          <a:bodyPr/>
          <a:lstStyle/>
          <a:p>
            <a:pPr rtl="0"/>
            <a:fld id="{A8350104-CE64-4EE9-82B1-554144FA4C7C}" type="slidenum">
              <a:rPr/>
              <a:pPr/>
              <a:t>7</a:t>
            </a:fld>
            <a:endParaRPr/>
          </a:p>
        </p:txBody>
      </p:sp>
      <p:graphicFrame>
        <p:nvGraphicFramePr>
          <p:cNvPr id="6" name="Diagram 5"/>
          <p:cNvGraphicFramePr/>
          <p:nvPr>
            <p:extLst>
              <p:ext uri="{D42A27DB-BD31-4B8C-83A1-F6EECF244321}">
                <p14:modId xmlns:p14="http://schemas.microsoft.com/office/powerpoint/2010/main" val="3058886171"/>
              </p:ext>
            </p:extLst>
          </p:nvPr>
        </p:nvGraphicFramePr>
        <p:xfrm>
          <a:off x="1690774" y="1529112"/>
          <a:ext cx="9414625" cy="569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7566976" y="3790358"/>
            <a:ext cx="1565711" cy="1566000"/>
          </a:xfrm>
          <a:prstGeom prst="ellipse">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150">
                <a:solidFill>
                  <a:schemeClr val="bg1"/>
                </a:solidFill>
                <a:latin typeface="Lato" panose="020F0502020204030203" pitchFamily="34" charset="0"/>
                <a:ea typeface="Lato" panose="020F0502020204030203" pitchFamily="34" charset="0"/>
                <a:cs typeface="Lato" panose="020F0502020204030203" pitchFamily="34" charset="0"/>
              </a:rPr>
              <a:t>Disponible à chaque fois que l'on en a besoin</a:t>
            </a:r>
          </a:p>
        </p:txBody>
      </p:sp>
      <p:sp>
        <p:nvSpPr>
          <p:cNvPr id="8" name="Oval 7"/>
          <p:cNvSpPr/>
          <p:nvPr/>
        </p:nvSpPr>
        <p:spPr>
          <a:xfrm>
            <a:off x="8841420" y="3790358"/>
            <a:ext cx="1565711" cy="1566000"/>
          </a:xfrm>
          <a:prstGeom prst="ellipse">
            <a:avLst/>
          </a:prstGeom>
          <a:solidFill>
            <a:srgbClr val="2B95B8"/>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100">
                <a:solidFill>
                  <a:schemeClr val="bg1"/>
                </a:solidFill>
                <a:latin typeface="Lato" panose="020F0502020204030203" pitchFamily="34" charset="0"/>
                <a:ea typeface="Lato" panose="020F0502020204030203" pitchFamily="34" charset="0"/>
                <a:cs typeface="Lato" panose="020F0502020204030203" pitchFamily="34" charset="0"/>
              </a:rPr>
              <a:t>Sans contaminant</a:t>
            </a:r>
          </a:p>
        </p:txBody>
      </p:sp>
      <p:grpSp>
        <p:nvGrpSpPr>
          <p:cNvPr id="9" name="Group 8"/>
          <p:cNvGrpSpPr/>
          <p:nvPr/>
        </p:nvGrpSpPr>
        <p:grpSpPr>
          <a:xfrm>
            <a:off x="302874" y="2153599"/>
            <a:ext cx="1548753" cy="4071175"/>
            <a:chOff x="91919" y="1656294"/>
            <a:chExt cx="1548753" cy="4071175"/>
          </a:xfrm>
        </p:grpSpPr>
        <p:sp>
          <p:nvSpPr>
            <p:cNvPr id="10" name="Down Arrow 9"/>
            <p:cNvSpPr/>
            <p:nvPr/>
          </p:nvSpPr>
          <p:spPr>
            <a:xfrm>
              <a:off x="548641" y="2302625"/>
              <a:ext cx="407324" cy="3424844"/>
            </a:xfrm>
            <a:prstGeom prst="downArrow">
              <a:avLst/>
            </a:prstGeom>
            <a:gradFill>
              <a:gsLst>
                <a:gs pos="0">
                  <a:srgbClr val="38C6F4"/>
                </a:gs>
                <a:gs pos="100000">
                  <a:srgbClr val="EC56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71258" y="1656294"/>
              <a:ext cx="1369414" cy="646331"/>
            </a:xfrm>
            <a:prstGeom prst="rect">
              <a:avLst/>
            </a:prstGeom>
            <a:noFill/>
          </p:spPr>
          <p:txBody>
            <a:bodyPr wrap="none" rtlCol="0">
              <a:spAutoFit/>
            </a:bodyPr>
            <a:lstStyle/>
            <a:p>
              <a:pPr algn="ctr" rtl="0"/>
              <a:r>
                <a:rPr lang="fr-FR" b="1" dirty="0"/>
                <a:t>Risque pour la sécurité </a:t>
              </a:r>
            </a:p>
            <a:p>
              <a:pPr algn="ctr" rtl="0"/>
              <a:r>
                <a:rPr lang="fr-FR" b="1" dirty="0"/>
                <a:t>sanitaire de l'eau</a:t>
              </a:r>
            </a:p>
          </p:txBody>
        </p:sp>
        <p:sp>
          <p:nvSpPr>
            <p:cNvPr id="12" name="TextBox 11"/>
            <p:cNvSpPr txBox="1"/>
            <p:nvPr/>
          </p:nvSpPr>
          <p:spPr>
            <a:xfrm>
              <a:off x="110405" y="2319822"/>
              <a:ext cx="568489" cy="369332"/>
            </a:xfrm>
            <a:prstGeom prst="rect">
              <a:avLst/>
            </a:prstGeom>
            <a:noFill/>
          </p:spPr>
          <p:txBody>
            <a:bodyPr wrap="none" rtlCol="0">
              <a:spAutoFit/>
            </a:bodyPr>
            <a:lstStyle/>
            <a:p>
              <a:pPr rtl="0"/>
              <a:r>
                <a:rPr lang="fr-FR"/>
                <a:t>Faible</a:t>
              </a:r>
            </a:p>
          </p:txBody>
        </p:sp>
        <p:sp>
          <p:nvSpPr>
            <p:cNvPr id="13" name="TextBox 12"/>
            <p:cNvSpPr txBox="1"/>
            <p:nvPr/>
          </p:nvSpPr>
          <p:spPr>
            <a:xfrm>
              <a:off x="91919" y="5102301"/>
              <a:ext cx="612668" cy="369332"/>
            </a:xfrm>
            <a:prstGeom prst="rect">
              <a:avLst/>
            </a:prstGeom>
            <a:noFill/>
          </p:spPr>
          <p:txBody>
            <a:bodyPr wrap="none" rtlCol="0">
              <a:spAutoFit/>
            </a:bodyPr>
            <a:lstStyle/>
            <a:p>
              <a:pPr rtl="0"/>
              <a:r>
                <a:rPr lang="fr-FR"/>
                <a:t>Élevé</a:t>
              </a:r>
            </a:p>
          </p:txBody>
        </p:sp>
      </p:grpSp>
      <p:grpSp>
        <p:nvGrpSpPr>
          <p:cNvPr id="14" name="Group 13"/>
          <p:cNvGrpSpPr/>
          <p:nvPr/>
        </p:nvGrpSpPr>
        <p:grpSpPr>
          <a:xfrm>
            <a:off x="2240632" y="3790358"/>
            <a:ext cx="8166499" cy="2399780"/>
            <a:chOff x="1962544" y="3188150"/>
            <a:chExt cx="8166499" cy="2399780"/>
          </a:xfrm>
          <a:solidFill>
            <a:srgbClr val="00B050"/>
          </a:solidFill>
        </p:grpSpPr>
        <p:sp>
          <p:nvSpPr>
            <p:cNvPr id="15" name="Donut 14"/>
            <p:cNvSpPr/>
            <p:nvPr/>
          </p:nvSpPr>
          <p:spPr>
            <a:xfrm>
              <a:off x="8563333" y="3188150"/>
              <a:ext cx="1565710" cy="1566000"/>
            </a:xfrm>
            <a:prstGeom prst="donut">
              <a:avLst>
                <a:gd name="adj" fmla="val 12939"/>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Right Arrow 15"/>
            <p:cNvSpPr/>
            <p:nvPr/>
          </p:nvSpPr>
          <p:spPr>
            <a:xfrm rot="16200000">
              <a:off x="8929296" y="4883522"/>
              <a:ext cx="833781" cy="575035"/>
            </a:xfrm>
            <a:prstGeom prst="rightArrow">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ight Arrow 16"/>
            <p:cNvSpPr/>
            <p:nvPr/>
          </p:nvSpPr>
          <p:spPr>
            <a:xfrm rot="16200000">
              <a:off x="1937359" y="4987709"/>
              <a:ext cx="625406" cy="575035"/>
            </a:xfrm>
            <a:prstGeom prst="rightArrow">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ight Arrow 17"/>
            <p:cNvSpPr/>
            <p:nvPr/>
          </p:nvSpPr>
          <p:spPr>
            <a:xfrm rot="16200000">
              <a:off x="3273865" y="4795898"/>
              <a:ext cx="1003782" cy="575035"/>
            </a:xfrm>
            <a:prstGeom prst="rightArrow">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ight Arrow 18"/>
            <p:cNvSpPr/>
            <p:nvPr/>
          </p:nvSpPr>
          <p:spPr>
            <a:xfrm rot="16200000">
              <a:off x="4599532" y="4595873"/>
              <a:ext cx="1403832" cy="575035"/>
            </a:xfrm>
            <a:prstGeom prst="rightArrow">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ight Arrow 19"/>
            <p:cNvSpPr/>
            <p:nvPr/>
          </p:nvSpPr>
          <p:spPr>
            <a:xfrm rot="16200000">
              <a:off x="5944245" y="4414898"/>
              <a:ext cx="1765782" cy="575035"/>
            </a:xfrm>
            <a:prstGeom prst="rightArrow">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25847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fr-FR"/>
              <a:t>La CTED et les ODD</a:t>
            </a:r>
          </a:p>
        </p:txBody>
      </p:sp>
      <p:sp>
        <p:nvSpPr>
          <p:cNvPr id="3" name="Slide Number Placeholder 2"/>
          <p:cNvSpPr>
            <a:spLocks noGrp="1"/>
          </p:cNvSpPr>
          <p:nvPr>
            <p:ph type="sldNum" sz="quarter" idx="10"/>
          </p:nvPr>
        </p:nvSpPr>
        <p:spPr/>
        <p:txBody>
          <a:bodyPr/>
          <a:lstStyle/>
          <a:p>
            <a:pPr rtl="0"/>
            <a:fld id="{A8350104-CE64-4EE9-82B1-554144FA4C7C}" type="slidenum">
              <a:rPr/>
              <a:pPr/>
              <a:t>8</a:t>
            </a:fld>
            <a:endParaRPr/>
          </a:p>
        </p:txBody>
      </p:sp>
      <p:sp>
        <p:nvSpPr>
          <p:cNvPr id="4" name="Text Placeholder 3"/>
          <p:cNvSpPr>
            <a:spLocks noGrp="1"/>
          </p:cNvSpPr>
          <p:nvPr>
            <p:ph type="body" sz="quarter" idx="11"/>
          </p:nvPr>
        </p:nvSpPr>
        <p:spPr>
          <a:xfrm>
            <a:off x="838200" y="1844675"/>
            <a:ext cx="6597094" cy="4357687"/>
          </a:xfrm>
        </p:spPr>
        <p:txBody>
          <a:bodyPr>
            <a:normAutofit/>
          </a:bodyPr>
          <a:lstStyle/>
          <a:p>
            <a:pPr marL="0" indent="0" rtl="0">
              <a:buNone/>
            </a:pPr>
            <a:r>
              <a:rPr lang="fr-FR" sz="2400"/>
              <a:t>En groupes :</a:t>
            </a:r>
          </a:p>
          <a:p>
            <a:pPr marL="342900" indent="-342900" rtl="0">
              <a:buFont typeface="Arial" panose="020B0604020202020204" pitchFamily="34" charset="0"/>
              <a:buChar char="•"/>
            </a:pPr>
            <a:r>
              <a:rPr lang="fr-FR" sz="2400"/>
              <a:t>Tracez un cercle au centre de votre tableau à feuilles mobiles. Nommez-le "CTED".</a:t>
            </a:r>
          </a:p>
          <a:p>
            <a:pPr marL="342900" indent="-342900" rtl="0">
              <a:buFont typeface="Arial" panose="020B0604020202020204" pitchFamily="34" charset="0"/>
              <a:buChar char="•"/>
            </a:pPr>
            <a:r>
              <a:rPr lang="fr-FR" sz="2400"/>
              <a:t>Créez un arbre conceptuel montrant comment la CTED contribue aux différents ODD.</a:t>
            </a:r>
          </a:p>
          <a:p>
            <a:pPr marL="0" indent="0">
              <a:buNone/>
            </a:pPr>
            <a:endParaRPr lang="en-CA"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0743" y="1690688"/>
            <a:ext cx="3461657" cy="3461657"/>
          </a:xfrm>
          <a:prstGeom prst="rect">
            <a:avLst/>
          </a:prstGeom>
        </p:spPr>
      </p:pic>
    </p:spTree>
    <p:extLst>
      <p:ext uri="{BB962C8B-B14F-4D97-AF65-F5344CB8AC3E}">
        <p14:creationId xmlns:p14="http://schemas.microsoft.com/office/powerpoint/2010/main" val="160948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Normes et réglementations locales</a:t>
            </a:r>
          </a:p>
        </p:txBody>
      </p:sp>
      <p:sp>
        <p:nvSpPr>
          <p:cNvPr id="3" name="Slide Number Placeholder 2"/>
          <p:cNvSpPr>
            <a:spLocks noGrp="1"/>
          </p:cNvSpPr>
          <p:nvPr>
            <p:ph type="sldNum" sz="quarter" idx="10"/>
          </p:nvPr>
        </p:nvSpPr>
        <p:spPr/>
        <p:txBody>
          <a:bodyPr/>
          <a:lstStyle/>
          <a:p>
            <a:pPr rtl="0"/>
            <a:fld id="{A8350104-CE64-4EE9-82B1-554144FA4C7C}" type="slidenum">
              <a:rPr/>
              <a:pPr/>
              <a:t>9</a:t>
            </a:fld>
            <a:endParaRPr/>
          </a:p>
        </p:txBody>
      </p:sp>
      <p:sp>
        <p:nvSpPr>
          <p:cNvPr id="4" name="Text Placeholder 3"/>
          <p:cNvSpPr>
            <a:spLocks noGrp="1"/>
          </p:cNvSpPr>
          <p:nvPr>
            <p:ph type="body" sz="quarter" idx="11"/>
          </p:nvPr>
        </p:nvSpPr>
        <p:spPr/>
        <p:txBody>
          <a:bodyPr>
            <a:normAutofit/>
          </a:bodyPr>
          <a:lstStyle/>
          <a:p>
            <a:pPr rtl="0"/>
            <a:r>
              <a:rPr lang="fr-FR" sz="1800">
                <a:solidFill>
                  <a:srgbClr val="C00000"/>
                </a:solidFill>
              </a:rPr>
              <a:t>Formateur : ajoutez des informations pertinentes, des images et des détails à propos des normes, politiques et réglementations locales pertinentes dans le contexte des participants. </a:t>
            </a:r>
          </a:p>
          <a:p>
            <a:pPr rtl="0"/>
            <a:r>
              <a:rPr lang="fr-FR" sz="1800">
                <a:solidFill>
                  <a:srgbClr val="C00000"/>
                </a:solidFill>
              </a:rPr>
              <a:t>Supprimez ou masquez cette diapositive si elle n'est pas utile.</a:t>
            </a:r>
          </a:p>
        </p:txBody>
      </p:sp>
    </p:spTree>
    <p:extLst>
      <p:ext uri="{BB962C8B-B14F-4D97-AF65-F5344CB8AC3E}">
        <p14:creationId xmlns:p14="http://schemas.microsoft.com/office/powerpoint/2010/main" val="27691549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50F87F01-B438-494C-A9FD-013D64B575CF}"/>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20F19BE6-B984-460A-9AF4-DEFC43BBA7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 18-04-24</Template>
  <TotalTime>1097</TotalTime>
  <Words>216</Words>
  <Application>Microsoft Office PowerPoint</Application>
  <PresentationFormat>Widescreen</PresentationFormat>
  <Paragraphs>60</Paragraphs>
  <Slides>11</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Lato</vt:lpstr>
      <vt:lpstr>Merriweather Light</vt:lpstr>
      <vt:lpstr>Georgia</vt:lpstr>
      <vt:lpstr>Arial</vt:lpstr>
      <vt:lpstr>Calibri</vt:lpstr>
      <vt:lpstr>Lato Light</vt:lpstr>
      <vt:lpstr>Merriweather</vt:lpstr>
      <vt:lpstr>CAWST Title</vt:lpstr>
      <vt:lpstr>CAWST Content</vt:lpstr>
      <vt:lpstr>PowerPoint Presentation</vt:lpstr>
      <vt:lpstr>PowerPoint Presentation</vt:lpstr>
      <vt:lpstr>PowerPoint Presentation</vt:lpstr>
      <vt:lpstr>Discussion de groupe</vt:lpstr>
      <vt:lpstr>Résultats d'apprentissage</vt:lpstr>
      <vt:lpstr>Travail en  groupe</vt:lpstr>
      <vt:lpstr>La CTED permet-elle de contribuer à atteindre la cible des ODD concernant l'eau potable ?</vt:lpstr>
      <vt:lpstr>La CTED et les ODD</vt:lpstr>
      <vt:lpstr>Normes et réglementations locales</vt:lpstr>
      <vt:lpstr>PowerPoint Presentation</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Andrea Roach</cp:lastModifiedBy>
  <cp:revision>57</cp:revision>
  <dcterms:created xsi:type="dcterms:W3CDTF">2018-04-24T20:01:19Z</dcterms:created>
  <dcterms:modified xsi:type="dcterms:W3CDTF">2018-09-28T20:56:20Z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